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306" r:id="rId4"/>
    <p:sldId id="258" r:id="rId5"/>
    <p:sldId id="319" r:id="rId6"/>
    <p:sldId id="260" r:id="rId7"/>
    <p:sldId id="261" r:id="rId8"/>
    <p:sldId id="262" r:id="rId9"/>
    <p:sldId id="307" r:id="rId10"/>
    <p:sldId id="263" r:id="rId11"/>
    <p:sldId id="264" r:id="rId12"/>
    <p:sldId id="266" r:id="rId13"/>
    <p:sldId id="308" r:id="rId14"/>
    <p:sldId id="265" r:id="rId15"/>
    <p:sldId id="267" r:id="rId16"/>
    <p:sldId id="268" r:id="rId17"/>
    <p:sldId id="310" r:id="rId18"/>
    <p:sldId id="275" r:id="rId19"/>
    <p:sldId id="279" r:id="rId20"/>
    <p:sldId id="494" r:id="rId21"/>
    <p:sldId id="277" r:id="rId22"/>
    <p:sldId id="278" r:id="rId23"/>
    <p:sldId id="280" r:id="rId24"/>
    <p:sldId id="257" r:id="rId25"/>
    <p:sldId id="281" r:id="rId26"/>
    <p:sldId id="315" r:id="rId27"/>
    <p:sldId id="316" r:id="rId28"/>
    <p:sldId id="317" r:id="rId29"/>
    <p:sldId id="285" r:id="rId30"/>
    <p:sldId id="287" r:id="rId31"/>
    <p:sldId id="364" r:id="rId32"/>
    <p:sldId id="1079" r:id="rId33"/>
    <p:sldId id="450" r:id="rId34"/>
    <p:sldId id="491" r:id="rId35"/>
    <p:sldId id="492" r:id="rId36"/>
    <p:sldId id="436" r:id="rId37"/>
    <p:sldId id="493" r:id="rId38"/>
    <p:sldId id="1078" r:id="rId39"/>
  </p:sldIdLst>
  <p:sldSz cx="9144000" cy="5143500" type="screen16x9"/>
  <p:notesSz cx="6858000" cy="9144000"/>
  <p:custDataLst>
    <p:tags r:id="rId41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860BC938-F4C2-49F2-B88A-91A49188B4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1E00858F-5282-4A14-999A-0CF6BB60AEA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473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ts val="1100"/>
      <a:buFont typeface="Arial"/>
      <a:buChar char="●"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0;p:notes">
            <a:extLst>
              <a:ext uri="{FF2B5EF4-FFF2-40B4-BE49-F238E27FC236}">
                <a16:creationId xmlns:a16="http://schemas.microsoft.com/office/drawing/2014/main" id="{6C4ADA72-1F83-4504-85EB-A2D4543C5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21;p:notes">
            <a:extLst>
              <a:ext uri="{FF2B5EF4-FFF2-40B4-BE49-F238E27FC236}">
                <a16:creationId xmlns:a16="http://schemas.microsoft.com/office/drawing/2014/main" id="{C74A2E0C-77CB-4B3F-894F-4813DDC525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7;g78bebef4de_0_74:notes">
            <a:extLst>
              <a:ext uri="{FF2B5EF4-FFF2-40B4-BE49-F238E27FC236}">
                <a16:creationId xmlns:a16="http://schemas.microsoft.com/office/drawing/2014/main" id="{49010F03-4C4D-493F-9C98-561297E26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08;g78bebef4de_0_74:notes">
            <a:extLst>
              <a:ext uri="{FF2B5EF4-FFF2-40B4-BE49-F238E27FC236}">
                <a16:creationId xmlns:a16="http://schemas.microsoft.com/office/drawing/2014/main" id="{C2C26A2C-4FAE-46E8-9CE6-BEA3FD4210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4;g78bebef4de_0_80:notes">
            <a:extLst>
              <a:ext uri="{FF2B5EF4-FFF2-40B4-BE49-F238E27FC236}">
                <a16:creationId xmlns:a16="http://schemas.microsoft.com/office/drawing/2014/main" id="{6ABFDC62-DE8F-4FC9-9B8C-384632AE0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15;g78bebef4de_0_80:notes">
            <a:extLst>
              <a:ext uri="{FF2B5EF4-FFF2-40B4-BE49-F238E27FC236}">
                <a16:creationId xmlns:a16="http://schemas.microsoft.com/office/drawing/2014/main" id="{22783E9E-DA6C-4952-9C10-DD2C7A174F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5;g78bebef4de_0_119:notes">
            <a:extLst>
              <a:ext uri="{FF2B5EF4-FFF2-40B4-BE49-F238E27FC236}">
                <a16:creationId xmlns:a16="http://schemas.microsoft.com/office/drawing/2014/main" id="{65534A46-884C-4FDB-AB76-C92726C61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56;g78bebef4de_0_119:notes">
            <a:extLst>
              <a:ext uri="{FF2B5EF4-FFF2-40B4-BE49-F238E27FC236}">
                <a16:creationId xmlns:a16="http://schemas.microsoft.com/office/drawing/2014/main" id="{8E64227B-A242-483F-9424-55E9FE553F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g35f391192_029:notes">
            <a:extLst>
              <a:ext uri="{FF2B5EF4-FFF2-40B4-BE49-F238E27FC236}">
                <a16:creationId xmlns:a16="http://schemas.microsoft.com/office/drawing/2014/main" id="{CA906D1D-956B-4596-BF66-BD2931F69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95;g35f391192_029:notes">
            <a:extLst>
              <a:ext uri="{FF2B5EF4-FFF2-40B4-BE49-F238E27FC236}">
                <a16:creationId xmlns:a16="http://schemas.microsoft.com/office/drawing/2014/main" id="{8F07239D-D567-42E2-A654-AD6CF93BD7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8;g78bebef4de_0_103:notes">
            <a:extLst>
              <a:ext uri="{FF2B5EF4-FFF2-40B4-BE49-F238E27FC236}">
                <a16:creationId xmlns:a16="http://schemas.microsoft.com/office/drawing/2014/main" id="{5A4FAA6D-E523-430D-A4B3-8E65D60C1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39;g78bebef4de_0_103:notes">
            <a:extLst>
              <a:ext uri="{FF2B5EF4-FFF2-40B4-BE49-F238E27FC236}">
                <a16:creationId xmlns:a16="http://schemas.microsoft.com/office/drawing/2014/main" id="{37932FAE-04BF-4393-99A3-762116F3DF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3;g78bebef4de_0_136:notes">
            <a:extLst>
              <a:ext uri="{FF2B5EF4-FFF2-40B4-BE49-F238E27FC236}">
                <a16:creationId xmlns:a16="http://schemas.microsoft.com/office/drawing/2014/main" id="{7085FE9C-940C-48F6-8221-D15B0DE85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74;g78bebef4de_0_136:notes">
            <a:extLst>
              <a:ext uri="{FF2B5EF4-FFF2-40B4-BE49-F238E27FC236}">
                <a16:creationId xmlns:a16="http://schemas.microsoft.com/office/drawing/2014/main" id="{4F3C7F6E-8F30-4B0F-B874-0BEDB796CD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1;g78bebef4de_0_153:notes">
            <a:extLst>
              <a:ext uri="{FF2B5EF4-FFF2-40B4-BE49-F238E27FC236}">
                <a16:creationId xmlns:a16="http://schemas.microsoft.com/office/drawing/2014/main" id="{98BC95CF-63BB-4567-9861-DA56C9F53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92;g78bebef4de_0_153:notes">
            <a:extLst>
              <a:ext uri="{FF2B5EF4-FFF2-40B4-BE49-F238E27FC236}">
                <a16:creationId xmlns:a16="http://schemas.microsoft.com/office/drawing/2014/main" id="{DD425C42-9B23-43FD-8B02-39B27EE2DA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:notes">
            <a:extLst>
              <a:ext uri="{FF2B5EF4-FFF2-40B4-BE49-F238E27FC236}">
                <a16:creationId xmlns:a16="http://schemas.microsoft.com/office/drawing/2014/main" id="{D6688566-A05A-4E7B-A6CC-4853F6DFF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08;p:notes">
            <a:extLst>
              <a:ext uri="{FF2B5EF4-FFF2-40B4-BE49-F238E27FC236}">
                <a16:creationId xmlns:a16="http://schemas.microsoft.com/office/drawing/2014/main" id="{333D5A04-D913-4487-90F9-F8E3F4E619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9;g78bebef4de_0_344:notes">
            <a:extLst>
              <a:ext uri="{FF2B5EF4-FFF2-40B4-BE49-F238E27FC236}">
                <a16:creationId xmlns:a16="http://schemas.microsoft.com/office/drawing/2014/main" id="{286E1FD7-0C45-4BF2-B63A-43880936F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90;g78bebef4de_0_344:notes">
            <a:extLst>
              <a:ext uri="{FF2B5EF4-FFF2-40B4-BE49-F238E27FC236}">
                <a16:creationId xmlns:a16="http://schemas.microsoft.com/office/drawing/2014/main" id="{FF45AE8A-A2C5-4552-956B-202A99C4BF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5;g78bebef4de_0_536:notes">
            <a:extLst>
              <a:ext uri="{FF2B5EF4-FFF2-40B4-BE49-F238E27FC236}">
                <a16:creationId xmlns:a16="http://schemas.microsoft.com/office/drawing/2014/main" id="{C38D655D-5A25-4F18-9E2D-D6620EF54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86;g78bebef4de_0_536:notes">
            <a:extLst>
              <a:ext uri="{FF2B5EF4-FFF2-40B4-BE49-F238E27FC236}">
                <a16:creationId xmlns:a16="http://schemas.microsoft.com/office/drawing/2014/main" id="{6FDCF670-1FA0-4DC8-B7D5-61AD7F017B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8;g78bebef4de_0_29:notes">
            <a:extLst>
              <a:ext uri="{FF2B5EF4-FFF2-40B4-BE49-F238E27FC236}">
                <a16:creationId xmlns:a16="http://schemas.microsoft.com/office/drawing/2014/main" id="{480AEA40-1850-47DF-959A-217C2A3E4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59;g78bebef4de_0_29:notes">
            <a:extLst>
              <a:ext uri="{FF2B5EF4-FFF2-40B4-BE49-F238E27FC236}">
                <a16:creationId xmlns:a16="http://schemas.microsoft.com/office/drawing/2014/main" id="{472D3A57-AB4B-45D5-8AA3-06333C003F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6;g78bebef4de_0_55:notes">
            <a:extLst>
              <a:ext uri="{FF2B5EF4-FFF2-40B4-BE49-F238E27FC236}">
                <a16:creationId xmlns:a16="http://schemas.microsoft.com/office/drawing/2014/main" id="{D148D208-FDA8-453D-A118-51C7C9CBC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87;g78bebef4de_0_55:notes">
            <a:extLst>
              <a:ext uri="{FF2B5EF4-FFF2-40B4-BE49-F238E27FC236}">
                <a16:creationId xmlns:a16="http://schemas.microsoft.com/office/drawing/2014/main" id="{21FC8B5D-2BA5-4654-B5A9-17D8D3D56E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5;g78bebef4de_0_468:notes">
            <a:extLst>
              <a:ext uri="{FF2B5EF4-FFF2-40B4-BE49-F238E27FC236}">
                <a16:creationId xmlns:a16="http://schemas.microsoft.com/office/drawing/2014/main" id="{70B1B39C-E309-4EF8-9DB4-52E686CCD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16;g78bebef4de_0_468:notes">
            <a:extLst>
              <a:ext uri="{FF2B5EF4-FFF2-40B4-BE49-F238E27FC236}">
                <a16:creationId xmlns:a16="http://schemas.microsoft.com/office/drawing/2014/main" id="{FBECD211-B92D-4BCA-926B-A56FCB160C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1;g78bebef4de_0_503:notes">
            <a:extLst>
              <a:ext uri="{FF2B5EF4-FFF2-40B4-BE49-F238E27FC236}">
                <a16:creationId xmlns:a16="http://schemas.microsoft.com/office/drawing/2014/main" id="{76387BCD-1B2E-49DF-ADBF-1DA501EF6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052;g78bebef4de_0_503:notes">
            <a:extLst>
              <a:ext uri="{FF2B5EF4-FFF2-40B4-BE49-F238E27FC236}">
                <a16:creationId xmlns:a16="http://schemas.microsoft.com/office/drawing/2014/main" id="{FEB74478-F3F6-46DF-86C7-48B1795579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4;g78bebef4de_0_634:notes">
            <a:extLst>
              <a:ext uri="{FF2B5EF4-FFF2-40B4-BE49-F238E27FC236}">
                <a16:creationId xmlns:a16="http://schemas.microsoft.com/office/drawing/2014/main" id="{6351CDF5-AB67-4859-8C8F-B0A94F556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185;g78bebef4de_0_634:notes">
            <a:extLst>
              <a:ext uri="{FF2B5EF4-FFF2-40B4-BE49-F238E27FC236}">
                <a16:creationId xmlns:a16="http://schemas.microsoft.com/office/drawing/2014/main" id="{9FF0160C-C5E4-4267-B230-6ABF921B12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0C02AD1-5283-4FD6-B0C5-ADC185E57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025AE27-2827-4B95-B7CB-0344B30329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2;g78bebef4de_0_651:notes">
            <a:extLst>
              <a:ext uri="{FF2B5EF4-FFF2-40B4-BE49-F238E27FC236}">
                <a16:creationId xmlns:a16="http://schemas.microsoft.com/office/drawing/2014/main" id="{D099BA2F-3D85-4488-9DD3-5464F3F8D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03;g78bebef4de_0_651:notes">
            <a:extLst>
              <a:ext uri="{FF2B5EF4-FFF2-40B4-BE49-F238E27FC236}">
                <a16:creationId xmlns:a16="http://schemas.microsoft.com/office/drawing/2014/main" id="{3A63AF8B-F213-4ADC-BEDF-533A18EA5C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5;g78ca4ddc16_0_47371:notes">
            <a:extLst>
              <a:ext uri="{FF2B5EF4-FFF2-40B4-BE49-F238E27FC236}">
                <a16:creationId xmlns:a16="http://schemas.microsoft.com/office/drawing/2014/main" id="{D37F25D6-F53A-411A-9452-B40662EC5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46;g78ca4ddc16_0_47371:notes">
            <a:extLst>
              <a:ext uri="{FF2B5EF4-FFF2-40B4-BE49-F238E27FC236}">
                <a16:creationId xmlns:a16="http://schemas.microsoft.com/office/drawing/2014/main" id="{00FD49B7-9CF3-4768-8099-FE16E15246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FD6C26C-F381-4F81-8101-287E2995A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B2F65DE-3722-4680-962A-BCC3854A71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0;g78bebef4de_0_725:notes">
            <a:extLst>
              <a:ext uri="{FF2B5EF4-FFF2-40B4-BE49-F238E27FC236}">
                <a16:creationId xmlns:a16="http://schemas.microsoft.com/office/drawing/2014/main" id="{95B155DB-4626-4B4D-947D-09BCD9B7F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81;g78bebef4de_0_725:notes">
            <a:extLst>
              <a:ext uri="{FF2B5EF4-FFF2-40B4-BE49-F238E27FC236}">
                <a16:creationId xmlns:a16="http://schemas.microsoft.com/office/drawing/2014/main" id="{983534B0-F3F7-4A1E-BAB0-A727AC1FE4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7;g78bebef4de_0_790:notes">
            <a:extLst>
              <a:ext uri="{FF2B5EF4-FFF2-40B4-BE49-F238E27FC236}">
                <a16:creationId xmlns:a16="http://schemas.microsoft.com/office/drawing/2014/main" id="{2749F002-E45E-4D4F-9642-A4BEDB248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348;g78bebef4de_0_790:notes">
            <a:extLst>
              <a:ext uri="{FF2B5EF4-FFF2-40B4-BE49-F238E27FC236}">
                <a16:creationId xmlns:a16="http://schemas.microsoft.com/office/drawing/2014/main" id="{1A6F9835-A9CC-47FD-9CE7-64235427AB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9104D0-78B8-4BBB-8C72-11499D195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62B1E42-880B-450D-8ADF-B1740C60B4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5FD1945-9985-4E82-8C6B-435EA6D78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72FA19D-CA7C-408C-ACE4-3F2A628269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1816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8238A47-41DD-47F6-BB75-C28EBDE719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D05F6A5-780A-4E43-9C4E-DB3113336C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25BFF6B-26BD-4F09-A3AD-A8E771B5E6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14FD772-9776-44BE-ADE9-CB72239A0C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6A672C2-2F90-444E-A03E-462582B13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BB591BC-DE2A-46B3-9855-EAD981233A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EAC032B-1C00-4FC4-A35B-7F035E816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B3EE591-5E9F-4884-8F72-3661E83580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A424A2B-B5ED-4D95-8540-4ABDE8028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70EFCE7-8A4A-4807-B047-E1FE20D4E1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05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4;g78bebef4de_0_6:notes">
            <a:extLst>
              <a:ext uri="{FF2B5EF4-FFF2-40B4-BE49-F238E27FC236}">
                <a16:creationId xmlns:a16="http://schemas.microsoft.com/office/drawing/2014/main" id="{20F66759-599F-47B7-A3A1-CC0DB32DA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35;g78bebef4de_0_6:notes">
            <a:extLst>
              <a:ext uri="{FF2B5EF4-FFF2-40B4-BE49-F238E27FC236}">
                <a16:creationId xmlns:a16="http://schemas.microsoft.com/office/drawing/2014/main" id="{32D2D5BF-9A61-42E4-B5F1-76322ADDCD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8;g78bebef4de_0_29:notes">
            <a:extLst>
              <a:ext uri="{FF2B5EF4-FFF2-40B4-BE49-F238E27FC236}">
                <a16:creationId xmlns:a16="http://schemas.microsoft.com/office/drawing/2014/main" id="{FCB02E3D-0CE8-4D33-A139-DFC9B6F2C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59;g78bebef4de_0_29:notes">
            <a:extLst>
              <a:ext uri="{FF2B5EF4-FFF2-40B4-BE49-F238E27FC236}">
                <a16:creationId xmlns:a16="http://schemas.microsoft.com/office/drawing/2014/main" id="{56E3C3B9-EC8F-40A8-89B7-99B5BD4C2E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1;g78bebef4de_0_41:notes">
            <a:extLst>
              <a:ext uri="{FF2B5EF4-FFF2-40B4-BE49-F238E27FC236}">
                <a16:creationId xmlns:a16="http://schemas.microsoft.com/office/drawing/2014/main" id="{D3EB4BA7-7FC7-4473-90B5-A3AA9FA15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72;g78bebef4de_0_41:notes">
            <a:extLst>
              <a:ext uri="{FF2B5EF4-FFF2-40B4-BE49-F238E27FC236}">
                <a16:creationId xmlns:a16="http://schemas.microsoft.com/office/drawing/2014/main" id="{D7D52AFB-8EEC-4D9D-84F1-060B4B128B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6;g78bebef4de_0_55:notes">
            <a:extLst>
              <a:ext uri="{FF2B5EF4-FFF2-40B4-BE49-F238E27FC236}">
                <a16:creationId xmlns:a16="http://schemas.microsoft.com/office/drawing/2014/main" id="{1BE21ED8-2863-4125-9478-780AA1CD9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87;g78bebef4de_0_55:notes">
            <a:extLst>
              <a:ext uri="{FF2B5EF4-FFF2-40B4-BE49-F238E27FC236}">
                <a16:creationId xmlns:a16="http://schemas.microsoft.com/office/drawing/2014/main" id="{A75FE3B8-E708-4B03-892C-9AEA6312C9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4;g78bebef4de_0_62:notes">
            <a:extLst>
              <a:ext uri="{FF2B5EF4-FFF2-40B4-BE49-F238E27FC236}">
                <a16:creationId xmlns:a16="http://schemas.microsoft.com/office/drawing/2014/main" id="{1F58D816-A549-4E2F-A550-24912E4700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95;g78bebef4de_0_62:notes">
            <a:extLst>
              <a:ext uri="{FF2B5EF4-FFF2-40B4-BE49-F238E27FC236}">
                <a16:creationId xmlns:a16="http://schemas.microsoft.com/office/drawing/2014/main" id="{1C17DECB-C5F3-4115-B429-9369FF6577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1;gae14a965ca_0_114:notes">
            <a:extLst>
              <a:ext uri="{FF2B5EF4-FFF2-40B4-BE49-F238E27FC236}">
                <a16:creationId xmlns:a16="http://schemas.microsoft.com/office/drawing/2014/main" id="{AB980CCF-51CA-4E5C-8C48-C3E780C0A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72;gae14a965ca_0_114:notes">
            <a:extLst>
              <a:ext uri="{FF2B5EF4-FFF2-40B4-BE49-F238E27FC236}">
                <a16:creationId xmlns:a16="http://schemas.microsoft.com/office/drawing/2014/main" id="{5B40A169-0F19-46A6-9793-FB0DF57497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2">
            <a:extLst>
              <a:ext uri="{FF2B5EF4-FFF2-40B4-BE49-F238E27FC236}">
                <a16:creationId xmlns:a16="http://schemas.microsoft.com/office/drawing/2014/main" id="{48AB9BEF-C8C5-4BAF-BC60-069086BEF9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222" y="887498"/>
            <a:ext cx="5716499" cy="2355302"/>
          </a:xfrm>
        </p:spPr>
        <p:txBody>
          <a:bodyPr anchor="b" anchorCtr="0"/>
          <a:lstStyle>
            <a:lvl1pPr algn="l">
              <a:defRPr sz="7200"/>
            </a:lvl1pPr>
          </a:lstStyle>
          <a:p>
            <a:pPr lvl="0"/>
            <a:endParaRPr lang="es-PE"/>
          </a:p>
        </p:txBody>
      </p:sp>
      <p:sp>
        <p:nvSpPr>
          <p:cNvPr id="3" name="Google Shape;17;p2">
            <a:extLst>
              <a:ext uri="{FF2B5EF4-FFF2-40B4-BE49-F238E27FC236}">
                <a16:creationId xmlns:a16="http://schemas.microsoft.com/office/drawing/2014/main" id="{4140ABD7-234B-40A2-9367-8608FB97CCB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222" y="3349620"/>
            <a:ext cx="3858603" cy="792601"/>
          </a:xfrm>
        </p:spPr>
        <p:txBody>
          <a:bodyPr/>
          <a:lstStyle>
            <a:lvl1pPr>
              <a:buNone/>
              <a:defRPr sz="2400">
                <a:solidFill>
                  <a:srgbClr val="FFF8E8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65956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5;p17">
            <a:extLst>
              <a:ext uri="{FF2B5EF4-FFF2-40B4-BE49-F238E27FC236}">
                <a16:creationId xmlns:a16="http://schemas.microsoft.com/office/drawing/2014/main" id="{DC753229-D3AD-4979-A8F9-E8BE994284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03352" y="3240249"/>
            <a:ext cx="3591004" cy="361197"/>
          </a:xfrm>
        </p:spPr>
        <p:txBody>
          <a:bodyPr anchor="ctr" anchorCtr="0"/>
          <a:lstStyle>
            <a:lvl1pPr algn="r">
              <a:defRPr sz="1800"/>
            </a:lvl1pPr>
          </a:lstStyle>
          <a:p>
            <a:pPr lvl="0"/>
            <a:endParaRPr lang="es-PE"/>
          </a:p>
        </p:txBody>
      </p:sp>
      <p:sp>
        <p:nvSpPr>
          <p:cNvPr id="3" name="Google Shape;386;p17">
            <a:extLst>
              <a:ext uri="{FF2B5EF4-FFF2-40B4-BE49-F238E27FC236}">
                <a16:creationId xmlns:a16="http://schemas.microsoft.com/office/drawing/2014/main" id="{A9C67FC9-722B-4665-B19B-CD01AB75559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1677101"/>
            <a:ext cx="3822301" cy="1483504"/>
          </a:xfrm>
        </p:spPr>
        <p:txBody>
          <a:bodyPr/>
          <a:lstStyle>
            <a:lvl1pPr>
              <a:buNone/>
              <a:defRPr sz="22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37667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6;p18">
            <a:extLst>
              <a:ext uri="{FF2B5EF4-FFF2-40B4-BE49-F238E27FC236}">
                <a16:creationId xmlns:a16="http://schemas.microsoft.com/office/drawing/2014/main" id="{89AD0BB3-796F-4296-9495-C903FFE60B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8228" y="539496"/>
            <a:ext cx="6187497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397;p18">
            <a:extLst>
              <a:ext uri="{FF2B5EF4-FFF2-40B4-BE49-F238E27FC236}">
                <a16:creationId xmlns:a16="http://schemas.microsoft.com/office/drawing/2014/main" id="{A4DF1017-1575-49A0-A143-1878EDFF8AE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18028" y="2750442"/>
            <a:ext cx="2098804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398;p18">
            <a:extLst>
              <a:ext uri="{FF2B5EF4-FFF2-40B4-BE49-F238E27FC236}">
                <a16:creationId xmlns:a16="http://schemas.microsoft.com/office/drawing/2014/main" id="{B6EDE5FA-3EE0-4878-AF93-A34AA3CC26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22570" y="2750442"/>
            <a:ext cx="2098804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399;p18">
            <a:extLst>
              <a:ext uri="{FF2B5EF4-FFF2-40B4-BE49-F238E27FC236}">
                <a16:creationId xmlns:a16="http://schemas.microsoft.com/office/drawing/2014/main" id="{3F868021-1B7B-4CC3-B485-5BA99264830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027112" y="2750442"/>
            <a:ext cx="2098804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400;p18">
            <a:extLst>
              <a:ext uri="{FF2B5EF4-FFF2-40B4-BE49-F238E27FC236}">
                <a16:creationId xmlns:a16="http://schemas.microsoft.com/office/drawing/2014/main" id="{4E722A7F-48A5-47A0-8E9A-A0B543A2BD59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018028" y="3154533"/>
            <a:ext cx="2098804" cy="748500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7" name="Google Shape;401;p18">
            <a:extLst>
              <a:ext uri="{FF2B5EF4-FFF2-40B4-BE49-F238E27FC236}">
                <a16:creationId xmlns:a16="http://schemas.microsoft.com/office/drawing/2014/main" id="{AA6AEBA8-D691-4F72-BEB7-3EBD46D02CB6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522570" y="3154533"/>
            <a:ext cx="2098804" cy="748500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8" name="Google Shape;402;p18">
            <a:extLst>
              <a:ext uri="{FF2B5EF4-FFF2-40B4-BE49-F238E27FC236}">
                <a16:creationId xmlns:a16="http://schemas.microsoft.com/office/drawing/2014/main" id="{DE510E0E-E309-44CE-B209-E03DF02AF973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6027112" y="3154533"/>
            <a:ext cx="2098804" cy="748500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9" name="Google Shape;403;p18">
            <a:extLst>
              <a:ext uri="{FF2B5EF4-FFF2-40B4-BE49-F238E27FC236}">
                <a16:creationId xmlns:a16="http://schemas.microsoft.com/office/drawing/2014/main" id="{147E3AE2-FF3B-4B99-A1D0-FAC01E519B50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1600766" y="2167640"/>
            <a:ext cx="933300" cy="404100"/>
          </a:xfrm>
        </p:spPr>
        <p:txBody>
          <a:bodyPr anchor="ctr"/>
          <a:lstStyle>
            <a:lvl1pPr>
              <a:defRPr>
                <a:solidFill>
                  <a:srgbClr val="69534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0" name="Google Shape;404;p18">
            <a:extLst>
              <a:ext uri="{FF2B5EF4-FFF2-40B4-BE49-F238E27FC236}">
                <a16:creationId xmlns:a16="http://schemas.microsoft.com/office/drawing/2014/main" id="{54461A42-C519-4DBA-BE9C-3CF9A48AB412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4105317" y="2167640"/>
            <a:ext cx="933300" cy="404100"/>
          </a:xfrm>
        </p:spPr>
        <p:txBody>
          <a:bodyPr anchor="ctr"/>
          <a:lstStyle>
            <a:lvl1pPr>
              <a:defRPr>
                <a:solidFill>
                  <a:srgbClr val="69534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1" name="Google Shape;405;p18">
            <a:extLst>
              <a:ext uri="{FF2B5EF4-FFF2-40B4-BE49-F238E27FC236}">
                <a16:creationId xmlns:a16="http://schemas.microsoft.com/office/drawing/2014/main" id="{B811702B-E04A-44BD-99C7-0C608999EDB0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6609868" y="2167640"/>
            <a:ext cx="933300" cy="404100"/>
          </a:xfrm>
        </p:spPr>
        <p:txBody>
          <a:bodyPr anchor="ctr"/>
          <a:lstStyle>
            <a:lvl1pPr>
              <a:defRPr>
                <a:solidFill>
                  <a:srgbClr val="69534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807797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7;p19">
            <a:extLst>
              <a:ext uri="{FF2B5EF4-FFF2-40B4-BE49-F238E27FC236}">
                <a16:creationId xmlns:a16="http://schemas.microsoft.com/office/drawing/2014/main" id="{A8038FB3-4DD8-4E94-95EB-6AE32AA25D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8139" y="539496"/>
            <a:ext cx="4060502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08;p19">
            <a:extLst>
              <a:ext uri="{FF2B5EF4-FFF2-40B4-BE49-F238E27FC236}">
                <a16:creationId xmlns:a16="http://schemas.microsoft.com/office/drawing/2014/main" id="{FA7A18CB-47E2-4336-A966-0587BE9F16E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34688" y="1489850"/>
            <a:ext cx="2327404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409;p19">
            <a:extLst>
              <a:ext uri="{FF2B5EF4-FFF2-40B4-BE49-F238E27FC236}">
                <a16:creationId xmlns:a16="http://schemas.microsoft.com/office/drawing/2014/main" id="{B5141F53-C63D-4CCE-9E9D-6C1CFD4DE8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34670" y="2572152"/>
            <a:ext cx="2327404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410;p19">
            <a:extLst>
              <a:ext uri="{FF2B5EF4-FFF2-40B4-BE49-F238E27FC236}">
                <a16:creationId xmlns:a16="http://schemas.microsoft.com/office/drawing/2014/main" id="{89829FA4-5BF7-4384-B031-2CE27BFD995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834670" y="3654454"/>
            <a:ext cx="2327404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411;p19">
            <a:extLst>
              <a:ext uri="{FF2B5EF4-FFF2-40B4-BE49-F238E27FC236}">
                <a16:creationId xmlns:a16="http://schemas.microsoft.com/office/drawing/2014/main" id="{64BA6EFA-44AC-481F-94DB-652B4A75C28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834688" y="1886727"/>
            <a:ext cx="2327404" cy="548100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7" name="Google Shape;412;p19">
            <a:extLst>
              <a:ext uri="{FF2B5EF4-FFF2-40B4-BE49-F238E27FC236}">
                <a16:creationId xmlns:a16="http://schemas.microsoft.com/office/drawing/2014/main" id="{2E812D23-F202-497F-8C72-407BB235BD85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4834670" y="2969029"/>
            <a:ext cx="2327404" cy="548100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8" name="Google Shape;413;p19">
            <a:extLst>
              <a:ext uri="{FF2B5EF4-FFF2-40B4-BE49-F238E27FC236}">
                <a16:creationId xmlns:a16="http://schemas.microsoft.com/office/drawing/2014/main" id="{E0085D0E-8E3D-4CF0-9C86-6D783CBEF8B4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4833673" y="4051331"/>
            <a:ext cx="2329196" cy="548100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4812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5;p20">
            <a:extLst>
              <a:ext uri="{FF2B5EF4-FFF2-40B4-BE49-F238E27FC236}">
                <a16:creationId xmlns:a16="http://schemas.microsoft.com/office/drawing/2014/main" id="{4DE39C97-F4C0-4B66-B08A-332003D354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539496"/>
            <a:ext cx="3879899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16;p20">
            <a:extLst>
              <a:ext uri="{FF2B5EF4-FFF2-40B4-BE49-F238E27FC236}">
                <a16:creationId xmlns:a16="http://schemas.microsoft.com/office/drawing/2014/main" id="{F9974016-4444-4F67-8675-BEC2087FD46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448" y="2027453"/>
            <a:ext cx="1863300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417;p20">
            <a:extLst>
              <a:ext uri="{FF2B5EF4-FFF2-40B4-BE49-F238E27FC236}">
                <a16:creationId xmlns:a16="http://schemas.microsoft.com/office/drawing/2014/main" id="{C4CE09F8-5F20-451E-ACED-3144304CEE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29749" y="2027453"/>
            <a:ext cx="1863300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418;p20">
            <a:extLst>
              <a:ext uri="{FF2B5EF4-FFF2-40B4-BE49-F238E27FC236}">
                <a16:creationId xmlns:a16="http://schemas.microsoft.com/office/drawing/2014/main" id="{6985FC49-37CE-4442-8972-32E455AA9BE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66448" y="3723948"/>
            <a:ext cx="1863300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419;p20">
            <a:extLst>
              <a:ext uri="{FF2B5EF4-FFF2-40B4-BE49-F238E27FC236}">
                <a16:creationId xmlns:a16="http://schemas.microsoft.com/office/drawing/2014/main" id="{930F9586-DF9E-496D-BDC4-8828787F06D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729749" y="3723948"/>
            <a:ext cx="1863300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420;p20">
            <a:extLst>
              <a:ext uri="{FF2B5EF4-FFF2-40B4-BE49-F238E27FC236}">
                <a16:creationId xmlns:a16="http://schemas.microsoft.com/office/drawing/2014/main" id="{FE2F61EF-54B6-484E-ADBE-EDC0BC7ACD69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866448" y="2188634"/>
            <a:ext cx="1863300" cy="404100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8" name="Google Shape;421;p20">
            <a:extLst>
              <a:ext uri="{FF2B5EF4-FFF2-40B4-BE49-F238E27FC236}">
                <a16:creationId xmlns:a16="http://schemas.microsoft.com/office/drawing/2014/main" id="{74AC9D0C-004E-40F1-9CA4-C81511706AB7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2729749" y="2188634"/>
            <a:ext cx="1863300" cy="404100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9" name="Google Shape;422;p20">
            <a:extLst>
              <a:ext uri="{FF2B5EF4-FFF2-40B4-BE49-F238E27FC236}">
                <a16:creationId xmlns:a16="http://schemas.microsoft.com/office/drawing/2014/main" id="{8BDB5EF5-2D5F-496D-89F6-EF916E5F055C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866448" y="3589861"/>
            <a:ext cx="1863300" cy="404100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0" name="Google Shape;423;p20">
            <a:extLst>
              <a:ext uri="{FF2B5EF4-FFF2-40B4-BE49-F238E27FC236}">
                <a16:creationId xmlns:a16="http://schemas.microsoft.com/office/drawing/2014/main" id="{0171DD96-ADE5-4084-88E0-5A87DA48AA56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2729749" y="3589861"/>
            <a:ext cx="1863300" cy="404100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88062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5;p21">
            <a:extLst>
              <a:ext uri="{FF2B5EF4-FFF2-40B4-BE49-F238E27FC236}">
                <a16:creationId xmlns:a16="http://schemas.microsoft.com/office/drawing/2014/main" id="{FB7A12A7-A471-4E24-83A9-9A2AD2C1B0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539496"/>
            <a:ext cx="7717499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26;p21">
            <a:extLst>
              <a:ext uri="{FF2B5EF4-FFF2-40B4-BE49-F238E27FC236}">
                <a16:creationId xmlns:a16="http://schemas.microsoft.com/office/drawing/2014/main" id="{0C6ECBF9-5710-45D6-9E2F-255A4D1DCC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3222" y="1663549"/>
            <a:ext cx="3858896" cy="2850001"/>
          </a:xfrm>
        </p:spPr>
        <p:txBody>
          <a:bodyPr/>
          <a:lstStyle>
            <a:lvl1pPr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36699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1;p23">
            <a:extLst>
              <a:ext uri="{FF2B5EF4-FFF2-40B4-BE49-F238E27FC236}">
                <a16:creationId xmlns:a16="http://schemas.microsoft.com/office/drawing/2014/main" id="{0C3C72B2-565B-4967-AFD9-3759371EAB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3" y="539496"/>
            <a:ext cx="6096003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32;p23">
            <a:extLst>
              <a:ext uri="{FF2B5EF4-FFF2-40B4-BE49-F238E27FC236}">
                <a16:creationId xmlns:a16="http://schemas.microsoft.com/office/drawing/2014/main" id="{8C03BD91-D663-41A0-AD62-ED07813F3DA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29302" y="1915814"/>
            <a:ext cx="2023795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433;p23">
            <a:extLst>
              <a:ext uri="{FF2B5EF4-FFF2-40B4-BE49-F238E27FC236}">
                <a16:creationId xmlns:a16="http://schemas.microsoft.com/office/drawing/2014/main" id="{1D1FA90C-D766-4A89-8A28-5F32EED0DF2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60106" y="1915814"/>
            <a:ext cx="2023795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434;p23">
            <a:extLst>
              <a:ext uri="{FF2B5EF4-FFF2-40B4-BE49-F238E27FC236}">
                <a16:creationId xmlns:a16="http://schemas.microsoft.com/office/drawing/2014/main" id="{5EE3CC8F-5D17-404A-8FF4-EFA67BC053D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990892" y="1915814"/>
            <a:ext cx="2023795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435;p23">
            <a:extLst>
              <a:ext uri="{FF2B5EF4-FFF2-40B4-BE49-F238E27FC236}">
                <a16:creationId xmlns:a16="http://schemas.microsoft.com/office/drawing/2014/main" id="{893F2941-F672-44D7-AC07-2471B2A215A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29302" y="2263789"/>
            <a:ext cx="2023795" cy="478203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7" name="Google Shape;436;p23">
            <a:extLst>
              <a:ext uri="{FF2B5EF4-FFF2-40B4-BE49-F238E27FC236}">
                <a16:creationId xmlns:a16="http://schemas.microsoft.com/office/drawing/2014/main" id="{9A5685F4-5150-4895-8288-832FDFD984B3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560106" y="2263789"/>
            <a:ext cx="2023795" cy="478203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8" name="Google Shape;437;p23">
            <a:extLst>
              <a:ext uri="{FF2B5EF4-FFF2-40B4-BE49-F238E27FC236}">
                <a16:creationId xmlns:a16="http://schemas.microsoft.com/office/drawing/2014/main" id="{2530FF0C-533F-4294-BA24-EDCD8343D3E6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5990892" y="2263789"/>
            <a:ext cx="2023795" cy="478203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9" name="Google Shape;438;p23">
            <a:extLst>
              <a:ext uri="{FF2B5EF4-FFF2-40B4-BE49-F238E27FC236}">
                <a16:creationId xmlns:a16="http://schemas.microsoft.com/office/drawing/2014/main" id="{79EC5EF3-4D9B-4F4F-8094-DF4F52F4A39A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1129302" y="3626976"/>
            <a:ext cx="2023795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439;p23">
            <a:extLst>
              <a:ext uri="{FF2B5EF4-FFF2-40B4-BE49-F238E27FC236}">
                <a16:creationId xmlns:a16="http://schemas.microsoft.com/office/drawing/2014/main" id="{A7962221-631F-47B3-BF62-EABE00D4D3D6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3560106" y="3626976"/>
            <a:ext cx="2023795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440;p23">
            <a:extLst>
              <a:ext uri="{FF2B5EF4-FFF2-40B4-BE49-F238E27FC236}">
                <a16:creationId xmlns:a16="http://schemas.microsoft.com/office/drawing/2014/main" id="{D0458DB0-07CD-4E2C-81C3-D546E1420B5C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5990892" y="3626976"/>
            <a:ext cx="2023795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12" name="Google Shape;441;p23">
            <a:extLst>
              <a:ext uri="{FF2B5EF4-FFF2-40B4-BE49-F238E27FC236}">
                <a16:creationId xmlns:a16="http://schemas.microsoft.com/office/drawing/2014/main" id="{98C8C039-907A-4D95-A8A9-C696F2FC43B0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1129302" y="3973570"/>
            <a:ext cx="2023795" cy="478203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3" name="Google Shape;442;p23">
            <a:extLst>
              <a:ext uri="{FF2B5EF4-FFF2-40B4-BE49-F238E27FC236}">
                <a16:creationId xmlns:a16="http://schemas.microsoft.com/office/drawing/2014/main" id="{924BE7C3-1545-45D5-B57D-F7417F151D3D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3560106" y="3973570"/>
            <a:ext cx="2023795" cy="478203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4" name="Google Shape;443;p23">
            <a:extLst>
              <a:ext uri="{FF2B5EF4-FFF2-40B4-BE49-F238E27FC236}">
                <a16:creationId xmlns:a16="http://schemas.microsoft.com/office/drawing/2014/main" id="{0F330A27-06B5-4682-BA61-CF993D86645C}"/>
              </a:ext>
            </a:extLst>
          </p:cNvPr>
          <p:cNvSpPr txBox="1">
            <a:spLocks noGrp="1"/>
          </p:cNvSpPr>
          <p:nvPr>
            <p:ph type="subTitle" idx="14"/>
          </p:nvPr>
        </p:nvSpPr>
        <p:spPr>
          <a:xfrm>
            <a:off x="5990892" y="3973570"/>
            <a:ext cx="2023795" cy="478203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81972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2;p25">
            <a:extLst>
              <a:ext uri="{FF2B5EF4-FFF2-40B4-BE49-F238E27FC236}">
                <a16:creationId xmlns:a16="http://schemas.microsoft.com/office/drawing/2014/main" id="{0AD9E930-8C91-4C45-91B9-74481EBAC1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344" y="1767526"/>
            <a:ext cx="3405902" cy="694203"/>
          </a:xfrm>
        </p:spPr>
        <p:txBody>
          <a:bodyPr anchorCtr="0"/>
          <a:lstStyle>
            <a:lvl1pPr algn="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53;p25">
            <a:extLst>
              <a:ext uri="{FF2B5EF4-FFF2-40B4-BE49-F238E27FC236}">
                <a16:creationId xmlns:a16="http://schemas.microsoft.com/office/drawing/2014/main" id="{91FD8AAE-279A-403A-8A58-B2588FB6AA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6502" y="1983927"/>
            <a:ext cx="2985003" cy="948004"/>
          </a:xfrm>
        </p:spPr>
        <p:txBody>
          <a:bodyPr/>
          <a:lstStyle>
            <a:lvl1pPr algn="r"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28143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5;p26">
            <a:extLst>
              <a:ext uri="{FF2B5EF4-FFF2-40B4-BE49-F238E27FC236}">
                <a16:creationId xmlns:a16="http://schemas.microsoft.com/office/drawing/2014/main" id="{060D80E1-BBFF-4E81-ADC3-D2C1945DFF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9322" y="1768797"/>
            <a:ext cx="3406204" cy="694203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56;p26">
            <a:extLst>
              <a:ext uri="{FF2B5EF4-FFF2-40B4-BE49-F238E27FC236}">
                <a16:creationId xmlns:a16="http://schemas.microsoft.com/office/drawing/2014/main" id="{9EF6A6CB-EAA3-4626-B0DE-5F1FC3E3C5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09322" y="2437497"/>
            <a:ext cx="3406204" cy="937195"/>
          </a:xfrm>
        </p:spPr>
        <p:txBody>
          <a:bodyPr/>
          <a:lstStyle>
            <a:lvl1pPr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0394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8;p28">
            <a:extLst>
              <a:ext uri="{FF2B5EF4-FFF2-40B4-BE49-F238E27FC236}">
                <a16:creationId xmlns:a16="http://schemas.microsoft.com/office/drawing/2014/main" id="{DFDCBE42-6284-4952-86CC-A6317B1A9C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2900" y="539496"/>
            <a:ext cx="4647904" cy="478203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46531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5;p13">
            <a:extLst>
              <a:ext uri="{FF2B5EF4-FFF2-40B4-BE49-F238E27FC236}">
                <a16:creationId xmlns:a16="http://schemas.microsoft.com/office/drawing/2014/main" id="{C9695290-7822-4587-819E-232DEF6D3C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525" y="3242325"/>
            <a:ext cx="3764100" cy="552297"/>
          </a:xfrm>
        </p:spPr>
        <p:txBody>
          <a:bodyPr/>
          <a:lstStyle>
            <a:lvl1pPr>
              <a:defRPr sz="2000"/>
            </a:lvl1pPr>
          </a:lstStyle>
          <a:p>
            <a:pPr lvl="0"/>
            <a:endParaRPr lang="es-PE"/>
          </a:p>
        </p:txBody>
      </p:sp>
      <p:sp>
        <p:nvSpPr>
          <p:cNvPr id="3" name="Google Shape;238;p13">
            <a:extLst>
              <a:ext uri="{FF2B5EF4-FFF2-40B4-BE49-F238E27FC236}">
                <a16:creationId xmlns:a16="http://schemas.microsoft.com/office/drawing/2014/main" id="{E35E9E8F-E9E4-4688-8999-197C0D1A2F6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1525" y="1499954"/>
            <a:ext cx="3764100" cy="1744803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29513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9064A8B9-7D38-432B-9F40-5CB06DE856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43204" y="1702603"/>
            <a:ext cx="3247802" cy="841796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pPr lvl="0"/>
            <a:endParaRPr lang="es-PE"/>
          </a:p>
        </p:txBody>
      </p:sp>
      <p:sp>
        <p:nvSpPr>
          <p:cNvPr id="3" name="Google Shape;107;p3">
            <a:extLst>
              <a:ext uri="{FF2B5EF4-FFF2-40B4-BE49-F238E27FC236}">
                <a16:creationId xmlns:a16="http://schemas.microsoft.com/office/drawing/2014/main" id="{F31B646B-70FE-49C6-BECD-33BFE44AC9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46303" y="1616622"/>
            <a:ext cx="3247802" cy="2994303"/>
          </a:xfrm>
        </p:spPr>
        <p:txBody>
          <a:bodyPr anchor="b"/>
          <a:lstStyle>
            <a:lvl1pPr>
              <a:defRPr sz="15000">
                <a:solidFill>
                  <a:srgbClr val="69534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186094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;p3">
            <a:extLst>
              <a:ext uri="{FF2B5EF4-FFF2-40B4-BE49-F238E27FC236}">
                <a16:creationId xmlns:a16="http://schemas.microsoft.com/office/drawing/2014/main" id="{A0D884AD-C6BF-40EF-9E4B-3FF9312B20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6021" y="1754797"/>
            <a:ext cx="5832600" cy="1159797"/>
          </a:xfrm>
        </p:spPr>
        <p:txBody>
          <a:bodyPr anchor="b"/>
          <a:lstStyle>
            <a:lvl1pPr>
              <a:defRPr sz="4400" b="1"/>
            </a:lvl1pPr>
          </a:lstStyle>
          <a:p>
            <a:pPr lvl="0"/>
            <a:endParaRPr lang="es-PE"/>
          </a:p>
        </p:txBody>
      </p:sp>
      <p:sp>
        <p:nvSpPr>
          <p:cNvPr id="3" name="Google Shape;28;p3">
            <a:extLst>
              <a:ext uri="{FF2B5EF4-FFF2-40B4-BE49-F238E27FC236}">
                <a16:creationId xmlns:a16="http://schemas.microsoft.com/office/drawing/2014/main" id="{028506EF-E052-452A-B1BB-E6BF0BABD5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46021" y="3011512"/>
            <a:ext cx="5832600" cy="784802"/>
          </a:xfrm>
        </p:spPr>
        <p:txBody>
          <a:bodyPr/>
          <a:lstStyle>
            <a:lvl1pPr>
              <a:buNone/>
              <a:defRPr>
                <a:solidFill>
                  <a:srgbClr val="AF6C41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521518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1350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5288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5ED7AD-9A22-43E8-B7B0-4948EDB06F83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28878" y="4767571"/>
            <a:ext cx="2057089" cy="2732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微软雅黑" pitchFamily="34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9F30F1-A964-4EF2-B444-E9C106AA93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029187" y="4767571"/>
            <a:ext cx="3085633" cy="2732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微软雅黑" pitchFamily="34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D524C4-44D6-41E1-93AE-574856B562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458041" y="4767571"/>
            <a:ext cx="2057089" cy="2732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微软雅黑" pitchFamily="34"/>
                <a:cs typeface="Arial"/>
              </a:defRPr>
            </a:lvl1pPr>
          </a:lstStyle>
          <a:p>
            <a:pPr lvl="0"/>
            <a:fld id="{DE932434-E9B9-4716-86B3-F0249BFB5F1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806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2CB4D203-8686-4FDF-BF03-90FBF0681A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55"/>
            <a:ext cx="7169307" cy="649288"/>
          </a:xfrm>
        </p:spPr>
        <p:txBody>
          <a:bodyPr lIns="0" tIns="0" rIns="0" bIns="0" anchor="ctr"/>
          <a:lstStyle>
            <a:lvl1pPr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46151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225E235-10AF-49D8-BD89-17D9231E05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000000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3504FD6-7C3D-45BC-8A05-76779CC58A69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CC2DC-7430-4290-B30A-8F3BBA811479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5027F6C2-275E-4247-8D46-E3AAB49BEFE6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E896F4E8-8B1A-4925-AE99-8BA7122EDA7C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848F9A5C-AD67-447A-BBD0-847CAF45FE21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931ADACE-D363-4180-AA61-842B0D2637B4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EA4318FF-6226-4C74-84C5-DD616DF6F93E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02F67CA7-40A4-4EDE-BC8F-BE6AA8BB4265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8E520E1B-E187-4901-AA13-65C95FFF03A5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F83EA0E8-F821-480B-8645-971F9FEB9701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6695A4F7-08B7-48AD-8E72-E3A3E98C54AC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8E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496FDC2E-B14B-4ADD-891C-6CB4C8D87A21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8E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74664974-FC5A-485A-B2A6-577ABAC9A807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8E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316062E-B2EA-4951-9BFA-96B7E6FAC49E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B69BFD32-364B-4D49-9B92-3434DA3EE550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1CC8CA0B-364D-4BEA-A486-C4AF5D8AC163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8E8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0ECD7AF6-EDEB-4519-B214-7BAEF6A4A123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8E8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9B9C982B-E659-46A2-831F-EE2EA9F288BD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37EC7E7B-F16D-40B7-A160-58DF6E5C9BE6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B2978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B89AEB3A-4281-4F9D-BF6A-33F6EBD5C0C9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99496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0664CBF1-8D55-454B-AAAB-E1CCD8070C5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572000" y="0"/>
            <a:ext cx="4572000" cy="5143499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lang="es-ES" sz="1350"/>
            </a:lvl1pPr>
          </a:lstStyle>
          <a:p>
            <a:pPr lvl="0"/>
            <a:r>
              <a:rPr lang="es-ES"/>
              <a:t>Drop your picture here</a:t>
            </a:r>
          </a:p>
        </p:txBody>
      </p:sp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50F11AEA-23DB-4EE6-8E2F-CC6696B0234C}"/>
              </a:ext>
            </a:extLst>
          </p:cNvPr>
          <p:cNvSpPr txBox="1"/>
          <p:nvPr/>
        </p:nvSpPr>
        <p:spPr>
          <a:xfrm>
            <a:off x="8603059" y="197720"/>
            <a:ext cx="461717" cy="242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504AB9-5E7F-40A6-B16C-47229C797B26}" type="slidenum">
              <a:t>‹Nº›</a:t>
            </a:fld>
            <a:endParaRPr lang="es-ES" sz="825" b="0" i="0" u="none" strike="noStrike" kern="1200" cap="none" spc="0" baseline="0">
              <a:solidFill>
                <a:srgbClr val="573620"/>
              </a:solidFill>
              <a:uFillTx/>
              <a:latin typeface="Consolas" panose="020B0609020204030204" pitchFamily="49" charset="0"/>
              <a:cs typeface="Consolas" pitchFamily="49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81A7451-2553-4F08-A6AB-DB866E8010B7}"/>
              </a:ext>
            </a:extLst>
          </p:cNvPr>
          <p:cNvSpPr/>
          <p:nvPr/>
        </p:nvSpPr>
        <p:spPr>
          <a:xfrm>
            <a:off x="8656131" y="129680"/>
            <a:ext cx="337038" cy="33703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25402" cap="flat">
            <a:solidFill>
              <a:srgbClr val="695340">
                <a:alpha val="40000"/>
              </a:srgbClr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08096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25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1;p6">
            <a:extLst>
              <a:ext uri="{FF2B5EF4-FFF2-40B4-BE49-F238E27FC236}">
                <a16:creationId xmlns:a16="http://schemas.microsoft.com/office/drawing/2014/main" id="{30DA542F-6F00-4E91-98ED-790FFEA482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41" y="539496"/>
            <a:ext cx="7717499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15590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7">
            <a:extLst>
              <a:ext uri="{FF2B5EF4-FFF2-40B4-BE49-F238E27FC236}">
                <a16:creationId xmlns:a16="http://schemas.microsoft.com/office/drawing/2014/main" id="{968B3C23-9EE9-48FB-AF8A-31797C55A4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13" y="1253688"/>
            <a:ext cx="3611998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25;p7">
            <a:extLst>
              <a:ext uri="{FF2B5EF4-FFF2-40B4-BE49-F238E27FC236}">
                <a16:creationId xmlns:a16="http://schemas.microsoft.com/office/drawing/2014/main" id="{BC408EA9-9260-43E9-86F7-FB936BD8B9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3378" y="1904942"/>
            <a:ext cx="3611998" cy="1144499"/>
          </a:xfrm>
        </p:spPr>
        <p:txBody>
          <a:bodyPr anchorCtr="1"/>
          <a:lstStyle>
            <a:lvl1pPr algn="ctr">
              <a:defRPr sz="1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00852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0;p8">
            <a:extLst>
              <a:ext uri="{FF2B5EF4-FFF2-40B4-BE49-F238E27FC236}">
                <a16:creationId xmlns:a16="http://schemas.microsoft.com/office/drawing/2014/main" id="{629470F0-2070-441E-ADB3-6FA7DACCB2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8527" y="650476"/>
            <a:ext cx="5512496" cy="2217301"/>
          </a:xfrm>
        </p:spPr>
        <p:txBody>
          <a:bodyPr anchor="ctr" anchorCtr="0"/>
          <a:lstStyle>
            <a:lvl1pPr algn="l">
              <a:defRPr sz="9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55921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2;p9">
            <a:extLst>
              <a:ext uri="{FF2B5EF4-FFF2-40B4-BE49-F238E27FC236}">
                <a16:creationId xmlns:a16="http://schemas.microsoft.com/office/drawing/2014/main" id="{42C4C6F8-6BE2-4CB1-9FF2-733884796D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5935" y="1071045"/>
            <a:ext cx="4120496" cy="841796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pPr lvl="0"/>
            <a:endParaRPr lang="es-PE"/>
          </a:p>
        </p:txBody>
      </p:sp>
      <p:sp>
        <p:nvSpPr>
          <p:cNvPr id="3" name="Google Shape;253;p9">
            <a:extLst>
              <a:ext uri="{FF2B5EF4-FFF2-40B4-BE49-F238E27FC236}">
                <a16:creationId xmlns:a16="http://schemas.microsoft.com/office/drawing/2014/main" id="{44F07691-9751-491A-A85F-3E0224A74C8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5401" y="1928478"/>
            <a:ext cx="3481495" cy="1766401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9279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3">
            <a:extLst>
              <a:ext uri="{FF2B5EF4-FFF2-40B4-BE49-F238E27FC236}">
                <a16:creationId xmlns:a16="http://schemas.microsoft.com/office/drawing/2014/main" id="{EACAA73A-E83D-4140-B8AE-9F39A7F31F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539496"/>
            <a:ext cx="7717499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75;p13">
            <a:extLst>
              <a:ext uri="{FF2B5EF4-FFF2-40B4-BE49-F238E27FC236}">
                <a16:creationId xmlns:a16="http://schemas.microsoft.com/office/drawing/2014/main" id="{C8851028-3B6C-4849-9AD7-41E9BEAE5DA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11522" y="2170145"/>
            <a:ext cx="2064898" cy="404100"/>
          </a:xfrm>
        </p:spPr>
        <p:txBody>
          <a:bodyPr/>
          <a:lstStyle>
            <a:lvl1pPr algn="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276;p13">
            <a:extLst>
              <a:ext uri="{FF2B5EF4-FFF2-40B4-BE49-F238E27FC236}">
                <a16:creationId xmlns:a16="http://schemas.microsoft.com/office/drawing/2014/main" id="{CF0A7EF2-B895-4B90-A6D4-78AC557BEE4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11522" y="3528047"/>
            <a:ext cx="2064898" cy="404100"/>
          </a:xfrm>
        </p:spPr>
        <p:txBody>
          <a:bodyPr/>
          <a:lstStyle>
            <a:lvl1pPr algn="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277;p13">
            <a:extLst>
              <a:ext uri="{FF2B5EF4-FFF2-40B4-BE49-F238E27FC236}">
                <a16:creationId xmlns:a16="http://schemas.microsoft.com/office/drawing/2014/main" id="{8FAE3B52-3CDD-4BE3-87A9-135FF79EEB8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670578" y="1560551"/>
            <a:ext cx="2064898" cy="404100"/>
          </a:xfrm>
        </p:spPr>
        <p:txBody>
          <a:bodyPr/>
          <a:lstStyle>
            <a:lvl1pPr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278;p13">
            <a:extLst>
              <a:ext uri="{FF2B5EF4-FFF2-40B4-BE49-F238E27FC236}">
                <a16:creationId xmlns:a16="http://schemas.microsoft.com/office/drawing/2014/main" id="{D3F7D7D5-F3EB-4973-8AA0-A58CBCF073EE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5670294" y="2918453"/>
            <a:ext cx="2064596" cy="404100"/>
          </a:xfrm>
        </p:spPr>
        <p:txBody>
          <a:bodyPr/>
          <a:lstStyle>
            <a:lvl1pPr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279;p13">
            <a:extLst>
              <a:ext uri="{FF2B5EF4-FFF2-40B4-BE49-F238E27FC236}">
                <a16:creationId xmlns:a16="http://schemas.microsoft.com/office/drawing/2014/main" id="{EEC22EF5-EE84-41E8-B364-4D920DFDAF00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411522" y="2574228"/>
            <a:ext cx="2064898" cy="821396"/>
          </a:xfrm>
        </p:spPr>
        <p:txBody>
          <a:bodyPr/>
          <a:lstStyle>
            <a:lvl1pPr algn="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8" name="Google Shape;280;p13">
            <a:extLst>
              <a:ext uri="{FF2B5EF4-FFF2-40B4-BE49-F238E27FC236}">
                <a16:creationId xmlns:a16="http://schemas.microsoft.com/office/drawing/2014/main" id="{D907C816-E3C2-41D1-8C27-0D98E23DB8F4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411522" y="3932121"/>
            <a:ext cx="2064898" cy="821396"/>
          </a:xfrm>
        </p:spPr>
        <p:txBody>
          <a:bodyPr/>
          <a:lstStyle>
            <a:lvl1pPr algn="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9" name="Google Shape;281;p13">
            <a:extLst>
              <a:ext uri="{FF2B5EF4-FFF2-40B4-BE49-F238E27FC236}">
                <a16:creationId xmlns:a16="http://schemas.microsoft.com/office/drawing/2014/main" id="{AD74384A-6D1E-4133-94FF-B80167739D4A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5669901" y="1964624"/>
            <a:ext cx="2064596" cy="821396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0" name="Google Shape;282;p13">
            <a:extLst>
              <a:ext uri="{FF2B5EF4-FFF2-40B4-BE49-F238E27FC236}">
                <a16:creationId xmlns:a16="http://schemas.microsoft.com/office/drawing/2014/main" id="{EC50C5A4-71E6-4980-86F7-F5588FD128B0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5670230" y="3322527"/>
            <a:ext cx="2064898" cy="821396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1" name="Google Shape;283;p13">
            <a:extLst>
              <a:ext uri="{FF2B5EF4-FFF2-40B4-BE49-F238E27FC236}">
                <a16:creationId xmlns:a16="http://schemas.microsoft.com/office/drawing/2014/main" id="{BC53D2AD-CB12-4AAD-816C-536C29FA0F36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3388345" y="2397584"/>
            <a:ext cx="933300" cy="404100"/>
          </a:xfrm>
        </p:spPr>
        <p:txBody>
          <a:bodyPr anchor="ctr" anchorCtr="0"/>
          <a:lstStyle>
            <a:lvl1pPr algn="r">
              <a:defRPr>
                <a:solidFill>
                  <a:srgbClr val="69534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2" name="Google Shape;284;p13">
            <a:extLst>
              <a:ext uri="{FF2B5EF4-FFF2-40B4-BE49-F238E27FC236}">
                <a16:creationId xmlns:a16="http://schemas.microsoft.com/office/drawing/2014/main" id="{F80B5324-9C2D-492C-BCE0-0464E0B4C151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3388336" y="3716670"/>
            <a:ext cx="933300" cy="404100"/>
          </a:xfrm>
        </p:spPr>
        <p:txBody>
          <a:bodyPr anchor="ctr" anchorCtr="0"/>
          <a:lstStyle>
            <a:lvl1pPr algn="r">
              <a:defRPr>
                <a:solidFill>
                  <a:srgbClr val="69534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3" name="Google Shape;285;p13">
            <a:extLst>
              <a:ext uri="{FF2B5EF4-FFF2-40B4-BE49-F238E27FC236}">
                <a16:creationId xmlns:a16="http://schemas.microsoft.com/office/drawing/2014/main" id="{9F22E589-04EB-4B4A-8D77-7A2CAB1C0425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4716347" y="1804540"/>
            <a:ext cx="932697" cy="404100"/>
          </a:xfrm>
        </p:spPr>
        <p:txBody>
          <a:bodyPr anchor="ctr" anchorCtr="0"/>
          <a:lstStyle>
            <a:lvl1pPr algn="l">
              <a:defRPr>
                <a:solidFill>
                  <a:srgbClr val="69534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4" name="Google Shape;286;p13">
            <a:extLst>
              <a:ext uri="{FF2B5EF4-FFF2-40B4-BE49-F238E27FC236}">
                <a16:creationId xmlns:a16="http://schemas.microsoft.com/office/drawing/2014/main" id="{A733D257-EC6F-4312-814B-31D5E2851714}"/>
              </a:ext>
            </a:extLst>
          </p:cNvPr>
          <p:cNvSpPr txBox="1">
            <a:spLocks noGrp="1"/>
          </p:cNvSpPr>
          <p:nvPr>
            <p:ph type="title" idx="14"/>
          </p:nvPr>
        </p:nvSpPr>
        <p:spPr>
          <a:xfrm>
            <a:off x="4716365" y="3127805"/>
            <a:ext cx="932697" cy="404100"/>
          </a:xfrm>
        </p:spPr>
        <p:txBody>
          <a:bodyPr anchor="ctr" anchorCtr="0"/>
          <a:lstStyle>
            <a:lvl1pPr algn="l">
              <a:defRPr>
                <a:solidFill>
                  <a:srgbClr val="69534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048254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9;p15">
            <a:extLst>
              <a:ext uri="{FF2B5EF4-FFF2-40B4-BE49-F238E27FC236}">
                <a16:creationId xmlns:a16="http://schemas.microsoft.com/office/drawing/2014/main" id="{BEA548A0-8146-4065-8AC2-86EF3CFED1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0551" y="1621121"/>
            <a:ext cx="6282897" cy="841796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endParaRPr lang="es-PE"/>
          </a:p>
        </p:txBody>
      </p:sp>
      <p:sp>
        <p:nvSpPr>
          <p:cNvPr id="3" name="Google Shape;380;p15">
            <a:extLst>
              <a:ext uri="{FF2B5EF4-FFF2-40B4-BE49-F238E27FC236}">
                <a16:creationId xmlns:a16="http://schemas.microsoft.com/office/drawing/2014/main" id="{3B7CED61-1B49-46D4-B633-7E23C7817A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54952" y="2571749"/>
            <a:ext cx="4034104" cy="952503"/>
          </a:xfrm>
        </p:spPr>
        <p:txBody>
          <a:bodyPr anchorCtr="1"/>
          <a:lstStyle>
            <a:lvl1pPr algn="ctr">
              <a:defRPr sz="1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49421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2;p16">
            <a:extLst>
              <a:ext uri="{FF2B5EF4-FFF2-40B4-BE49-F238E27FC236}">
                <a16:creationId xmlns:a16="http://schemas.microsoft.com/office/drawing/2014/main" id="{D0BE35C5-624A-479B-8897-6BA85B7A4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1581363"/>
            <a:ext cx="3858896" cy="694203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383;p16">
            <a:extLst>
              <a:ext uri="{FF2B5EF4-FFF2-40B4-BE49-F238E27FC236}">
                <a16:creationId xmlns:a16="http://schemas.microsoft.com/office/drawing/2014/main" id="{ED4227DC-D5F7-4158-AF53-E410665475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3049" y="2228850"/>
            <a:ext cx="2963698" cy="1314596"/>
          </a:xfrm>
        </p:spPr>
        <p:txBody>
          <a:bodyPr/>
          <a:lstStyle>
            <a:lvl1pPr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05891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D340280B-D0B7-46F8-A9AE-B6686FFC84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803" y="539496"/>
            <a:ext cx="8520598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22DE1AD5-0A86-4446-BB57-9ED88C7B76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8520598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</p:sldLayoutIdLst>
  <p:transition/>
  <p:txStyles>
    <p:titleStyle>
      <a:lvl1pPr marL="0" marR="0" lvl="0" indent="0" algn="ctr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s-PE" sz="3000" b="0" i="1" u="none" strike="noStrike" kern="0" cap="none" spc="0" baseline="0">
          <a:solidFill>
            <a:srgbClr val="AF6C41"/>
          </a:solidFill>
          <a:uFillTx/>
          <a:latin typeface="Abril Fatface"/>
          <a:ea typeface="Abril Fatface"/>
          <a:cs typeface="Abril Fatface"/>
        </a:defRPr>
      </a:lvl1pPr>
    </p:titleStyle>
    <p:bodyStyle>
      <a:lvl1pPr marL="457200" marR="0" lvl="0" indent="-342900" algn="l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Clr>
          <a:srgbClr val="695340"/>
        </a:buClr>
        <a:buSzPts val="1800"/>
        <a:buFont typeface="Lato"/>
        <a:buChar char="●"/>
        <a:defRPr lang="es-PE" sz="1800" b="0" i="0" u="none" strike="noStrike" kern="0" cap="none" spc="0" baseline="0">
          <a:solidFill>
            <a:srgbClr val="695340"/>
          </a:solidFill>
          <a:uFillTx/>
          <a:latin typeface="Lato"/>
          <a:ea typeface="Lato"/>
          <a:cs typeface="Lat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6;p38">
            <a:extLst>
              <a:ext uri="{FF2B5EF4-FFF2-40B4-BE49-F238E27FC236}">
                <a16:creationId xmlns:a16="http://schemas.microsoft.com/office/drawing/2014/main" id="{83EF7028-9D5F-4FEB-988E-E90A71E0FA81}"/>
              </a:ext>
            </a:extLst>
          </p:cNvPr>
          <p:cNvSpPr txBox="1"/>
          <p:nvPr/>
        </p:nvSpPr>
        <p:spPr>
          <a:xfrm>
            <a:off x="633624" y="2572938"/>
            <a:ext cx="2844625" cy="668874"/>
          </a:xfrm>
          <a:prstGeom prst="rect">
            <a:avLst/>
          </a:prstGeom>
          <a:solidFill>
            <a:srgbClr val="F4A900"/>
          </a:solidFill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3200" b="1" i="0" u="none" strike="noStrike" kern="0" cap="none" spc="0" baseline="0">
                <a:solidFill>
                  <a:srgbClr val="FFF8E8"/>
                </a:solidFill>
                <a:uFillTx/>
                <a:latin typeface="Lato"/>
                <a:ea typeface="Lato"/>
                <a:cs typeface="Lato"/>
              </a:rPr>
              <a:t>Free Template</a:t>
            </a:r>
          </a:p>
        </p:txBody>
      </p:sp>
      <p:sp>
        <p:nvSpPr>
          <p:cNvPr id="3" name="Triángulo isósceles 3">
            <a:extLst>
              <a:ext uri="{FF2B5EF4-FFF2-40B4-BE49-F238E27FC236}">
                <a16:creationId xmlns:a16="http://schemas.microsoft.com/office/drawing/2014/main" id="{745C93AF-7C2A-47EE-9848-48A60914D1F6}"/>
              </a:ext>
            </a:extLst>
          </p:cNvPr>
          <p:cNvSpPr/>
          <p:nvPr/>
        </p:nvSpPr>
        <p:spPr>
          <a:xfrm rot="16200004">
            <a:off x="5269656" y="704421"/>
            <a:ext cx="4118183" cy="363050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4A9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4" name="Google Shape;561;p39">
            <a:extLst>
              <a:ext uri="{FF2B5EF4-FFF2-40B4-BE49-F238E27FC236}">
                <a16:creationId xmlns:a16="http://schemas.microsoft.com/office/drawing/2014/main" id="{9461B80E-FD72-45F7-80F1-9970C482A3A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5080" y="3241282"/>
            <a:ext cx="3481495" cy="946916"/>
          </a:xfrm>
        </p:spPr>
        <p:txBody>
          <a:bodyPr/>
          <a:lstStyle/>
          <a:p>
            <a:pPr marL="0" lvl="0" indent="0">
              <a:spcAft>
                <a:spcPts val="1600"/>
              </a:spcAft>
            </a:pPr>
            <a:r>
              <a:rPr lang="en-US" sz="1400"/>
              <a:t>This could be the part of the presentation where you can introduce yourself, write your email...</a:t>
            </a:r>
          </a:p>
        </p:txBody>
      </p:sp>
      <p:sp>
        <p:nvSpPr>
          <p:cNvPr id="5" name="Franja diagonal 6">
            <a:extLst>
              <a:ext uri="{FF2B5EF4-FFF2-40B4-BE49-F238E27FC236}">
                <a16:creationId xmlns:a16="http://schemas.microsoft.com/office/drawing/2014/main" id="{836F5515-3097-413D-88A0-C2A198A0F9DA}"/>
              </a:ext>
            </a:extLst>
          </p:cNvPr>
          <p:cNvSpPr/>
          <p:nvPr/>
        </p:nvSpPr>
        <p:spPr>
          <a:xfrm rot="16200004">
            <a:off x="4081438" y="-97736"/>
            <a:ext cx="1159797" cy="932267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90"/>
              <a:gd name="f10" fmla="+- 0 0 -270"/>
              <a:gd name="f11" fmla="+- 0 0 -36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6 f33 1"/>
              <a:gd name="f42" fmla="*/ f37 f33 1"/>
              <a:gd name="f43" fmla="*/ f39 1 2"/>
              <a:gd name="f44" fmla="*/ f40 1 2"/>
              <a:gd name="f45" fmla="*/ f40 f16 1"/>
              <a:gd name="f46" fmla="*/ f39 f16 1"/>
              <a:gd name="f47" fmla="+- f15 f43 0"/>
              <a:gd name="f48" fmla="+- f15 f44 0"/>
              <a:gd name="f49" fmla="*/ f45 1 100000"/>
              <a:gd name="f50" fmla="*/ f46 1 100000"/>
              <a:gd name="f51" fmla="*/ f49 1 2"/>
              <a:gd name="f52" fmla="+- f49 f36 0"/>
              <a:gd name="f53" fmla="*/ f50 1 2"/>
              <a:gd name="f54" fmla="+- f50 f37 0"/>
              <a:gd name="f55" fmla="*/ f50 f33 1"/>
              <a:gd name="f56" fmla="*/ f49 f33 1"/>
              <a:gd name="f57" fmla="*/ f48 f33 1"/>
              <a:gd name="f58" fmla="*/ f47 f33 1"/>
              <a:gd name="f59" fmla="*/ f52 1 2"/>
              <a:gd name="f60" fmla="*/ f54 1 2"/>
              <a:gd name="f61" fmla="*/ f51 f33 1"/>
              <a:gd name="f62" fmla="*/ f53 f33 1"/>
              <a:gd name="f63" fmla="*/ f59 f33 1"/>
              <a:gd name="f64" fmla="*/ f60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7" y="f58"/>
              </a:cxn>
              <a:cxn ang="f31">
                <a:pos x="f38" y="f64"/>
              </a:cxn>
              <a:cxn ang="f31">
                <a:pos x="f61" y="f62"/>
              </a:cxn>
              <a:cxn ang="f32">
                <a:pos x="f63" y="f38"/>
              </a:cxn>
            </a:cxnLst>
            <a:rect l="f38" t="f38" r="f63" b="f64"/>
            <a:pathLst>
              <a:path>
                <a:moveTo>
                  <a:pt x="f38" y="f55"/>
                </a:moveTo>
                <a:lnTo>
                  <a:pt x="f56" y="f38"/>
                </a:lnTo>
                <a:lnTo>
                  <a:pt x="f41" y="f38"/>
                </a:lnTo>
                <a:lnTo>
                  <a:pt x="f38" y="f42"/>
                </a:ln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95340"/>
              </a:solidFill>
              <a:uFillTx/>
              <a:latin typeface="Arial"/>
            </a:endParaRPr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8ECF7FD4-78B8-4DD3-9CB0-82A97CB73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7697"/>
            <a:ext cx="2075450" cy="13421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838CDDEA-FDAB-4533-AFA9-5DE4C713F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58476">
            <a:off x="4936368" y="1362277"/>
            <a:ext cx="3488682" cy="3758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59">
            <a:extLst>
              <a:ext uri="{FF2B5EF4-FFF2-40B4-BE49-F238E27FC236}">
                <a16:creationId xmlns:a16="http://schemas.microsoft.com/office/drawing/2014/main" id="{EE620369-7DF8-422A-8049-4B52EA58B0BE}"/>
              </a:ext>
            </a:extLst>
          </p:cNvPr>
          <p:cNvSpPr txBox="1"/>
          <p:nvPr/>
        </p:nvSpPr>
        <p:spPr>
          <a:xfrm>
            <a:off x="7456941" y="4848221"/>
            <a:ext cx="1673854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9" name="Gráfico 10">
            <a:extLst>
              <a:ext uri="{FF2B5EF4-FFF2-40B4-BE49-F238E27FC236}">
                <a16:creationId xmlns:a16="http://schemas.microsoft.com/office/drawing/2014/main" id="{1ABD3630-FEAB-4ADC-B03C-45FB1FFA9EE3}"/>
              </a:ext>
            </a:extLst>
          </p:cNvPr>
          <p:cNvGrpSpPr/>
          <p:nvPr/>
        </p:nvGrpSpPr>
        <p:grpSpPr>
          <a:xfrm>
            <a:off x="8770257" y="4573874"/>
            <a:ext cx="285887" cy="285887"/>
            <a:chOff x="8770257" y="4573874"/>
            <a:chExt cx="285887" cy="285887"/>
          </a:xfrm>
        </p:grpSpPr>
        <p:sp>
          <p:nvSpPr>
            <p:cNvPr id="10" name="Forma libre: forma 30">
              <a:extLst>
                <a:ext uri="{FF2B5EF4-FFF2-40B4-BE49-F238E27FC236}">
                  <a16:creationId xmlns:a16="http://schemas.microsoft.com/office/drawing/2014/main" id="{4A055407-1CB2-4EBA-8B5D-D41A53393875}"/>
                </a:ext>
              </a:extLst>
            </p:cNvPr>
            <p:cNvSpPr/>
            <p:nvPr/>
          </p:nvSpPr>
          <p:spPr>
            <a:xfrm>
              <a:off x="8770257" y="4573874"/>
              <a:ext cx="285887" cy="2858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D36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orma libre: forma 31">
              <a:extLst>
                <a:ext uri="{FF2B5EF4-FFF2-40B4-BE49-F238E27FC236}">
                  <a16:creationId xmlns:a16="http://schemas.microsoft.com/office/drawing/2014/main" id="{0BBA9AB0-6C59-4AFC-B17F-4A9AD098565A}"/>
                </a:ext>
              </a:extLst>
            </p:cNvPr>
            <p:cNvSpPr/>
            <p:nvPr/>
          </p:nvSpPr>
          <p:spPr>
            <a:xfrm>
              <a:off x="8807034" y="4608996"/>
              <a:ext cx="222830" cy="2156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Google Shape;524;p36">
            <a:extLst>
              <a:ext uri="{FF2B5EF4-FFF2-40B4-BE49-F238E27FC236}">
                <a16:creationId xmlns:a16="http://schemas.microsoft.com/office/drawing/2014/main" id="{45C88EE6-6A78-4C48-9A94-DFC8846FCC1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5080" y="746232"/>
            <a:ext cx="6592467" cy="1903323"/>
          </a:xfrm>
        </p:spPr>
        <p:txBody>
          <a:bodyPr/>
          <a:lstStyle/>
          <a:p>
            <a:pPr lvl="0"/>
            <a:r>
              <a:rPr lang="es-PE" sz="6000" i="0">
                <a:solidFill>
                  <a:srgbClr val="FFFFFF"/>
                </a:solidFill>
              </a:rPr>
              <a:t>INTERNATIONAL POETRY DAY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0;p43">
            <a:extLst>
              <a:ext uri="{FF2B5EF4-FFF2-40B4-BE49-F238E27FC236}">
                <a16:creationId xmlns:a16="http://schemas.microsoft.com/office/drawing/2014/main" id="{A28FF70E-0382-4E10-B465-F15A4B5B1811}"/>
              </a:ext>
            </a:extLst>
          </p:cNvPr>
          <p:cNvSpPr/>
          <p:nvPr/>
        </p:nvSpPr>
        <p:spPr>
          <a:xfrm>
            <a:off x="2948098" y="3222848"/>
            <a:ext cx="3247802" cy="422699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11;p43">
            <a:extLst>
              <a:ext uri="{FF2B5EF4-FFF2-40B4-BE49-F238E27FC236}">
                <a16:creationId xmlns:a16="http://schemas.microsoft.com/office/drawing/2014/main" id="{1BB00307-8877-4E7D-B8B3-444926B7DF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85380" y="2801941"/>
            <a:ext cx="3348852" cy="841796"/>
          </a:xfrm>
        </p:spPr>
        <p:txBody>
          <a:bodyPr/>
          <a:lstStyle/>
          <a:p>
            <a:pPr lvl="0"/>
            <a:r>
              <a:rPr lang="en-US">
                <a:solidFill>
                  <a:srgbClr val="000000"/>
                </a:solidFill>
              </a:rPr>
              <a:t>This Year</a:t>
            </a:r>
          </a:p>
        </p:txBody>
      </p:sp>
      <p:sp>
        <p:nvSpPr>
          <p:cNvPr id="4" name="Google Shape;612;p43">
            <a:extLst>
              <a:ext uri="{FF2B5EF4-FFF2-40B4-BE49-F238E27FC236}">
                <a16:creationId xmlns:a16="http://schemas.microsoft.com/office/drawing/2014/main" id="{EE99E52D-29B1-4E5C-B44B-71D25F9E08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77147" y="3869777"/>
            <a:ext cx="5856201" cy="952503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2000">
                <a:solidFill>
                  <a:srgbClr val="C46C33"/>
                </a:solidFill>
              </a:rPr>
              <a:t>Here you could describe your main points. A clear message is a good way to get down to business</a:t>
            </a:r>
          </a:p>
        </p:txBody>
      </p:sp>
      <p:grpSp>
        <p:nvGrpSpPr>
          <p:cNvPr id="5" name="Grupo 6">
            <a:extLst>
              <a:ext uri="{FF2B5EF4-FFF2-40B4-BE49-F238E27FC236}">
                <a16:creationId xmlns:a16="http://schemas.microsoft.com/office/drawing/2014/main" id="{D5861B3B-4450-4E7A-9218-2938CF2032AF}"/>
              </a:ext>
            </a:extLst>
          </p:cNvPr>
          <p:cNvGrpSpPr/>
          <p:nvPr/>
        </p:nvGrpSpPr>
        <p:grpSpPr>
          <a:xfrm>
            <a:off x="3609017" y="525597"/>
            <a:ext cx="2574694" cy="2223738"/>
            <a:chOff x="3609017" y="525597"/>
            <a:chExt cx="2574694" cy="222373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F095213-E091-44C4-A2A1-A8A2C2FC7F7C}"/>
                </a:ext>
              </a:extLst>
            </p:cNvPr>
            <p:cNvSpPr/>
            <p:nvPr/>
          </p:nvSpPr>
          <p:spPr>
            <a:xfrm>
              <a:off x="3609017" y="525597"/>
              <a:ext cx="2266093" cy="22237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4"/>
                <a:gd name="f7" fmla="val 308"/>
                <a:gd name="f8" fmla="val 233"/>
                <a:gd name="f9" fmla="val 1"/>
                <a:gd name="f10" fmla="val 237"/>
                <a:gd name="f11" fmla="val 20"/>
                <a:gd name="f12" fmla="val 236"/>
                <a:gd name="f13" fmla="val 22"/>
                <a:gd name="f14" fmla="val 222"/>
                <a:gd name="f15" fmla="val 25"/>
                <a:gd name="f16" fmla="val 216"/>
                <a:gd name="f17" fmla="val 212"/>
                <a:gd name="f18" fmla="val 19"/>
                <a:gd name="f19" fmla="val 209"/>
                <a:gd name="f20" fmla="val 147"/>
                <a:gd name="f21" fmla="val 85"/>
                <a:gd name="f22" fmla="val 24"/>
                <a:gd name="f23" fmla="val 18"/>
                <a:gd name="f24" fmla="val 21"/>
                <a:gd name="f25" fmla="val 17"/>
                <a:gd name="f26" fmla="val 23"/>
                <a:gd name="f27" fmla="val 88"/>
                <a:gd name="f28" fmla="val 152"/>
                <a:gd name="f29" fmla="val 228"/>
                <a:gd name="f30" fmla="val 240"/>
                <a:gd name="f31" fmla="val 26"/>
                <a:gd name="f32" fmla="val 252"/>
                <a:gd name="f33" fmla="val 29"/>
                <a:gd name="f34" fmla="val 262"/>
                <a:gd name="f35" fmla="val 34"/>
                <a:gd name="f36" fmla="val 272"/>
                <a:gd name="f37" fmla="val 41"/>
                <a:gd name="f38" fmla="val 280"/>
                <a:gd name="f39" fmla="val 56"/>
                <a:gd name="f40" fmla="val 297"/>
                <a:gd name="f41" fmla="val 84"/>
                <a:gd name="f42" fmla="val 290"/>
                <a:gd name="f43" fmla="val 91"/>
                <a:gd name="f44" fmla="val 269"/>
                <a:gd name="f45" fmla="val 95"/>
                <a:gd name="f46" fmla="val 260"/>
                <a:gd name="f47" fmla="val 248"/>
                <a:gd name="f48" fmla="val 94"/>
                <a:gd name="f49" fmla="val 238"/>
                <a:gd name="f50" fmla="val 93"/>
                <a:gd name="f51" fmla="val 226"/>
                <a:gd name="f52" fmla="val 225"/>
                <a:gd name="f53" fmla="val 106"/>
                <a:gd name="f54" fmla="val 140"/>
                <a:gd name="f55" fmla="val 174"/>
                <a:gd name="f56" fmla="val 208"/>
                <a:gd name="f57" fmla="val 221"/>
                <a:gd name="f58" fmla="val 220"/>
                <a:gd name="f59" fmla="val 219"/>
                <a:gd name="f60" fmla="val 192"/>
                <a:gd name="f61" fmla="val 176"/>
                <a:gd name="f62" fmla="val 218"/>
                <a:gd name="f63" fmla="val 160"/>
                <a:gd name="f64" fmla="val 144"/>
                <a:gd name="f65" fmla="val 217"/>
                <a:gd name="f66" fmla="val 128"/>
                <a:gd name="f67" fmla="val 115"/>
                <a:gd name="f68" fmla="val 109"/>
                <a:gd name="f69" fmla="val 234"/>
                <a:gd name="f70" fmla="val 235"/>
                <a:gd name="f71" fmla="val 112"/>
                <a:gd name="f72" fmla="val 148"/>
                <a:gd name="f73" fmla="val 181"/>
                <a:gd name="f74" fmla="val 214"/>
                <a:gd name="f75" fmla="val 223"/>
                <a:gd name="f76" fmla="val 242"/>
                <a:gd name="f77" fmla="val 250"/>
                <a:gd name="f78" fmla="val 267"/>
                <a:gd name="f79" fmla="val 284"/>
                <a:gd name="f80" fmla="val 301"/>
                <a:gd name="f81" fmla="val 306"/>
                <a:gd name="f82" fmla="val 309"/>
                <a:gd name="f83" fmla="val 227"/>
                <a:gd name="f84" fmla="val 311"/>
                <a:gd name="f85" fmla="val 249"/>
                <a:gd name="f86" fmla="val 313"/>
                <a:gd name="f87" fmla="val 264"/>
                <a:gd name="f88" fmla="val 307"/>
                <a:gd name="f89" fmla="val 278"/>
                <a:gd name="f90" fmla="val 299"/>
                <a:gd name="f91" fmla="val 265"/>
                <a:gd name="f92" fmla="val 213"/>
                <a:gd name="f93" fmla="val 162"/>
                <a:gd name="f94" fmla="val 110"/>
                <a:gd name="f95" fmla="val 96"/>
                <a:gd name="f96" fmla="val 82"/>
                <a:gd name="f97" fmla="val 68"/>
                <a:gd name="f98" fmla="val 38"/>
                <a:gd name="f99" fmla="val 293"/>
                <a:gd name="f100" fmla="val 11"/>
                <a:gd name="f101" fmla="val 263"/>
                <a:gd name="f102" fmla="val 6"/>
                <a:gd name="f103" fmla="val 246"/>
                <a:gd name="f104" fmla="val 4"/>
                <a:gd name="f105" fmla="val 3"/>
                <a:gd name="f106" fmla="val 142"/>
                <a:gd name="f107" fmla="val 76"/>
                <a:gd name="f108" fmla="val 10"/>
                <a:gd name="f109" fmla="val 8"/>
                <a:gd name="f110" fmla="val 155"/>
                <a:gd name="f111" fmla="val 230"/>
                <a:gd name="f112" fmla="val 231"/>
                <a:gd name="f113" fmla="+- 0 0 -90"/>
                <a:gd name="f114" fmla="*/ f3 1 314"/>
                <a:gd name="f115" fmla="*/ f4 1 308"/>
                <a:gd name="f116" fmla="val f5"/>
                <a:gd name="f117" fmla="val f6"/>
                <a:gd name="f118" fmla="val f7"/>
                <a:gd name="f119" fmla="*/ f113 f0 1"/>
                <a:gd name="f120" fmla="+- f118 0 f116"/>
                <a:gd name="f121" fmla="+- f117 0 f116"/>
                <a:gd name="f122" fmla="*/ f119 1 f2"/>
                <a:gd name="f123" fmla="*/ f121 1 314"/>
                <a:gd name="f124" fmla="*/ f120 1 308"/>
                <a:gd name="f125" fmla="*/ 233 f121 1"/>
                <a:gd name="f126" fmla="*/ 1 f120 1"/>
                <a:gd name="f127" fmla="*/ 222 f121 1"/>
                <a:gd name="f128" fmla="*/ 25 f120 1"/>
                <a:gd name="f129" fmla="*/ 209 f121 1"/>
                <a:gd name="f130" fmla="*/ 19 f120 1"/>
                <a:gd name="f131" fmla="*/ 24 f121 1"/>
                <a:gd name="f132" fmla="*/ 18 f121 1"/>
                <a:gd name="f133" fmla="*/ 20 f120 1"/>
                <a:gd name="f134" fmla="*/ 24 f120 1"/>
                <a:gd name="f135" fmla="*/ 22 f121 1"/>
                <a:gd name="f136" fmla="*/ 216 f120 1"/>
                <a:gd name="f137" fmla="*/ 26 f121 1"/>
                <a:gd name="f138" fmla="*/ 252 f120 1"/>
                <a:gd name="f139" fmla="*/ 41 f121 1"/>
                <a:gd name="f140" fmla="*/ 280 f120 1"/>
                <a:gd name="f141" fmla="*/ 91 f121 1"/>
                <a:gd name="f142" fmla="*/ 269 f120 1"/>
                <a:gd name="f143" fmla="*/ 94 f121 1"/>
                <a:gd name="f144" fmla="*/ 238 f120 1"/>
                <a:gd name="f145" fmla="*/ 106 f121 1"/>
                <a:gd name="f146" fmla="*/ 225 f120 1"/>
                <a:gd name="f147" fmla="*/ 208 f121 1"/>
                <a:gd name="f148" fmla="*/ 221 f121 1"/>
                <a:gd name="f149" fmla="*/ 219 f121 1"/>
                <a:gd name="f150" fmla="*/ 176 f120 1"/>
                <a:gd name="f151" fmla="*/ 217 f121 1"/>
                <a:gd name="f152" fmla="*/ 128 f120 1"/>
                <a:gd name="f153" fmla="*/ 234 f121 1"/>
                <a:gd name="f154" fmla="*/ 106 f120 1"/>
                <a:gd name="f155" fmla="*/ 235 f121 1"/>
                <a:gd name="f156" fmla="*/ 115 f120 1"/>
                <a:gd name="f157" fmla="*/ 238 f121 1"/>
                <a:gd name="f158" fmla="*/ 214 f120 1"/>
                <a:gd name="f159" fmla="*/ 250 f121 1"/>
                <a:gd name="f160" fmla="*/ 301 f121 1"/>
                <a:gd name="f161" fmla="*/ 311 f121 1"/>
                <a:gd name="f162" fmla="*/ 233 f120 1"/>
                <a:gd name="f163" fmla="*/ 307 f121 1"/>
                <a:gd name="f164" fmla="*/ 278 f120 1"/>
                <a:gd name="f165" fmla="*/ 265 f121 1"/>
                <a:gd name="f166" fmla="*/ 307 f120 1"/>
                <a:gd name="f167" fmla="*/ 110 f121 1"/>
                <a:gd name="f168" fmla="*/ 68 f121 1"/>
                <a:gd name="f169" fmla="*/ 11 f121 1"/>
                <a:gd name="f170" fmla="*/ 263 f120 1"/>
                <a:gd name="f171" fmla="*/ 3 f121 1"/>
                <a:gd name="f172" fmla="*/ 208 f120 1"/>
                <a:gd name="f173" fmla="*/ 0 f121 1"/>
                <a:gd name="f174" fmla="*/ 10 f120 1"/>
                <a:gd name="f175" fmla="*/ 8 f121 1"/>
                <a:gd name="f176" fmla="*/ 0 f120 1"/>
                <a:gd name="f177" fmla="*/ 228 f121 1"/>
                <a:gd name="f178" fmla="+- f122 0 f1"/>
                <a:gd name="f179" fmla="*/ f125 1 314"/>
                <a:gd name="f180" fmla="*/ f126 1 308"/>
                <a:gd name="f181" fmla="*/ f127 1 314"/>
                <a:gd name="f182" fmla="*/ f128 1 308"/>
                <a:gd name="f183" fmla="*/ f129 1 314"/>
                <a:gd name="f184" fmla="*/ f130 1 308"/>
                <a:gd name="f185" fmla="*/ f131 1 314"/>
                <a:gd name="f186" fmla="*/ f132 1 314"/>
                <a:gd name="f187" fmla="*/ f133 1 308"/>
                <a:gd name="f188" fmla="*/ f134 1 308"/>
                <a:gd name="f189" fmla="*/ f135 1 314"/>
                <a:gd name="f190" fmla="*/ f136 1 308"/>
                <a:gd name="f191" fmla="*/ f137 1 314"/>
                <a:gd name="f192" fmla="*/ f138 1 308"/>
                <a:gd name="f193" fmla="*/ f139 1 314"/>
                <a:gd name="f194" fmla="*/ f140 1 308"/>
                <a:gd name="f195" fmla="*/ f141 1 314"/>
                <a:gd name="f196" fmla="*/ f142 1 308"/>
                <a:gd name="f197" fmla="*/ f143 1 314"/>
                <a:gd name="f198" fmla="*/ f144 1 308"/>
                <a:gd name="f199" fmla="*/ f145 1 314"/>
                <a:gd name="f200" fmla="*/ f146 1 308"/>
                <a:gd name="f201" fmla="*/ f147 1 314"/>
                <a:gd name="f202" fmla="*/ f148 1 314"/>
                <a:gd name="f203" fmla="*/ f149 1 314"/>
                <a:gd name="f204" fmla="*/ f150 1 308"/>
                <a:gd name="f205" fmla="*/ f151 1 314"/>
                <a:gd name="f206" fmla="*/ f152 1 308"/>
                <a:gd name="f207" fmla="*/ f153 1 314"/>
                <a:gd name="f208" fmla="*/ f154 1 308"/>
                <a:gd name="f209" fmla="*/ f155 1 314"/>
                <a:gd name="f210" fmla="*/ f156 1 308"/>
                <a:gd name="f211" fmla="*/ f157 1 314"/>
                <a:gd name="f212" fmla="*/ f158 1 308"/>
                <a:gd name="f213" fmla="*/ f159 1 314"/>
                <a:gd name="f214" fmla="*/ f160 1 314"/>
                <a:gd name="f215" fmla="*/ f161 1 314"/>
                <a:gd name="f216" fmla="*/ f162 1 308"/>
                <a:gd name="f217" fmla="*/ f163 1 314"/>
                <a:gd name="f218" fmla="*/ f164 1 308"/>
                <a:gd name="f219" fmla="*/ f165 1 314"/>
                <a:gd name="f220" fmla="*/ f166 1 308"/>
                <a:gd name="f221" fmla="*/ f167 1 314"/>
                <a:gd name="f222" fmla="*/ f168 1 314"/>
                <a:gd name="f223" fmla="*/ f169 1 314"/>
                <a:gd name="f224" fmla="*/ f170 1 308"/>
                <a:gd name="f225" fmla="*/ f171 1 314"/>
                <a:gd name="f226" fmla="*/ f172 1 308"/>
                <a:gd name="f227" fmla="*/ f173 1 314"/>
                <a:gd name="f228" fmla="*/ f174 1 308"/>
                <a:gd name="f229" fmla="*/ f175 1 314"/>
                <a:gd name="f230" fmla="*/ f176 1 308"/>
                <a:gd name="f231" fmla="*/ f177 1 314"/>
                <a:gd name="f232" fmla="*/ 0 1 f123"/>
                <a:gd name="f233" fmla="*/ f117 1 f123"/>
                <a:gd name="f234" fmla="*/ 0 1 f124"/>
                <a:gd name="f235" fmla="*/ f118 1 f124"/>
                <a:gd name="f236" fmla="*/ f179 1 f123"/>
                <a:gd name="f237" fmla="*/ f180 1 f124"/>
                <a:gd name="f238" fmla="*/ f181 1 f123"/>
                <a:gd name="f239" fmla="*/ f182 1 f124"/>
                <a:gd name="f240" fmla="*/ f183 1 f123"/>
                <a:gd name="f241" fmla="*/ f184 1 f124"/>
                <a:gd name="f242" fmla="*/ f185 1 f123"/>
                <a:gd name="f243" fmla="*/ f186 1 f123"/>
                <a:gd name="f244" fmla="*/ f187 1 f124"/>
                <a:gd name="f245" fmla="*/ f188 1 f124"/>
                <a:gd name="f246" fmla="*/ f189 1 f123"/>
                <a:gd name="f247" fmla="*/ f190 1 f124"/>
                <a:gd name="f248" fmla="*/ f191 1 f123"/>
                <a:gd name="f249" fmla="*/ f192 1 f124"/>
                <a:gd name="f250" fmla="*/ f193 1 f123"/>
                <a:gd name="f251" fmla="*/ f194 1 f124"/>
                <a:gd name="f252" fmla="*/ f195 1 f123"/>
                <a:gd name="f253" fmla="*/ f196 1 f124"/>
                <a:gd name="f254" fmla="*/ f197 1 f123"/>
                <a:gd name="f255" fmla="*/ f198 1 f124"/>
                <a:gd name="f256" fmla="*/ f199 1 f123"/>
                <a:gd name="f257" fmla="*/ f200 1 f124"/>
                <a:gd name="f258" fmla="*/ f201 1 f123"/>
                <a:gd name="f259" fmla="*/ f202 1 f123"/>
                <a:gd name="f260" fmla="*/ f203 1 f123"/>
                <a:gd name="f261" fmla="*/ f204 1 f124"/>
                <a:gd name="f262" fmla="*/ f205 1 f123"/>
                <a:gd name="f263" fmla="*/ f206 1 f124"/>
                <a:gd name="f264" fmla="*/ f207 1 f123"/>
                <a:gd name="f265" fmla="*/ f208 1 f124"/>
                <a:gd name="f266" fmla="*/ f209 1 f123"/>
                <a:gd name="f267" fmla="*/ f210 1 f124"/>
                <a:gd name="f268" fmla="*/ f211 1 f123"/>
                <a:gd name="f269" fmla="*/ f212 1 f124"/>
                <a:gd name="f270" fmla="*/ f213 1 f123"/>
                <a:gd name="f271" fmla="*/ f214 1 f123"/>
                <a:gd name="f272" fmla="*/ f215 1 f123"/>
                <a:gd name="f273" fmla="*/ f216 1 f124"/>
                <a:gd name="f274" fmla="*/ f217 1 f123"/>
                <a:gd name="f275" fmla="*/ f218 1 f124"/>
                <a:gd name="f276" fmla="*/ f219 1 f123"/>
                <a:gd name="f277" fmla="*/ f220 1 f124"/>
                <a:gd name="f278" fmla="*/ f221 1 f123"/>
                <a:gd name="f279" fmla="*/ f222 1 f123"/>
                <a:gd name="f280" fmla="*/ f223 1 f123"/>
                <a:gd name="f281" fmla="*/ f224 1 f124"/>
                <a:gd name="f282" fmla="*/ f225 1 f123"/>
                <a:gd name="f283" fmla="*/ f226 1 f124"/>
                <a:gd name="f284" fmla="*/ f227 1 f123"/>
                <a:gd name="f285" fmla="*/ f228 1 f124"/>
                <a:gd name="f286" fmla="*/ f229 1 f123"/>
                <a:gd name="f287" fmla="*/ f230 1 f124"/>
                <a:gd name="f288" fmla="*/ f231 1 f123"/>
                <a:gd name="f289" fmla="*/ f232 f114 1"/>
                <a:gd name="f290" fmla="*/ f233 f114 1"/>
                <a:gd name="f291" fmla="*/ f235 f115 1"/>
                <a:gd name="f292" fmla="*/ f234 f115 1"/>
                <a:gd name="f293" fmla="*/ f236 f114 1"/>
                <a:gd name="f294" fmla="*/ f237 f115 1"/>
                <a:gd name="f295" fmla="*/ f238 f114 1"/>
                <a:gd name="f296" fmla="*/ f239 f115 1"/>
                <a:gd name="f297" fmla="*/ f240 f114 1"/>
                <a:gd name="f298" fmla="*/ f241 f115 1"/>
                <a:gd name="f299" fmla="*/ f242 f114 1"/>
                <a:gd name="f300" fmla="*/ f243 f114 1"/>
                <a:gd name="f301" fmla="*/ f244 f115 1"/>
                <a:gd name="f302" fmla="*/ f245 f115 1"/>
                <a:gd name="f303" fmla="*/ f246 f114 1"/>
                <a:gd name="f304" fmla="*/ f247 f115 1"/>
                <a:gd name="f305" fmla="*/ f248 f114 1"/>
                <a:gd name="f306" fmla="*/ f249 f115 1"/>
                <a:gd name="f307" fmla="*/ f250 f114 1"/>
                <a:gd name="f308" fmla="*/ f251 f115 1"/>
                <a:gd name="f309" fmla="*/ f252 f114 1"/>
                <a:gd name="f310" fmla="*/ f253 f115 1"/>
                <a:gd name="f311" fmla="*/ f254 f114 1"/>
                <a:gd name="f312" fmla="*/ f255 f115 1"/>
                <a:gd name="f313" fmla="*/ f256 f114 1"/>
                <a:gd name="f314" fmla="*/ f257 f115 1"/>
                <a:gd name="f315" fmla="*/ f258 f114 1"/>
                <a:gd name="f316" fmla="*/ f259 f114 1"/>
                <a:gd name="f317" fmla="*/ f260 f114 1"/>
                <a:gd name="f318" fmla="*/ f261 f115 1"/>
                <a:gd name="f319" fmla="*/ f262 f114 1"/>
                <a:gd name="f320" fmla="*/ f263 f115 1"/>
                <a:gd name="f321" fmla="*/ f264 f114 1"/>
                <a:gd name="f322" fmla="*/ f265 f115 1"/>
                <a:gd name="f323" fmla="*/ f266 f114 1"/>
                <a:gd name="f324" fmla="*/ f267 f115 1"/>
                <a:gd name="f325" fmla="*/ f268 f114 1"/>
                <a:gd name="f326" fmla="*/ f269 f115 1"/>
                <a:gd name="f327" fmla="*/ f270 f114 1"/>
                <a:gd name="f328" fmla="*/ f271 f114 1"/>
                <a:gd name="f329" fmla="*/ f272 f114 1"/>
                <a:gd name="f330" fmla="*/ f273 f115 1"/>
                <a:gd name="f331" fmla="*/ f274 f114 1"/>
                <a:gd name="f332" fmla="*/ f275 f115 1"/>
                <a:gd name="f333" fmla="*/ f276 f114 1"/>
                <a:gd name="f334" fmla="*/ f277 f115 1"/>
                <a:gd name="f335" fmla="*/ f278 f114 1"/>
                <a:gd name="f336" fmla="*/ f279 f114 1"/>
                <a:gd name="f337" fmla="*/ f280 f114 1"/>
                <a:gd name="f338" fmla="*/ f281 f115 1"/>
                <a:gd name="f339" fmla="*/ f282 f114 1"/>
                <a:gd name="f340" fmla="*/ f283 f115 1"/>
                <a:gd name="f341" fmla="*/ f284 f114 1"/>
                <a:gd name="f342" fmla="*/ f285 f115 1"/>
                <a:gd name="f343" fmla="*/ f286 f114 1"/>
                <a:gd name="f344" fmla="*/ f287 f115 1"/>
                <a:gd name="f345" fmla="*/ f288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8">
                  <a:pos x="f293" y="f294"/>
                </a:cxn>
                <a:cxn ang="f178">
                  <a:pos x="f295" y="f296"/>
                </a:cxn>
                <a:cxn ang="f178">
                  <a:pos x="f297" y="f298"/>
                </a:cxn>
                <a:cxn ang="f178">
                  <a:pos x="f299" y="f298"/>
                </a:cxn>
                <a:cxn ang="f178">
                  <a:pos x="f300" y="f301"/>
                </a:cxn>
                <a:cxn ang="f178">
                  <a:pos x="f300" y="f302"/>
                </a:cxn>
                <a:cxn ang="f178">
                  <a:pos x="f303" y="f304"/>
                </a:cxn>
                <a:cxn ang="f178">
                  <a:pos x="f305" y="f306"/>
                </a:cxn>
                <a:cxn ang="f178">
                  <a:pos x="f307" y="f308"/>
                </a:cxn>
                <a:cxn ang="f178">
                  <a:pos x="f309" y="f310"/>
                </a:cxn>
                <a:cxn ang="f178">
                  <a:pos x="f311" y="f312"/>
                </a:cxn>
                <a:cxn ang="f178">
                  <a:pos x="f313" y="f314"/>
                </a:cxn>
                <a:cxn ang="f178">
                  <a:pos x="f315" y="f314"/>
                </a:cxn>
                <a:cxn ang="f178">
                  <a:pos x="f316" y="f314"/>
                </a:cxn>
                <a:cxn ang="f178">
                  <a:pos x="f317" y="f318"/>
                </a:cxn>
                <a:cxn ang="f178">
                  <a:pos x="f319" y="f320"/>
                </a:cxn>
                <a:cxn ang="f178">
                  <a:pos x="f321" y="f322"/>
                </a:cxn>
                <a:cxn ang="f178">
                  <a:pos x="f323" y="f324"/>
                </a:cxn>
                <a:cxn ang="f178">
                  <a:pos x="f325" y="f326"/>
                </a:cxn>
                <a:cxn ang="f178">
                  <a:pos x="f327" y="f314"/>
                </a:cxn>
                <a:cxn ang="f178">
                  <a:pos x="f328" y="f314"/>
                </a:cxn>
                <a:cxn ang="f178">
                  <a:pos x="f329" y="f330"/>
                </a:cxn>
                <a:cxn ang="f178">
                  <a:pos x="f331" y="f332"/>
                </a:cxn>
                <a:cxn ang="f178">
                  <a:pos x="f333" y="f334"/>
                </a:cxn>
                <a:cxn ang="f178">
                  <a:pos x="f335" y="f334"/>
                </a:cxn>
                <a:cxn ang="f178">
                  <a:pos x="f336" y="f334"/>
                </a:cxn>
                <a:cxn ang="f178">
                  <a:pos x="f337" y="f338"/>
                </a:cxn>
                <a:cxn ang="f178">
                  <a:pos x="f339" y="f340"/>
                </a:cxn>
                <a:cxn ang="f178">
                  <a:pos x="f341" y="f342"/>
                </a:cxn>
                <a:cxn ang="f178">
                  <a:pos x="f343" y="f344"/>
                </a:cxn>
                <a:cxn ang="f178">
                  <a:pos x="f345" y="f344"/>
                </a:cxn>
                <a:cxn ang="f178">
                  <a:pos x="f293" y="f294"/>
                </a:cxn>
              </a:cxnLst>
              <a:rect l="f289" t="f292" r="f290" b="f291"/>
              <a:pathLst>
                <a:path w="314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3"/>
                    <a:pt x="f17" y="f18"/>
                    <a:pt x="f19" y="f18"/>
                  </a:cubicBezTo>
                  <a:cubicBezTo>
                    <a:pt x="f20" y="f18"/>
                    <a:pt x="f21" y="f18"/>
                    <a:pt x="f22" y="f18"/>
                  </a:cubicBezTo>
                  <a:cubicBezTo>
                    <a:pt x="f13" y="f18"/>
                    <a:pt x="f11" y="f18"/>
                    <a:pt x="f23" y="f11"/>
                  </a:cubicBezTo>
                  <a:cubicBezTo>
                    <a:pt x="f23" y="f24"/>
                    <a:pt x="f25" y="f26"/>
                    <a:pt x="f23" y="f22"/>
                  </a:cubicBezTo>
                  <a:cubicBezTo>
                    <a:pt x="f18" y="f27"/>
                    <a:pt x="f11" y="f28"/>
                    <a:pt x="f13" y="f16"/>
                  </a:cubicBezTo>
                  <a:cubicBezTo>
                    <a:pt x="f13" y="f29"/>
                    <a:pt x="f26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5" y="f47"/>
                    <a:pt x="f48" y="f49"/>
                  </a:cubicBezTo>
                  <a:cubicBezTo>
                    <a:pt x="f50" y="f51"/>
                    <a:pt x="f50" y="f52"/>
                    <a:pt x="f53" y="f52"/>
                  </a:cubicBezTo>
                  <a:cubicBezTo>
                    <a:pt x="f54" y="f52"/>
                    <a:pt x="f55" y="f52"/>
                    <a:pt x="f56" y="f52"/>
                  </a:cubicBezTo>
                  <a:cubicBezTo>
                    <a:pt x="f17" y="f52"/>
                    <a:pt x="f16" y="f52"/>
                    <a:pt x="f57" y="f52"/>
                  </a:cubicBezTo>
                  <a:cubicBezTo>
                    <a:pt x="f58" y="f56"/>
                    <a:pt x="f59" y="f60"/>
                    <a:pt x="f59" y="f61"/>
                  </a:cubicBezTo>
                  <a:cubicBezTo>
                    <a:pt x="f62" y="f63"/>
                    <a:pt x="f59" y="f64"/>
                    <a:pt x="f65" y="f66"/>
                  </a:cubicBezTo>
                  <a:cubicBezTo>
                    <a:pt x="f16" y="f67"/>
                    <a:pt x="f14" y="f68"/>
                    <a:pt x="f69" y="f53"/>
                  </a:cubicBezTo>
                  <a:cubicBezTo>
                    <a:pt x="f69" y="f68"/>
                    <a:pt x="f70" y="f71"/>
                    <a:pt x="f70" y="f67"/>
                  </a:cubicBezTo>
                  <a:cubicBezTo>
                    <a:pt x="f12" y="f72"/>
                    <a:pt x="f10" y="f73"/>
                    <a:pt x="f49" y="f74"/>
                  </a:cubicBezTo>
                  <a:cubicBezTo>
                    <a:pt x="f49" y="f75"/>
                    <a:pt x="f76" y="f51"/>
                    <a:pt x="f77" y="f52"/>
                  </a:cubicBezTo>
                  <a:cubicBezTo>
                    <a:pt x="f78" y="f52"/>
                    <a:pt x="f79" y="f52"/>
                    <a:pt x="f80" y="f52"/>
                  </a:cubicBezTo>
                  <a:cubicBezTo>
                    <a:pt x="f81" y="f52"/>
                    <a:pt x="f82" y="f83"/>
                    <a:pt x="f84" y="f8"/>
                  </a:cubicBezTo>
                  <a:cubicBezTo>
                    <a:pt x="f6" y="f85"/>
                    <a:pt x="f86" y="f87"/>
                    <a:pt x="f88" y="f89"/>
                  </a:cubicBezTo>
                  <a:cubicBezTo>
                    <a:pt x="f90" y="f40"/>
                    <a:pt x="f79" y="f88"/>
                    <a:pt x="f91" y="f88"/>
                  </a:cubicBezTo>
                  <a:cubicBezTo>
                    <a:pt x="f92" y="f7"/>
                    <a:pt x="f93" y="f88"/>
                    <a:pt x="f94" y="f88"/>
                  </a:cubicBezTo>
                  <a:cubicBezTo>
                    <a:pt x="f95" y="f88"/>
                    <a:pt x="f96" y="f88"/>
                    <a:pt x="f97" y="f88"/>
                  </a:cubicBezTo>
                  <a:cubicBezTo>
                    <a:pt x="f98" y="f88"/>
                    <a:pt x="f23" y="f99"/>
                    <a:pt x="f100" y="f101"/>
                  </a:cubicBezTo>
                  <a:cubicBezTo>
                    <a:pt x="f102" y="f103"/>
                    <a:pt x="f104" y="f83"/>
                    <a:pt x="f105" y="f56"/>
                  </a:cubicBezTo>
                  <a:cubicBezTo>
                    <a:pt x="f9" y="f106"/>
                    <a:pt x="f9" y="f107"/>
                    <a:pt x="f5" y="f108"/>
                  </a:cubicBezTo>
                  <a:cubicBezTo>
                    <a:pt x="f5" y="f105"/>
                    <a:pt x="f9" y="f5"/>
                    <a:pt x="f109" y="f5"/>
                  </a:cubicBezTo>
                  <a:cubicBezTo>
                    <a:pt x="f96" y="f5"/>
                    <a:pt x="f110" y="f5"/>
                    <a:pt x="f29" y="f5"/>
                  </a:cubicBezTo>
                  <a:cubicBezTo>
                    <a:pt x="f111" y="f5"/>
                    <a:pt x="f112" y="f9"/>
                    <a:pt x="f8" y="f9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60CD9B-EA2B-495E-A13F-03FE5490EE0A}"/>
                </a:ext>
              </a:extLst>
            </p:cNvPr>
            <p:cNvSpPr/>
            <p:nvPr/>
          </p:nvSpPr>
          <p:spPr>
            <a:xfrm>
              <a:off x="4404719" y="691999"/>
              <a:ext cx="1778992" cy="11829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"/>
                <a:gd name="f7" fmla="val 164"/>
                <a:gd name="f8" fmla="val 145"/>
                <a:gd name="f9" fmla="val 5"/>
                <a:gd name="f10" fmla="val 142"/>
                <a:gd name="f11" fmla="val 10"/>
                <a:gd name="f12" fmla="val 139"/>
                <a:gd name="f13" fmla="val 15"/>
                <a:gd name="f14" fmla="val 137"/>
                <a:gd name="f15" fmla="val 20"/>
                <a:gd name="f16" fmla="val 21"/>
                <a:gd name="f17" fmla="val 138"/>
                <a:gd name="f18" fmla="val 22"/>
                <a:gd name="f19" fmla="val 23"/>
                <a:gd name="f20" fmla="val 148"/>
                <a:gd name="f21" fmla="val 4"/>
                <a:gd name="f22" fmla="val 181"/>
                <a:gd name="f23" fmla="val 191"/>
                <a:gd name="f24" fmla="val 7"/>
                <a:gd name="f25" fmla="val 202"/>
                <a:gd name="f26" fmla="val 213"/>
                <a:gd name="f27" fmla="val 9"/>
                <a:gd name="f28" fmla="val 223"/>
                <a:gd name="f29" fmla="val 14"/>
                <a:gd name="f30" fmla="val 235"/>
                <a:gd name="f31" fmla="val 16"/>
                <a:gd name="f32" fmla="val 19"/>
                <a:gd name="f33" fmla="val 241"/>
                <a:gd name="f34" fmla="val 31"/>
                <a:gd name="f35" fmla="val 234"/>
                <a:gd name="f36" fmla="val 35"/>
                <a:gd name="f37" fmla="val 219"/>
                <a:gd name="f38" fmla="val 33"/>
                <a:gd name="f39" fmla="val 216"/>
                <a:gd name="f40" fmla="val 37"/>
                <a:gd name="f41" fmla="val 214"/>
                <a:gd name="f42" fmla="val 40"/>
                <a:gd name="f43" fmla="val 211"/>
                <a:gd name="f44" fmla="val 41"/>
                <a:gd name="f45" fmla="val 200"/>
                <a:gd name="f46" fmla="val 188"/>
                <a:gd name="f47" fmla="val 176"/>
                <a:gd name="f48" fmla="val 173"/>
                <a:gd name="f49" fmla="val 170"/>
                <a:gd name="f50" fmla="val 39"/>
                <a:gd name="f51" fmla="val 166"/>
                <a:gd name="f52" fmla="val 169"/>
                <a:gd name="f53" fmla="val 42"/>
                <a:gd name="f54" fmla="val 172"/>
                <a:gd name="f55" fmla="val 44"/>
                <a:gd name="f56" fmla="val 178"/>
                <a:gd name="f57" fmla="val 49"/>
                <a:gd name="f58" fmla="val 156"/>
                <a:gd name="f59" fmla="val 53"/>
                <a:gd name="f60" fmla="val 136"/>
                <a:gd name="f61" fmla="val 57"/>
                <a:gd name="f62" fmla="val 115"/>
                <a:gd name="f63" fmla="val 62"/>
                <a:gd name="f64" fmla="val 120"/>
                <a:gd name="f65" fmla="val 63"/>
                <a:gd name="f66" fmla="val 124"/>
                <a:gd name="f67" fmla="val 64"/>
                <a:gd name="f68" fmla="val 131"/>
                <a:gd name="f69" fmla="val 67"/>
                <a:gd name="f70" fmla="val 111"/>
                <a:gd name="f71" fmla="val 76"/>
                <a:gd name="f72" fmla="val 98"/>
                <a:gd name="f73" fmla="val 94"/>
                <a:gd name="f74" fmla="val 96"/>
                <a:gd name="f75" fmla="val 78"/>
                <a:gd name="f76" fmla="val 97"/>
                <a:gd name="f77" fmla="val 80"/>
                <a:gd name="f78" fmla="val 85"/>
                <a:gd name="f79" fmla="val 101"/>
                <a:gd name="f80" fmla="val 69"/>
                <a:gd name="f81" fmla="val 109"/>
                <a:gd name="f82" fmla="val 55"/>
                <a:gd name="f83" fmla="val 122"/>
                <a:gd name="f84" fmla="val 121"/>
                <a:gd name="f85" fmla="val 119"/>
                <a:gd name="f86" fmla="val 74"/>
                <a:gd name="f87" fmla="val 105"/>
                <a:gd name="f88" fmla="val 162"/>
                <a:gd name="f89" fmla="val 32"/>
                <a:gd name="f90" fmla="val 123"/>
                <a:gd name="f91" fmla="val 47"/>
                <a:gd name="f92" fmla="val 75"/>
                <a:gd name="f93" fmla="val 54"/>
                <a:gd name="f94" fmla="val 88"/>
                <a:gd name="f95" fmla="val 34"/>
                <a:gd name="f96" fmla="val 116"/>
                <a:gd name="f97" fmla="val 13"/>
                <a:gd name="f98" fmla="val 154"/>
                <a:gd name="f99" fmla="val 11"/>
                <a:gd name="f100" fmla="val 144"/>
                <a:gd name="f101" fmla="val 133"/>
                <a:gd name="f102" fmla="val 26"/>
                <a:gd name="f103" fmla="val 51"/>
                <a:gd name="f104" fmla="val 65"/>
                <a:gd name="f105" fmla="val 68"/>
                <a:gd name="f106" fmla="val 56"/>
                <a:gd name="f107" fmla="val 113"/>
                <a:gd name="f108" fmla="val 12"/>
                <a:gd name="f109" fmla="val 143"/>
                <a:gd name="f110" fmla="val 3"/>
                <a:gd name="f111" fmla="+- 0 0 -90"/>
                <a:gd name="f112" fmla="*/ f3 1 247"/>
                <a:gd name="f113" fmla="*/ f4 1 164"/>
                <a:gd name="f114" fmla="val f5"/>
                <a:gd name="f115" fmla="val f6"/>
                <a:gd name="f116" fmla="val f7"/>
                <a:gd name="f117" fmla="*/ f111 f0 1"/>
                <a:gd name="f118" fmla="+- f116 0 f114"/>
                <a:gd name="f119" fmla="+- f115 0 f114"/>
                <a:gd name="f120" fmla="*/ f117 1 f2"/>
                <a:gd name="f121" fmla="*/ f119 1 247"/>
                <a:gd name="f122" fmla="*/ f118 1 164"/>
                <a:gd name="f123" fmla="*/ 145 f119 1"/>
                <a:gd name="f124" fmla="*/ 5 f118 1"/>
                <a:gd name="f125" fmla="*/ 137 f119 1"/>
                <a:gd name="f126" fmla="*/ 20 f118 1"/>
                <a:gd name="f127" fmla="*/ 139 f119 1"/>
                <a:gd name="f128" fmla="*/ 23 f118 1"/>
                <a:gd name="f129" fmla="*/ 181 f119 1"/>
                <a:gd name="f130" fmla="*/ 213 f119 1"/>
                <a:gd name="f131" fmla="*/ 9 f118 1"/>
                <a:gd name="f132" fmla="*/ 247 f119 1"/>
                <a:gd name="f133" fmla="*/ 19 f118 1"/>
                <a:gd name="f134" fmla="*/ 219 f119 1"/>
                <a:gd name="f135" fmla="*/ 33 f118 1"/>
                <a:gd name="f136" fmla="*/ 211 f119 1"/>
                <a:gd name="f137" fmla="*/ 41 f118 1"/>
                <a:gd name="f138" fmla="*/ 176 f119 1"/>
                <a:gd name="f139" fmla="*/ 166 f119 1"/>
                <a:gd name="f140" fmla="*/ 39 f118 1"/>
                <a:gd name="f141" fmla="*/ 178 f119 1"/>
                <a:gd name="f142" fmla="*/ 49 f118 1"/>
                <a:gd name="f143" fmla="*/ 115 f119 1"/>
                <a:gd name="f144" fmla="*/ 62 f118 1"/>
                <a:gd name="f145" fmla="*/ 131 f119 1"/>
                <a:gd name="f146" fmla="*/ 67 f118 1"/>
                <a:gd name="f147" fmla="*/ 76 f119 1"/>
                <a:gd name="f148" fmla="*/ 96 f118 1"/>
                <a:gd name="f149" fmla="*/ 85 f119 1"/>
                <a:gd name="f150" fmla="*/ 101 f118 1"/>
                <a:gd name="f151" fmla="*/ 41 f119 1"/>
                <a:gd name="f152" fmla="*/ 122 f118 1"/>
                <a:gd name="f153" fmla="*/ 39 f119 1"/>
                <a:gd name="f154" fmla="*/ 119 f118 1"/>
                <a:gd name="f155" fmla="*/ 162 f119 1"/>
                <a:gd name="f156" fmla="*/ 31 f118 1"/>
                <a:gd name="f157" fmla="*/ 105 f119 1"/>
                <a:gd name="f158" fmla="*/ 47 f118 1"/>
                <a:gd name="f159" fmla="*/ 34 f119 1"/>
                <a:gd name="f160" fmla="*/ 116 f118 1"/>
                <a:gd name="f161" fmla="*/ 0 f119 1"/>
                <a:gd name="f162" fmla="*/ 164 f118 1"/>
                <a:gd name="f163" fmla="*/ 15 f119 1"/>
                <a:gd name="f164" fmla="*/ 133 f118 1"/>
                <a:gd name="f165" fmla="*/ 23 f119 1"/>
                <a:gd name="f166" fmla="*/ 105 f118 1"/>
                <a:gd name="f167" fmla="*/ 64 f119 1"/>
                <a:gd name="f168" fmla="*/ 34 f118 1"/>
                <a:gd name="f169" fmla="*/ 69 f119 1"/>
                <a:gd name="f170" fmla="*/ 32 f118 1"/>
                <a:gd name="f171" fmla="*/ 67 f119 1"/>
                <a:gd name="f172" fmla="*/ 54 f118 1"/>
                <a:gd name="f173" fmla="*/ 56 f118 1"/>
                <a:gd name="f174" fmla="*/ 143 f119 1"/>
                <a:gd name="f175" fmla="*/ 3 f118 1"/>
                <a:gd name="f176" fmla="+- f120 0 f1"/>
                <a:gd name="f177" fmla="*/ f123 1 247"/>
                <a:gd name="f178" fmla="*/ f124 1 164"/>
                <a:gd name="f179" fmla="*/ f125 1 247"/>
                <a:gd name="f180" fmla="*/ f126 1 164"/>
                <a:gd name="f181" fmla="*/ f127 1 247"/>
                <a:gd name="f182" fmla="*/ f128 1 164"/>
                <a:gd name="f183" fmla="*/ f129 1 247"/>
                <a:gd name="f184" fmla="*/ f130 1 247"/>
                <a:gd name="f185" fmla="*/ f131 1 164"/>
                <a:gd name="f186" fmla="*/ f132 1 247"/>
                <a:gd name="f187" fmla="*/ f133 1 164"/>
                <a:gd name="f188" fmla="*/ f134 1 247"/>
                <a:gd name="f189" fmla="*/ f135 1 164"/>
                <a:gd name="f190" fmla="*/ f136 1 247"/>
                <a:gd name="f191" fmla="*/ f137 1 164"/>
                <a:gd name="f192" fmla="*/ f138 1 247"/>
                <a:gd name="f193" fmla="*/ f139 1 247"/>
                <a:gd name="f194" fmla="*/ f140 1 164"/>
                <a:gd name="f195" fmla="*/ f141 1 247"/>
                <a:gd name="f196" fmla="*/ f142 1 164"/>
                <a:gd name="f197" fmla="*/ f143 1 247"/>
                <a:gd name="f198" fmla="*/ f144 1 164"/>
                <a:gd name="f199" fmla="*/ f145 1 247"/>
                <a:gd name="f200" fmla="*/ f146 1 164"/>
                <a:gd name="f201" fmla="*/ f147 1 247"/>
                <a:gd name="f202" fmla="*/ f148 1 164"/>
                <a:gd name="f203" fmla="*/ f149 1 247"/>
                <a:gd name="f204" fmla="*/ f150 1 164"/>
                <a:gd name="f205" fmla="*/ f151 1 247"/>
                <a:gd name="f206" fmla="*/ f152 1 164"/>
                <a:gd name="f207" fmla="*/ f153 1 247"/>
                <a:gd name="f208" fmla="*/ f154 1 164"/>
                <a:gd name="f209" fmla="*/ f155 1 247"/>
                <a:gd name="f210" fmla="*/ f156 1 164"/>
                <a:gd name="f211" fmla="*/ f157 1 247"/>
                <a:gd name="f212" fmla="*/ f158 1 164"/>
                <a:gd name="f213" fmla="*/ f159 1 247"/>
                <a:gd name="f214" fmla="*/ f160 1 164"/>
                <a:gd name="f215" fmla="*/ f161 1 247"/>
                <a:gd name="f216" fmla="*/ f162 1 164"/>
                <a:gd name="f217" fmla="*/ f163 1 247"/>
                <a:gd name="f218" fmla="*/ f164 1 164"/>
                <a:gd name="f219" fmla="*/ f165 1 247"/>
                <a:gd name="f220" fmla="*/ f166 1 164"/>
                <a:gd name="f221" fmla="*/ f167 1 247"/>
                <a:gd name="f222" fmla="*/ f168 1 164"/>
                <a:gd name="f223" fmla="*/ f169 1 247"/>
                <a:gd name="f224" fmla="*/ f170 1 164"/>
                <a:gd name="f225" fmla="*/ f171 1 247"/>
                <a:gd name="f226" fmla="*/ f172 1 164"/>
                <a:gd name="f227" fmla="*/ f173 1 164"/>
                <a:gd name="f228" fmla="*/ f174 1 247"/>
                <a:gd name="f229" fmla="*/ f175 1 164"/>
                <a:gd name="f230" fmla="*/ 0 1 f121"/>
                <a:gd name="f231" fmla="*/ f115 1 f121"/>
                <a:gd name="f232" fmla="*/ 0 1 f122"/>
                <a:gd name="f233" fmla="*/ f116 1 f122"/>
                <a:gd name="f234" fmla="*/ f177 1 f121"/>
                <a:gd name="f235" fmla="*/ f178 1 f122"/>
                <a:gd name="f236" fmla="*/ f179 1 f121"/>
                <a:gd name="f237" fmla="*/ f180 1 f122"/>
                <a:gd name="f238" fmla="*/ f181 1 f121"/>
                <a:gd name="f239" fmla="*/ f182 1 f122"/>
                <a:gd name="f240" fmla="*/ f183 1 f121"/>
                <a:gd name="f241" fmla="*/ f184 1 f121"/>
                <a:gd name="f242" fmla="*/ f185 1 f122"/>
                <a:gd name="f243" fmla="*/ f186 1 f121"/>
                <a:gd name="f244" fmla="*/ f187 1 f122"/>
                <a:gd name="f245" fmla="*/ f188 1 f121"/>
                <a:gd name="f246" fmla="*/ f189 1 f122"/>
                <a:gd name="f247" fmla="*/ f190 1 f121"/>
                <a:gd name="f248" fmla="*/ f191 1 f122"/>
                <a:gd name="f249" fmla="*/ f192 1 f121"/>
                <a:gd name="f250" fmla="*/ f193 1 f121"/>
                <a:gd name="f251" fmla="*/ f194 1 f122"/>
                <a:gd name="f252" fmla="*/ f195 1 f121"/>
                <a:gd name="f253" fmla="*/ f196 1 f122"/>
                <a:gd name="f254" fmla="*/ f197 1 f121"/>
                <a:gd name="f255" fmla="*/ f198 1 f122"/>
                <a:gd name="f256" fmla="*/ f199 1 f121"/>
                <a:gd name="f257" fmla="*/ f200 1 f122"/>
                <a:gd name="f258" fmla="*/ f201 1 f121"/>
                <a:gd name="f259" fmla="*/ f202 1 f122"/>
                <a:gd name="f260" fmla="*/ f203 1 f121"/>
                <a:gd name="f261" fmla="*/ f204 1 f122"/>
                <a:gd name="f262" fmla="*/ f205 1 f121"/>
                <a:gd name="f263" fmla="*/ f206 1 f122"/>
                <a:gd name="f264" fmla="*/ f207 1 f121"/>
                <a:gd name="f265" fmla="*/ f208 1 f122"/>
                <a:gd name="f266" fmla="*/ f209 1 f121"/>
                <a:gd name="f267" fmla="*/ f210 1 f122"/>
                <a:gd name="f268" fmla="*/ f211 1 f121"/>
                <a:gd name="f269" fmla="*/ f212 1 f122"/>
                <a:gd name="f270" fmla="*/ f213 1 f121"/>
                <a:gd name="f271" fmla="*/ f214 1 f122"/>
                <a:gd name="f272" fmla="*/ f215 1 f121"/>
                <a:gd name="f273" fmla="*/ f216 1 f122"/>
                <a:gd name="f274" fmla="*/ f217 1 f121"/>
                <a:gd name="f275" fmla="*/ f218 1 f122"/>
                <a:gd name="f276" fmla="*/ f219 1 f121"/>
                <a:gd name="f277" fmla="*/ f220 1 f122"/>
                <a:gd name="f278" fmla="*/ f221 1 f121"/>
                <a:gd name="f279" fmla="*/ f222 1 f122"/>
                <a:gd name="f280" fmla="*/ f223 1 f121"/>
                <a:gd name="f281" fmla="*/ f224 1 f122"/>
                <a:gd name="f282" fmla="*/ f225 1 f121"/>
                <a:gd name="f283" fmla="*/ f226 1 f122"/>
                <a:gd name="f284" fmla="*/ f227 1 f122"/>
                <a:gd name="f285" fmla="*/ f228 1 f121"/>
                <a:gd name="f286" fmla="*/ f229 1 f122"/>
                <a:gd name="f287" fmla="*/ f230 f112 1"/>
                <a:gd name="f288" fmla="*/ f231 f112 1"/>
                <a:gd name="f289" fmla="*/ f233 f113 1"/>
                <a:gd name="f290" fmla="*/ f232 f113 1"/>
                <a:gd name="f291" fmla="*/ f234 f112 1"/>
                <a:gd name="f292" fmla="*/ f235 f113 1"/>
                <a:gd name="f293" fmla="*/ f236 f112 1"/>
                <a:gd name="f294" fmla="*/ f237 f113 1"/>
                <a:gd name="f295" fmla="*/ f238 f112 1"/>
                <a:gd name="f296" fmla="*/ f239 f113 1"/>
                <a:gd name="f297" fmla="*/ f240 f112 1"/>
                <a:gd name="f298" fmla="*/ f241 f112 1"/>
                <a:gd name="f299" fmla="*/ f242 f113 1"/>
                <a:gd name="f300" fmla="*/ f243 f112 1"/>
                <a:gd name="f301" fmla="*/ f244 f113 1"/>
                <a:gd name="f302" fmla="*/ f245 f112 1"/>
                <a:gd name="f303" fmla="*/ f246 f113 1"/>
                <a:gd name="f304" fmla="*/ f247 f112 1"/>
                <a:gd name="f305" fmla="*/ f248 f113 1"/>
                <a:gd name="f306" fmla="*/ f249 f112 1"/>
                <a:gd name="f307" fmla="*/ f250 f112 1"/>
                <a:gd name="f308" fmla="*/ f251 f113 1"/>
                <a:gd name="f309" fmla="*/ f252 f112 1"/>
                <a:gd name="f310" fmla="*/ f253 f113 1"/>
                <a:gd name="f311" fmla="*/ f254 f112 1"/>
                <a:gd name="f312" fmla="*/ f255 f113 1"/>
                <a:gd name="f313" fmla="*/ f256 f112 1"/>
                <a:gd name="f314" fmla="*/ f257 f113 1"/>
                <a:gd name="f315" fmla="*/ f258 f112 1"/>
                <a:gd name="f316" fmla="*/ f259 f113 1"/>
                <a:gd name="f317" fmla="*/ f260 f112 1"/>
                <a:gd name="f318" fmla="*/ f261 f113 1"/>
                <a:gd name="f319" fmla="*/ f262 f112 1"/>
                <a:gd name="f320" fmla="*/ f263 f113 1"/>
                <a:gd name="f321" fmla="*/ f264 f112 1"/>
                <a:gd name="f322" fmla="*/ f265 f113 1"/>
                <a:gd name="f323" fmla="*/ f266 f112 1"/>
                <a:gd name="f324" fmla="*/ f267 f113 1"/>
                <a:gd name="f325" fmla="*/ f268 f112 1"/>
                <a:gd name="f326" fmla="*/ f269 f113 1"/>
                <a:gd name="f327" fmla="*/ f270 f112 1"/>
                <a:gd name="f328" fmla="*/ f271 f113 1"/>
                <a:gd name="f329" fmla="*/ f272 f112 1"/>
                <a:gd name="f330" fmla="*/ f273 f113 1"/>
                <a:gd name="f331" fmla="*/ f274 f112 1"/>
                <a:gd name="f332" fmla="*/ f275 f113 1"/>
                <a:gd name="f333" fmla="*/ f276 f112 1"/>
                <a:gd name="f334" fmla="*/ f277 f113 1"/>
                <a:gd name="f335" fmla="*/ f278 f112 1"/>
                <a:gd name="f336" fmla="*/ f279 f113 1"/>
                <a:gd name="f337" fmla="*/ f280 f112 1"/>
                <a:gd name="f338" fmla="*/ f281 f113 1"/>
                <a:gd name="f339" fmla="*/ f282 f112 1"/>
                <a:gd name="f340" fmla="*/ f283 f113 1"/>
                <a:gd name="f341" fmla="*/ f284 f113 1"/>
                <a:gd name="f342" fmla="*/ f285 f112 1"/>
                <a:gd name="f343" fmla="*/ f286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6">
                  <a:pos x="f291" y="f292"/>
                </a:cxn>
                <a:cxn ang="f176">
                  <a:pos x="f293" y="f294"/>
                </a:cxn>
                <a:cxn ang="f176">
                  <a:pos x="f295" y="f296"/>
                </a:cxn>
                <a:cxn ang="f176">
                  <a:pos x="f297" y="f292"/>
                </a:cxn>
                <a:cxn ang="f176">
                  <a:pos x="f298" y="f299"/>
                </a:cxn>
                <a:cxn ang="f176">
                  <a:pos x="f300" y="f301"/>
                </a:cxn>
                <a:cxn ang="f176">
                  <a:pos x="f302" y="f303"/>
                </a:cxn>
                <a:cxn ang="f176">
                  <a:pos x="f304" y="f305"/>
                </a:cxn>
                <a:cxn ang="f176">
                  <a:pos x="f306" y="f305"/>
                </a:cxn>
                <a:cxn ang="f176">
                  <a:pos x="f307" y="f308"/>
                </a:cxn>
                <a:cxn ang="f176">
                  <a:pos x="f309" y="f310"/>
                </a:cxn>
                <a:cxn ang="f176">
                  <a:pos x="f311" y="f312"/>
                </a:cxn>
                <a:cxn ang="f176">
                  <a:pos x="f313" y="f314"/>
                </a:cxn>
                <a:cxn ang="f176">
                  <a:pos x="f315" y="f316"/>
                </a:cxn>
                <a:cxn ang="f176">
                  <a:pos x="f317" y="f318"/>
                </a:cxn>
                <a:cxn ang="f176">
                  <a:pos x="f319" y="f320"/>
                </a:cxn>
                <a:cxn ang="f176">
                  <a:pos x="f321" y="f322"/>
                </a:cxn>
                <a:cxn ang="f176">
                  <a:pos x="f323" y="f324"/>
                </a:cxn>
                <a:cxn ang="f176">
                  <a:pos x="f325" y="f326"/>
                </a:cxn>
                <a:cxn ang="f176">
                  <a:pos x="f327" y="f328"/>
                </a:cxn>
                <a:cxn ang="f176">
                  <a:pos x="f329" y="f330"/>
                </a:cxn>
                <a:cxn ang="f176">
                  <a:pos x="f331" y="f332"/>
                </a:cxn>
                <a:cxn ang="f176">
                  <a:pos x="f333" y="f334"/>
                </a:cxn>
                <a:cxn ang="f176">
                  <a:pos x="f335" y="f336"/>
                </a:cxn>
                <a:cxn ang="f176">
                  <a:pos x="f337" y="f338"/>
                </a:cxn>
                <a:cxn ang="f176">
                  <a:pos x="f339" y="f340"/>
                </a:cxn>
                <a:cxn ang="f176">
                  <a:pos x="f337" y="f341"/>
                </a:cxn>
                <a:cxn ang="f176">
                  <a:pos x="f342" y="f343"/>
                </a:cxn>
                <a:cxn ang="f176">
                  <a:pos x="f291" y="f292"/>
                </a:cxn>
              </a:cxnLst>
              <a:rect l="f287" t="f290" r="f288" b="f289"/>
              <a:pathLst>
                <a:path w="246" h="16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2" y="f19"/>
                  </a:cubicBezTo>
                  <a:cubicBezTo>
                    <a:pt x="f20" y="f21"/>
                    <a:pt x="f7" y="f5"/>
                    <a:pt x="f22" y="f9"/>
                  </a:cubicBezTo>
                  <a:cubicBezTo>
                    <a:pt x="f23" y="f24"/>
                    <a:pt x="f25" y="f21"/>
                    <a:pt x="f26" y="f27"/>
                  </a:cubicBezTo>
                  <a:cubicBezTo>
                    <a:pt x="f28" y="f29"/>
                    <a:pt x="f30" y="f31"/>
                    <a:pt x="f6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4"/>
                    <a:pt x="f46" y="f44"/>
                    <a:pt x="f47" y="f44"/>
                  </a:cubicBezTo>
                  <a:cubicBezTo>
                    <a:pt x="f48" y="f44"/>
                    <a:pt x="f49" y="f50"/>
                    <a:pt x="f51" y="f50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1" y="f74"/>
                  </a:cubicBezTo>
                  <a:cubicBezTo>
                    <a:pt x="f75" y="f76"/>
                    <a:pt x="f77" y="f72"/>
                    <a:pt x="f78" y="f79"/>
                  </a:cubicBezTo>
                  <a:cubicBezTo>
                    <a:pt x="f80" y="f81"/>
                    <a:pt x="f82" y="f62"/>
                    <a:pt x="f44" y="f83"/>
                  </a:cubicBezTo>
                  <a:cubicBezTo>
                    <a:pt x="f42" y="f84"/>
                    <a:pt x="f42" y="f64"/>
                    <a:pt x="f50" y="f85"/>
                  </a:cubicBezTo>
                  <a:cubicBezTo>
                    <a:pt x="f80" y="f86"/>
                    <a:pt x="f87" y="f50"/>
                    <a:pt x="f88" y="f34"/>
                  </a:cubicBezTo>
                  <a:cubicBezTo>
                    <a:pt x="f10" y="f89"/>
                    <a:pt x="f90" y="f40"/>
                    <a:pt x="f87" y="f91"/>
                  </a:cubicBezTo>
                  <a:cubicBezTo>
                    <a:pt x="f92" y="f65"/>
                    <a:pt x="f93" y="f94"/>
                    <a:pt x="f95" y="f96"/>
                  </a:cubicBezTo>
                  <a:cubicBezTo>
                    <a:pt x="f19" y="f68"/>
                    <a:pt x="f97" y="f20"/>
                    <a:pt x="f5" y="f7"/>
                  </a:cubicBezTo>
                  <a:cubicBezTo>
                    <a:pt x="f9" y="f98"/>
                    <a:pt x="f99" y="f100"/>
                    <a:pt x="f13" y="f101"/>
                  </a:cubicBezTo>
                  <a:cubicBezTo>
                    <a:pt x="f32" y="f66"/>
                    <a:pt x="f18" y="f62"/>
                    <a:pt x="f19" y="f87"/>
                  </a:cubicBezTo>
                  <a:cubicBezTo>
                    <a:pt x="f102" y="f92"/>
                    <a:pt x="f50" y="f103"/>
                    <a:pt x="f67" y="f95"/>
                  </a:cubicBezTo>
                  <a:cubicBezTo>
                    <a:pt x="f104" y="f38"/>
                    <a:pt x="f69" y="f38"/>
                    <a:pt x="f80" y="f89"/>
                  </a:cubicBezTo>
                  <a:cubicBezTo>
                    <a:pt x="f105" y="f42"/>
                    <a:pt x="f69" y="f91"/>
                    <a:pt x="f69" y="f93"/>
                  </a:cubicBezTo>
                  <a:cubicBezTo>
                    <a:pt x="f69" y="f82"/>
                    <a:pt x="f105" y="f82"/>
                    <a:pt x="f80" y="f106"/>
                  </a:cubicBezTo>
                  <a:cubicBezTo>
                    <a:pt x="f92" y="f11"/>
                    <a:pt x="f107" y="f108"/>
                    <a:pt x="f109" y="f110"/>
                  </a:cubicBezTo>
                  <a:cubicBezTo>
                    <a:pt x="f100" y="f21"/>
                    <a:pt x="f100" y="f21"/>
                    <a:pt x="f8" y="f9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213CF467-C143-47AC-A8E1-2358604664CC}"/>
              </a:ext>
            </a:extLst>
          </p:cNvPr>
          <p:cNvGrpSpPr/>
          <p:nvPr/>
        </p:nvGrpSpPr>
        <p:grpSpPr>
          <a:xfrm>
            <a:off x="-10506" y="0"/>
            <a:ext cx="9154505" cy="5143499"/>
            <a:chOff x="-10506" y="0"/>
            <a:chExt cx="9154505" cy="5143499"/>
          </a:xfrm>
        </p:grpSpPr>
        <p:sp>
          <p:nvSpPr>
            <p:cNvPr id="9" name="Franja diagonal 8">
              <a:extLst>
                <a:ext uri="{FF2B5EF4-FFF2-40B4-BE49-F238E27FC236}">
                  <a16:creationId xmlns:a16="http://schemas.microsoft.com/office/drawing/2014/main" id="{AC539A26-725D-411B-9E12-C1CB74AB4989}"/>
                </a:ext>
              </a:extLst>
            </p:cNvPr>
            <p:cNvSpPr/>
            <p:nvPr/>
          </p:nvSpPr>
          <p:spPr>
            <a:xfrm rot="10799991">
              <a:off x="8370783" y="4249271"/>
              <a:ext cx="773207" cy="894228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695340"/>
                </a:solidFill>
                <a:uFillTx/>
                <a:latin typeface="Arial"/>
              </a:endParaRPr>
            </a:p>
          </p:txBody>
        </p:sp>
        <p:sp>
          <p:nvSpPr>
            <p:cNvPr id="10" name="Franja diagonal 9">
              <a:extLst>
                <a:ext uri="{FF2B5EF4-FFF2-40B4-BE49-F238E27FC236}">
                  <a16:creationId xmlns:a16="http://schemas.microsoft.com/office/drawing/2014/main" id="{5DCD0C26-1815-4EBF-BC98-63929864A69A}"/>
                </a:ext>
              </a:extLst>
            </p:cNvPr>
            <p:cNvSpPr/>
            <p:nvPr/>
          </p:nvSpPr>
          <p:spPr>
            <a:xfrm>
              <a:off x="0" y="0"/>
              <a:ext cx="773207" cy="894228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695340"/>
                </a:solidFill>
                <a:uFillTx/>
                <a:latin typeface="Arial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2580BD9-806E-4903-AE66-B07971E29E2E}"/>
                </a:ext>
              </a:extLst>
            </p:cNvPr>
            <p:cNvSpPr/>
            <p:nvPr/>
          </p:nvSpPr>
          <p:spPr>
            <a:xfrm>
              <a:off x="-10506" y="472964"/>
              <a:ext cx="152403" cy="3210467"/>
            </a:xfrm>
            <a:prstGeom prst="rect">
              <a:avLst/>
            </a:pr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2805092-DB47-444B-B05F-D3BFD811B239}"/>
                </a:ext>
              </a:extLst>
            </p:cNvPr>
            <p:cNvSpPr/>
            <p:nvPr/>
          </p:nvSpPr>
          <p:spPr>
            <a:xfrm>
              <a:off x="8991596" y="1415555"/>
              <a:ext cx="152403" cy="3210467"/>
            </a:xfrm>
            <a:prstGeom prst="rect">
              <a:avLst/>
            </a:pr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</p:grpSp>
      <p:sp>
        <p:nvSpPr>
          <p:cNvPr id="13" name="Rectángulo: esquinas redondeadas 1">
            <a:extLst>
              <a:ext uri="{FF2B5EF4-FFF2-40B4-BE49-F238E27FC236}">
                <a16:creationId xmlns:a16="http://schemas.microsoft.com/office/drawing/2014/main" id="{5A43FA0F-3441-4975-8CFB-25D81CEF3417}"/>
              </a:ext>
            </a:extLst>
          </p:cNvPr>
          <p:cNvSpPr/>
          <p:nvPr/>
        </p:nvSpPr>
        <p:spPr>
          <a:xfrm>
            <a:off x="935422" y="3773216"/>
            <a:ext cx="7262649" cy="104906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402" cap="flat">
            <a:solidFill>
              <a:srgbClr val="AF6C41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9E8A914-E55C-45B3-9D17-4F7CF3539F2D}"/>
              </a:ext>
            </a:extLst>
          </p:cNvPr>
          <p:cNvSpPr/>
          <p:nvPr/>
        </p:nvSpPr>
        <p:spPr>
          <a:xfrm>
            <a:off x="1305415" y="2441795"/>
            <a:ext cx="3102796" cy="2126748"/>
          </a:xfrm>
          <a:prstGeom prst="rect">
            <a:avLst/>
          </a:prstGeom>
          <a:solidFill>
            <a:srgbClr val="F4A9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3" name="Rectángulo 39">
            <a:extLst>
              <a:ext uri="{FF2B5EF4-FFF2-40B4-BE49-F238E27FC236}">
                <a16:creationId xmlns:a16="http://schemas.microsoft.com/office/drawing/2014/main" id="{46A5084D-FC92-44B5-A710-50F520B0F870}"/>
              </a:ext>
            </a:extLst>
          </p:cNvPr>
          <p:cNvSpPr/>
          <p:nvPr/>
        </p:nvSpPr>
        <p:spPr>
          <a:xfrm>
            <a:off x="175500" y="574947"/>
            <a:ext cx="2700662" cy="2051822"/>
          </a:xfrm>
          <a:prstGeom prst="rect">
            <a:avLst/>
          </a:prstGeom>
          <a:solidFill>
            <a:srgbClr val="F4A9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4" name="Google Shape;626;p44">
            <a:extLst>
              <a:ext uri="{FF2B5EF4-FFF2-40B4-BE49-F238E27FC236}">
                <a16:creationId xmlns:a16="http://schemas.microsoft.com/office/drawing/2014/main" id="{3559E938-A085-4EFF-A05B-28D80FEDB4C5}"/>
              </a:ext>
            </a:extLst>
          </p:cNvPr>
          <p:cNvSpPr/>
          <p:nvPr/>
        </p:nvSpPr>
        <p:spPr>
          <a:xfrm>
            <a:off x="6559539" y="4469514"/>
            <a:ext cx="1987201" cy="144895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627;p44">
            <a:extLst>
              <a:ext uri="{FF2B5EF4-FFF2-40B4-BE49-F238E27FC236}">
                <a16:creationId xmlns:a16="http://schemas.microsoft.com/office/drawing/2014/main" id="{DB565CFE-6EA5-43BB-98DD-D7119E407F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9407" y="4253212"/>
            <a:ext cx="3591004" cy="361197"/>
          </a:xfrm>
        </p:spPr>
        <p:txBody>
          <a:bodyPr/>
          <a:lstStyle/>
          <a:p>
            <a:pPr lvl="0"/>
            <a:r>
              <a:rPr lang="en-US"/>
              <a:t>—Someone Famous</a:t>
            </a:r>
          </a:p>
        </p:txBody>
      </p:sp>
      <p:sp>
        <p:nvSpPr>
          <p:cNvPr id="6" name="Google Shape;628;p44">
            <a:extLst>
              <a:ext uri="{FF2B5EF4-FFF2-40B4-BE49-F238E27FC236}">
                <a16:creationId xmlns:a16="http://schemas.microsoft.com/office/drawing/2014/main" id="{8AB7D059-480F-428D-8673-28308E997F8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6451" y="2389162"/>
            <a:ext cx="3355427" cy="1483504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2000"/>
              <a:t>“This is a quote, words full of wisdom that someone important said and can make the reader get inspired.”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5CDF62A-8917-4613-A6AE-58B0A94DA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8" y="748088"/>
            <a:ext cx="3897236" cy="364732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" name="Grupo 10">
            <a:extLst>
              <a:ext uri="{FF2B5EF4-FFF2-40B4-BE49-F238E27FC236}">
                <a16:creationId xmlns:a16="http://schemas.microsoft.com/office/drawing/2014/main" id="{BF304427-808C-44CE-94FB-C0D6AB8877E7}"/>
              </a:ext>
            </a:extLst>
          </p:cNvPr>
          <p:cNvGrpSpPr/>
          <p:nvPr/>
        </p:nvGrpSpPr>
        <p:grpSpPr>
          <a:xfrm>
            <a:off x="6398861" y="748088"/>
            <a:ext cx="862014" cy="1450796"/>
            <a:chOff x="6398861" y="748088"/>
            <a:chExt cx="862014" cy="1450796"/>
          </a:xfrm>
        </p:grpSpPr>
        <p:sp>
          <p:nvSpPr>
            <p:cNvPr id="9" name="Forma libre: forma 6">
              <a:extLst>
                <a:ext uri="{FF2B5EF4-FFF2-40B4-BE49-F238E27FC236}">
                  <a16:creationId xmlns:a16="http://schemas.microsoft.com/office/drawing/2014/main" id="{FB4F5B73-4CE9-445B-BB1D-44E8A8857E5A}"/>
                </a:ext>
              </a:extLst>
            </p:cNvPr>
            <p:cNvSpPr/>
            <p:nvPr/>
          </p:nvSpPr>
          <p:spPr>
            <a:xfrm>
              <a:off x="6398861" y="1647099"/>
              <a:ext cx="862014" cy="5517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2014"/>
                <a:gd name="f7" fmla="val 551790"/>
                <a:gd name="f8" fmla="val 329362"/>
                <a:gd name="f9" fmla="val 3478"/>
                <a:gd name="f10" fmla="val 416819"/>
                <a:gd name="f11" fmla="val 504277"/>
                <a:gd name="f12" fmla="val 3668"/>
                <a:gd name="f13" fmla="val 591734"/>
                <a:gd name="f14" fmla="val 3327"/>
                <a:gd name="f15" fmla="val 610067"/>
                <a:gd name="f16" fmla="val 3251"/>
                <a:gd name="f17" fmla="val 628361"/>
                <a:gd name="f18" fmla="val 675"/>
                <a:gd name="f19" fmla="val 646694"/>
                <a:gd name="f20" fmla="val 69"/>
                <a:gd name="f21" fmla="val 676237"/>
                <a:gd name="f22" fmla="val -915"/>
                <a:gd name="f23" fmla="val 686426"/>
                <a:gd name="f24" fmla="val 8440"/>
                <a:gd name="f25" fmla="val 688888"/>
                <a:gd name="f26" fmla="val 38060"/>
                <a:gd name="f27" fmla="val 689608"/>
                <a:gd name="f28" fmla="val 46847"/>
                <a:gd name="f29" fmla="val 689343"/>
                <a:gd name="f30" fmla="val 55672"/>
                <a:gd name="f31" fmla="val 689494"/>
                <a:gd name="f32" fmla="val 64498"/>
                <a:gd name="f33" fmla="val 689646"/>
                <a:gd name="f34" fmla="val 73778"/>
                <a:gd name="f35" fmla="val 694115"/>
                <a:gd name="f36" fmla="val 76164"/>
                <a:gd name="f37" fmla="val 702335"/>
                <a:gd name="f38" fmla="val 72528"/>
                <a:gd name="f39" fmla="val 710402"/>
                <a:gd name="f40" fmla="val 68967"/>
                <a:gd name="f41" fmla="val 718773"/>
                <a:gd name="f42" fmla="val 66429"/>
                <a:gd name="f43" fmla="val 727447"/>
                <a:gd name="f44" fmla="val 758544"/>
                <a:gd name="f45" fmla="val 57566"/>
                <a:gd name="f46" fmla="val 785664"/>
                <a:gd name="f47" fmla="val 65786"/>
                <a:gd name="f48" fmla="val 809450"/>
                <a:gd name="f49" fmla="val 85936"/>
                <a:gd name="f50" fmla="val 844903"/>
                <a:gd name="f51" fmla="val 115934"/>
                <a:gd name="f52" fmla="val 860167"/>
                <a:gd name="f53" fmla="val 155932"/>
                <a:gd name="f54" fmla="val 861872"/>
                <a:gd name="f55" fmla="val 200854"/>
                <a:gd name="f56" fmla="val 865508"/>
                <a:gd name="f57" fmla="val 297781"/>
                <a:gd name="f58" fmla="val 799375"/>
                <a:gd name="f59" fmla="val 397170"/>
                <a:gd name="f60" fmla="val 694532"/>
                <a:gd name="f61" fmla="val 417775"/>
                <a:gd name="f62" fmla="val 671162"/>
                <a:gd name="f63" fmla="val 422358"/>
                <a:gd name="f64" fmla="val 647565"/>
                <a:gd name="f65" fmla="val 422661"/>
                <a:gd name="f66" fmla="val 624422"/>
                <a:gd name="f67" fmla="val 418646"/>
                <a:gd name="f68" fmla="val 610862"/>
                <a:gd name="f69" fmla="val 416297"/>
                <a:gd name="f70" fmla="val 603287"/>
                <a:gd name="f71" fmla="val 419365"/>
                <a:gd name="f72" fmla="val 594613"/>
                <a:gd name="f73" fmla="val 429895"/>
                <a:gd name="f74" fmla="val 529162"/>
                <a:gd name="f75" fmla="val 509398"/>
                <a:gd name="f76" fmla="val 444431"/>
                <a:gd name="f77" fmla="val 552464"/>
                <a:gd name="f78" fmla="val 341444"/>
                <a:gd name="f79" fmla="val 551783"/>
                <a:gd name="f80" fmla="val 252585"/>
                <a:gd name="f81" fmla="val 551214"/>
                <a:gd name="f82" fmla="val 179938"/>
                <a:gd name="f83" fmla="val 513906"/>
                <a:gd name="f84" fmla="val 134031"/>
                <a:gd name="f85" fmla="val 435539"/>
                <a:gd name="f86" fmla="val 72368"/>
                <a:gd name="f87" fmla="val 330317"/>
                <a:gd name="f88" fmla="val 26385"/>
                <a:gd name="f89" fmla="val 218543"/>
                <a:gd name="f90" fmla="val 3205"/>
                <a:gd name="f91" fmla="val 98132"/>
                <a:gd name="f92" fmla="val 553"/>
                <a:gd name="f93" fmla="val 84269"/>
                <a:gd name="f94" fmla="val -242"/>
                <a:gd name="f95" fmla="val 70444"/>
                <a:gd name="f96" fmla="val 61"/>
                <a:gd name="f97" fmla="val 56468"/>
                <a:gd name="f98" fmla="val 780"/>
                <a:gd name="f99" fmla="val 22417"/>
                <a:gd name="f100" fmla="val 19719"/>
                <a:gd name="f101" fmla="val 53808"/>
                <a:gd name="f102" fmla="val 3402"/>
                <a:gd name="f103" fmla="val 145659"/>
                <a:gd name="f104" fmla="val 3213"/>
                <a:gd name="f105" fmla="val 237548"/>
                <a:gd name="f106" fmla="val 329437"/>
                <a:gd name="f107" fmla="val 3365"/>
                <a:gd name="f108" fmla="val 3440"/>
                <a:gd name="f109" fmla="val 151379"/>
                <a:gd name="f110" fmla="val 67414"/>
                <a:gd name="f111" fmla="val 129334"/>
                <a:gd name="f112" fmla="val 107328"/>
                <a:gd name="f113" fmla="val 67566"/>
                <a:gd name="f114" fmla="val 85284"/>
                <a:gd name="f115" fmla="val 50816"/>
                <a:gd name="f116" fmla="val 67149"/>
                <a:gd name="f117" fmla="val 50285"/>
                <a:gd name="f118" fmla="val 58050"/>
                <a:gd name="f119" fmla="val 101390"/>
                <a:gd name="f120" fmla="val 82935"/>
                <a:gd name="f121" fmla="val 211195"/>
                <a:gd name="f122" fmla="val 126531"/>
                <a:gd name="f123" fmla="val 313538"/>
                <a:gd name="f124" fmla="val 183650"/>
                <a:gd name="f125" fmla="val 410199"/>
                <a:gd name="f126" fmla="val 207020"/>
                <a:gd name="f127" fmla="val 449742"/>
                <a:gd name="f128" fmla="val 241525"/>
                <a:gd name="f129" fmla="val 477279"/>
                <a:gd name="f130" fmla="val 286712"/>
                <a:gd name="f131" fmla="val 487354"/>
                <a:gd name="f132" fmla="val 362731"/>
                <a:gd name="f133" fmla="val 504323"/>
                <a:gd name="f134" fmla="val 434053"/>
                <a:gd name="f135" fmla="val 490801"/>
                <a:gd name="f136" fmla="val 499239"/>
                <a:gd name="f137" fmla="val 447811"/>
                <a:gd name="f138" fmla="val 548441"/>
                <a:gd name="f139" fmla="val 415388"/>
                <a:gd name="f140" fmla="val 575561"/>
                <a:gd name="f141" fmla="val 367550"/>
                <a:gd name="f142" fmla="val 591015"/>
                <a:gd name="f143" fmla="val 312250"/>
                <a:gd name="f144" fmla="val 605446"/>
                <a:gd name="f145" fmla="val 260624"/>
                <a:gd name="f146" fmla="val 616544"/>
                <a:gd name="f147" fmla="val 208202"/>
                <a:gd name="f148" fmla="val 625823"/>
                <a:gd name="f149" fmla="val 155402"/>
                <a:gd name="f150" fmla="val 630028"/>
                <a:gd name="f151" fmla="val 131540"/>
                <a:gd name="f152" fmla="val 632566"/>
                <a:gd name="f153" fmla="val 107450"/>
                <a:gd name="f154" fmla="val 632414"/>
                <a:gd name="f155" fmla="val 83133"/>
                <a:gd name="f156" fmla="val 632263"/>
                <a:gd name="f157" fmla="val 60710"/>
                <a:gd name="f158" fmla="val 630672"/>
                <a:gd name="f159" fmla="val 58854"/>
                <a:gd name="f160" fmla="val 609044"/>
                <a:gd name="f161" fmla="val 59006"/>
                <a:gd name="f162" fmla="val 602453"/>
                <a:gd name="f163" fmla="val 59043"/>
                <a:gd name="f164" fmla="val 595749"/>
                <a:gd name="f165" fmla="val 58778"/>
                <a:gd name="f166" fmla="val 589234"/>
                <a:gd name="f167" fmla="val 59801"/>
                <a:gd name="f168" fmla="val 552115"/>
                <a:gd name="f169" fmla="val 65558"/>
                <a:gd name="f170" fmla="val 514504"/>
                <a:gd name="f171" fmla="val 64611"/>
                <a:gd name="f172" fmla="val 477195"/>
                <a:gd name="f173" fmla="val 66354"/>
                <a:gd name="f174" fmla="val 403903"/>
                <a:gd name="f175" fmla="val 69763"/>
                <a:gd name="f176" fmla="val 330422"/>
                <a:gd name="f177" fmla="val 70482"/>
                <a:gd name="f178" fmla="val 257017"/>
                <a:gd name="f179" fmla="val 70255"/>
                <a:gd name="f180" fmla="val 221830"/>
                <a:gd name="f181" fmla="val 70141"/>
                <a:gd name="f182" fmla="val 186604"/>
                <a:gd name="f183" fmla="val 67793"/>
                <a:gd name="f184" fmla="val 67490"/>
                <a:gd name="f185" fmla="val 634687"/>
                <a:gd name="f186" fmla="val 376906"/>
                <a:gd name="f187" fmla="val 695176"/>
                <a:gd name="f188" fmla="val 385125"/>
                <a:gd name="f189" fmla="val 745666"/>
                <a:gd name="f190" fmla="val 365921"/>
                <a:gd name="f191" fmla="val 784565"/>
                <a:gd name="f192" fmla="val 318954"/>
                <a:gd name="f193" fmla="val 820207"/>
                <a:gd name="f194" fmla="val 275888"/>
                <a:gd name="f195" fmla="val 828616"/>
                <a:gd name="f196" fmla="val 224451"/>
                <a:gd name="f197" fmla="val 819071"/>
                <a:gd name="f198" fmla="val 171348"/>
                <a:gd name="f199" fmla="val 808087"/>
                <a:gd name="f200" fmla="val 110026"/>
                <a:gd name="f201" fmla="val 751309"/>
                <a:gd name="f202" fmla="val 81163"/>
                <a:gd name="f203" fmla="val 691805"/>
                <a:gd name="f204" fmla="val 116806"/>
                <a:gd name="f205" fmla="val 706160"/>
                <a:gd name="f206" fmla="val 120366"/>
                <a:gd name="f207" fmla="val 723167"/>
                <a:gd name="f208" fmla="val 117980"/>
                <a:gd name="f209" fmla="val 730666"/>
                <a:gd name="f210" fmla="val 135252"/>
                <a:gd name="f211" fmla="val 720288"/>
                <a:gd name="f212" fmla="val 142031"/>
                <a:gd name="f213" fmla="val 707637"/>
                <a:gd name="f214" fmla="val 134646"/>
                <a:gd name="f215" fmla="val 698471"/>
                <a:gd name="f216" fmla="val 143206"/>
                <a:gd name="f217" fmla="val 709607"/>
                <a:gd name="f218" fmla="val 146690"/>
                <a:gd name="f219" fmla="val 722296"/>
                <a:gd name="f220" fmla="val 145440"/>
                <a:gd name="f221" fmla="val 729795"/>
                <a:gd name="f222" fmla="val 156652"/>
                <a:gd name="f223" fmla="val 722826"/>
                <a:gd name="f224" fmla="val 162977"/>
                <a:gd name="f225" fmla="val 714796"/>
                <a:gd name="f226" fmla="val 158849"/>
                <a:gd name="f227" fmla="val 707183"/>
                <a:gd name="f228" fmla="val 161576"/>
                <a:gd name="f229" fmla="val 712902"/>
                <a:gd name="f230" fmla="val 164379"/>
                <a:gd name="f231" fmla="val 718281"/>
                <a:gd name="f232" fmla="val 166613"/>
                <a:gd name="f233" fmla="val 723243"/>
                <a:gd name="f234" fmla="val 169530"/>
                <a:gd name="f235" fmla="val 752408"/>
                <a:gd name="f236" fmla="val 186840"/>
                <a:gd name="f237" fmla="val 762710"/>
                <a:gd name="f238" fmla="val 215096"/>
                <a:gd name="f239" fmla="val 751537"/>
                <a:gd name="f240" fmla="val 246912"/>
                <a:gd name="f241" fmla="val 747370"/>
                <a:gd name="f242" fmla="val 258844"/>
                <a:gd name="f243" fmla="val 740969"/>
                <a:gd name="f244" fmla="val 269449"/>
                <a:gd name="f245" fmla="val 732409"/>
                <a:gd name="f246" fmla="val 278805"/>
                <a:gd name="f247" fmla="val 712599"/>
                <a:gd name="f248" fmla="val 300357"/>
                <a:gd name="f249" fmla="val 688055"/>
                <a:gd name="f250" fmla="val 312023"/>
                <a:gd name="f251" fmla="val 659004"/>
                <a:gd name="f252" fmla="val 314636"/>
                <a:gd name="f253" fmla="val 654117"/>
                <a:gd name="f254" fmla="val 315091"/>
                <a:gd name="f255" fmla="val 647148"/>
                <a:gd name="f256" fmla="val 314219"/>
                <a:gd name="f257" fmla="val 646921"/>
                <a:gd name="f258" fmla="val 321037"/>
                <a:gd name="f259" fmla="val 328082"/>
                <a:gd name="f260" fmla="val 654155"/>
                <a:gd name="f261" fmla="val 327173"/>
                <a:gd name="f262" fmla="val 658738"/>
                <a:gd name="f263" fmla="val 328007"/>
                <a:gd name="f264" fmla="val 662943"/>
                <a:gd name="f265" fmla="val 328764"/>
                <a:gd name="f266" fmla="val 667488"/>
                <a:gd name="f267" fmla="val 328044"/>
                <a:gd name="f268" fmla="val 671806"/>
                <a:gd name="f269" fmla="val 327476"/>
                <a:gd name="f270" fmla="val 325204"/>
                <a:gd name="f271" fmla="val 705516"/>
                <a:gd name="f272" fmla="val 317818"/>
                <a:gd name="f273" fmla="val 720705"/>
                <a:gd name="f274" fmla="val 308538"/>
                <a:gd name="f275" fmla="val 725818"/>
                <a:gd name="f276" fmla="val 305432"/>
                <a:gd name="f277" fmla="val 730629"/>
                <a:gd name="f278" fmla="val 300167"/>
                <a:gd name="f279" fmla="val 740552"/>
                <a:gd name="f280" fmla="val 303690"/>
                <a:gd name="f281" fmla="val 726159"/>
                <a:gd name="f282" fmla="val 323234"/>
                <a:gd name="f283" fmla="val 708660"/>
                <a:gd name="f284" fmla="val 335771"/>
                <a:gd name="f285" fmla="val 688320"/>
                <a:gd name="f286" fmla="val 345884"/>
                <a:gd name="f287" fmla="val 698244"/>
                <a:gd name="f288" fmla="val 349861"/>
                <a:gd name="f289" fmla="val 707524"/>
                <a:gd name="f290" fmla="val 339294"/>
                <a:gd name="f291" fmla="val 716463"/>
                <a:gd name="f292" fmla="val 346718"/>
                <a:gd name="f293" fmla="val 702827"/>
                <a:gd name="f294" fmla="val 368156"/>
                <a:gd name="f295" fmla="val 682525"/>
                <a:gd name="f296" fmla="val 375390"/>
                <a:gd name="f297" fmla="val 376868"/>
                <a:gd name="f298" fmla="val 719644"/>
                <a:gd name="f299" fmla="val 221156"/>
                <a:gd name="f300" fmla="val 719531"/>
                <a:gd name="f301" fmla="val 201309"/>
                <a:gd name="f302" fmla="val 701615"/>
                <a:gd name="f303" fmla="val 187294"/>
                <a:gd name="f304" fmla="val 682336"/>
                <a:gd name="f305" fmla="val 191877"/>
                <a:gd name="f306" fmla="val 678548"/>
                <a:gd name="f307" fmla="val 192786"/>
                <a:gd name="f308" fmla="val 675025"/>
                <a:gd name="f309" fmla="val 194302"/>
                <a:gd name="f310" fmla="val 674116"/>
                <a:gd name="f311" fmla="val 198127"/>
                <a:gd name="f312" fmla="val 668511"/>
                <a:gd name="f313" fmla="val 221535"/>
                <a:gd name="f314" fmla="val 662981"/>
                <a:gd name="f315" fmla="val 244981"/>
                <a:gd name="f316" fmla="val 657829"/>
                <a:gd name="f317" fmla="val 268464"/>
                <a:gd name="f318" fmla="val 656617"/>
                <a:gd name="f319" fmla="val 273994"/>
                <a:gd name="f320" fmla="val 660519"/>
                <a:gd name="f321" fmla="val 276759"/>
                <a:gd name="f322" fmla="val 665594"/>
                <a:gd name="f323" fmla="val 276191"/>
                <a:gd name="f324" fmla="val 692449"/>
                <a:gd name="f325" fmla="val 273047"/>
                <a:gd name="f326" fmla="val 720553"/>
                <a:gd name="f327" fmla="val 245587"/>
                <a:gd name="f328" fmla="+- 0 0 -90"/>
                <a:gd name="f329" fmla="*/ f3 1 862014"/>
                <a:gd name="f330" fmla="*/ f4 1 551790"/>
                <a:gd name="f331" fmla="val f5"/>
                <a:gd name="f332" fmla="val f6"/>
                <a:gd name="f333" fmla="val f7"/>
                <a:gd name="f334" fmla="*/ f328 f0 1"/>
                <a:gd name="f335" fmla="+- f333 0 f331"/>
                <a:gd name="f336" fmla="+- f332 0 f331"/>
                <a:gd name="f337" fmla="*/ f334 1 f2"/>
                <a:gd name="f338" fmla="*/ f336 1 862014"/>
                <a:gd name="f339" fmla="*/ f335 1 551790"/>
                <a:gd name="f340" fmla="*/ 329362 f336 1"/>
                <a:gd name="f341" fmla="*/ 3478 f335 1"/>
                <a:gd name="f342" fmla="*/ 591734 f336 1"/>
                <a:gd name="f343" fmla="*/ 3327 f335 1"/>
                <a:gd name="f344" fmla="*/ 646694 f336 1"/>
                <a:gd name="f345" fmla="*/ 69 f335 1"/>
                <a:gd name="f346" fmla="*/ 688888 f336 1"/>
                <a:gd name="f347" fmla="*/ 38060 f335 1"/>
                <a:gd name="f348" fmla="*/ 689494 f336 1"/>
                <a:gd name="f349" fmla="*/ 64498 f335 1"/>
                <a:gd name="f350" fmla="*/ 702335 f336 1"/>
                <a:gd name="f351" fmla="*/ 72528 f335 1"/>
                <a:gd name="f352" fmla="*/ 727447 f336 1"/>
                <a:gd name="f353" fmla="*/ 809450 f336 1"/>
                <a:gd name="f354" fmla="*/ 85936 f335 1"/>
                <a:gd name="f355" fmla="*/ 861872 f336 1"/>
                <a:gd name="f356" fmla="*/ 200854 f335 1"/>
                <a:gd name="f357" fmla="*/ 694532 f336 1"/>
                <a:gd name="f358" fmla="*/ 417775 f335 1"/>
                <a:gd name="f359" fmla="*/ 624422 f336 1"/>
                <a:gd name="f360" fmla="*/ 418646 f335 1"/>
                <a:gd name="f361" fmla="*/ 594613 f336 1"/>
                <a:gd name="f362" fmla="*/ 429895 f335 1"/>
                <a:gd name="f363" fmla="*/ 341444 f336 1"/>
                <a:gd name="f364" fmla="*/ 551783 f335 1"/>
                <a:gd name="f365" fmla="*/ 134031 f336 1"/>
                <a:gd name="f366" fmla="*/ 435539 f335 1"/>
                <a:gd name="f367" fmla="*/ 3205 f336 1"/>
                <a:gd name="f368" fmla="*/ 98132 f335 1"/>
                <a:gd name="f369" fmla="*/ 61 f336 1"/>
                <a:gd name="f370" fmla="*/ 56468 f335 1"/>
                <a:gd name="f371" fmla="*/ 53808 f336 1"/>
                <a:gd name="f372" fmla="*/ 3402 f335 1"/>
                <a:gd name="f373" fmla="*/ 329437 f336 1"/>
                <a:gd name="f374" fmla="*/ 151379 f336 1"/>
                <a:gd name="f375" fmla="*/ 67414 f335 1"/>
                <a:gd name="f376" fmla="*/ 85284 f336 1"/>
                <a:gd name="f377" fmla="*/ 58050 f336 1"/>
                <a:gd name="f378" fmla="*/ 101390 f335 1"/>
                <a:gd name="f379" fmla="*/ 183650 f336 1"/>
                <a:gd name="f380" fmla="*/ 410199 f335 1"/>
                <a:gd name="f381" fmla="*/ 286712 f336 1"/>
                <a:gd name="f382" fmla="*/ 487354 f335 1"/>
                <a:gd name="f383" fmla="*/ 499239 f336 1"/>
                <a:gd name="f384" fmla="*/ 447811 f335 1"/>
                <a:gd name="f385" fmla="*/ 591015 f336 1"/>
                <a:gd name="f386" fmla="*/ 312250 f335 1"/>
                <a:gd name="f387" fmla="*/ 625823 f336 1"/>
                <a:gd name="f388" fmla="*/ 155402 f335 1"/>
                <a:gd name="f389" fmla="*/ 632414 f336 1"/>
                <a:gd name="f390" fmla="*/ 83133 f335 1"/>
                <a:gd name="f391" fmla="*/ 609044 f336 1"/>
                <a:gd name="f392" fmla="*/ 59006 f335 1"/>
                <a:gd name="f393" fmla="*/ 589234 f336 1"/>
                <a:gd name="f394" fmla="*/ 59801 f335 1"/>
                <a:gd name="f395" fmla="*/ 477195 f336 1"/>
                <a:gd name="f396" fmla="*/ 66354 f335 1"/>
                <a:gd name="f397" fmla="*/ 257017 f336 1"/>
                <a:gd name="f398" fmla="*/ 70255 f335 1"/>
                <a:gd name="f399" fmla="*/ 67490 f335 1"/>
                <a:gd name="f400" fmla="*/ 634687 f336 1"/>
                <a:gd name="f401" fmla="*/ 376906 f335 1"/>
                <a:gd name="f402" fmla="*/ 784565 f336 1"/>
                <a:gd name="f403" fmla="*/ 318954 f335 1"/>
                <a:gd name="f404" fmla="*/ 819071 f336 1"/>
                <a:gd name="f405" fmla="*/ 171348 f335 1"/>
                <a:gd name="f406" fmla="*/ 691805 f336 1"/>
                <a:gd name="f407" fmla="*/ 116806 f335 1"/>
                <a:gd name="f408" fmla="*/ 730666 f336 1"/>
                <a:gd name="f409" fmla="*/ 135252 f335 1"/>
                <a:gd name="f410" fmla="*/ 698471 f336 1"/>
                <a:gd name="f411" fmla="*/ 143206 f335 1"/>
                <a:gd name="f412" fmla="*/ 729795 f336 1"/>
                <a:gd name="f413" fmla="*/ 156652 f335 1"/>
                <a:gd name="f414" fmla="*/ 707183 f336 1"/>
                <a:gd name="f415" fmla="*/ 161576 f335 1"/>
                <a:gd name="f416" fmla="*/ 723243 f336 1"/>
                <a:gd name="f417" fmla="*/ 169530 f335 1"/>
                <a:gd name="f418" fmla="*/ 751537 f336 1"/>
                <a:gd name="f419" fmla="*/ 246912 f335 1"/>
                <a:gd name="f420" fmla="*/ 732409 f336 1"/>
                <a:gd name="f421" fmla="*/ 278805 f335 1"/>
                <a:gd name="f422" fmla="*/ 659004 f336 1"/>
                <a:gd name="f423" fmla="*/ 314636 f335 1"/>
                <a:gd name="f424" fmla="*/ 646921 f336 1"/>
                <a:gd name="f425" fmla="*/ 321037 f335 1"/>
                <a:gd name="f426" fmla="*/ 658738 f336 1"/>
                <a:gd name="f427" fmla="*/ 328007 f335 1"/>
                <a:gd name="f428" fmla="*/ 671806 f336 1"/>
                <a:gd name="f429" fmla="*/ 327476 f335 1"/>
                <a:gd name="f430" fmla="*/ 720705 f336 1"/>
                <a:gd name="f431" fmla="*/ 308538 f335 1"/>
                <a:gd name="f432" fmla="*/ 740552 f336 1"/>
                <a:gd name="f433" fmla="*/ 303690 f335 1"/>
                <a:gd name="f434" fmla="*/ 688320 f336 1"/>
                <a:gd name="f435" fmla="*/ 345884 f335 1"/>
                <a:gd name="f436" fmla="*/ 716463 f336 1"/>
                <a:gd name="f437" fmla="*/ 346718 f335 1"/>
                <a:gd name="f438" fmla="*/ 376868 f335 1"/>
                <a:gd name="f439" fmla="*/ 719644 f336 1"/>
                <a:gd name="f440" fmla="*/ 221156 f335 1"/>
                <a:gd name="f441" fmla="*/ 682336 f336 1"/>
                <a:gd name="f442" fmla="*/ 191877 f335 1"/>
                <a:gd name="f443" fmla="*/ 674116 f336 1"/>
                <a:gd name="f444" fmla="*/ 198127 f335 1"/>
                <a:gd name="f445" fmla="*/ 657829 f336 1"/>
                <a:gd name="f446" fmla="*/ 268464 f335 1"/>
                <a:gd name="f447" fmla="*/ 665594 f336 1"/>
                <a:gd name="f448" fmla="*/ 276191 f335 1"/>
                <a:gd name="f449" fmla="+- f337 0 f1"/>
                <a:gd name="f450" fmla="*/ f340 1 862014"/>
                <a:gd name="f451" fmla="*/ f341 1 551790"/>
                <a:gd name="f452" fmla="*/ f342 1 862014"/>
                <a:gd name="f453" fmla="*/ f343 1 551790"/>
                <a:gd name="f454" fmla="*/ f344 1 862014"/>
                <a:gd name="f455" fmla="*/ f345 1 551790"/>
                <a:gd name="f456" fmla="*/ f346 1 862014"/>
                <a:gd name="f457" fmla="*/ f347 1 551790"/>
                <a:gd name="f458" fmla="*/ f348 1 862014"/>
                <a:gd name="f459" fmla="*/ f349 1 551790"/>
                <a:gd name="f460" fmla="*/ f350 1 862014"/>
                <a:gd name="f461" fmla="*/ f351 1 551790"/>
                <a:gd name="f462" fmla="*/ f352 1 862014"/>
                <a:gd name="f463" fmla="*/ f353 1 862014"/>
                <a:gd name="f464" fmla="*/ f354 1 551790"/>
                <a:gd name="f465" fmla="*/ f355 1 862014"/>
                <a:gd name="f466" fmla="*/ f356 1 551790"/>
                <a:gd name="f467" fmla="*/ f357 1 862014"/>
                <a:gd name="f468" fmla="*/ f358 1 551790"/>
                <a:gd name="f469" fmla="*/ f359 1 862014"/>
                <a:gd name="f470" fmla="*/ f360 1 551790"/>
                <a:gd name="f471" fmla="*/ f361 1 862014"/>
                <a:gd name="f472" fmla="*/ f362 1 551790"/>
                <a:gd name="f473" fmla="*/ f363 1 862014"/>
                <a:gd name="f474" fmla="*/ f364 1 551790"/>
                <a:gd name="f475" fmla="*/ f365 1 862014"/>
                <a:gd name="f476" fmla="*/ f366 1 551790"/>
                <a:gd name="f477" fmla="*/ f367 1 862014"/>
                <a:gd name="f478" fmla="*/ f368 1 551790"/>
                <a:gd name="f479" fmla="*/ f369 1 862014"/>
                <a:gd name="f480" fmla="*/ f370 1 551790"/>
                <a:gd name="f481" fmla="*/ f371 1 862014"/>
                <a:gd name="f482" fmla="*/ f372 1 551790"/>
                <a:gd name="f483" fmla="*/ f373 1 862014"/>
                <a:gd name="f484" fmla="*/ f374 1 862014"/>
                <a:gd name="f485" fmla="*/ f375 1 551790"/>
                <a:gd name="f486" fmla="*/ f376 1 862014"/>
                <a:gd name="f487" fmla="*/ f377 1 862014"/>
                <a:gd name="f488" fmla="*/ f378 1 551790"/>
                <a:gd name="f489" fmla="*/ f379 1 862014"/>
                <a:gd name="f490" fmla="*/ f380 1 551790"/>
                <a:gd name="f491" fmla="*/ f381 1 862014"/>
                <a:gd name="f492" fmla="*/ f382 1 551790"/>
                <a:gd name="f493" fmla="*/ f383 1 862014"/>
                <a:gd name="f494" fmla="*/ f384 1 551790"/>
                <a:gd name="f495" fmla="*/ f385 1 862014"/>
                <a:gd name="f496" fmla="*/ f386 1 551790"/>
                <a:gd name="f497" fmla="*/ f387 1 862014"/>
                <a:gd name="f498" fmla="*/ f388 1 551790"/>
                <a:gd name="f499" fmla="*/ f389 1 862014"/>
                <a:gd name="f500" fmla="*/ f390 1 551790"/>
                <a:gd name="f501" fmla="*/ f391 1 862014"/>
                <a:gd name="f502" fmla="*/ f392 1 551790"/>
                <a:gd name="f503" fmla="*/ f393 1 862014"/>
                <a:gd name="f504" fmla="*/ f394 1 551790"/>
                <a:gd name="f505" fmla="*/ f395 1 862014"/>
                <a:gd name="f506" fmla="*/ f396 1 551790"/>
                <a:gd name="f507" fmla="*/ f397 1 862014"/>
                <a:gd name="f508" fmla="*/ f398 1 551790"/>
                <a:gd name="f509" fmla="*/ f399 1 551790"/>
                <a:gd name="f510" fmla="*/ f400 1 862014"/>
                <a:gd name="f511" fmla="*/ f401 1 551790"/>
                <a:gd name="f512" fmla="*/ f402 1 862014"/>
                <a:gd name="f513" fmla="*/ f403 1 551790"/>
                <a:gd name="f514" fmla="*/ f404 1 862014"/>
                <a:gd name="f515" fmla="*/ f405 1 551790"/>
                <a:gd name="f516" fmla="*/ f406 1 862014"/>
                <a:gd name="f517" fmla="*/ f407 1 551790"/>
                <a:gd name="f518" fmla="*/ f408 1 862014"/>
                <a:gd name="f519" fmla="*/ f409 1 551790"/>
                <a:gd name="f520" fmla="*/ f410 1 862014"/>
                <a:gd name="f521" fmla="*/ f411 1 551790"/>
                <a:gd name="f522" fmla="*/ f412 1 862014"/>
                <a:gd name="f523" fmla="*/ f413 1 551790"/>
                <a:gd name="f524" fmla="*/ f414 1 862014"/>
                <a:gd name="f525" fmla="*/ f415 1 551790"/>
                <a:gd name="f526" fmla="*/ f416 1 862014"/>
                <a:gd name="f527" fmla="*/ f417 1 551790"/>
                <a:gd name="f528" fmla="*/ f418 1 862014"/>
                <a:gd name="f529" fmla="*/ f419 1 551790"/>
                <a:gd name="f530" fmla="*/ f420 1 862014"/>
                <a:gd name="f531" fmla="*/ f421 1 551790"/>
                <a:gd name="f532" fmla="*/ f422 1 862014"/>
                <a:gd name="f533" fmla="*/ f423 1 551790"/>
                <a:gd name="f534" fmla="*/ f424 1 862014"/>
                <a:gd name="f535" fmla="*/ f425 1 551790"/>
                <a:gd name="f536" fmla="*/ f426 1 862014"/>
                <a:gd name="f537" fmla="*/ f427 1 551790"/>
                <a:gd name="f538" fmla="*/ f428 1 862014"/>
                <a:gd name="f539" fmla="*/ f429 1 551790"/>
                <a:gd name="f540" fmla="*/ f430 1 862014"/>
                <a:gd name="f541" fmla="*/ f431 1 551790"/>
                <a:gd name="f542" fmla="*/ f432 1 862014"/>
                <a:gd name="f543" fmla="*/ f433 1 551790"/>
                <a:gd name="f544" fmla="*/ f434 1 862014"/>
                <a:gd name="f545" fmla="*/ f435 1 551790"/>
                <a:gd name="f546" fmla="*/ f436 1 862014"/>
                <a:gd name="f547" fmla="*/ f437 1 551790"/>
                <a:gd name="f548" fmla="*/ f438 1 551790"/>
                <a:gd name="f549" fmla="*/ f439 1 862014"/>
                <a:gd name="f550" fmla="*/ f440 1 551790"/>
                <a:gd name="f551" fmla="*/ f441 1 862014"/>
                <a:gd name="f552" fmla="*/ f442 1 551790"/>
                <a:gd name="f553" fmla="*/ f443 1 862014"/>
                <a:gd name="f554" fmla="*/ f444 1 551790"/>
                <a:gd name="f555" fmla="*/ f445 1 862014"/>
                <a:gd name="f556" fmla="*/ f446 1 551790"/>
                <a:gd name="f557" fmla="*/ f447 1 862014"/>
                <a:gd name="f558" fmla="*/ f448 1 551790"/>
                <a:gd name="f559" fmla="*/ f331 1 f338"/>
                <a:gd name="f560" fmla="*/ f332 1 f338"/>
                <a:gd name="f561" fmla="*/ f331 1 f339"/>
                <a:gd name="f562" fmla="*/ f333 1 f339"/>
                <a:gd name="f563" fmla="*/ f450 1 f338"/>
                <a:gd name="f564" fmla="*/ f451 1 f339"/>
                <a:gd name="f565" fmla="*/ f452 1 f338"/>
                <a:gd name="f566" fmla="*/ f453 1 f339"/>
                <a:gd name="f567" fmla="*/ f454 1 f338"/>
                <a:gd name="f568" fmla="*/ f455 1 f339"/>
                <a:gd name="f569" fmla="*/ f456 1 f338"/>
                <a:gd name="f570" fmla="*/ f457 1 f339"/>
                <a:gd name="f571" fmla="*/ f458 1 f338"/>
                <a:gd name="f572" fmla="*/ f459 1 f339"/>
                <a:gd name="f573" fmla="*/ f460 1 f338"/>
                <a:gd name="f574" fmla="*/ f461 1 f339"/>
                <a:gd name="f575" fmla="*/ f462 1 f338"/>
                <a:gd name="f576" fmla="*/ f463 1 f338"/>
                <a:gd name="f577" fmla="*/ f464 1 f339"/>
                <a:gd name="f578" fmla="*/ f465 1 f338"/>
                <a:gd name="f579" fmla="*/ f466 1 f339"/>
                <a:gd name="f580" fmla="*/ f467 1 f338"/>
                <a:gd name="f581" fmla="*/ f468 1 f339"/>
                <a:gd name="f582" fmla="*/ f469 1 f338"/>
                <a:gd name="f583" fmla="*/ f470 1 f339"/>
                <a:gd name="f584" fmla="*/ f471 1 f338"/>
                <a:gd name="f585" fmla="*/ f472 1 f339"/>
                <a:gd name="f586" fmla="*/ f473 1 f338"/>
                <a:gd name="f587" fmla="*/ f474 1 f339"/>
                <a:gd name="f588" fmla="*/ f475 1 f338"/>
                <a:gd name="f589" fmla="*/ f476 1 f339"/>
                <a:gd name="f590" fmla="*/ f477 1 f338"/>
                <a:gd name="f591" fmla="*/ f478 1 f339"/>
                <a:gd name="f592" fmla="*/ f479 1 f338"/>
                <a:gd name="f593" fmla="*/ f480 1 f339"/>
                <a:gd name="f594" fmla="*/ f481 1 f338"/>
                <a:gd name="f595" fmla="*/ f482 1 f339"/>
                <a:gd name="f596" fmla="*/ f483 1 f338"/>
                <a:gd name="f597" fmla="*/ f484 1 f338"/>
                <a:gd name="f598" fmla="*/ f485 1 f339"/>
                <a:gd name="f599" fmla="*/ f486 1 f338"/>
                <a:gd name="f600" fmla="*/ f487 1 f338"/>
                <a:gd name="f601" fmla="*/ f488 1 f339"/>
                <a:gd name="f602" fmla="*/ f489 1 f338"/>
                <a:gd name="f603" fmla="*/ f490 1 f339"/>
                <a:gd name="f604" fmla="*/ f491 1 f338"/>
                <a:gd name="f605" fmla="*/ f492 1 f339"/>
                <a:gd name="f606" fmla="*/ f493 1 f338"/>
                <a:gd name="f607" fmla="*/ f494 1 f339"/>
                <a:gd name="f608" fmla="*/ f495 1 f338"/>
                <a:gd name="f609" fmla="*/ f496 1 f339"/>
                <a:gd name="f610" fmla="*/ f497 1 f338"/>
                <a:gd name="f611" fmla="*/ f498 1 f339"/>
                <a:gd name="f612" fmla="*/ f499 1 f338"/>
                <a:gd name="f613" fmla="*/ f500 1 f339"/>
                <a:gd name="f614" fmla="*/ f501 1 f338"/>
                <a:gd name="f615" fmla="*/ f502 1 f339"/>
                <a:gd name="f616" fmla="*/ f503 1 f338"/>
                <a:gd name="f617" fmla="*/ f504 1 f339"/>
                <a:gd name="f618" fmla="*/ f505 1 f338"/>
                <a:gd name="f619" fmla="*/ f506 1 f339"/>
                <a:gd name="f620" fmla="*/ f507 1 f338"/>
                <a:gd name="f621" fmla="*/ f508 1 f339"/>
                <a:gd name="f622" fmla="*/ f509 1 f339"/>
                <a:gd name="f623" fmla="*/ f510 1 f338"/>
                <a:gd name="f624" fmla="*/ f511 1 f339"/>
                <a:gd name="f625" fmla="*/ f512 1 f338"/>
                <a:gd name="f626" fmla="*/ f513 1 f339"/>
                <a:gd name="f627" fmla="*/ f514 1 f338"/>
                <a:gd name="f628" fmla="*/ f515 1 f339"/>
                <a:gd name="f629" fmla="*/ f516 1 f338"/>
                <a:gd name="f630" fmla="*/ f517 1 f339"/>
                <a:gd name="f631" fmla="*/ f518 1 f338"/>
                <a:gd name="f632" fmla="*/ f519 1 f339"/>
                <a:gd name="f633" fmla="*/ f520 1 f338"/>
                <a:gd name="f634" fmla="*/ f521 1 f339"/>
                <a:gd name="f635" fmla="*/ f522 1 f338"/>
                <a:gd name="f636" fmla="*/ f523 1 f339"/>
                <a:gd name="f637" fmla="*/ f524 1 f338"/>
                <a:gd name="f638" fmla="*/ f525 1 f339"/>
                <a:gd name="f639" fmla="*/ f526 1 f338"/>
                <a:gd name="f640" fmla="*/ f527 1 f339"/>
                <a:gd name="f641" fmla="*/ f528 1 f338"/>
                <a:gd name="f642" fmla="*/ f529 1 f339"/>
                <a:gd name="f643" fmla="*/ f530 1 f338"/>
                <a:gd name="f644" fmla="*/ f531 1 f339"/>
                <a:gd name="f645" fmla="*/ f532 1 f338"/>
                <a:gd name="f646" fmla="*/ f533 1 f339"/>
                <a:gd name="f647" fmla="*/ f534 1 f338"/>
                <a:gd name="f648" fmla="*/ f535 1 f339"/>
                <a:gd name="f649" fmla="*/ f536 1 f338"/>
                <a:gd name="f650" fmla="*/ f537 1 f339"/>
                <a:gd name="f651" fmla="*/ f538 1 f338"/>
                <a:gd name="f652" fmla="*/ f539 1 f339"/>
                <a:gd name="f653" fmla="*/ f540 1 f338"/>
                <a:gd name="f654" fmla="*/ f541 1 f339"/>
                <a:gd name="f655" fmla="*/ f542 1 f338"/>
                <a:gd name="f656" fmla="*/ f543 1 f339"/>
                <a:gd name="f657" fmla="*/ f544 1 f338"/>
                <a:gd name="f658" fmla="*/ f545 1 f339"/>
                <a:gd name="f659" fmla="*/ f546 1 f338"/>
                <a:gd name="f660" fmla="*/ f547 1 f339"/>
                <a:gd name="f661" fmla="*/ f548 1 f339"/>
                <a:gd name="f662" fmla="*/ f549 1 f338"/>
                <a:gd name="f663" fmla="*/ f550 1 f339"/>
                <a:gd name="f664" fmla="*/ f551 1 f338"/>
                <a:gd name="f665" fmla="*/ f552 1 f339"/>
                <a:gd name="f666" fmla="*/ f553 1 f338"/>
                <a:gd name="f667" fmla="*/ f554 1 f339"/>
                <a:gd name="f668" fmla="*/ f555 1 f338"/>
                <a:gd name="f669" fmla="*/ f556 1 f339"/>
                <a:gd name="f670" fmla="*/ f557 1 f338"/>
                <a:gd name="f671" fmla="*/ f558 1 f339"/>
                <a:gd name="f672" fmla="*/ f559 f329 1"/>
                <a:gd name="f673" fmla="*/ f560 f329 1"/>
                <a:gd name="f674" fmla="*/ f562 f330 1"/>
                <a:gd name="f675" fmla="*/ f561 f330 1"/>
                <a:gd name="f676" fmla="*/ f563 f329 1"/>
                <a:gd name="f677" fmla="*/ f564 f330 1"/>
                <a:gd name="f678" fmla="*/ f565 f329 1"/>
                <a:gd name="f679" fmla="*/ f566 f330 1"/>
                <a:gd name="f680" fmla="*/ f567 f329 1"/>
                <a:gd name="f681" fmla="*/ f568 f330 1"/>
                <a:gd name="f682" fmla="*/ f569 f329 1"/>
                <a:gd name="f683" fmla="*/ f570 f330 1"/>
                <a:gd name="f684" fmla="*/ f571 f329 1"/>
                <a:gd name="f685" fmla="*/ f572 f330 1"/>
                <a:gd name="f686" fmla="*/ f573 f329 1"/>
                <a:gd name="f687" fmla="*/ f574 f330 1"/>
                <a:gd name="f688" fmla="*/ f575 f329 1"/>
                <a:gd name="f689" fmla="*/ f576 f329 1"/>
                <a:gd name="f690" fmla="*/ f577 f330 1"/>
                <a:gd name="f691" fmla="*/ f578 f329 1"/>
                <a:gd name="f692" fmla="*/ f579 f330 1"/>
                <a:gd name="f693" fmla="*/ f580 f329 1"/>
                <a:gd name="f694" fmla="*/ f581 f330 1"/>
                <a:gd name="f695" fmla="*/ f582 f329 1"/>
                <a:gd name="f696" fmla="*/ f583 f330 1"/>
                <a:gd name="f697" fmla="*/ f584 f329 1"/>
                <a:gd name="f698" fmla="*/ f585 f330 1"/>
                <a:gd name="f699" fmla="*/ f586 f329 1"/>
                <a:gd name="f700" fmla="*/ f587 f330 1"/>
                <a:gd name="f701" fmla="*/ f588 f329 1"/>
                <a:gd name="f702" fmla="*/ f589 f330 1"/>
                <a:gd name="f703" fmla="*/ f590 f329 1"/>
                <a:gd name="f704" fmla="*/ f591 f330 1"/>
                <a:gd name="f705" fmla="*/ f592 f329 1"/>
                <a:gd name="f706" fmla="*/ f593 f330 1"/>
                <a:gd name="f707" fmla="*/ f594 f329 1"/>
                <a:gd name="f708" fmla="*/ f595 f330 1"/>
                <a:gd name="f709" fmla="*/ f596 f329 1"/>
                <a:gd name="f710" fmla="*/ f597 f329 1"/>
                <a:gd name="f711" fmla="*/ f598 f330 1"/>
                <a:gd name="f712" fmla="*/ f599 f329 1"/>
                <a:gd name="f713" fmla="*/ f600 f329 1"/>
                <a:gd name="f714" fmla="*/ f601 f330 1"/>
                <a:gd name="f715" fmla="*/ f602 f329 1"/>
                <a:gd name="f716" fmla="*/ f603 f330 1"/>
                <a:gd name="f717" fmla="*/ f604 f329 1"/>
                <a:gd name="f718" fmla="*/ f605 f330 1"/>
                <a:gd name="f719" fmla="*/ f606 f329 1"/>
                <a:gd name="f720" fmla="*/ f607 f330 1"/>
                <a:gd name="f721" fmla="*/ f608 f329 1"/>
                <a:gd name="f722" fmla="*/ f609 f330 1"/>
                <a:gd name="f723" fmla="*/ f610 f329 1"/>
                <a:gd name="f724" fmla="*/ f611 f330 1"/>
                <a:gd name="f725" fmla="*/ f612 f329 1"/>
                <a:gd name="f726" fmla="*/ f613 f330 1"/>
                <a:gd name="f727" fmla="*/ f614 f329 1"/>
                <a:gd name="f728" fmla="*/ f615 f330 1"/>
                <a:gd name="f729" fmla="*/ f616 f329 1"/>
                <a:gd name="f730" fmla="*/ f617 f330 1"/>
                <a:gd name="f731" fmla="*/ f618 f329 1"/>
                <a:gd name="f732" fmla="*/ f619 f330 1"/>
                <a:gd name="f733" fmla="*/ f620 f329 1"/>
                <a:gd name="f734" fmla="*/ f621 f330 1"/>
                <a:gd name="f735" fmla="*/ f622 f330 1"/>
                <a:gd name="f736" fmla="*/ f623 f329 1"/>
                <a:gd name="f737" fmla="*/ f624 f330 1"/>
                <a:gd name="f738" fmla="*/ f625 f329 1"/>
                <a:gd name="f739" fmla="*/ f626 f330 1"/>
                <a:gd name="f740" fmla="*/ f627 f329 1"/>
                <a:gd name="f741" fmla="*/ f628 f330 1"/>
                <a:gd name="f742" fmla="*/ f629 f329 1"/>
                <a:gd name="f743" fmla="*/ f630 f330 1"/>
                <a:gd name="f744" fmla="*/ f631 f329 1"/>
                <a:gd name="f745" fmla="*/ f632 f330 1"/>
                <a:gd name="f746" fmla="*/ f633 f329 1"/>
                <a:gd name="f747" fmla="*/ f634 f330 1"/>
                <a:gd name="f748" fmla="*/ f635 f329 1"/>
                <a:gd name="f749" fmla="*/ f636 f330 1"/>
                <a:gd name="f750" fmla="*/ f637 f329 1"/>
                <a:gd name="f751" fmla="*/ f638 f330 1"/>
                <a:gd name="f752" fmla="*/ f639 f329 1"/>
                <a:gd name="f753" fmla="*/ f640 f330 1"/>
                <a:gd name="f754" fmla="*/ f641 f329 1"/>
                <a:gd name="f755" fmla="*/ f642 f330 1"/>
                <a:gd name="f756" fmla="*/ f643 f329 1"/>
                <a:gd name="f757" fmla="*/ f644 f330 1"/>
                <a:gd name="f758" fmla="*/ f645 f329 1"/>
                <a:gd name="f759" fmla="*/ f646 f330 1"/>
                <a:gd name="f760" fmla="*/ f647 f329 1"/>
                <a:gd name="f761" fmla="*/ f648 f330 1"/>
                <a:gd name="f762" fmla="*/ f649 f329 1"/>
                <a:gd name="f763" fmla="*/ f650 f330 1"/>
                <a:gd name="f764" fmla="*/ f651 f329 1"/>
                <a:gd name="f765" fmla="*/ f652 f330 1"/>
                <a:gd name="f766" fmla="*/ f653 f329 1"/>
                <a:gd name="f767" fmla="*/ f654 f330 1"/>
                <a:gd name="f768" fmla="*/ f655 f329 1"/>
                <a:gd name="f769" fmla="*/ f656 f330 1"/>
                <a:gd name="f770" fmla="*/ f657 f329 1"/>
                <a:gd name="f771" fmla="*/ f658 f330 1"/>
                <a:gd name="f772" fmla="*/ f659 f329 1"/>
                <a:gd name="f773" fmla="*/ f660 f330 1"/>
                <a:gd name="f774" fmla="*/ f661 f330 1"/>
                <a:gd name="f775" fmla="*/ f662 f329 1"/>
                <a:gd name="f776" fmla="*/ f663 f330 1"/>
                <a:gd name="f777" fmla="*/ f664 f329 1"/>
                <a:gd name="f778" fmla="*/ f665 f330 1"/>
                <a:gd name="f779" fmla="*/ f666 f329 1"/>
                <a:gd name="f780" fmla="*/ f667 f330 1"/>
                <a:gd name="f781" fmla="*/ f668 f329 1"/>
                <a:gd name="f782" fmla="*/ f669 f330 1"/>
                <a:gd name="f783" fmla="*/ f670 f329 1"/>
                <a:gd name="f784" fmla="*/ f671 f3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9">
                  <a:pos x="f676" y="f677"/>
                </a:cxn>
                <a:cxn ang="f449">
                  <a:pos x="f678" y="f679"/>
                </a:cxn>
                <a:cxn ang="f449">
                  <a:pos x="f680" y="f681"/>
                </a:cxn>
                <a:cxn ang="f449">
                  <a:pos x="f682" y="f683"/>
                </a:cxn>
                <a:cxn ang="f449">
                  <a:pos x="f684" y="f685"/>
                </a:cxn>
                <a:cxn ang="f449">
                  <a:pos x="f686" y="f687"/>
                </a:cxn>
                <a:cxn ang="f449">
                  <a:pos x="f688" y="f685"/>
                </a:cxn>
                <a:cxn ang="f449">
                  <a:pos x="f689" y="f690"/>
                </a:cxn>
                <a:cxn ang="f449">
                  <a:pos x="f691" y="f692"/>
                </a:cxn>
                <a:cxn ang="f449">
                  <a:pos x="f693" y="f694"/>
                </a:cxn>
                <a:cxn ang="f449">
                  <a:pos x="f695" y="f696"/>
                </a:cxn>
                <a:cxn ang="f449">
                  <a:pos x="f697" y="f698"/>
                </a:cxn>
                <a:cxn ang="f449">
                  <a:pos x="f699" y="f700"/>
                </a:cxn>
                <a:cxn ang="f449">
                  <a:pos x="f701" y="f702"/>
                </a:cxn>
                <a:cxn ang="f449">
                  <a:pos x="f703" y="f704"/>
                </a:cxn>
                <a:cxn ang="f449">
                  <a:pos x="f705" y="f706"/>
                </a:cxn>
                <a:cxn ang="f449">
                  <a:pos x="f707" y="f708"/>
                </a:cxn>
                <a:cxn ang="f449">
                  <a:pos x="f709" y="f679"/>
                </a:cxn>
                <a:cxn ang="f449">
                  <a:pos x="f709" y="f677"/>
                </a:cxn>
                <a:cxn ang="f449">
                  <a:pos x="f710" y="f711"/>
                </a:cxn>
                <a:cxn ang="f449">
                  <a:pos x="f712" y="f711"/>
                </a:cxn>
                <a:cxn ang="f449">
                  <a:pos x="f713" y="f714"/>
                </a:cxn>
                <a:cxn ang="f449">
                  <a:pos x="f715" y="f716"/>
                </a:cxn>
                <a:cxn ang="f449">
                  <a:pos x="f717" y="f718"/>
                </a:cxn>
                <a:cxn ang="f449">
                  <a:pos x="f719" y="f720"/>
                </a:cxn>
                <a:cxn ang="f449">
                  <a:pos x="f721" y="f722"/>
                </a:cxn>
                <a:cxn ang="f449">
                  <a:pos x="f723" y="f724"/>
                </a:cxn>
                <a:cxn ang="f449">
                  <a:pos x="f725" y="f726"/>
                </a:cxn>
                <a:cxn ang="f449">
                  <a:pos x="f727" y="f728"/>
                </a:cxn>
                <a:cxn ang="f449">
                  <a:pos x="f729" y="f730"/>
                </a:cxn>
                <a:cxn ang="f449">
                  <a:pos x="f731" y="f732"/>
                </a:cxn>
                <a:cxn ang="f449">
                  <a:pos x="f733" y="f734"/>
                </a:cxn>
                <a:cxn ang="f449">
                  <a:pos x="f710" y="f735"/>
                </a:cxn>
                <a:cxn ang="f449">
                  <a:pos x="f736" y="f737"/>
                </a:cxn>
                <a:cxn ang="f449">
                  <a:pos x="f738" y="f739"/>
                </a:cxn>
                <a:cxn ang="f449">
                  <a:pos x="f740" y="f741"/>
                </a:cxn>
                <a:cxn ang="f449">
                  <a:pos x="f742" y="f743"/>
                </a:cxn>
                <a:cxn ang="f449">
                  <a:pos x="f744" y="f745"/>
                </a:cxn>
                <a:cxn ang="f449">
                  <a:pos x="f746" y="f747"/>
                </a:cxn>
                <a:cxn ang="f449">
                  <a:pos x="f748" y="f749"/>
                </a:cxn>
                <a:cxn ang="f449">
                  <a:pos x="f750" y="f751"/>
                </a:cxn>
                <a:cxn ang="f449">
                  <a:pos x="f752" y="f753"/>
                </a:cxn>
                <a:cxn ang="f449">
                  <a:pos x="f754" y="f755"/>
                </a:cxn>
                <a:cxn ang="f449">
                  <a:pos x="f756" y="f757"/>
                </a:cxn>
                <a:cxn ang="f449">
                  <a:pos x="f758" y="f759"/>
                </a:cxn>
                <a:cxn ang="f449">
                  <a:pos x="f760" y="f761"/>
                </a:cxn>
                <a:cxn ang="f449">
                  <a:pos x="f762" y="f763"/>
                </a:cxn>
                <a:cxn ang="f449">
                  <a:pos x="f764" y="f765"/>
                </a:cxn>
                <a:cxn ang="f449">
                  <a:pos x="f766" y="f767"/>
                </a:cxn>
                <a:cxn ang="f449">
                  <a:pos x="f768" y="f769"/>
                </a:cxn>
                <a:cxn ang="f449">
                  <a:pos x="f770" y="f771"/>
                </a:cxn>
                <a:cxn ang="f449">
                  <a:pos x="f772" y="f773"/>
                </a:cxn>
                <a:cxn ang="f449">
                  <a:pos x="f736" y="f774"/>
                </a:cxn>
                <a:cxn ang="f449">
                  <a:pos x="f775" y="f776"/>
                </a:cxn>
                <a:cxn ang="f449">
                  <a:pos x="f777" y="f778"/>
                </a:cxn>
                <a:cxn ang="f449">
                  <a:pos x="f779" y="f780"/>
                </a:cxn>
                <a:cxn ang="f449">
                  <a:pos x="f781" y="f782"/>
                </a:cxn>
                <a:cxn ang="f449">
                  <a:pos x="f783" y="f784"/>
                </a:cxn>
                <a:cxn ang="f449">
                  <a:pos x="f775" y="f776"/>
                </a:cxn>
              </a:cxnLst>
              <a:rect l="f672" t="f675" r="f673" b="f674"/>
              <a:pathLst>
                <a:path w="862013" h="551790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32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9"/>
                    <a:pt x="f101" y="f102"/>
                  </a:cubicBezTo>
                  <a:cubicBezTo>
                    <a:pt x="f103" y="f104"/>
                    <a:pt x="f105" y="f14"/>
                    <a:pt x="f106" y="f14"/>
                  </a:cubicBezTo>
                  <a:cubicBezTo>
                    <a:pt x="f106" y="f107"/>
                    <a:pt x="f106" y="f108"/>
                    <a:pt x="f106" y="f9"/>
                  </a:cubicBezTo>
                  <a:close/>
                  <a:moveTo>
                    <a:pt x="f109" y="f110"/>
                  </a:moveTo>
                  <a:cubicBezTo>
                    <a:pt x="f111" y="f110"/>
                    <a:pt x="f112" y="f113"/>
                    <a:pt x="f114" y="f110"/>
                  </a:cubicBezTo>
                  <a:cubicBezTo>
                    <a:pt x="f115" y="f116"/>
                    <a:pt x="f117" y="f116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09" y="f184"/>
                  </a:cubicBezTo>
                  <a:close/>
                  <a:moveTo>
                    <a:pt x="f185" y="f186"/>
                  </a:move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5" y="f236"/>
                    <a:pt x="f237" y="f238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19" y="f259"/>
                    <a:pt x="f260" y="f261"/>
                    <a:pt x="f262" y="f263"/>
                  </a:cubicBezTo>
                  <a:cubicBezTo>
                    <a:pt x="f264" y="f265"/>
                    <a:pt x="f266" y="f267"/>
                    <a:pt x="f268" y="f269"/>
                  </a:cubicBezTo>
                  <a:cubicBezTo>
                    <a:pt x="f33" y="f270"/>
                    <a:pt x="f271" y="f272"/>
                    <a:pt x="f273" y="f274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185" y="f297"/>
                  </a:cubicBezTo>
                  <a:close/>
                  <a:moveTo>
                    <a:pt x="f298" y="f299"/>
                  </a:moveTo>
                  <a:cubicBezTo>
                    <a:pt x="f300" y="f301"/>
                    <a:pt x="f302" y="f303"/>
                    <a:pt x="f304" y="f305"/>
                  </a:cubicBezTo>
                  <a:cubicBezTo>
                    <a:pt x="f306" y="f307"/>
                    <a:pt x="f308" y="f309"/>
                    <a:pt x="f310" y="f311"/>
                  </a:cubicBezTo>
                  <a:cubicBezTo>
                    <a:pt x="f312" y="f313"/>
                    <a:pt x="f314" y="f315"/>
                    <a:pt x="f316" y="f317"/>
                  </a:cubicBezTo>
                  <a:cubicBezTo>
                    <a:pt x="f318" y="f319"/>
                    <a:pt x="f320" y="f321"/>
                    <a:pt x="f322" y="f323"/>
                  </a:cubicBezTo>
                  <a:cubicBezTo>
                    <a:pt x="f324" y="f325"/>
                    <a:pt x="f326" y="f327"/>
                    <a:pt x="f298" y="f299"/>
                  </a:cubicBezTo>
                  <a:close/>
                </a:path>
              </a:pathLst>
            </a:custGeom>
            <a:solidFill>
              <a:srgbClr val="B2978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7">
              <a:extLst>
                <a:ext uri="{FF2B5EF4-FFF2-40B4-BE49-F238E27FC236}">
                  <a16:creationId xmlns:a16="http://schemas.microsoft.com/office/drawing/2014/main" id="{239E553E-470C-402C-BF12-EF2043C7095A}"/>
                </a:ext>
              </a:extLst>
            </p:cNvPr>
            <p:cNvSpPr/>
            <p:nvPr/>
          </p:nvSpPr>
          <p:spPr>
            <a:xfrm>
              <a:off x="6703118" y="761036"/>
              <a:ext cx="413436" cy="8614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3433"/>
                <a:gd name="f7" fmla="val 861469"/>
                <a:gd name="f8" fmla="val 328157"/>
                <a:gd name="f9" fmla="val 359102"/>
                <a:gd name="f10" fmla="val 33786"/>
                <a:gd name="f11" fmla="val 377927"/>
                <a:gd name="f12" fmla="val 69277"/>
                <a:gd name="f13" fmla="val 391032"/>
                <a:gd name="f14" fmla="val 107570"/>
                <a:gd name="f15" fmla="val 431371"/>
                <a:gd name="f16" fmla="val 225253"/>
                <a:gd name="f17" fmla="val 415690"/>
                <a:gd name="f18" fmla="val 337747"/>
                <a:gd name="f19" fmla="val 356375"/>
                <a:gd name="f20" fmla="val 445242"/>
                <a:gd name="f21" fmla="val 314786"/>
                <a:gd name="f22" fmla="val 520579"/>
                <a:gd name="f23" fmla="val 256077"/>
                <a:gd name="f24" fmla="val 580500"/>
                <a:gd name="f25" fmla="val 186422"/>
                <a:gd name="f26" fmla="val 630308"/>
                <a:gd name="f27" fmla="val 154151"/>
                <a:gd name="f28" fmla="val 653375"/>
                <a:gd name="f29" fmla="val 121842"/>
                <a:gd name="f30" fmla="val 676404"/>
                <a:gd name="f31" fmla="val 93624"/>
                <a:gd name="f32" fmla="val 704546"/>
                <a:gd name="f33" fmla="val 52186"/>
                <a:gd name="f34" fmla="val 745908"/>
                <a:gd name="f35" fmla="val 23779"/>
                <a:gd name="f36" fmla="val 793254"/>
                <a:gd name="f37" fmla="val 24461"/>
                <a:gd name="f38" fmla="val 854084"/>
                <a:gd name="f39" fmla="val 856849"/>
                <a:gd name="f40" fmla="val 24423"/>
                <a:gd name="f41" fmla="val 859917"/>
                <a:gd name="f42" fmla="val 20673"/>
                <a:gd name="f43" fmla="val 861470"/>
                <a:gd name="f44" fmla="val 14196"/>
                <a:gd name="f45" fmla="val 857834"/>
                <a:gd name="f46" fmla="val 14082"/>
                <a:gd name="f47" fmla="val 850788"/>
                <a:gd name="f48" fmla="val 12719"/>
                <a:gd name="f49" fmla="val 844690"/>
                <a:gd name="f50" fmla="val -23946"/>
                <a:gd name="f51" fmla="val 681063"/>
                <a:gd name="f52" fmla="val 18097"/>
                <a:gd name="f53" fmla="val 542547"/>
                <a:gd name="f54" fmla="val 146159"/>
                <a:gd name="f55" fmla="val 432553"/>
                <a:gd name="f56" fmla="val 177862"/>
                <a:gd name="f57" fmla="val 405320"/>
                <a:gd name="f58" fmla="val 212822"/>
                <a:gd name="f59" fmla="val 381874"/>
                <a:gd name="f60" fmla="val 245320"/>
                <a:gd name="f61" fmla="val 355512"/>
                <a:gd name="f62" fmla="val 317968"/>
                <a:gd name="f63" fmla="val 296613"/>
                <a:gd name="f64" fmla="val 352246"/>
                <a:gd name="f65" fmla="val 218966"/>
                <a:gd name="f66" fmla="val 352928"/>
                <a:gd name="f67" fmla="val 126395"/>
                <a:gd name="f68" fmla="val 353193"/>
                <a:gd name="f69" fmla="val 91738"/>
                <a:gd name="f70" fmla="val 346489"/>
                <a:gd name="f71" fmla="val 57762"/>
                <a:gd name="f72" fmla="val 333460"/>
                <a:gd name="f73" fmla="val 25340"/>
                <a:gd name="f74" fmla="val 330846"/>
                <a:gd name="f75" fmla="val 18825"/>
                <a:gd name="f76" fmla="val 326452"/>
                <a:gd name="f77" fmla="val 12575"/>
                <a:gd name="f78" fmla="val 328195"/>
                <a:gd name="f79" fmla="+- 0 0 -90"/>
                <a:gd name="f80" fmla="*/ f3 1 413433"/>
                <a:gd name="f81" fmla="*/ f4 1 861469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413433"/>
                <a:gd name="f90" fmla="*/ f86 1 861469"/>
                <a:gd name="f91" fmla="*/ 328157 f87 1"/>
                <a:gd name="f92" fmla="*/ 0 f86 1"/>
                <a:gd name="f93" fmla="*/ 391032 f87 1"/>
                <a:gd name="f94" fmla="*/ 107570 f86 1"/>
                <a:gd name="f95" fmla="*/ 356375 f87 1"/>
                <a:gd name="f96" fmla="*/ 445242 f86 1"/>
                <a:gd name="f97" fmla="*/ 186422 f87 1"/>
                <a:gd name="f98" fmla="*/ 630308 f86 1"/>
                <a:gd name="f99" fmla="*/ 93624 f87 1"/>
                <a:gd name="f100" fmla="*/ 704546 f86 1"/>
                <a:gd name="f101" fmla="*/ 24461 f87 1"/>
                <a:gd name="f102" fmla="*/ 854084 f86 1"/>
                <a:gd name="f103" fmla="*/ 20673 f87 1"/>
                <a:gd name="f104" fmla="*/ 861470 f86 1"/>
                <a:gd name="f105" fmla="*/ 12719 f87 1"/>
                <a:gd name="f106" fmla="*/ 844690 f86 1"/>
                <a:gd name="f107" fmla="*/ 146159 f87 1"/>
                <a:gd name="f108" fmla="*/ 432553 f86 1"/>
                <a:gd name="f109" fmla="*/ 245320 f87 1"/>
                <a:gd name="f110" fmla="*/ 355512 f86 1"/>
                <a:gd name="f111" fmla="*/ 352928 f87 1"/>
                <a:gd name="f112" fmla="*/ 126395 f86 1"/>
                <a:gd name="f113" fmla="*/ 333460 f87 1"/>
                <a:gd name="f114" fmla="*/ 25340 f86 1"/>
                <a:gd name="f115" fmla="*/ 328195 f87 1"/>
                <a:gd name="f116" fmla="+- f88 0 f1"/>
                <a:gd name="f117" fmla="*/ f91 1 413433"/>
                <a:gd name="f118" fmla="*/ f92 1 861469"/>
                <a:gd name="f119" fmla="*/ f93 1 413433"/>
                <a:gd name="f120" fmla="*/ f94 1 861469"/>
                <a:gd name="f121" fmla="*/ f95 1 413433"/>
                <a:gd name="f122" fmla="*/ f96 1 861469"/>
                <a:gd name="f123" fmla="*/ f97 1 413433"/>
                <a:gd name="f124" fmla="*/ f98 1 861469"/>
                <a:gd name="f125" fmla="*/ f99 1 413433"/>
                <a:gd name="f126" fmla="*/ f100 1 861469"/>
                <a:gd name="f127" fmla="*/ f101 1 413433"/>
                <a:gd name="f128" fmla="*/ f102 1 861469"/>
                <a:gd name="f129" fmla="*/ f103 1 413433"/>
                <a:gd name="f130" fmla="*/ f104 1 861469"/>
                <a:gd name="f131" fmla="*/ f105 1 413433"/>
                <a:gd name="f132" fmla="*/ f106 1 861469"/>
                <a:gd name="f133" fmla="*/ f107 1 413433"/>
                <a:gd name="f134" fmla="*/ f108 1 861469"/>
                <a:gd name="f135" fmla="*/ f109 1 413433"/>
                <a:gd name="f136" fmla="*/ f110 1 861469"/>
                <a:gd name="f137" fmla="*/ f111 1 413433"/>
                <a:gd name="f138" fmla="*/ f112 1 861469"/>
                <a:gd name="f139" fmla="*/ f113 1 413433"/>
                <a:gd name="f140" fmla="*/ f114 1 861469"/>
                <a:gd name="f141" fmla="*/ f115 1 413433"/>
                <a:gd name="f142" fmla="*/ f82 1 f89"/>
                <a:gd name="f143" fmla="*/ f83 1 f89"/>
                <a:gd name="f144" fmla="*/ f82 1 f90"/>
                <a:gd name="f145" fmla="*/ f84 1 f90"/>
                <a:gd name="f146" fmla="*/ f117 1 f89"/>
                <a:gd name="f147" fmla="*/ f118 1 f90"/>
                <a:gd name="f148" fmla="*/ f119 1 f89"/>
                <a:gd name="f149" fmla="*/ f120 1 f90"/>
                <a:gd name="f150" fmla="*/ f121 1 f89"/>
                <a:gd name="f151" fmla="*/ f122 1 f90"/>
                <a:gd name="f152" fmla="*/ f123 1 f89"/>
                <a:gd name="f153" fmla="*/ f124 1 f90"/>
                <a:gd name="f154" fmla="*/ f125 1 f89"/>
                <a:gd name="f155" fmla="*/ f126 1 f90"/>
                <a:gd name="f156" fmla="*/ f127 1 f89"/>
                <a:gd name="f157" fmla="*/ f128 1 f90"/>
                <a:gd name="f158" fmla="*/ f129 1 f89"/>
                <a:gd name="f159" fmla="*/ f130 1 f90"/>
                <a:gd name="f160" fmla="*/ f131 1 f89"/>
                <a:gd name="f161" fmla="*/ f132 1 f90"/>
                <a:gd name="f162" fmla="*/ f133 1 f89"/>
                <a:gd name="f163" fmla="*/ f134 1 f90"/>
                <a:gd name="f164" fmla="*/ f135 1 f89"/>
                <a:gd name="f165" fmla="*/ f136 1 f90"/>
                <a:gd name="f166" fmla="*/ f137 1 f89"/>
                <a:gd name="f167" fmla="*/ f138 1 f90"/>
                <a:gd name="f168" fmla="*/ f139 1 f89"/>
                <a:gd name="f169" fmla="*/ f140 1 f90"/>
                <a:gd name="f170" fmla="*/ f141 1 f89"/>
                <a:gd name="f171" fmla="*/ f142 f80 1"/>
                <a:gd name="f172" fmla="*/ f143 f80 1"/>
                <a:gd name="f173" fmla="*/ f145 f81 1"/>
                <a:gd name="f174" fmla="*/ f144 f81 1"/>
                <a:gd name="f175" fmla="*/ f146 f80 1"/>
                <a:gd name="f176" fmla="*/ f147 f81 1"/>
                <a:gd name="f177" fmla="*/ f148 f80 1"/>
                <a:gd name="f178" fmla="*/ f149 f81 1"/>
                <a:gd name="f179" fmla="*/ f150 f80 1"/>
                <a:gd name="f180" fmla="*/ f151 f81 1"/>
                <a:gd name="f181" fmla="*/ f152 f80 1"/>
                <a:gd name="f182" fmla="*/ f153 f81 1"/>
                <a:gd name="f183" fmla="*/ f154 f80 1"/>
                <a:gd name="f184" fmla="*/ f155 f81 1"/>
                <a:gd name="f185" fmla="*/ f156 f80 1"/>
                <a:gd name="f186" fmla="*/ f157 f81 1"/>
                <a:gd name="f187" fmla="*/ f158 f80 1"/>
                <a:gd name="f188" fmla="*/ f159 f81 1"/>
                <a:gd name="f189" fmla="*/ f160 f80 1"/>
                <a:gd name="f190" fmla="*/ f161 f81 1"/>
                <a:gd name="f191" fmla="*/ f162 f80 1"/>
                <a:gd name="f192" fmla="*/ f163 f81 1"/>
                <a:gd name="f193" fmla="*/ f164 f80 1"/>
                <a:gd name="f194" fmla="*/ f165 f81 1"/>
                <a:gd name="f195" fmla="*/ f166 f80 1"/>
                <a:gd name="f196" fmla="*/ f167 f81 1"/>
                <a:gd name="f197" fmla="*/ f168 f80 1"/>
                <a:gd name="f198" fmla="*/ f169 f81 1"/>
                <a:gd name="f199" fmla="*/ f17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6">
                  <a:pos x="f175" y="f176"/>
                </a:cxn>
                <a:cxn ang="f116">
                  <a:pos x="f177" y="f178"/>
                </a:cxn>
                <a:cxn ang="f116">
                  <a:pos x="f179" y="f180"/>
                </a:cxn>
                <a:cxn ang="f116">
                  <a:pos x="f181" y="f182"/>
                </a:cxn>
                <a:cxn ang="f116">
                  <a:pos x="f183" y="f184"/>
                </a:cxn>
                <a:cxn ang="f116">
                  <a:pos x="f185" y="f186"/>
                </a:cxn>
                <a:cxn ang="f116">
                  <a:pos x="f187" y="f188"/>
                </a:cxn>
                <a:cxn ang="f116">
                  <a:pos x="f189" y="f190"/>
                </a:cxn>
                <a:cxn ang="f116">
                  <a:pos x="f191" y="f192"/>
                </a:cxn>
                <a:cxn ang="f116">
                  <a:pos x="f193" y="f194"/>
                </a:cxn>
                <a:cxn ang="f116">
                  <a:pos x="f195" y="f196"/>
                </a:cxn>
                <a:cxn ang="f116">
                  <a:pos x="f197" y="f198"/>
                </a:cxn>
                <a:cxn ang="f116">
                  <a:pos x="f199" y="f176"/>
                </a:cxn>
              </a:cxnLst>
              <a:rect l="f171" t="f174" r="f172" b="f173"/>
              <a:pathLst>
                <a:path w="413433" h="861469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7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5"/>
                  </a:cubicBezTo>
                  <a:close/>
                </a:path>
              </a:pathLst>
            </a:custGeom>
            <a:solidFill>
              <a:srgbClr val="B2978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orma libre: forma 8">
              <a:extLst>
                <a:ext uri="{FF2B5EF4-FFF2-40B4-BE49-F238E27FC236}">
                  <a16:creationId xmlns:a16="http://schemas.microsoft.com/office/drawing/2014/main" id="{3D9DE8E7-6E9E-48AC-8304-A4BF27E96181}"/>
                </a:ext>
              </a:extLst>
            </p:cNvPr>
            <p:cNvSpPr/>
            <p:nvPr/>
          </p:nvSpPr>
          <p:spPr>
            <a:xfrm>
              <a:off x="6556988" y="748088"/>
              <a:ext cx="377948" cy="749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7953"/>
                <a:gd name="f7" fmla="val 749392"/>
                <a:gd name="f8" fmla="val 97488"/>
                <a:gd name="f9" fmla="val 83815"/>
                <a:gd name="f10" fmla="val 740378"/>
                <a:gd name="f11" fmla="val 74800"/>
                <a:gd name="f12" fmla="val 728901"/>
                <a:gd name="f13" fmla="val 66050"/>
                <a:gd name="f14" fmla="val 717462"/>
                <a:gd name="f15" fmla="val -38376"/>
                <a:gd name="f16" fmla="val 580538"/>
                <a:gd name="f17" fmla="val -16673"/>
                <a:gd name="f18" fmla="val 386419"/>
                <a:gd name="f19" fmla="val 114836"/>
                <a:gd name="f20" fmla="val 274758"/>
                <a:gd name="f21" fmla="val 148546"/>
                <a:gd name="f22" fmla="val 246161"/>
                <a:gd name="f23" fmla="val 185135"/>
                <a:gd name="f24" fmla="val 221579"/>
                <a:gd name="f25" fmla="val 220360"/>
                <a:gd name="f26" fmla="val 195103"/>
                <a:gd name="f27" fmla="val 245662"/>
                <a:gd name="f28" fmla="val 176127"/>
                <a:gd name="f29" fmla="val 270699"/>
                <a:gd name="f30" fmla="val 156886"/>
                <a:gd name="f31" fmla="val 292364"/>
                <a:gd name="f32" fmla="val 133667"/>
                <a:gd name="f33" fmla="val 326529"/>
                <a:gd name="f34" fmla="val 97078"/>
                <a:gd name="f35" fmla="val 349785"/>
                <a:gd name="f36" fmla="val 55717"/>
                <a:gd name="f37" fmla="val 349066"/>
                <a:gd name="f38" fmla="val 3863"/>
                <a:gd name="f39" fmla="val 2651"/>
                <a:gd name="f40" fmla="val 350354"/>
                <a:gd name="f41" fmla="val 1439"/>
                <a:gd name="f42" fmla="val 351149"/>
                <a:gd name="f43" fmla="val 357853"/>
                <a:gd name="f44" fmla="val 606"/>
                <a:gd name="f45" fmla="val 358459"/>
                <a:gd name="f46" fmla="val 6591"/>
                <a:gd name="f47" fmla="val 359974"/>
                <a:gd name="f48" fmla="val 11022"/>
                <a:gd name="f49" fmla="val 395882"/>
                <a:gd name="f50" fmla="val 116509"/>
                <a:gd name="f51" fmla="val 377890"/>
                <a:gd name="f52" fmla="val 212224"/>
                <a:gd name="f53" fmla="val 307023"/>
                <a:gd name="f54" fmla="val 297863"/>
                <a:gd name="f55" fmla="val 282365"/>
                <a:gd name="f56" fmla="val 327672"/>
                <a:gd name="f57" fmla="val 251154"/>
                <a:gd name="f58" fmla="val 349679"/>
                <a:gd name="f59" fmla="val 217709"/>
                <a:gd name="f60" fmla="val 368731"/>
                <a:gd name="f61" fmla="val 199831"/>
                <a:gd name="f62" fmla="val 378919"/>
                <a:gd name="f63" fmla="val 182143"/>
                <a:gd name="f64" fmla="val 389411"/>
                <a:gd name="f65" fmla="val 164909"/>
                <a:gd name="f66" fmla="val 400623"/>
                <a:gd name="f67" fmla="val 115858"/>
                <a:gd name="f68" fmla="val 432553"/>
                <a:gd name="f69" fmla="val 88663"/>
                <a:gd name="f70" fmla="val 478346"/>
                <a:gd name="f71" fmla="val 78209"/>
                <a:gd name="f72" fmla="val 535540"/>
                <a:gd name="f73" fmla="val 69421"/>
                <a:gd name="f74" fmla="val 583681"/>
                <a:gd name="f75" fmla="val 76088"/>
                <a:gd name="f76" fmla="val 630649"/>
                <a:gd name="f77" fmla="val 85368"/>
                <a:gd name="f78" fmla="val 677616"/>
                <a:gd name="f79" fmla="val 88776"/>
                <a:gd name="f80" fmla="val 694888"/>
                <a:gd name="f81" fmla="val 93549"/>
                <a:gd name="f82" fmla="val 711894"/>
                <a:gd name="f83" fmla="val 97678"/>
                <a:gd name="f84" fmla="val 729052"/>
                <a:gd name="f85" fmla="val 99041"/>
                <a:gd name="f86" fmla="val 734658"/>
                <a:gd name="f87" fmla="val 101806"/>
                <a:gd name="f88" fmla="val 740188"/>
                <a:gd name="f89" fmla="val 97526"/>
                <a:gd name="f90" fmla="val 749354"/>
                <a:gd name="f91" fmla="+- 0 0 -90"/>
                <a:gd name="f92" fmla="*/ f3 1 377953"/>
                <a:gd name="f93" fmla="*/ f4 1 749392"/>
                <a:gd name="f94" fmla="val f5"/>
                <a:gd name="f95" fmla="val f6"/>
                <a:gd name="f96" fmla="val f7"/>
                <a:gd name="f97" fmla="*/ f91 f0 1"/>
                <a:gd name="f98" fmla="+- f96 0 f94"/>
                <a:gd name="f99" fmla="+- f95 0 f94"/>
                <a:gd name="f100" fmla="*/ f97 1 f2"/>
                <a:gd name="f101" fmla="*/ f99 1 377953"/>
                <a:gd name="f102" fmla="*/ f98 1 749392"/>
                <a:gd name="f103" fmla="*/ 97488 f99 1"/>
                <a:gd name="f104" fmla="*/ 749392 f98 1"/>
                <a:gd name="f105" fmla="*/ 66050 f99 1"/>
                <a:gd name="f106" fmla="*/ 717462 f98 1"/>
                <a:gd name="f107" fmla="*/ 114836 f99 1"/>
                <a:gd name="f108" fmla="*/ 274758 f98 1"/>
                <a:gd name="f109" fmla="*/ 220360 f99 1"/>
                <a:gd name="f110" fmla="*/ 195103 f98 1"/>
                <a:gd name="f111" fmla="*/ 292364 f99 1"/>
                <a:gd name="f112" fmla="*/ 133667 f98 1"/>
                <a:gd name="f113" fmla="*/ 349066 f99 1"/>
                <a:gd name="f114" fmla="*/ 3863 f98 1"/>
                <a:gd name="f115" fmla="*/ 351149 f99 1"/>
                <a:gd name="f116" fmla="*/ 0 f98 1"/>
                <a:gd name="f117" fmla="*/ 359974 f99 1"/>
                <a:gd name="f118" fmla="*/ 11022 f98 1"/>
                <a:gd name="f119" fmla="*/ 307023 f99 1"/>
                <a:gd name="f120" fmla="*/ 297863 f98 1"/>
                <a:gd name="f121" fmla="*/ 217709 f99 1"/>
                <a:gd name="f122" fmla="*/ 368731 f98 1"/>
                <a:gd name="f123" fmla="*/ 164909 f99 1"/>
                <a:gd name="f124" fmla="*/ 400623 f98 1"/>
                <a:gd name="f125" fmla="*/ 78209 f99 1"/>
                <a:gd name="f126" fmla="*/ 535540 f98 1"/>
                <a:gd name="f127" fmla="*/ 85368 f99 1"/>
                <a:gd name="f128" fmla="*/ 677616 f98 1"/>
                <a:gd name="f129" fmla="*/ 97678 f99 1"/>
                <a:gd name="f130" fmla="*/ 729052 f98 1"/>
                <a:gd name="f131" fmla="*/ 97526 f99 1"/>
                <a:gd name="f132" fmla="*/ 749354 f98 1"/>
                <a:gd name="f133" fmla="+- f100 0 f1"/>
                <a:gd name="f134" fmla="*/ f103 1 377953"/>
                <a:gd name="f135" fmla="*/ f104 1 749392"/>
                <a:gd name="f136" fmla="*/ f105 1 377953"/>
                <a:gd name="f137" fmla="*/ f106 1 749392"/>
                <a:gd name="f138" fmla="*/ f107 1 377953"/>
                <a:gd name="f139" fmla="*/ f108 1 749392"/>
                <a:gd name="f140" fmla="*/ f109 1 377953"/>
                <a:gd name="f141" fmla="*/ f110 1 749392"/>
                <a:gd name="f142" fmla="*/ f111 1 377953"/>
                <a:gd name="f143" fmla="*/ f112 1 749392"/>
                <a:gd name="f144" fmla="*/ f113 1 377953"/>
                <a:gd name="f145" fmla="*/ f114 1 749392"/>
                <a:gd name="f146" fmla="*/ f115 1 377953"/>
                <a:gd name="f147" fmla="*/ f116 1 749392"/>
                <a:gd name="f148" fmla="*/ f117 1 377953"/>
                <a:gd name="f149" fmla="*/ f118 1 749392"/>
                <a:gd name="f150" fmla="*/ f119 1 377953"/>
                <a:gd name="f151" fmla="*/ f120 1 749392"/>
                <a:gd name="f152" fmla="*/ f121 1 377953"/>
                <a:gd name="f153" fmla="*/ f122 1 749392"/>
                <a:gd name="f154" fmla="*/ f123 1 377953"/>
                <a:gd name="f155" fmla="*/ f124 1 749392"/>
                <a:gd name="f156" fmla="*/ f125 1 377953"/>
                <a:gd name="f157" fmla="*/ f126 1 749392"/>
                <a:gd name="f158" fmla="*/ f127 1 377953"/>
                <a:gd name="f159" fmla="*/ f128 1 749392"/>
                <a:gd name="f160" fmla="*/ f129 1 377953"/>
                <a:gd name="f161" fmla="*/ f130 1 749392"/>
                <a:gd name="f162" fmla="*/ f131 1 377953"/>
                <a:gd name="f163" fmla="*/ f132 1 749392"/>
                <a:gd name="f164" fmla="*/ f94 1 f101"/>
                <a:gd name="f165" fmla="*/ f95 1 f101"/>
                <a:gd name="f166" fmla="*/ f94 1 f102"/>
                <a:gd name="f167" fmla="*/ f96 1 f102"/>
                <a:gd name="f168" fmla="*/ f134 1 f101"/>
                <a:gd name="f169" fmla="*/ f135 1 f102"/>
                <a:gd name="f170" fmla="*/ f136 1 f101"/>
                <a:gd name="f171" fmla="*/ f137 1 f102"/>
                <a:gd name="f172" fmla="*/ f138 1 f101"/>
                <a:gd name="f173" fmla="*/ f139 1 f102"/>
                <a:gd name="f174" fmla="*/ f140 1 f101"/>
                <a:gd name="f175" fmla="*/ f141 1 f102"/>
                <a:gd name="f176" fmla="*/ f142 1 f101"/>
                <a:gd name="f177" fmla="*/ f143 1 f102"/>
                <a:gd name="f178" fmla="*/ f144 1 f101"/>
                <a:gd name="f179" fmla="*/ f145 1 f102"/>
                <a:gd name="f180" fmla="*/ f146 1 f101"/>
                <a:gd name="f181" fmla="*/ f147 1 f102"/>
                <a:gd name="f182" fmla="*/ f148 1 f101"/>
                <a:gd name="f183" fmla="*/ f149 1 f102"/>
                <a:gd name="f184" fmla="*/ f150 1 f101"/>
                <a:gd name="f185" fmla="*/ f151 1 f102"/>
                <a:gd name="f186" fmla="*/ f152 1 f101"/>
                <a:gd name="f187" fmla="*/ f153 1 f102"/>
                <a:gd name="f188" fmla="*/ f154 1 f101"/>
                <a:gd name="f189" fmla="*/ f155 1 f102"/>
                <a:gd name="f190" fmla="*/ f156 1 f101"/>
                <a:gd name="f191" fmla="*/ f157 1 f102"/>
                <a:gd name="f192" fmla="*/ f158 1 f101"/>
                <a:gd name="f193" fmla="*/ f159 1 f102"/>
                <a:gd name="f194" fmla="*/ f160 1 f101"/>
                <a:gd name="f195" fmla="*/ f161 1 f102"/>
                <a:gd name="f196" fmla="*/ f162 1 f101"/>
                <a:gd name="f197" fmla="*/ f163 1 f102"/>
                <a:gd name="f198" fmla="*/ f164 f92 1"/>
                <a:gd name="f199" fmla="*/ f165 f92 1"/>
                <a:gd name="f200" fmla="*/ f167 f93 1"/>
                <a:gd name="f201" fmla="*/ f166 f93 1"/>
                <a:gd name="f202" fmla="*/ f168 f92 1"/>
                <a:gd name="f203" fmla="*/ f169 f93 1"/>
                <a:gd name="f204" fmla="*/ f170 f92 1"/>
                <a:gd name="f205" fmla="*/ f171 f93 1"/>
                <a:gd name="f206" fmla="*/ f172 f92 1"/>
                <a:gd name="f207" fmla="*/ f173 f93 1"/>
                <a:gd name="f208" fmla="*/ f174 f92 1"/>
                <a:gd name="f209" fmla="*/ f175 f93 1"/>
                <a:gd name="f210" fmla="*/ f176 f92 1"/>
                <a:gd name="f211" fmla="*/ f177 f93 1"/>
                <a:gd name="f212" fmla="*/ f178 f92 1"/>
                <a:gd name="f213" fmla="*/ f179 f93 1"/>
                <a:gd name="f214" fmla="*/ f180 f92 1"/>
                <a:gd name="f215" fmla="*/ f181 f93 1"/>
                <a:gd name="f216" fmla="*/ f182 f92 1"/>
                <a:gd name="f217" fmla="*/ f183 f93 1"/>
                <a:gd name="f218" fmla="*/ f184 f92 1"/>
                <a:gd name="f219" fmla="*/ f185 f93 1"/>
                <a:gd name="f220" fmla="*/ f186 f92 1"/>
                <a:gd name="f221" fmla="*/ f187 f93 1"/>
                <a:gd name="f222" fmla="*/ f188 f92 1"/>
                <a:gd name="f223" fmla="*/ f189 f93 1"/>
                <a:gd name="f224" fmla="*/ f190 f92 1"/>
                <a:gd name="f225" fmla="*/ f191 f93 1"/>
                <a:gd name="f226" fmla="*/ f192 f92 1"/>
                <a:gd name="f227" fmla="*/ f193 f93 1"/>
                <a:gd name="f228" fmla="*/ f194 f92 1"/>
                <a:gd name="f229" fmla="*/ f195 f93 1"/>
                <a:gd name="f230" fmla="*/ f196 f92 1"/>
                <a:gd name="f231" fmla="*/ f197 f9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202" y="f203"/>
                </a:cxn>
                <a:cxn ang="f133">
                  <a:pos x="f204" y="f205"/>
                </a:cxn>
                <a:cxn ang="f133">
                  <a:pos x="f206" y="f207"/>
                </a:cxn>
                <a:cxn ang="f133">
                  <a:pos x="f208" y="f209"/>
                </a:cxn>
                <a:cxn ang="f133">
                  <a:pos x="f210" y="f211"/>
                </a:cxn>
                <a:cxn ang="f133">
                  <a:pos x="f212" y="f213"/>
                </a:cxn>
                <a:cxn ang="f133">
                  <a:pos x="f214" y="f215"/>
                </a:cxn>
                <a:cxn ang="f133">
                  <a:pos x="f216" y="f217"/>
                </a:cxn>
                <a:cxn ang="f133">
                  <a:pos x="f218" y="f219"/>
                </a:cxn>
                <a:cxn ang="f133">
                  <a:pos x="f220" y="f221"/>
                </a:cxn>
                <a:cxn ang="f133">
                  <a:pos x="f222" y="f223"/>
                </a:cxn>
                <a:cxn ang="f133">
                  <a:pos x="f224" y="f225"/>
                </a:cxn>
                <a:cxn ang="f133">
                  <a:pos x="f226" y="f227"/>
                </a:cxn>
                <a:cxn ang="f133">
                  <a:pos x="f228" y="f229"/>
                </a:cxn>
                <a:cxn ang="f133">
                  <a:pos x="f230" y="f231"/>
                </a:cxn>
              </a:cxnLst>
              <a:rect l="f198" t="f201" r="f199" b="f200"/>
              <a:pathLst>
                <a:path w="377953" h="749392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7" y="f39"/>
                    <a:pt x="f40" y="f41"/>
                    <a:pt x="f42" y="f5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lose/>
                </a:path>
              </a:pathLst>
            </a:custGeom>
            <a:solidFill>
              <a:srgbClr val="B2978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9">
              <a:extLst>
                <a:ext uri="{FF2B5EF4-FFF2-40B4-BE49-F238E27FC236}">
                  <a16:creationId xmlns:a16="http://schemas.microsoft.com/office/drawing/2014/main" id="{95808144-786B-4F5F-9054-1EBB71192BAB}"/>
                </a:ext>
              </a:extLst>
            </p:cNvPr>
            <p:cNvSpPr/>
            <p:nvPr/>
          </p:nvSpPr>
          <p:spPr>
            <a:xfrm>
              <a:off x="6639330" y="1774356"/>
              <a:ext cx="233354" cy="2709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3355"/>
                <a:gd name="f7" fmla="val 270920"/>
                <a:gd name="f8" fmla="val 119235"/>
                <a:gd name="f9" fmla="val 230817"/>
                <a:gd name="f10" fmla="val 160710"/>
                <a:gd name="f11" fmla="val 218507"/>
                <a:gd name="f12" fmla="val 202185"/>
                <a:gd name="f13" fmla="val 185971"/>
                <a:gd name="f14" fmla="val 235441"/>
                <a:gd name="f15" fmla="val 124876"/>
                <a:gd name="f16" fmla="val 297824"/>
                <a:gd name="f17" fmla="val 32305"/>
                <a:gd name="f18" fmla="val 274757"/>
                <a:gd name="f19" fmla="val 6624"/>
                <a:gd name="f20" fmla="val 191201"/>
                <a:gd name="f21" fmla="val -4511"/>
                <a:gd name="f22" fmla="val 154953"/>
                <a:gd name="f23" fmla="val -1633"/>
                <a:gd name="f24" fmla="val 120106"/>
                <a:gd name="f25" fmla="val 15450"/>
                <a:gd name="f26" fmla="val 86661"/>
                <a:gd name="f27" fmla="val 29199"/>
                <a:gd name="f28" fmla="val 59768"/>
                <a:gd name="f29" fmla="val 45638"/>
                <a:gd name="f30" fmla="val 34959"/>
                <a:gd name="f31" fmla="val 70977"/>
                <a:gd name="f32" fmla="val 16740"/>
                <a:gd name="f33" fmla="val 95786"/>
                <a:gd name="f34" fmla="val -1062"/>
                <a:gd name="f35" fmla="val 121581"/>
                <a:gd name="f36" fmla="val -4395"/>
                <a:gd name="f37" fmla="val 150064"/>
                <a:gd name="f38" fmla="val 5453"/>
                <a:gd name="f39" fmla="val 200592"/>
                <a:gd name="f40" fmla="val 22914"/>
                <a:gd name="f41" fmla="val 232976"/>
                <a:gd name="f42" fmla="val 65412"/>
                <a:gd name="f43" fmla="val 114839"/>
                <a:gd name="f44" fmla="val 238357"/>
                <a:gd name="f45" fmla="val 133853"/>
                <a:gd name="f46" fmla="val 236463"/>
                <a:gd name="f47" fmla="val 148549"/>
                <a:gd name="f48" fmla="val 228661"/>
                <a:gd name="f49" fmla="val 160063"/>
                <a:gd name="f50" fmla="val 216275"/>
                <a:gd name="f51" fmla="val 188926"/>
                <a:gd name="f52" fmla="val 185292"/>
                <a:gd name="f53" fmla="val 202334"/>
                <a:gd name="f54" fmla="val 148059"/>
                <a:gd name="f55" fmla="val 200516"/>
                <a:gd name="f56" fmla="val 105788"/>
                <a:gd name="f57" fmla="val 199834"/>
                <a:gd name="f58" fmla="val 89539"/>
                <a:gd name="f59" fmla="val 190327"/>
                <a:gd name="f60" fmla="val 77040"/>
                <a:gd name="f61" fmla="val 179532"/>
                <a:gd name="f62" fmla="val 65639"/>
                <a:gd name="f63" fmla="val 174419"/>
                <a:gd name="f64" fmla="val 60223"/>
                <a:gd name="f65" fmla="val 168699"/>
                <a:gd name="f66" fmla="val 161503"/>
                <a:gd name="f67" fmla="val 62117"/>
                <a:gd name="f68" fmla="val 125861"/>
                <a:gd name="f69" fmla="val 73593"/>
                <a:gd name="f70" fmla="val 110028"/>
                <a:gd name="f71" fmla="val 105069"/>
                <a:gd name="f72" fmla="val 122527"/>
                <a:gd name="f73" fmla="val 140635"/>
                <a:gd name="f74" fmla="val 134320"/>
                <a:gd name="f75" fmla="val 174221"/>
                <a:gd name="f76" fmla="val 131744"/>
                <a:gd name="f77" fmla="val 206794"/>
                <a:gd name="f78" fmla="val 114801"/>
                <a:gd name="f79" fmla="val 127073"/>
                <a:gd name="f80" fmla="val 36701"/>
                <a:gd name="f81" fmla="val 123702"/>
                <a:gd name="f82" fmla="val 33368"/>
                <a:gd name="f83" fmla="val 120634"/>
                <a:gd name="f84" fmla="val 33330"/>
                <a:gd name="f85" fmla="val 117869"/>
                <a:gd name="f86" fmla="val 34050"/>
                <a:gd name="f87" fmla="val 89575"/>
                <a:gd name="f88" fmla="val 41360"/>
                <a:gd name="f89" fmla="val 66886"/>
                <a:gd name="f90" fmla="val 56321"/>
                <a:gd name="f91" fmla="val 53327"/>
                <a:gd name="f92" fmla="val 82949"/>
                <a:gd name="f93" fmla="val 42910"/>
                <a:gd name="f94" fmla="val 103364"/>
                <a:gd name="f95" fmla="val 35752"/>
                <a:gd name="f96" fmla="val 124916"/>
                <a:gd name="f97" fmla="val 33214"/>
                <a:gd name="f98" fmla="val 147832"/>
                <a:gd name="f99" fmla="val 30146"/>
                <a:gd name="f100" fmla="val 175255"/>
                <a:gd name="f101" fmla="val 40183"/>
                <a:gd name="f102" fmla="val 198132"/>
                <a:gd name="f103" fmla="val 57796"/>
                <a:gd name="f104" fmla="val 218320"/>
                <a:gd name="f105" fmla="val 63478"/>
                <a:gd name="f106" fmla="val 224835"/>
                <a:gd name="f107" fmla="val 69955"/>
                <a:gd name="f108" fmla="val 224949"/>
                <a:gd name="f109" fmla="val 77568"/>
                <a:gd name="f110" fmla="val 221199"/>
                <a:gd name="f111" fmla="val 97150"/>
                <a:gd name="f112" fmla="val 211541"/>
                <a:gd name="f113" fmla="val 104915"/>
                <a:gd name="f114" fmla="val 193625"/>
                <a:gd name="f115" fmla="val 97870"/>
                <a:gd name="f116" fmla="val 171353"/>
                <a:gd name="f117" fmla="val 94991"/>
                <a:gd name="f118" fmla="val 162301"/>
                <a:gd name="f119" fmla="val 90294"/>
                <a:gd name="f120" fmla="val 153816"/>
                <a:gd name="f121" fmla="val 87264"/>
                <a:gd name="f122" fmla="val 144764"/>
                <a:gd name="f123" fmla="val 74500"/>
                <a:gd name="f124" fmla="val 106849"/>
                <a:gd name="f125" fmla="val 85446"/>
                <a:gd name="f126" fmla="val 71321"/>
                <a:gd name="f127" fmla="val 117035"/>
                <a:gd name="f128" fmla="val 46625"/>
                <a:gd name="f129" fmla="val 120444"/>
                <a:gd name="f130" fmla="val 43974"/>
                <a:gd name="f131" fmla="val 124800"/>
                <a:gd name="f132" fmla="val 42307"/>
                <a:gd name="f133" fmla="+- 0 0 -90"/>
                <a:gd name="f134" fmla="*/ f3 1 233355"/>
                <a:gd name="f135" fmla="*/ f4 1 270920"/>
                <a:gd name="f136" fmla="val f5"/>
                <a:gd name="f137" fmla="val f6"/>
                <a:gd name="f138" fmla="val f7"/>
                <a:gd name="f139" fmla="*/ f133 f0 1"/>
                <a:gd name="f140" fmla="+- f138 0 f136"/>
                <a:gd name="f141" fmla="+- f137 0 f136"/>
                <a:gd name="f142" fmla="*/ f139 1 f2"/>
                <a:gd name="f143" fmla="*/ f141 1 233355"/>
                <a:gd name="f144" fmla="*/ f140 1 270920"/>
                <a:gd name="f145" fmla="*/ 233355 f141 1"/>
                <a:gd name="f146" fmla="*/ 119235 f140 1"/>
                <a:gd name="f147" fmla="*/ 185971 f141 1"/>
                <a:gd name="f148" fmla="*/ 235441 f140 1"/>
                <a:gd name="f149" fmla="*/ 6624 f141 1"/>
                <a:gd name="f150" fmla="*/ 191201 f140 1"/>
                <a:gd name="f151" fmla="*/ 15450 f141 1"/>
                <a:gd name="f152" fmla="*/ 86661 f140 1"/>
                <a:gd name="f153" fmla="*/ 70977 f141 1"/>
                <a:gd name="f154" fmla="*/ 16740 f140 1"/>
                <a:gd name="f155" fmla="*/ 150064 f141 1"/>
                <a:gd name="f156" fmla="*/ 5453 f140 1"/>
                <a:gd name="f157" fmla="*/ 114839 f141 1"/>
                <a:gd name="f158" fmla="*/ 238357 f140 1"/>
                <a:gd name="f159" fmla="*/ 160063 f141 1"/>
                <a:gd name="f160" fmla="*/ 216275 f140 1"/>
                <a:gd name="f161" fmla="*/ 200516 f141 1"/>
                <a:gd name="f162" fmla="*/ 105788 f140 1"/>
                <a:gd name="f163" fmla="*/ 179532 f141 1"/>
                <a:gd name="f164" fmla="*/ 65639 f140 1"/>
                <a:gd name="f165" fmla="*/ 161503 f141 1"/>
                <a:gd name="f166" fmla="*/ 62117 f140 1"/>
                <a:gd name="f167" fmla="*/ 122527 f141 1"/>
                <a:gd name="f168" fmla="*/ 140635 f140 1"/>
                <a:gd name="f169" fmla="*/ 114801 f141 1"/>
                <a:gd name="f170" fmla="*/ 127073 f141 1"/>
                <a:gd name="f171" fmla="*/ 36701 f140 1"/>
                <a:gd name="f172" fmla="*/ 117869 f141 1"/>
                <a:gd name="f173" fmla="*/ 34050 f140 1"/>
                <a:gd name="f174" fmla="*/ 53327 f141 1"/>
                <a:gd name="f175" fmla="*/ 82949 f140 1"/>
                <a:gd name="f176" fmla="*/ 33214 f141 1"/>
                <a:gd name="f177" fmla="*/ 147832 f140 1"/>
                <a:gd name="f178" fmla="*/ 57796 f141 1"/>
                <a:gd name="f179" fmla="*/ 218320 f140 1"/>
                <a:gd name="f180" fmla="*/ 77568 f141 1"/>
                <a:gd name="f181" fmla="*/ 221199 f140 1"/>
                <a:gd name="f182" fmla="*/ 97870 f141 1"/>
                <a:gd name="f183" fmla="*/ 171353 f140 1"/>
                <a:gd name="f184" fmla="*/ 87264 f141 1"/>
                <a:gd name="f185" fmla="*/ 144764 f140 1"/>
                <a:gd name="f186" fmla="*/ 117035 f141 1"/>
                <a:gd name="f187" fmla="*/ 46625 f140 1"/>
                <a:gd name="f188" fmla="+- f142 0 f1"/>
                <a:gd name="f189" fmla="*/ f145 1 233355"/>
                <a:gd name="f190" fmla="*/ f146 1 270920"/>
                <a:gd name="f191" fmla="*/ f147 1 233355"/>
                <a:gd name="f192" fmla="*/ f148 1 270920"/>
                <a:gd name="f193" fmla="*/ f149 1 233355"/>
                <a:gd name="f194" fmla="*/ f150 1 270920"/>
                <a:gd name="f195" fmla="*/ f151 1 233355"/>
                <a:gd name="f196" fmla="*/ f152 1 270920"/>
                <a:gd name="f197" fmla="*/ f153 1 233355"/>
                <a:gd name="f198" fmla="*/ f154 1 270920"/>
                <a:gd name="f199" fmla="*/ f155 1 233355"/>
                <a:gd name="f200" fmla="*/ f156 1 270920"/>
                <a:gd name="f201" fmla="*/ f157 1 233355"/>
                <a:gd name="f202" fmla="*/ f158 1 270920"/>
                <a:gd name="f203" fmla="*/ f159 1 233355"/>
                <a:gd name="f204" fmla="*/ f160 1 270920"/>
                <a:gd name="f205" fmla="*/ f161 1 233355"/>
                <a:gd name="f206" fmla="*/ f162 1 270920"/>
                <a:gd name="f207" fmla="*/ f163 1 233355"/>
                <a:gd name="f208" fmla="*/ f164 1 270920"/>
                <a:gd name="f209" fmla="*/ f165 1 233355"/>
                <a:gd name="f210" fmla="*/ f166 1 270920"/>
                <a:gd name="f211" fmla="*/ f167 1 233355"/>
                <a:gd name="f212" fmla="*/ f168 1 270920"/>
                <a:gd name="f213" fmla="*/ f169 1 233355"/>
                <a:gd name="f214" fmla="*/ f170 1 233355"/>
                <a:gd name="f215" fmla="*/ f171 1 270920"/>
                <a:gd name="f216" fmla="*/ f172 1 233355"/>
                <a:gd name="f217" fmla="*/ f173 1 270920"/>
                <a:gd name="f218" fmla="*/ f174 1 233355"/>
                <a:gd name="f219" fmla="*/ f175 1 270920"/>
                <a:gd name="f220" fmla="*/ f176 1 233355"/>
                <a:gd name="f221" fmla="*/ f177 1 270920"/>
                <a:gd name="f222" fmla="*/ f178 1 233355"/>
                <a:gd name="f223" fmla="*/ f179 1 270920"/>
                <a:gd name="f224" fmla="*/ f180 1 233355"/>
                <a:gd name="f225" fmla="*/ f181 1 270920"/>
                <a:gd name="f226" fmla="*/ f182 1 233355"/>
                <a:gd name="f227" fmla="*/ f183 1 270920"/>
                <a:gd name="f228" fmla="*/ f184 1 233355"/>
                <a:gd name="f229" fmla="*/ f185 1 270920"/>
                <a:gd name="f230" fmla="*/ f186 1 233355"/>
                <a:gd name="f231" fmla="*/ f187 1 270920"/>
                <a:gd name="f232" fmla="*/ f136 1 f143"/>
                <a:gd name="f233" fmla="*/ f137 1 f143"/>
                <a:gd name="f234" fmla="*/ f136 1 f144"/>
                <a:gd name="f235" fmla="*/ f138 1 f144"/>
                <a:gd name="f236" fmla="*/ f189 1 f143"/>
                <a:gd name="f237" fmla="*/ f190 1 f144"/>
                <a:gd name="f238" fmla="*/ f191 1 f143"/>
                <a:gd name="f239" fmla="*/ f192 1 f144"/>
                <a:gd name="f240" fmla="*/ f193 1 f143"/>
                <a:gd name="f241" fmla="*/ f194 1 f144"/>
                <a:gd name="f242" fmla="*/ f195 1 f143"/>
                <a:gd name="f243" fmla="*/ f196 1 f144"/>
                <a:gd name="f244" fmla="*/ f197 1 f143"/>
                <a:gd name="f245" fmla="*/ f198 1 f144"/>
                <a:gd name="f246" fmla="*/ f199 1 f143"/>
                <a:gd name="f247" fmla="*/ f200 1 f144"/>
                <a:gd name="f248" fmla="*/ f201 1 f143"/>
                <a:gd name="f249" fmla="*/ f202 1 f144"/>
                <a:gd name="f250" fmla="*/ f203 1 f143"/>
                <a:gd name="f251" fmla="*/ f204 1 f144"/>
                <a:gd name="f252" fmla="*/ f205 1 f143"/>
                <a:gd name="f253" fmla="*/ f206 1 f144"/>
                <a:gd name="f254" fmla="*/ f207 1 f143"/>
                <a:gd name="f255" fmla="*/ f208 1 f144"/>
                <a:gd name="f256" fmla="*/ f209 1 f143"/>
                <a:gd name="f257" fmla="*/ f210 1 f144"/>
                <a:gd name="f258" fmla="*/ f211 1 f143"/>
                <a:gd name="f259" fmla="*/ f212 1 f144"/>
                <a:gd name="f260" fmla="*/ f213 1 f143"/>
                <a:gd name="f261" fmla="*/ f214 1 f143"/>
                <a:gd name="f262" fmla="*/ f215 1 f144"/>
                <a:gd name="f263" fmla="*/ f216 1 f143"/>
                <a:gd name="f264" fmla="*/ f217 1 f144"/>
                <a:gd name="f265" fmla="*/ f218 1 f143"/>
                <a:gd name="f266" fmla="*/ f219 1 f144"/>
                <a:gd name="f267" fmla="*/ f220 1 f143"/>
                <a:gd name="f268" fmla="*/ f221 1 f144"/>
                <a:gd name="f269" fmla="*/ f222 1 f143"/>
                <a:gd name="f270" fmla="*/ f223 1 f144"/>
                <a:gd name="f271" fmla="*/ f224 1 f143"/>
                <a:gd name="f272" fmla="*/ f225 1 f144"/>
                <a:gd name="f273" fmla="*/ f226 1 f143"/>
                <a:gd name="f274" fmla="*/ f227 1 f144"/>
                <a:gd name="f275" fmla="*/ f228 1 f143"/>
                <a:gd name="f276" fmla="*/ f229 1 f144"/>
                <a:gd name="f277" fmla="*/ f230 1 f143"/>
                <a:gd name="f278" fmla="*/ f231 1 f144"/>
                <a:gd name="f279" fmla="*/ f232 f134 1"/>
                <a:gd name="f280" fmla="*/ f233 f134 1"/>
                <a:gd name="f281" fmla="*/ f235 f135 1"/>
                <a:gd name="f282" fmla="*/ f234 f135 1"/>
                <a:gd name="f283" fmla="*/ f236 f134 1"/>
                <a:gd name="f284" fmla="*/ f237 f135 1"/>
                <a:gd name="f285" fmla="*/ f238 f134 1"/>
                <a:gd name="f286" fmla="*/ f239 f135 1"/>
                <a:gd name="f287" fmla="*/ f240 f134 1"/>
                <a:gd name="f288" fmla="*/ f241 f135 1"/>
                <a:gd name="f289" fmla="*/ f242 f134 1"/>
                <a:gd name="f290" fmla="*/ f243 f135 1"/>
                <a:gd name="f291" fmla="*/ f244 f134 1"/>
                <a:gd name="f292" fmla="*/ f245 f135 1"/>
                <a:gd name="f293" fmla="*/ f246 f134 1"/>
                <a:gd name="f294" fmla="*/ f247 f135 1"/>
                <a:gd name="f295" fmla="*/ f248 f134 1"/>
                <a:gd name="f296" fmla="*/ f249 f135 1"/>
                <a:gd name="f297" fmla="*/ f250 f134 1"/>
                <a:gd name="f298" fmla="*/ f251 f135 1"/>
                <a:gd name="f299" fmla="*/ f252 f134 1"/>
                <a:gd name="f300" fmla="*/ f253 f135 1"/>
                <a:gd name="f301" fmla="*/ f254 f134 1"/>
                <a:gd name="f302" fmla="*/ f255 f135 1"/>
                <a:gd name="f303" fmla="*/ f256 f134 1"/>
                <a:gd name="f304" fmla="*/ f257 f135 1"/>
                <a:gd name="f305" fmla="*/ f258 f134 1"/>
                <a:gd name="f306" fmla="*/ f259 f135 1"/>
                <a:gd name="f307" fmla="*/ f260 f134 1"/>
                <a:gd name="f308" fmla="*/ f261 f134 1"/>
                <a:gd name="f309" fmla="*/ f262 f135 1"/>
                <a:gd name="f310" fmla="*/ f263 f134 1"/>
                <a:gd name="f311" fmla="*/ f264 f135 1"/>
                <a:gd name="f312" fmla="*/ f265 f134 1"/>
                <a:gd name="f313" fmla="*/ f266 f135 1"/>
                <a:gd name="f314" fmla="*/ f267 f134 1"/>
                <a:gd name="f315" fmla="*/ f268 f135 1"/>
                <a:gd name="f316" fmla="*/ f269 f134 1"/>
                <a:gd name="f317" fmla="*/ f270 f135 1"/>
                <a:gd name="f318" fmla="*/ f271 f134 1"/>
                <a:gd name="f319" fmla="*/ f272 f135 1"/>
                <a:gd name="f320" fmla="*/ f273 f134 1"/>
                <a:gd name="f321" fmla="*/ f274 f135 1"/>
                <a:gd name="f322" fmla="*/ f275 f134 1"/>
                <a:gd name="f323" fmla="*/ f276 f135 1"/>
                <a:gd name="f324" fmla="*/ f277 f134 1"/>
                <a:gd name="f325" fmla="*/ f278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8">
                  <a:pos x="f283" y="f284"/>
                </a:cxn>
                <a:cxn ang="f188">
                  <a:pos x="f285" y="f286"/>
                </a:cxn>
                <a:cxn ang="f188">
                  <a:pos x="f287" y="f288"/>
                </a:cxn>
                <a:cxn ang="f188">
                  <a:pos x="f289" y="f290"/>
                </a:cxn>
                <a:cxn ang="f188">
                  <a:pos x="f291" y="f292"/>
                </a:cxn>
                <a:cxn ang="f188">
                  <a:pos x="f293" y="f294"/>
                </a:cxn>
                <a:cxn ang="f188">
                  <a:pos x="f283" y="f284"/>
                </a:cxn>
                <a:cxn ang="f188">
                  <a:pos x="f295" y="f296"/>
                </a:cxn>
                <a:cxn ang="f188">
                  <a:pos x="f297" y="f298"/>
                </a:cxn>
                <a:cxn ang="f188">
                  <a:pos x="f299" y="f300"/>
                </a:cxn>
                <a:cxn ang="f188">
                  <a:pos x="f301" y="f302"/>
                </a:cxn>
                <a:cxn ang="f188">
                  <a:pos x="f303" y="f304"/>
                </a:cxn>
                <a:cxn ang="f188">
                  <a:pos x="f305" y="f306"/>
                </a:cxn>
                <a:cxn ang="f188">
                  <a:pos x="f307" y="f296"/>
                </a:cxn>
                <a:cxn ang="f188">
                  <a:pos x="f308" y="f309"/>
                </a:cxn>
                <a:cxn ang="f188">
                  <a:pos x="f310" y="f311"/>
                </a:cxn>
                <a:cxn ang="f188">
                  <a:pos x="f312" y="f313"/>
                </a:cxn>
                <a:cxn ang="f188">
                  <a:pos x="f314" y="f315"/>
                </a:cxn>
                <a:cxn ang="f188">
                  <a:pos x="f316" y="f317"/>
                </a:cxn>
                <a:cxn ang="f188">
                  <a:pos x="f318" y="f319"/>
                </a:cxn>
                <a:cxn ang="f188">
                  <a:pos x="f320" y="f321"/>
                </a:cxn>
                <a:cxn ang="f188">
                  <a:pos x="f322" y="f323"/>
                </a:cxn>
                <a:cxn ang="f188">
                  <a:pos x="f324" y="f325"/>
                </a:cxn>
                <a:cxn ang="f188">
                  <a:pos x="f308" y="f309"/>
                </a:cxn>
              </a:cxnLst>
              <a:rect l="f279" t="f282" r="f280" b="f281"/>
              <a:pathLst>
                <a:path w="233355" h="27092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6" y="f8"/>
                  </a:cubicBezTo>
                  <a:close/>
                  <a:moveTo>
                    <a:pt x="f43" y="f44"/>
                  </a:move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28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44"/>
                  </a:cubicBezTo>
                  <a:close/>
                  <a:moveTo>
                    <a:pt x="f79" y="f80"/>
                  </a:move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79" y="f80"/>
                  </a:cubicBezTo>
                  <a:close/>
                </a:path>
              </a:pathLst>
            </a:custGeom>
            <a:solidFill>
              <a:srgbClr val="B2978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05F1884-C54C-4C68-8D9A-E4C2A28994BC}"/>
              </a:ext>
            </a:extLst>
          </p:cNvPr>
          <p:cNvCxnSpPr/>
          <p:nvPr/>
        </p:nvCxnSpPr>
        <p:spPr>
          <a:xfrm flipH="1">
            <a:off x="4834761" y="0"/>
            <a:ext cx="0" cy="5143499"/>
          </a:xfrm>
          <a:prstGeom prst="straightConnector1">
            <a:avLst/>
          </a:prstGeom>
          <a:noFill/>
          <a:ln w="38103" cap="flat">
            <a:solidFill>
              <a:srgbClr val="C46C33"/>
            </a:solidFill>
            <a:prstDash val="solid"/>
          </a:ln>
        </p:spPr>
      </p:cxnSp>
      <p:cxnSp>
        <p:nvCxnSpPr>
          <p:cNvPr id="14" name="Conector recto 48">
            <a:extLst>
              <a:ext uri="{FF2B5EF4-FFF2-40B4-BE49-F238E27FC236}">
                <a16:creationId xmlns:a16="http://schemas.microsoft.com/office/drawing/2014/main" id="{1AC75FEB-AA46-4C91-A93C-9DBEF1D809CC}"/>
              </a:ext>
            </a:extLst>
          </p:cNvPr>
          <p:cNvCxnSpPr/>
          <p:nvPr/>
        </p:nvCxnSpPr>
        <p:spPr>
          <a:xfrm flipH="1">
            <a:off x="8865473" y="0"/>
            <a:ext cx="0" cy="5143499"/>
          </a:xfrm>
          <a:prstGeom prst="straightConnector1">
            <a:avLst/>
          </a:prstGeom>
          <a:noFill/>
          <a:ln w="38103" cap="flat">
            <a:solidFill>
              <a:srgbClr val="C46C33"/>
            </a:solidFill>
            <a:prstDash val="solid"/>
          </a:ln>
        </p:spPr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9;p46">
            <a:extLst>
              <a:ext uri="{FF2B5EF4-FFF2-40B4-BE49-F238E27FC236}">
                <a16:creationId xmlns:a16="http://schemas.microsoft.com/office/drawing/2014/main" id="{8F5DC720-FB33-4885-91FD-6203F1FE0C8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6730" y="1559390"/>
            <a:ext cx="2327404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Jane Patterson</a:t>
            </a:r>
          </a:p>
        </p:txBody>
      </p:sp>
      <p:sp>
        <p:nvSpPr>
          <p:cNvPr id="3" name="Google Shape;660;p46">
            <a:extLst>
              <a:ext uri="{FF2B5EF4-FFF2-40B4-BE49-F238E27FC236}">
                <a16:creationId xmlns:a16="http://schemas.microsoft.com/office/drawing/2014/main" id="{40F982DA-6DB7-4136-BA79-D6FE55A36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09819" y="609045"/>
            <a:ext cx="4060502" cy="478203"/>
          </a:xfrm>
        </p:spPr>
        <p:txBody>
          <a:bodyPr/>
          <a:lstStyle/>
          <a:p>
            <a:pPr lvl="0"/>
            <a:r>
              <a:rPr lang="en-US"/>
              <a:t>Our Authors</a:t>
            </a:r>
          </a:p>
        </p:txBody>
      </p:sp>
      <p:sp>
        <p:nvSpPr>
          <p:cNvPr id="4" name="Google Shape;661;p46">
            <a:extLst>
              <a:ext uri="{FF2B5EF4-FFF2-40B4-BE49-F238E27FC236}">
                <a16:creationId xmlns:a16="http://schemas.microsoft.com/office/drawing/2014/main" id="{9D235829-16A4-41B3-8EF7-1ED09CD6D2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6711" y="2641692"/>
            <a:ext cx="2327404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John James</a:t>
            </a:r>
          </a:p>
        </p:txBody>
      </p:sp>
      <p:sp>
        <p:nvSpPr>
          <p:cNvPr id="5" name="Google Shape;662;p46">
            <a:extLst>
              <a:ext uri="{FF2B5EF4-FFF2-40B4-BE49-F238E27FC236}">
                <a16:creationId xmlns:a16="http://schemas.microsoft.com/office/drawing/2014/main" id="{2027119F-BAF0-4865-B1D5-319A6E53FF6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6711" y="3723994"/>
            <a:ext cx="2327404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Jenna Doe</a:t>
            </a:r>
          </a:p>
        </p:txBody>
      </p:sp>
      <p:sp>
        <p:nvSpPr>
          <p:cNvPr id="6" name="Google Shape;663;p46">
            <a:extLst>
              <a:ext uri="{FF2B5EF4-FFF2-40B4-BE49-F238E27FC236}">
                <a16:creationId xmlns:a16="http://schemas.microsoft.com/office/drawing/2014/main" id="{29F99552-F664-470B-923B-332C421C8D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6730" y="1956267"/>
            <a:ext cx="2327404" cy="548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Here you could talk a bit about this person</a:t>
            </a:r>
          </a:p>
        </p:txBody>
      </p:sp>
      <p:sp>
        <p:nvSpPr>
          <p:cNvPr id="7" name="Google Shape;664;p46">
            <a:extLst>
              <a:ext uri="{FF2B5EF4-FFF2-40B4-BE49-F238E27FC236}">
                <a16:creationId xmlns:a16="http://schemas.microsoft.com/office/drawing/2014/main" id="{03034E18-AC04-4005-A792-2BAFB54E23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6711" y="3038569"/>
            <a:ext cx="2327404" cy="548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Here you could talk a bit about this person</a:t>
            </a:r>
          </a:p>
        </p:txBody>
      </p:sp>
      <p:sp>
        <p:nvSpPr>
          <p:cNvPr id="8" name="Google Shape;665;p46">
            <a:extLst>
              <a:ext uri="{FF2B5EF4-FFF2-40B4-BE49-F238E27FC236}">
                <a16:creationId xmlns:a16="http://schemas.microsoft.com/office/drawing/2014/main" id="{BC2AB3A7-56B4-4D95-A88C-7D3E1CE9EB0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5715" y="4120871"/>
            <a:ext cx="2329196" cy="548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Here you could talk a bit about this person</a:t>
            </a:r>
          </a:p>
        </p:txBody>
      </p:sp>
      <p:sp>
        <p:nvSpPr>
          <p:cNvPr id="9" name="Rectángulo: esquinas redondeadas 1">
            <a:extLst>
              <a:ext uri="{FF2B5EF4-FFF2-40B4-BE49-F238E27FC236}">
                <a16:creationId xmlns:a16="http://schemas.microsoft.com/office/drawing/2014/main" id="{87AEB830-CD3B-4A55-974E-DDEE7CAD8126}"/>
              </a:ext>
            </a:extLst>
          </p:cNvPr>
          <p:cNvSpPr/>
          <p:nvPr/>
        </p:nvSpPr>
        <p:spPr>
          <a:xfrm>
            <a:off x="3950683" y="768909"/>
            <a:ext cx="4179283" cy="36056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0E1D8"/>
          </a:solidFill>
          <a:ln w="57150" cap="flat">
            <a:solidFill>
              <a:srgbClr val="C46C33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C46C33"/>
              </a:solidFill>
              <a:uFillTx/>
              <a:latin typeface="Arial"/>
            </a:endParaRPr>
          </a:p>
        </p:txBody>
      </p:sp>
      <p:pic>
        <p:nvPicPr>
          <p:cNvPr id="10" name="Imagen 3">
            <a:extLst>
              <a:ext uri="{FF2B5EF4-FFF2-40B4-BE49-F238E27FC236}">
                <a16:creationId xmlns:a16="http://schemas.microsoft.com/office/drawing/2014/main" id="{11F74A18-B75E-4005-A7B7-9D3BE7942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777" y="1155444"/>
            <a:ext cx="4340775" cy="40579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Gráfico 5">
            <a:extLst>
              <a:ext uri="{FF2B5EF4-FFF2-40B4-BE49-F238E27FC236}">
                <a16:creationId xmlns:a16="http://schemas.microsoft.com/office/drawing/2014/main" id="{91CD09E5-663A-4FB0-AFF7-8AB4047DD8D9}"/>
              </a:ext>
            </a:extLst>
          </p:cNvPr>
          <p:cNvSpPr/>
          <p:nvPr/>
        </p:nvSpPr>
        <p:spPr>
          <a:xfrm rot="2780312">
            <a:off x="8624802" y="-91226"/>
            <a:ext cx="317946" cy="6924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5275"/>
              <a:gd name="f7" fmla="val 1557808"/>
              <a:gd name="f8" fmla="val 715276"/>
              <a:gd name="f9" fmla="val 43"/>
              <a:gd name="f10" fmla="val 713191"/>
              <a:gd name="f11" fmla="val 2650"/>
              <a:gd name="f12" fmla="val 711584"/>
              <a:gd name="f13" fmla="val 5864"/>
              <a:gd name="f14" fmla="val 709021"/>
              <a:gd name="f15" fmla="val 7775"/>
              <a:gd name="f16" fmla="val 645737"/>
              <a:gd name="f17" fmla="val 54771"/>
              <a:gd name="f18" fmla="val 610468"/>
              <a:gd name="f19" fmla="val 119880"/>
              <a:gd name="f20" fmla="val 590966"/>
              <a:gd name="f21" fmla="val 194153"/>
              <a:gd name="f22" fmla="val 584971"/>
              <a:gd name="f23" fmla="val 217000"/>
              <a:gd name="f24" fmla="val 574982"/>
              <a:gd name="f25" fmla="val 232333"/>
              <a:gd name="f26" fmla="val 554176"/>
              <a:gd name="f27" fmla="val 244494"/>
              <a:gd name="f28" fmla="val 511697"/>
              <a:gd name="f29" fmla="val 269382"/>
              <a:gd name="f30" fmla="val 477036"/>
              <a:gd name="f31" fmla="val 304217"/>
              <a:gd name="f32" fmla="val 444417"/>
              <a:gd name="f33" fmla="val 340876"/>
              <a:gd name="f34" fmla="val 442940"/>
              <a:gd name="f35" fmla="val 342527"/>
              <a:gd name="f36" fmla="val 442505"/>
              <a:gd name="f37" fmla="val 345089"/>
              <a:gd name="f38" fmla="val 441246"/>
              <a:gd name="f39" fmla="val 347956"/>
              <a:gd name="f40" fmla="val 450845"/>
              <a:gd name="f41" fmla="val 348564"/>
              <a:gd name="f42" fmla="val 455058"/>
              <a:gd name="f43" fmla="val 341397"/>
              <a:gd name="f44" fmla="val 460748"/>
              <a:gd name="f45" fmla="val 337141"/>
              <a:gd name="f46" fmla="val 488503"/>
              <a:gd name="f47" fmla="val 316292"/>
              <a:gd name="f48" fmla="val 517734"/>
              <a:gd name="f49" fmla="val 297962"/>
              <a:gd name="f50" fmla="val 550354"/>
              <a:gd name="f51" fmla="val 285714"/>
              <a:gd name="f52" fmla="val 569682"/>
              <a:gd name="f53" fmla="val 278460"/>
              <a:gd name="f54" fmla="val 572332"/>
              <a:gd name="f55" fmla="val 280675"/>
              <a:gd name="f56" fmla="val 570899"/>
              <a:gd name="f57" fmla="val 301264"/>
              <a:gd name="f58" fmla="val 569596"/>
              <a:gd name="f59" fmla="val 319767"/>
              <a:gd name="f60" fmla="val 567858"/>
              <a:gd name="f61" fmla="val 338227"/>
              <a:gd name="f62" fmla="val 566946"/>
              <a:gd name="f63" fmla="val 356730"/>
              <a:gd name="f64" fmla="val 566208"/>
              <a:gd name="f65" fmla="val 372323"/>
              <a:gd name="f66" fmla="val 558780"/>
              <a:gd name="f67" fmla="val 382704"/>
              <a:gd name="f68" fmla="val 546445"/>
              <a:gd name="f69" fmla="val 392172"/>
              <a:gd name="f70" fmla="val 487287"/>
              <a:gd name="f71" fmla="val 437562"/>
              <a:gd name="f72" fmla="val 437119"/>
              <a:gd name="f73" fmla="val 492159"/>
              <a:gd name="f74" fmla="val 389211"/>
              <a:gd name="f75" fmla="val 548972"/>
              <a:gd name="f76" fmla="val 386561"/>
              <a:gd name="f77" fmla="val 552143"/>
              <a:gd name="f78" fmla="val 384477"/>
              <a:gd name="f79" fmla="val 555791"/>
              <a:gd name="f80" fmla="val 380263"/>
              <a:gd name="f81" fmla="val 561829"/>
              <a:gd name="f82" fmla="val 389949"/>
              <a:gd name="f83" fmla="val 560569"/>
              <a:gd name="f84" fmla="val 393554"/>
              <a:gd name="f85" fmla="val 554923"/>
              <a:gd name="f86" fmla="val 398028"/>
              <a:gd name="f87" fmla="val 551144"/>
              <a:gd name="f88" fmla="val 441810"/>
              <a:gd name="f89" fmla="val 513877"/>
              <a:gd name="f90" fmla="val 488677"/>
              <a:gd name="f91" fmla="val 481083"/>
              <a:gd name="f92" fmla="val 539018"/>
              <a:gd name="f93" fmla="val 453242"/>
              <a:gd name="f94" fmla="val 559084"/>
              <a:gd name="f95" fmla="val 442166"/>
              <a:gd name="f96" fmla="val 560865"/>
              <a:gd name="f97" fmla="val 443339"/>
              <a:gd name="f98" fmla="val 560127"/>
              <a:gd name="f99" fmla="val 466924"/>
              <a:gd name="f100" fmla="val 558476"/>
              <a:gd name="f101" fmla="val 519306"/>
              <a:gd name="f102" fmla="val 550528"/>
              <a:gd name="f103" fmla="val 570820"/>
              <a:gd name="f104" fmla="val 538236"/>
              <a:gd name="f105" fmla="val 621769"/>
              <a:gd name="f106" fmla="val 534066"/>
              <a:gd name="f107" fmla="val 639186"/>
              <a:gd name="f108" fmla="val 526074"/>
              <a:gd name="f109" fmla="val 651912"/>
              <a:gd name="f110" fmla="val 510481"/>
              <a:gd name="f111" fmla="val 661555"/>
              <a:gd name="f112" fmla="val 431169"/>
              <a:gd name="f113" fmla="val 710767"/>
              <a:gd name="f114" fmla="val 370404"/>
              <a:gd name="f115" fmla="val 779567"/>
              <a:gd name="f116" fmla="val 312592"/>
              <a:gd name="f117" fmla="val 851321"/>
              <a:gd name="f118" fmla="val 308379"/>
              <a:gd name="f119" fmla="val 856534"/>
              <a:gd name="f120" fmla="val 304774"/>
              <a:gd name="f121" fmla="val 862310"/>
              <a:gd name="f122" fmla="val 301125"/>
              <a:gd name="f123" fmla="val 867957"/>
              <a:gd name="f124" fmla="val 300343"/>
              <a:gd name="f125" fmla="val 869130"/>
              <a:gd name="f126" fmla="val 300561"/>
              <a:gd name="f127" fmla="val 870910"/>
              <a:gd name="f128" fmla="val 299431"/>
              <a:gd name="f129" fmla="val 877382"/>
              <a:gd name="f130" fmla="val 330444"/>
              <a:gd name="f131" fmla="val 845110"/>
              <a:gd name="f132" fmla="val 356200"/>
              <a:gd name="f133" fmla="val 813055"/>
              <a:gd name="f134" fmla="val 390557"/>
              <a:gd name="f135" fmla="val 790165"/>
              <a:gd name="f136" fmla="val 424697"/>
              <a:gd name="f137" fmla="val 767405"/>
              <a:gd name="f138" fmla="val 459836"/>
              <a:gd name="f139" fmla="val 746426"/>
              <a:gd name="f140" fmla="val 495018"/>
              <a:gd name="f141" fmla="val 725578"/>
              <a:gd name="f142" fmla="val 502619"/>
              <a:gd name="f143" fmla="val 736002"/>
              <a:gd name="f144" fmla="val 496234"/>
              <a:gd name="f145" fmla="val 742430"/>
              <a:gd name="f146" fmla="val 493454"/>
              <a:gd name="f147" fmla="val 748859"/>
              <a:gd name="f148" fmla="val 454884"/>
              <a:gd name="f149" fmla="val 837639"/>
              <a:gd name="f150" fmla="val 401894"/>
              <a:gd name="f151" fmla="val 917516"/>
              <a:gd name="f152" fmla="val 341650"/>
              <a:gd name="f153" fmla="val 992832"/>
              <a:gd name="f154" fmla="val 297868"/>
              <a:gd name="f155" fmla="val 1047560"/>
              <a:gd name="f156" fmla="val 249568"/>
              <a:gd name="f157" fmla="val 1098118"/>
              <a:gd name="f158" fmla="val 199227"/>
              <a:gd name="f159" fmla="val 1146765"/>
              <a:gd name="f160" fmla="val 198011"/>
              <a:gd name="f161" fmla="val 1147937"/>
              <a:gd name="f162" fmla="val 196838"/>
              <a:gd name="f163" fmla="val 1149154"/>
              <a:gd name="f164" fmla="val 195579"/>
              <a:gd name="f165" fmla="val 1150239"/>
              <a:gd name="f166" fmla="val 191192"/>
              <a:gd name="f167" fmla="val 1154018"/>
              <a:gd name="f168" fmla="val 187065"/>
              <a:gd name="f169" fmla="val 1160533"/>
              <a:gd name="f170" fmla="val 180854"/>
              <a:gd name="f171" fmla="val 1158101"/>
              <a:gd name="f172" fmla="val 173470"/>
              <a:gd name="f173" fmla="val 1155234"/>
              <a:gd name="f174" fmla="val 174426"/>
              <a:gd name="f175" fmla="val 1146938"/>
              <a:gd name="f176" fmla="val 174296"/>
              <a:gd name="f177" fmla="val 1140336"/>
              <a:gd name="f178" fmla="val 174035"/>
              <a:gd name="f179" fmla="val 1128566"/>
              <a:gd name="f180" fmla="val 173731"/>
              <a:gd name="f181" fmla="val 1116708"/>
              <a:gd name="f182" fmla="val 1104937"/>
              <a:gd name="f183" fmla="val 179030"/>
              <a:gd name="f184" fmla="val 1030968"/>
              <a:gd name="f185" fmla="val 182592"/>
              <a:gd name="f186" fmla="val 956998"/>
              <a:gd name="f187" fmla="val 192147"/>
              <a:gd name="f188" fmla="val 883376"/>
              <a:gd name="f189" fmla="val 207045"/>
              <a:gd name="f190" fmla="val 768665"/>
              <a:gd name="f191" fmla="val 230109"/>
              <a:gd name="f192" fmla="val 655778"/>
              <a:gd name="f193" fmla="val 262555"/>
              <a:gd name="f194" fmla="val 544759"/>
              <a:gd name="f195" fmla="val 264857"/>
              <a:gd name="f196" fmla="val 536897"/>
              <a:gd name="f197" fmla="val 269374"/>
              <a:gd name="f198" fmla="val 529296"/>
              <a:gd name="f199" fmla="val 267767"/>
              <a:gd name="f200" fmla="val 518959"/>
              <a:gd name="f201" fmla="val 261513"/>
              <a:gd name="f202" fmla="val 522390"/>
              <a:gd name="f203" fmla="val 261078"/>
              <a:gd name="f204" fmla="val 528471"/>
              <a:gd name="f205" fmla="val 259167"/>
              <a:gd name="f206" fmla="val 533205"/>
              <a:gd name="f207" fmla="val 211563"/>
              <a:gd name="f208" fmla="val 651478"/>
              <a:gd name="f209" fmla="val 171472"/>
              <a:gd name="f210" fmla="val 772096"/>
              <a:gd name="f211" fmla="val 148756"/>
              <a:gd name="f212" fmla="val 897840"/>
              <a:gd name="f213" fmla="val 131035"/>
              <a:gd name="f214" fmla="val 996089"/>
              <a:gd name="f215" fmla="val 124693"/>
              <a:gd name="f216" fmla="val 1094904"/>
              <a:gd name="f217" fmla="val 133119"/>
              <a:gd name="f218" fmla="val 1194673"/>
              <a:gd name="f219" fmla="val 137029"/>
              <a:gd name="f220" fmla="val 1240931"/>
              <a:gd name="f221" fmla="val 143457"/>
              <a:gd name="f222" fmla="val 1286668"/>
              <a:gd name="f223" fmla="val 150928"/>
              <a:gd name="f224" fmla="val 1332405"/>
              <a:gd name="f225" fmla="val 155011"/>
              <a:gd name="f226" fmla="val 1357293"/>
              <a:gd name="f227" fmla="val 156661"/>
              <a:gd name="f228" fmla="val 1382572"/>
              <a:gd name="f229" fmla="val 159397"/>
              <a:gd name="f230" fmla="val 1407634"/>
              <a:gd name="f231" fmla="val 160353"/>
              <a:gd name="f232" fmla="val 1416321"/>
              <a:gd name="f233" fmla="val 158572"/>
              <a:gd name="f234" fmla="val 1424487"/>
              <a:gd name="f235" fmla="val 154098"/>
              <a:gd name="f236" fmla="val 1431914"/>
              <a:gd name="f237" fmla="val 129688"/>
              <a:gd name="f238" fmla="val 1472308"/>
              <a:gd name="f239" fmla="val 105191"/>
              <a:gd name="f240" fmla="val 1512616"/>
              <a:gd name="f241" fmla="val 80650"/>
              <a:gd name="f242" fmla="val 1552923"/>
              <a:gd name="f243" fmla="val 78869"/>
              <a:gd name="f244" fmla="val 1555833"/>
              <a:gd name="f245" fmla="val 76437"/>
              <a:gd name="f246" fmla="val 1558049"/>
              <a:gd name="f247" fmla="val 71789"/>
              <a:gd name="f248" fmla="val 1557788"/>
              <a:gd name="f249" fmla="val 64710"/>
              <a:gd name="f250" fmla="val 1552749"/>
              <a:gd name="f251" fmla="val 67142"/>
              <a:gd name="f252" fmla="val 1544584"/>
              <a:gd name="f253" fmla="val 66968"/>
              <a:gd name="f254" fmla="val 1537504"/>
              <a:gd name="f255" fmla="val 65882"/>
              <a:gd name="f256" fmla="val 1489422"/>
              <a:gd name="f257" fmla="val 71008"/>
              <a:gd name="f258" fmla="val 1441556"/>
              <a:gd name="f259" fmla="val 74178"/>
              <a:gd name="f260" fmla="val 1393691"/>
              <a:gd name="f261" fmla="val 80346"/>
              <a:gd name="f262" fmla="val 1301349"/>
              <a:gd name="f263" fmla="val 77610"/>
              <a:gd name="f264" fmla="val 1211048"/>
              <a:gd name="f265" fmla="val 44078"/>
              <a:gd name="f266" fmla="val 1122398"/>
              <a:gd name="f267" fmla="val 14977"/>
              <a:gd name="f268" fmla="val 1045866"/>
              <a:gd name="f269" fmla="val 1990"/>
              <a:gd name="f270" fmla="val 964990"/>
              <a:gd name="f271" fmla="val 296"/>
              <a:gd name="f272" fmla="val 882464"/>
              <a:gd name="f273" fmla="val -1268"/>
              <a:gd name="f274" fmla="val 805454"/>
              <a:gd name="f275" fmla="val 3032"/>
              <a:gd name="f276" fmla="val 729183"/>
              <a:gd name="f277" fmla="val 21275"/>
              <a:gd name="f278" fmla="val 654128"/>
              <a:gd name="f279" fmla="val 23577"/>
              <a:gd name="f280" fmla="val 644746"/>
              <a:gd name="f281" fmla="val 23881"/>
              <a:gd name="f282" fmla="val 634321"/>
              <a:gd name="f283" fmla="val 34740"/>
              <a:gd name="f284" fmla="val 623159"/>
              <a:gd name="f285" fmla="val 45729"/>
              <a:gd name="f286" fmla="val 657863"/>
              <a:gd name="f287" fmla="val 47944"/>
              <a:gd name="f288" fmla="val 691134"/>
              <a:gd name="f289" fmla="val 55545"/>
              <a:gd name="f290" fmla="val 723102"/>
              <a:gd name="f291" fmla="val 63146"/>
              <a:gd name="f292" fmla="val 754940"/>
              <a:gd name="f293" fmla="val 70617"/>
              <a:gd name="f294" fmla="val 786821"/>
              <a:gd name="f295" fmla="val 81302"/>
              <a:gd name="f296" fmla="val 818181"/>
              <a:gd name="f297" fmla="val 79391"/>
              <a:gd name="f298" fmla="val 794465"/>
              <a:gd name="f299" fmla="val 77393"/>
              <a:gd name="f300" fmla="val 770793"/>
              <a:gd name="f301" fmla="val 75525"/>
              <a:gd name="f302" fmla="val 747078"/>
              <a:gd name="f303" fmla="val 69705"/>
              <a:gd name="f304" fmla="val 673152"/>
              <a:gd name="f305" fmla="val 66838"/>
              <a:gd name="f306" fmla="val 599096"/>
              <a:gd name="f307" fmla="val 68271"/>
              <a:gd name="f308" fmla="val 524909"/>
              <a:gd name="f309" fmla="val 68445"/>
              <a:gd name="f310" fmla="val 514745"/>
              <a:gd name="f311" fmla="val 70052"/>
              <a:gd name="f312" fmla="val 504799"/>
              <a:gd name="f313" fmla="val 74092"/>
              <a:gd name="f314" fmla="val 495330"/>
              <a:gd name="f315" fmla="val 98111"/>
              <a:gd name="f316" fmla="val 439256"/>
              <a:gd name="f317" fmla="val 129862"/>
              <a:gd name="f318" fmla="val 387655"/>
              <a:gd name="f319" fmla="val 165913"/>
              <a:gd name="f320" fmla="val 338661"/>
              <a:gd name="f321" fmla="val 168388"/>
              <a:gd name="f322" fmla="val 335316"/>
              <a:gd name="f323" fmla="val 171212"/>
              <a:gd name="f324" fmla="val 332059"/>
              <a:gd name="f325" fmla="val 177379"/>
              <a:gd name="f326" fmla="val 330799"/>
              <a:gd name="f327" fmla="val 186935"/>
              <a:gd name="f328" fmla="val 345046"/>
              <a:gd name="f329" fmla="val 178987"/>
              <a:gd name="f330" fmla="val 360943"/>
              <a:gd name="f331" fmla="val 180159"/>
              <a:gd name="f332" fmla="val 375841"/>
              <a:gd name="f333" fmla="val 181375"/>
              <a:gd name="f334" fmla="val 391478"/>
              <a:gd name="f335" fmla="val 180420"/>
              <a:gd name="f336" fmla="val 407288"/>
              <a:gd name="f337" fmla="val 181245"/>
              <a:gd name="f338" fmla="val 423055"/>
              <a:gd name="f339" fmla="val 185936"/>
              <a:gd name="f340" fmla="val 383659"/>
              <a:gd name="f341" fmla="val 192973"/>
              <a:gd name="f342" fmla="val 344829"/>
              <a:gd name="f343" fmla="val 202919"/>
              <a:gd name="f344" fmla="val 306519"/>
              <a:gd name="f345" fmla="val 205916"/>
              <a:gd name="f346" fmla="val 295009"/>
              <a:gd name="f347" fmla="val 209695"/>
              <a:gd name="f348" fmla="val 284237"/>
              <a:gd name="f349" fmla="val 217730"/>
              <a:gd name="f350" fmla="val 274855"/>
              <a:gd name="f351" fmla="val 261817"/>
              <a:gd name="f352" fmla="val 223255"/>
              <a:gd name="f353" fmla="val 313287"/>
              <a:gd name="f354" fmla="val 179950"/>
              <a:gd name="f355" fmla="val 368015"/>
              <a:gd name="f356" fmla="val 140207"/>
              <a:gd name="f357" fmla="val 372445"/>
              <a:gd name="f358" fmla="val 136993"/>
              <a:gd name="f359" fmla="val 377093"/>
              <a:gd name="f360" fmla="val 132085"/>
              <a:gd name="f361" fmla="val 386431"/>
              <a:gd name="f362" fmla="val 137384"/>
              <a:gd name="f363" fmla="val 374877"/>
              <a:gd name="f364" fmla="val 171307"/>
              <a:gd name="f365" fmla="val 354289"/>
              <a:gd name="f366" fmla="val 202710"/>
              <a:gd name="f367" fmla="val 346732"/>
              <a:gd name="f368" fmla="val 242062"/>
              <a:gd name="f369" fmla="val 358372"/>
              <a:gd name="f370" fmla="val 236980"/>
              <a:gd name="f371" fmla="val 361326"/>
              <a:gd name="f372" fmla="val 228206"/>
              <a:gd name="f373" fmla="val 365539"/>
              <a:gd name="f374" fmla="val 221040"/>
              <a:gd name="f375" fmla="val 385736"/>
              <a:gd name="f376" fmla="val 186943"/>
              <a:gd name="f377" fmla="val 406020"/>
              <a:gd name="f378" fmla="val 152934"/>
              <a:gd name="f379" fmla="val 425305"/>
              <a:gd name="f380" fmla="val 118360"/>
              <a:gd name="f381" fmla="val 435165"/>
              <a:gd name="f382" fmla="val 100638"/>
              <a:gd name="f383" fmla="val 448934"/>
              <a:gd name="f384" fmla="val 88868"/>
              <a:gd name="f385" fmla="val 466916"/>
              <a:gd name="f386" fmla="val 79659"/>
              <a:gd name="f387" fmla="val 534804"/>
              <a:gd name="f388" fmla="val 44781"/>
              <a:gd name="f389" fmla="val 605646"/>
              <a:gd name="f390" fmla="val 18634"/>
              <a:gd name="f391" fmla="val 680398"/>
              <a:gd name="f392" fmla="val 3214"/>
              <a:gd name="f393" fmla="val 683655"/>
              <a:gd name="f394" fmla="val 2519"/>
              <a:gd name="f395" fmla="val 686739"/>
              <a:gd name="f396" fmla="val 1086"/>
              <a:gd name="f397" fmla="val 689910"/>
              <a:gd name="f398" fmla="val 698336"/>
              <a:gd name="f399" fmla="val 706763"/>
              <a:gd name="f400" fmla="val 715189"/>
              <a:gd name="f401" fmla="+- 0 0 -90"/>
              <a:gd name="f402" fmla="*/ f3 1 715275"/>
              <a:gd name="f403" fmla="*/ f4 1 1557808"/>
              <a:gd name="f404" fmla="val f5"/>
              <a:gd name="f405" fmla="val f6"/>
              <a:gd name="f406" fmla="val f7"/>
              <a:gd name="f407" fmla="*/ f401 f0 1"/>
              <a:gd name="f408" fmla="+- f406 0 f404"/>
              <a:gd name="f409" fmla="+- f405 0 f404"/>
              <a:gd name="f410" fmla="*/ f407 1 f2"/>
              <a:gd name="f411" fmla="*/ f409 1 715275"/>
              <a:gd name="f412" fmla="*/ f408 1 1557808"/>
              <a:gd name="f413" fmla="*/ 715276 f409 1"/>
              <a:gd name="f414" fmla="*/ 43 f408 1"/>
              <a:gd name="f415" fmla="*/ 709021 f409 1"/>
              <a:gd name="f416" fmla="*/ 7775 f408 1"/>
              <a:gd name="f417" fmla="*/ 590966 f409 1"/>
              <a:gd name="f418" fmla="*/ 194153 f408 1"/>
              <a:gd name="f419" fmla="*/ 554176 f409 1"/>
              <a:gd name="f420" fmla="*/ 244494 f408 1"/>
              <a:gd name="f421" fmla="*/ 444417 f409 1"/>
              <a:gd name="f422" fmla="*/ 340876 f408 1"/>
              <a:gd name="f423" fmla="*/ 441246 f409 1"/>
              <a:gd name="f424" fmla="*/ 347956 f408 1"/>
              <a:gd name="f425" fmla="*/ 460748 f409 1"/>
              <a:gd name="f426" fmla="*/ 337141 f408 1"/>
              <a:gd name="f427" fmla="*/ 550354 f409 1"/>
              <a:gd name="f428" fmla="*/ 285714 f408 1"/>
              <a:gd name="f429" fmla="*/ 570899 f409 1"/>
              <a:gd name="f430" fmla="*/ 301264 f408 1"/>
              <a:gd name="f431" fmla="*/ 566946 f409 1"/>
              <a:gd name="f432" fmla="*/ 356730 f408 1"/>
              <a:gd name="f433" fmla="*/ 546445 f409 1"/>
              <a:gd name="f434" fmla="*/ 392172 f408 1"/>
              <a:gd name="f435" fmla="*/ 389211 f409 1"/>
              <a:gd name="f436" fmla="*/ 548972 f408 1"/>
              <a:gd name="f437" fmla="*/ 380263 f409 1"/>
              <a:gd name="f438" fmla="*/ 561829 f408 1"/>
              <a:gd name="f439" fmla="*/ 398028 f409 1"/>
              <a:gd name="f440" fmla="*/ 551144 f408 1"/>
              <a:gd name="f441" fmla="*/ 539018 f409 1"/>
              <a:gd name="f442" fmla="*/ 453242 f408 1"/>
              <a:gd name="f443" fmla="*/ 560127 f409 1"/>
              <a:gd name="f444" fmla="*/ 466924 f408 1"/>
              <a:gd name="f445" fmla="*/ 538236 f409 1"/>
              <a:gd name="f446" fmla="*/ 621769 f408 1"/>
              <a:gd name="f447" fmla="*/ 510481 f409 1"/>
              <a:gd name="f448" fmla="*/ 661555 f408 1"/>
              <a:gd name="f449" fmla="*/ 312592 f409 1"/>
              <a:gd name="f450" fmla="*/ 851321 f408 1"/>
              <a:gd name="f451" fmla="*/ 301125 f409 1"/>
              <a:gd name="f452" fmla="*/ 867957 f408 1"/>
              <a:gd name="f453" fmla="*/ 299431 f409 1"/>
              <a:gd name="f454" fmla="*/ 877382 f408 1"/>
              <a:gd name="f455" fmla="*/ 390557 f409 1"/>
              <a:gd name="f456" fmla="*/ 790165 f408 1"/>
              <a:gd name="f457" fmla="*/ 495018 f409 1"/>
              <a:gd name="f458" fmla="*/ 725578 f408 1"/>
              <a:gd name="f459" fmla="*/ 493454 f409 1"/>
              <a:gd name="f460" fmla="*/ 748859 f408 1"/>
              <a:gd name="f461" fmla="*/ 341650 f409 1"/>
              <a:gd name="f462" fmla="*/ 992832 f408 1"/>
              <a:gd name="f463" fmla="*/ 199227 f409 1"/>
              <a:gd name="f464" fmla="*/ 1146765 f408 1"/>
              <a:gd name="f465" fmla="*/ 195579 f409 1"/>
              <a:gd name="f466" fmla="*/ 1150239 f408 1"/>
              <a:gd name="f467" fmla="*/ 180854 f409 1"/>
              <a:gd name="f468" fmla="*/ 1158101 f408 1"/>
              <a:gd name="f469" fmla="*/ 174296 f409 1"/>
              <a:gd name="f470" fmla="*/ 1140336 f408 1"/>
              <a:gd name="f471" fmla="*/ 174426 f409 1"/>
              <a:gd name="f472" fmla="*/ 1104937 f408 1"/>
              <a:gd name="f473" fmla="*/ 192147 f409 1"/>
              <a:gd name="f474" fmla="*/ 883376 f408 1"/>
              <a:gd name="f475" fmla="*/ 262555 f409 1"/>
              <a:gd name="f476" fmla="*/ 544759 f408 1"/>
              <a:gd name="f477" fmla="*/ 267767 f409 1"/>
              <a:gd name="f478" fmla="*/ 518959 f408 1"/>
              <a:gd name="f479" fmla="*/ 259167 f409 1"/>
              <a:gd name="f480" fmla="*/ 533205 f408 1"/>
              <a:gd name="f481" fmla="*/ 148756 f409 1"/>
              <a:gd name="f482" fmla="*/ 897840 f408 1"/>
              <a:gd name="f483" fmla="*/ 133119 f409 1"/>
              <a:gd name="f484" fmla="*/ 1194673 f408 1"/>
              <a:gd name="f485" fmla="*/ 150928 f409 1"/>
              <a:gd name="f486" fmla="*/ 1332405 f408 1"/>
              <a:gd name="f487" fmla="*/ 159397 f409 1"/>
              <a:gd name="f488" fmla="*/ 1407634 f408 1"/>
              <a:gd name="f489" fmla="*/ 154098 f409 1"/>
              <a:gd name="f490" fmla="*/ 1431914 f408 1"/>
              <a:gd name="f491" fmla="*/ 80650 f409 1"/>
              <a:gd name="f492" fmla="*/ 1552923 f408 1"/>
              <a:gd name="f493" fmla="*/ 71789 f409 1"/>
              <a:gd name="f494" fmla="*/ 1557788 f408 1"/>
              <a:gd name="f495" fmla="*/ 66968 f409 1"/>
              <a:gd name="f496" fmla="*/ 1537504 f408 1"/>
              <a:gd name="f497" fmla="*/ 74178 f409 1"/>
              <a:gd name="f498" fmla="*/ 1393691 f408 1"/>
              <a:gd name="f499" fmla="*/ 44078 f409 1"/>
              <a:gd name="f500" fmla="*/ 1122398 f408 1"/>
              <a:gd name="f501" fmla="*/ 296 f409 1"/>
              <a:gd name="f502" fmla="*/ 882464 f408 1"/>
              <a:gd name="f503" fmla="*/ 21275 f409 1"/>
              <a:gd name="f504" fmla="*/ 654128 f408 1"/>
              <a:gd name="f505" fmla="*/ 34740 f409 1"/>
              <a:gd name="f506" fmla="*/ 623159 f408 1"/>
              <a:gd name="f507" fmla="*/ 55545 f409 1"/>
              <a:gd name="f508" fmla="*/ 723102 f408 1"/>
              <a:gd name="f509" fmla="*/ 81302 f409 1"/>
              <a:gd name="f510" fmla="*/ 818181 f408 1"/>
              <a:gd name="f511" fmla="*/ 75525 f409 1"/>
              <a:gd name="f512" fmla="*/ 747078 f408 1"/>
              <a:gd name="f513" fmla="*/ 68271 f409 1"/>
              <a:gd name="f514" fmla="*/ 524909 f408 1"/>
              <a:gd name="f515" fmla="*/ 74092 f409 1"/>
              <a:gd name="f516" fmla="*/ 495330 f408 1"/>
              <a:gd name="f517" fmla="*/ 165913 f409 1"/>
              <a:gd name="f518" fmla="*/ 338661 f408 1"/>
              <a:gd name="f519" fmla="*/ 177379 f409 1"/>
              <a:gd name="f520" fmla="*/ 330799 f408 1"/>
              <a:gd name="f521" fmla="*/ 180159 f409 1"/>
              <a:gd name="f522" fmla="*/ 375841 f408 1"/>
              <a:gd name="f523" fmla="*/ 181245 f409 1"/>
              <a:gd name="f524" fmla="*/ 423055 f408 1"/>
              <a:gd name="f525" fmla="*/ 202919 f409 1"/>
              <a:gd name="f526" fmla="*/ 306519 f408 1"/>
              <a:gd name="f527" fmla="*/ 217730 f409 1"/>
              <a:gd name="f528" fmla="*/ 274855 f408 1"/>
              <a:gd name="f529" fmla="*/ 368015 f409 1"/>
              <a:gd name="f530" fmla="*/ 140207 f408 1"/>
              <a:gd name="f531" fmla="*/ 386431 f409 1"/>
              <a:gd name="f532" fmla="*/ 137384 f408 1"/>
              <a:gd name="f533" fmla="*/ 346732 f409 1"/>
              <a:gd name="f534" fmla="*/ 242062 f408 1"/>
              <a:gd name="f535" fmla="*/ 365539 f409 1"/>
              <a:gd name="f536" fmla="*/ 221040 f408 1"/>
              <a:gd name="f537" fmla="*/ 425305 f409 1"/>
              <a:gd name="f538" fmla="*/ 118360 f408 1"/>
              <a:gd name="f539" fmla="*/ 466916 f409 1"/>
              <a:gd name="f540" fmla="*/ 79659 f408 1"/>
              <a:gd name="f541" fmla="*/ 680398 f409 1"/>
              <a:gd name="f542" fmla="*/ 3214 f408 1"/>
              <a:gd name="f543" fmla="*/ 689910 f409 1"/>
              <a:gd name="f544" fmla="*/ 0 f408 1"/>
              <a:gd name="f545" fmla="*/ 715189 f409 1"/>
              <a:gd name="f546" fmla="+- f410 0 f1"/>
              <a:gd name="f547" fmla="*/ f413 1 715275"/>
              <a:gd name="f548" fmla="*/ f414 1 1557808"/>
              <a:gd name="f549" fmla="*/ f415 1 715275"/>
              <a:gd name="f550" fmla="*/ f416 1 1557808"/>
              <a:gd name="f551" fmla="*/ f417 1 715275"/>
              <a:gd name="f552" fmla="*/ f418 1 1557808"/>
              <a:gd name="f553" fmla="*/ f419 1 715275"/>
              <a:gd name="f554" fmla="*/ f420 1 1557808"/>
              <a:gd name="f555" fmla="*/ f421 1 715275"/>
              <a:gd name="f556" fmla="*/ f422 1 1557808"/>
              <a:gd name="f557" fmla="*/ f423 1 715275"/>
              <a:gd name="f558" fmla="*/ f424 1 1557808"/>
              <a:gd name="f559" fmla="*/ f425 1 715275"/>
              <a:gd name="f560" fmla="*/ f426 1 1557808"/>
              <a:gd name="f561" fmla="*/ f427 1 715275"/>
              <a:gd name="f562" fmla="*/ f428 1 1557808"/>
              <a:gd name="f563" fmla="*/ f429 1 715275"/>
              <a:gd name="f564" fmla="*/ f430 1 1557808"/>
              <a:gd name="f565" fmla="*/ f431 1 715275"/>
              <a:gd name="f566" fmla="*/ f432 1 1557808"/>
              <a:gd name="f567" fmla="*/ f433 1 715275"/>
              <a:gd name="f568" fmla="*/ f434 1 1557808"/>
              <a:gd name="f569" fmla="*/ f435 1 715275"/>
              <a:gd name="f570" fmla="*/ f436 1 1557808"/>
              <a:gd name="f571" fmla="*/ f437 1 715275"/>
              <a:gd name="f572" fmla="*/ f438 1 1557808"/>
              <a:gd name="f573" fmla="*/ f439 1 715275"/>
              <a:gd name="f574" fmla="*/ f440 1 1557808"/>
              <a:gd name="f575" fmla="*/ f441 1 715275"/>
              <a:gd name="f576" fmla="*/ f442 1 1557808"/>
              <a:gd name="f577" fmla="*/ f443 1 715275"/>
              <a:gd name="f578" fmla="*/ f444 1 1557808"/>
              <a:gd name="f579" fmla="*/ f445 1 715275"/>
              <a:gd name="f580" fmla="*/ f446 1 1557808"/>
              <a:gd name="f581" fmla="*/ f447 1 715275"/>
              <a:gd name="f582" fmla="*/ f448 1 1557808"/>
              <a:gd name="f583" fmla="*/ f449 1 715275"/>
              <a:gd name="f584" fmla="*/ f450 1 1557808"/>
              <a:gd name="f585" fmla="*/ f451 1 715275"/>
              <a:gd name="f586" fmla="*/ f452 1 1557808"/>
              <a:gd name="f587" fmla="*/ f453 1 715275"/>
              <a:gd name="f588" fmla="*/ f454 1 1557808"/>
              <a:gd name="f589" fmla="*/ f455 1 715275"/>
              <a:gd name="f590" fmla="*/ f456 1 1557808"/>
              <a:gd name="f591" fmla="*/ f457 1 715275"/>
              <a:gd name="f592" fmla="*/ f458 1 1557808"/>
              <a:gd name="f593" fmla="*/ f459 1 715275"/>
              <a:gd name="f594" fmla="*/ f460 1 1557808"/>
              <a:gd name="f595" fmla="*/ f461 1 715275"/>
              <a:gd name="f596" fmla="*/ f462 1 1557808"/>
              <a:gd name="f597" fmla="*/ f463 1 715275"/>
              <a:gd name="f598" fmla="*/ f464 1 1557808"/>
              <a:gd name="f599" fmla="*/ f465 1 715275"/>
              <a:gd name="f600" fmla="*/ f466 1 1557808"/>
              <a:gd name="f601" fmla="*/ f467 1 715275"/>
              <a:gd name="f602" fmla="*/ f468 1 1557808"/>
              <a:gd name="f603" fmla="*/ f469 1 715275"/>
              <a:gd name="f604" fmla="*/ f470 1 1557808"/>
              <a:gd name="f605" fmla="*/ f471 1 715275"/>
              <a:gd name="f606" fmla="*/ f472 1 1557808"/>
              <a:gd name="f607" fmla="*/ f473 1 715275"/>
              <a:gd name="f608" fmla="*/ f474 1 1557808"/>
              <a:gd name="f609" fmla="*/ f475 1 715275"/>
              <a:gd name="f610" fmla="*/ f476 1 1557808"/>
              <a:gd name="f611" fmla="*/ f477 1 715275"/>
              <a:gd name="f612" fmla="*/ f478 1 1557808"/>
              <a:gd name="f613" fmla="*/ f479 1 715275"/>
              <a:gd name="f614" fmla="*/ f480 1 1557808"/>
              <a:gd name="f615" fmla="*/ f481 1 715275"/>
              <a:gd name="f616" fmla="*/ f482 1 1557808"/>
              <a:gd name="f617" fmla="*/ f483 1 715275"/>
              <a:gd name="f618" fmla="*/ f484 1 1557808"/>
              <a:gd name="f619" fmla="*/ f485 1 715275"/>
              <a:gd name="f620" fmla="*/ f486 1 1557808"/>
              <a:gd name="f621" fmla="*/ f487 1 715275"/>
              <a:gd name="f622" fmla="*/ f488 1 1557808"/>
              <a:gd name="f623" fmla="*/ f489 1 715275"/>
              <a:gd name="f624" fmla="*/ f490 1 1557808"/>
              <a:gd name="f625" fmla="*/ f491 1 715275"/>
              <a:gd name="f626" fmla="*/ f492 1 1557808"/>
              <a:gd name="f627" fmla="*/ f493 1 715275"/>
              <a:gd name="f628" fmla="*/ f494 1 1557808"/>
              <a:gd name="f629" fmla="*/ f495 1 715275"/>
              <a:gd name="f630" fmla="*/ f496 1 1557808"/>
              <a:gd name="f631" fmla="*/ f497 1 715275"/>
              <a:gd name="f632" fmla="*/ f498 1 1557808"/>
              <a:gd name="f633" fmla="*/ f499 1 715275"/>
              <a:gd name="f634" fmla="*/ f500 1 1557808"/>
              <a:gd name="f635" fmla="*/ f501 1 715275"/>
              <a:gd name="f636" fmla="*/ f502 1 1557808"/>
              <a:gd name="f637" fmla="*/ f503 1 715275"/>
              <a:gd name="f638" fmla="*/ f504 1 1557808"/>
              <a:gd name="f639" fmla="*/ f505 1 715275"/>
              <a:gd name="f640" fmla="*/ f506 1 1557808"/>
              <a:gd name="f641" fmla="*/ f507 1 715275"/>
              <a:gd name="f642" fmla="*/ f508 1 1557808"/>
              <a:gd name="f643" fmla="*/ f509 1 715275"/>
              <a:gd name="f644" fmla="*/ f510 1 1557808"/>
              <a:gd name="f645" fmla="*/ f511 1 715275"/>
              <a:gd name="f646" fmla="*/ f512 1 1557808"/>
              <a:gd name="f647" fmla="*/ f513 1 715275"/>
              <a:gd name="f648" fmla="*/ f514 1 1557808"/>
              <a:gd name="f649" fmla="*/ f515 1 715275"/>
              <a:gd name="f650" fmla="*/ f516 1 1557808"/>
              <a:gd name="f651" fmla="*/ f517 1 715275"/>
              <a:gd name="f652" fmla="*/ f518 1 1557808"/>
              <a:gd name="f653" fmla="*/ f519 1 715275"/>
              <a:gd name="f654" fmla="*/ f520 1 1557808"/>
              <a:gd name="f655" fmla="*/ f521 1 715275"/>
              <a:gd name="f656" fmla="*/ f522 1 1557808"/>
              <a:gd name="f657" fmla="*/ f523 1 715275"/>
              <a:gd name="f658" fmla="*/ f524 1 1557808"/>
              <a:gd name="f659" fmla="*/ f525 1 715275"/>
              <a:gd name="f660" fmla="*/ f526 1 1557808"/>
              <a:gd name="f661" fmla="*/ f527 1 715275"/>
              <a:gd name="f662" fmla="*/ f528 1 1557808"/>
              <a:gd name="f663" fmla="*/ f529 1 715275"/>
              <a:gd name="f664" fmla="*/ f530 1 1557808"/>
              <a:gd name="f665" fmla="*/ f531 1 715275"/>
              <a:gd name="f666" fmla="*/ f532 1 1557808"/>
              <a:gd name="f667" fmla="*/ f533 1 715275"/>
              <a:gd name="f668" fmla="*/ f534 1 1557808"/>
              <a:gd name="f669" fmla="*/ f535 1 715275"/>
              <a:gd name="f670" fmla="*/ f536 1 1557808"/>
              <a:gd name="f671" fmla="*/ f537 1 715275"/>
              <a:gd name="f672" fmla="*/ f538 1 1557808"/>
              <a:gd name="f673" fmla="*/ f539 1 715275"/>
              <a:gd name="f674" fmla="*/ f540 1 1557808"/>
              <a:gd name="f675" fmla="*/ f541 1 715275"/>
              <a:gd name="f676" fmla="*/ f542 1 1557808"/>
              <a:gd name="f677" fmla="*/ f543 1 715275"/>
              <a:gd name="f678" fmla="*/ f544 1 1557808"/>
              <a:gd name="f679" fmla="*/ f545 1 715275"/>
              <a:gd name="f680" fmla="*/ f404 1 f411"/>
              <a:gd name="f681" fmla="*/ f405 1 f411"/>
              <a:gd name="f682" fmla="*/ f404 1 f412"/>
              <a:gd name="f683" fmla="*/ f406 1 f412"/>
              <a:gd name="f684" fmla="*/ f547 1 f411"/>
              <a:gd name="f685" fmla="*/ f548 1 f412"/>
              <a:gd name="f686" fmla="*/ f549 1 f411"/>
              <a:gd name="f687" fmla="*/ f550 1 f412"/>
              <a:gd name="f688" fmla="*/ f551 1 f411"/>
              <a:gd name="f689" fmla="*/ f552 1 f412"/>
              <a:gd name="f690" fmla="*/ f553 1 f411"/>
              <a:gd name="f691" fmla="*/ f554 1 f412"/>
              <a:gd name="f692" fmla="*/ f555 1 f411"/>
              <a:gd name="f693" fmla="*/ f556 1 f412"/>
              <a:gd name="f694" fmla="*/ f557 1 f411"/>
              <a:gd name="f695" fmla="*/ f558 1 f412"/>
              <a:gd name="f696" fmla="*/ f559 1 f411"/>
              <a:gd name="f697" fmla="*/ f560 1 f412"/>
              <a:gd name="f698" fmla="*/ f561 1 f411"/>
              <a:gd name="f699" fmla="*/ f562 1 f412"/>
              <a:gd name="f700" fmla="*/ f563 1 f411"/>
              <a:gd name="f701" fmla="*/ f564 1 f412"/>
              <a:gd name="f702" fmla="*/ f565 1 f411"/>
              <a:gd name="f703" fmla="*/ f566 1 f412"/>
              <a:gd name="f704" fmla="*/ f567 1 f411"/>
              <a:gd name="f705" fmla="*/ f568 1 f412"/>
              <a:gd name="f706" fmla="*/ f569 1 f411"/>
              <a:gd name="f707" fmla="*/ f570 1 f412"/>
              <a:gd name="f708" fmla="*/ f571 1 f411"/>
              <a:gd name="f709" fmla="*/ f572 1 f412"/>
              <a:gd name="f710" fmla="*/ f573 1 f411"/>
              <a:gd name="f711" fmla="*/ f574 1 f412"/>
              <a:gd name="f712" fmla="*/ f575 1 f411"/>
              <a:gd name="f713" fmla="*/ f576 1 f412"/>
              <a:gd name="f714" fmla="*/ f577 1 f411"/>
              <a:gd name="f715" fmla="*/ f578 1 f412"/>
              <a:gd name="f716" fmla="*/ f579 1 f411"/>
              <a:gd name="f717" fmla="*/ f580 1 f412"/>
              <a:gd name="f718" fmla="*/ f581 1 f411"/>
              <a:gd name="f719" fmla="*/ f582 1 f412"/>
              <a:gd name="f720" fmla="*/ f583 1 f411"/>
              <a:gd name="f721" fmla="*/ f584 1 f412"/>
              <a:gd name="f722" fmla="*/ f585 1 f411"/>
              <a:gd name="f723" fmla="*/ f586 1 f412"/>
              <a:gd name="f724" fmla="*/ f587 1 f411"/>
              <a:gd name="f725" fmla="*/ f588 1 f412"/>
              <a:gd name="f726" fmla="*/ f589 1 f411"/>
              <a:gd name="f727" fmla="*/ f590 1 f412"/>
              <a:gd name="f728" fmla="*/ f591 1 f411"/>
              <a:gd name="f729" fmla="*/ f592 1 f412"/>
              <a:gd name="f730" fmla="*/ f593 1 f411"/>
              <a:gd name="f731" fmla="*/ f594 1 f412"/>
              <a:gd name="f732" fmla="*/ f595 1 f411"/>
              <a:gd name="f733" fmla="*/ f596 1 f412"/>
              <a:gd name="f734" fmla="*/ f597 1 f411"/>
              <a:gd name="f735" fmla="*/ f598 1 f412"/>
              <a:gd name="f736" fmla="*/ f599 1 f411"/>
              <a:gd name="f737" fmla="*/ f600 1 f412"/>
              <a:gd name="f738" fmla="*/ f601 1 f411"/>
              <a:gd name="f739" fmla="*/ f602 1 f412"/>
              <a:gd name="f740" fmla="*/ f603 1 f411"/>
              <a:gd name="f741" fmla="*/ f604 1 f412"/>
              <a:gd name="f742" fmla="*/ f605 1 f411"/>
              <a:gd name="f743" fmla="*/ f606 1 f412"/>
              <a:gd name="f744" fmla="*/ f607 1 f411"/>
              <a:gd name="f745" fmla="*/ f608 1 f412"/>
              <a:gd name="f746" fmla="*/ f609 1 f411"/>
              <a:gd name="f747" fmla="*/ f610 1 f412"/>
              <a:gd name="f748" fmla="*/ f611 1 f411"/>
              <a:gd name="f749" fmla="*/ f612 1 f412"/>
              <a:gd name="f750" fmla="*/ f613 1 f411"/>
              <a:gd name="f751" fmla="*/ f614 1 f412"/>
              <a:gd name="f752" fmla="*/ f615 1 f411"/>
              <a:gd name="f753" fmla="*/ f616 1 f412"/>
              <a:gd name="f754" fmla="*/ f617 1 f411"/>
              <a:gd name="f755" fmla="*/ f618 1 f412"/>
              <a:gd name="f756" fmla="*/ f619 1 f411"/>
              <a:gd name="f757" fmla="*/ f620 1 f412"/>
              <a:gd name="f758" fmla="*/ f621 1 f411"/>
              <a:gd name="f759" fmla="*/ f622 1 f412"/>
              <a:gd name="f760" fmla="*/ f623 1 f411"/>
              <a:gd name="f761" fmla="*/ f624 1 f412"/>
              <a:gd name="f762" fmla="*/ f625 1 f411"/>
              <a:gd name="f763" fmla="*/ f626 1 f412"/>
              <a:gd name="f764" fmla="*/ f627 1 f411"/>
              <a:gd name="f765" fmla="*/ f628 1 f412"/>
              <a:gd name="f766" fmla="*/ f629 1 f411"/>
              <a:gd name="f767" fmla="*/ f630 1 f412"/>
              <a:gd name="f768" fmla="*/ f631 1 f411"/>
              <a:gd name="f769" fmla="*/ f632 1 f412"/>
              <a:gd name="f770" fmla="*/ f633 1 f411"/>
              <a:gd name="f771" fmla="*/ f634 1 f412"/>
              <a:gd name="f772" fmla="*/ f635 1 f411"/>
              <a:gd name="f773" fmla="*/ f636 1 f412"/>
              <a:gd name="f774" fmla="*/ f637 1 f411"/>
              <a:gd name="f775" fmla="*/ f638 1 f412"/>
              <a:gd name="f776" fmla="*/ f639 1 f411"/>
              <a:gd name="f777" fmla="*/ f640 1 f412"/>
              <a:gd name="f778" fmla="*/ f641 1 f411"/>
              <a:gd name="f779" fmla="*/ f642 1 f412"/>
              <a:gd name="f780" fmla="*/ f643 1 f411"/>
              <a:gd name="f781" fmla="*/ f644 1 f412"/>
              <a:gd name="f782" fmla="*/ f645 1 f411"/>
              <a:gd name="f783" fmla="*/ f646 1 f412"/>
              <a:gd name="f784" fmla="*/ f647 1 f411"/>
              <a:gd name="f785" fmla="*/ f648 1 f412"/>
              <a:gd name="f786" fmla="*/ f649 1 f411"/>
              <a:gd name="f787" fmla="*/ f650 1 f412"/>
              <a:gd name="f788" fmla="*/ f651 1 f411"/>
              <a:gd name="f789" fmla="*/ f652 1 f412"/>
              <a:gd name="f790" fmla="*/ f653 1 f411"/>
              <a:gd name="f791" fmla="*/ f654 1 f412"/>
              <a:gd name="f792" fmla="*/ f655 1 f411"/>
              <a:gd name="f793" fmla="*/ f656 1 f412"/>
              <a:gd name="f794" fmla="*/ f657 1 f411"/>
              <a:gd name="f795" fmla="*/ f658 1 f412"/>
              <a:gd name="f796" fmla="*/ f659 1 f411"/>
              <a:gd name="f797" fmla="*/ f660 1 f412"/>
              <a:gd name="f798" fmla="*/ f661 1 f411"/>
              <a:gd name="f799" fmla="*/ f662 1 f412"/>
              <a:gd name="f800" fmla="*/ f663 1 f411"/>
              <a:gd name="f801" fmla="*/ f664 1 f412"/>
              <a:gd name="f802" fmla="*/ f665 1 f411"/>
              <a:gd name="f803" fmla="*/ f666 1 f412"/>
              <a:gd name="f804" fmla="*/ f667 1 f411"/>
              <a:gd name="f805" fmla="*/ f668 1 f412"/>
              <a:gd name="f806" fmla="*/ f669 1 f411"/>
              <a:gd name="f807" fmla="*/ f670 1 f412"/>
              <a:gd name="f808" fmla="*/ f671 1 f411"/>
              <a:gd name="f809" fmla="*/ f672 1 f412"/>
              <a:gd name="f810" fmla="*/ f673 1 f411"/>
              <a:gd name="f811" fmla="*/ f674 1 f412"/>
              <a:gd name="f812" fmla="*/ f675 1 f411"/>
              <a:gd name="f813" fmla="*/ f676 1 f412"/>
              <a:gd name="f814" fmla="*/ f677 1 f411"/>
              <a:gd name="f815" fmla="*/ f678 1 f412"/>
              <a:gd name="f816" fmla="*/ f679 1 f411"/>
              <a:gd name="f817" fmla="*/ f680 f402 1"/>
              <a:gd name="f818" fmla="*/ f681 f402 1"/>
              <a:gd name="f819" fmla="*/ f683 f403 1"/>
              <a:gd name="f820" fmla="*/ f682 f403 1"/>
              <a:gd name="f821" fmla="*/ f684 f402 1"/>
              <a:gd name="f822" fmla="*/ f685 f403 1"/>
              <a:gd name="f823" fmla="*/ f686 f402 1"/>
              <a:gd name="f824" fmla="*/ f687 f403 1"/>
              <a:gd name="f825" fmla="*/ f688 f402 1"/>
              <a:gd name="f826" fmla="*/ f689 f403 1"/>
              <a:gd name="f827" fmla="*/ f690 f402 1"/>
              <a:gd name="f828" fmla="*/ f691 f403 1"/>
              <a:gd name="f829" fmla="*/ f692 f402 1"/>
              <a:gd name="f830" fmla="*/ f693 f403 1"/>
              <a:gd name="f831" fmla="*/ f694 f402 1"/>
              <a:gd name="f832" fmla="*/ f695 f403 1"/>
              <a:gd name="f833" fmla="*/ f696 f402 1"/>
              <a:gd name="f834" fmla="*/ f697 f403 1"/>
              <a:gd name="f835" fmla="*/ f698 f402 1"/>
              <a:gd name="f836" fmla="*/ f699 f403 1"/>
              <a:gd name="f837" fmla="*/ f700 f402 1"/>
              <a:gd name="f838" fmla="*/ f701 f403 1"/>
              <a:gd name="f839" fmla="*/ f702 f402 1"/>
              <a:gd name="f840" fmla="*/ f703 f403 1"/>
              <a:gd name="f841" fmla="*/ f704 f402 1"/>
              <a:gd name="f842" fmla="*/ f705 f403 1"/>
              <a:gd name="f843" fmla="*/ f706 f402 1"/>
              <a:gd name="f844" fmla="*/ f707 f403 1"/>
              <a:gd name="f845" fmla="*/ f708 f402 1"/>
              <a:gd name="f846" fmla="*/ f709 f403 1"/>
              <a:gd name="f847" fmla="*/ f710 f402 1"/>
              <a:gd name="f848" fmla="*/ f711 f403 1"/>
              <a:gd name="f849" fmla="*/ f712 f402 1"/>
              <a:gd name="f850" fmla="*/ f713 f403 1"/>
              <a:gd name="f851" fmla="*/ f714 f402 1"/>
              <a:gd name="f852" fmla="*/ f715 f403 1"/>
              <a:gd name="f853" fmla="*/ f716 f402 1"/>
              <a:gd name="f854" fmla="*/ f717 f403 1"/>
              <a:gd name="f855" fmla="*/ f718 f402 1"/>
              <a:gd name="f856" fmla="*/ f719 f403 1"/>
              <a:gd name="f857" fmla="*/ f720 f402 1"/>
              <a:gd name="f858" fmla="*/ f721 f403 1"/>
              <a:gd name="f859" fmla="*/ f722 f402 1"/>
              <a:gd name="f860" fmla="*/ f723 f403 1"/>
              <a:gd name="f861" fmla="*/ f724 f402 1"/>
              <a:gd name="f862" fmla="*/ f725 f403 1"/>
              <a:gd name="f863" fmla="*/ f726 f402 1"/>
              <a:gd name="f864" fmla="*/ f727 f403 1"/>
              <a:gd name="f865" fmla="*/ f728 f402 1"/>
              <a:gd name="f866" fmla="*/ f729 f403 1"/>
              <a:gd name="f867" fmla="*/ f730 f402 1"/>
              <a:gd name="f868" fmla="*/ f731 f403 1"/>
              <a:gd name="f869" fmla="*/ f732 f402 1"/>
              <a:gd name="f870" fmla="*/ f733 f403 1"/>
              <a:gd name="f871" fmla="*/ f734 f402 1"/>
              <a:gd name="f872" fmla="*/ f735 f403 1"/>
              <a:gd name="f873" fmla="*/ f736 f402 1"/>
              <a:gd name="f874" fmla="*/ f737 f403 1"/>
              <a:gd name="f875" fmla="*/ f738 f402 1"/>
              <a:gd name="f876" fmla="*/ f739 f403 1"/>
              <a:gd name="f877" fmla="*/ f740 f402 1"/>
              <a:gd name="f878" fmla="*/ f741 f403 1"/>
              <a:gd name="f879" fmla="*/ f742 f402 1"/>
              <a:gd name="f880" fmla="*/ f743 f403 1"/>
              <a:gd name="f881" fmla="*/ f744 f402 1"/>
              <a:gd name="f882" fmla="*/ f745 f403 1"/>
              <a:gd name="f883" fmla="*/ f746 f402 1"/>
              <a:gd name="f884" fmla="*/ f747 f403 1"/>
              <a:gd name="f885" fmla="*/ f748 f402 1"/>
              <a:gd name="f886" fmla="*/ f749 f403 1"/>
              <a:gd name="f887" fmla="*/ f750 f402 1"/>
              <a:gd name="f888" fmla="*/ f751 f403 1"/>
              <a:gd name="f889" fmla="*/ f752 f402 1"/>
              <a:gd name="f890" fmla="*/ f753 f403 1"/>
              <a:gd name="f891" fmla="*/ f754 f402 1"/>
              <a:gd name="f892" fmla="*/ f755 f403 1"/>
              <a:gd name="f893" fmla="*/ f756 f402 1"/>
              <a:gd name="f894" fmla="*/ f757 f403 1"/>
              <a:gd name="f895" fmla="*/ f758 f402 1"/>
              <a:gd name="f896" fmla="*/ f759 f403 1"/>
              <a:gd name="f897" fmla="*/ f760 f402 1"/>
              <a:gd name="f898" fmla="*/ f761 f403 1"/>
              <a:gd name="f899" fmla="*/ f762 f402 1"/>
              <a:gd name="f900" fmla="*/ f763 f403 1"/>
              <a:gd name="f901" fmla="*/ f764 f402 1"/>
              <a:gd name="f902" fmla="*/ f765 f403 1"/>
              <a:gd name="f903" fmla="*/ f766 f402 1"/>
              <a:gd name="f904" fmla="*/ f767 f403 1"/>
              <a:gd name="f905" fmla="*/ f768 f402 1"/>
              <a:gd name="f906" fmla="*/ f769 f403 1"/>
              <a:gd name="f907" fmla="*/ f770 f402 1"/>
              <a:gd name="f908" fmla="*/ f771 f403 1"/>
              <a:gd name="f909" fmla="*/ f772 f402 1"/>
              <a:gd name="f910" fmla="*/ f773 f403 1"/>
              <a:gd name="f911" fmla="*/ f774 f402 1"/>
              <a:gd name="f912" fmla="*/ f775 f403 1"/>
              <a:gd name="f913" fmla="*/ f776 f402 1"/>
              <a:gd name="f914" fmla="*/ f777 f403 1"/>
              <a:gd name="f915" fmla="*/ f778 f402 1"/>
              <a:gd name="f916" fmla="*/ f779 f403 1"/>
              <a:gd name="f917" fmla="*/ f780 f402 1"/>
              <a:gd name="f918" fmla="*/ f781 f403 1"/>
              <a:gd name="f919" fmla="*/ f782 f402 1"/>
              <a:gd name="f920" fmla="*/ f783 f403 1"/>
              <a:gd name="f921" fmla="*/ f784 f402 1"/>
              <a:gd name="f922" fmla="*/ f785 f403 1"/>
              <a:gd name="f923" fmla="*/ f786 f402 1"/>
              <a:gd name="f924" fmla="*/ f787 f403 1"/>
              <a:gd name="f925" fmla="*/ f788 f402 1"/>
              <a:gd name="f926" fmla="*/ f789 f403 1"/>
              <a:gd name="f927" fmla="*/ f790 f402 1"/>
              <a:gd name="f928" fmla="*/ f791 f403 1"/>
              <a:gd name="f929" fmla="*/ f792 f402 1"/>
              <a:gd name="f930" fmla="*/ f793 f403 1"/>
              <a:gd name="f931" fmla="*/ f794 f402 1"/>
              <a:gd name="f932" fmla="*/ f795 f403 1"/>
              <a:gd name="f933" fmla="*/ f796 f402 1"/>
              <a:gd name="f934" fmla="*/ f797 f403 1"/>
              <a:gd name="f935" fmla="*/ f798 f402 1"/>
              <a:gd name="f936" fmla="*/ f799 f403 1"/>
              <a:gd name="f937" fmla="*/ f800 f402 1"/>
              <a:gd name="f938" fmla="*/ f801 f403 1"/>
              <a:gd name="f939" fmla="*/ f802 f402 1"/>
              <a:gd name="f940" fmla="*/ f803 f403 1"/>
              <a:gd name="f941" fmla="*/ f804 f402 1"/>
              <a:gd name="f942" fmla="*/ f805 f403 1"/>
              <a:gd name="f943" fmla="*/ f806 f402 1"/>
              <a:gd name="f944" fmla="*/ f807 f403 1"/>
              <a:gd name="f945" fmla="*/ f808 f402 1"/>
              <a:gd name="f946" fmla="*/ f809 f403 1"/>
              <a:gd name="f947" fmla="*/ f810 f402 1"/>
              <a:gd name="f948" fmla="*/ f811 f403 1"/>
              <a:gd name="f949" fmla="*/ f812 f402 1"/>
              <a:gd name="f950" fmla="*/ f813 f403 1"/>
              <a:gd name="f951" fmla="*/ f814 f402 1"/>
              <a:gd name="f952" fmla="*/ f815 f403 1"/>
              <a:gd name="f953" fmla="*/ f816 f4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6">
                <a:pos x="f821" y="f822"/>
              </a:cxn>
              <a:cxn ang="f546">
                <a:pos x="f823" y="f824"/>
              </a:cxn>
              <a:cxn ang="f546">
                <a:pos x="f825" y="f826"/>
              </a:cxn>
              <a:cxn ang="f546">
                <a:pos x="f827" y="f828"/>
              </a:cxn>
              <a:cxn ang="f546">
                <a:pos x="f829" y="f830"/>
              </a:cxn>
              <a:cxn ang="f546">
                <a:pos x="f831" y="f832"/>
              </a:cxn>
              <a:cxn ang="f546">
                <a:pos x="f833" y="f834"/>
              </a:cxn>
              <a:cxn ang="f546">
                <a:pos x="f835" y="f836"/>
              </a:cxn>
              <a:cxn ang="f546">
                <a:pos x="f837" y="f838"/>
              </a:cxn>
              <a:cxn ang="f546">
                <a:pos x="f839" y="f840"/>
              </a:cxn>
              <a:cxn ang="f546">
                <a:pos x="f841" y="f842"/>
              </a:cxn>
              <a:cxn ang="f546">
                <a:pos x="f843" y="f844"/>
              </a:cxn>
              <a:cxn ang="f546">
                <a:pos x="f845" y="f846"/>
              </a:cxn>
              <a:cxn ang="f546">
                <a:pos x="f847" y="f848"/>
              </a:cxn>
              <a:cxn ang="f546">
                <a:pos x="f849" y="f850"/>
              </a:cxn>
              <a:cxn ang="f546">
                <a:pos x="f851" y="f852"/>
              </a:cxn>
              <a:cxn ang="f546">
                <a:pos x="f853" y="f854"/>
              </a:cxn>
              <a:cxn ang="f546">
                <a:pos x="f855" y="f856"/>
              </a:cxn>
              <a:cxn ang="f546">
                <a:pos x="f857" y="f858"/>
              </a:cxn>
              <a:cxn ang="f546">
                <a:pos x="f859" y="f860"/>
              </a:cxn>
              <a:cxn ang="f546">
                <a:pos x="f861" y="f862"/>
              </a:cxn>
              <a:cxn ang="f546">
                <a:pos x="f863" y="f864"/>
              </a:cxn>
              <a:cxn ang="f546">
                <a:pos x="f865" y="f866"/>
              </a:cxn>
              <a:cxn ang="f546">
                <a:pos x="f867" y="f868"/>
              </a:cxn>
              <a:cxn ang="f546">
                <a:pos x="f869" y="f870"/>
              </a:cxn>
              <a:cxn ang="f546">
                <a:pos x="f871" y="f872"/>
              </a:cxn>
              <a:cxn ang="f546">
                <a:pos x="f873" y="f874"/>
              </a:cxn>
              <a:cxn ang="f546">
                <a:pos x="f875" y="f876"/>
              </a:cxn>
              <a:cxn ang="f546">
                <a:pos x="f877" y="f878"/>
              </a:cxn>
              <a:cxn ang="f546">
                <a:pos x="f879" y="f880"/>
              </a:cxn>
              <a:cxn ang="f546">
                <a:pos x="f881" y="f882"/>
              </a:cxn>
              <a:cxn ang="f546">
                <a:pos x="f883" y="f884"/>
              </a:cxn>
              <a:cxn ang="f546">
                <a:pos x="f885" y="f886"/>
              </a:cxn>
              <a:cxn ang="f546">
                <a:pos x="f887" y="f888"/>
              </a:cxn>
              <a:cxn ang="f546">
                <a:pos x="f889" y="f890"/>
              </a:cxn>
              <a:cxn ang="f546">
                <a:pos x="f891" y="f892"/>
              </a:cxn>
              <a:cxn ang="f546">
                <a:pos x="f893" y="f894"/>
              </a:cxn>
              <a:cxn ang="f546">
                <a:pos x="f895" y="f896"/>
              </a:cxn>
              <a:cxn ang="f546">
                <a:pos x="f897" y="f898"/>
              </a:cxn>
              <a:cxn ang="f546">
                <a:pos x="f899" y="f900"/>
              </a:cxn>
              <a:cxn ang="f546">
                <a:pos x="f901" y="f902"/>
              </a:cxn>
              <a:cxn ang="f546">
                <a:pos x="f903" y="f904"/>
              </a:cxn>
              <a:cxn ang="f546">
                <a:pos x="f905" y="f906"/>
              </a:cxn>
              <a:cxn ang="f546">
                <a:pos x="f907" y="f908"/>
              </a:cxn>
              <a:cxn ang="f546">
                <a:pos x="f909" y="f910"/>
              </a:cxn>
              <a:cxn ang="f546">
                <a:pos x="f911" y="f912"/>
              </a:cxn>
              <a:cxn ang="f546">
                <a:pos x="f913" y="f914"/>
              </a:cxn>
              <a:cxn ang="f546">
                <a:pos x="f915" y="f916"/>
              </a:cxn>
              <a:cxn ang="f546">
                <a:pos x="f917" y="f918"/>
              </a:cxn>
              <a:cxn ang="f546">
                <a:pos x="f919" y="f920"/>
              </a:cxn>
              <a:cxn ang="f546">
                <a:pos x="f921" y="f922"/>
              </a:cxn>
              <a:cxn ang="f546">
                <a:pos x="f923" y="f924"/>
              </a:cxn>
              <a:cxn ang="f546">
                <a:pos x="f925" y="f926"/>
              </a:cxn>
              <a:cxn ang="f546">
                <a:pos x="f927" y="f928"/>
              </a:cxn>
              <a:cxn ang="f546">
                <a:pos x="f929" y="f930"/>
              </a:cxn>
              <a:cxn ang="f546">
                <a:pos x="f931" y="f932"/>
              </a:cxn>
              <a:cxn ang="f546">
                <a:pos x="f933" y="f934"/>
              </a:cxn>
              <a:cxn ang="f546">
                <a:pos x="f935" y="f936"/>
              </a:cxn>
              <a:cxn ang="f546">
                <a:pos x="f937" y="f938"/>
              </a:cxn>
              <a:cxn ang="f546">
                <a:pos x="f939" y="f940"/>
              </a:cxn>
              <a:cxn ang="f546">
                <a:pos x="f941" y="f942"/>
              </a:cxn>
              <a:cxn ang="f546">
                <a:pos x="f943" y="f944"/>
              </a:cxn>
              <a:cxn ang="f546">
                <a:pos x="f945" y="f946"/>
              </a:cxn>
              <a:cxn ang="f546">
                <a:pos x="f947" y="f948"/>
              </a:cxn>
              <a:cxn ang="f546">
                <a:pos x="f949" y="f950"/>
              </a:cxn>
              <a:cxn ang="f546">
                <a:pos x="f951" y="f952"/>
              </a:cxn>
              <a:cxn ang="f546">
                <a:pos x="f953" y="f952"/>
              </a:cxn>
            </a:cxnLst>
            <a:rect l="f817" t="f820" r="f818" b="f819"/>
            <a:pathLst>
              <a:path w="715275" h="155780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74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5"/>
                </a:cubicBezTo>
                <a:cubicBezTo>
                  <a:pt x="f398" y="f5"/>
                  <a:pt x="f399" y="f5"/>
                  <a:pt x="f400" y="f5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5">
            <a:extLst>
              <a:ext uri="{FF2B5EF4-FFF2-40B4-BE49-F238E27FC236}">
                <a16:creationId xmlns:a16="http://schemas.microsoft.com/office/drawing/2014/main" id="{8EBA967C-04F6-49CC-A1A1-31C907E1E6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5917" y="2064258"/>
            <a:ext cx="5291614" cy="1159797"/>
          </a:xfrm>
        </p:spPr>
        <p:txBody>
          <a:bodyPr anchorCtr="0"/>
          <a:lstStyle/>
          <a:p>
            <a:pPr lvl="0" algn="l"/>
            <a:r>
              <a:rPr lang="en-US" sz="8800" i="0">
                <a:solidFill>
                  <a:srgbClr val="695340"/>
                </a:solidFill>
              </a:rPr>
              <a:t>02.</a:t>
            </a:r>
          </a:p>
          <a:p>
            <a:pPr lvl="0" algn="l"/>
            <a:r>
              <a:rPr lang="en-US" i="0">
                <a:solidFill>
                  <a:srgbClr val="F4A900"/>
                </a:solidFill>
              </a:rPr>
              <a:t>Transition headline</a:t>
            </a:r>
          </a:p>
        </p:txBody>
      </p:sp>
      <p:sp>
        <p:nvSpPr>
          <p:cNvPr id="3" name="Google Shape;98;p15">
            <a:extLst>
              <a:ext uri="{FF2B5EF4-FFF2-40B4-BE49-F238E27FC236}">
                <a16:creationId xmlns:a16="http://schemas.microsoft.com/office/drawing/2014/main" id="{1A1E0A12-307F-48A5-BFAA-E50FED4A0D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8413" y="3224064"/>
            <a:ext cx="2643310" cy="784802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312200"/>
                </a:solidFill>
              </a:rPr>
              <a:t>Let’s start with the first set of slides</a:t>
            </a:r>
          </a:p>
        </p:txBody>
      </p:sp>
      <p:sp>
        <p:nvSpPr>
          <p:cNvPr id="4" name="Google Shape;1207;p38">
            <a:extLst>
              <a:ext uri="{FF2B5EF4-FFF2-40B4-BE49-F238E27FC236}">
                <a16:creationId xmlns:a16="http://schemas.microsoft.com/office/drawing/2014/main" id="{38D1A9F8-A813-4EFD-97C1-4DEBE1C18D32}"/>
              </a:ext>
            </a:extLst>
          </p:cNvPr>
          <p:cNvSpPr/>
          <p:nvPr/>
        </p:nvSpPr>
        <p:spPr>
          <a:xfrm>
            <a:off x="4204429" y="251716"/>
            <a:ext cx="4675153" cy="4718203"/>
          </a:xfrm>
          <a:custGeom>
            <a:avLst/>
            <a:gdLst>
              <a:gd name="f0" fmla="val w"/>
              <a:gd name="f1" fmla="val h"/>
              <a:gd name="f2" fmla="val 0"/>
              <a:gd name="f3" fmla="val 38699"/>
              <a:gd name="f4" fmla="val 38722"/>
              <a:gd name="f5" fmla="val 19361"/>
              <a:gd name="f6" fmla="val 18350"/>
              <a:gd name="f7" fmla="val 24"/>
              <a:gd name="f8" fmla="val 17362"/>
              <a:gd name="f9" fmla="val 94"/>
              <a:gd name="f10" fmla="val 16397"/>
              <a:gd name="f11" fmla="val 235"/>
              <a:gd name="f12" fmla="val 15456"/>
              <a:gd name="f13" fmla="val 400"/>
              <a:gd name="f14" fmla="val 14515"/>
              <a:gd name="f15" fmla="val 612"/>
              <a:gd name="f16" fmla="val 13598"/>
              <a:gd name="f17" fmla="val 871"/>
              <a:gd name="f18" fmla="val 12704"/>
              <a:gd name="f19" fmla="val 1176"/>
              <a:gd name="f20" fmla="val 11810"/>
              <a:gd name="f21" fmla="val 1529"/>
              <a:gd name="f22" fmla="val 10963"/>
              <a:gd name="f23" fmla="val 1906"/>
              <a:gd name="f24" fmla="val 10116"/>
              <a:gd name="f25" fmla="val 2329"/>
              <a:gd name="f26" fmla="val 9316"/>
              <a:gd name="f27" fmla="val 2800"/>
              <a:gd name="f28" fmla="val 8517"/>
              <a:gd name="f29" fmla="val 3317"/>
              <a:gd name="f30" fmla="val 7764"/>
              <a:gd name="f31" fmla="val 3858"/>
              <a:gd name="f32" fmla="val 7034"/>
              <a:gd name="f33" fmla="val 4423"/>
              <a:gd name="f34" fmla="val 6329"/>
              <a:gd name="f35" fmla="val 5034"/>
              <a:gd name="f36" fmla="val 5670"/>
              <a:gd name="f37" fmla="val 5011"/>
              <a:gd name="f38" fmla="val 6352"/>
              <a:gd name="f39" fmla="val 3835"/>
              <a:gd name="f40" fmla="val 7787"/>
              <a:gd name="f41" fmla="val 3294"/>
              <a:gd name="f42" fmla="val 8540"/>
              <a:gd name="f43" fmla="val 2330"/>
              <a:gd name="f44" fmla="val 10139"/>
              <a:gd name="f45" fmla="val 1506"/>
              <a:gd name="f46" fmla="val 11833"/>
              <a:gd name="f47" fmla="val 1177"/>
              <a:gd name="f48" fmla="val 12703"/>
              <a:gd name="f49" fmla="val 13597"/>
              <a:gd name="f50" fmla="val 377"/>
              <a:gd name="f51" fmla="val 212"/>
              <a:gd name="f52" fmla="val 16420"/>
              <a:gd name="f53" fmla="val 95"/>
              <a:gd name="f54" fmla="val 17385"/>
              <a:gd name="f55" fmla="val 18373"/>
              <a:gd name="f56" fmla="val 1"/>
              <a:gd name="f57" fmla="val 20349"/>
              <a:gd name="f58" fmla="val 21337"/>
              <a:gd name="f59" fmla="val 22301"/>
              <a:gd name="f60" fmla="val 23266"/>
              <a:gd name="f61" fmla="val 24207"/>
              <a:gd name="f62" fmla="val 25124"/>
              <a:gd name="f63" fmla="val 26018"/>
              <a:gd name="f64" fmla="val 26889"/>
              <a:gd name="f65" fmla="val 27759"/>
              <a:gd name="f66" fmla="val 28582"/>
              <a:gd name="f67" fmla="val 29406"/>
              <a:gd name="f68" fmla="val 30182"/>
              <a:gd name="f69" fmla="val 30935"/>
              <a:gd name="f70" fmla="val 31664"/>
              <a:gd name="f71" fmla="val 32370"/>
              <a:gd name="f72" fmla="val 33052"/>
              <a:gd name="f73" fmla="val 33687"/>
              <a:gd name="f74" fmla="val 34299"/>
              <a:gd name="f75" fmla="val 34863"/>
              <a:gd name="f76" fmla="val 35404"/>
              <a:gd name="f77" fmla="val 35922"/>
              <a:gd name="f78" fmla="val 36369"/>
              <a:gd name="f79" fmla="val 36816"/>
              <a:gd name="f80" fmla="val 37192"/>
              <a:gd name="f81" fmla="val 37545"/>
              <a:gd name="f82" fmla="val 37851"/>
              <a:gd name="f83" fmla="val 38110"/>
              <a:gd name="f84" fmla="val 38321"/>
              <a:gd name="f85" fmla="val 38486"/>
              <a:gd name="f86" fmla="val 38627"/>
              <a:gd name="f87" fmla="val 38698"/>
              <a:gd name="f88" fmla="val 38721"/>
              <a:gd name="f89" fmla="val 22302"/>
              <a:gd name="f90" fmla="val 23243"/>
              <a:gd name="f91" fmla="val 24184"/>
              <a:gd name="f92" fmla="val 25101"/>
              <a:gd name="f93" fmla="val 25995"/>
              <a:gd name="f94" fmla="val 27736"/>
              <a:gd name="f95" fmla="val 28583"/>
              <a:gd name="f96" fmla="val 29383"/>
              <a:gd name="f97" fmla="val 33029"/>
              <a:gd name="f98" fmla="val 33688"/>
              <a:gd name="f99" fmla="val 34864"/>
              <a:gd name="f100" fmla="val 35405"/>
              <a:gd name="f101" fmla="val 35899"/>
              <a:gd name="f102" fmla="val 36793"/>
              <a:gd name="f103" fmla="val 37193"/>
              <a:gd name="f104" fmla="val 37522"/>
              <a:gd name="f105" fmla="val 37828"/>
              <a:gd name="f106" fmla="val 38322"/>
              <a:gd name="f107" fmla="val 38604"/>
              <a:gd name="f108" fmla="val 38675"/>
              <a:gd name="f109" fmla="*/ f0 1 38699"/>
              <a:gd name="f110" fmla="*/ f1 1 38722"/>
              <a:gd name="f111" fmla="val f2"/>
              <a:gd name="f112" fmla="val f3"/>
              <a:gd name="f113" fmla="val f4"/>
              <a:gd name="f114" fmla="+- f113 0 f111"/>
              <a:gd name="f115" fmla="+- f112 0 f111"/>
              <a:gd name="f116" fmla="*/ f115 1 38699"/>
              <a:gd name="f117" fmla="*/ f114 1 38722"/>
              <a:gd name="f118" fmla="*/ f111 1 f116"/>
              <a:gd name="f119" fmla="*/ f112 1 f116"/>
              <a:gd name="f120" fmla="*/ f111 1 f117"/>
              <a:gd name="f121" fmla="*/ f113 1 f117"/>
              <a:gd name="f122" fmla="*/ f118 f109 1"/>
              <a:gd name="f123" fmla="*/ f119 f109 1"/>
              <a:gd name="f124" fmla="*/ f121 f110 1"/>
              <a:gd name="f125" fmla="*/ f120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2" t="f125" r="f123" b="f124"/>
            <a:pathLst>
              <a:path w="38699" h="3872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6"/>
                </a:lnTo>
                <a:lnTo>
                  <a:pt x="f37" y="f38"/>
                </a:lnTo>
                <a:lnTo>
                  <a:pt x="f33" y="f32"/>
                </a:lnTo>
                <a:lnTo>
                  <a:pt x="f39" y="f40"/>
                </a:lnTo>
                <a:lnTo>
                  <a:pt x="f41" y="f42"/>
                </a:lnTo>
                <a:lnTo>
                  <a:pt x="f27" y="f26"/>
                </a:lnTo>
                <a:lnTo>
                  <a:pt x="f43" y="f44"/>
                </a:lnTo>
                <a:lnTo>
                  <a:pt x="f23" y="f22"/>
                </a:lnTo>
                <a:lnTo>
                  <a:pt x="f45" y="f46"/>
                </a:lnTo>
                <a:lnTo>
                  <a:pt x="f47" y="f48"/>
                </a:lnTo>
                <a:lnTo>
                  <a:pt x="f17" y="f49"/>
                </a:lnTo>
                <a:lnTo>
                  <a:pt x="f15" y="f14"/>
                </a:lnTo>
                <a:lnTo>
                  <a:pt x="f50" y="f12"/>
                </a:lnTo>
                <a:lnTo>
                  <a:pt x="f51" y="f52"/>
                </a:lnTo>
                <a:lnTo>
                  <a:pt x="f53" y="f54"/>
                </a:lnTo>
                <a:lnTo>
                  <a:pt x="f7" y="f55"/>
                </a:lnTo>
                <a:lnTo>
                  <a:pt x="f56" y="f5"/>
                </a:lnTo>
                <a:lnTo>
                  <a:pt x="f7" y="f57"/>
                </a:lnTo>
                <a:lnTo>
                  <a:pt x="f53" y="f58"/>
                </a:lnTo>
                <a:lnTo>
                  <a:pt x="f51" y="f59"/>
                </a:lnTo>
                <a:lnTo>
                  <a:pt x="f50" y="f60"/>
                </a:lnTo>
                <a:lnTo>
                  <a:pt x="f15" y="f61"/>
                </a:lnTo>
                <a:lnTo>
                  <a:pt x="f17" y="f62"/>
                </a:lnTo>
                <a:lnTo>
                  <a:pt x="f47" y="f63"/>
                </a:lnTo>
                <a:lnTo>
                  <a:pt x="f45" y="f64"/>
                </a:lnTo>
                <a:lnTo>
                  <a:pt x="f23" y="f65"/>
                </a:lnTo>
                <a:lnTo>
                  <a:pt x="f43" y="f66"/>
                </a:lnTo>
                <a:lnTo>
                  <a:pt x="f27" y="f67"/>
                </a:lnTo>
                <a:lnTo>
                  <a:pt x="f41" y="f68"/>
                </a:lnTo>
                <a:lnTo>
                  <a:pt x="f39" y="f69"/>
                </a:lnTo>
                <a:lnTo>
                  <a:pt x="f33" y="f70"/>
                </a:lnTo>
                <a:lnTo>
                  <a:pt x="f37" y="f71"/>
                </a:lnTo>
                <a:lnTo>
                  <a:pt x="f36" y="f72"/>
                </a:lnTo>
                <a:lnTo>
                  <a:pt x="f34" y="f73"/>
                </a:lnTo>
                <a:lnTo>
                  <a:pt x="f32" y="f74"/>
                </a:lnTo>
                <a:lnTo>
                  <a:pt x="f30" y="f75"/>
                </a:lnTo>
                <a:lnTo>
                  <a:pt x="f28" y="f76"/>
                </a:lnTo>
                <a:lnTo>
                  <a:pt x="f26" y="f77"/>
                </a:lnTo>
                <a:lnTo>
                  <a:pt x="f24" y="f78"/>
                </a:lnTo>
                <a:lnTo>
                  <a:pt x="f22" y="f79"/>
                </a:lnTo>
                <a:lnTo>
                  <a:pt x="f20" y="f80"/>
                </a:lnTo>
                <a:lnTo>
                  <a:pt x="f18" y="f81"/>
                </a:lnTo>
                <a:lnTo>
                  <a:pt x="f16" y="f82"/>
                </a:lnTo>
                <a:lnTo>
                  <a:pt x="f14" y="f83"/>
                </a:lnTo>
                <a:lnTo>
                  <a:pt x="f12" y="f84"/>
                </a:lnTo>
                <a:lnTo>
                  <a:pt x="f10" y="f85"/>
                </a:lnTo>
                <a:lnTo>
                  <a:pt x="f8" y="f86"/>
                </a:lnTo>
                <a:lnTo>
                  <a:pt x="f6" y="f87"/>
                </a:lnTo>
                <a:lnTo>
                  <a:pt x="f5" y="f88"/>
                </a:lnTo>
                <a:lnTo>
                  <a:pt x="f57" y="f87"/>
                </a:lnTo>
                <a:lnTo>
                  <a:pt x="f58" y="f86"/>
                </a:lnTo>
                <a:lnTo>
                  <a:pt x="f89" y="f85"/>
                </a:lnTo>
                <a:lnTo>
                  <a:pt x="f90" y="f84"/>
                </a:lnTo>
                <a:lnTo>
                  <a:pt x="f91" y="f83"/>
                </a:lnTo>
                <a:lnTo>
                  <a:pt x="f92" y="f82"/>
                </a:lnTo>
                <a:lnTo>
                  <a:pt x="f93" y="f81"/>
                </a:lnTo>
                <a:lnTo>
                  <a:pt x="f64" y="f80"/>
                </a:lnTo>
                <a:lnTo>
                  <a:pt x="f94" y="f79"/>
                </a:lnTo>
                <a:lnTo>
                  <a:pt x="f95" y="f78"/>
                </a:lnTo>
                <a:lnTo>
                  <a:pt x="f96" y="f77"/>
                </a:lnTo>
                <a:lnTo>
                  <a:pt x="f68" y="f76"/>
                </a:lnTo>
                <a:lnTo>
                  <a:pt x="f69" y="f75"/>
                </a:lnTo>
                <a:lnTo>
                  <a:pt x="f70" y="f74"/>
                </a:lnTo>
                <a:lnTo>
                  <a:pt x="f71" y="f73"/>
                </a:lnTo>
                <a:lnTo>
                  <a:pt x="f97" y="f72"/>
                </a:lnTo>
                <a:lnTo>
                  <a:pt x="f98" y="f71"/>
                </a:lnTo>
                <a:lnTo>
                  <a:pt x="f74" y="f70"/>
                </a:lnTo>
                <a:lnTo>
                  <a:pt x="f99" y="f69"/>
                </a:lnTo>
                <a:lnTo>
                  <a:pt x="f100" y="f68"/>
                </a:lnTo>
                <a:lnTo>
                  <a:pt x="f101" y="f67"/>
                </a:lnTo>
                <a:lnTo>
                  <a:pt x="f78" y="f66"/>
                </a:lnTo>
                <a:lnTo>
                  <a:pt x="f102" y="f65"/>
                </a:lnTo>
                <a:lnTo>
                  <a:pt x="f103" y="f64"/>
                </a:lnTo>
                <a:lnTo>
                  <a:pt x="f104" y="f63"/>
                </a:lnTo>
                <a:lnTo>
                  <a:pt x="f105" y="f62"/>
                </a:lnTo>
                <a:lnTo>
                  <a:pt x="f83" y="f61"/>
                </a:lnTo>
                <a:lnTo>
                  <a:pt x="f106" y="f60"/>
                </a:lnTo>
                <a:lnTo>
                  <a:pt x="f85" y="f59"/>
                </a:lnTo>
                <a:lnTo>
                  <a:pt x="f107" y="f58"/>
                </a:lnTo>
                <a:lnTo>
                  <a:pt x="f108" y="f57"/>
                </a:lnTo>
                <a:lnTo>
                  <a:pt x="f87" y="f5"/>
                </a:lnTo>
                <a:lnTo>
                  <a:pt x="f108" y="f55"/>
                </a:lnTo>
                <a:lnTo>
                  <a:pt x="f107" y="f54"/>
                </a:lnTo>
                <a:lnTo>
                  <a:pt x="f85" y="f52"/>
                </a:lnTo>
                <a:lnTo>
                  <a:pt x="f106" y="f12"/>
                </a:lnTo>
                <a:lnTo>
                  <a:pt x="f83" y="f14"/>
                </a:lnTo>
                <a:lnTo>
                  <a:pt x="f105" y="f49"/>
                </a:lnTo>
                <a:lnTo>
                  <a:pt x="f104" y="f48"/>
                </a:lnTo>
                <a:lnTo>
                  <a:pt x="f103" y="f46"/>
                </a:lnTo>
                <a:lnTo>
                  <a:pt x="f102" y="f22"/>
                </a:lnTo>
                <a:lnTo>
                  <a:pt x="f78" y="f44"/>
                </a:lnTo>
                <a:lnTo>
                  <a:pt x="f101" y="f26"/>
                </a:lnTo>
                <a:lnTo>
                  <a:pt x="f100" y="f42"/>
                </a:lnTo>
                <a:lnTo>
                  <a:pt x="f99" y="f40"/>
                </a:lnTo>
                <a:lnTo>
                  <a:pt x="f74" y="f32"/>
                </a:lnTo>
                <a:lnTo>
                  <a:pt x="f98" y="f38"/>
                </a:lnTo>
                <a:lnTo>
                  <a:pt x="f97" y="f36"/>
                </a:lnTo>
                <a:lnTo>
                  <a:pt x="f71" y="f35"/>
                </a:lnTo>
                <a:lnTo>
                  <a:pt x="f70" y="f33"/>
                </a:lnTo>
                <a:lnTo>
                  <a:pt x="f69" y="f31"/>
                </a:lnTo>
                <a:lnTo>
                  <a:pt x="f68" y="f29"/>
                </a:lnTo>
                <a:lnTo>
                  <a:pt x="f96" y="f27"/>
                </a:lnTo>
                <a:lnTo>
                  <a:pt x="f95" y="f25"/>
                </a:lnTo>
                <a:lnTo>
                  <a:pt x="f94" y="f23"/>
                </a:lnTo>
                <a:lnTo>
                  <a:pt x="f64" y="f21"/>
                </a:lnTo>
                <a:lnTo>
                  <a:pt x="f93" y="f19"/>
                </a:lnTo>
                <a:lnTo>
                  <a:pt x="f92" y="f17"/>
                </a:lnTo>
                <a:lnTo>
                  <a:pt x="f91" y="f15"/>
                </a:lnTo>
                <a:lnTo>
                  <a:pt x="f90" y="f13"/>
                </a:lnTo>
                <a:lnTo>
                  <a:pt x="f89" y="f11"/>
                </a:lnTo>
                <a:lnTo>
                  <a:pt x="f58" y="f9"/>
                </a:lnTo>
                <a:lnTo>
                  <a:pt x="f57" y="f7"/>
                </a:lnTo>
                <a:lnTo>
                  <a:pt x="f5" y="f2"/>
                </a:lnTo>
                <a:close/>
              </a:path>
            </a:pathLst>
          </a:custGeom>
          <a:noFill/>
          <a:ln w="28575" cap="flat">
            <a:solidFill>
              <a:srgbClr val="F1D1AB"/>
            </a:solidFill>
            <a:custDash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273CB499-FA65-43FB-BAFE-DD8E23BAA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706" y="303562"/>
            <a:ext cx="4445876" cy="46811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ranja diagonal 5">
            <a:extLst>
              <a:ext uri="{FF2B5EF4-FFF2-40B4-BE49-F238E27FC236}">
                <a16:creationId xmlns:a16="http://schemas.microsoft.com/office/drawing/2014/main" id="{457886EB-94ED-4A13-BD3F-7ACD886528E3}"/>
              </a:ext>
            </a:extLst>
          </p:cNvPr>
          <p:cNvSpPr/>
          <p:nvPr/>
        </p:nvSpPr>
        <p:spPr>
          <a:xfrm rot="16200004">
            <a:off x="4081438" y="-97736"/>
            <a:ext cx="1159797" cy="932267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90"/>
              <a:gd name="f10" fmla="+- 0 0 -270"/>
              <a:gd name="f11" fmla="+- 0 0 -36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6 f33 1"/>
              <a:gd name="f42" fmla="*/ f37 f33 1"/>
              <a:gd name="f43" fmla="*/ f39 1 2"/>
              <a:gd name="f44" fmla="*/ f40 1 2"/>
              <a:gd name="f45" fmla="*/ f40 f16 1"/>
              <a:gd name="f46" fmla="*/ f39 f16 1"/>
              <a:gd name="f47" fmla="+- f15 f43 0"/>
              <a:gd name="f48" fmla="+- f15 f44 0"/>
              <a:gd name="f49" fmla="*/ f45 1 100000"/>
              <a:gd name="f50" fmla="*/ f46 1 100000"/>
              <a:gd name="f51" fmla="*/ f49 1 2"/>
              <a:gd name="f52" fmla="+- f49 f36 0"/>
              <a:gd name="f53" fmla="*/ f50 1 2"/>
              <a:gd name="f54" fmla="+- f50 f37 0"/>
              <a:gd name="f55" fmla="*/ f50 f33 1"/>
              <a:gd name="f56" fmla="*/ f49 f33 1"/>
              <a:gd name="f57" fmla="*/ f48 f33 1"/>
              <a:gd name="f58" fmla="*/ f47 f33 1"/>
              <a:gd name="f59" fmla="*/ f52 1 2"/>
              <a:gd name="f60" fmla="*/ f54 1 2"/>
              <a:gd name="f61" fmla="*/ f51 f33 1"/>
              <a:gd name="f62" fmla="*/ f53 f33 1"/>
              <a:gd name="f63" fmla="*/ f59 f33 1"/>
              <a:gd name="f64" fmla="*/ f60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7" y="f58"/>
              </a:cxn>
              <a:cxn ang="f31">
                <a:pos x="f38" y="f64"/>
              </a:cxn>
              <a:cxn ang="f31">
                <a:pos x="f61" y="f62"/>
              </a:cxn>
              <a:cxn ang="f32">
                <a:pos x="f63" y="f38"/>
              </a:cxn>
            </a:cxnLst>
            <a:rect l="f38" t="f38" r="f63" b="f64"/>
            <a:pathLst>
              <a:path>
                <a:moveTo>
                  <a:pt x="f38" y="f55"/>
                </a:moveTo>
                <a:lnTo>
                  <a:pt x="f56" y="f38"/>
                </a:lnTo>
                <a:lnTo>
                  <a:pt x="f41" y="f38"/>
                </a:lnTo>
                <a:lnTo>
                  <a:pt x="f38" y="f42"/>
                </a:ln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95340"/>
              </a:solidFill>
              <a:uFillTx/>
              <a:latin typeface="Arial"/>
            </a:endParaRPr>
          </a:p>
        </p:txBody>
      </p:sp>
      <p:pic>
        <p:nvPicPr>
          <p:cNvPr id="7" name="Imagen 32">
            <a:extLst>
              <a:ext uri="{FF2B5EF4-FFF2-40B4-BE49-F238E27FC236}">
                <a16:creationId xmlns:a16="http://schemas.microsoft.com/office/drawing/2014/main" id="{85C6A3A3-808D-4BE6-B90B-114698A23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8" y="3905109"/>
            <a:ext cx="2075450" cy="13421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1;p45">
            <a:extLst>
              <a:ext uri="{FF2B5EF4-FFF2-40B4-BE49-F238E27FC236}">
                <a16:creationId xmlns:a16="http://schemas.microsoft.com/office/drawing/2014/main" id="{C666D397-B122-48CC-A535-24DA09B8600D}"/>
              </a:ext>
            </a:extLst>
          </p:cNvPr>
          <p:cNvSpPr/>
          <p:nvPr/>
        </p:nvSpPr>
        <p:spPr>
          <a:xfrm>
            <a:off x="6709894" y="2808058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42;p45">
            <a:extLst>
              <a:ext uri="{FF2B5EF4-FFF2-40B4-BE49-F238E27FC236}">
                <a16:creationId xmlns:a16="http://schemas.microsoft.com/office/drawing/2014/main" id="{86C84051-A9F8-41DE-907A-BD884326E246}"/>
              </a:ext>
            </a:extLst>
          </p:cNvPr>
          <p:cNvSpPr/>
          <p:nvPr/>
        </p:nvSpPr>
        <p:spPr>
          <a:xfrm>
            <a:off x="4161214" y="2808058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43;p45">
            <a:extLst>
              <a:ext uri="{FF2B5EF4-FFF2-40B4-BE49-F238E27FC236}">
                <a16:creationId xmlns:a16="http://schemas.microsoft.com/office/drawing/2014/main" id="{C31928AC-ECFB-41C5-B639-EFFEFA2EE561}"/>
              </a:ext>
            </a:extLst>
          </p:cNvPr>
          <p:cNvSpPr/>
          <p:nvPr/>
        </p:nvSpPr>
        <p:spPr>
          <a:xfrm>
            <a:off x="1656664" y="2808058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644;p45">
            <a:extLst>
              <a:ext uri="{FF2B5EF4-FFF2-40B4-BE49-F238E27FC236}">
                <a16:creationId xmlns:a16="http://schemas.microsoft.com/office/drawing/2014/main" id="{39F88665-174B-4A82-BBB3-E910D7A9DA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8246" y="224192"/>
            <a:ext cx="6187497" cy="478203"/>
          </a:xfrm>
        </p:spPr>
        <p:txBody>
          <a:bodyPr/>
          <a:lstStyle/>
          <a:p>
            <a:pPr lvl="0"/>
            <a:r>
              <a:rPr lang="en-US"/>
              <a:t>Our Experience</a:t>
            </a:r>
          </a:p>
        </p:txBody>
      </p:sp>
      <p:sp>
        <p:nvSpPr>
          <p:cNvPr id="6" name="Google Shape;645;p45">
            <a:extLst>
              <a:ext uri="{FF2B5EF4-FFF2-40B4-BE49-F238E27FC236}">
                <a16:creationId xmlns:a16="http://schemas.microsoft.com/office/drawing/2014/main" id="{5EE27E3C-55D2-4488-8080-114C93F4C31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93669" y="3203225"/>
            <a:ext cx="2098804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Saturn</a:t>
            </a:r>
          </a:p>
        </p:txBody>
      </p:sp>
      <p:sp>
        <p:nvSpPr>
          <p:cNvPr id="7" name="Google Shape;646;p45">
            <a:extLst>
              <a:ext uri="{FF2B5EF4-FFF2-40B4-BE49-F238E27FC236}">
                <a16:creationId xmlns:a16="http://schemas.microsoft.com/office/drawing/2014/main" id="{5E92F12F-ED3C-4395-8AD9-479263384B5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02752" y="3203225"/>
            <a:ext cx="2098804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Mercury</a:t>
            </a:r>
          </a:p>
        </p:txBody>
      </p:sp>
      <p:sp>
        <p:nvSpPr>
          <p:cNvPr id="8" name="Google Shape;647;p45">
            <a:extLst>
              <a:ext uri="{FF2B5EF4-FFF2-40B4-BE49-F238E27FC236}">
                <a16:creationId xmlns:a16="http://schemas.microsoft.com/office/drawing/2014/main" id="{EAA5892A-5BB6-400D-843D-96D8F64C6C6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98210" y="3203225"/>
            <a:ext cx="2098804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Jupiter</a:t>
            </a:r>
          </a:p>
        </p:txBody>
      </p:sp>
      <p:sp>
        <p:nvSpPr>
          <p:cNvPr id="9" name="Google Shape;648;p45">
            <a:extLst>
              <a:ext uri="{FF2B5EF4-FFF2-40B4-BE49-F238E27FC236}">
                <a16:creationId xmlns:a16="http://schemas.microsoft.com/office/drawing/2014/main" id="{66FF5AEE-F5C6-4D71-8C39-7445F2D187A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93669" y="3607317"/>
            <a:ext cx="2098804" cy="74850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400"/>
              <a:t>Yes, this is the ringed one. It’s a gas giant</a:t>
            </a:r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lang="en-US" sz="1400"/>
          </a:p>
        </p:txBody>
      </p:sp>
      <p:sp>
        <p:nvSpPr>
          <p:cNvPr id="10" name="Google Shape;649;p45">
            <a:extLst>
              <a:ext uri="{FF2B5EF4-FFF2-40B4-BE49-F238E27FC236}">
                <a16:creationId xmlns:a16="http://schemas.microsoft.com/office/drawing/2014/main" id="{C26A0E19-90A7-4FB0-8BD2-3EFA2DB07CC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98210" y="3607317"/>
            <a:ext cx="2098804" cy="7485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It’s a gas giant and the biggest planet</a:t>
            </a:r>
          </a:p>
        </p:txBody>
      </p:sp>
      <p:sp>
        <p:nvSpPr>
          <p:cNvPr id="11" name="Google Shape;650;p45">
            <a:extLst>
              <a:ext uri="{FF2B5EF4-FFF2-40B4-BE49-F238E27FC236}">
                <a16:creationId xmlns:a16="http://schemas.microsoft.com/office/drawing/2014/main" id="{2F49B993-D31B-433A-8913-0FD3220D9A5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02752" y="3607317"/>
            <a:ext cx="2098804" cy="7485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Mercury is the closest planet to the Sun</a:t>
            </a:r>
          </a:p>
        </p:txBody>
      </p:sp>
      <p:sp>
        <p:nvSpPr>
          <p:cNvPr id="12" name="Google Shape;651;p45">
            <a:extLst>
              <a:ext uri="{FF2B5EF4-FFF2-40B4-BE49-F238E27FC236}">
                <a16:creationId xmlns:a16="http://schemas.microsoft.com/office/drawing/2014/main" id="{EA18765E-4FE6-4611-835D-A7B2A0DDA4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76407" y="2620423"/>
            <a:ext cx="933300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01</a:t>
            </a:r>
          </a:p>
        </p:txBody>
      </p:sp>
      <p:sp>
        <p:nvSpPr>
          <p:cNvPr id="13" name="Google Shape;652;p45">
            <a:extLst>
              <a:ext uri="{FF2B5EF4-FFF2-40B4-BE49-F238E27FC236}">
                <a16:creationId xmlns:a16="http://schemas.microsoft.com/office/drawing/2014/main" id="{ECB47394-F886-4BCA-A5F6-B553693842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80958" y="2620423"/>
            <a:ext cx="933300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02</a:t>
            </a:r>
          </a:p>
        </p:txBody>
      </p:sp>
      <p:sp>
        <p:nvSpPr>
          <p:cNvPr id="14" name="Google Shape;653;p45">
            <a:extLst>
              <a:ext uri="{FF2B5EF4-FFF2-40B4-BE49-F238E27FC236}">
                <a16:creationId xmlns:a16="http://schemas.microsoft.com/office/drawing/2014/main" id="{94101DE1-93BA-4BA2-8F11-1D0CA931BF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85508" y="2620423"/>
            <a:ext cx="933300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03</a:t>
            </a:r>
          </a:p>
        </p:txBody>
      </p:sp>
      <p:grpSp>
        <p:nvGrpSpPr>
          <p:cNvPr id="15" name="Grupo 6">
            <a:extLst>
              <a:ext uri="{FF2B5EF4-FFF2-40B4-BE49-F238E27FC236}">
                <a16:creationId xmlns:a16="http://schemas.microsoft.com/office/drawing/2014/main" id="{4A0A764B-8DF7-489F-A6C6-2A29F7BF8A86}"/>
              </a:ext>
            </a:extLst>
          </p:cNvPr>
          <p:cNvGrpSpPr/>
          <p:nvPr/>
        </p:nvGrpSpPr>
        <p:grpSpPr>
          <a:xfrm>
            <a:off x="6709894" y="1277005"/>
            <a:ext cx="720720" cy="1298576"/>
            <a:chOff x="6709894" y="1277005"/>
            <a:chExt cx="720720" cy="129857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81136E5-82A4-4B54-A196-2F1BE7EA3CE3}"/>
                </a:ext>
              </a:extLst>
            </p:cNvPr>
            <p:cNvSpPr/>
            <p:nvPr/>
          </p:nvSpPr>
          <p:spPr>
            <a:xfrm>
              <a:off x="6709894" y="2108853"/>
              <a:ext cx="720720" cy="4667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0"/>
                <a:gd name="f7" fmla="val 286"/>
                <a:gd name="f8" fmla="val 41"/>
                <a:gd name="f9" fmla="val 236"/>
                <a:gd name="f10" fmla="val 37"/>
                <a:gd name="f11" fmla="val 174"/>
                <a:gd name="f12" fmla="val 32"/>
                <a:gd name="f13" fmla="val 111"/>
                <a:gd name="f14" fmla="val 5"/>
                <a:gd name="f15" fmla="val 53"/>
                <a:gd name="f16" fmla="val 7"/>
                <a:gd name="f17" fmla="val 18"/>
                <a:gd name="f18" fmla="val 35"/>
                <a:gd name="f19" fmla="val 57"/>
                <a:gd name="f20" fmla="val 29"/>
                <a:gd name="f21" fmla="val 97"/>
                <a:gd name="f22" fmla="val 22"/>
                <a:gd name="f23" fmla="val 136"/>
                <a:gd name="f24" fmla="val 17"/>
                <a:gd name="f25" fmla="val 226"/>
                <a:gd name="f26" fmla="val 6"/>
                <a:gd name="f27" fmla="val 317"/>
                <a:gd name="f28" fmla="val 407"/>
                <a:gd name="f29" fmla="val 9"/>
                <a:gd name="f30" fmla="val 12"/>
                <a:gd name="f31" fmla="val 439"/>
                <a:gd name="f32" fmla="val 13"/>
                <a:gd name="f33" fmla="val 436"/>
                <a:gd name="f34" fmla="val 44"/>
                <a:gd name="f35" fmla="val 431"/>
                <a:gd name="f36" fmla="val 100"/>
                <a:gd name="f37" fmla="val 429"/>
                <a:gd name="f38" fmla="val 156"/>
                <a:gd name="f39" fmla="val 211"/>
                <a:gd name="f40" fmla="val 428"/>
                <a:gd name="f41" fmla="val 244"/>
                <a:gd name="f42" fmla="val 247"/>
                <a:gd name="f43" fmla="val 396"/>
                <a:gd name="f44" fmla="val 240"/>
                <a:gd name="f45" fmla="val 280"/>
                <a:gd name="f46" fmla="val 215"/>
                <a:gd name="f47" fmla="val 169"/>
                <a:gd name="f48" fmla="val 229"/>
                <a:gd name="f49" fmla="val 62"/>
                <a:gd name="f50" fmla="val 279"/>
                <a:gd name="f51" fmla="val 47"/>
                <a:gd name="f52" fmla="val 40"/>
                <a:gd name="f53" fmla="val 283"/>
                <a:gd name="f54" fmla="val 266"/>
                <a:gd name="f55" fmla="val 256"/>
                <a:gd name="f56" fmla="val 246"/>
                <a:gd name="f57" fmla="val 261"/>
                <a:gd name="f58" fmla="val 49"/>
                <a:gd name="f59" fmla="val 46"/>
                <a:gd name="f60" fmla="val 260"/>
                <a:gd name="f61" fmla="val 42"/>
                <a:gd name="f62" fmla="val 311"/>
                <a:gd name="f63" fmla="val 38"/>
                <a:gd name="f64" fmla="val 361"/>
                <a:gd name="f65" fmla="val 34"/>
                <a:gd name="f66" fmla="val 411"/>
                <a:gd name="f67" fmla="val 30"/>
                <a:gd name="f68" fmla="val 284"/>
                <a:gd name="f69" fmla="val 16"/>
                <a:gd name="f70" fmla="val 158"/>
                <a:gd name="f71" fmla="val 33"/>
                <a:gd name="f72" fmla="val 71"/>
                <a:gd name="f73" fmla="val 69"/>
                <a:gd name="f74" fmla="val 52"/>
                <a:gd name="f75" fmla="val 67"/>
                <a:gd name="f76" fmla="val 89"/>
                <a:gd name="f77" fmla="val 126"/>
                <a:gd name="f78" fmla="val 163"/>
                <a:gd name="f79" fmla="val 54"/>
                <a:gd name="f80" fmla="val 55"/>
                <a:gd name="f81" fmla="val 150"/>
                <a:gd name="f82" fmla="val 59"/>
                <a:gd name="f83" fmla="val 122"/>
                <a:gd name="f84" fmla="val 64"/>
                <a:gd name="f85" fmla="val 108"/>
                <a:gd name="f86" fmla="val 94"/>
                <a:gd name="f87" fmla="val 70"/>
                <a:gd name="f88" fmla="val 79"/>
                <a:gd name="f89" fmla="val 73"/>
                <a:gd name="f90" fmla="val 76"/>
                <a:gd name="f91" fmla="val 81"/>
                <a:gd name="f92" fmla="val 84"/>
                <a:gd name="f93" fmla="val 43"/>
                <a:gd name="f94" fmla="val 85"/>
                <a:gd name="f95" fmla="val 86"/>
                <a:gd name="f96" fmla="val 106"/>
                <a:gd name="f97" fmla="val 168"/>
                <a:gd name="f98" fmla="val 72"/>
                <a:gd name="f99" fmla="val 230"/>
                <a:gd name="f100" fmla="val 65"/>
                <a:gd name="f101" fmla="val 78"/>
                <a:gd name="f102" fmla="val 119"/>
                <a:gd name="f103" fmla="val 90"/>
                <a:gd name="f104" fmla="val 63"/>
                <a:gd name="f105" fmla="val 102"/>
                <a:gd name="f106" fmla="val 58"/>
                <a:gd name="f107" fmla="val 103"/>
                <a:gd name="f108" fmla="val 48"/>
                <a:gd name="f109" fmla="val 112"/>
                <a:gd name="f110" fmla="val 114"/>
                <a:gd name="f111" fmla="val 117"/>
                <a:gd name="f112" fmla="val 80"/>
                <a:gd name="f113" fmla="val 96"/>
                <a:gd name="f114" fmla="val 115"/>
                <a:gd name="f115" fmla="val 116"/>
                <a:gd name="f116" fmla="val 93"/>
                <a:gd name="f117" fmla="val 128"/>
                <a:gd name="f118" fmla="val 134"/>
                <a:gd name="f119" fmla="val 138"/>
                <a:gd name="f120" fmla="val 139"/>
                <a:gd name="f121" fmla="val 130"/>
                <a:gd name="f122" fmla="val 221"/>
                <a:gd name="f123" fmla="val 308"/>
                <a:gd name="f124" fmla="val 223"/>
                <a:gd name="f125" fmla="val 140"/>
                <a:gd name="f126" fmla="val 142"/>
                <a:gd name="f127" fmla="val 56"/>
                <a:gd name="f128" fmla="val 153"/>
                <a:gd name="f129" fmla="val 175"/>
                <a:gd name="f130" fmla="val 60"/>
                <a:gd name="f131" fmla="val 191"/>
                <a:gd name="f132" fmla="val 206"/>
                <a:gd name="f133" fmla="val 121"/>
                <a:gd name="f134" fmla="val 199"/>
                <a:gd name="f135" fmla="val 179"/>
                <a:gd name="f136" fmla="val 193"/>
                <a:gd name="f137" fmla="val 238"/>
                <a:gd name="f138" fmla="val 186"/>
                <a:gd name="f139" fmla="val 188"/>
                <a:gd name="f140" fmla="val 190"/>
                <a:gd name="f141" fmla="val 239"/>
                <a:gd name="f142" fmla="val 192"/>
                <a:gd name="f143" fmla="val 233"/>
                <a:gd name="f144" fmla="val 227"/>
                <a:gd name="f145" fmla="val 195"/>
                <a:gd name="f146" fmla="val 222"/>
                <a:gd name="f147" fmla="val 196"/>
                <a:gd name="f148" fmla="val 205"/>
                <a:gd name="f149" fmla="val 129"/>
                <a:gd name="f150" fmla="val 214"/>
                <a:gd name="f151" fmla="val 82"/>
                <a:gd name="f152" fmla="val 225"/>
                <a:gd name="f153" fmla="val 234"/>
                <a:gd name="f154" fmla="val 253"/>
                <a:gd name="f155" fmla="val 212"/>
                <a:gd name="f156" fmla="val 209"/>
                <a:gd name="f157" fmla="val 290"/>
                <a:gd name="f158" fmla="val 207"/>
                <a:gd name="f159" fmla="val 347"/>
                <a:gd name="f160" fmla="val 406"/>
                <a:gd name="f161" fmla="val 405"/>
                <a:gd name="f162" fmla="val 201"/>
                <a:gd name="f163" fmla="val 404"/>
                <a:gd name="f164" fmla="val 368"/>
                <a:gd name="f165" fmla="val 333"/>
                <a:gd name="f166" fmla="val 299"/>
                <a:gd name="f167" fmla="val 334"/>
                <a:gd name="f168" fmla="val 183"/>
                <a:gd name="f169" fmla="val 369"/>
                <a:gd name="f170" fmla="val 173"/>
                <a:gd name="f171" fmla="val 170"/>
                <a:gd name="f172" fmla="val 167"/>
                <a:gd name="f173" fmla="val 316"/>
                <a:gd name="f174" fmla="val 164"/>
                <a:gd name="f175" fmla="val 141"/>
                <a:gd name="f176" fmla="val 176"/>
                <a:gd name="f177" fmla="val 228"/>
                <a:gd name="f178" fmla="val 166"/>
                <a:gd name="f179" fmla="val 314"/>
                <a:gd name="f180" fmla="val 155"/>
                <a:gd name="f181" fmla="val 395"/>
                <a:gd name="f182" fmla="val 146"/>
                <a:gd name="f183" fmla="val 354"/>
                <a:gd name="f184" fmla="val 262"/>
                <a:gd name="f185" fmla="val 305"/>
                <a:gd name="f186" fmla="val 348"/>
                <a:gd name="f187" fmla="val 133"/>
                <a:gd name="f188" fmla="val 391"/>
                <a:gd name="f189" fmla="val 127"/>
                <a:gd name="f190" fmla="val 401"/>
                <a:gd name="f191" fmla="val 123"/>
                <a:gd name="f192" fmla="val 118"/>
                <a:gd name="f193" fmla="val 397"/>
                <a:gd name="f194" fmla="val 113"/>
                <a:gd name="f195" fmla="val 392"/>
                <a:gd name="f196" fmla="val 109"/>
                <a:gd name="f197" fmla="val 345"/>
                <a:gd name="f198" fmla="val 107"/>
                <a:gd name="f199" fmla="val 321"/>
                <a:gd name="f200" fmla="val 104"/>
                <a:gd name="f201" fmla="val 336"/>
                <a:gd name="f202" fmla="val 101"/>
                <a:gd name="f203" fmla="val 352"/>
                <a:gd name="f204" fmla="val 99"/>
                <a:gd name="f205" fmla="val 409"/>
                <a:gd name="f206" fmla="val 87"/>
                <a:gd name="f207" fmla="val 259"/>
                <a:gd name="f208" fmla="val 92"/>
                <a:gd name="f209" fmla="val 184"/>
                <a:gd name="f210" fmla="val 95"/>
                <a:gd name="f211" fmla="val 194"/>
                <a:gd name="f212" fmla="val 88"/>
                <a:gd name="f213" fmla="val 276"/>
                <a:gd name="f214" fmla="val 410"/>
                <a:gd name="f215" fmla="val 416"/>
                <a:gd name="f216" fmla="+- 0 0 -90"/>
                <a:gd name="f217" fmla="*/ f3 1 440"/>
                <a:gd name="f218" fmla="*/ f4 1 286"/>
                <a:gd name="f219" fmla="val f5"/>
                <a:gd name="f220" fmla="val f6"/>
                <a:gd name="f221" fmla="val f7"/>
                <a:gd name="f222" fmla="*/ f216 f0 1"/>
                <a:gd name="f223" fmla="+- f221 0 f219"/>
                <a:gd name="f224" fmla="+- f220 0 f219"/>
                <a:gd name="f225" fmla="*/ f222 1 f2"/>
                <a:gd name="f226" fmla="*/ f224 1 440"/>
                <a:gd name="f227" fmla="*/ f223 1 286"/>
                <a:gd name="f228" fmla="*/ 41 f224 1"/>
                <a:gd name="f229" fmla="*/ 236 f223 1"/>
                <a:gd name="f230" fmla="*/ 5 f224 1"/>
                <a:gd name="f231" fmla="*/ 53 f223 1"/>
                <a:gd name="f232" fmla="*/ 18 f224 1"/>
                <a:gd name="f233" fmla="*/ 35 f223 1"/>
                <a:gd name="f234" fmla="*/ 136 f224 1"/>
                <a:gd name="f235" fmla="*/ 17 f223 1"/>
                <a:gd name="f236" fmla="*/ 407 f224 1"/>
                <a:gd name="f237" fmla="*/ 9 f223 1"/>
                <a:gd name="f238" fmla="*/ 436 f224 1"/>
                <a:gd name="f239" fmla="*/ 44 f223 1"/>
                <a:gd name="f240" fmla="*/ 429 f224 1"/>
                <a:gd name="f241" fmla="*/ 211 f223 1"/>
                <a:gd name="f242" fmla="*/ 396 f224 1"/>
                <a:gd name="f243" fmla="*/ 240 f223 1"/>
                <a:gd name="f244" fmla="*/ 62 f224 1"/>
                <a:gd name="f245" fmla="*/ 279 f223 1"/>
                <a:gd name="f246" fmla="*/ 266 f223 1"/>
                <a:gd name="f247" fmla="*/ 261 f224 1"/>
                <a:gd name="f248" fmla="*/ 49 f223 1"/>
                <a:gd name="f249" fmla="*/ 260 f224 1"/>
                <a:gd name="f250" fmla="*/ 42 f223 1"/>
                <a:gd name="f251" fmla="*/ 411 f224 1"/>
                <a:gd name="f252" fmla="*/ 30 f223 1"/>
                <a:gd name="f253" fmla="*/ 33 f224 1"/>
                <a:gd name="f254" fmla="*/ 52 f224 1"/>
                <a:gd name="f255" fmla="*/ 67 f223 1"/>
                <a:gd name="f256" fmla="*/ 163 f224 1"/>
                <a:gd name="f257" fmla="*/ 52 f223 1"/>
                <a:gd name="f258" fmla="*/ 57 f223 1"/>
                <a:gd name="f259" fmla="*/ 122 f224 1"/>
                <a:gd name="f260" fmla="*/ 64 f223 1"/>
                <a:gd name="f261" fmla="*/ 79 f224 1"/>
                <a:gd name="f262" fmla="*/ 73 f223 1"/>
                <a:gd name="f263" fmla="*/ 42 f224 1"/>
                <a:gd name="f264" fmla="*/ 84 f223 1"/>
                <a:gd name="f265" fmla="*/ 43 f224 1"/>
                <a:gd name="f266" fmla="*/ 86 f223 1"/>
                <a:gd name="f267" fmla="*/ 230 f224 1"/>
                <a:gd name="f268" fmla="*/ 65 f223 1"/>
                <a:gd name="f269" fmla="*/ 63 f224 1"/>
                <a:gd name="f270" fmla="*/ 102 f223 1"/>
                <a:gd name="f271" fmla="*/ 48 f224 1"/>
                <a:gd name="f272" fmla="*/ 112 f223 1"/>
                <a:gd name="f273" fmla="*/ 64 f224 1"/>
                <a:gd name="f274" fmla="*/ 117 f223 1"/>
                <a:gd name="f275" fmla="*/ 112 f224 1"/>
                <a:gd name="f276" fmla="*/ 115 f223 1"/>
                <a:gd name="f277" fmla="*/ 116 f223 1"/>
                <a:gd name="f278" fmla="*/ 54 f224 1"/>
                <a:gd name="f279" fmla="*/ 134 f223 1"/>
                <a:gd name="f280" fmla="*/ 55 f224 1"/>
                <a:gd name="f281" fmla="*/ 139 f223 1"/>
                <a:gd name="f282" fmla="*/ 308 f224 1"/>
                <a:gd name="f283" fmla="*/ 119 f223 1"/>
                <a:gd name="f284" fmla="*/ 56 f224 1"/>
                <a:gd name="f285" fmla="*/ 153 f223 1"/>
                <a:gd name="f286" fmla="*/ 206 f223 1"/>
                <a:gd name="f287" fmla="*/ 238 f224 1"/>
                <a:gd name="f288" fmla="*/ 186 f223 1"/>
                <a:gd name="f289" fmla="*/ 239 f224 1"/>
                <a:gd name="f290" fmla="*/ 192 f223 1"/>
                <a:gd name="f291" fmla="*/ 222 f224 1"/>
                <a:gd name="f292" fmla="*/ 196 f223 1"/>
                <a:gd name="f293" fmla="*/ 82 f224 1"/>
                <a:gd name="f294" fmla="*/ 222 f223 1"/>
                <a:gd name="f295" fmla="*/ 65 f224 1"/>
                <a:gd name="f296" fmla="*/ 253 f223 1"/>
                <a:gd name="f297" fmla="*/ 233 f224 1"/>
                <a:gd name="f298" fmla="*/ 209 f223 1"/>
                <a:gd name="f299" fmla="*/ 406 f224 1"/>
                <a:gd name="f300" fmla="*/ 214 f223 1"/>
                <a:gd name="f301" fmla="*/ 404 f224 1"/>
                <a:gd name="f302" fmla="*/ 191 f223 1"/>
                <a:gd name="f303" fmla="*/ 299 f224 1"/>
                <a:gd name="f304" fmla="*/ 405 f224 1"/>
                <a:gd name="f305" fmla="*/ 175 f223 1"/>
                <a:gd name="f306" fmla="*/ 167 f223 1"/>
                <a:gd name="f307" fmla="*/ 141 f224 1"/>
                <a:gd name="f308" fmla="*/ 176 f223 1"/>
                <a:gd name="f309" fmla="*/ 395 f224 1"/>
                <a:gd name="f310" fmla="*/ 146 f223 1"/>
                <a:gd name="f311" fmla="*/ 262 f224 1"/>
                <a:gd name="f312" fmla="*/ 391 f224 1"/>
                <a:gd name="f313" fmla="*/ 128 f223 1"/>
                <a:gd name="f314" fmla="*/ 121 f223 1"/>
                <a:gd name="f315" fmla="*/ 392 f224 1"/>
                <a:gd name="f316" fmla="*/ 113 f223 1"/>
                <a:gd name="f317" fmla="*/ 321 f224 1"/>
                <a:gd name="f318" fmla="*/ 104 f223 1"/>
                <a:gd name="f319" fmla="*/ 368 f224 1"/>
                <a:gd name="f320" fmla="*/ 99 f223 1"/>
                <a:gd name="f321" fmla="*/ 409 f224 1"/>
                <a:gd name="f322" fmla="*/ 87 f223 1"/>
                <a:gd name="f323" fmla="*/ 184 f224 1"/>
                <a:gd name="f324" fmla="*/ 95 f223 1"/>
                <a:gd name="f325" fmla="*/ 215 f224 1"/>
                <a:gd name="f326" fmla="*/ 88 f223 1"/>
                <a:gd name="f327" fmla="*/ 71 f223 1"/>
                <a:gd name="f328" fmla="+- f225 0 f1"/>
                <a:gd name="f329" fmla="*/ f228 1 440"/>
                <a:gd name="f330" fmla="*/ f229 1 286"/>
                <a:gd name="f331" fmla="*/ f230 1 440"/>
                <a:gd name="f332" fmla="*/ f231 1 286"/>
                <a:gd name="f333" fmla="*/ f232 1 440"/>
                <a:gd name="f334" fmla="*/ f233 1 286"/>
                <a:gd name="f335" fmla="*/ f234 1 440"/>
                <a:gd name="f336" fmla="*/ f235 1 286"/>
                <a:gd name="f337" fmla="*/ f236 1 440"/>
                <a:gd name="f338" fmla="*/ f237 1 286"/>
                <a:gd name="f339" fmla="*/ f238 1 440"/>
                <a:gd name="f340" fmla="*/ f239 1 286"/>
                <a:gd name="f341" fmla="*/ f240 1 440"/>
                <a:gd name="f342" fmla="*/ f241 1 286"/>
                <a:gd name="f343" fmla="*/ f242 1 440"/>
                <a:gd name="f344" fmla="*/ f243 1 286"/>
                <a:gd name="f345" fmla="*/ f244 1 440"/>
                <a:gd name="f346" fmla="*/ f245 1 286"/>
                <a:gd name="f347" fmla="*/ f246 1 286"/>
                <a:gd name="f348" fmla="*/ f247 1 440"/>
                <a:gd name="f349" fmla="*/ f248 1 286"/>
                <a:gd name="f350" fmla="*/ f249 1 440"/>
                <a:gd name="f351" fmla="*/ f250 1 286"/>
                <a:gd name="f352" fmla="*/ f251 1 440"/>
                <a:gd name="f353" fmla="*/ f252 1 286"/>
                <a:gd name="f354" fmla="*/ f253 1 440"/>
                <a:gd name="f355" fmla="*/ f254 1 440"/>
                <a:gd name="f356" fmla="*/ f255 1 286"/>
                <a:gd name="f357" fmla="*/ f256 1 440"/>
                <a:gd name="f358" fmla="*/ f257 1 286"/>
                <a:gd name="f359" fmla="*/ f258 1 286"/>
                <a:gd name="f360" fmla="*/ f259 1 440"/>
                <a:gd name="f361" fmla="*/ f260 1 286"/>
                <a:gd name="f362" fmla="*/ f261 1 440"/>
                <a:gd name="f363" fmla="*/ f262 1 286"/>
                <a:gd name="f364" fmla="*/ f263 1 440"/>
                <a:gd name="f365" fmla="*/ f264 1 286"/>
                <a:gd name="f366" fmla="*/ f265 1 440"/>
                <a:gd name="f367" fmla="*/ f266 1 286"/>
                <a:gd name="f368" fmla="*/ f267 1 440"/>
                <a:gd name="f369" fmla="*/ f268 1 286"/>
                <a:gd name="f370" fmla="*/ f269 1 440"/>
                <a:gd name="f371" fmla="*/ f270 1 286"/>
                <a:gd name="f372" fmla="*/ f271 1 440"/>
                <a:gd name="f373" fmla="*/ f272 1 286"/>
                <a:gd name="f374" fmla="*/ f273 1 440"/>
                <a:gd name="f375" fmla="*/ f274 1 286"/>
                <a:gd name="f376" fmla="*/ f275 1 440"/>
                <a:gd name="f377" fmla="*/ f276 1 286"/>
                <a:gd name="f378" fmla="*/ f277 1 286"/>
                <a:gd name="f379" fmla="*/ f278 1 440"/>
                <a:gd name="f380" fmla="*/ f279 1 286"/>
                <a:gd name="f381" fmla="*/ f280 1 440"/>
                <a:gd name="f382" fmla="*/ f281 1 286"/>
                <a:gd name="f383" fmla="*/ f282 1 440"/>
                <a:gd name="f384" fmla="*/ f283 1 286"/>
                <a:gd name="f385" fmla="*/ f284 1 440"/>
                <a:gd name="f386" fmla="*/ f285 1 286"/>
                <a:gd name="f387" fmla="*/ f286 1 286"/>
                <a:gd name="f388" fmla="*/ f287 1 440"/>
                <a:gd name="f389" fmla="*/ f288 1 286"/>
                <a:gd name="f390" fmla="*/ f289 1 440"/>
                <a:gd name="f391" fmla="*/ f290 1 286"/>
                <a:gd name="f392" fmla="*/ f291 1 440"/>
                <a:gd name="f393" fmla="*/ f292 1 286"/>
                <a:gd name="f394" fmla="*/ f293 1 440"/>
                <a:gd name="f395" fmla="*/ f294 1 286"/>
                <a:gd name="f396" fmla="*/ f295 1 440"/>
                <a:gd name="f397" fmla="*/ f296 1 286"/>
                <a:gd name="f398" fmla="*/ f297 1 440"/>
                <a:gd name="f399" fmla="*/ f298 1 286"/>
                <a:gd name="f400" fmla="*/ f299 1 440"/>
                <a:gd name="f401" fmla="*/ f300 1 286"/>
                <a:gd name="f402" fmla="*/ f301 1 440"/>
                <a:gd name="f403" fmla="*/ f302 1 286"/>
                <a:gd name="f404" fmla="*/ f303 1 440"/>
                <a:gd name="f405" fmla="*/ f304 1 440"/>
                <a:gd name="f406" fmla="*/ f305 1 286"/>
                <a:gd name="f407" fmla="*/ f306 1 286"/>
                <a:gd name="f408" fmla="*/ f307 1 440"/>
                <a:gd name="f409" fmla="*/ f308 1 286"/>
                <a:gd name="f410" fmla="*/ f309 1 440"/>
                <a:gd name="f411" fmla="*/ f310 1 286"/>
                <a:gd name="f412" fmla="*/ f311 1 440"/>
                <a:gd name="f413" fmla="*/ f312 1 440"/>
                <a:gd name="f414" fmla="*/ f313 1 286"/>
                <a:gd name="f415" fmla="*/ f314 1 286"/>
                <a:gd name="f416" fmla="*/ f315 1 440"/>
                <a:gd name="f417" fmla="*/ f316 1 286"/>
                <a:gd name="f418" fmla="*/ f317 1 440"/>
                <a:gd name="f419" fmla="*/ f318 1 286"/>
                <a:gd name="f420" fmla="*/ f319 1 440"/>
                <a:gd name="f421" fmla="*/ f320 1 286"/>
                <a:gd name="f422" fmla="*/ f321 1 440"/>
                <a:gd name="f423" fmla="*/ f322 1 286"/>
                <a:gd name="f424" fmla="*/ f323 1 440"/>
                <a:gd name="f425" fmla="*/ f324 1 286"/>
                <a:gd name="f426" fmla="*/ f325 1 440"/>
                <a:gd name="f427" fmla="*/ f326 1 286"/>
                <a:gd name="f428" fmla="*/ f327 1 286"/>
                <a:gd name="f429" fmla="*/ 0 1 f226"/>
                <a:gd name="f430" fmla="*/ f220 1 f226"/>
                <a:gd name="f431" fmla="*/ 0 1 f227"/>
                <a:gd name="f432" fmla="*/ f221 1 f227"/>
                <a:gd name="f433" fmla="*/ f329 1 f226"/>
                <a:gd name="f434" fmla="*/ f330 1 f227"/>
                <a:gd name="f435" fmla="*/ f331 1 f226"/>
                <a:gd name="f436" fmla="*/ f332 1 f227"/>
                <a:gd name="f437" fmla="*/ f333 1 f226"/>
                <a:gd name="f438" fmla="*/ f334 1 f227"/>
                <a:gd name="f439" fmla="*/ f335 1 f226"/>
                <a:gd name="f440" fmla="*/ f336 1 f227"/>
                <a:gd name="f441" fmla="*/ f337 1 f226"/>
                <a:gd name="f442" fmla="*/ f338 1 f227"/>
                <a:gd name="f443" fmla="*/ f339 1 f226"/>
                <a:gd name="f444" fmla="*/ f340 1 f227"/>
                <a:gd name="f445" fmla="*/ f341 1 f226"/>
                <a:gd name="f446" fmla="*/ f342 1 f227"/>
                <a:gd name="f447" fmla="*/ f343 1 f226"/>
                <a:gd name="f448" fmla="*/ f344 1 f227"/>
                <a:gd name="f449" fmla="*/ f345 1 f226"/>
                <a:gd name="f450" fmla="*/ f346 1 f227"/>
                <a:gd name="f451" fmla="*/ f347 1 f227"/>
                <a:gd name="f452" fmla="*/ f348 1 f226"/>
                <a:gd name="f453" fmla="*/ f349 1 f227"/>
                <a:gd name="f454" fmla="*/ f350 1 f226"/>
                <a:gd name="f455" fmla="*/ f351 1 f227"/>
                <a:gd name="f456" fmla="*/ f352 1 f226"/>
                <a:gd name="f457" fmla="*/ f353 1 f227"/>
                <a:gd name="f458" fmla="*/ f354 1 f226"/>
                <a:gd name="f459" fmla="*/ f355 1 f226"/>
                <a:gd name="f460" fmla="*/ f356 1 f227"/>
                <a:gd name="f461" fmla="*/ f357 1 f226"/>
                <a:gd name="f462" fmla="*/ f358 1 f227"/>
                <a:gd name="f463" fmla="*/ f359 1 f227"/>
                <a:gd name="f464" fmla="*/ f360 1 f226"/>
                <a:gd name="f465" fmla="*/ f361 1 f227"/>
                <a:gd name="f466" fmla="*/ f362 1 f226"/>
                <a:gd name="f467" fmla="*/ f363 1 f227"/>
                <a:gd name="f468" fmla="*/ f364 1 f226"/>
                <a:gd name="f469" fmla="*/ f365 1 f227"/>
                <a:gd name="f470" fmla="*/ f366 1 f226"/>
                <a:gd name="f471" fmla="*/ f367 1 f227"/>
                <a:gd name="f472" fmla="*/ f368 1 f226"/>
                <a:gd name="f473" fmla="*/ f369 1 f227"/>
                <a:gd name="f474" fmla="*/ f370 1 f226"/>
                <a:gd name="f475" fmla="*/ f371 1 f227"/>
                <a:gd name="f476" fmla="*/ f372 1 f226"/>
                <a:gd name="f477" fmla="*/ f373 1 f227"/>
                <a:gd name="f478" fmla="*/ f374 1 f226"/>
                <a:gd name="f479" fmla="*/ f375 1 f227"/>
                <a:gd name="f480" fmla="*/ f376 1 f226"/>
                <a:gd name="f481" fmla="*/ f377 1 f227"/>
                <a:gd name="f482" fmla="*/ f378 1 f227"/>
                <a:gd name="f483" fmla="*/ f379 1 f226"/>
                <a:gd name="f484" fmla="*/ f380 1 f227"/>
                <a:gd name="f485" fmla="*/ f381 1 f226"/>
                <a:gd name="f486" fmla="*/ f382 1 f227"/>
                <a:gd name="f487" fmla="*/ f383 1 f226"/>
                <a:gd name="f488" fmla="*/ f384 1 f227"/>
                <a:gd name="f489" fmla="*/ f385 1 f226"/>
                <a:gd name="f490" fmla="*/ f386 1 f227"/>
                <a:gd name="f491" fmla="*/ f387 1 f227"/>
                <a:gd name="f492" fmla="*/ f388 1 f226"/>
                <a:gd name="f493" fmla="*/ f389 1 f227"/>
                <a:gd name="f494" fmla="*/ f390 1 f226"/>
                <a:gd name="f495" fmla="*/ f391 1 f227"/>
                <a:gd name="f496" fmla="*/ f392 1 f226"/>
                <a:gd name="f497" fmla="*/ f393 1 f227"/>
                <a:gd name="f498" fmla="*/ f394 1 f226"/>
                <a:gd name="f499" fmla="*/ f395 1 f227"/>
                <a:gd name="f500" fmla="*/ f396 1 f226"/>
                <a:gd name="f501" fmla="*/ f397 1 f227"/>
                <a:gd name="f502" fmla="*/ f398 1 f226"/>
                <a:gd name="f503" fmla="*/ f399 1 f227"/>
                <a:gd name="f504" fmla="*/ f400 1 f226"/>
                <a:gd name="f505" fmla="*/ f401 1 f227"/>
                <a:gd name="f506" fmla="*/ f402 1 f226"/>
                <a:gd name="f507" fmla="*/ f403 1 f227"/>
                <a:gd name="f508" fmla="*/ f404 1 f226"/>
                <a:gd name="f509" fmla="*/ f405 1 f226"/>
                <a:gd name="f510" fmla="*/ f406 1 f227"/>
                <a:gd name="f511" fmla="*/ f407 1 f227"/>
                <a:gd name="f512" fmla="*/ f408 1 f226"/>
                <a:gd name="f513" fmla="*/ f409 1 f227"/>
                <a:gd name="f514" fmla="*/ f410 1 f226"/>
                <a:gd name="f515" fmla="*/ f411 1 f227"/>
                <a:gd name="f516" fmla="*/ f412 1 f226"/>
                <a:gd name="f517" fmla="*/ f413 1 f226"/>
                <a:gd name="f518" fmla="*/ f414 1 f227"/>
                <a:gd name="f519" fmla="*/ f415 1 f227"/>
                <a:gd name="f520" fmla="*/ f416 1 f226"/>
                <a:gd name="f521" fmla="*/ f417 1 f227"/>
                <a:gd name="f522" fmla="*/ f418 1 f226"/>
                <a:gd name="f523" fmla="*/ f419 1 f227"/>
                <a:gd name="f524" fmla="*/ f420 1 f226"/>
                <a:gd name="f525" fmla="*/ f421 1 f227"/>
                <a:gd name="f526" fmla="*/ f422 1 f226"/>
                <a:gd name="f527" fmla="*/ f423 1 f227"/>
                <a:gd name="f528" fmla="*/ f424 1 f226"/>
                <a:gd name="f529" fmla="*/ f425 1 f227"/>
                <a:gd name="f530" fmla="*/ f426 1 f226"/>
                <a:gd name="f531" fmla="*/ f427 1 f227"/>
                <a:gd name="f532" fmla="*/ f428 1 f227"/>
                <a:gd name="f533" fmla="*/ f429 f217 1"/>
                <a:gd name="f534" fmla="*/ f430 f217 1"/>
                <a:gd name="f535" fmla="*/ f432 f218 1"/>
                <a:gd name="f536" fmla="*/ f431 f218 1"/>
                <a:gd name="f537" fmla="*/ f433 f217 1"/>
                <a:gd name="f538" fmla="*/ f434 f218 1"/>
                <a:gd name="f539" fmla="*/ f435 f217 1"/>
                <a:gd name="f540" fmla="*/ f436 f218 1"/>
                <a:gd name="f541" fmla="*/ f437 f217 1"/>
                <a:gd name="f542" fmla="*/ f438 f218 1"/>
                <a:gd name="f543" fmla="*/ f439 f217 1"/>
                <a:gd name="f544" fmla="*/ f440 f218 1"/>
                <a:gd name="f545" fmla="*/ f441 f217 1"/>
                <a:gd name="f546" fmla="*/ f442 f218 1"/>
                <a:gd name="f547" fmla="*/ f443 f217 1"/>
                <a:gd name="f548" fmla="*/ f444 f218 1"/>
                <a:gd name="f549" fmla="*/ f445 f217 1"/>
                <a:gd name="f550" fmla="*/ f446 f218 1"/>
                <a:gd name="f551" fmla="*/ f447 f217 1"/>
                <a:gd name="f552" fmla="*/ f448 f218 1"/>
                <a:gd name="f553" fmla="*/ f449 f217 1"/>
                <a:gd name="f554" fmla="*/ f450 f218 1"/>
                <a:gd name="f555" fmla="*/ f451 f218 1"/>
                <a:gd name="f556" fmla="*/ f452 f217 1"/>
                <a:gd name="f557" fmla="*/ f453 f218 1"/>
                <a:gd name="f558" fmla="*/ f454 f217 1"/>
                <a:gd name="f559" fmla="*/ f455 f218 1"/>
                <a:gd name="f560" fmla="*/ f456 f217 1"/>
                <a:gd name="f561" fmla="*/ f457 f218 1"/>
                <a:gd name="f562" fmla="*/ f458 f217 1"/>
                <a:gd name="f563" fmla="*/ f459 f217 1"/>
                <a:gd name="f564" fmla="*/ f460 f218 1"/>
                <a:gd name="f565" fmla="*/ f461 f217 1"/>
                <a:gd name="f566" fmla="*/ f462 f218 1"/>
                <a:gd name="f567" fmla="*/ f463 f218 1"/>
                <a:gd name="f568" fmla="*/ f464 f217 1"/>
                <a:gd name="f569" fmla="*/ f465 f218 1"/>
                <a:gd name="f570" fmla="*/ f466 f217 1"/>
                <a:gd name="f571" fmla="*/ f467 f218 1"/>
                <a:gd name="f572" fmla="*/ f468 f217 1"/>
                <a:gd name="f573" fmla="*/ f469 f218 1"/>
                <a:gd name="f574" fmla="*/ f470 f217 1"/>
                <a:gd name="f575" fmla="*/ f471 f218 1"/>
                <a:gd name="f576" fmla="*/ f472 f217 1"/>
                <a:gd name="f577" fmla="*/ f473 f218 1"/>
                <a:gd name="f578" fmla="*/ f474 f217 1"/>
                <a:gd name="f579" fmla="*/ f475 f218 1"/>
                <a:gd name="f580" fmla="*/ f476 f217 1"/>
                <a:gd name="f581" fmla="*/ f477 f218 1"/>
                <a:gd name="f582" fmla="*/ f478 f217 1"/>
                <a:gd name="f583" fmla="*/ f479 f218 1"/>
                <a:gd name="f584" fmla="*/ f480 f217 1"/>
                <a:gd name="f585" fmla="*/ f481 f218 1"/>
                <a:gd name="f586" fmla="*/ f482 f218 1"/>
                <a:gd name="f587" fmla="*/ f483 f217 1"/>
                <a:gd name="f588" fmla="*/ f484 f218 1"/>
                <a:gd name="f589" fmla="*/ f485 f217 1"/>
                <a:gd name="f590" fmla="*/ f486 f218 1"/>
                <a:gd name="f591" fmla="*/ f487 f217 1"/>
                <a:gd name="f592" fmla="*/ f488 f218 1"/>
                <a:gd name="f593" fmla="*/ f489 f217 1"/>
                <a:gd name="f594" fmla="*/ f490 f218 1"/>
                <a:gd name="f595" fmla="*/ f491 f218 1"/>
                <a:gd name="f596" fmla="*/ f492 f217 1"/>
                <a:gd name="f597" fmla="*/ f493 f218 1"/>
                <a:gd name="f598" fmla="*/ f494 f217 1"/>
                <a:gd name="f599" fmla="*/ f495 f218 1"/>
                <a:gd name="f600" fmla="*/ f496 f217 1"/>
                <a:gd name="f601" fmla="*/ f497 f218 1"/>
                <a:gd name="f602" fmla="*/ f498 f217 1"/>
                <a:gd name="f603" fmla="*/ f499 f218 1"/>
                <a:gd name="f604" fmla="*/ f500 f217 1"/>
                <a:gd name="f605" fmla="*/ f501 f218 1"/>
                <a:gd name="f606" fmla="*/ f502 f217 1"/>
                <a:gd name="f607" fmla="*/ f503 f218 1"/>
                <a:gd name="f608" fmla="*/ f504 f217 1"/>
                <a:gd name="f609" fmla="*/ f505 f218 1"/>
                <a:gd name="f610" fmla="*/ f506 f217 1"/>
                <a:gd name="f611" fmla="*/ f507 f218 1"/>
                <a:gd name="f612" fmla="*/ f508 f217 1"/>
                <a:gd name="f613" fmla="*/ f509 f217 1"/>
                <a:gd name="f614" fmla="*/ f510 f218 1"/>
                <a:gd name="f615" fmla="*/ f511 f218 1"/>
                <a:gd name="f616" fmla="*/ f512 f217 1"/>
                <a:gd name="f617" fmla="*/ f513 f218 1"/>
                <a:gd name="f618" fmla="*/ f514 f217 1"/>
                <a:gd name="f619" fmla="*/ f515 f218 1"/>
                <a:gd name="f620" fmla="*/ f516 f217 1"/>
                <a:gd name="f621" fmla="*/ f517 f217 1"/>
                <a:gd name="f622" fmla="*/ f518 f218 1"/>
                <a:gd name="f623" fmla="*/ f519 f218 1"/>
                <a:gd name="f624" fmla="*/ f520 f217 1"/>
                <a:gd name="f625" fmla="*/ f521 f218 1"/>
                <a:gd name="f626" fmla="*/ f522 f217 1"/>
                <a:gd name="f627" fmla="*/ f523 f218 1"/>
                <a:gd name="f628" fmla="*/ f524 f217 1"/>
                <a:gd name="f629" fmla="*/ f525 f218 1"/>
                <a:gd name="f630" fmla="*/ f526 f217 1"/>
                <a:gd name="f631" fmla="*/ f527 f218 1"/>
                <a:gd name="f632" fmla="*/ f528 f217 1"/>
                <a:gd name="f633" fmla="*/ f529 f218 1"/>
                <a:gd name="f634" fmla="*/ f530 f217 1"/>
                <a:gd name="f635" fmla="*/ f531 f218 1"/>
                <a:gd name="f636" fmla="*/ f532 f2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8">
                  <a:pos x="f537" y="f538"/>
                </a:cxn>
                <a:cxn ang="f328">
                  <a:pos x="f539" y="f540"/>
                </a:cxn>
                <a:cxn ang="f328">
                  <a:pos x="f541" y="f542"/>
                </a:cxn>
                <a:cxn ang="f328">
                  <a:pos x="f543" y="f544"/>
                </a:cxn>
                <a:cxn ang="f328">
                  <a:pos x="f545" y="f546"/>
                </a:cxn>
                <a:cxn ang="f328">
                  <a:pos x="f547" y="f548"/>
                </a:cxn>
                <a:cxn ang="f328">
                  <a:pos x="f549" y="f550"/>
                </a:cxn>
                <a:cxn ang="f328">
                  <a:pos x="f551" y="f552"/>
                </a:cxn>
                <a:cxn ang="f328">
                  <a:pos x="f553" y="f554"/>
                </a:cxn>
                <a:cxn ang="f328">
                  <a:pos x="f537" y="f555"/>
                </a:cxn>
                <a:cxn ang="f328">
                  <a:pos x="f537" y="f538"/>
                </a:cxn>
                <a:cxn ang="f328">
                  <a:pos x="f556" y="f557"/>
                </a:cxn>
                <a:cxn ang="f328">
                  <a:pos x="f558" y="f559"/>
                </a:cxn>
                <a:cxn ang="f328">
                  <a:pos x="f560" y="f561"/>
                </a:cxn>
                <a:cxn ang="f328">
                  <a:pos x="f562" y="f540"/>
                </a:cxn>
                <a:cxn ang="f328">
                  <a:pos x="f563" y="f564"/>
                </a:cxn>
                <a:cxn ang="f328">
                  <a:pos x="f565" y="f566"/>
                </a:cxn>
                <a:cxn ang="f328">
                  <a:pos x="f565" y="f567"/>
                </a:cxn>
                <a:cxn ang="f328">
                  <a:pos x="f568" y="f569"/>
                </a:cxn>
                <a:cxn ang="f328">
                  <a:pos x="f570" y="f571"/>
                </a:cxn>
                <a:cxn ang="f328">
                  <a:pos x="f572" y="f573"/>
                </a:cxn>
                <a:cxn ang="f328">
                  <a:pos x="f574" y="f575"/>
                </a:cxn>
                <a:cxn ang="f328">
                  <a:pos x="f576" y="f577"/>
                </a:cxn>
                <a:cxn ang="f328">
                  <a:pos x="f578" y="f579"/>
                </a:cxn>
                <a:cxn ang="f328">
                  <a:pos x="f580" y="f581"/>
                </a:cxn>
                <a:cxn ang="f328">
                  <a:pos x="f582" y="f583"/>
                </a:cxn>
                <a:cxn ang="f328">
                  <a:pos x="f584" y="f585"/>
                </a:cxn>
                <a:cxn ang="f328">
                  <a:pos x="f584" y="f586"/>
                </a:cxn>
                <a:cxn ang="f328">
                  <a:pos x="f587" y="f588"/>
                </a:cxn>
                <a:cxn ang="f328">
                  <a:pos x="f589" y="f590"/>
                </a:cxn>
                <a:cxn ang="f328">
                  <a:pos x="f591" y="f592"/>
                </a:cxn>
                <a:cxn ang="f328">
                  <a:pos x="f593" y="f594"/>
                </a:cxn>
                <a:cxn ang="f328">
                  <a:pos x="f553" y="f595"/>
                </a:cxn>
                <a:cxn ang="f328">
                  <a:pos x="f596" y="f597"/>
                </a:cxn>
                <a:cxn ang="f328">
                  <a:pos x="f598" y="f599"/>
                </a:cxn>
                <a:cxn ang="f328">
                  <a:pos x="f600" y="f601"/>
                </a:cxn>
                <a:cxn ang="f328">
                  <a:pos x="f602" y="f603"/>
                </a:cxn>
                <a:cxn ang="f328">
                  <a:pos x="f604" y="f605"/>
                </a:cxn>
                <a:cxn ang="f328">
                  <a:pos x="f606" y="f607"/>
                </a:cxn>
                <a:cxn ang="f328">
                  <a:pos x="f608" y="f609"/>
                </a:cxn>
                <a:cxn ang="f328">
                  <a:pos x="f610" y="f611"/>
                </a:cxn>
                <a:cxn ang="f328">
                  <a:pos x="f612" y="f611"/>
                </a:cxn>
                <a:cxn ang="f328">
                  <a:pos x="f612" y="f597"/>
                </a:cxn>
                <a:cxn ang="f328">
                  <a:pos x="f613" y="f614"/>
                </a:cxn>
                <a:cxn ang="f328">
                  <a:pos x="f610" y="f615"/>
                </a:cxn>
                <a:cxn ang="f328">
                  <a:pos x="f616" y="f617"/>
                </a:cxn>
                <a:cxn ang="f328">
                  <a:pos x="f618" y="f619"/>
                </a:cxn>
                <a:cxn ang="f328">
                  <a:pos x="f620" y="f619"/>
                </a:cxn>
                <a:cxn ang="f328">
                  <a:pos x="f621" y="f622"/>
                </a:cxn>
                <a:cxn ang="f328">
                  <a:pos x="f613" y="f623"/>
                </a:cxn>
                <a:cxn ang="f328">
                  <a:pos x="f624" y="f625"/>
                </a:cxn>
                <a:cxn ang="f328">
                  <a:pos x="f626" y="f627"/>
                </a:cxn>
                <a:cxn ang="f328">
                  <a:pos x="f628" y="f629"/>
                </a:cxn>
                <a:cxn ang="f328">
                  <a:pos x="f630" y="f631"/>
                </a:cxn>
                <a:cxn ang="f328">
                  <a:pos x="f632" y="f633"/>
                </a:cxn>
                <a:cxn ang="f328">
                  <a:pos x="f634" y="f635"/>
                </a:cxn>
                <a:cxn ang="f328">
                  <a:pos x="f551" y="f636"/>
                </a:cxn>
                <a:cxn ang="f328">
                  <a:pos x="f560" y="f557"/>
                </a:cxn>
                <a:cxn ang="f328">
                  <a:pos x="f556" y="f557"/>
                </a:cxn>
              </a:cxnLst>
              <a:rect l="f533" t="f536" r="f534" b="f535"/>
              <a:pathLst>
                <a:path w="440" h="28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8"/>
                    <a:pt x="f16" y="f10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5"/>
                    <a:pt x="f28" y="f29"/>
                  </a:cubicBezTo>
                  <a:cubicBezTo>
                    <a:pt x="f6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cubicBezTo>
                    <a:pt x="f40" y="f41"/>
                    <a:pt x="f37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7"/>
                    <a:pt x="f52" y="f53"/>
                    <a:pt x="f8" y="f54"/>
                  </a:cubicBezTo>
                  <a:cubicBezTo>
                    <a:pt x="f8" y="f55"/>
                    <a:pt x="f8" y="f56"/>
                    <a:pt x="f8" y="f9"/>
                  </a:cubicBezTo>
                  <a:close/>
                  <a:moveTo>
                    <a:pt x="f57" y="f58"/>
                  </a:moveTo>
                  <a:cubicBezTo>
                    <a:pt x="f57" y="f59"/>
                    <a:pt x="f57" y="f34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67"/>
                    <a:pt x="f71" y="f15"/>
                  </a:cubicBezTo>
                  <a:cubicBezTo>
                    <a:pt x="f71" y="f72"/>
                    <a:pt x="f61" y="f73"/>
                    <a:pt x="f74" y="f75"/>
                  </a:cubicBezTo>
                  <a:cubicBezTo>
                    <a:pt x="f76" y="f49"/>
                    <a:pt x="f77" y="f19"/>
                    <a:pt x="f78" y="f74"/>
                  </a:cubicBezTo>
                  <a:cubicBezTo>
                    <a:pt x="f78" y="f79"/>
                    <a:pt x="f78" y="f80"/>
                    <a:pt x="f78" y="f19"/>
                  </a:cubicBezTo>
                  <a:cubicBezTo>
                    <a:pt x="f81" y="f82"/>
                    <a:pt x="f23" y="f49"/>
                    <a:pt x="f83" y="f84"/>
                  </a:cubicBezTo>
                  <a:cubicBezTo>
                    <a:pt x="f85" y="f75"/>
                    <a:pt x="f86" y="f87"/>
                    <a:pt x="f88" y="f89"/>
                  </a:cubicBezTo>
                  <a:cubicBezTo>
                    <a:pt x="f75" y="f90"/>
                    <a:pt x="f80" y="f91"/>
                    <a:pt x="f61" y="f92"/>
                  </a:cubicBezTo>
                  <a:cubicBezTo>
                    <a:pt x="f93" y="f94"/>
                    <a:pt x="f93" y="f94"/>
                    <a:pt x="f93" y="f95"/>
                  </a:cubicBezTo>
                  <a:cubicBezTo>
                    <a:pt x="f96" y="f88"/>
                    <a:pt x="f97" y="f98"/>
                    <a:pt x="f99" y="f100"/>
                  </a:cubicBezTo>
                  <a:cubicBezTo>
                    <a:pt x="f11" y="f101"/>
                    <a:pt x="f102" y="f103"/>
                    <a:pt x="f104" y="f105"/>
                  </a:cubicBezTo>
                  <a:cubicBezTo>
                    <a:pt x="f106" y="f107"/>
                    <a:pt x="f15" y="f85"/>
                    <a:pt x="f108" y="f109"/>
                  </a:cubicBezTo>
                  <a:cubicBezTo>
                    <a:pt x="f79" y="f110"/>
                    <a:pt x="f82" y="f111"/>
                    <a:pt x="f84" y="f111"/>
                  </a:cubicBezTo>
                  <a:cubicBezTo>
                    <a:pt x="f112" y="f111"/>
                    <a:pt x="f113" y="f114"/>
                    <a:pt x="f109" y="f114"/>
                  </a:cubicBezTo>
                  <a:cubicBezTo>
                    <a:pt x="f109" y="f114"/>
                    <a:pt x="f109" y="f114"/>
                    <a:pt x="f109" y="f115"/>
                  </a:cubicBezTo>
                  <a:cubicBezTo>
                    <a:pt x="f116" y="f83"/>
                    <a:pt x="f89" y="f117"/>
                    <a:pt x="f79" y="f118"/>
                  </a:cubicBezTo>
                  <a:cubicBezTo>
                    <a:pt x="f79" y="f23"/>
                    <a:pt x="f79" y="f119"/>
                    <a:pt x="f80" y="f120"/>
                  </a:cubicBezTo>
                  <a:cubicBezTo>
                    <a:pt x="f119" y="f121"/>
                    <a:pt x="f122" y="f13"/>
                    <a:pt x="f123" y="f102"/>
                  </a:cubicBezTo>
                  <a:cubicBezTo>
                    <a:pt x="f124" y="f121"/>
                    <a:pt x="f125" y="f126"/>
                    <a:pt x="f127" y="f128"/>
                  </a:cubicBezTo>
                  <a:cubicBezTo>
                    <a:pt x="f106" y="f129"/>
                    <a:pt x="f130" y="f131"/>
                    <a:pt x="f49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7" y="f139"/>
                    <a:pt x="f137" y="f140"/>
                    <a:pt x="f141" y="f142"/>
                  </a:cubicBezTo>
                  <a:cubicBezTo>
                    <a:pt x="f143" y="f136"/>
                    <a:pt x="f144" y="f145"/>
                    <a:pt x="f146" y="f147"/>
                  </a:cubicBezTo>
                  <a:cubicBezTo>
                    <a:pt x="f129" y="f148"/>
                    <a:pt x="f149" y="f150"/>
                    <a:pt x="f151" y="f146"/>
                  </a:cubicBezTo>
                  <a:cubicBezTo>
                    <a:pt x="f104" y="f152"/>
                    <a:pt x="f82" y="f153"/>
                    <a:pt x="f100" y="f154"/>
                  </a:cubicBezTo>
                  <a:cubicBezTo>
                    <a:pt x="f102" y="f48"/>
                    <a:pt x="f129" y="f155"/>
                    <a:pt x="f143" y="f156"/>
                  </a:cubicBezTo>
                  <a:cubicBezTo>
                    <a:pt x="f157" y="f158"/>
                    <a:pt x="f159" y="f155"/>
                    <a:pt x="f160" y="f150"/>
                  </a:cubicBezTo>
                  <a:cubicBezTo>
                    <a:pt x="f161" y="f156"/>
                    <a:pt x="f161" y="f162"/>
                    <a:pt x="f163" y="f131"/>
                  </a:cubicBezTo>
                  <a:cubicBezTo>
                    <a:pt x="f164" y="f131"/>
                    <a:pt x="f165" y="f131"/>
                    <a:pt x="f166" y="f131"/>
                  </a:cubicBezTo>
                  <a:cubicBezTo>
                    <a:pt x="f166" y="f140"/>
                    <a:pt x="f166" y="f139"/>
                    <a:pt x="f166" y="f138"/>
                  </a:cubicBezTo>
                  <a:cubicBezTo>
                    <a:pt x="f167" y="f168"/>
                    <a:pt x="f169" y="f135"/>
                    <a:pt x="f161" y="f129"/>
                  </a:cubicBezTo>
                  <a:cubicBezTo>
                    <a:pt x="f161" y="f170"/>
                    <a:pt x="f163" y="f171"/>
                    <a:pt x="f163" y="f172"/>
                  </a:cubicBezTo>
                  <a:cubicBezTo>
                    <a:pt x="f173" y="f174"/>
                    <a:pt x="f48" y="f170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2"/>
                    <a:pt x="f123" y="f182"/>
                    <a:pt x="f184" y="f182"/>
                  </a:cubicBezTo>
                  <a:cubicBezTo>
                    <a:pt x="f185" y="f119"/>
                    <a:pt x="f186" y="f187"/>
                    <a:pt x="f188" y="f117"/>
                  </a:cubicBezTo>
                  <a:cubicBezTo>
                    <a:pt x="f43" y="f189"/>
                    <a:pt x="f190" y="f191"/>
                    <a:pt x="f161" y="f133"/>
                  </a:cubicBezTo>
                  <a:cubicBezTo>
                    <a:pt x="f190" y="f192"/>
                    <a:pt x="f193" y="f194"/>
                    <a:pt x="f195" y="f194"/>
                  </a:cubicBezTo>
                  <a:cubicBezTo>
                    <a:pt x="f169" y="f196"/>
                    <a:pt x="f197" y="f198"/>
                    <a:pt x="f199" y="f200"/>
                  </a:cubicBezTo>
                  <a:cubicBezTo>
                    <a:pt x="f201" y="f202"/>
                    <a:pt x="f203" y="f36"/>
                    <a:pt x="f164" y="f204"/>
                  </a:cubicBezTo>
                  <a:cubicBezTo>
                    <a:pt x="f163" y="f21"/>
                    <a:pt x="f163" y="f21"/>
                    <a:pt x="f205" y="f206"/>
                  </a:cubicBezTo>
                  <a:cubicBezTo>
                    <a:pt x="f165" y="f103"/>
                    <a:pt x="f207" y="f208"/>
                    <a:pt x="f209" y="f210"/>
                  </a:cubicBezTo>
                  <a:cubicBezTo>
                    <a:pt x="f211" y="f208"/>
                    <a:pt x="f148" y="f76"/>
                    <a:pt x="f46" y="f212"/>
                  </a:cubicBezTo>
                  <a:cubicBezTo>
                    <a:pt x="f213" y="f151"/>
                    <a:pt x="f201" y="f90"/>
                    <a:pt x="f43" y="f72"/>
                  </a:cubicBezTo>
                  <a:cubicBezTo>
                    <a:pt x="f214" y="f87"/>
                    <a:pt x="f215" y="f100"/>
                    <a:pt x="f66" y="f58"/>
                  </a:cubicBezTo>
                  <a:cubicBezTo>
                    <a:pt x="f64" y="f58"/>
                    <a:pt x="f62" y="f58"/>
                    <a:pt x="f57" y="f58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7E4BE90-9364-4A10-AA68-1B86E7410F4A}"/>
                </a:ext>
              </a:extLst>
            </p:cNvPr>
            <p:cNvSpPr/>
            <p:nvPr/>
          </p:nvSpPr>
          <p:spPr>
            <a:xfrm>
              <a:off x="7019455" y="1277005"/>
              <a:ext cx="346072" cy="76676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11"/>
                <a:gd name="f8" fmla="val 469"/>
                <a:gd name="f9" fmla="val 15"/>
                <a:gd name="f10" fmla="val 192"/>
                <a:gd name="f11" fmla="val 19"/>
                <a:gd name="f12" fmla="val 212"/>
                <a:gd name="f13" fmla="val 23"/>
                <a:gd name="f14" fmla="val 229"/>
                <a:gd name="f15" fmla="val 27"/>
                <a:gd name="f16" fmla="val 246"/>
                <a:gd name="f17" fmla="val 29"/>
                <a:gd name="f18" fmla="val 196"/>
                <a:gd name="f19" fmla="val 13"/>
                <a:gd name="f20" fmla="val 144"/>
                <a:gd name="f21" fmla="val 58"/>
                <a:gd name="f22" fmla="val 102"/>
                <a:gd name="f23" fmla="val 105"/>
                <a:gd name="f24" fmla="val 108"/>
                <a:gd name="f25" fmla="val 111"/>
                <a:gd name="f26" fmla="val 114"/>
                <a:gd name="f27" fmla="val 117"/>
                <a:gd name="f28" fmla="val 60"/>
                <a:gd name="f29" fmla="val 122"/>
                <a:gd name="f30" fmla="val 61"/>
                <a:gd name="f31" fmla="val 82"/>
                <a:gd name="f32" fmla="val 88"/>
                <a:gd name="f33" fmla="val 62"/>
                <a:gd name="f34" fmla="val 120"/>
                <a:gd name="f35" fmla="val 39"/>
                <a:gd name="f36" fmla="val 115"/>
                <a:gd name="f37" fmla="val 53"/>
                <a:gd name="f38" fmla="val 112"/>
                <a:gd name="f39" fmla="val 63"/>
                <a:gd name="f40" fmla="val 109"/>
                <a:gd name="f41" fmla="val 72"/>
                <a:gd name="f42" fmla="val 128"/>
                <a:gd name="f43" fmla="val 24"/>
                <a:gd name="f44" fmla="val 168"/>
                <a:gd name="f45" fmla="val 7"/>
                <a:gd name="f46" fmla="val 202"/>
                <a:gd name="f47" fmla="val 194"/>
                <a:gd name="f48" fmla="val 40"/>
                <a:gd name="f49" fmla="val 183"/>
                <a:gd name="f50" fmla="val 59"/>
                <a:gd name="f51" fmla="val 178"/>
                <a:gd name="f52" fmla="val 67"/>
                <a:gd name="f53" fmla="val 169"/>
                <a:gd name="f54" fmla="val 73"/>
                <a:gd name="f55" fmla="val 162"/>
                <a:gd name="f56" fmla="val 79"/>
                <a:gd name="f57" fmla="val 156"/>
                <a:gd name="f58" fmla="val 85"/>
                <a:gd name="f59" fmla="val 149"/>
                <a:gd name="f60" fmla="val 91"/>
                <a:gd name="f61" fmla="val 145"/>
                <a:gd name="f62" fmla="val 99"/>
                <a:gd name="f63" fmla="val 155"/>
                <a:gd name="f64" fmla="val 94"/>
                <a:gd name="f65" fmla="val 164"/>
                <a:gd name="f66" fmla="val 90"/>
                <a:gd name="f67" fmla="val 175"/>
                <a:gd name="f68" fmla="val 176"/>
                <a:gd name="f69" fmla="val 161"/>
                <a:gd name="f70" fmla="val 125"/>
                <a:gd name="f71" fmla="val 137"/>
                <a:gd name="f72" fmla="val 129"/>
                <a:gd name="f73" fmla="val 151"/>
                <a:gd name="f74" fmla="val 116"/>
                <a:gd name="f75" fmla="val 166"/>
                <a:gd name="f76" fmla="val 119"/>
                <a:gd name="f77" fmla="val 170"/>
                <a:gd name="f78" fmla="val 158"/>
                <a:gd name="f79" fmla="val 154"/>
                <a:gd name="f80" fmla="val 146"/>
                <a:gd name="f81" fmla="val 132"/>
                <a:gd name="f82" fmla="val 172"/>
                <a:gd name="f83" fmla="val 195"/>
                <a:gd name="f84" fmla="val 141"/>
                <a:gd name="f85" fmla="val 214"/>
                <a:gd name="f86" fmla="val 124"/>
                <a:gd name="f87" fmla="val 223"/>
                <a:gd name="f88" fmla="val 113"/>
                <a:gd name="f89" fmla="val 241"/>
                <a:gd name="f90" fmla="val 101"/>
                <a:gd name="f91" fmla="val 257"/>
                <a:gd name="f92" fmla="val 245"/>
                <a:gd name="f93" fmla="val 134"/>
                <a:gd name="f94" fmla="val 233"/>
                <a:gd name="f95" fmla="val 221"/>
                <a:gd name="f96" fmla="val 273"/>
                <a:gd name="f97" fmla="val 312"/>
                <a:gd name="f98" fmla="val 351"/>
                <a:gd name="f99" fmla="val 282"/>
                <a:gd name="f100" fmla="val 69"/>
                <a:gd name="f101" fmla="val 218"/>
                <a:gd name="f102" fmla="val 86"/>
                <a:gd name="f103" fmla="val 42"/>
                <a:gd name="f104" fmla="val 274"/>
                <a:gd name="f105" fmla="val 43"/>
                <a:gd name="f106" fmla="val 338"/>
                <a:gd name="f107" fmla="val 44"/>
                <a:gd name="f108" fmla="val 359"/>
                <a:gd name="f109" fmla="val 380"/>
                <a:gd name="f110" fmla="val 49"/>
                <a:gd name="f111" fmla="val 400"/>
                <a:gd name="f112" fmla="val 57"/>
                <a:gd name="f113" fmla="val 428"/>
                <a:gd name="f114" fmla="val 448"/>
                <a:gd name="f115" fmla="val 447"/>
                <a:gd name="f116" fmla="val 30"/>
                <a:gd name="f117" fmla="val 427"/>
                <a:gd name="f118" fmla="val 28"/>
                <a:gd name="f119" fmla="val 407"/>
                <a:gd name="f120" fmla="val 26"/>
                <a:gd name="f121" fmla="val 384"/>
                <a:gd name="f122" fmla="val 18"/>
                <a:gd name="f123" fmla="val 3"/>
                <a:gd name="f124" fmla="val 289"/>
                <a:gd name="f125" fmla="val 234"/>
                <a:gd name="f126" fmla="+- 0 0 -90"/>
                <a:gd name="f127" fmla="*/ f4 1 211"/>
                <a:gd name="f128" fmla="*/ f5 1 469"/>
                <a:gd name="f129" fmla="val f6"/>
                <a:gd name="f130" fmla="val f7"/>
                <a:gd name="f131" fmla="val f8"/>
                <a:gd name="f132" fmla="*/ f126 f0 1"/>
                <a:gd name="f133" fmla="+- f131 0 f129"/>
                <a:gd name="f134" fmla="+- f130 0 f129"/>
                <a:gd name="f135" fmla="*/ f132 1 f3"/>
                <a:gd name="f136" fmla="*/ f134 1 211"/>
                <a:gd name="f137" fmla="*/ f133 1 469"/>
                <a:gd name="f138" fmla="*/ 15 f134 1"/>
                <a:gd name="f139" fmla="*/ 192 f133 1"/>
                <a:gd name="f140" fmla="*/ 27 f134 1"/>
                <a:gd name="f141" fmla="*/ 246 f133 1"/>
                <a:gd name="f142" fmla="*/ 58 f134 1"/>
                <a:gd name="f143" fmla="*/ 102 f133 1"/>
                <a:gd name="f144" fmla="*/ 111 f133 1"/>
                <a:gd name="f145" fmla="*/ 60 f134 1"/>
                <a:gd name="f146" fmla="*/ 122 f133 1"/>
                <a:gd name="f147" fmla="*/ 120 f134 1"/>
                <a:gd name="f148" fmla="*/ 39 f133 1"/>
                <a:gd name="f149" fmla="*/ 109 f134 1"/>
                <a:gd name="f150" fmla="*/ 72 f133 1"/>
                <a:gd name="f151" fmla="*/ 211 f134 1"/>
                <a:gd name="f152" fmla="*/ 0 f133 1"/>
                <a:gd name="f153" fmla="*/ 183 f134 1"/>
                <a:gd name="f154" fmla="*/ 59 f133 1"/>
                <a:gd name="f155" fmla="*/ 162 f134 1"/>
                <a:gd name="f156" fmla="*/ 79 f133 1"/>
                <a:gd name="f157" fmla="*/ 145 f134 1"/>
                <a:gd name="f158" fmla="*/ 99 f133 1"/>
                <a:gd name="f159" fmla="*/ 175 f134 1"/>
                <a:gd name="f160" fmla="*/ 85 f133 1"/>
                <a:gd name="f161" fmla="*/ 161 f134 1"/>
                <a:gd name="f162" fmla="*/ 125 f133 1"/>
                <a:gd name="f163" fmla="*/ 114 f134 1"/>
                <a:gd name="f164" fmla="*/ 164 f133 1"/>
                <a:gd name="f165" fmla="*/ 119 f134 1"/>
                <a:gd name="f166" fmla="*/ 170 f133 1"/>
                <a:gd name="f167" fmla="*/ 132 f133 1"/>
                <a:gd name="f168" fmla="*/ 141 f134 1"/>
                <a:gd name="f169" fmla="*/ 214 f133 1"/>
                <a:gd name="f170" fmla="*/ 101 f134 1"/>
                <a:gd name="f171" fmla="*/ 257 f133 1"/>
                <a:gd name="f172" fmla="*/ 151 f134 1"/>
                <a:gd name="f173" fmla="*/ 221 f133 1"/>
                <a:gd name="f174" fmla="*/ 59 f134 1"/>
                <a:gd name="f175" fmla="*/ 351 f133 1"/>
                <a:gd name="f176" fmla="*/ 86 f134 1"/>
                <a:gd name="f177" fmla="*/ 156 f133 1"/>
                <a:gd name="f178" fmla="*/ 43 f134 1"/>
                <a:gd name="f179" fmla="*/ 338 f133 1"/>
                <a:gd name="f180" fmla="*/ 49 f134 1"/>
                <a:gd name="f181" fmla="*/ 400 f133 1"/>
                <a:gd name="f182" fmla="*/ 29 f134 1"/>
                <a:gd name="f183" fmla="*/ 469 f133 1"/>
                <a:gd name="f184" fmla="*/ 28 f134 1"/>
                <a:gd name="f185" fmla="*/ 407 f133 1"/>
                <a:gd name="f186" fmla="*/ 18 f134 1"/>
                <a:gd name="f187" fmla="+- f135 0 f1"/>
                <a:gd name="f188" fmla="*/ f138 1 211"/>
                <a:gd name="f189" fmla="*/ f139 1 469"/>
                <a:gd name="f190" fmla="*/ f140 1 211"/>
                <a:gd name="f191" fmla="*/ f141 1 469"/>
                <a:gd name="f192" fmla="*/ f142 1 211"/>
                <a:gd name="f193" fmla="*/ f143 1 469"/>
                <a:gd name="f194" fmla="*/ f144 1 469"/>
                <a:gd name="f195" fmla="*/ f145 1 211"/>
                <a:gd name="f196" fmla="*/ f146 1 469"/>
                <a:gd name="f197" fmla="*/ f147 1 211"/>
                <a:gd name="f198" fmla="*/ f148 1 469"/>
                <a:gd name="f199" fmla="*/ f149 1 211"/>
                <a:gd name="f200" fmla="*/ f150 1 469"/>
                <a:gd name="f201" fmla="*/ f151 1 211"/>
                <a:gd name="f202" fmla="*/ f152 1 469"/>
                <a:gd name="f203" fmla="*/ f153 1 211"/>
                <a:gd name="f204" fmla="*/ f154 1 469"/>
                <a:gd name="f205" fmla="*/ f155 1 211"/>
                <a:gd name="f206" fmla="*/ f156 1 469"/>
                <a:gd name="f207" fmla="*/ f157 1 211"/>
                <a:gd name="f208" fmla="*/ f158 1 469"/>
                <a:gd name="f209" fmla="*/ f159 1 211"/>
                <a:gd name="f210" fmla="*/ f160 1 469"/>
                <a:gd name="f211" fmla="*/ f161 1 211"/>
                <a:gd name="f212" fmla="*/ f162 1 469"/>
                <a:gd name="f213" fmla="*/ f163 1 211"/>
                <a:gd name="f214" fmla="*/ f164 1 469"/>
                <a:gd name="f215" fmla="*/ f165 1 211"/>
                <a:gd name="f216" fmla="*/ f166 1 469"/>
                <a:gd name="f217" fmla="*/ f167 1 469"/>
                <a:gd name="f218" fmla="*/ f168 1 211"/>
                <a:gd name="f219" fmla="*/ f169 1 469"/>
                <a:gd name="f220" fmla="*/ f170 1 211"/>
                <a:gd name="f221" fmla="*/ f171 1 469"/>
                <a:gd name="f222" fmla="*/ f172 1 211"/>
                <a:gd name="f223" fmla="*/ f173 1 469"/>
                <a:gd name="f224" fmla="*/ f174 1 211"/>
                <a:gd name="f225" fmla="*/ f175 1 469"/>
                <a:gd name="f226" fmla="*/ f176 1 211"/>
                <a:gd name="f227" fmla="*/ f177 1 469"/>
                <a:gd name="f228" fmla="*/ f178 1 211"/>
                <a:gd name="f229" fmla="*/ f179 1 469"/>
                <a:gd name="f230" fmla="*/ f180 1 211"/>
                <a:gd name="f231" fmla="*/ f181 1 469"/>
                <a:gd name="f232" fmla="*/ f182 1 211"/>
                <a:gd name="f233" fmla="*/ f183 1 469"/>
                <a:gd name="f234" fmla="*/ f184 1 211"/>
                <a:gd name="f235" fmla="*/ f185 1 469"/>
                <a:gd name="f236" fmla="*/ f186 1 211"/>
                <a:gd name="f237" fmla="*/ 0 1 f136"/>
                <a:gd name="f238" fmla="*/ f130 1 f136"/>
                <a:gd name="f239" fmla="*/ 0 1 f137"/>
                <a:gd name="f240" fmla="*/ f131 1 f137"/>
                <a:gd name="f241" fmla="*/ f188 1 f136"/>
                <a:gd name="f242" fmla="*/ f189 1 f137"/>
                <a:gd name="f243" fmla="*/ f190 1 f136"/>
                <a:gd name="f244" fmla="*/ f191 1 f137"/>
                <a:gd name="f245" fmla="*/ f192 1 f136"/>
                <a:gd name="f246" fmla="*/ f193 1 f137"/>
                <a:gd name="f247" fmla="*/ f194 1 f137"/>
                <a:gd name="f248" fmla="*/ f195 1 f136"/>
                <a:gd name="f249" fmla="*/ f196 1 f137"/>
                <a:gd name="f250" fmla="*/ f197 1 f136"/>
                <a:gd name="f251" fmla="*/ f198 1 f137"/>
                <a:gd name="f252" fmla="*/ f199 1 f136"/>
                <a:gd name="f253" fmla="*/ f200 1 f137"/>
                <a:gd name="f254" fmla="*/ f201 1 f136"/>
                <a:gd name="f255" fmla="*/ f202 1 f137"/>
                <a:gd name="f256" fmla="*/ f203 1 f136"/>
                <a:gd name="f257" fmla="*/ f204 1 f137"/>
                <a:gd name="f258" fmla="*/ f205 1 f136"/>
                <a:gd name="f259" fmla="*/ f206 1 f137"/>
                <a:gd name="f260" fmla="*/ f207 1 f136"/>
                <a:gd name="f261" fmla="*/ f208 1 f137"/>
                <a:gd name="f262" fmla="*/ f209 1 f136"/>
                <a:gd name="f263" fmla="*/ f210 1 f137"/>
                <a:gd name="f264" fmla="*/ f211 1 f136"/>
                <a:gd name="f265" fmla="*/ f212 1 f137"/>
                <a:gd name="f266" fmla="*/ f213 1 f136"/>
                <a:gd name="f267" fmla="*/ f214 1 f137"/>
                <a:gd name="f268" fmla="*/ f215 1 f136"/>
                <a:gd name="f269" fmla="*/ f216 1 f137"/>
                <a:gd name="f270" fmla="*/ f217 1 f137"/>
                <a:gd name="f271" fmla="*/ f218 1 f136"/>
                <a:gd name="f272" fmla="*/ f219 1 f137"/>
                <a:gd name="f273" fmla="*/ f220 1 f136"/>
                <a:gd name="f274" fmla="*/ f221 1 f137"/>
                <a:gd name="f275" fmla="*/ f222 1 f136"/>
                <a:gd name="f276" fmla="*/ f223 1 f137"/>
                <a:gd name="f277" fmla="*/ f224 1 f136"/>
                <a:gd name="f278" fmla="*/ f225 1 f137"/>
                <a:gd name="f279" fmla="*/ f226 1 f136"/>
                <a:gd name="f280" fmla="*/ f227 1 f137"/>
                <a:gd name="f281" fmla="*/ f228 1 f136"/>
                <a:gd name="f282" fmla="*/ f229 1 f137"/>
                <a:gd name="f283" fmla="*/ f230 1 f136"/>
                <a:gd name="f284" fmla="*/ f231 1 f137"/>
                <a:gd name="f285" fmla="*/ f232 1 f136"/>
                <a:gd name="f286" fmla="*/ f233 1 f137"/>
                <a:gd name="f287" fmla="*/ f234 1 f136"/>
                <a:gd name="f288" fmla="*/ f235 1 f137"/>
                <a:gd name="f289" fmla="*/ f236 1 f136"/>
                <a:gd name="f290" fmla="*/ f237 f127 1"/>
                <a:gd name="f291" fmla="*/ f238 f127 1"/>
                <a:gd name="f292" fmla="*/ f240 f128 1"/>
                <a:gd name="f293" fmla="*/ f239 f128 1"/>
                <a:gd name="f294" fmla="*/ f241 f127 1"/>
                <a:gd name="f295" fmla="*/ f242 f128 1"/>
                <a:gd name="f296" fmla="*/ f243 f127 1"/>
                <a:gd name="f297" fmla="*/ f244 f128 1"/>
                <a:gd name="f298" fmla="*/ f245 f127 1"/>
                <a:gd name="f299" fmla="*/ f246 f128 1"/>
                <a:gd name="f300" fmla="*/ f247 f128 1"/>
                <a:gd name="f301" fmla="*/ f248 f127 1"/>
                <a:gd name="f302" fmla="*/ f249 f128 1"/>
                <a:gd name="f303" fmla="*/ f250 f127 1"/>
                <a:gd name="f304" fmla="*/ f251 f128 1"/>
                <a:gd name="f305" fmla="*/ f252 f127 1"/>
                <a:gd name="f306" fmla="*/ f253 f128 1"/>
                <a:gd name="f307" fmla="*/ f254 f127 1"/>
                <a:gd name="f308" fmla="*/ f255 f128 1"/>
                <a:gd name="f309" fmla="*/ f256 f127 1"/>
                <a:gd name="f310" fmla="*/ f257 f128 1"/>
                <a:gd name="f311" fmla="*/ f258 f127 1"/>
                <a:gd name="f312" fmla="*/ f259 f128 1"/>
                <a:gd name="f313" fmla="*/ f260 f127 1"/>
                <a:gd name="f314" fmla="*/ f261 f128 1"/>
                <a:gd name="f315" fmla="*/ f262 f127 1"/>
                <a:gd name="f316" fmla="*/ f263 f128 1"/>
                <a:gd name="f317" fmla="*/ f264 f127 1"/>
                <a:gd name="f318" fmla="*/ f265 f128 1"/>
                <a:gd name="f319" fmla="*/ f266 f127 1"/>
                <a:gd name="f320" fmla="*/ f267 f128 1"/>
                <a:gd name="f321" fmla="*/ f268 f127 1"/>
                <a:gd name="f322" fmla="*/ f269 f128 1"/>
                <a:gd name="f323" fmla="*/ f270 f128 1"/>
                <a:gd name="f324" fmla="*/ f271 f127 1"/>
                <a:gd name="f325" fmla="*/ f272 f128 1"/>
                <a:gd name="f326" fmla="*/ f273 f127 1"/>
                <a:gd name="f327" fmla="*/ f274 f128 1"/>
                <a:gd name="f328" fmla="*/ f275 f127 1"/>
                <a:gd name="f329" fmla="*/ f276 f128 1"/>
                <a:gd name="f330" fmla="*/ f277 f127 1"/>
                <a:gd name="f331" fmla="*/ f278 f128 1"/>
                <a:gd name="f332" fmla="*/ f279 f127 1"/>
                <a:gd name="f333" fmla="*/ f280 f128 1"/>
                <a:gd name="f334" fmla="*/ f281 f127 1"/>
                <a:gd name="f335" fmla="*/ f282 f128 1"/>
                <a:gd name="f336" fmla="*/ f283 f127 1"/>
                <a:gd name="f337" fmla="*/ f284 f128 1"/>
                <a:gd name="f338" fmla="*/ f285 f127 1"/>
                <a:gd name="f339" fmla="*/ f286 f128 1"/>
                <a:gd name="f340" fmla="*/ f287 f127 1"/>
                <a:gd name="f341" fmla="*/ f288 f128 1"/>
                <a:gd name="f342" fmla="*/ f289 f1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7">
                  <a:pos x="f294" y="f295"/>
                </a:cxn>
                <a:cxn ang="f187">
                  <a:pos x="f296" y="f297"/>
                </a:cxn>
                <a:cxn ang="f187">
                  <a:pos x="f298" y="f299"/>
                </a:cxn>
                <a:cxn ang="f187">
                  <a:pos x="f298" y="f300"/>
                </a:cxn>
                <a:cxn ang="f187">
                  <a:pos x="f301" y="f302"/>
                </a:cxn>
                <a:cxn ang="f187">
                  <a:pos x="f303" y="f304"/>
                </a:cxn>
                <a:cxn ang="f187">
                  <a:pos x="f305" y="f306"/>
                </a:cxn>
                <a:cxn ang="f187">
                  <a:pos x="f307" y="f308"/>
                </a:cxn>
                <a:cxn ang="f187">
                  <a:pos x="f309" y="f310"/>
                </a:cxn>
                <a:cxn ang="f187">
                  <a:pos x="f311" y="f312"/>
                </a:cxn>
                <a:cxn ang="f187">
                  <a:pos x="f313" y="f314"/>
                </a:cxn>
                <a:cxn ang="f187">
                  <a:pos x="f315" y="f316"/>
                </a:cxn>
                <a:cxn ang="f187">
                  <a:pos x="f317" y="f318"/>
                </a:cxn>
                <a:cxn ang="f187">
                  <a:pos x="f319" y="f320"/>
                </a:cxn>
                <a:cxn ang="f187">
                  <a:pos x="f321" y="f322"/>
                </a:cxn>
                <a:cxn ang="f187">
                  <a:pos x="f315" y="f323"/>
                </a:cxn>
                <a:cxn ang="f187">
                  <a:pos x="f324" y="f325"/>
                </a:cxn>
                <a:cxn ang="f187">
                  <a:pos x="f326" y="f327"/>
                </a:cxn>
                <a:cxn ang="f187">
                  <a:pos x="f328" y="f329"/>
                </a:cxn>
                <a:cxn ang="f187">
                  <a:pos x="f330" y="f331"/>
                </a:cxn>
                <a:cxn ang="f187">
                  <a:pos x="f332" y="f333"/>
                </a:cxn>
                <a:cxn ang="f187">
                  <a:pos x="f334" y="f335"/>
                </a:cxn>
                <a:cxn ang="f187">
                  <a:pos x="f336" y="f337"/>
                </a:cxn>
                <a:cxn ang="f187">
                  <a:pos x="f338" y="f339"/>
                </a:cxn>
                <a:cxn ang="f187">
                  <a:pos x="f340" y="f341"/>
                </a:cxn>
                <a:cxn ang="f187">
                  <a:pos x="f342" y="f335"/>
                </a:cxn>
                <a:cxn ang="f187">
                  <a:pos x="f294" y="f295"/>
                </a:cxn>
              </a:cxnLst>
              <a:rect l="f290" t="f293" r="f291" b="f292"/>
              <a:pathLst>
                <a:path w="211" h="469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1" y="f23"/>
                    <a:pt x="f21" y="f24"/>
                    <a:pt x="f21" y="f25"/>
                  </a:cubicBezTo>
                  <a:cubicBezTo>
                    <a:pt x="f21" y="f26"/>
                    <a:pt x="f21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7" y="f6"/>
                  </a:cubicBezTo>
                  <a:cubicBezTo>
                    <a:pt x="f46" y="f11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8"/>
                  </a:cubicBezTo>
                  <a:cubicBezTo>
                    <a:pt x="f3" y="f22"/>
                    <a:pt x="f68" y="f26"/>
                    <a:pt x="f69" y="f70"/>
                  </a:cubicBezTo>
                  <a:cubicBezTo>
                    <a:pt x="f61" y="f71"/>
                    <a:pt x="f72" y="f73"/>
                    <a:pt x="f26" y="f65"/>
                  </a:cubicBezTo>
                  <a:cubicBezTo>
                    <a:pt x="f74" y="f75"/>
                    <a:pt x="f27" y="f44"/>
                    <a:pt x="f76" y="f77"/>
                  </a:cubicBezTo>
                  <a:cubicBezTo>
                    <a:pt x="f71" y="f78"/>
                    <a:pt x="f79" y="f80"/>
                    <a:pt x="f67" y="f81"/>
                  </a:cubicBezTo>
                  <a:cubicBezTo>
                    <a:pt x="f82" y="f75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27" y="f92"/>
                    <a:pt x="f93" y="f94"/>
                    <a:pt x="f73" y="f95"/>
                  </a:cubicBezTo>
                  <a:cubicBezTo>
                    <a:pt x="f93" y="f96"/>
                    <a:pt x="f90" y="f97"/>
                    <a:pt x="f50" y="f98"/>
                  </a:cubicBezTo>
                  <a:cubicBezTo>
                    <a:pt x="f21" y="f99"/>
                    <a:pt x="f100" y="f101"/>
                    <a:pt x="f102" y="f57"/>
                  </a:cubicBezTo>
                  <a:cubicBezTo>
                    <a:pt x="f28" y="f85"/>
                    <a:pt x="f103" y="f104"/>
                    <a:pt x="f105" y="f106"/>
                  </a:cubicBezTo>
                  <a:cubicBezTo>
                    <a:pt x="f107" y="f108"/>
                    <a:pt x="f107" y="f109"/>
                    <a:pt x="f110" y="f111"/>
                  </a:cubicBezTo>
                  <a:cubicBezTo>
                    <a:pt x="f112" y="f113"/>
                    <a:pt x="f107" y="f114"/>
                    <a:pt x="f17" y="f8"/>
                  </a:cubicBezTo>
                  <a:cubicBezTo>
                    <a:pt x="f17" y="f115"/>
                    <a:pt x="f116" y="f117"/>
                    <a:pt x="f118" y="f119"/>
                  </a:cubicBezTo>
                  <a:cubicBezTo>
                    <a:pt x="f120" y="f121"/>
                    <a:pt x="f43" y="f2"/>
                    <a:pt x="f122" y="f106"/>
                  </a:cubicBezTo>
                  <a:cubicBezTo>
                    <a:pt x="f123" y="f124"/>
                    <a:pt x="f6" y="f125"/>
                    <a:pt x="f9" y="f10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rupo 20">
            <a:extLst>
              <a:ext uri="{FF2B5EF4-FFF2-40B4-BE49-F238E27FC236}">
                <a16:creationId xmlns:a16="http://schemas.microsoft.com/office/drawing/2014/main" id="{53D40145-7852-46A3-9D9D-E2C2A399A213}"/>
              </a:ext>
            </a:extLst>
          </p:cNvPr>
          <p:cNvGrpSpPr/>
          <p:nvPr/>
        </p:nvGrpSpPr>
        <p:grpSpPr>
          <a:xfrm>
            <a:off x="1866921" y="1275368"/>
            <a:ext cx="720720" cy="1298576"/>
            <a:chOff x="1866921" y="1275368"/>
            <a:chExt cx="720720" cy="1298576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013CD5F-7CBE-441E-9425-54F7BCEB7CA5}"/>
                </a:ext>
              </a:extLst>
            </p:cNvPr>
            <p:cNvSpPr/>
            <p:nvPr/>
          </p:nvSpPr>
          <p:spPr>
            <a:xfrm>
              <a:off x="1866921" y="2107216"/>
              <a:ext cx="720720" cy="4667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0"/>
                <a:gd name="f7" fmla="val 286"/>
                <a:gd name="f8" fmla="val 41"/>
                <a:gd name="f9" fmla="val 236"/>
                <a:gd name="f10" fmla="val 37"/>
                <a:gd name="f11" fmla="val 174"/>
                <a:gd name="f12" fmla="val 32"/>
                <a:gd name="f13" fmla="val 111"/>
                <a:gd name="f14" fmla="val 5"/>
                <a:gd name="f15" fmla="val 53"/>
                <a:gd name="f16" fmla="val 7"/>
                <a:gd name="f17" fmla="val 18"/>
                <a:gd name="f18" fmla="val 35"/>
                <a:gd name="f19" fmla="val 57"/>
                <a:gd name="f20" fmla="val 29"/>
                <a:gd name="f21" fmla="val 97"/>
                <a:gd name="f22" fmla="val 22"/>
                <a:gd name="f23" fmla="val 136"/>
                <a:gd name="f24" fmla="val 17"/>
                <a:gd name="f25" fmla="val 226"/>
                <a:gd name="f26" fmla="val 6"/>
                <a:gd name="f27" fmla="val 317"/>
                <a:gd name="f28" fmla="val 407"/>
                <a:gd name="f29" fmla="val 9"/>
                <a:gd name="f30" fmla="val 12"/>
                <a:gd name="f31" fmla="val 439"/>
                <a:gd name="f32" fmla="val 13"/>
                <a:gd name="f33" fmla="val 436"/>
                <a:gd name="f34" fmla="val 44"/>
                <a:gd name="f35" fmla="val 431"/>
                <a:gd name="f36" fmla="val 100"/>
                <a:gd name="f37" fmla="val 429"/>
                <a:gd name="f38" fmla="val 156"/>
                <a:gd name="f39" fmla="val 211"/>
                <a:gd name="f40" fmla="val 428"/>
                <a:gd name="f41" fmla="val 244"/>
                <a:gd name="f42" fmla="val 247"/>
                <a:gd name="f43" fmla="val 396"/>
                <a:gd name="f44" fmla="val 240"/>
                <a:gd name="f45" fmla="val 280"/>
                <a:gd name="f46" fmla="val 215"/>
                <a:gd name="f47" fmla="val 169"/>
                <a:gd name="f48" fmla="val 229"/>
                <a:gd name="f49" fmla="val 62"/>
                <a:gd name="f50" fmla="val 279"/>
                <a:gd name="f51" fmla="val 47"/>
                <a:gd name="f52" fmla="val 40"/>
                <a:gd name="f53" fmla="val 283"/>
                <a:gd name="f54" fmla="val 266"/>
                <a:gd name="f55" fmla="val 256"/>
                <a:gd name="f56" fmla="val 246"/>
                <a:gd name="f57" fmla="val 261"/>
                <a:gd name="f58" fmla="val 49"/>
                <a:gd name="f59" fmla="val 46"/>
                <a:gd name="f60" fmla="val 260"/>
                <a:gd name="f61" fmla="val 42"/>
                <a:gd name="f62" fmla="val 311"/>
                <a:gd name="f63" fmla="val 38"/>
                <a:gd name="f64" fmla="val 361"/>
                <a:gd name="f65" fmla="val 34"/>
                <a:gd name="f66" fmla="val 411"/>
                <a:gd name="f67" fmla="val 30"/>
                <a:gd name="f68" fmla="val 284"/>
                <a:gd name="f69" fmla="val 16"/>
                <a:gd name="f70" fmla="val 158"/>
                <a:gd name="f71" fmla="val 33"/>
                <a:gd name="f72" fmla="val 71"/>
                <a:gd name="f73" fmla="val 69"/>
                <a:gd name="f74" fmla="val 52"/>
                <a:gd name="f75" fmla="val 67"/>
                <a:gd name="f76" fmla="val 89"/>
                <a:gd name="f77" fmla="val 126"/>
                <a:gd name="f78" fmla="val 163"/>
                <a:gd name="f79" fmla="val 54"/>
                <a:gd name="f80" fmla="val 55"/>
                <a:gd name="f81" fmla="val 150"/>
                <a:gd name="f82" fmla="val 59"/>
                <a:gd name="f83" fmla="val 122"/>
                <a:gd name="f84" fmla="val 64"/>
                <a:gd name="f85" fmla="val 108"/>
                <a:gd name="f86" fmla="val 94"/>
                <a:gd name="f87" fmla="val 70"/>
                <a:gd name="f88" fmla="val 79"/>
                <a:gd name="f89" fmla="val 73"/>
                <a:gd name="f90" fmla="val 76"/>
                <a:gd name="f91" fmla="val 81"/>
                <a:gd name="f92" fmla="val 84"/>
                <a:gd name="f93" fmla="val 43"/>
                <a:gd name="f94" fmla="val 85"/>
                <a:gd name="f95" fmla="val 86"/>
                <a:gd name="f96" fmla="val 106"/>
                <a:gd name="f97" fmla="val 168"/>
                <a:gd name="f98" fmla="val 72"/>
                <a:gd name="f99" fmla="val 230"/>
                <a:gd name="f100" fmla="val 65"/>
                <a:gd name="f101" fmla="val 78"/>
                <a:gd name="f102" fmla="val 119"/>
                <a:gd name="f103" fmla="val 90"/>
                <a:gd name="f104" fmla="val 63"/>
                <a:gd name="f105" fmla="val 102"/>
                <a:gd name="f106" fmla="val 58"/>
                <a:gd name="f107" fmla="val 103"/>
                <a:gd name="f108" fmla="val 48"/>
                <a:gd name="f109" fmla="val 112"/>
                <a:gd name="f110" fmla="val 114"/>
                <a:gd name="f111" fmla="val 117"/>
                <a:gd name="f112" fmla="val 80"/>
                <a:gd name="f113" fmla="val 96"/>
                <a:gd name="f114" fmla="val 115"/>
                <a:gd name="f115" fmla="val 116"/>
                <a:gd name="f116" fmla="val 93"/>
                <a:gd name="f117" fmla="val 128"/>
                <a:gd name="f118" fmla="val 134"/>
                <a:gd name="f119" fmla="val 138"/>
                <a:gd name="f120" fmla="val 139"/>
                <a:gd name="f121" fmla="val 130"/>
                <a:gd name="f122" fmla="val 221"/>
                <a:gd name="f123" fmla="val 308"/>
                <a:gd name="f124" fmla="val 223"/>
                <a:gd name="f125" fmla="val 140"/>
                <a:gd name="f126" fmla="val 142"/>
                <a:gd name="f127" fmla="val 56"/>
                <a:gd name="f128" fmla="val 153"/>
                <a:gd name="f129" fmla="val 175"/>
                <a:gd name="f130" fmla="val 60"/>
                <a:gd name="f131" fmla="val 191"/>
                <a:gd name="f132" fmla="val 206"/>
                <a:gd name="f133" fmla="val 121"/>
                <a:gd name="f134" fmla="val 199"/>
                <a:gd name="f135" fmla="val 179"/>
                <a:gd name="f136" fmla="val 193"/>
                <a:gd name="f137" fmla="val 238"/>
                <a:gd name="f138" fmla="val 186"/>
                <a:gd name="f139" fmla="val 188"/>
                <a:gd name="f140" fmla="val 190"/>
                <a:gd name="f141" fmla="val 239"/>
                <a:gd name="f142" fmla="val 192"/>
                <a:gd name="f143" fmla="val 233"/>
                <a:gd name="f144" fmla="val 227"/>
                <a:gd name="f145" fmla="val 195"/>
                <a:gd name="f146" fmla="val 222"/>
                <a:gd name="f147" fmla="val 196"/>
                <a:gd name="f148" fmla="val 205"/>
                <a:gd name="f149" fmla="val 129"/>
                <a:gd name="f150" fmla="val 214"/>
                <a:gd name="f151" fmla="val 82"/>
                <a:gd name="f152" fmla="val 225"/>
                <a:gd name="f153" fmla="val 234"/>
                <a:gd name="f154" fmla="val 253"/>
                <a:gd name="f155" fmla="val 212"/>
                <a:gd name="f156" fmla="val 209"/>
                <a:gd name="f157" fmla="val 290"/>
                <a:gd name="f158" fmla="val 207"/>
                <a:gd name="f159" fmla="val 347"/>
                <a:gd name="f160" fmla="val 406"/>
                <a:gd name="f161" fmla="val 405"/>
                <a:gd name="f162" fmla="val 201"/>
                <a:gd name="f163" fmla="val 404"/>
                <a:gd name="f164" fmla="val 368"/>
                <a:gd name="f165" fmla="val 333"/>
                <a:gd name="f166" fmla="val 299"/>
                <a:gd name="f167" fmla="val 334"/>
                <a:gd name="f168" fmla="val 183"/>
                <a:gd name="f169" fmla="val 369"/>
                <a:gd name="f170" fmla="val 173"/>
                <a:gd name="f171" fmla="val 170"/>
                <a:gd name="f172" fmla="val 167"/>
                <a:gd name="f173" fmla="val 316"/>
                <a:gd name="f174" fmla="val 164"/>
                <a:gd name="f175" fmla="val 141"/>
                <a:gd name="f176" fmla="val 176"/>
                <a:gd name="f177" fmla="val 228"/>
                <a:gd name="f178" fmla="val 166"/>
                <a:gd name="f179" fmla="val 314"/>
                <a:gd name="f180" fmla="val 155"/>
                <a:gd name="f181" fmla="val 395"/>
                <a:gd name="f182" fmla="val 146"/>
                <a:gd name="f183" fmla="val 354"/>
                <a:gd name="f184" fmla="val 262"/>
                <a:gd name="f185" fmla="val 305"/>
                <a:gd name="f186" fmla="val 348"/>
                <a:gd name="f187" fmla="val 133"/>
                <a:gd name="f188" fmla="val 391"/>
                <a:gd name="f189" fmla="val 127"/>
                <a:gd name="f190" fmla="val 401"/>
                <a:gd name="f191" fmla="val 123"/>
                <a:gd name="f192" fmla="val 118"/>
                <a:gd name="f193" fmla="val 397"/>
                <a:gd name="f194" fmla="val 113"/>
                <a:gd name="f195" fmla="val 392"/>
                <a:gd name="f196" fmla="val 109"/>
                <a:gd name="f197" fmla="val 345"/>
                <a:gd name="f198" fmla="val 107"/>
                <a:gd name="f199" fmla="val 321"/>
                <a:gd name="f200" fmla="val 104"/>
                <a:gd name="f201" fmla="val 336"/>
                <a:gd name="f202" fmla="val 101"/>
                <a:gd name="f203" fmla="val 352"/>
                <a:gd name="f204" fmla="val 99"/>
                <a:gd name="f205" fmla="val 409"/>
                <a:gd name="f206" fmla="val 87"/>
                <a:gd name="f207" fmla="val 259"/>
                <a:gd name="f208" fmla="val 92"/>
                <a:gd name="f209" fmla="val 184"/>
                <a:gd name="f210" fmla="val 95"/>
                <a:gd name="f211" fmla="val 194"/>
                <a:gd name="f212" fmla="val 88"/>
                <a:gd name="f213" fmla="val 276"/>
                <a:gd name="f214" fmla="val 410"/>
                <a:gd name="f215" fmla="val 416"/>
                <a:gd name="f216" fmla="+- 0 0 -90"/>
                <a:gd name="f217" fmla="*/ f3 1 440"/>
                <a:gd name="f218" fmla="*/ f4 1 286"/>
                <a:gd name="f219" fmla="val f5"/>
                <a:gd name="f220" fmla="val f6"/>
                <a:gd name="f221" fmla="val f7"/>
                <a:gd name="f222" fmla="*/ f216 f0 1"/>
                <a:gd name="f223" fmla="+- f221 0 f219"/>
                <a:gd name="f224" fmla="+- f220 0 f219"/>
                <a:gd name="f225" fmla="*/ f222 1 f2"/>
                <a:gd name="f226" fmla="*/ f224 1 440"/>
                <a:gd name="f227" fmla="*/ f223 1 286"/>
                <a:gd name="f228" fmla="*/ 41 f224 1"/>
                <a:gd name="f229" fmla="*/ 236 f223 1"/>
                <a:gd name="f230" fmla="*/ 5 f224 1"/>
                <a:gd name="f231" fmla="*/ 53 f223 1"/>
                <a:gd name="f232" fmla="*/ 18 f224 1"/>
                <a:gd name="f233" fmla="*/ 35 f223 1"/>
                <a:gd name="f234" fmla="*/ 136 f224 1"/>
                <a:gd name="f235" fmla="*/ 17 f223 1"/>
                <a:gd name="f236" fmla="*/ 407 f224 1"/>
                <a:gd name="f237" fmla="*/ 9 f223 1"/>
                <a:gd name="f238" fmla="*/ 436 f224 1"/>
                <a:gd name="f239" fmla="*/ 44 f223 1"/>
                <a:gd name="f240" fmla="*/ 429 f224 1"/>
                <a:gd name="f241" fmla="*/ 211 f223 1"/>
                <a:gd name="f242" fmla="*/ 396 f224 1"/>
                <a:gd name="f243" fmla="*/ 240 f223 1"/>
                <a:gd name="f244" fmla="*/ 62 f224 1"/>
                <a:gd name="f245" fmla="*/ 279 f223 1"/>
                <a:gd name="f246" fmla="*/ 266 f223 1"/>
                <a:gd name="f247" fmla="*/ 261 f224 1"/>
                <a:gd name="f248" fmla="*/ 49 f223 1"/>
                <a:gd name="f249" fmla="*/ 260 f224 1"/>
                <a:gd name="f250" fmla="*/ 42 f223 1"/>
                <a:gd name="f251" fmla="*/ 411 f224 1"/>
                <a:gd name="f252" fmla="*/ 30 f223 1"/>
                <a:gd name="f253" fmla="*/ 33 f224 1"/>
                <a:gd name="f254" fmla="*/ 52 f224 1"/>
                <a:gd name="f255" fmla="*/ 67 f223 1"/>
                <a:gd name="f256" fmla="*/ 163 f224 1"/>
                <a:gd name="f257" fmla="*/ 52 f223 1"/>
                <a:gd name="f258" fmla="*/ 57 f223 1"/>
                <a:gd name="f259" fmla="*/ 122 f224 1"/>
                <a:gd name="f260" fmla="*/ 64 f223 1"/>
                <a:gd name="f261" fmla="*/ 79 f224 1"/>
                <a:gd name="f262" fmla="*/ 73 f223 1"/>
                <a:gd name="f263" fmla="*/ 42 f224 1"/>
                <a:gd name="f264" fmla="*/ 84 f223 1"/>
                <a:gd name="f265" fmla="*/ 43 f224 1"/>
                <a:gd name="f266" fmla="*/ 86 f223 1"/>
                <a:gd name="f267" fmla="*/ 230 f224 1"/>
                <a:gd name="f268" fmla="*/ 65 f223 1"/>
                <a:gd name="f269" fmla="*/ 63 f224 1"/>
                <a:gd name="f270" fmla="*/ 102 f223 1"/>
                <a:gd name="f271" fmla="*/ 48 f224 1"/>
                <a:gd name="f272" fmla="*/ 112 f223 1"/>
                <a:gd name="f273" fmla="*/ 64 f224 1"/>
                <a:gd name="f274" fmla="*/ 117 f223 1"/>
                <a:gd name="f275" fmla="*/ 112 f224 1"/>
                <a:gd name="f276" fmla="*/ 115 f223 1"/>
                <a:gd name="f277" fmla="*/ 116 f223 1"/>
                <a:gd name="f278" fmla="*/ 54 f224 1"/>
                <a:gd name="f279" fmla="*/ 134 f223 1"/>
                <a:gd name="f280" fmla="*/ 55 f224 1"/>
                <a:gd name="f281" fmla="*/ 139 f223 1"/>
                <a:gd name="f282" fmla="*/ 308 f224 1"/>
                <a:gd name="f283" fmla="*/ 119 f223 1"/>
                <a:gd name="f284" fmla="*/ 56 f224 1"/>
                <a:gd name="f285" fmla="*/ 153 f223 1"/>
                <a:gd name="f286" fmla="*/ 206 f223 1"/>
                <a:gd name="f287" fmla="*/ 238 f224 1"/>
                <a:gd name="f288" fmla="*/ 186 f223 1"/>
                <a:gd name="f289" fmla="*/ 239 f224 1"/>
                <a:gd name="f290" fmla="*/ 192 f223 1"/>
                <a:gd name="f291" fmla="*/ 222 f224 1"/>
                <a:gd name="f292" fmla="*/ 196 f223 1"/>
                <a:gd name="f293" fmla="*/ 82 f224 1"/>
                <a:gd name="f294" fmla="*/ 222 f223 1"/>
                <a:gd name="f295" fmla="*/ 65 f224 1"/>
                <a:gd name="f296" fmla="*/ 253 f223 1"/>
                <a:gd name="f297" fmla="*/ 233 f224 1"/>
                <a:gd name="f298" fmla="*/ 209 f223 1"/>
                <a:gd name="f299" fmla="*/ 406 f224 1"/>
                <a:gd name="f300" fmla="*/ 214 f223 1"/>
                <a:gd name="f301" fmla="*/ 404 f224 1"/>
                <a:gd name="f302" fmla="*/ 191 f223 1"/>
                <a:gd name="f303" fmla="*/ 299 f224 1"/>
                <a:gd name="f304" fmla="*/ 405 f224 1"/>
                <a:gd name="f305" fmla="*/ 175 f223 1"/>
                <a:gd name="f306" fmla="*/ 167 f223 1"/>
                <a:gd name="f307" fmla="*/ 141 f224 1"/>
                <a:gd name="f308" fmla="*/ 176 f223 1"/>
                <a:gd name="f309" fmla="*/ 395 f224 1"/>
                <a:gd name="f310" fmla="*/ 146 f223 1"/>
                <a:gd name="f311" fmla="*/ 262 f224 1"/>
                <a:gd name="f312" fmla="*/ 391 f224 1"/>
                <a:gd name="f313" fmla="*/ 128 f223 1"/>
                <a:gd name="f314" fmla="*/ 121 f223 1"/>
                <a:gd name="f315" fmla="*/ 392 f224 1"/>
                <a:gd name="f316" fmla="*/ 113 f223 1"/>
                <a:gd name="f317" fmla="*/ 321 f224 1"/>
                <a:gd name="f318" fmla="*/ 104 f223 1"/>
                <a:gd name="f319" fmla="*/ 368 f224 1"/>
                <a:gd name="f320" fmla="*/ 99 f223 1"/>
                <a:gd name="f321" fmla="*/ 409 f224 1"/>
                <a:gd name="f322" fmla="*/ 87 f223 1"/>
                <a:gd name="f323" fmla="*/ 184 f224 1"/>
                <a:gd name="f324" fmla="*/ 95 f223 1"/>
                <a:gd name="f325" fmla="*/ 215 f224 1"/>
                <a:gd name="f326" fmla="*/ 88 f223 1"/>
                <a:gd name="f327" fmla="*/ 71 f223 1"/>
                <a:gd name="f328" fmla="+- f225 0 f1"/>
                <a:gd name="f329" fmla="*/ f228 1 440"/>
                <a:gd name="f330" fmla="*/ f229 1 286"/>
                <a:gd name="f331" fmla="*/ f230 1 440"/>
                <a:gd name="f332" fmla="*/ f231 1 286"/>
                <a:gd name="f333" fmla="*/ f232 1 440"/>
                <a:gd name="f334" fmla="*/ f233 1 286"/>
                <a:gd name="f335" fmla="*/ f234 1 440"/>
                <a:gd name="f336" fmla="*/ f235 1 286"/>
                <a:gd name="f337" fmla="*/ f236 1 440"/>
                <a:gd name="f338" fmla="*/ f237 1 286"/>
                <a:gd name="f339" fmla="*/ f238 1 440"/>
                <a:gd name="f340" fmla="*/ f239 1 286"/>
                <a:gd name="f341" fmla="*/ f240 1 440"/>
                <a:gd name="f342" fmla="*/ f241 1 286"/>
                <a:gd name="f343" fmla="*/ f242 1 440"/>
                <a:gd name="f344" fmla="*/ f243 1 286"/>
                <a:gd name="f345" fmla="*/ f244 1 440"/>
                <a:gd name="f346" fmla="*/ f245 1 286"/>
                <a:gd name="f347" fmla="*/ f246 1 286"/>
                <a:gd name="f348" fmla="*/ f247 1 440"/>
                <a:gd name="f349" fmla="*/ f248 1 286"/>
                <a:gd name="f350" fmla="*/ f249 1 440"/>
                <a:gd name="f351" fmla="*/ f250 1 286"/>
                <a:gd name="f352" fmla="*/ f251 1 440"/>
                <a:gd name="f353" fmla="*/ f252 1 286"/>
                <a:gd name="f354" fmla="*/ f253 1 440"/>
                <a:gd name="f355" fmla="*/ f254 1 440"/>
                <a:gd name="f356" fmla="*/ f255 1 286"/>
                <a:gd name="f357" fmla="*/ f256 1 440"/>
                <a:gd name="f358" fmla="*/ f257 1 286"/>
                <a:gd name="f359" fmla="*/ f258 1 286"/>
                <a:gd name="f360" fmla="*/ f259 1 440"/>
                <a:gd name="f361" fmla="*/ f260 1 286"/>
                <a:gd name="f362" fmla="*/ f261 1 440"/>
                <a:gd name="f363" fmla="*/ f262 1 286"/>
                <a:gd name="f364" fmla="*/ f263 1 440"/>
                <a:gd name="f365" fmla="*/ f264 1 286"/>
                <a:gd name="f366" fmla="*/ f265 1 440"/>
                <a:gd name="f367" fmla="*/ f266 1 286"/>
                <a:gd name="f368" fmla="*/ f267 1 440"/>
                <a:gd name="f369" fmla="*/ f268 1 286"/>
                <a:gd name="f370" fmla="*/ f269 1 440"/>
                <a:gd name="f371" fmla="*/ f270 1 286"/>
                <a:gd name="f372" fmla="*/ f271 1 440"/>
                <a:gd name="f373" fmla="*/ f272 1 286"/>
                <a:gd name="f374" fmla="*/ f273 1 440"/>
                <a:gd name="f375" fmla="*/ f274 1 286"/>
                <a:gd name="f376" fmla="*/ f275 1 440"/>
                <a:gd name="f377" fmla="*/ f276 1 286"/>
                <a:gd name="f378" fmla="*/ f277 1 286"/>
                <a:gd name="f379" fmla="*/ f278 1 440"/>
                <a:gd name="f380" fmla="*/ f279 1 286"/>
                <a:gd name="f381" fmla="*/ f280 1 440"/>
                <a:gd name="f382" fmla="*/ f281 1 286"/>
                <a:gd name="f383" fmla="*/ f282 1 440"/>
                <a:gd name="f384" fmla="*/ f283 1 286"/>
                <a:gd name="f385" fmla="*/ f284 1 440"/>
                <a:gd name="f386" fmla="*/ f285 1 286"/>
                <a:gd name="f387" fmla="*/ f286 1 286"/>
                <a:gd name="f388" fmla="*/ f287 1 440"/>
                <a:gd name="f389" fmla="*/ f288 1 286"/>
                <a:gd name="f390" fmla="*/ f289 1 440"/>
                <a:gd name="f391" fmla="*/ f290 1 286"/>
                <a:gd name="f392" fmla="*/ f291 1 440"/>
                <a:gd name="f393" fmla="*/ f292 1 286"/>
                <a:gd name="f394" fmla="*/ f293 1 440"/>
                <a:gd name="f395" fmla="*/ f294 1 286"/>
                <a:gd name="f396" fmla="*/ f295 1 440"/>
                <a:gd name="f397" fmla="*/ f296 1 286"/>
                <a:gd name="f398" fmla="*/ f297 1 440"/>
                <a:gd name="f399" fmla="*/ f298 1 286"/>
                <a:gd name="f400" fmla="*/ f299 1 440"/>
                <a:gd name="f401" fmla="*/ f300 1 286"/>
                <a:gd name="f402" fmla="*/ f301 1 440"/>
                <a:gd name="f403" fmla="*/ f302 1 286"/>
                <a:gd name="f404" fmla="*/ f303 1 440"/>
                <a:gd name="f405" fmla="*/ f304 1 440"/>
                <a:gd name="f406" fmla="*/ f305 1 286"/>
                <a:gd name="f407" fmla="*/ f306 1 286"/>
                <a:gd name="f408" fmla="*/ f307 1 440"/>
                <a:gd name="f409" fmla="*/ f308 1 286"/>
                <a:gd name="f410" fmla="*/ f309 1 440"/>
                <a:gd name="f411" fmla="*/ f310 1 286"/>
                <a:gd name="f412" fmla="*/ f311 1 440"/>
                <a:gd name="f413" fmla="*/ f312 1 440"/>
                <a:gd name="f414" fmla="*/ f313 1 286"/>
                <a:gd name="f415" fmla="*/ f314 1 286"/>
                <a:gd name="f416" fmla="*/ f315 1 440"/>
                <a:gd name="f417" fmla="*/ f316 1 286"/>
                <a:gd name="f418" fmla="*/ f317 1 440"/>
                <a:gd name="f419" fmla="*/ f318 1 286"/>
                <a:gd name="f420" fmla="*/ f319 1 440"/>
                <a:gd name="f421" fmla="*/ f320 1 286"/>
                <a:gd name="f422" fmla="*/ f321 1 440"/>
                <a:gd name="f423" fmla="*/ f322 1 286"/>
                <a:gd name="f424" fmla="*/ f323 1 440"/>
                <a:gd name="f425" fmla="*/ f324 1 286"/>
                <a:gd name="f426" fmla="*/ f325 1 440"/>
                <a:gd name="f427" fmla="*/ f326 1 286"/>
                <a:gd name="f428" fmla="*/ f327 1 286"/>
                <a:gd name="f429" fmla="*/ 0 1 f226"/>
                <a:gd name="f430" fmla="*/ f220 1 f226"/>
                <a:gd name="f431" fmla="*/ 0 1 f227"/>
                <a:gd name="f432" fmla="*/ f221 1 f227"/>
                <a:gd name="f433" fmla="*/ f329 1 f226"/>
                <a:gd name="f434" fmla="*/ f330 1 f227"/>
                <a:gd name="f435" fmla="*/ f331 1 f226"/>
                <a:gd name="f436" fmla="*/ f332 1 f227"/>
                <a:gd name="f437" fmla="*/ f333 1 f226"/>
                <a:gd name="f438" fmla="*/ f334 1 f227"/>
                <a:gd name="f439" fmla="*/ f335 1 f226"/>
                <a:gd name="f440" fmla="*/ f336 1 f227"/>
                <a:gd name="f441" fmla="*/ f337 1 f226"/>
                <a:gd name="f442" fmla="*/ f338 1 f227"/>
                <a:gd name="f443" fmla="*/ f339 1 f226"/>
                <a:gd name="f444" fmla="*/ f340 1 f227"/>
                <a:gd name="f445" fmla="*/ f341 1 f226"/>
                <a:gd name="f446" fmla="*/ f342 1 f227"/>
                <a:gd name="f447" fmla="*/ f343 1 f226"/>
                <a:gd name="f448" fmla="*/ f344 1 f227"/>
                <a:gd name="f449" fmla="*/ f345 1 f226"/>
                <a:gd name="f450" fmla="*/ f346 1 f227"/>
                <a:gd name="f451" fmla="*/ f347 1 f227"/>
                <a:gd name="f452" fmla="*/ f348 1 f226"/>
                <a:gd name="f453" fmla="*/ f349 1 f227"/>
                <a:gd name="f454" fmla="*/ f350 1 f226"/>
                <a:gd name="f455" fmla="*/ f351 1 f227"/>
                <a:gd name="f456" fmla="*/ f352 1 f226"/>
                <a:gd name="f457" fmla="*/ f353 1 f227"/>
                <a:gd name="f458" fmla="*/ f354 1 f226"/>
                <a:gd name="f459" fmla="*/ f355 1 f226"/>
                <a:gd name="f460" fmla="*/ f356 1 f227"/>
                <a:gd name="f461" fmla="*/ f357 1 f226"/>
                <a:gd name="f462" fmla="*/ f358 1 f227"/>
                <a:gd name="f463" fmla="*/ f359 1 f227"/>
                <a:gd name="f464" fmla="*/ f360 1 f226"/>
                <a:gd name="f465" fmla="*/ f361 1 f227"/>
                <a:gd name="f466" fmla="*/ f362 1 f226"/>
                <a:gd name="f467" fmla="*/ f363 1 f227"/>
                <a:gd name="f468" fmla="*/ f364 1 f226"/>
                <a:gd name="f469" fmla="*/ f365 1 f227"/>
                <a:gd name="f470" fmla="*/ f366 1 f226"/>
                <a:gd name="f471" fmla="*/ f367 1 f227"/>
                <a:gd name="f472" fmla="*/ f368 1 f226"/>
                <a:gd name="f473" fmla="*/ f369 1 f227"/>
                <a:gd name="f474" fmla="*/ f370 1 f226"/>
                <a:gd name="f475" fmla="*/ f371 1 f227"/>
                <a:gd name="f476" fmla="*/ f372 1 f226"/>
                <a:gd name="f477" fmla="*/ f373 1 f227"/>
                <a:gd name="f478" fmla="*/ f374 1 f226"/>
                <a:gd name="f479" fmla="*/ f375 1 f227"/>
                <a:gd name="f480" fmla="*/ f376 1 f226"/>
                <a:gd name="f481" fmla="*/ f377 1 f227"/>
                <a:gd name="f482" fmla="*/ f378 1 f227"/>
                <a:gd name="f483" fmla="*/ f379 1 f226"/>
                <a:gd name="f484" fmla="*/ f380 1 f227"/>
                <a:gd name="f485" fmla="*/ f381 1 f226"/>
                <a:gd name="f486" fmla="*/ f382 1 f227"/>
                <a:gd name="f487" fmla="*/ f383 1 f226"/>
                <a:gd name="f488" fmla="*/ f384 1 f227"/>
                <a:gd name="f489" fmla="*/ f385 1 f226"/>
                <a:gd name="f490" fmla="*/ f386 1 f227"/>
                <a:gd name="f491" fmla="*/ f387 1 f227"/>
                <a:gd name="f492" fmla="*/ f388 1 f226"/>
                <a:gd name="f493" fmla="*/ f389 1 f227"/>
                <a:gd name="f494" fmla="*/ f390 1 f226"/>
                <a:gd name="f495" fmla="*/ f391 1 f227"/>
                <a:gd name="f496" fmla="*/ f392 1 f226"/>
                <a:gd name="f497" fmla="*/ f393 1 f227"/>
                <a:gd name="f498" fmla="*/ f394 1 f226"/>
                <a:gd name="f499" fmla="*/ f395 1 f227"/>
                <a:gd name="f500" fmla="*/ f396 1 f226"/>
                <a:gd name="f501" fmla="*/ f397 1 f227"/>
                <a:gd name="f502" fmla="*/ f398 1 f226"/>
                <a:gd name="f503" fmla="*/ f399 1 f227"/>
                <a:gd name="f504" fmla="*/ f400 1 f226"/>
                <a:gd name="f505" fmla="*/ f401 1 f227"/>
                <a:gd name="f506" fmla="*/ f402 1 f226"/>
                <a:gd name="f507" fmla="*/ f403 1 f227"/>
                <a:gd name="f508" fmla="*/ f404 1 f226"/>
                <a:gd name="f509" fmla="*/ f405 1 f226"/>
                <a:gd name="f510" fmla="*/ f406 1 f227"/>
                <a:gd name="f511" fmla="*/ f407 1 f227"/>
                <a:gd name="f512" fmla="*/ f408 1 f226"/>
                <a:gd name="f513" fmla="*/ f409 1 f227"/>
                <a:gd name="f514" fmla="*/ f410 1 f226"/>
                <a:gd name="f515" fmla="*/ f411 1 f227"/>
                <a:gd name="f516" fmla="*/ f412 1 f226"/>
                <a:gd name="f517" fmla="*/ f413 1 f226"/>
                <a:gd name="f518" fmla="*/ f414 1 f227"/>
                <a:gd name="f519" fmla="*/ f415 1 f227"/>
                <a:gd name="f520" fmla="*/ f416 1 f226"/>
                <a:gd name="f521" fmla="*/ f417 1 f227"/>
                <a:gd name="f522" fmla="*/ f418 1 f226"/>
                <a:gd name="f523" fmla="*/ f419 1 f227"/>
                <a:gd name="f524" fmla="*/ f420 1 f226"/>
                <a:gd name="f525" fmla="*/ f421 1 f227"/>
                <a:gd name="f526" fmla="*/ f422 1 f226"/>
                <a:gd name="f527" fmla="*/ f423 1 f227"/>
                <a:gd name="f528" fmla="*/ f424 1 f226"/>
                <a:gd name="f529" fmla="*/ f425 1 f227"/>
                <a:gd name="f530" fmla="*/ f426 1 f226"/>
                <a:gd name="f531" fmla="*/ f427 1 f227"/>
                <a:gd name="f532" fmla="*/ f428 1 f227"/>
                <a:gd name="f533" fmla="*/ f429 f217 1"/>
                <a:gd name="f534" fmla="*/ f430 f217 1"/>
                <a:gd name="f535" fmla="*/ f432 f218 1"/>
                <a:gd name="f536" fmla="*/ f431 f218 1"/>
                <a:gd name="f537" fmla="*/ f433 f217 1"/>
                <a:gd name="f538" fmla="*/ f434 f218 1"/>
                <a:gd name="f539" fmla="*/ f435 f217 1"/>
                <a:gd name="f540" fmla="*/ f436 f218 1"/>
                <a:gd name="f541" fmla="*/ f437 f217 1"/>
                <a:gd name="f542" fmla="*/ f438 f218 1"/>
                <a:gd name="f543" fmla="*/ f439 f217 1"/>
                <a:gd name="f544" fmla="*/ f440 f218 1"/>
                <a:gd name="f545" fmla="*/ f441 f217 1"/>
                <a:gd name="f546" fmla="*/ f442 f218 1"/>
                <a:gd name="f547" fmla="*/ f443 f217 1"/>
                <a:gd name="f548" fmla="*/ f444 f218 1"/>
                <a:gd name="f549" fmla="*/ f445 f217 1"/>
                <a:gd name="f550" fmla="*/ f446 f218 1"/>
                <a:gd name="f551" fmla="*/ f447 f217 1"/>
                <a:gd name="f552" fmla="*/ f448 f218 1"/>
                <a:gd name="f553" fmla="*/ f449 f217 1"/>
                <a:gd name="f554" fmla="*/ f450 f218 1"/>
                <a:gd name="f555" fmla="*/ f451 f218 1"/>
                <a:gd name="f556" fmla="*/ f452 f217 1"/>
                <a:gd name="f557" fmla="*/ f453 f218 1"/>
                <a:gd name="f558" fmla="*/ f454 f217 1"/>
                <a:gd name="f559" fmla="*/ f455 f218 1"/>
                <a:gd name="f560" fmla="*/ f456 f217 1"/>
                <a:gd name="f561" fmla="*/ f457 f218 1"/>
                <a:gd name="f562" fmla="*/ f458 f217 1"/>
                <a:gd name="f563" fmla="*/ f459 f217 1"/>
                <a:gd name="f564" fmla="*/ f460 f218 1"/>
                <a:gd name="f565" fmla="*/ f461 f217 1"/>
                <a:gd name="f566" fmla="*/ f462 f218 1"/>
                <a:gd name="f567" fmla="*/ f463 f218 1"/>
                <a:gd name="f568" fmla="*/ f464 f217 1"/>
                <a:gd name="f569" fmla="*/ f465 f218 1"/>
                <a:gd name="f570" fmla="*/ f466 f217 1"/>
                <a:gd name="f571" fmla="*/ f467 f218 1"/>
                <a:gd name="f572" fmla="*/ f468 f217 1"/>
                <a:gd name="f573" fmla="*/ f469 f218 1"/>
                <a:gd name="f574" fmla="*/ f470 f217 1"/>
                <a:gd name="f575" fmla="*/ f471 f218 1"/>
                <a:gd name="f576" fmla="*/ f472 f217 1"/>
                <a:gd name="f577" fmla="*/ f473 f218 1"/>
                <a:gd name="f578" fmla="*/ f474 f217 1"/>
                <a:gd name="f579" fmla="*/ f475 f218 1"/>
                <a:gd name="f580" fmla="*/ f476 f217 1"/>
                <a:gd name="f581" fmla="*/ f477 f218 1"/>
                <a:gd name="f582" fmla="*/ f478 f217 1"/>
                <a:gd name="f583" fmla="*/ f479 f218 1"/>
                <a:gd name="f584" fmla="*/ f480 f217 1"/>
                <a:gd name="f585" fmla="*/ f481 f218 1"/>
                <a:gd name="f586" fmla="*/ f482 f218 1"/>
                <a:gd name="f587" fmla="*/ f483 f217 1"/>
                <a:gd name="f588" fmla="*/ f484 f218 1"/>
                <a:gd name="f589" fmla="*/ f485 f217 1"/>
                <a:gd name="f590" fmla="*/ f486 f218 1"/>
                <a:gd name="f591" fmla="*/ f487 f217 1"/>
                <a:gd name="f592" fmla="*/ f488 f218 1"/>
                <a:gd name="f593" fmla="*/ f489 f217 1"/>
                <a:gd name="f594" fmla="*/ f490 f218 1"/>
                <a:gd name="f595" fmla="*/ f491 f218 1"/>
                <a:gd name="f596" fmla="*/ f492 f217 1"/>
                <a:gd name="f597" fmla="*/ f493 f218 1"/>
                <a:gd name="f598" fmla="*/ f494 f217 1"/>
                <a:gd name="f599" fmla="*/ f495 f218 1"/>
                <a:gd name="f600" fmla="*/ f496 f217 1"/>
                <a:gd name="f601" fmla="*/ f497 f218 1"/>
                <a:gd name="f602" fmla="*/ f498 f217 1"/>
                <a:gd name="f603" fmla="*/ f499 f218 1"/>
                <a:gd name="f604" fmla="*/ f500 f217 1"/>
                <a:gd name="f605" fmla="*/ f501 f218 1"/>
                <a:gd name="f606" fmla="*/ f502 f217 1"/>
                <a:gd name="f607" fmla="*/ f503 f218 1"/>
                <a:gd name="f608" fmla="*/ f504 f217 1"/>
                <a:gd name="f609" fmla="*/ f505 f218 1"/>
                <a:gd name="f610" fmla="*/ f506 f217 1"/>
                <a:gd name="f611" fmla="*/ f507 f218 1"/>
                <a:gd name="f612" fmla="*/ f508 f217 1"/>
                <a:gd name="f613" fmla="*/ f509 f217 1"/>
                <a:gd name="f614" fmla="*/ f510 f218 1"/>
                <a:gd name="f615" fmla="*/ f511 f218 1"/>
                <a:gd name="f616" fmla="*/ f512 f217 1"/>
                <a:gd name="f617" fmla="*/ f513 f218 1"/>
                <a:gd name="f618" fmla="*/ f514 f217 1"/>
                <a:gd name="f619" fmla="*/ f515 f218 1"/>
                <a:gd name="f620" fmla="*/ f516 f217 1"/>
                <a:gd name="f621" fmla="*/ f517 f217 1"/>
                <a:gd name="f622" fmla="*/ f518 f218 1"/>
                <a:gd name="f623" fmla="*/ f519 f218 1"/>
                <a:gd name="f624" fmla="*/ f520 f217 1"/>
                <a:gd name="f625" fmla="*/ f521 f218 1"/>
                <a:gd name="f626" fmla="*/ f522 f217 1"/>
                <a:gd name="f627" fmla="*/ f523 f218 1"/>
                <a:gd name="f628" fmla="*/ f524 f217 1"/>
                <a:gd name="f629" fmla="*/ f525 f218 1"/>
                <a:gd name="f630" fmla="*/ f526 f217 1"/>
                <a:gd name="f631" fmla="*/ f527 f218 1"/>
                <a:gd name="f632" fmla="*/ f528 f217 1"/>
                <a:gd name="f633" fmla="*/ f529 f218 1"/>
                <a:gd name="f634" fmla="*/ f530 f217 1"/>
                <a:gd name="f635" fmla="*/ f531 f218 1"/>
                <a:gd name="f636" fmla="*/ f532 f2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8">
                  <a:pos x="f537" y="f538"/>
                </a:cxn>
                <a:cxn ang="f328">
                  <a:pos x="f539" y="f540"/>
                </a:cxn>
                <a:cxn ang="f328">
                  <a:pos x="f541" y="f542"/>
                </a:cxn>
                <a:cxn ang="f328">
                  <a:pos x="f543" y="f544"/>
                </a:cxn>
                <a:cxn ang="f328">
                  <a:pos x="f545" y="f546"/>
                </a:cxn>
                <a:cxn ang="f328">
                  <a:pos x="f547" y="f548"/>
                </a:cxn>
                <a:cxn ang="f328">
                  <a:pos x="f549" y="f550"/>
                </a:cxn>
                <a:cxn ang="f328">
                  <a:pos x="f551" y="f552"/>
                </a:cxn>
                <a:cxn ang="f328">
                  <a:pos x="f553" y="f554"/>
                </a:cxn>
                <a:cxn ang="f328">
                  <a:pos x="f537" y="f555"/>
                </a:cxn>
                <a:cxn ang="f328">
                  <a:pos x="f537" y="f538"/>
                </a:cxn>
                <a:cxn ang="f328">
                  <a:pos x="f556" y="f557"/>
                </a:cxn>
                <a:cxn ang="f328">
                  <a:pos x="f558" y="f559"/>
                </a:cxn>
                <a:cxn ang="f328">
                  <a:pos x="f560" y="f561"/>
                </a:cxn>
                <a:cxn ang="f328">
                  <a:pos x="f562" y="f540"/>
                </a:cxn>
                <a:cxn ang="f328">
                  <a:pos x="f563" y="f564"/>
                </a:cxn>
                <a:cxn ang="f328">
                  <a:pos x="f565" y="f566"/>
                </a:cxn>
                <a:cxn ang="f328">
                  <a:pos x="f565" y="f567"/>
                </a:cxn>
                <a:cxn ang="f328">
                  <a:pos x="f568" y="f569"/>
                </a:cxn>
                <a:cxn ang="f328">
                  <a:pos x="f570" y="f571"/>
                </a:cxn>
                <a:cxn ang="f328">
                  <a:pos x="f572" y="f573"/>
                </a:cxn>
                <a:cxn ang="f328">
                  <a:pos x="f574" y="f575"/>
                </a:cxn>
                <a:cxn ang="f328">
                  <a:pos x="f576" y="f577"/>
                </a:cxn>
                <a:cxn ang="f328">
                  <a:pos x="f578" y="f579"/>
                </a:cxn>
                <a:cxn ang="f328">
                  <a:pos x="f580" y="f581"/>
                </a:cxn>
                <a:cxn ang="f328">
                  <a:pos x="f582" y="f583"/>
                </a:cxn>
                <a:cxn ang="f328">
                  <a:pos x="f584" y="f585"/>
                </a:cxn>
                <a:cxn ang="f328">
                  <a:pos x="f584" y="f586"/>
                </a:cxn>
                <a:cxn ang="f328">
                  <a:pos x="f587" y="f588"/>
                </a:cxn>
                <a:cxn ang="f328">
                  <a:pos x="f589" y="f590"/>
                </a:cxn>
                <a:cxn ang="f328">
                  <a:pos x="f591" y="f592"/>
                </a:cxn>
                <a:cxn ang="f328">
                  <a:pos x="f593" y="f594"/>
                </a:cxn>
                <a:cxn ang="f328">
                  <a:pos x="f553" y="f595"/>
                </a:cxn>
                <a:cxn ang="f328">
                  <a:pos x="f596" y="f597"/>
                </a:cxn>
                <a:cxn ang="f328">
                  <a:pos x="f598" y="f599"/>
                </a:cxn>
                <a:cxn ang="f328">
                  <a:pos x="f600" y="f601"/>
                </a:cxn>
                <a:cxn ang="f328">
                  <a:pos x="f602" y="f603"/>
                </a:cxn>
                <a:cxn ang="f328">
                  <a:pos x="f604" y="f605"/>
                </a:cxn>
                <a:cxn ang="f328">
                  <a:pos x="f606" y="f607"/>
                </a:cxn>
                <a:cxn ang="f328">
                  <a:pos x="f608" y="f609"/>
                </a:cxn>
                <a:cxn ang="f328">
                  <a:pos x="f610" y="f611"/>
                </a:cxn>
                <a:cxn ang="f328">
                  <a:pos x="f612" y="f611"/>
                </a:cxn>
                <a:cxn ang="f328">
                  <a:pos x="f612" y="f597"/>
                </a:cxn>
                <a:cxn ang="f328">
                  <a:pos x="f613" y="f614"/>
                </a:cxn>
                <a:cxn ang="f328">
                  <a:pos x="f610" y="f615"/>
                </a:cxn>
                <a:cxn ang="f328">
                  <a:pos x="f616" y="f617"/>
                </a:cxn>
                <a:cxn ang="f328">
                  <a:pos x="f618" y="f619"/>
                </a:cxn>
                <a:cxn ang="f328">
                  <a:pos x="f620" y="f619"/>
                </a:cxn>
                <a:cxn ang="f328">
                  <a:pos x="f621" y="f622"/>
                </a:cxn>
                <a:cxn ang="f328">
                  <a:pos x="f613" y="f623"/>
                </a:cxn>
                <a:cxn ang="f328">
                  <a:pos x="f624" y="f625"/>
                </a:cxn>
                <a:cxn ang="f328">
                  <a:pos x="f626" y="f627"/>
                </a:cxn>
                <a:cxn ang="f328">
                  <a:pos x="f628" y="f629"/>
                </a:cxn>
                <a:cxn ang="f328">
                  <a:pos x="f630" y="f631"/>
                </a:cxn>
                <a:cxn ang="f328">
                  <a:pos x="f632" y="f633"/>
                </a:cxn>
                <a:cxn ang="f328">
                  <a:pos x="f634" y="f635"/>
                </a:cxn>
                <a:cxn ang="f328">
                  <a:pos x="f551" y="f636"/>
                </a:cxn>
                <a:cxn ang="f328">
                  <a:pos x="f560" y="f557"/>
                </a:cxn>
                <a:cxn ang="f328">
                  <a:pos x="f556" y="f557"/>
                </a:cxn>
              </a:cxnLst>
              <a:rect l="f533" t="f536" r="f534" b="f535"/>
              <a:pathLst>
                <a:path w="440" h="28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8"/>
                    <a:pt x="f16" y="f10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5"/>
                    <a:pt x="f28" y="f29"/>
                  </a:cubicBezTo>
                  <a:cubicBezTo>
                    <a:pt x="f6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cubicBezTo>
                    <a:pt x="f40" y="f41"/>
                    <a:pt x="f37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7"/>
                    <a:pt x="f52" y="f53"/>
                    <a:pt x="f8" y="f54"/>
                  </a:cubicBezTo>
                  <a:cubicBezTo>
                    <a:pt x="f8" y="f55"/>
                    <a:pt x="f8" y="f56"/>
                    <a:pt x="f8" y="f9"/>
                  </a:cubicBezTo>
                  <a:close/>
                  <a:moveTo>
                    <a:pt x="f57" y="f58"/>
                  </a:moveTo>
                  <a:cubicBezTo>
                    <a:pt x="f57" y="f59"/>
                    <a:pt x="f57" y="f34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67"/>
                    <a:pt x="f71" y="f15"/>
                  </a:cubicBezTo>
                  <a:cubicBezTo>
                    <a:pt x="f71" y="f72"/>
                    <a:pt x="f61" y="f73"/>
                    <a:pt x="f74" y="f75"/>
                  </a:cubicBezTo>
                  <a:cubicBezTo>
                    <a:pt x="f76" y="f49"/>
                    <a:pt x="f77" y="f19"/>
                    <a:pt x="f78" y="f74"/>
                  </a:cubicBezTo>
                  <a:cubicBezTo>
                    <a:pt x="f78" y="f79"/>
                    <a:pt x="f78" y="f80"/>
                    <a:pt x="f78" y="f19"/>
                  </a:cubicBezTo>
                  <a:cubicBezTo>
                    <a:pt x="f81" y="f82"/>
                    <a:pt x="f23" y="f49"/>
                    <a:pt x="f83" y="f84"/>
                  </a:cubicBezTo>
                  <a:cubicBezTo>
                    <a:pt x="f85" y="f75"/>
                    <a:pt x="f86" y="f87"/>
                    <a:pt x="f88" y="f89"/>
                  </a:cubicBezTo>
                  <a:cubicBezTo>
                    <a:pt x="f75" y="f90"/>
                    <a:pt x="f80" y="f91"/>
                    <a:pt x="f61" y="f92"/>
                  </a:cubicBezTo>
                  <a:cubicBezTo>
                    <a:pt x="f93" y="f94"/>
                    <a:pt x="f93" y="f94"/>
                    <a:pt x="f93" y="f95"/>
                  </a:cubicBezTo>
                  <a:cubicBezTo>
                    <a:pt x="f96" y="f88"/>
                    <a:pt x="f97" y="f98"/>
                    <a:pt x="f99" y="f100"/>
                  </a:cubicBezTo>
                  <a:cubicBezTo>
                    <a:pt x="f11" y="f101"/>
                    <a:pt x="f102" y="f103"/>
                    <a:pt x="f104" y="f105"/>
                  </a:cubicBezTo>
                  <a:cubicBezTo>
                    <a:pt x="f106" y="f107"/>
                    <a:pt x="f15" y="f85"/>
                    <a:pt x="f108" y="f109"/>
                  </a:cubicBezTo>
                  <a:cubicBezTo>
                    <a:pt x="f79" y="f110"/>
                    <a:pt x="f82" y="f111"/>
                    <a:pt x="f84" y="f111"/>
                  </a:cubicBezTo>
                  <a:cubicBezTo>
                    <a:pt x="f112" y="f111"/>
                    <a:pt x="f113" y="f114"/>
                    <a:pt x="f109" y="f114"/>
                  </a:cubicBezTo>
                  <a:cubicBezTo>
                    <a:pt x="f109" y="f114"/>
                    <a:pt x="f109" y="f114"/>
                    <a:pt x="f109" y="f115"/>
                  </a:cubicBezTo>
                  <a:cubicBezTo>
                    <a:pt x="f116" y="f83"/>
                    <a:pt x="f89" y="f117"/>
                    <a:pt x="f79" y="f118"/>
                  </a:cubicBezTo>
                  <a:cubicBezTo>
                    <a:pt x="f79" y="f23"/>
                    <a:pt x="f79" y="f119"/>
                    <a:pt x="f80" y="f120"/>
                  </a:cubicBezTo>
                  <a:cubicBezTo>
                    <a:pt x="f119" y="f121"/>
                    <a:pt x="f122" y="f13"/>
                    <a:pt x="f123" y="f102"/>
                  </a:cubicBezTo>
                  <a:cubicBezTo>
                    <a:pt x="f124" y="f121"/>
                    <a:pt x="f125" y="f126"/>
                    <a:pt x="f127" y="f128"/>
                  </a:cubicBezTo>
                  <a:cubicBezTo>
                    <a:pt x="f106" y="f129"/>
                    <a:pt x="f130" y="f131"/>
                    <a:pt x="f49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7" y="f139"/>
                    <a:pt x="f137" y="f140"/>
                    <a:pt x="f141" y="f142"/>
                  </a:cubicBezTo>
                  <a:cubicBezTo>
                    <a:pt x="f143" y="f136"/>
                    <a:pt x="f144" y="f145"/>
                    <a:pt x="f146" y="f147"/>
                  </a:cubicBezTo>
                  <a:cubicBezTo>
                    <a:pt x="f129" y="f148"/>
                    <a:pt x="f149" y="f150"/>
                    <a:pt x="f151" y="f146"/>
                  </a:cubicBezTo>
                  <a:cubicBezTo>
                    <a:pt x="f104" y="f152"/>
                    <a:pt x="f82" y="f153"/>
                    <a:pt x="f100" y="f154"/>
                  </a:cubicBezTo>
                  <a:cubicBezTo>
                    <a:pt x="f102" y="f48"/>
                    <a:pt x="f129" y="f155"/>
                    <a:pt x="f143" y="f156"/>
                  </a:cubicBezTo>
                  <a:cubicBezTo>
                    <a:pt x="f157" y="f158"/>
                    <a:pt x="f159" y="f155"/>
                    <a:pt x="f160" y="f150"/>
                  </a:cubicBezTo>
                  <a:cubicBezTo>
                    <a:pt x="f161" y="f156"/>
                    <a:pt x="f161" y="f162"/>
                    <a:pt x="f163" y="f131"/>
                  </a:cubicBezTo>
                  <a:cubicBezTo>
                    <a:pt x="f164" y="f131"/>
                    <a:pt x="f165" y="f131"/>
                    <a:pt x="f166" y="f131"/>
                  </a:cubicBezTo>
                  <a:cubicBezTo>
                    <a:pt x="f166" y="f140"/>
                    <a:pt x="f166" y="f139"/>
                    <a:pt x="f166" y="f138"/>
                  </a:cubicBezTo>
                  <a:cubicBezTo>
                    <a:pt x="f167" y="f168"/>
                    <a:pt x="f169" y="f135"/>
                    <a:pt x="f161" y="f129"/>
                  </a:cubicBezTo>
                  <a:cubicBezTo>
                    <a:pt x="f161" y="f170"/>
                    <a:pt x="f163" y="f171"/>
                    <a:pt x="f163" y="f172"/>
                  </a:cubicBezTo>
                  <a:cubicBezTo>
                    <a:pt x="f173" y="f174"/>
                    <a:pt x="f48" y="f170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2"/>
                    <a:pt x="f123" y="f182"/>
                    <a:pt x="f184" y="f182"/>
                  </a:cubicBezTo>
                  <a:cubicBezTo>
                    <a:pt x="f185" y="f119"/>
                    <a:pt x="f186" y="f187"/>
                    <a:pt x="f188" y="f117"/>
                  </a:cubicBezTo>
                  <a:cubicBezTo>
                    <a:pt x="f43" y="f189"/>
                    <a:pt x="f190" y="f191"/>
                    <a:pt x="f161" y="f133"/>
                  </a:cubicBezTo>
                  <a:cubicBezTo>
                    <a:pt x="f190" y="f192"/>
                    <a:pt x="f193" y="f194"/>
                    <a:pt x="f195" y="f194"/>
                  </a:cubicBezTo>
                  <a:cubicBezTo>
                    <a:pt x="f169" y="f196"/>
                    <a:pt x="f197" y="f198"/>
                    <a:pt x="f199" y="f200"/>
                  </a:cubicBezTo>
                  <a:cubicBezTo>
                    <a:pt x="f201" y="f202"/>
                    <a:pt x="f203" y="f36"/>
                    <a:pt x="f164" y="f204"/>
                  </a:cubicBezTo>
                  <a:cubicBezTo>
                    <a:pt x="f163" y="f21"/>
                    <a:pt x="f163" y="f21"/>
                    <a:pt x="f205" y="f206"/>
                  </a:cubicBezTo>
                  <a:cubicBezTo>
                    <a:pt x="f165" y="f103"/>
                    <a:pt x="f207" y="f208"/>
                    <a:pt x="f209" y="f210"/>
                  </a:cubicBezTo>
                  <a:cubicBezTo>
                    <a:pt x="f211" y="f208"/>
                    <a:pt x="f148" y="f76"/>
                    <a:pt x="f46" y="f212"/>
                  </a:cubicBezTo>
                  <a:cubicBezTo>
                    <a:pt x="f213" y="f151"/>
                    <a:pt x="f201" y="f90"/>
                    <a:pt x="f43" y="f72"/>
                  </a:cubicBezTo>
                  <a:cubicBezTo>
                    <a:pt x="f214" y="f87"/>
                    <a:pt x="f215" y="f100"/>
                    <a:pt x="f66" y="f58"/>
                  </a:cubicBezTo>
                  <a:cubicBezTo>
                    <a:pt x="f64" y="f58"/>
                    <a:pt x="f62" y="f58"/>
                    <a:pt x="f57" y="f58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40F5026-8992-4CDF-9F60-8F84C5A8B8E3}"/>
                </a:ext>
              </a:extLst>
            </p:cNvPr>
            <p:cNvSpPr/>
            <p:nvPr/>
          </p:nvSpPr>
          <p:spPr>
            <a:xfrm>
              <a:off x="2176491" y="1275368"/>
              <a:ext cx="346072" cy="76676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11"/>
                <a:gd name="f8" fmla="val 469"/>
                <a:gd name="f9" fmla="val 15"/>
                <a:gd name="f10" fmla="val 192"/>
                <a:gd name="f11" fmla="val 19"/>
                <a:gd name="f12" fmla="val 212"/>
                <a:gd name="f13" fmla="val 23"/>
                <a:gd name="f14" fmla="val 229"/>
                <a:gd name="f15" fmla="val 27"/>
                <a:gd name="f16" fmla="val 246"/>
                <a:gd name="f17" fmla="val 29"/>
                <a:gd name="f18" fmla="val 196"/>
                <a:gd name="f19" fmla="val 13"/>
                <a:gd name="f20" fmla="val 144"/>
                <a:gd name="f21" fmla="val 58"/>
                <a:gd name="f22" fmla="val 102"/>
                <a:gd name="f23" fmla="val 105"/>
                <a:gd name="f24" fmla="val 108"/>
                <a:gd name="f25" fmla="val 111"/>
                <a:gd name="f26" fmla="val 114"/>
                <a:gd name="f27" fmla="val 117"/>
                <a:gd name="f28" fmla="val 60"/>
                <a:gd name="f29" fmla="val 122"/>
                <a:gd name="f30" fmla="val 61"/>
                <a:gd name="f31" fmla="val 82"/>
                <a:gd name="f32" fmla="val 88"/>
                <a:gd name="f33" fmla="val 62"/>
                <a:gd name="f34" fmla="val 120"/>
                <a:gd name="f35" fmla="val 39"/>
                <a:gd name="f36" fmla="val 115"/>
                <a:gd name="f37" fmla="val 53"/>
                <a:gd name="f38" fmla="val 112"/>
                <a:gd name="f39" fmla="val 63"/>
                <a:gd name="f40" fmla="val 109"/>
                <a:gd name="f41" fmla="val 72"/>
                <a:gd name="f42" fmla="val 128"/>
                <a:gd name="f43" fmla="val 24"/>
                <a:gd name="f44" fmla="val 168"/>
                <a:gd name="f45" fmla="val 7"/>
                <a:gd name="f46" fmla="val 202"/>
                <a:gd name="f47" fmla="val 194"/>
                <a:gd name="f48" fmla="val 40"/>
                <a:gd name="f49" fmla="val 183"/>
                <a:gd name="f50" fmla="val 59"/>
                <a:gd name="f51" fmla="val 178"/>
                <a:gd name="f52" fmla="val 67"/>
                <a:gd name="f53" fmla="val 169"/>
                <a:gd name="f54" fmla="val 73"/>
                <a:gd name="f55" fmla="val 162"/>
                <a:gd name="f56" fmla="val 79"/>
                <a:gd name="f57" fmla="val 156"/>
                <a:gd name="f58" fmla="val 85"/>
                <a:gd name="f59" fmla="val 149"/>
                <a:gd name="f60" fmla="val 91"/>
                <a:gd name="f61" fmla="val 145"/>
                <a:gd name="f62" fmla="val 99"/>
                <a:gd name="f63" fmla="val 155"/>
                <a:gd name="f64" fmla="val 94"/>
                <a:gd name="f65" fmla="val 164"/>
                <a:gd name="f66" fmla="val 90"/>
                <a:gd name="f67" fmla="val 175"/>
                <a:gd name="f68" fmla="val 176"/>
                <a:gd name="f69" fmla="val 161"/>
                <a:gd name="f70" fmla="val 125"/>
                <a:gd name="f71" fmla="val 137"/>
                <a:gd name="f72" fmla="val 129"/>
                <a:gd name="f73" fmla="val 151"/>
                <a:gd name="f74" fmla="val 116"/>
                <a:gd name="f75" fmla="val 166"/>
                <a:gd name="f76" fmla="val 119"/>
                <a:gd name="f77" fmla="val 170"/>
                <a:gd name="f78" fmla="val 158"/>
                <a:gd name="f79" fmla="val 154"/>
                <a:gd name="f80" fmla="val 146"/>
                <a:gd name="f81" fmla="val 132"/>
                <a:gd name="f82" fmla="val 172"/>
                <a:gd name="f83" fmla="val 195"/>
                <a:gd name="f84" fmla="val 141"/>
                <a:gd name="f85" fmla="val 214"/>
                <a:gd name="f86" fmla="val 124"/>
                <a:gd name="f87" fmla="val 223"/>
                <a:gd name="f88" fmla="val 113"/>
                <a:gd name="f89" fmla="val 241"/>
                <a:gd name="f90" fmla="val 101"/>
                <a:gd name="f91" fmla="val 257"/>
                <a:gd name="f92" fmla="val 245"/>
                <a:gd name="f93" fmla="val 134"/>
                <a:gd name="f94" fmla="val 233"/>
                <a:gd name="f95" fmla="val 221"/>
                <a:gd name="f96" fmla="val 273"/>
                <a:gd name="f97" fmla="val 312"/>
                <a:gd name="f98" fmla="val 351"/>
                <a:gd name="f99" fmla="val 282"/>
                <a:gd name="f100" fmla="val 69"/>
                <a:gd name="f101" fmla="val 218"/>
                <a:gd name="f102" fmla="val 86"/>
                <a:gd name="f103" fmla="val 42"/>
                <a:gd name="f104" fmla="val 274"/>
                <a:gd name="f105" fmla="val 43"/>
                <a:gd name="f106" fmla="val 338"/>
                <a:gd name="f107" fmla="val 44"/>
                <a:gd name="f108" fmla="val 359"/>
                <a:gd name="f109" fmla="val 380"/>
                <a:gd name="f110" fmla="val 49"/>
                <a:gd name="f111" fmla="val 400"/>
                <a:gd name="f112" fmla="val 57"/>
                <a:gd name="f113" fmla="val 428"/>
                <a:gd name="f114" fmla="val 448"/>
                <a:gd name="f115" fmla="val 447"/>
                <a:gd name="f116" fmla="val 30"/>
                <a:gd name="f117" fmla="val 427"/>
                <a:gd name="f118" fmla="val 28"/>
                <a:gd name="f119" fmla="val 407"/>
                <a:gd name="f120" fmla="val 26"/>
                <a:gd name="f121" fmla="val 384"/>
                <a:gd name="f122" fmla="val 18"/>
                <a:gd name="f123" fmla="val 3"/>
                <a:gd name="f124" fmla="val 289"/>
                <a:gd name="f125" fmla="val 234"/>
                <a:gd name="f126" fmla="+- 0 0 -90"/>
                <a:gd name="f127" fmla="*/ f4 1 211"/>
                <a:gd name="f128" fmla="*/ f5 1 469"/>
                <a:gd name="f129" fmla="val f6"/>
                <a:gd name="f130" fmla="val f7"/>
                <a:gd name="f131" fmla="val f8"/>
                <a:gd name="f132" fmla="*/ f126 f0 1"/>
                <a:gd name="f133" fmla="+- f131 0 f129"/>
                <a:gd name="f134" fmla="+- f130 0 f129"/>
                <a:gd name="f135" fmla="*/ f132 1 f3"/>
                <a:gd name="f136" fmla="*/ f134 1 211"/>
                <a:gd name="f137" fmla="*/ f133 1 469"/>
                <a:gd name="f138" fmla="*/ 15 f134 1"/>
                <a:gd name="f139" fmla="*/ 192 f133 1"/>
                <a:gd name="f140" fmla="*/ 27 f134 1"/>
                <a:gd name="f141" fmla="*/ 246 f133 1"/>
                <a:gd name="f142" fmla="*/ 58 f134 1"/>
                <a:gd name="f143" fmla="*/ 102 f133 1"/>
                <a:gd name="f144" fmla="*/ 111 f133 1"/>
                <a:gd name="f145" fmla="*/ 60 f134 1"/>
                <a:gd name="f146" fmla="*/ 122 f133 1"/>
                <a:gd name="f147" fmla="*/ 120 f134 1"/>
                <a:gd name="f148" fmla="*/ 39 f133 1"/>
                <a:gd name="f149" fmla="*/ 109 f134 1"/>
                <a:gd name="f150" fmla="*/ 72 f133 1"/>
                <a:gd name="f151" fmla="*/ 211 f134 1"/>
                <a:gd name="f152" fmla="*/ 0 f133 1"/>
                <a:gd name="f153" fmla="*/ 183 f134 1"/>
                <a:gd name="f154" fmla="*/ 59 f133 1"/>
                <a:gd name="f155" fmla="*/ 162 f134 1"/>
                <a:gd name="f156" fmla="*/ 79 f133 1"/>
                <a:gd name="f157" fmla="*/ 145 f134 1"/>
                <a:gd name="f158" fmla="*/ 99 f133 1"/>
                <a:gd name="f159" fmla="*/ 175 f134 1"/>
                <a:gd name="f160" fmla="*/ 85 f133 1"/>
                <a:gd name="f161" fmla="*/ 161 f134 1"/>
                <a:gd name="f162" fmla="*/ 125 f133 1"/>
                <a:gd name="f163" fmla="*/ 114 f134 1"/>
                <a:gd name="f164" fmla="*/ 164 f133 1"/>
                <a:gd name="f165" fmla="*/ 119 f134 1"/>
                <a:gd name="f166" fmla="*/ 170 f133 1"/>
                <a:gd name="f167" fmla="*/ 132 f133 1"/>
                <a:gd name="f168" fmla="*/ 141 f134 1"/>
                <a:gd name="f169" fmla="*/ 214 f133 1"/>
                <a:gd name="f170" fmla="*/ 101 f134 1"/>
                <a:gd name="f171" fmla="*/ 257 f133 1"/>
                <a:gd name="f172" fmla="*/ 151 f134 1"/>
                <a:gd name="f173" fmla="*/ 221 f133 1"/>
                <a:gd name="f174" fmla="*/ 59 f134 1"/>
                <a:gd name="f175" fmla="*/ 351 f133 1"/>
                <a:gd name="f176" fmla="*/ 86 f134 1"/>
                <a:gd name="f177" fmla="*/ 156 f133 1"/>
                <a:gd name="f178" fmla="*/ 43 f134 1"/>
                <a:gd name="f179" fmla="*/ 338 f133 1"/>
                <a:gd name="f180" fmla="*/ 49 f134 1"/>
                <a:gd name="f181" fmla="*/ 400 f133 1"/>
                <a:gd name="f182" fmla="*/ 29 f134 1"/>
                <a:gd name="f183" fmla="*/ 469 f133 1"/>
                <a:gd name="f184" fmla="*/ 28 f134 1"/>
                <a:gd name="f185" fmla="*/ 407 f133 1"/>
                <a:gd name="f186" fmla="*/ 18 f134 1"/>
                <a:gd name="f187" fmla="+- f135 0 f1"/>
                <a:gd name="f188" fmla="*/ f138 1 211"/>
                <a:gd name="f189" fmla="*/ f139 1 469"/>
                <a:gd name="f190" fmla="*/ f140 1 211"/>
                <a:gd name="f191" fmla="*/ f141 1 469"/>
                <a:gd name="f192" fmla="*/ f142 1 211"/>
                <a:gd name="f193" fmla="*/ f143 1 469"/>
                <a:gd name="f194" fmla="*/ f144 1 469"/>
                <a:gd name="f195" fmla="*/ f145 1 211"/>
                <a:gd name="f196" fmla="*/ f146 1 469"/>
                <a:gd name="f197" fmla="*/ f147 1 211"/>
                <a:gd name="f198" fmla="*/ f148 1 469"/>
                <a:gd name="f199" fmla="*/ f149 1 211"/>
                <a:gd name="f200" fmla="*/ f150 1 469"/>
                <a:gd name="f201" fmla="*/ f151 1 211"/>
                <a:gd name="f202" fmla="*/ f152 1 469"/>
                <a:gd name="f203" fmla="*/ f153 1 211"/>
                <a:gd name="f204" fmla="*/ f154 1 469"/>
                <a:gd name="f205" fmla="*/ f155 1 211"/>
                <a:gd name="f206" fmla="*/ f156 1 469"/>
                <a:gd name="f207" fmla="*/ f157 1 211"/>
                <a:gd name="f208" fmla="*/ f158 1 469"/>
                <a:gd name="f209" fmla="*/ f159 1 211"/>
                <a:gd name="f210" fmla="*/ f160 1 469"/>
                <a:gd name="f211" fmla="*/ f161 1 211"/>
                <a:gd name="f212" fmla="*/ f162 1 469"/>
                <a:gd name="f213" fmla="*/ f163 1 211"/>
                <a:gd name="f214" fmla="*/ f164 1 469"/>
                <a:gd name="f215" fmla="*/ f165 1 211"/>
                <a:gd name="f216" fmla="*/ f166 1 469"/>
                <a:gd name="f217" fmla="*/ f167 1 469"/>
                <a:gd name="f218" fmla="*/ f168 1 211"/>
                <a:gd name="f219" fmla="*/ f169 1 469"/>
                <a:gd name="f220" fmla="*/ f170 1 211"/>
                <a:gd name="f221" fmla="*/ f171 1 469"/>
                <a:gd name="f222" fmla="*/ f172 1 211"/>
                <a:gd name="f223" fmla="*/ f173 1 469"/>
                <a:gd name="f224" fmla="*/ f174 1 211"/>
                <a:gd name="f225" fmla="*/ f175 1 469"/>
                <a:gd name="f226" fmla="*/ f176 1 211"/>
                <a:gd name="f227" fmla="*/ f177 1 469"/>
                <a:gd name="f228" fmla="*/ f178 1 211"/>
                <a:gd name="f229" fmla="*/ f179 1 469"/>
                <a:gd name="f230" fmla="*/ f180 1 211"/>
                <a:gd name="f231" fmla="*/ f181 1 469"/>
                <a:gd name="f232" fmla="*/ f182 1 211"/>
                <a:gd name="f233" fmla="*/ f183 1 469"/>
                <a:gd name="f234" fmla="*/ f184 1 211"/>
                <a:gd name="f235" fmla="*/ f185 1 469"/>
                <a:gd name="f236" fmla="*/ f186 1 211"/>
                <a:gd name="f237" fmla="*/ 0 1 f136"/>
                <a:gd name="f238" fmla="*/ f130 1 f136"/>
                <a:gd name="f239" fmla="*/ 0 1 f137"/>
                <a:gd name="f240" fmla="*/ f131 1 f137"/>
                <a:gd name="f241" fmla="*/ f188 1 f136"/>
                <a:gd name="f242" fmla="*/ f189 1 f137"/>
                <a:gd name="f243" fmla="*/ f190 1 f136"/>
                <a:gd name="f244" fmla="*/ f191 1 f137"/>
                <a:gd name="f245" fmla="*/ f192 1 f136"/>
                <a:gd name="f246" fmla="*/ f193 1 f137"/>
                <a:gd name="f247" fmla="*/ f194 1 f137"/>
                <a:gd name="f248" fmla="*/ f195 1 f136"/>
                <a:gd name="f249" fmla="*/ f196 1 f137"/>
                <a:gd name="f250" fmla="*/ f197 1 f136"/>
                <a:gd name="f251" fmla="*/ f198 1 f137"/>
                <a:gd name="f252" fmla="*/ f199 1 f136"/>
                <a:gd name="f253" fmla="*/ f200 1 f137"/>
                <a:gd name="f254" fmla="*/ f201 1 f136"/>
                <a:gd name="f255" fmla="*/ f202 1 f137"/>
                <a:gd name="f256" fmla="*/ f203 1 f136"/>
                <a:gd name="f257" fmla="*/ f204 1 f137"/>
                <a:gd name="f258" fmla="*/ f205 1 f136"/>
                <a:gd name="f259" fmla="*/ f206 1 f137"/>
                <a:gd name="f260" fmla="*/ f207 1 f136"/>
                <a:gd name="f261" fmla="*/ f208 1 f137"/>
                <a:gd name="f262" fmla="*/ f209 1 f136"/>
                <a:gd name="f263" fmla="*/ f210 1 f137"/>
                <a:gd name="f264" fmla="*/ f211 1 f136"/>
                <a:gd name="f265" fmla="*/ f212 1 f137"/>
                <a:gd name="f266" fmla="*/ f213 1 f136"/>
                <a:gd name="f267" fmla="*/ f214 1 f137"/>
                <a:gd name="f268" fmla="*/ f215 1 f136"/>
                <a:gd name="f269" fmla="*/ f216 1 f137"/>
                <a:gd name="f270" fmla="*/ f217 1 f137"/>
                <a:gd name="f271" fmla="*/ f218 1 f136"/>
                <a:gd name="f272" fmla="*/ f219 1 f137"/>
                <a:gd name="f273" fmla="*/ f220 1 f136"/>
                <a:gd name="f274" fmla="*/ f221 1 f137"/>
                <a:gd name="f275" fmla="*/ f222 1 f136"/>
                <a:gd name="f276" fmla="*/ f223 1 f137"/>
                <a:gd name="f277" fmla="*/ f224 1 f136"/>
                <a:gd name="f278" fmla="*/ f225 1 f137"/>
                <a:gd name="f279" fmla="*/ f226 1 f136"/>
                <a:gd name="f280" fmla="*/ f227 1 f137"/>
                <a:gd name="f281" fmla="*/ f228 1 f136"/>
                <a:gd name="f282" fmla="*/ f229 1 f137"/>
                <a:gd name="f283" fmla="*/ f230 1 f136"/>
                <a:gd name="f284" fmla="*/ f231 1 f137"/>
                <a:gd name="f285" fmla="*/ f232 1 f136"/>
                <a:gd name="f286" fmla="*/ f233 1 f137"/>
                <a:gd name="f287" fmla="*/ f234 1 f136"/>
                <a:gd name="f288" fmla="*/ f235 1 f137"/>
                <a:gd name="f289" fmla="*/ f236 1 f136"/>
                <a:gd name="f290" fmla="*/ f237 f127 1"/>
                <a:gd name="f291" fmla="*/ f238 f127 1"/>
                <a:gd name="f292" fmla="*/ f240 f128 1"/>
                <a:gd name="f293" fmla="*/ f239 f128 1"/>
                <a:gd name="f294" fmla="*/ f241 f127 1"/>
                <a:gd name="f295" fmla="*/ f242 f128 1"/>
                <a:gd name="f296" fmla="*/ f243 f127 1"/>
                <a:gd name="f297" fmla="*/ f244 f128 1"/>
                <a:gd name="f298" fmla="*/ f245 f127 1"/>
                <a:gd name="f299" fmla="*/ f246 f128 1"/>
                <a:gd name="f300" fmla="*/ f247 f128 1"/>
                <a:gd name="f301" fmla="*/ f248 f127 1"/>
                <a:gd name="f302" fmla="*/ f249 f128 1"/>
                <a:gd name="f303" fmla="*/ f250 f127 1"/>
                <a:gd name="f304" fmla="*/ f251 f128 1"/>
                <a:gd name="f305" fmla="*/ f252 f127 1"/>
                <a:gd name="f306" fmla="*/ f253 f128 1"/>
                <a:gd name="f307" fmla="*/ f254 f127 1"/>
                <a:gd name="f308" fmla="*/ f255 f128 1"/>
                <a:gd name="f309" fmla="*/ f256 f127 1"/>
                <a:gd name="f310" fmla="*/ f257 f128 1"/>
                <a:gd name="f311" fmla="*/ f258 f127 1"/>
                <a:gd name="f312" fmla="*/ f259 f128 1"/>
                <a:gd name="f313" fmla="*/ f260 f127 1"/>
                <a:gd name="f314" fmla="*/ f261 f128 1"/>
                <a:gd name="f315" fmla="*/ f262 f127 1"/>
                <a:gd name="f316" fmla="*/ f263 f128 1"/>
                <a:gd name="f317" fmla="*/ f264 f127 1"/>
                <a:gd name="f318" fmla="*/ f265 f128 1"/>
                <a:gd name="f319" fmla="*/ f266 f127 1"/>
                <a:gd name="f320" fmla="*/ f267 f128 1"/>
                <a:gd name="f321" fmla="*/ f268 f127 1"/>
                <a:gd name="f322" fmla="*/ f269 f128 1"/>
                <a:gd name="f323" fmla="*/ f270 f128 1"/>
                <a:gd name="f324" fmla="*/ f271 f127 1"/>
                <a:gd name="f325" fmla="*/ f272 f128 1"/>
                <a:gd name="f326" fmla="*/ f273 f127 1"/>
                <a:gd name="f327" fmla="*/ f274 f128 1"/>
                <a:gd name="f328" fmla="*/ f275 f127 1"/>
                <a:gd name="f329" fmla="*/ f276 f128 1"/>
                <a:gd name="f330" fmla="*/ f277 f127 1"/>
                <a:gd name="f331" fmla="*/ f278 f128 1"/>
                <a:gd name="f332" fmla="*/ f279 f127 1"/>
                <a:gd name="f333" fmla="*/ f280 f128 1"/>
                <a:gd name="f334" fmla="*/ f281 f127 1"/>
                <a:gd name="f335" fmla="*/ f282 f128 1"/>
                <a:gd name="f336" fmla="*/ f283 f127 1"/>
                <a:gd name="f337" fmla="*/ f284 f128 1"/>
                <a:gd name="f338" fmla="*/ f285 f127 1"/>
                <a:gd name="f339" fmla="*/ f286 f128 1"/>
                <a:gd name="f340" fmla="*/ f287 f127 1"/>
                <a:gd name="f341" fmla="*/ f288 f128 1"/>
                <a:gd name="f342" fmla="*/ f289 f1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7">
                  <a:pos x="f294" y="f295"/>
                </a:cxn>
                <a:cxn ang="f187">
                  <a:pos x="f296" y="f297"/>
                </a:cxn>
                <a:cxn ang="f187">
                  <a:pos x="f298" y="f299"/>
                </a:cxn>
                <a:cxn ang="f187">
                  <a:pos x="f298" y="f300"/>
                </a:cxn>
                <a:cxn ang="f187">
                  <a:pos x="f301" y="f302"/>
                </a:cxn>
                <a:cxn ang="f187">
                  <a:pos x="f303" y="f304"/>
                </a:cxn>
                <a:cxn ang="f187">
                  <a:pos x="f305" y="f306"/>
                </a:cxn>
                <a:cxn ang="f187">
                  <a:pos x="f307" y="f308"/>
                </a:cxn>
                <a:cxn ang="f187">
                  <a:pos x="f309" y="f310"/>
                </a:cxn>
                <a:cxn ang="f187">
                  <a:pos x="f311" y="f312"/>
                </a:cxn>
                <a:cxn ang="f187">
                  <a:pos x="f313" y="f314"/>
                </a:cxn>
                <a:cxn ang="f187">
                  <a:pos x="f315" y="f316"/>
                </a:cxn>
                <a:cxn ang="f187">
                  <a:pos x="f317" y="f318"/>
                </a:cxn>
                <a:cxn ang="f187">
                  <a:pos x="f319" y="f320"/>
                </a:cxn>
                <a:cxn ang="f187">
                  <a:pos x="f321" y="f322"/>
                </a:cxn>
                <a:cxn ang="f187">
                  <a:pos x="f315" y="f323"/>
                </a:cxn>
                <a:cxn ang="f187">
                  <a:pos x="f324" y="f325"/>
                </a:cxn>
                <a:cxn ang="f187">
                  <a:pos x="f326" y="f327"/>
                </a:cxn>
                <a:cxn ang="f187">
                  <a:pos x="f328" y="f329"/>
                </a:cxn>
                <a:cxn ang="f187">
                  <a:pos x="f330" y="f331"/>
                </a:cxn>
                <a:cxn ang="f187">
                  <a:pos x="f332" y="f333"/>
                </a:cxn>
                <a:cxn ang="f187">
                  <a:pos x="f334" y="f335"/>
                </a:cxn>
                <a:cxn ang="f187">
                  <a:pos x="f336" y="f337"/>
                </a:cxn>
                <a:cxn ang="f187">
                  <a:pos x="f338" y="f339"/>
                </a:cxn>
                <a:cxn ang="f187">
                  <a:pos x="f340" y="f341"/>
                </a:cxn>
                <a:cxn ang="f187">
                  <a:pos x="f342" y="f335"/>
                </a:cxn>
                <a:cxn ang="f187">
                  <a:pos x="f294" y="f295"/>
                </a:cxn>
              </a:cxnLst>
              <a:rect l="f290" t="f293" r="f291" b="f292"/>
              <a:pathLst>
                <a:path w="211" h="469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1" y="f23"/>
                    <a:pt x="f21" y="f24"/>
                    <a:pt x="f21" y="f25"/>
                  </a:cubicBezTo>
                  <a:cubicBezTo>
                    <a:pt x="f21" y="f26"/>
                    <a:pt x="f21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7" y="f6"/>
                  </a:cubicBezTo>
                  <a:cubicBezTo>
                    <a:pt x="f46" y="f11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8"/>
                  </a:cubicBezTo>
                  <a:cubicBezTo>
                    <a:pt x="f3" y="f22"/>
                    <a:pt x="f68" y="f26"/>
                    <a:pt x="f69" y="f70"/>
                  </a:cubicBezTo>
                  <a:cubicBezTo>
                    <a:pt x="f61" y="f71"/>
                    <a:pt x="f72" y="f73"/>
                    <a:pt x="f26" y="f65"/>
                  </a:cubicBezTo>
                  <a:cubicBezTo>
                    <a:pt x="f74" y="f75"/>
                    <a:pt x="f27" y="f44"/>
                    <a:pt x="f76" y="f77"/>
                  </a:cubicBezTo>
                  <a:cubicBezTo>
                    <a:pt x="f71" y="f78"/>
                    <a:pt x="f79" y="f80"/>
                    <a:pt x="f67" y="f81"/>
                  </a:cubicBezTo>
                  <a:cubicBezTo>
                    <a:pt x="f82" y="f75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27" y="f92"/>
                    <a:pt x="f93" y="f94"/>
                    <a:pt x="f73" y="f95"/>
                  </a:cubicBezTo>
                  <a:cubicBezTo>
                    <a:pt x="f93" y="f96"/>
                    <a:pt x="f90" y="f97"/>
                    <a:pt x="f50" y="f98"/>
                  </a:cubicBezTo>
                  <a:cubicBezTo>
                    <a:pt x="f21" y="f99"/>
                    <a:pt x="f100" y="f101"/>
                    <a:pt x="f102" y="f57"/>
                  </a:cubicBezTo>
                  <a:cubicBezTo>
                    <a:pt x="f28" y="f85"/>
                    <a:pt x="f103" y="f104"/>
                    <a:pt x="f105" y="f106"/>
                  </a:cubicBezTo>
                  <a:cubicBezTo>
                    <a:pt x="f107" y="f108"/>
                    <a:pt x="f107" y="f109"/>
                    <a:pt x="f110" y="f111"/>
                  </a:cubicBezTo>
                  <a:cubicBezTo>
                    <a:pt x="f112" y="f113"/>
                    <a:pt x="f107" y="f114"/>
                    <a:pt x="f17" y="f8"/>
                  </a:cubicBezTo>
                  <a:cubicBezTo>
                    <a:pt x="f17" y="f115"/>
                    <a:pt x="f116" y="f117"/>
                    <a:pt x="f118" y="f119"/>
                  </a:cubicBezTo>
                  <a:cubicBezTo>
                    <a:pt x="f120" y="f121"/>
                    <a:pt x="f43" y="f2"/>
                    <a:pt x="f122" y="f106"/>
                  </a:cubicBezTo>
                  <a:cubicBezTo>
                    <a:pt x="f123" y="f124"/>
                    <a:pt x="f6" y="f125"/>
                    <a:pt x="f9" y="f10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rupo 23">
            <a:extLst>
              <a:ext uri="{FF2B5EF4-FFF2-40B4-BE49-F238E27FC236}">
                <a16:creationId xmlns:a16="http://schemas.microsoft.com/office/drawing/2014/main" id="{9FDE361F-DE5B-4856-B66F-285EDF4EEBC5}"/>
              </a:ext>
            </a:extLst>
          </p:cNvPr>
          <p:cNvGrpSpPr/>
          <p:nvPr/>
        </p:nvGrpSpPr>
        <p:grpSpPr>
          <a:xfrm>
            <a:off x="4190338" y="1267212"/>
            <a:ext cx="720720" cy="1298585"/>
            <a:chOff x="4190338" y="1267212"/>
            <a:chExt cx="720720" cy="1298585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02684A43-007D-46D8-8BF2-B6F3D1C062D9}"/>
                </a:ext>
              </a:extLst>
            </p:cNvPr>
            <p:cNvSpPr/>
            <p:nvPr/>
          </p:nvSpPr>
          <p:spPr>
            <a:xfrm>
              <a:off x="4190338" y="2099069"/>
              <a:ext cx="720720" cy="4667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0"/>
                <a:gd name="f7" fmla="val 286"/>
                <a:gd name="f8" fmla="val 41"/>
                <a:gd name="f9" fmla="val 236"/>
                <a:gd name="f10" fmla="val 37"/>
                <a:gd name="f11" fmla="val 174"/>
                <a:gd name="f12" fmla="val 32"/>
                <a:gd name="f13" fmla="val 111"/>
                <a:gd name="f14" fmla="val 5"/>
                <a:gd name="f15" fmla="val 53"/>
                <a:gd name="f16" fmla="val 7"/>
                <a:gd name="f17" fmla="val 18"/>
                <a:gd name="f18" fmla="val 35"/>
                <a:gd name="f19" fmla="val 57"/>
                <a:gd name="f20" fmla="val 29"/>
                <a:gd name="f21" fmla="val 97"/>
                <a:gd name="f22" fmla="val 22"/>
                <a:gd name="f23" fmla="val 136"/>
                <a:gd name="f24" fmla="val 17"/>
                <a:gd name="f25" fmla="val 226"/>
                <a:gd name="f26" fmla="val 6"/>
                <a:gd name="f27" fmla="val 317"/>
                <a:gd name="f28" fmla="val 407"/>
                <a:gd name="f29" fmla="val 9"/>
                <a:gd name="f30" fmla="val 12"/>
                <a:gd name="f31" fmla="val 439"/>
                <a:gd name="f32" fmla="val 13"/>
                <a:gd name="f33" fmla="val 436"/>
                <a:gd name="f34" fmla="val 44"/>
                <a:gd name="f35" fmla="val 431"/>
                <a:gd name="f36" fmla="val 100"/>
                <a:gd name="f37" fmla="val 429"/>
                <a:gd name="f38" fmla="val 156"/>
                <a:gd name="f39" fmla="val 211"/>
                <a:gd name="f40" fmla="val 428"/>
                <a:gd name="f41" fmla="val 244"/>
                <a:gd name="f42" fmla="val 247"/>
                <a:gd name="f43" fmla="val 396"/>
                <a:gd name="f44" fmla="val 240"/>
                <a:gd name="f45" fmla="val 280"/>
                <a:gd name="f46" fmla="val 215"/>
                <a:gd name="f47" fmla="val 169"/>
                <a:gd name="f48" fmla="val 229"/>
                <a:gd name="f49" fmla="val 62"/>
                <a:gd name="f50" fmla="val 279"/>
                <a:gd name="f51" fmla="val 47"/>
                <a:gd name="f52" fmla="val 40"/>
                <a:gd name="f53" fmla="val 283"/>
                <a:gd name="f54" fmla="val 266"/>
                <a:gd name="f55" fmla="val 256"/>
                <a:gd name="f56" fmla="val 246"/>
                <a:gd name="f57" fmla="val 261"/>
                <a:gd name="f58" fmla="val 49"/>
                <a:gd name="f59" fmla="val 46"/>
                <a:gd name="f60" fmla="val 260"/>
                <a:gd name="f61" fmla="val 42"/>
                <a:gd name="f62" fmla="val 311"/>
                <a:gd name="f63" fmla="val 38"/>
                <a:gd name="f64" fmla="val 361"/>
                <a:gd name="f65" fmla="val 34"/>
                <a:gd name="f66" fmla="val 411"/>
                <a:gd name="f67" fmla="val 30"/>
                <a:gd name="f68" fmla="val 284"/>
                <a:gd name="f69" fmla="val 16"/>
                <a:gd name="f70" fmla="val 158"/>
                <a:gd name="f71" fmla="val 33"/>
                <a:gd name="f72" fmla="val 71"/>
                <a:gd name="f73" fmla="val 69"/>
                <a:gd name="f74" fmla="val 52"/>
                <a:gd name="f75" fmla="val 67"/>
                <a:gd name="f76" fmla="val 89"/>
                <a:gd name="f77" fmla="val 126"/>
                <a:gd name="f78" fmla="val 163"/>
                <a:gd name="f79" fmla="val 54"/>
                <a:gd name="f80" fmla="val 55"/>
                <a:gd name="f81" fmla="val 150"/>
                <a:gd name="f82" fmla="val 59"/>
                <a:gd name="f83" fmla="val 122"/>
                <a:gd name="f84" fmla="val 64"/>
                <a:gd name="f85" fmla="val 108"/>
                <a:gd name="f86" fmla="val 94"/>
                <a:gd name="f87" fmla="val 70"/>
                <a:gd name="f88" fmla="val 79"/>
                <a:gd name="f89" fmla="val 73"/>
                <a:gd name="f90" fmla="val 76"/>
                <a:gd name="f91" fmla="val 81"/>
                <a:gd name="f92" fmla="val 84"/>
                <a:gd name="f93" fmla="val 43"/>
                <a:gd name="f94" fmla="val 85"/>
                <a:gd name="f95" fmla="val 86"/>
                <a:gd name="f96" fmla="val 106"/>
                <a:gd name="f97" fmla="val 168"/>
                <a:gd name="f98" fmla="val 72"/>
                <a:gd name="f99" fmla="val 230"/>
                <a:gd name="f100" fmla="val 65"/>
                <a:gd name="f101" fmla="val 78"/>
                <a:gd name="f102" fmla="val 119"/>
                <a:gd name="f103" fmla="val 90"/>
                <a:gd name="f104" fmla="val 63"/>
                <a:gd name="f105" fmla="val 102"/>
                <a:gd name="f106" fmla="val 58"/>
                <a:gd name="f107" fmla="val 103"/>
                <a:gd name="f108" fmla="val 48"/>
                <a:gd name="f109" fmla="val 112"/>
                <a:gd name="f110" fmla="val 114"/>
                <a:gd name="f111" fmla="val 117"/>
                <a:gd name="f112" fmla="val 80"/>
                <a:gd name="f113" fmla="val 96"/>
                <a:gd name="f114" fmla="val 115"/>
                <a:gd name="f115" fmla="val 116"/>
                <a:gd name="f116" fmla="val 93"/>
                <a:gd name="f117" fmla="val 128"/>
                <a:gd name="f118" fmla="val 134"/>
                <a:gd name="f119" fmla="val 138"/>
                <a:gd name="f120" fmla="val 139"/>
                <a:gd name="f121" fmla="val 130"/>
                <a:gd name="f122" fmla="val 221"/>
                <a:gd name="f123" fmla="val 308"/>
                <a:gd name="f124" fmla="val 223"/>
                <a:gd name="f125" fmla="val 140"/>
                <a:gd name="f126" fmla="val 142"/>
                <a:gd name="f127" fmla="val 56"/>
                <a:gd name="f128" fmla="val 153"/>
                <a:gd name="f129" fmla="val 175"/>
                <a:gd name="f130" fmla="val 60"/>
                <a:gd name="f131" fmla="val 191"/>
                <a:gd name="f132" fmla="val 206"/>
                <a:gd name="f133" fmla="val 121"/>
                <a:gd name="f134" fmla="val 199"/>
                <a:gd name="f135" fmla="val 179"/>
                <a:gd name="f136" fmla="val 193"/>
                <a:gd name="f137" fmla="val 238"/>
                <a:gd name="f138" fmla="val 186"/>
                <a:gd name="f139" fmla="val 188"/>
                <a:gd name="f140" fmla="val 190"/>
                <a:gd name="f141" fmla="val 239"/>
                <a:gd name="f142" fmla="val 192"/>
                <a:gd name="f143" fmla="val 233"/>
                <a:gd name="f144" fmla="val 227"/>
                <a:gd name="f145" fmla="val 195"/>
                <a:gd name="f146" fmla="val 222"/>
                <a:gd name="f147" fmla="val 196"/>
                <a:gd name="f148" fmla="val 205"/>
                <a:gd name="f149" fmla="val 129"/>
                <a:gd name="f150" fmla="val 214"/>
                <a:gd name="f151" fmla="val 82"/>
                <a:gd name="f152" fmla="val 225"/>
                <a:gd name="f153" fmla="val 234"/>
                <a:gd name="f154" fmla="val 253"/>
                <a:gd name="f155" fmla="val 212"/>
                <a:gd name="f156" fmla="val 209"/>
                <a:gd name="f157" fmla="val 290"/>
                <a:gd name="f158" fmla="val 207"/>
                <a:gd name="f159" fmla="val 347"/>
                <a:gd name="f160" fmla="val 406"/>
                <a:gd name="f161" fmla="val 405"/>
                <a:gd name="f162" fmla="val 201"/>
                <a:gd name="f163" fmla="val 404"/>
                <a:gd name="f164" fmla="val 368"/>
                <a:gd name="f165" fmla="val 333"/>
                <a:gd name="f166" fmla="val 299"/>
                <a:gd name="f167" fmla="val 334"/>
                <a:gd name="f168" fmla="val 183"/>
                <a:gd name="f169" fmla="val 369"/>
                <a:gd name="f170" fmla="val 173"/>
                <a:gd name="f171" fmla="val 170"/>
                <a:gd name="f172" fmla="val 167"/>
                <a:gd name="f173" fmla="val 316"/>
                <a:gd name="f174" fmla="val 164"/>
                <a:gd name="f175" fmla="val 141"/>
                <a:gd name="f176" fmla="val 176"/>
                <a:gd name="f177" fmla="val 228"/>
                <a:gd name="f178" fmla="val 166"/>
                <a:gd name="f179" fmla="val 314"/>
                <a:gd name="f180" fmla="val 155"/>
                <a:gd name="f181" fmla="val 395"/>
                <a:gd name="f182" fmla="val 146"/>
                <a:gd name="f183" fmla="val 354"/>
                <a:gd name="f184" fmla="val 262"/>
                <a:gd name="f185" fmla="val 305"/>
                <a:gd name="f186" fmla="val 348"/>
                <a:gd name="f187" fmla="val 133"/>
                <a:gd name="f188" fmla="val 391"/>
                <a:gd name="f189" fmla="val 127"/>
                <a:gd name="f190" fmla="val 401"/>
                <a:gd name="f191" fmla="val 123"/>
                <a:gd name="f192" fmla="val 118"/>
                <a:gd name="f193" fmla="val 397"/>
                <a:gd name="f194" fmla="val 113"/>
                <a:gd name="f195" fmla="val 392"/>
                <a:gd name="f196" fmla="val 109"/>
                <a:gd name="f197" fmla="val 345"/>
                <a:gd name="f198" fmla="val 107"/>
                <a:gd name="f199" fmla="val 321"/>
                <a:gd name="f200" fmla="val 104"/>
                <a:gd name="f201" fmla="val 336"/>
                <a:gd name="f202" fmla="val 101"/>
                <a:gd name="f203" fmla="val 352"/>
                <a:gd name="f204" fmla="val 99"/>
                <a:gd name="f205" fmla="val 409"/>
                <a:gd name="f206" fmla="val 87"/>
                <a:gd name="f207" fmla="val 259"/>
                <a:gd name="f208" fmla="val 92"/>
                <a:gd name="f209" fmla="val 184"/>
                <a:gd name="f210" fmla="val 95"/>
                <a:gd name="f211" fmla="val 194"/>
                <a:gd name="f212" fmla="val 88"/>
                <a:gd name="f213" fmla="val 276"/>
                <a:gd name="f214" fmla="val 410"/>
                <a:gd name="f215" fmla="val 416"/>
                <a:gd name="f216" fmla="+- 0 0 -90"/>
                <a:gd name="f217" fmla="*/ f3 1 440"/>
                <a:gd name="f218" fmla="*/ f4 1 286"/>
                <a:gd name="f219" fmla="val f5"/>
                <a:gd name="f220" fmla="val f6"/>
                <a:gd name="f221" fmla="val f7"/>
                <a:gd name="f222" fmla="*/ f216 f0 1"/>
                <a:gd name="f223" fmla="+- f221 0 f219"/>
                <a:gd name="f224" fmla="+- f220 0 f219"/>
                <a:gd name="f225" fmla="*/ f222 1 f2"/>
                <a:gd name="f226" fmla="*/ f224 1 440"/>
                <a:gd name="f227" fmla="*/ f223 1 286"/>
                <a:gd name="f228" fmla="*/ 41 f224 1"/>
                <a:gd name="f229" fmla="*/ 236 f223 1"/>
                <a:gd name="f230" fmla="*/ 5 f224 1"/>
                <a:gd name="f231" fmla="*/ 53 f223 1"/>
                <a:gd name="f232" fmla="*/ 18 f224 1"/>
                <a:gd name="f233" fmla="*/ 35 f223 1"/>
                <a:gd name="f234" fmla="*/ 136 f224 1"/>
                <a:gd name="f235" fmla="*/ 17 f223 1"/>
                <a:gd name="f236" fmla="*/ 407 f224 1"/>
                <a:gd name="f237" fmla="*/ 9 f223 1"/>
                <a:gd name="f238" fmla="*/ 436 f224 1"/>
                <a:gd name="f239" fmla="*/ 44 f223 1"/>
                <a:gd name="f240" fmla="*/ 429 f224 1"/>
                <a:gd name="f241" fmla="*/ 211 f223 1"/>
                <a:gd name="f242" fmla="*/ 396 f224 1"/>
                <a:gd name="f243" fmla="*/ 240 f223 1"/>
                <a:gd name="f244" fmla="*/ 62 f224 1"/>
                <a:gd name="f245" fmla="*/ 279 f223 1"/>
                <a:gd name="f246" fmla="*/ 266 f223 1"/>
                <a:gd name="f247" fmla="*/ 261 f224 1"/>
                <a:gd name="f248" fmla="*/ 49 f223 1"/>
                <a:gd name="f249" fmla="*/ 260 f224 1"/>
                <a:gd name="f250" fmla="*/ 42 f223 1"/>
                <a:gd name="f251" fmla="*/ 411 f224 1"/>
                <a:gd name="f252" fmla="*/ 30 f223 1"/>
                <a:gd name="f253" fmla="*/ 33 f224 1"/>
                <a:gd name="f254" fmla="*/ 52 f224 1"/>
                <a:gd name="f255" fmla="*/ 67 f223 1"/>
                <a:gd name="f256" fmla="*/ 163 f224 1"/>
                <a:gd name="f257" fmla="*/ 52 f223 1"/>
                <a:gd name="f258" fmla="*/ 57 f223 1"/>
                <a:gd name="f259" fmla="*/ 122 f224 1"/>
                <a:gd name="f260" fmla="*/ 64 f223 1"/>
                <a:gd name="f261" fmla="*/ 79 f224 1"/>
                <a:gd name="f262" fmla="*/ 73 f223 1"/>
                <a:gd name="f263" fmla="*/ 42 f224 1"/>
                <a:gd name="f264" fmla="*/ 84 f223 1"/>
                <a:gd name="f265" fmla="*/ 43 f224 1"/>
                <a:gd name="f266" fmla="*/ 86 f223 1"/>
                <a:gd name="f267" fmla="*/ 230 f224 1"/>
                <a:gd name="f268" fmla="*/ 65 f223 1"/>
                <a:gd name="f269" fmla="*/ 63 f224 1"/>
                <a:gd name="f270" fmla="*/ 102 f223 1"/>
                <a:gd name="f271" fmla="*/ 48 f224 1"/>
                <a:gd name="f272" fmla="*/ 112 f223 1"/>
                <a:gd name="f273" fmla="*/ 64 f224 1"/>
                <a:gd name="f274" fmla="*/ 117 f223 1"/>
                <a:gd name="f275" fmla="*/ 112 f224 1"/>
                <a:gd name="f276" fmla="*/ 115 f223 1"/>
                <a:gd name="f277" fmla="*/ 116 f223 1"/>
                <a:gd name="f278" fmla="*/ 54 f224 1"/>
                <a:gd name="f279" fmla="*/ 134 f223 1"/>
                <a:gd name="f280" fmla="*/ 55 f224 1"/>
                <a:gd name="f281" fmla="*/ 139 f223 1"/>
                <a:gd name="f282" fmla="*/ 308 f224 1"/>
                <a:gd name="f283" fmla="*/ 119 f223 1"/>
                <a:gd name="f284" fmla="*/ 56 f224 1"/>
                <a:gd name="f285" fmla="*/ 153 f223 1"/>
                <a:gd name="f286" fmla="*/ 206 f223 1"/>
                <a:gd name="f287" fmla="*/ 238 f224 1"/>
                <a:gd name="f288" fmla="*/ 186 f223 1"/>
                <a:gd name="f289" fmla="*/ 239 f224 1"/>
                <a:gd name="f290" fmla="*/ 192 f223 1"/>
                <a:gd name="f291" fmla="*/ 222 f224 1"/>
                <a:gd name="f292" fmla="*/ 196 f223 1"/>
                <a:gd name="f293" fmla="*/ 82 f224 1"/>
                <a:gd name="f294" fmla="*/ 222 f223 1"/>
                <a:gd name="f295" fmla="*/ 65 f224 1"/>
                <a:gd name="f296" fmla="*/ 253 f223 1"/>
                <a:gd name="f297" fmla="*/ 233 f224 1"/>
                <a:gd name="f298" fmla="*/ 209 f223 1"/>
                <a:gd name="f299" fmla="*/ 406 f224 1"/>
                <a:gd name="f300" fmla="*/ 214 f223 1"/>
                <a:gd name="f301" fmla="*/ 404 f224 1"/>
                <a:gd name="f302" fmla="*/ 191 f223 1"/>
                <a:gd name="f303" fmla="*/ 299 f224 1"/>
                <a:gd name="f304" fmla="*/ 405 f224 1"/>
                <a:gd name="f305" fmla="*/ 175 f223 1"/>
                <a:gd name="f306" fmla="*/ 167 f223 1"/>
                <a:gd name="f307" fmla="*/ 141 f224 1"/>
                <a:gd name="f308" fmla="*/ 176 f223 1"/>
                <a:gd name="f309" fmla="*/ 395 f224 1"/>
                <a:gd name="f310" fmla="*/ 146 f223 1"/>
                <a:gd name="f311" fmla="*/ 262 f224 1"/>
                <a:gd name="f312" fmla="*/ 391 f224 1"/>
                <a:gd name="f313" fmla="*/ 128 f223 1"/>
                <a:gd name="f314" fmla="*/ 121 f223 1"/>
                <a:gd name="f315" fmla="*/ 392 f224 1"/>
                <a:gd name="f316" fmla="*/ 113 f223 1"/>
                <a:gd name="f317" fmla="*/ 321 f224 1"/>
                <a:gd name="f318" fmla="*/ 104 f223 1"/>
                <a:gd name="f319" fmla="*/ 368 f224 1"/>
                <a:gd name="f320" fmla="*/ 99 f223 1"/>
                <a:gd name="f321" fmla="*/ 409 f224 1"/>
                <a:gd name="f322" fmla="*/ 87 f223 1"/>
                <a:gd name="f323" fmla="*/ 184 f224 1"/>
                <a:gd name="f324" fmla="*/ 95 f223 1"/>
                <a:gd name="f325" fmla="*/ 215 f224 1"/>
                <a:gd name="f326" fmla="*/ 88 f223 1"/>
                <a:gd name="f327" fmla="*/ 71 f223 1"/>
                <a:gd name="f328" fmla="+- f225 0 f1"/>
                <a:gd name="f329" fmla="*/ f228 1 440"/>
                <a:gd name="f330" fmla="*/ f229 1 286"/>
                <a:gd name="f331" fmla="*/ f230 1 440"/>
                <a:gd name="f332" fmla="*/ f231 1 286"/>
                <a:gd name="f333" fmla="*/ f232 1 440"/>
                <a:gd name="f334" fmla="*/ f233 1 286"/>
                <a:gd name="f335" fmla="*/ f234 1 440"/>
                <a:gd name="f336" fmla="*/ f235 1 286"/>
                <a:gd name="f337" fmla="*/ f236 1 440"/>
                <a:gd name="f338" fmla="*/ f237 1 286"/>
                <a:gd name="f339" fmla="*/ f238 1 440"/>
                <a:gd name="f340" fmla="*/ f239 1 286"/>
                <a:gd name="f341" fmla="*/ f240 1 440"/>
                <a:gd name="f342" fmla="*/ f241 1 286"/>
                <a:gd name="f343" fmla="*/ f242 1 440"/>
                <a:gd name="f344" fmla="*/ f243 1 286"/>
                <a:gd name="f345" fmla="*/ f244 1 440"/>
                <a:gd name="f346" fmla="*/ f245 1 286"/>
                <a:gd name="f347" fmla="*/ f246 1 286"/>
                <a:gd name="f348" fmla="*/ f247 1 440"/>
                <a:gd name="f349" fmla="*/ f248 1 286"/>
                <a:gd name="f350" fmla="*/ f249 1 440"/>
                <a:gd name="f351" fmla="*/ f250 1 286"/>
                <a:gd name="f352" fmla="*/ f251 1 440"/>
                <a:gd name="f353" fmla="*/ f252 1 286"/>
                <a:gd name="f354" fmla="*/ f253 1 440"/>
                <a:gd name="f355" fmla="*/ f254 1 440"/>
                <a:gd name="f356" fmla="*/ f255 1 286"/>
                <a:gd name="f357" fmla="*/ f256 1 440"/>
                <a:gd name="f358" fmla="*/ f257 1 286"/>
                <a:gd name="f359" fmla="*/ f258 1 286"/>
                <a:gd name="f360" fmla="*/ f259 1 440"/>
                <a:gd name="f361" fmla="*/ f260 1 286"/>
                <a:gd name="f362" fmla="*/ f261 1 440"/>
                <a:gd name="f363" fmla="*/ f262 1 286"/>
                <a:gd name="f364" fmla="*/ f263 1 440"/>
                <a:gd name="f365" fmla="*/ f264 1 286"/>
                <a:gd name="f366" fmla="*/ f265 1 440"/>
                <a:gd name="f367" fmla="*/ f266 1 286"/>
                <a:gd name="f368" fmla="*/ f267 1 440"/>
                <a:gd name="f369" fmla="*/ f268 1 286"/>
                <a:gd name="f370" fmla="*/ f269 1 440"/>
                <a:gd name="f371" fmla="*/ f270 1 286"/>
                <a:gd name="f372" fmla="*/ f271 1 440"/>
                <a:gd name="f373" fmla="*/ f272 1 286"/>
                <a:gd name="f374" fmla="*/ f273 1 440"/>
                <a:gd name="f375" fmla="*/ f274 1 286"/>
                <a:gd name="f376" fmla="*/ f275 1 440"/>
                <a:gd name="f377" fmla="*/ f276 1 286"/>
                <a:gd name="f378" fmla="*/ f277 1 286"/>
                <a:gd name="f379" fmla="*/ f278 1 440"/>
                <a:gd name="f380" fmla="*/ f279 1 286"/>
                <a:gd name="f381" fmla="*/ f280 1 440"/>
                <a:gd name="f382" fmla="*/ f281 1 286"/>
                <a:gd name="f383" fmla="*/ f282 1 440"/>
                <a:gd name="f384" fmla="*/ f283 1 286"/>
                <a:gd name="f385" fmla="*/ f284 1 440"/>
                <a:gd name="f386" fmla="*/ f285 1 286"/>
                <a:gd name="f387" fmla="*/ f286 1 286"/>
                <a:gd name="f388" fmla="*/ f287 1 440"/>
                <a:gd name="f389" fmla="*/ f288 1 286"/>
                <a:gd name="f390" fmla="*/ f289 1 440"/>
                <a:gd name="f391" fmla="*/ f290 1 286"/>
                <a:gd name="f392" fmla="*/ f291 1 440"/>
                <a:gd name="f393" fmla="*/ f292 1 286"/>
                <a:gd name="f394" fmla="*/ f293 1 440"/>
                <a:gd name="f395" fmla="*/ f294 1 286"/>
                <a:gd name="f396" fmla="*/ f295 1 440"/>
                <a:gd name="f397" fmla="*/ f296 1 286"/>
                <a:gd name="f398" fmla="*/ f297 1 440"/>
                <a:gd name="f399" fmla="*/ f298 1 286"/>
                <a:gd name="f400" fmla="*/ f299 1 440"/>
                <a:gd name="f401" fmla="*/ f300 1 286"/>
                <a:gd name="f402" fmla="*/ f301 1 440"/>
                <a:gd name="f403" fmla="*/ f302 1 286"/>
                <a:gd name="f404" fmla="*/ f303 1 440"/>
                <a:gd name="f405" fmla="*/ f304 1 440"/>
                <a:gd name="f406" fmla="*/ f305 1 286"/>
                <a:gd name="f407" fmla="*/ f306 1 286"/>
                <a:gd name="f408" fmla="*/ f307 1 440"/>
                <a:gd name="f409" fmla="*/ f308 1 286"/>
                <a:gd name="f410" fmla="*/ f309 1 440"/>
                <a:gd name="f411" fmla="*/ f310 1 286"/>
                <a:gd name="f412" fmla="*/ f311 1 440"/>
                <a:gd name="f413" fmla="*/ f312 1 440"/>
                <a:gd name="f414" fmla="*/ f313 1 286"/>
                <a:gd name="f415" fmla="*/ f314 1 286"/>
                <a:gd name="f416" fmla="*/ f315 1 440"/>
                <a:gd name="f417" fmla="*/ f316 1 286"/>
                <a:gd name="f418" fmla="*/ f317 1 440"/>
                <a:gd name="f419" fmla="*/ f318 1 286"/>
                <a:gd name="f420" fmla="*/ f319 1 440"/>
                <a:gd name="f421" fmla="*/ f320 1 286"/>
                <a:gd name="f422" fmla="*/ f321 1 440"/>
                <a:gd name="f423" fmla="*/ f322 1 286"/>
                <a:gd name="f424" fmla="*/ f323 1 440"/>
                <a:gd name="f425" fmla="*/ f324 1 286"/>
                <a:gd name="f426" fmla="*/ f325 1 440"/>
                <a:gd name="f427" fmla="*/ f326 1 286"/>
                <a:gd name="f428" fmla="*/ f327 1 286"/>
                <a:gd name="f429" fmla="*/ 0 1 f226"/>
                <a:gd name="f430" fmla="*/ f220 1 f226"/>
                <a:gd name="f431" fmla="*/ 0 1 f227"/>
                <a:gd name="f432" fmla="*/ f221 1 f227"/>
                <a:gd name="f433" fmla="*/ f329 1 f226"/>
                <a:gd name="f434" fmla="*/ f330 1 f227"/>
                <a:gd name="f435" fmla="*/ f331 1 f226"/>
                <a:gd name="f436" fmla="*/ f332 1 f227"/>
                <a:gd name="f437" fmla="*/ f333 1 f226"/>
                <a:gd name="f438" fmla="*/ f334 1 f227"/>
                <a:gd name="f439" fmla="*/ f335 1 f226"/>
                <a:gd name="f440" fmla="*/ f336 1 f227"/>
                <a:gd name="f441" fmla="*/ f337 1 f226"/>
                <a:gd name="f442" fmla="*/ f338 1 f227"/>
                <a:gd name="f443" fmla="*/ f339 1 f226"/>
                <a:gd name="f444" fmla="*/ f340 1 f227"/>
                <a:gd name="f445" fmla="*/ f341 1 f226"/>
                <a:gd name="f446" fmla="*/ f342 1 f227"/>
                <a:gd name="f447" fmla="*/ f343 1 f226"/>
                <a:gd name="f448" fmla="*/ f344 1 f227"/>
                <a:gd name="f449" fmla="*/ f345 1 f226"/>
                <a:gd name="f450" fmla="*/ f346 1 f227"/>
                <a:gd name="f451" fmla="*/ f347 1 f227"/>
                <a:gd name="f452" fmla="*/ f348 1 f226"/>
                <a:gd name="f453" fmla="*/ f349 1 f227"/>
                <a:gd name="f454" fmla="*/ f350 1 f226"/>
                <a:gd name="f455" fmla="*/ f351 1 f227"/>
                <a:gd name="f456" fmla="*/ f352 1 f226"/>
                <a:gd name="f457" fmla="*/ f353 1 f227"/>
                <a:gd name="f458" fmla="*/ f354 1 f226"/>
                <a:gd name="f459" fmla="*/ f355 1 f226"/>
                <a:gd name="f460" fmla="*/ f356 1 f227"/>
                <a:gd name="f461" fmla="*/ f357 1 f226"/>
                <a:gd name="f462" fmla="*/ f358 1 f227"/>
                <a:gd name="f463" fmla="*/ f359 1 f227"/>
                <a:gd name="f464" fmla="*/ f360 1 f226"/>
                <a:gd name="f465" fmla="*/ f361 1 f227"/>
                <a:gd name="f466" fmla="*/ f362 1 f226"/>
                <a:gd name="f467" fmla="*/ f363 1 f227"/>
                <a:gd name="f468" fmla="*/ f364 1 f226"/>
                <a:gd name="f469" fmla="*/ f365 1 f227"/>
                <a:gd name="f470" fmla="*/ f366 1 f226"/>
                <a:gd name="f471" fmla="*/ f367 1 f227"/>
                <a:gd name="f472" fmla="*/ f368 1 f226"/>
                <a:gd name="f473" fmla="*/ f369 1 f227"/>
                <a:gd name="f474" fmla="*/ f370 1 f226"/>
                <a:gd name="f475" fmla="*/ f371 1 f227"/>
                <a:gd name="f476" fmla="*/ f372 1 f226"/>
                <a:gd name="f477" fmla="*/ f373 1 f227"/>
                <a:gd name="f478" fmla="*/ f374 1 f226"/>
                <a:gd name="f479" fmla="*/ f375 1 f227"/>
                <a:gd name="f480" fmla="*/ f376 1 f226"/>
                <a:gd name="f481" fmla="*/ f377 1 f227"/>
                <a:gd name="f482" fmla="*/ f378 1 f227"/>
                <a:gd name="f483" fmla="*/ f379 1 f226"/>
                <a:gd name="f484" fmla="*/ f380 1 f227"/>
                <a:gd name="f485" fmla="*/ f381 1 f226"/>
                <a:gd name="f486" fmla="*/ f382 1 f227"/>
                <a:gd name="f487" fmla="*/ f383 1 f226"/>
                <a:gd name="f488" fmla="*/ f384 1 f227"/>
                <a:gd name="f489" fmla="*/ f385 1 f226"/>
                <a:gd name="f490" fmla="*/ f386 1 f227"/>
                <a:gd name="f491" fmla="*/ f387 1 f227"/>
                <a:gd name="f492" fmla="*/ f388 1 f226"/>
                <a:gd name="f493" fmla="*/ f389 1 f227"/>
                <a:gd name="f494" fmla="*/ f390 1 f226"/>
                <a:gd name="f495" fmla="*/ f391 1 f227"/>
                <a:gd name="f496" fmla="*/ f392 1 f226"/>
                <a:gd name="f497" fmla="*/ f393 1 f227"/>
                <a:gd name="f498" fmla="*/ f394 1 f226"/>
                <a:gd name="f499" fmla="*/ f395 1 f227"/>
                <a:gd name="f500" fmla="*/ f396 1 f226"/>
                <a:gd name="f501" fmla="*/ f397 1 f227"/>
                <a:gd name="f502" fmla="*/ f398 1 f226"/>
                <a:gd name="f503" fmla="*/ f399 1 f227"/>
                <a:gd name="f504" fmla="*/ f400 1 f226"/>
                <a:gd name="f505" fmla="*/ f401 1 f227"/>
                <a:gd name="f506" fmla="*/ f402 1 f226"/>
                <a:gd name="f507" fmla="*/ f403 1 f227"/>
                <a:gd name="f508" fmla="*/ f404 1 f226"/>
                <a:gd name="f509" fmla="*/ f405 1 f226"/>
                <a:gd name="f510" fmla="*/ f406 1 f227"/>
                <a:gd name="f511" fmla="*/ f407 1 f227"/>
                <a:gd name="f512" fmla="*/ f408 1 f226"/>
                <a:gd name="f513" fmla="*/ f409 1 f227"/>
                <a:gd name="f514" fmla="*/ f410 1 f226"/>
                <a:gd name="f515" fmla="*/ f411 1 f227"/>
                <a:gd name="f516" fmla="*/ f412 1 f226"/>
                <a:gd name="f517" fmla="*/ f413 1 f226"/>
                <a:gd name="f518" fmla="*/ f414 1 f227"/>
                <a:gd name="f519" fmla="*/ f415 1 f227"/>
                <a:gd name="f520" fmla="*/ f416 1 f226"/>
                <a:gd name="f521" fmla="*/ f417 1 f227"/>
                <a:gd name="f522" fmla="*/ f418 1 f226"/>
                <a:gd name="f523" fmla="*/ f419 1 f227"/>
                <a:gd name="f524" fmla="*/ f420 1 f226"/>
                <a:gd name="f525" fmla="*/ f421 1 f227"/>
                <a:gd name="f526" fmla="*/ f422 1 f226"/>
                <a:gd name="f527" fmla="*/ f423 1 f227"/>
                <a:gd name="f528" fmla="*/ f424 1 f226"/>
                <a:gd name="f529" fmla="*/ f425 1 f227"/>
                <a:gd name="f530" fmla="*/ f426 1 f226"/>
                <a:gd name="f531" fmla="*/ f427 1 f227"/>
                <a:gd name="f532" fmla="*/ f428 1 f227"/>
                <a:gd name="f533" fmla="*/ f429 f217 1"/>
                <a:gd name="f534" fmla="*/ f430 f217 1"/>
                <a:gd name="f535" fmla="*/ f432 f218 1"/>
                <a:gd name="f536" fmla="*/ f431 f218 1"/>
                <a:gd name="f537" fmla="*/ f433 f217 1"/>
                <a:gd name="f538" fmla="*/ f434 f218 1"/>
                <a:gd name="f539" fmla="*/ f435 f217 1"/>
                <a:gd name="f540" fmla="*/ f436 f218 1"/>
                <a:gd name="f541" fmla="*/ f437 f217 1"/>
                <a:gd name="f542" fmla="*/ f438 f218 1"/>
                <a:gd name="f543" fmla="*/ f439 f217 1"/>
                <a:gd name="f544" fmla="*/ f440 f218 1"/>
                <a:gd name="f545" fmla="*/ f441 f217 1"/>
                <a:gd name="f546" fmla="*/ f442 f218 1"/>
                <a:gd name="f547" fmla="*/ f443 f217 1"/>
                <a:gd name="f548" fmla="*/ f444 f218 1"/>
                <a:gd name="f549" fmla="*/ f445 f217 1"/>
                <a:gd name="f550" fmla="*/ f446 f218 1"/>
                <a:gd name="f551" fmla="*/ f447 f217 1"/>
                <a:gd name="f552" fmla="*/ f448 f218 1"/>
                <a:gd name="f553" fmla="*/ f449 f217 1"/>
                <a:gd name="f554" fmla="*/ f450 f218 1"/>
                <a:gd name="f555" fmla="*/ f451 f218 1"/>
                <a:gd name="f556" fmla="*/ f452 f217 1"/>
                <a:gd name="f557" fmla="*/ f453 f218 1"/>
                <a:gd name="f558" fmla="*/ f454 f217 1"/>
                <a:gd name="f559" fmla="*/ f455 f218 1"/>
                <a:gd name="f560" fmla="*/ f456 f217 1"/>
                <a:gd name="f561" fmla="*/ f457 f218 1"/>
                <a:gd name="f562" fmla="*/ f458 f217 1"/>
                <a:gd name="f563" fmla="*/ f459 f217 1"/>
                <a:gd name="f564" fmla="*/ f460 f218 1"/>
                <a:gd name="f565" fmla="*/ f461 f217 1"/>
                <a:gd name="f566" fmla="*/ f462 f218 1"/>
                <a:gd name="f567" fmla="*/ f463 f218 1"/>
                <a:gd name="f568" fmla="*/ f464 f217 1"/>
                <a:gd name="f569" fmla="*/ f465 f218 1"/>
                <a:gd name="f570" fmla="*/ f466 f217 1"/>
                <a:gd name="f571" fmla="*/ f467 f218 1"/>
                <a:gd name="f572" fmla="*/ f468 f217 1"/>
                <a:gd name="f573" fmla="*/ f469 f218 1"/>
                <a:gd name="f574" fmla="*/ f470 f217 1"/>
                <a:gd name="f575" fmla="*/ f471 f218 1"/>
                <a:gd name="f576" fmla="*/ f472 f217 1"/>
                <a:gd name="f577" fmla="*/ f473 f218 1"/>
                <a:gd name="f578" fmla="*/ f474 f217 1"/>
                <a:gd name="f579" fmla="*/ f475 f218 1"/>
                <a:gd name="f580" fmla="*/ f476 f217 1"/>
                <a:gd name="f581" fmla="*/ f477 f218 1"/>
                <a:gd name="f582" fmla="*/ f478 f217 1"/>
                <a:gd name="f583" fmla="*/ f479 f218 1"/>
                <a:gd name="f584" fmla="*/ f480 f217 1"/>
                <a:gd name="f585" fmla="*/ f481 f218 1"/>
                <a:gd name="f586" fmla="*/ f482 f218 1"/>
                <a:gd name="f587" fmla="*/ f483 f217 1"/>
                <a:gd name="f588" fmla="*/ f484 f218 1"/>
                <a:gd name="f589" fmla="*/ f485 f217 1"/>
                <a:gd name="f590" fmla="*/ f486 f218 1"/>
                <a:gd name="f591" fmla="*/ f487 f217 1"/>
                <a:gd name="f592" fmla="*/ f488 f218 1"/>
                <a:gd name="f593" fmla="*/ f489 f217 1"/>
                <a:gd name="f594" fmla="*/ f490 f218 1"/>
                <a:gd name="f595" fmla="*/ f491 f218 1"/>
                <a:gd name="f596" fmla="*/ f492 f217 1"/>
                <a:gd name="f597" fmla="*/ f493 f218 1"/>
                <a:gd name="f598" fmla="*/ f494 f217 1"/>
                <a:gd name="f599" fmla="*/ f495 f218 1"/>
                <a:gd name="f600" fmla="*/ f496 f217 1"/>
                <a:gd name="f601" fmla="*/ f497 f218 1"/>
                <a:gd name="f602" fmla="*/ f498 f217 1"/>
                <a:gd name="f603" fmla="*/ f499 f218 1"/>
                <a:gd name="f604" fmla="*/ f500 f217 1"/>
                <a:gd name="f605" fmla="*/ f501 f218 1"/>
                <a:gd name="f606" fmla="*/ f502 f217 1"/>
                <a:gd name="f607" fmla="*/ f503 f218 1"/>
                <a:gd name="f608" fmla="*/ f504 f217 1"/>
                <a:gd name="f609" fmla="*/ f505 f218 1"/>
                <a:gd name="f610" fmla="*/ f506 f217 1"/>
                <a:gd name="f611" fmla="*/ f507 f218 1"/>
                <a:gd name="f612" fmla="*/ f508 f217 1"/>
                <a:gd name="f613" fmla="*/ f509 f217 1"/>
                <a:gd name="f614" fmla="*/ f510 f218 1"/>
                <a:gd name="f615" fmla="*/ f511 f218 1"/>
                <a:gd name="f616" fmla="*/ f512 f217 1"/>
                <a:gd name="f617" fmla="*/ f513 f218 1"/>
                <a:gd name="f618" fmla="*/ f514 f217 1"/>
                <a:gd name="f619" fmla="*/ f515 f218 1"/>
                <a:gd name="f620" fmla="*/ f516 f217 1"/>
                <a:gd name="f621" fmla="*/ f517 f217 1"/>
                <a:gd name="f622" fmla="*/ f518 f218 1"/>
                <a:gd name="f623" fmla="*/ f519 f218 1"/>
                <a:gd name="f624" fmla="*/ f520 f217 1"/>
                <a:gd name="f625" fmla="*/ f521 f218 1"/>
                <a:gd name="f626" fmla="*/ f522 f217 1"/>
                <a:gd name="f627" fmla="*/ f523 f218 1"/>
                <a:gd name="f628" fmla="*/ f524 f217 1"/>
                <a:gd name="f629" fmla="*/ f525 f218 1"/>
                <a:gd name="f630" fmla="*/ f526 f217 1"/>
                <a:gd name="f631" fmla="*/ f527 f218 1"/>
                <a:gd name="f632" fmla="*/ f528 f217 1"/>
                <a:gd name="f633" fmla="*/ f529 f218 1"/>
                <a:gd name="f634" fmla="*/ f530 f217 1"/>
                <a:gd name="f635" fmla="*/ f531 f218 1"/>
                <a:gd name="f636" fmla="*/ f532 f2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8">
                  <a:pos x="f537" y="f538"/>
                </a:cxn>
                <a:cxn ang="f328">
                  <a:pos x="f539" y="f540"/>
                </a:cxn>
                <a:cxn ang="f328">
                  <a:pos x="f541" y="f542"/>
                </a:cxn>
                <a:cxn ang="f328">
                  <a:pos x="f543" y="f544"/>
                </a:cxn>
                <a:cxn ang="f328">
                  <a:pos x="f545" y="f546"/>
                </a:cxn>
                <a:cxn ang="f328">
                  <a:pos x="f547" y="f548"/>
                </a:cxn>
                <a:cxn ang="f328">
                  <a:pos x="f549" y="f550"/>
                </a:cxn>
                <a:cxn ang="f328">
                  <a:pos x="f551" y="f552"/>
                </a:cxn>
                <a:cxn ang="f328">
                  <a:pos x="f553" y="f554"/>
                </a:cxn>
                <a:cxn ang="f328">
                  <a:pos x="f537" y="f555"/>
                </a:cxn>
                <a:cxn ang="f328">
                  <a:pos x="f537" y="f538"/>
                </a:cxn>
                <a:cxn ang="f328">
                  <a:pos x="f556" y="f557"/>
                </a:cxn>
                <a:cxn ang="f328">
                  <a:pos x="f558" y="f559"/>
                </a:cxn>
                <a:cxn ang="f328">
                  <a:pos x="f560" y="f561"/>
                </a:cxn>
                <a:cxn ang="f328">
                  <a:pos x="f562" y="f540"/>
                </a:cxn>
                <a:cxn ang="f328">
                  <a:pos x="f563" y="f564"/>
                </a:cxn>
                <a:cxn ang="f328">
                  <a:pos x="f565" y="f566"/>
                </a:cxn>
                <a:cxn ang="f328">
                  <a:pos x="f565" y="f567"/>
                </a:cxn>
                <a:cxn ang="f328">
                  <a:pos x="f568" y="f569"/>
                </a:cxn>
                <a:cxn ang="f328">
                  <a:pos x="f570" y="f571"/>
                </a:cxn>
                <a:cxn ang="f328">
                  <a:pos x="f572" y="f573"/>
                </a:cxn>
                <a:cxn ang="f328">
                  <a:pos x="f574" y="f575"/>
                </a:cxn>
                <a:cxn ang="f328">
                  <a:pos x="f576" y="f577"/>
                </a:cxn>
                <a:cxn ang="f328">
                  <a:pos x="f578" y="f579"/>
                </a:cxn>
                <a:cxn ang="f328">
                  <a:pos x="f580" y="f581"/>
                </a:cxn>
                <a:cxn ang="f328">
                  <a:pos x="f582" y="f583"/>
                </a:cxn>
                <a:cxn ang="f328">
                  <a:pos x="f584" y="f585"/>
                </a:cxn>
                <a:cxn ang="f328">
                  <a:pos x="f584" y="f586"/>
                </a:cxn>
                <a:cxn ang="f328">
                  <a:pos x="f587" y="f588"/>
                </a:cxn>
                <a:cxn ang="f328">
                  <a:pos x="f589" y="f590"/>
                </a:cxn>
                <a:cxn ang="f328">
                  <a:pos x="f591" y="f592"/>
                </a:cxn>
                <a:cxn ang="f328">
                  <a:pos x="f593" y="f594"/>
                </a:cxn>
                <a:cxn ang="f328">
                  <a:pos x="f553" y="f595"/>
                </a:cxn>
                <a:cxn ang="f328">
                  <a:pos x="f596" y="f597"/>
                </a:cxn>
                <a:cxn ang="f328">
                  <a:pos x="f598" y="f599"/>
                </a:cxn>
                <a:cxn ang="f328">
                  <a:pos x="f600" y="f601"/>
                </a:cxn>
                <a:cxn ang="f328">
                  <a:pos x="f602" y="f603"/>
                </a:cxn>
                <a:cxn ang="f328">
                  <a:pos x="f604" y="f605"/>
                </a:cxn>
                <a:cxn ang="f328">
                  <a:pos x="f606" y="f607"/>
                </a:cxn>
                <a:cxn ang="f328">
                  <a:pos x="f608" y="f609"/>
                </a:cxn>
                <a:cxn ang="f328">
                  <a:pos x="f610" y="f611"/>
                </a:cxn>
                <a:cxn ang="f328">
                  <a:pos x="f612" y="f611"/>
                </a:cxn>
                <a:cxn ang="f328">
                  <a:pos x="f612" y="f597"/>
                </a:cxn>
                <a:cxn ang="f328">
                  <a:pos x="f613" y="f614"/>
                </a:cxn>
                <a:cxn ang="f328">
                  <a:pos x="f610" y="f615"/>
                </a:cxn>
                <a:cxn ang="f328">
                  <a:pos x="f616" y="f617"/>
                </a:cxn>
                <a:cxn ang="f328">
                  <a:pos x="f618" y="f619"/>
                </a:cxn>
                <a:cxn ang="f328">
                  <a:pos x="f620" y="f619"/>
                </a:cxn>
                <a:cxn ang="f328">
                  <a:pos x="f621" y="f622"/>
                </a:cxn>
                <a:cxn ang="f328">
                  <a:pos x="f613" y="f623"/>
                </a:cxn>
                <a:cxn ang="f328">
                  <a:pos x="f624" y="f625"/>
                </a:cxn>
                <a:cxn ang="f328">
                  <a:pos x="f626" y="f627"/>
                </a:cxn>
                <a:cxn ang="f328">
                  <a:pos x="f628" y="f629"/>
                </a:cxn>
                <a:cxn ang="f328">
                  <a:pos x="f630" y="f631"/>
                </a:cxn>
                <a:cxn ang="f328">
                  <a:pos x="f632" y="f633"/>
                </a:cxn>
                <a:cxn ang="f328">
                  <a:pos x="f634" y="f635"/>
                </a:cxn>
                <a:cxn ang="f328">
                  <a:pos x="f551" y="f636"/>
                </a:cxn>
                <a:cxn ang="f328">
                  <a:pos x="f560" y="f557"/>
                </a:cxn>
                <a:cxn ang="f328">
                  <a:pos x="f556" y="f557"/>
                </a:cxn>
              </a:cxnLst>
              <a:rect l="f533" t="f536" r="f534" b="f535"/>
              <a:pathLst>
                <a:path w="440" h="28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8"/>
                    <a:pt x="f16" y="f10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5"/>
                    <a:pt x="f28" y="f29"/>
                  </a:cubicBezTo>
                  <a:cubicBezTo>
                    <a:pt x="f6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cubicBezTo>
                    <a:pt x="f40" y="f41"/>
                    <a:pt x="f37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7"/>
                    <a:pt x="f52" y="f53"/>
                    <a:pt x="f8" y="f54"/>
                  </a:cubicBezTo>
                  <a:cubicBezTo>
                    <a:pt x="f8" y="f55"/>
                    <a:pt x="f8" y="f56"/>
                    <a:pt x="f8" y="f9"/>
                  </a:cubicBezTo>
                  <a:close/>
                  <a:moveTo>
                    <a:pt x="f57" y="f58"/>
                  </a:moveTo>
                  <a:cubicBezTo>
                    <a:pt x="f57" y="f59"/>
                    <a:pt x="f57" y="f34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67"/>
                    <a:pt x="f71" y="f15"/>
                  </a:cubicBezTo>
                  <a:cubicBezTo>
                    <a:pt x="f71" y="f72"/>
                    <a:pt x="f61" y="f73"/>
                    <a:pt x="f74" y="f75"/>
                  </a:cubicBezTo>
                  <a:cubicBezTo>
                    <a:pt x="f76" y="f49"/>
                    <a:pt x="f77" y="f19"/>
                    <a:pt x="f78" y="f74"/>
                  </a:cubicBezTo>
                  <a:cubicBezTo>
                    <a:pt x="f78" y="f79"/>
                    <a:pt x="f78" y="f80"/>
                    <a:pt x="f78" y="f19"/>
                  </a:cubicBezTo>
                  <a:cubicBezTo>
                    <a:pt x="f81" y="f82"/>
                    <a:pt x="f23" y="f49"/>
                    <a:pt x="f83" y="f84"/>
                  </a:cubicBezTo>
                  <a:cubicBezTo>
                    <a:pt x="f85" y="f75"/>
                    <a:pt x="f86" y="f87"/>
                    <a:pt x="f88" y="f89"/>
                  </a:cubicBezTo>
                  <a:cubicBezTo>
                    <a:pt x="f75" y="f90"/>
                    <a:pt x="f80" y="f91"/>
                    <a:pt x="f61" y="f92"/>
                  </a:cubicBezTo>
                  <a:cubicBezTo>
                    <a:pt x="f93" y="f94"/>
                    <a:pt x="f93" y="f94"/>
                    <a:pt x="f93" y="f95"/>
                  </a:cubicBezTo>
                  <a:cubicBezTo>
                    <a:pt x="f96" y="f88"/>
                    <a:pt x="f97" y="f98"/>
                    <a:pt x="f99" y="f100"/>
                  </a:cubicBezTo>
                  <a:cubicBezTo>
                    <a:pt x="f11" y="f101"/>
                    <a:pt x="f102" y="f103"/>
                    <a:pt x="f104" y="f105"/>
                  </a:cubicBezTo>
                  <a:cubicBezTo>
                    <a:pt x="f106" y="f107"/>
                    <a:pt x="f15" y="f85"/>
                    <a:pt x="f108" y="f109"/>
                  </a:cubicBezTo>
                  <a:cubicBezTo>
                    <a:pt x="f79" y="f110"/>
                    <a:pt x="f82" y="f111"/>
                    <a:pt x="f84" y="f111"/>
                  </a:cubicBezTo>
                  <a:cubicBezTo>
                    <a:pt x="f112" y="f111"/>
                    <a:pt x="f113" y="f114"/>
                    <a:pt x="f109" y="f114"/>
                  </a:cubicBezTo>
                  <a:cubicBezTo>
                    <a:pt x="f109" y="f114"/>
                    <a:pt x="f109" y="f114"/>
                    <a:pt x="f109" y="f115"/>
                  </a:cubicBezTo>
                  <a:cubicBezTo>
                    <a:pt x="f116" y="f83"/>
                    <a:pt x="f89" y="f117"/>
                    <a:pt x="f79" y="f118"/>
                  </a:cubicBezTo>
                  <a:cubicBezTo>
                    <a:pt x="f79" y="f23"/>
                    <a:pt x="f79" y="f119"/>
                    <a:pt x="f80" y="f120"/>
                  </a:cubicBezTo>
                  <a:cubicBezTo>
                    <a:pt x="f119" y="f121"/>
                    <a:pt x="f122" y="f13"/>
                    <a:pt x="f123" y="f102"/>
                  </a:cubicBezTo>
                  <a:cubicBezTo>
                    <a:pt x="f124" y="f121"/>
                    <a:pt x="f125" y="f126"/>
                    <a:pt x="f127" y="f128"/>
                  </a:cubicBezTo>
                  <a:cubicBezTo>
                    <a:pt x="f106" y="f129"/>
                    <a:pt x="f130" y="f131"/>
                    <a:pt x="f49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7" y="f139"/>
                    <a:pt x="f137" y="f140"/>
                    <a:pt x="f141" y="f142"/>
                  </a:cubicBezTo>
                  <a:cubicBezTo>
                    <a:pt x="f143" y="f136"/>
                    <a:pt x="f144" y="f145"/>
                    <a:pt x="f146" y="f147"/>
                  </a:cubicBezTo>
                  <a:cubicBezTo>
                    <a:pt x="f129" y="f148"/>
                    <a:pt x="f149" y="f150"/>
                    <a:pt x="f151" y="f146"/>
                  </a:cubicBezTo>
                  <a:cubicBezTo>
                    <a:pt x="f104" y="f152"/>
                    <a:pt x="f82" y="f153"/>
                    <a:pt x="f100" y="f154"/>
                  </a:cubicBezTo>
                  <a:cubicBezTo>
                    <a:pt x="f102" y="f48"/>
                    <a:pt x="f129" y="f155"/>
                    <a:pt x="f143" y="f156"/>
                  </a:cubicBezTo>
                  <a:cubicBezTo>
                    <a:pt x="f157" y="f158"/>
                    <a:pt x="f159" y="f155"/>
                    <a:pt x="f160" y="f150"/>
                  </a:cubicBezTo>
                  <a:cubicBezTo>
                    <a:pt x="f161" y="f156"/>
                    <a:pt x="f161" y="f162"/>
                    <a:pt x="f163" y="f131"/>
                  </a:cubicBezTo>
                  <a:cubicBezTo>
                    <a:pt x="f164" y="f131"/>
                    <a:pt x="f165" y="f131"/>
                    <a:pt x="f166" y="f131"/>
                  </a:cubicBezTo>
                  <a:cubicBezTo>
                    <a:pt x="f166" y="f140"/>
                    <a:pt x="f166" y="f139"/>
                    <a:pt x="f166" y="f138"/>
                  </a:cubicBezTo>
                  <a:cubicBezTo>
                    <a:pt x="f167" y="f168"/>
                    <a:pt x="f169" y="f135"/>
                    <a:pt x="f161" y="f129"/>
                  </a:cubicBezTo>
                  <a:cubicBezTo>
                    <a:pt x="f161" y="f170"/>
                    <a:pt x="f163" y="f171"/>
                    <a:pt x="f163" y="f172"/>
                  </a:cubicBezTo>
                  <a:cubicBezTo>
                    <a:pt x="f173" y="f174"/>
                    <a:pt x="f48" y="f170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2"/>
                    <a:pt x="f123" y="f182"/>
                    <a:pt x="f184" y="f182"/>
                  </a:cubicBezTo>
                  <a:cubicBezTo>
                    <a:pt x="f185" y="f119"/>
                    <a:pt x="f186" y="f187"/>
                    <a:pt x="f188" y="f117"/>
                  </a:cubicBezTo>
                  <a:cubicBezTo>
                    <a:pt x="f43" y="f189"/>
                    <a:pt x="f190" y="f191"/>
                    <a:pt x="f161" y="f133"/>
                  </a:cubicBezTo>
                  <a:cubicBezTo>
                    <a:pt x="f190" y="f192"/>
                    <a:pt x="f193" y="f194"/>
                    <a:pt x="f195" y="f194"/>
                  </a:cubicBezTo>
                  <a:cubicBezTo>
                    <a:pt x="f169" y="f196"/>
                    <a:pt x="f197" y="f198"/>
                    <a:pt x="f199" y="f200"/>
                  </a:cubicBezTo>
                  <a:cubicBezTo>
                    <a:pt x="f201" y="f202"/>
                    <a:pt x="f203" y="f36"/>
                    <a:pt x="f164" y="f204"/>
                  </a:cubicBezTo>
                  <a:cubicBezTo>
                    <a:pt x="f163" y="f21"/>
                    <a:pt x="f163" y="f21"/>
                    <a:pt x="f205" y="f206"/>
                  </a:cubicBezTo>
                  <a:cubicBezTo>
                    <a:pt x="f165" y="f103"/>
                    <a:pt x="f207" y="f208"/>
                    <a:pt x="f209" y="f210"/>
                  </a:cubicBezTo>
                  <a:cubicBezTo>
                    <a:pt x="f211" y="f208"/>
                    <a:pt x="f148" y="f76"/>
                    <a:pt x="f46" y="f212"/>
                  </a:cubicBezTo>
                  <a:cubicBezTo>
                    <a:pt x="f213" y="f151"/>
                    <a:pt x="f201" y="f90"/>
                    <a:pt x="f43" y="f72"/>
                  </a:cubicBezTo>
                  <a:cubicBezTo>
                    <a:pt x="f214" y="f87"/>
                    <a:pt x="f215" y="f100"/>
                    <a:pt x="f66" y="f58"/>
                  </a:cubicBezTo>
                  <a:cubicBezTo>
                    <a:pt x="f64" y="f58"/>
                    <a:pt x="f62" y="f58"/>
                    <a:pt x="f57" y="f58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8B4718E-9FEC-4863-9132-D7AD999F6BAB}"/>
                </a:ext>
              </a:extLst>
            </p:cNvPr>
            <p:cNvSpPr/>
            <p:nvPr/>
          </p:nvSpPr>
          <p:spPr>
            <a:xfrm>
              <a:off x="4499899" y="1267212"/>
              <a:ext cx="346072" cy="76676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11"/>
                <a:gd name="f8" fmla="val 469"/>
                <a:gd name="f9" fmla="val 15"/>
                <a:gd name="f10" fmla="val 192"/>
                <a:gd name="f11" fmla="val 19"/>
                <a:gd name="f12" fmla="val 212"/>
                <a:gd name="f13" fmla="val 23"/>
                <a:gd name="f14" fmla="val 229"/>
                <a:gd name="f15" fmla="val 27"/>
                <a:gd name="f16" fmla="val 246"/>
                <a:gd name="f17" fmla="val 29"/>
                <a:gd name="f18" fmla="val 196"/>
                <a:gd name="f19" fmla="val 13"/>
                <a:gd name="f20" fmla="val 144"/>
                <a:gd name="f21" fmla="val 58"/>
                <a:gd name="f22" fmla="val 102"/>
                <a:gd name="f23" fmla="val 105"/>
                <a:gd name="f24" fmla="val 108"/>
                <a:gd name="f25" fmla="val 111"/>
                <a:gd name="f26" fmla="val 114"/>
                <a:gd name="f27" fmla="val 117"/>
                <a:gd name="f28" fmla="val 60"/>
                <a:gd name="f29" fmla="val 122"/>
                <a:gd name="f30" fmla="val 61"/>
                <a:gd name="f31" fmla="val 82"/>
                <a:gd name="f32" fmla="val 88"/>
                <a:gd name="f33" fmla="val 62"/>
                <a:gd name="f34" fmla="val 120"/>
                <a:gd name="f35" fmla="val 39"/>
                <a:gd name="f36" fmla="val 115"/>
                <a:gd name="f37" fmla="val 53"/>
                <a:gd name="f38" fmla="val 112"/>
                <a:gd name="f39" fmla="val 63"/>
                <a:gd name="f40" fmla="val 109"/>
                <a:gd name="f41" fmla="val 72"/>
                <a:gd name="f42" fmla="val 128"/>
                <a:gd name="f43" fmla="val 24"/>
                <a:gd name="f44" fmla="val 168"/>
                <a:gd name="f45" fmla="val 7"/>
                <a:gd name="f46" fmla="val 202"/>
                <a:gd name="f47" fmla="val 194"/>
                <a:gd name="f48" fmla="val 40"/>
                <a:gd name="f49" fmla="val 183"/>
                <a:gd name="f50" fmla="val 59"/>
                <a:gd name="f51" fmla="val 178"/>
                <a:gd name="f52" fmla="val 67"/>
                <a:gd name="f53" fmla="val 169"/>
                <a:gd name="f54" fmla="val 73"/>
                <a:gd name="f55" fmla="val 162"/>
                <a:gd name="f56" fmla="val 79"/>
                <a:gd name="f57" fmla="val 156"/>
                <a:gd name="f58" fmla="val 85"/>
                <a:gd name="f59" fmla="val 149"/>
                <a:gd name="f60" fmla="val 91"/>
                <a:gd name="f61" fmla="val 145"/>
                <a:gd name="f62" fmla="val 99"/>
                <a:gd name="f63" fmla="val 155"/>
                <a:gd name="f64" fmla="val 94"/>
                <a:gd name="f65" fmla="val 164"/>
                <a:gd name="f66" fmla="val 90"/>
                <a:gd name="f67" fmla="val 175"/>
                <a:gd name="f68" fmla="val 176"/>
                <a:gd name="f69" fmla="val 161"/>
                <a:gd name="f70" fmla="val 125"/>
                <a:gd name="f71" fmla="val 137"/>
                <a:gd name="f72" fmla="val 129"/>
                <a:gd name="f73" fmla="val 151"/>
                <a:gd name="f74" fmla="val 116"/>
                <a:gd name="f75" fmla="val 166"/>
                <a:gd name="f76" fmla="val 119"/>
                <a:gd name="f77" fmla="val 170"/>
                <a:gd name="f78" fmla="val 158"/>
                <a:gd name="f79" fmla="val 154"/>
                <a:gd name="f80" fmla="val 146"/>
                <a:gd name="f81" fmla="val 132"/>
                <a:gd name="f82" fmla="val 172"/>
                <a:gd name="f83" fmla="val 195"/>
                <a:gd name="f84" fmla="val 141"/>
                <a:gd name="f85" fmla="val 214"/>
                <a:gd name="f86" fmla="val 124"/>
                <a:gd name="f87" fmla="val 223"/>
                <a:gd name="f88" fmla="val 113"/>
                <a:gd name="f89" fmla="val 241"/>
                <a:gd name="f90" fmla="val 101"/>
                <a:gd name="f91" fmla="val 257"/>
                <a:gd name="f92" fmla="val 245"/>
                <a:gd name="f93" fmla="val 134"/>
                <a:gd name="f94" fmla="val 233"/>
                <a:gd name="f95" fmla="val 221"/>
                <a:gd name="f96" fmla="val 273"/>
                <a:gd name="f97" fmla="val 312"/>
                <a:gd name="f98" fmla="val 351"/>
                <a:gd name="f99" fmla="val 282"/>
                <a:gd name="f100" fmla="val 69"/>
                <a:gd name="f101" fmla="val 218"/>
                <a:gd name="f102" fmla="val 86"/>
                <a:gd name="f103" fmla="val 42"/>
                <a:gd name="f104" fmla="val 274"/>
                <a:gd name="f105" fmla="val 43"/>
                <a:gd name="f106" fmla="val 338"/>
                <a:gd name="f107" fmla="val 44"/>
                <a:gd name="f108" fmla="val 359"/>
                <a:gd name="f109" fmla="val 380"/>
                <a:gd name="f110" fmla="val 49"/>
                <a:gd name="f111" fmla="val 400"/>
                <a:gd name="f112" fmla="val 57"/>
                <a:gd name="f113" fmla="val 428"/>
                <a:gd name="f114" fmla="val 448"/>
                <a:gd name="f115" fmla="val 447"/>
                <a:gd name="f116" fmla="val 30"/>
                <a:gd name="f117" fmla="val 427"/>
                <a:gd name="f118" fmla="val 28"/>
                <a:gd name="f119" fmla="val 407"/>
                <a:gd name="f120" fmla="val 26"/>
                <a:gd name="f121" fmla="val 384"/>
                <a:gd name="f122" fmla="val 18"/>
                <a:gd name="f123" fmla="val 3"/>
                <a:gd name="f124" fmla="val 289"/>
                <a:gd name="f125" fmla="val 234"/>
                <a:gd name="f126" fmla="+- 0 0 -90"/>
                <a:gd name="f127" fmla="*/ f4 1 211"/>
                <a:gd name="f128" fmla="*/ f5 1 469"/>
                <a:gd name="f129" fmla="val f6"/>
                <a:gd name="f130" fmla="val f7"/>
                <a:gd name="f131" fmla="val f8"/>
                <a:gd name="f132" fmla="*/ f126 f0 1"/>
                <a:gd name="f133" fmla="+- f131 0 f129"/>
                <a:gd name="f134" fmla="+- f130 0 f129"/>
                <a:gd name="f135" fmla="*/ f132 1 f3"/>
                <a:gd name="f136" fmla="*/ f134 1 211"/>
                <a:gd name="f137" fmla="*/ f133 1 469"/>
                <a:gd name="f138" fmla="*/ 15 f134 1"/>
                <a:gd name="f139" fmla="*/ 192 f133 1"/>
                <a:gd name="f140" fmla="*/ 27 f134 1"/>
                <a:gd name="f141" fmla="*/ 246 f133 1"/>
                <a:gd name="f142" fmla="*/ 58 f134 1"/>
                <a:gd name="f143" fmla="*/ 102 f133 1"/>
                <a:gd name="f144" fmla="*/ 111 f133 1"/>
                <a:gd name="f145" fmla="*/ 60 f134 1"/>
                <a:gd name="f146" fmla="*/ 122 f133 1"/>
                <a:gd name="f147" fmla="*/ 120 f134 1"/>
                <a:gd name="f148" fmla="*/ 39 f133 1"/>
                <a:gd name="f149" fmla="*/ 109 f134 1"/>
                <a:gd name="f150" fmla="*/ 72 f133 1"/>
                <a:gd name="f151" fmla="*/ 211 f134 1"/>
                <a:gd name="f152" fmla="*/ 0 f133 1"/>
                <a:gd name="f153" fmla="*/ 183 f134 1"/>
                <a:gd name="f154" fmla="*/ 59 f133 1"/>
                <a:gd name="f155" fmla="*/ 162 f134 1"/>
                <a:gd name="f156" fmla="*/ 79 f133 1"/>
                <a:gd name="f157" fmla="*/ 145 f134 1"/>
                <a:gd name="f158" fmla="*/ 99 f133 1"/>
                <a:gd name="f159" fmla="*/ 175 f134 1"/>
                <a:gd name="f160" fmla="*/ 85 f133 1"/>
                <a:gd name="f161" fmla="*/ 161 f134 1"/>
                <a:gd name="f162" fmla="*/ 125 f133 1"/>
                <a:gd name="f163" fmla="*/ 114 f134 1"/>
                <a:gd name="f164" fmla="*/ 164 f133 1"/>
                <a:gd name="f165" fmla="*/ 119 f134 1"/>
                <a:gd name="f166" fmla="*/ 170 f133 1"/>
                <a:gd name="f167" fmla="*/ 132 f133 1"/>
                <a:gd name="f168" fmla="*/ 141 f134 1"/>
                <a:gd name="f169" fmla="*/ 214 f133 1"/>
                <a:gd name="f170" fmla="*/ 101 f134 1"/>
                <a:gd name="f171" fmla="*/ 257 f133 1"/>
                <a:gd name="f172" fmla="*/ 151 f134 1"/>
                <a:gd name="f173" fmla="*/ 221 f133 1"/>
                <a:gd name="f174" fmla="*/ 59 f134 1"/>
                <a:gd name="f175" fmla="*/ 351 f133 1"/>
                <a:gd name="f176" fmla="*/ 86 f134 1"/>
                <a:gd name="f177" fmla="*/ 156 f133 1"/>
                <a:gd name="f178" fmla="*/ 43 f134 1"/>
                <a:gd name="f179" fmla="*/ 338 f133 1"/>
                <a:gd name="f180" fmla="*/ 49 f134 1"/>
                <a:gd name="f181" fmla="*/ 400 f133 1"/>
                <a:gd name="f182" fmla="*/ 29 f134 1"/>
                <a:gd name="f183" fmla="*/ 469 f133 1"/>
                <a:gd name="f184" fmla="*/ 28 f134 1"/>
                <a:gd name="f185" fmla="*/ 407 f133 1"/>
                <a:gd name="f186" fmla="*/ 18 f134 1"/>
                <a:gd name="f187" fmla="+- f135 0 f1"/>
                <a:gd name="f188" fmla="*/ f138 1 211"/>
                <a:gd name="f189" fmla="*/ f139 1 469"/>
                <a:gd name="f190" fmla="*/ f140 1 211"/>
                <a:gd name="f191" fmla="*/ f141 1 469"/>
                <a:gd name="f192" fmla="*/ f142 1 211"/>
                <a:gd name="f193" fmla="*/ f143 1 469"/>
                <a:gd name="f194" fmla="*/ f144 1 469"/>
                <a:gd name="f195" fmla="*/ f145 1 211"/>
                <a:gd name="f196" fmla="*/ f146 1 469"/>
                <a:gd name="f197" fmla="*/ f147 1 211"/>
                <a:gd name="f198" fmla="*/ f148 1 469"/>
                <a:gd name="f199" fmla="*/ f149 1 211"/>
                <a:gd name="f200" fmla="*/ f150 1 469"/>
                <a:gd name="f201" fmla="*/ f151 1 211"/>
                <a:gd name="f202" fmla="*/ f152 1 469"/>
                <a:gd name="f203" fmla="*/ f153 1 211"/>
                <a:gd name="f204" fmla="*/ f154 1 469"/>
                <a:gd name="f205" fmla="*/ f155 1 211"/>
                <a:gd name="f206" fmla="*/ f156 1 469"/>
                <a:gd name="f207" fmla="*/ f157 1 211"/>
                <a:gd name="f208" fmla="*/ f158 1 469"/>
                <a:gd name="f209" fmla="*/ f159 1 211"/>
                <a:gd name="f210" fmla="*/ f160 1 469"/>
                <a:gd name="f211" fmla="*/ f161 1 211"/>
                <a:gd name="f212" fmla="*/ f162 1 469"/>
                <a:gd name="f213" fmla="*/ f163 1 211"/>
                <a:gd name="f214" fmla="*/ f164 1 469"/>
                <a:gd name="f215" fmla="*/ f165 1 211"/>
                <a:gd name="f216" fmla="*/ f166 1 469"/>
                <a:gd name="f217" fmla="*/ f167 1 469"/>
                <a:gd name="f218" fmla="*/ f168 1 211"/>
                <a:gd name="f219" fmla="*/ f169 1 469"/>
                <a:gd name="f220" fmla="*/ f170 1 211"/>
                <a:gd name="f221" fmla="*/ f171 1 469"/>
                <a:gd name="f222" fmla="*/ f172 1 211"/>
                <a:gd name="f223" fmla="*/ f173 1 469"/>
                <a:gd name="f224" fmla="*/ f174 1 211"/>
                <a:gd name="f225" fmla="*/ f175 1 469"/>
                <a:gd name="f226" fmla="*/ f176 1 211"/>
                <a:gd name="f227" fmla="*/ f177 1 469"/>
                <a:gd name="f228" fmla="*/ f178 1 211"/>
                <a:gd name="f229" fmla="*/ f179 1 469"/>
                <a:gd name="f230" fmla="*/ f180 1 211"/>
                <a:gd name="f231" fmla="*/ f181 1 469"/>
                <a:gd name="f232" fmla="*/ f182 1 211"/>
                <a:gd name="f233" fmla="*/ f183 1 469"/>
                <a:gd name="f234" fmla="*/ f184 1 211"/>
                <a:gd name="f235" fmla="*/ f185 1 469"/>
                <a:gd name="f236" fmla="*/ f186 1 211"/>
                <a:gd name="f237" fmla="*/ 0 1 f136"/>
                <a:gd name="f238" fmla="*/ f130 1 f136"/>
                <a:gd name="f239" fmla="*/ 0 1 f137"/>
                <a:gd name="f240" fmla="*/ f131 1 f137"/>
                <a:gd name="f241" fmla="*/ f188 1 f136"/>
                <a:gd name="f242" fmla="*/ f189 1 f137"/>
                <a:gd name="f243" fmla="*/ f190 1 f136"/>
                <a:gd name="f244" fmla="*/ f191 1 f137"/>
                <a:gd name="f245" fmla="*/ f192 1 f136"/>
                <a:gd name="f246" fmla="*/ f193 1 f137"/>
                <a:gd name="f247" fmla="*/ f194 1 f137"/>
                <a:gd name="f248" fmla="*/ f195 1 f136"/>
                <a:gd name="f249" fmla="*/ f196 1 f137"/>
                <a:gd name="f250" fmla="*/ f197 1 f136"/>
                <a:gd name="f251" fmla="*/ f198 1 f137"/>
                <a:gd name="f252" fmla="*/ f199 1 f136"/>
                <a:gd name="f253" fmla="*/ f200 1 f137"/>
                <a:gd name="f254" fmla="*/ f201 1 f136"/>
                <a:gd name="f255" fmla="*/ f202 1 f137"/>
                <a:gd name="f256" fmla="*/ f203 1 f136"/>
                <a:gd name="f257" fmla="*/ f204 1 f137"/>
                <a:gd name="f258" fmla="*/ f205 1 f136"/>
                <a:gd name="f259" fmla="*/ f206 1 f137"/>
                <a:gd name="f260" fmla="*/ f207 1 f136"/>
                <a:gd name="f261" fmla="*/ f208 1 f137"/>
                <a:gd name="f262" fmla="*/ f209 1 f136"/>
                <a:gd name="f263" fmla="*/ f210 1 f137"/>
                <a:gd name="f264" fmla="*/ f211 1 f136"/>
                <a:gd name="f265" fmla="*/ f212 1 f137"/>
                <a:gd name="f266" fmla="*/ f213 1 f136"/>
                <a:gd name="f267" fmla="*/ f214 1 f137"/>
                <a:gd name="f268" fmla="*/ f215 1 f136"/>
                <a:gd name="f269" fmla="*/ f216 1 f137"/>
                <a:gd name="f270" fmla="*/ f217 1 f137"/>
                <a:gd name="f271" fmla="*/ f218 1 f136"/>
                <a:gd name="f272" fmla="*/ f219 1 f137"/>
                <a:gd name="f273" fmla="*/ f220 1 f136"/>
                <a:gd name="f274" fmla="*/ f221 1 f137"/>
                <a:gd name="f275" fmla="*/ f222 1 f136"/>
                <a:gd name="f276" fmla="*/ f223 1 f137"/>
                <a:gd name="f277" fmla="*/ f224 1 f136"/>
                <a:gd name="f278" fmla="*/ f225 1 f137"/>
                <a:gd name="f279" fmla="*/ f226 1 f136"/>
                <a:gd name="f280" fmla="*/ f227 1 f137"/>
                <a:gd name="f281" fmla="*/ f228 1 f136"/>
                <a:gd name="f282" fmla="*/ f229 1 f137"/>
                <a:gd name="f283" fmla="*/ f230 1 f136"/>
                <a:gd name="f284" fmla="*/ f231 1 f137"/>
                <a:gd name="f285" fmla="*/ f232 1 f136"/>
                <a:gd name="f286" fmla="*/ f233 1 f137"/>
                <a:gd name="f287" fmla="*/ f234 1 f136"/>
                <a:gd name="f288" fmla="*/ f235 1 f137"/>
                <a:gd name="f289" fmla="*/ f236 1 f136"/>
                <a:gd name="f290" fmla="*/ f237 f127 1"/>
                <a:gd name="f291" fmla="*/ f238 f127 1"/>
                <a:gd name="f292" fmla="*/ f240 f128 1"/>
                <a:gd name="f293" fmla="*/ f239 f128 1"/>
                <a:gd name="f294" fmla="*/ f241 f127 1"/>
                <a:gd name="f295" fmla="*/ f242 f128 1"/>
                <a:gd name="f296" fmla="*/ f243 f127 1"/>
                <a:gd name="f297" fmla="*/ f244 f128 1"/>
                <a:gd name="f298" fmla="*/ f245 f127 1"/>
                <a:gd name="f299" fmla="*/ f246 f128 1"/>
                <a:gd name="f300" fmla="*/ f247 f128 1"/>
                <a:gd name="f301" fmla="*/ f248 f127 1"/>
                <a:gd name="f302" fmla="*/ f249 f128 1"/>
                <a:gd name="f303" fmla="*/ f250 f127 1"/>
                <a:gd name="f304" fmla="*/ f251 f128 1"/>
                <a:gd name="f305" fmla="*/ f252 f127 1"/>
                <a:gd name="f306" fmla="*/ f253 f128 1"/>
                <a:gd name="f307" fmla="*/ f254 f127 1"/>
                <a:gd name="f308" fmla="*/ f255 f128 1"/>
                <a:gd name="f309" fmla="*/ f256 f127 1"/>
                <a:gd name="f310" fmla="*/ f257 f128 1"/>
                <a:gd name="f311" fmla="*/ f258 f127 1"/>
                <a:gd name="f312" fmla="*/ f259 f128 1"/>
                <a:gd name="f313" fmla="*/ f260 f127 1"/>
                <a:gd name="f314" fmla="*/ f261 f128 1"/>
                <a:gd name="f315" fmla="*/ f262 f127 1"/>
                <a:gd name="f316" fmla="*/ f263 f128 1"/>
                <a:gd name="f317" fmla="*/ f264 f127 1"/>
                <a:gd name="f318" fmla="*/ f265 f128 1"/>
                <a:gd name="f319" fmla="*/ f266 f127 1"/>
                <a:gd name="f320" fmla="*/ f267 f128 1"/>
                <a:gd name="f321" fmla="*/ f268 f127 1"/>
                <a:gd name="f322" fmla="*/ f269 f128 1"/>
                <a:gd name="f323" fmla="*/ f270 f128 1"/>
                <a:gd name="f324" fmla="*/ f271 f127 1"/>
                <a:gd name="f325" fmla="*/ f272 f128 1"/>
                <a:gd name="f326" fmla="*/ f273 f127 1"/>
                <a:gd name="f327" fmla="*/ f274 f128 1"/>
                <a:gd name="f328" fmla="*/ f275 f127 1"/>
                <a:gd name="f329" fmla="*/ f276 f128 1"/>
                <a:gd name="f330" fmla="*/ f277 f127 1"/>
                <a:gd name="f331" fmla="*/ f278 f128 1"/>
                <a:gd name="f332" fmla="*/ f279 f127 1"/>
                <a:gd name="f333" fmla="*/ f280 f128 1"/>
                <a:gd name="f334" fmla="*/ f281 f127 1"/>
                <a:gd name="f335" fmla="*/ f282 f128 1"/>
                <a:gd name="f336" fmla="*/ f283 f127 1"/>
                <a:gd name="f337" fmla="*/ f284 f128 1"/>
                <a:gd name="f338" fmla="*/ f285 f127 1"/>
                <a:gd name="f339" fmla="*/ f286 f128 1"/>
                <a:gd name="f340" fmla="*/ f287 f127 1"/>
                <a:gd name="f341" fmla="*/ f288 f128 1"/>
                <a:gd name="f342" fmla="*/ f289 f1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7">
                  <a:pos x="f294" y="f295"/>
                </a:cxn>
                <a:cxn ang="f187">
                  <a:pos x="f296" y="f297"/>
                </a:cxn>
                <a:cxn ang="f187">
                  <a:pos x="f298" y="f299"/>
                </a:cxn>
                <a:cxn ang="f187">
                  <a:pos x="f298" y="f300"/>
                </a:cxn>
                <a:cxn ang="f187">
                  <a:pos x="f301" y="f302"/>
                </a:cxn>
                <a:cxn ang="f187">
                  <a:pos x="f303" y="f304"/>
                </a:cxn>
                <a:cxn ang="f187">
                  <a:pos x="f305" y="f306"/>
                </a:cxn>
                <a:cxn ang="f187">
                  <a:pos x="f307" y="f308"/>
                </a:cxn>
                <a:cxn ang="f187">
                  <a:pos x="f309" y="f310"/>
                </a:cxn>
                <a:cxn ang="f187">
                  <a:pos x="f311" y="f312"/>
                </a:cxn>
                <a:cxn ang="f187">
                  <a:pos x="f313" y="f314"/>
                </a:cxn>
                <a:cxn ang="f187">
                  <a:pos x="f315" y="f316"/>
                </a:cxn>
                <a:cxn ang="f187">
                  <a:pos x="f317" y="f318"/>
                </a:cxn>
                <a:cxn ang="f187">
                  <a:pos x="f319" y="f320"/>
                </a:cxn>
                <a:cxn ang="f187">
                  <a:pos x="f321" y="f322"/>
                </a:cxn>
                <a:cxn ang="f187">
                  <a:pos x="f315" y="f323"/>
                </a:cxn>
                <a:cxn ang="f187">
                  <a:pos x="f324" y="f325"/>
                </a:cxn>
                <a:cxn ang="f187">
                  <a:pos x="f326" y="f327"/>
                </a:cxn>
                <a:cxn ang="f187">
                  <a:pos x="f328" y="f329"/>
                </a:cxn>
                <a:cxn ang="f187">
                  <a:pos x="f330" y="f331"/>
                </a:cxn>
                <a:cxn ang="f187">
                  <a:pos x="f332" y="f333"/>
                </a:cxn>
                <a:cxn ang="f187">
                  <a:pos x="f334" y="f335"/>
                </a:cxn>
                <a:cxn ang="f187">
                  <a:pos x="f336" y="f337"/>
                </a:cxn>
                <a:cxn ang="f187">
                  <a:pos x="f338" y="f339"/>
                </a:cxn>
                <a:cxn ang="f187">
                  <a:pos x="f340" y="f341"/>
                </a:cxn>
                <a:cxn ang="f187">
                  <a:pos x="f342" y="f335"/>
                </a:cxn>
                <a:cxn ang="f187">
                  <a:pos x="f294" y="f295"/>
                </a:cxn>
              </a:cxnLst>
              <a:rect l="f290" t="f293" r="f291" b="f292"/>
              <a:pathLst>
                <a:path w="211" h="469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1" y="f23"/>
                    <a:pt x="f21" y="f24"/>
                    <a:pt x="f21" y="f25"/>
                  </a:cubicBezTo>
                  <a:cubicBezTo>
                    <a:pt x="f21" y="f26"/>
                    <a:pt x="f21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7" y="f6"/>
                  </a:cubicBezTo>
                  <a:cubicBezTo>
                    <a:pt x="f46" y="f11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8"/>
                  </a:cubicBezTo>
                  <a:cubicBezTo>
                    <a:pt x="f3" y="f22"/>
                    <a:pt x="f68" y="f26"/>
                    <a:pt x="f69" y="f70"/>
                  </a:cubicBezTo>
                  <a:cubicBezTo>
                    <a:pt x="f61" y="f71"/>
                    <a:pt x="f72" y="f73"/>
                    <a:pt x="f26" y="f65"/>
                  </a:cubicBezTo>
                  <a:cubicBezTo>
                    <a:pt x="f74" y="f75"/>
                    <a:pt x="f27" y="f44"/>
                    <a:pt x="f76" y="f77"/>
                  </a:cubicBezTo>
                  <a:cubicBezTo>
                    <a:pt x="f71" y="f78"/>
                    <a:pt x="f79" y="f80"/>
                    <a:pt x="f67" y="f81"/>
                  </a:cubicBezTo>
                  <a:cubicBezTo>
                    <a:pt x="f82" y="f75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27" y="f92"/>
                    <a:pt x="f93" y="f94"/>
                    <a:pt x="f73" y="f95"/>
                  </a:cubicBezTo>
                  <a:cubicBezTo>
                    <a:pt x="f93" y="f96"/>
                    <a:pt x="f90" y="f97"/>
                    <a:pt x="f50" y="f98"/>
                  </a:cubicBezTo>
                  <a:cubicBezTo>
                    <a:pt x="f21" y="f99"/>
                    <a:pt x="f100" y="f101"/>
                    <a:pt x="f102" y="f57"/>
                  </a:cubicBezTo>
                  <a:cubicBezTo>
                    <a:pt x="f28" y="f85"/>
                    <a:pt x="f103" y="f104"/>
                    <a:pt x="f105" y="f106"/>
                  </a:cubicBezTo>
                  <a:cubicBezTo>
                    <a:pt x="f107" y="f108"/>
                    <a:pt x="f107" y="f109"/>
                    <a:pt x="f110" y="f111"/>
                  </a:cubicBezTo>
                  <a:cubicBezTo>
                    <a:pt x="f112" y="f113"/>
                    <a:pt x="f107" y="f114"/>
                    <a:pt x="f17" y="f8"/>
                  </a:cubicBezTo>
                  <a:cubicBezTo>
                    <a:pt x="f17" y="f115"/>
                    <a:pt x="f116" y="f117"/>
                    <a:pt x="f118" y="f119"/>
                  </a:cubicBezTo>
                  <a:cubicBezTo>
                    <a:pt x="f120" y="f121"/>
                    <a:pt x="f43" y="f2"/>
                    <a:pt x="f122" y="f106"/>
                  </a:cubicBezTo>
                  <a:cubicBezTo>
                    <a:pt x="f123" y="f124"/>
                    <a:pt x="f6" y="f125"/>
                    <a:pt x="f9" y="f10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Rectángulo: esquinas redondeadas 1">
            <a:extLst>
              <a:ext uri="{FF2B5EF4-FFF2-40B4-BE49-F238E27FC236}">
                <a16:creationId xmlns:a16="http://schemas.microsoft.com/office/drawing/2014/main" id="{E48A99C8-67A8-42F5-8314-BC0170BF50C2}"/>
              </a:ext>
            </a:extLst>
          </p:cNvPr>
          <p:cNvSpPr/>
          <p:nvPr/>
        </p:nvSpPr>
        <p:spPr>
          <a:xfrm>
            <a:off x="1042498" y="977457"/>
            <a:ext cx="2049965" cy="33112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402" cap="flat">
            <a:solidFill>
              <a:srgbClr val="C46C33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25" name="Rectángulo: esquinas redondeadas 26">
            <a:extLst>
              <a:ext uri="{FF2B5EF4-FFF2-40B4-BE49-F238E27FC236}">
                <a16:creationId xmlns:a16="http://schemas.microsoft.com/office/drawing/2014/main" id="{BE4C49DF-0BEF-49F8-8D05-F82CE4FE07C3}"/>
              </a:ext>
            </a:extLst>
          </p:cNvPr>
          <p:cNvSpPr/>
          <p:nvPr/>
        </p:nvSpPr>
        <p:spPr>
          <a:xfrm>
            <a:off x="3547021" y="977457"/>
            <a:ext cx="2049965" cy="33112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402" cap="flat">
            <a:solidFill>
              <a:srgbClr val="C46C33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26" name="Rectángulo: esquinas redondeadas 27">
            <a:extLst>
              <a:ext uri="{FF2B5EF4-FFF2-40B4-BE49-F238E27FC236}">
                <a16:creationId xmlns:a16="http://schemas.microsoft.com/office/drawing/2014/main" id="{D314DE54-86F2-4477-9E4F-CBD8CC2B27D3}"/>
              </a:ext>
            </a:extLst>
          </p:cNvPr>
          <p:cNvSpPr/>
          <p:nvPr/>
        </p:nvSpPr>
        <p:spPr>
          <a:xfrm>
            <a:off x="5953887" y="977457"/>
            <a:ext cx="2049965" cy="33112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402" cap="flat">
            <a:solidFill>
              <a:srgbClr val="C46C33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27" name="Trapecio 2">
            <a:extLst>
              <a:ext uri="{FF2B5EF4-FFF2-40B4-BE49-F238E27FC236}">
                <a16:creationId xmlns:a16="http://schemas.microsoft.com/office/drawing/2014/main" id="{C1CFC307-551D-4358-A209-0EAA0DB7F60A}"/>
              </a:ext>
            </a:extLst>
          </p:cNvPr>
          <p:cNvSpPr/>
          <p:nvPr/>
        </p:nvSpPr>
        <p:spPr>
          <a:xfrm>
            <a:off x="451942" y="4917972"/>
            <a:ext cx="8271644" cy="225527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E2C4B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28" name="Google Shape;612;p43">
            <a:extLst>
              <a:ext uri="{FF2B5EF4-FFF2-40B4-BE49-F238E27FC236}">
                <a16:creationId xmlns:a16="http://schemas.microsoft.com/office/drawing/2014/main" id="{96ADF730-8D73-414F-87A4-8B0E32AD7FCB}"/>
              </a:ext>
            </a:extLst>
          </p:cNvPr>
          <p:cNvSpPr txBox="1"/>
          <p:nvPr/>
        </p:nvSpPr>
        <p:spPr>
          <a:xfrm>
            <a:off x="1572676" y="4326245"/>
            <a:ext cx="5856201" cy="7312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695340"/>
                </a:solidFill>
                <a:uFillTx/>
                <a:latin typeface="Abril Fatface"/>
                <a:ea typeface="Abril Fatface"/>
                <a:cs typeface="Abril Fatface"/>
              </a:rPr>
              <a:t>Here you could describe your main points. A clear message is a good way to get down to business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0">
            <a:extLst>
              <a:ext uri="{FF2B5EF4-FFF2-40B4-BE49-F238E27FC236}">
                <a16:creationId xmlns:a16="http://schemas.microsoft.com/office/drawing/2014/main" id="{A6DD25DE-63CF-4982-9924-C5F179A2A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141" y="-5577"/>
            <a:ext cx="5143499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676;p47">
            <a:extLst>
              <a:ext uri="{FF2B5EF4-FFF2-40B4-BE49-F238E27FC236}">
                <a16:creationId xmlns:a16="http://schemas.microsoft.com/office/drawing/2014/main" id="{2FEADA20-13DC-4CB8-94BC-F6C4DD238ECB}"/>
              </a:ext>
            </a:extLst>
          </p:cNvPr>
          <p:cNvSpPr/>
          <p:nvPr/>
        </p:nvSpPr>
        <p:spPr>
          <a:xfrm>
            <a:off x="574618" y="4435443"/>
            <a:ext cx="6257102" cy="285896"/>
          </a:xfrm>
          <a:prstGeom prst="rect">
            <a:avLst/>
          </a:prstGeom>
          <a:solidFill>
            <a:srgbClr val="F4A9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77;p47">
            <a:extLst>
              <a:ext uri="{FF2B5EF4-FFF2-40B4-BE49-F238E27FC236}">
                <a16:creationId xmlns:a16="http://schemas.microsoft.com/office/drawing/2014/main" id="{A25312FC-5BD3-4C4B-9F7A-C34BA25CA0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3094" y="583670"/>
            <a:ext cx="4121657" cy="2850001"/>
          </a:xfrm>
        </p:spPr>
        <p:txBody>
          <a:bodyPr/>
          <a:lstStyle/>
          <a:p>
            <a:pPr marL="0" lvl="0" indent="0">
              <a:buNone/>
            </a:pPr>
            <a:r>
              <a:rPr lang="en-US" sz="2000"/>
              <a:t>Do you know what helps you make your point clear? Lists like this one:</a:t>
            </a:r>
          </a:p>
          <a:p>
            <a:pPr lvl="0" indent="-317497">
              <a:spcBef>
                <a:spcPts val="1600"/>
              </a:spcBef>
              <a:buSzPts val="1400"/>
            </a:pPr>
            <a:r>
              <a:rPr lang="en-US" sz="2000"/>
              <a:t>They’re simple</a:t>
            </a:r>
          </a:p>
          <a:p>
            <a:pPr lvl="0" indent="-317497">
              <a:buSzPts val="1400"/>
            </a:pPr>
            <a:r>
              <a:rPr lang="en-US" sz="2000"/>
              <a:t>You can organize your ideas clearly</a:t>
            </a:r>
          </a:p>
          <a:p>
            <a:pPr lvl="0" indent="-317497">
              <a:buSzPts val="1400"/>
            </a:pPr>
            <a:r>
              <a:rPr lang="en-US" sz="2000"/>
              <a:t>You’ll never forget again to buy milk!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000"/>
              <a:t>And the most important thing: the audience won’t miss the point </a:t>
            </a:r>
          </a:p>
        </p:txBody>
      </p:sp>
      <p:sp>
        <p:nvSpPr>
          <p:cNvPr id="5" name="Google Shape;678;p47">
            <a:extLst>
              <a:ext uri="{FF2B5EF4-FFF2-40B4-BE49-F238E27FC236}">
                <a16:creationId xmlns:a16="http://schemas.microsoft.com/office/drawing/2014/main" id="{7288039C-6F56-408F-B5CE-70D594F4A1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7651" y="3957248"/>
            <a:ext cx="7717499" cy="478203"/>
          </a:xfrm>
        </p:spPr>
        <p:txBody>
          <a:bodyPr/>
          <a:lstStyle/>
          <a:p>
            <a:pPr lvl="0"/>
            <a:r>
              <a:rPr lang="en-US" sz="4000">
                <a:solidFill>
                  <a:srgbClr val="312200"/>
                </a:solidFill>
              </a:rPr>
              <a:t>The Slide Title Goes Here!</a:t>
            </a:r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877780AA-482E-4393-B3AF-3A573A0FC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068" y="0"/>
            <a:ext cx="2923931" cy="19444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AE1666EC-06F5-4F09-BA7C-20A904C313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694;p48">
            <a:extLst>
              <a:ext uri="{FF2B5EF4-FFF2-40B4-BE49-F238E27FC236}">
                <a16:creationId xmlns:a16="http://schemas.microsoft.com/office/drawing/2014/main" id="{1B649A34-8D6C-4F29-9C63-416EB3851480}"/>
              </a:ext>
            </a:extLst>
          </p:cNvPr>
          <p:cNvSpPr/>
          <p:nvPr/>
        </p:nvSpPr>
        <p:spPr>
          <a:xfrm>
            <a:off x="1913016" y="1878433"/>
            <a:ext cx="5759403" cy="550203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95;p48">
            <a:extLst>
              <a:ext uri="{FF2B5EF4-FFF2-40B4-BE49-F238E27FC236}">
                <a16:creationId xmlns:a16="http://schemas.microsoft.com/office/drawing/2014/main" id="{10E9CD3B-DDD4-4C7B-8A68-6B3F2EE460DD}"/>
              </a:ext>
            </a:extLst>
          </p:cNvPr>
          <p:cNvSpPr/>
          <p:nvPr/>
        </p:nvSpPr>
        <p:spPr>
          <a:xfrm>
            <a:off x="2843335" y="3265066"/>
            <a:ext cx="4239899" cy="550203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696;p48">
            <a:extLst>
              <a:ext uri="{FF2B5EF4-FFF2-40B4-BE49-F238E27FC236}">
                <a16:creationId xmlns:a16="http://schemas.microsoft.com/office/drawing/2014/main" id="{D7F9C82D-4DA9-4662-99A1-C2CD821590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6893" y="1463104"/>
            <a:ext cx="5759403" cy="2217301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695340"/>
                </a:solidFill>
              </a:rPr>
              <a:t>Awesome Words</a:t>
            </a:r>
          </a:p>
        </p:txBody>
      </p:sp>
      <p:sp>
        <p:nvSpPr>
          <p:cNvPr id="6" name="Google Shape;707;p49">
            <a:extLst>
              <a:ext uri="{FF2B5EF4-FFF2-40B4-BE49-F238E27FC236}">
                <a16:creationId xmlns:a16="http://schemas.microsoft.com/office/drawing/2014/main" id="{1BFDEAB1-6063-446E-953B-5BB02BDFCE87}"/>
              </a:ext>
            </a:extLst>
          </p:cNvPr>
          <p:cNvSpPr txBox="1"/>
          <p:nvPr/>
        </p:nvSpPr>
        <p:spPr>
          <a:xfrm>
            <a:off x="1522439" y="3896038"/>
            <a:ext cx="6834838" cy="10364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312200"/>
                </a:solidFill>
                <a:uFillTx/>
                <a:latin typeface="Arial"/>
                <a:ea typeface="Arial"/>
                <a:cs typeface="Arial"/>
              </a:rPr>
              <a:t>Mercury is the closest planet to the Sun and the smallest Venus has a beautiful name and is the second planet from the Sun. It’s terribly hot one in the Solar System</a:t>
            </a:r>
          </a:p>
        </p:txBody>
      </p:sp>
      <p:sp>
        <p:nvSpPr>
          <p:cNvPr id="7" name="Gráfico 5">
            <a:extLst>
              <a:ext uri="{FF2B5EF4-FFF2-40B4-BE49-F238E27FC236}">
                <a16:creationId xmlns:a16="http://schemas.microsoft.com/office/drawing/2014/main" id="{C852D074-7445-49DF-803F-4DB7D13A2545}"/>
              </a:ext>
            </a:extLst>
          </p:cNvPr>
          <p:cNvSpPr/>
          <p:nvPr/>
        </p:nvSpPr>
        <p:spPr>
          <a:xfrm rot="2780312">
            <a:off x="5024758" y="228560"/>
            <a:ext cx="715271" cy="15578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5275"/>
              <a:gd name="f7" fmla="val 1557808"/>
              <a:gd name="f8" fmla="val 715276"/>
              <a:gd name="f9" fmla="val 43"/>
              <a:gd name="f10" fmla="val 713191"/>
              <a:gd name="f11" fmla="val 2650"/>
              <a:gd name="f12" fmla="val 711584"/>
              <a:gd name="f13" fmla="val 5864"/>
              <a:gd name="f14" fmla="val 709021"/>
              <a:gd name="f15" fmla="val 7775"/>
              <a:gd name="f16" fmla="val 645737"/>
              <a:gd name="f17" fmla="val 54771"/>
              <a:gd name="f18" fmla="val 610468"/>
              <a:gd name="f19" fmla="val 119880"/>
              <a:gd name="f20" fmla="val 590966"/>
              <a:gd name="f21" fmla="val 194153"/>
              <a:gd name="f22" fmla="val 584971"/>
              <a:gd name="f23" fmla="val 217000"/>
              <a:gd name="f24" fmla="val 574982"/>
              <a:gd name="f25" fmla="val 232333"/>
              <a:gd name="f26" fmla="val 554176"/>
              <a:gd name="f27" fmla="val 244494"/>
              <a:gd name="f28" fmla="val 511697"/>
              <a:gd name="f29" fmla="val 269382"/>
              <a:gd name="f30" fmla="val 477036"/>
              <a:gd name="f31" fmla="val 304217"/>
              <a:gd name="f32" fmla="val 444417"/>
              <a:gd name="f33" fmla="val 340876"/>
              <a:gd name="f34" fmla="val 442940"/>
              <a:gd name="f35" fmla="val 342527"/>
              <a:gd name="f36" fmla="val 442505"/>
              <a:gd name="f37" fmla="val 345089"/>
              <a:gd name="f38" fmla="val 441246"/>
              <a:gd name="f39" fmla="val 347956"/>
              <a:gd name="f40" fmla="val 450845"/>
              <a:gd name="f41" fmla="val 348564"/>
              <a:gd name="f42" fmla="val 455058"/>
              <a:gd name="f43" fmla="val 341397"/>
              <a:gd name="f44" fmla="val 460748"/>
              <a:gd name="f45" fmla="val 337141"/>
              <a:gd name="f46" fmla="val 488503"/>
              <a:gd name="f47" fmla="val 316292"/>
              <a:gd name="f48" fmla="val 517734"/>
              <a:gd name="f49" fmla="val 297962"/>
              <a:gd name="f50" fmla="val 550354"/>
              <a:gd name="f51" fmla="val 285714"/>
              <a:gd name="f52" fmla="val 569682"/>
              <a:gd name="f53" fmla="val 278460"/>
              <a:gd name="f54" fmla="val 572332"/>
              <a:gd name="f55" fmla="val 280675"/>
              <a:gd name="f56" fmla="val 570899"/>
              <a:gd name="f57" fmla="val 301264"/>
              <a:gd name="f58" fmla="val 569596"/>
              <a:gd name="f59" fmla="val 319767"/>
              <a:gd name="f60" fmla="val 567858"/>
              <a:gd name="f61" fmla="val 338227"/>
              <a:gd name="f62" fmla="val 566946"/>
              <a:gd name="f63" fmla="val 356730"/>
              <a:gd name="f64" fmla="val 566208"/>
              <a:gd name="f65" fmla="val 372323"/>
              <a:gd name="f66" fmla="val 558780"/>
              <a:gd name="f67" fmla="val 382704"/>
              <a:gd name="f68" fmla="val 546445"/>
              <a:gd name="f69" fmla="val 392172"/>
              <a:gd name="f70" fmla="val 487287"/>
              <a:gd name="f71" fmla="val 437562"/>
              <a:gd name="f72" fmla="val 437119"/>
              <a:gd name="f73" fmla="val 492159"/>
              <a:gd name="f74" fmla="val 389211"/>
              <a:gd name="f75" fmla="val 548972"/>
              <a:gd name="f76" fmla="val 386561"/>
              <a:gd name="f77" fmla="val 552143"/>
              <a:gd name="f78" fmla="val 384477"/>
              <a:gd name="f79" fmla="val 555791"/>
              <a:gd name="f80" fmla="val 380263"/>
              <a:gd name="f81" fmla="val 561829"/>
              <a:gd name="f82" fmla="val 389949"/>
              <a:gd name="f83" fmla="val 560569"/>
              <a:gd name="f84" fmla="val 393554"/>
              <a:gd name="f85" fmla="val 554923"/>
              <a:gd name="f86" fmla="val 398028"/>
              <a:gd name="f87" fmla="val 551144"/>
              <a:gd name="f88" fmla="val 441810"/>
              <a:gd name="f89" fmla="val 513877"/>
              <a:gd name="f90" fmla="val 488677"/>
              <a:gd name="f91" fmla="val 481083"/>
              <a:gd name="f92" fmla="val 539018"/>
              <a:gd name="f93" fmla="val 453242"/>
              <a:gd name="f94" fmla="val 559084"/>
              <a:gd name="f95" fmla="val 442166"/>
              <a:gd name="f96" fmla="val 560865"/>
              <a:gd name="f97" fmla="val 443339"/>
              <a:gd name="f98" fmla="val 560127"/>
              <a:gd name="f99" fmla="val 466924"/>
              <a:gd name="f100" fmla="val 558476"/>
              <a:gd name="f101" fmla="val 519306"/>
              <a:gd name="f102" fmla="val 550528"/>
              <a:gd name="f103" fmla="val 570820"/>
              <a:gd name="f104" fmla="val 538236"/>
              <a:gd name="f105" fmla="val 621769"/>
              <a:gd name="f106" fmla="val 534066"/>
              <a:gd name="f107" fmla="val 639186"/>
              <a:gd name="f108" fmla="val 526074"/>
              <a:gd name="f109" fmla="val 651912"/>
              <a:gd name="f110" fmla="val 510481"/>
              <a:gd name="f111" fmla="val 661555"/>
              <a:gd name="f112" fmla="val 431169"/>
              <a:gd name="f113" fmla="val 710767"/>
              <a:gd name="f114" fmla="val 370404"/>
              <a:gd name="f115" fmla="val 779567"/>
              <a:gd name="f116" fmla="val 312592"/>
              <a:gd name="f117" fmla="val 851321"/>
              <a:gd name="f118" fmla="val 308379"/>
              <a:gd name="f119" fmla="val 856534"/>
              <a:gd name="f120" fmla="val 304774"/>
              <a:gd name="f121" fmla="val 862310"/>
              <a:gd name="f122" fmla="val 301125"/>
              <a:gd name="f123" fmla="val 867957"/>
              <a:gd name="f124" fmla="val 300343"/>
              <a:gd name="f125" fmla="val 869130"/>
              <a:gd name="f126" fmla="val 300561"/>
              <a:gd name="f127" fmla="val 870910"/>
              <a:gd name="f128" fmla="val 299431"/>
              <a:gd name="f129" fmla="val 877382"/>
              <a:gd name="f130" fmla="val 330444"/>
              <a:gd name="f131" fmla="val 845110"/>
              <a:gd name="f132" fmla="val 356200"/>
              <a:gd name="f133" fmla="val 813055"/>
              <a:gd name="f134" fmla="val 390557"/>
              <a:gd name="f135" fmla="val 790165"/>
              <a:gd name="f136" fmla="val 424697"/>
              <a:gd name="f137" fmla="val 767405"/>
              <a:gd name="f138" fmla="val 459836"/>
              <a:gd name="f139" fmla="val 746426"/>
              <a:gd name="f140" fmla="val 495018"/>
              <a:gd name="f141" fmla="val 725578"/>
              <a:gd name="f142" fmla="val 502619"/>
              <a:gd name="f143" fmla="val 736002"/>
              <a:gd name="f144" fmla="val 496234"/>
              <a:gd name="f145" fmla="val 742430"/>
              <a:gd name="f146" fmla="val 493454"/>
              <a:gd name="f147" fmla="val 748859"/>
              <a:gd name="f148" fmla="val 454884"/>
              <a:gd name="f149" fmla="val 837639"/>
              <a:gd name="f150" fmla="val 401894"/>
              <a:gd name="f151" fmla="val 917516"/>
              <a:gd name="f152" fmla="val 341650"/>
              <a:gd name="f153" fmla="val 992832"/>
              <a:gd name="f154" fmla="val 297868"/>
              <a:gd name="f155" fmla="val 1047560"/>
              <a:gd name="f156" fmla="val 249568"/>
              <a:gd name="f157" fmla="val 1098118"/>
              <a:gd name="f158" fmla="val 199227"/>
              <a:gd name="f159" fmla="val 1146765"/>
              <a:gd name="f160" fmla="val 198011"/>
              <a:gd name="f161" fmla="val 1147937"/>
              <a:gd name="f162" fmla="val 196838"/>
              <a:gd name="f163" fmla="val 1149154"/>
              <a:gd name="f164" fmla="val 195579"/>
              <a:gd name="f165" fmla="val 1150239"/>
              <a:gd name="f166" fmla="val 191192"/>
              <a:gd name="f167" fmla="val 1154018"/>
              <a:gd name="f168" fmla="val 187065"/>
              <a:gd name="f169" fmla="val 1160533"/>
              <a:gd name="f170" fmla="val 180854"/>
              <a:gd name="f171" fmla="val 1158101"/>
              <a:gd name="f172" fmla="val 173470"/>
              <a:gd name="f173" fmla="val 1155234"/>
              <a:gd name="f174" fmla="val 174426"/>
              <a:gd name="f175" fmla="val 1146938"/>
              <a:gd name="f176" fmla="val 174296"/>
              <a:gd name="f177" fmla="val 1140336"/>
              <a:gd name="f178" fmla="val 174035"/>
              <a:gd name="f179" fmla="val 1128566"/>
              <a:gd name="f180" fmla="val 173731"/>
              <a:gd name="f181" fmla="val 1116708"/>
              <a:gd name="f182" fmla="val 1104937"/>
              <a:gd name="f183" fmla="val 179030"/>
              <a:gd name="f184" fmla="val 1030968"/>
              <a:gd name="f185" fmla="val 182592"/>
              <a:gd name="f186" fmla="val 956998"/>
              <a:gd name="f187" fmla="val 192147"/>
              <a:gd name="f188" fmla="val 883376"/>
              <a:gd name="f189" fmla="val 207045"/>
              <a:gd name="f190" fmla="val 768665"/>
              <a:gd name="f191" fmla="val 230109"/>
              <a:gd name="f192" fmla="val 655778"/>
              <a:gd name="f193" fmla="val 262555"/>
              <a:gd name="f194" fmla="val 544759"/>
              <a:gd name="f195" fmla="val 264857"/>
              <a:gd name="f196" fmla="val 536897"/>
              <a:gd name="f197" fmla="val 269374"/>
              <a:gd name="f198" fmla="val 529296"/>
              <a:gd name="f199" fmla="val 267767"/>
              <a:gd name="f200" fmla="val 518959"/>
              <a:gd name="f201" fmla="val 261513"/>
              <a:gd name="f202" fmla="val 522390"/>
              <a:gd name="f203" fmla="val 261078"/>
              <a:gd name="f204" fmla="val 528471"/>
              <a:gd name="f205" fmla="val 259167"/>
              <a:gd name="f206" fmla="val 533205"/>
              <a:gd name="f207" fmla="val 211563"/>
              <a:gd name="f208" fmla="val 651478"/>
              <a:gd name="f209" fmla="val 171472"/>
              <a:gd name="f210" fmla="val 772096"/>
              <a:gd name="f211" fmla="val 148756"/>
              <a:gd name="f212" fmla="val 897840"/>
              <a:gd name="f213" fmla="val 131035"/>
              <a:gd name="f214" fmla="val 996089"/>
              <a:gd name="f215" fmla="val 124693"/>
              <a:gd name="f216" fmla="val 1094904"/>
              <a:gd name="f217" fmla="val 133119"/>
              <a:gd name="f218" fmla="val 1194673"/>
              <a:gd name="f219" fmla="val 137029"/>
              <a:gd name="f220" fmla="val 1240931"/>
              <a:gd name="f221" fmla="val 143457"/>
              <a:gd name="f222" fmla="val 1286668"/>
              <a:gd name="f223" fmla="val 150928"/>
              <a:gd name="f224" fmla="val 1332405"/>
              <a:gd name="f225" fmla="val 155011"/>
              <a:gd name="f226" fmla="val 1357293"/>
              <a:gd name="f227" fmla="val 156661"/>
              <a:gd name="f228" fmla="val 1382572"/>
              <a:gd name="f229" fmla="val 159397"/>
              <a:gd name="f230" fmla="val 1407634"/>
              <a:gd name="f231" fmla="val 160353"/>
              <a:gd name="f232" fmla="val 1416321"/>
              <a:gd name="f233" fmla="val 158572"/>
              <a:gd name="f234" fmla="val 1424487"/>
              <a:gd name="f235" fmla="val 154098"/>
              <a:gd name="f236" fmla="val 1431914"/>
              <a:gd name="f237" fmla="val 129688"/>
              <a:gd name="f238" fmla="val 1472308"/>
              <a:gd name="f239" fmla="val 105191"/>
              <a:gd name="f240" fmla="val 1512616"/>
              <a:gd name="f241" fmla="val 80650"/>
              <a:gd name="f242" fmla="val 1552923"/>
              <a:gd name="f243" fmla="val 78869"/>
              <a:gd name="f244" fmla="val 1555833"/>
              <a:gd name="f245" fmla="val 76437"/>
              <a:gd name="f246" fmla="val 1558049"/>
              <a:gd name="f247" fmla="val 71789"/>
              <a:gd name="f248" fmla="val 1557788"/>
              <a:gd name="f249" fmla="val 64710"/>
              <a:gd name="f250" fmla="val 1552749"/>
              <a:gd name="f251" fmla="val 67142"/>
              <a:gd name="f252" fmla="val 1544584"/>
              <a:gd name="f253" fmla="val 66968"/>
              <a:gd name="f254" fmla="val 1537504"/>
              <a:gd name="f255" fmla="val 65882"/>
              <a:gd name="f256" fmla="val 1489422"/>
              <a:gd name="f257" fmla="val 71008"/>
              <a:gd name="f258" fmla="val 1441556"/>
              <a:gd name="f259" fmla="val 74178"/>
              <a:gd name="f260" fmla="val 1393691"/>
              <a:gd name="f261" fmla="val 80346"/>
              <a:gd name="f262" fmla="val 1301349"/>
              <a:gd name="f263" fmla="val 77610"/>
              <a:gd name="f264" fmla="val 1211048"/>
              <a:gd name="f265" fmla="val 44078"/>
              <a:gd name="f266" fmla="val 1122398"/>
              <a:gd name="f267" fmla="val 14977"/>
              <a:gd name="f268" fmla="val 1045866"/>
              <a:gd name="f269" fmla="val 1990"/>
              <a:gd name="f270" fmla="val 964990"/>
              <a:gd name="f271" fmla="val 296"/>
              <a:gd name="f272" fmla="val 882464"/>
              <a:gd name="f273" fmla="val -1268"/>
              <a:gd name="f274" fmla="val 805454"/>
              <a:gd name="f275" fmla="val 3032"/>
              <a:gd name="f276" fmla="val 729183"/>
              <a:gd name="f277" fmla="val 21275"/>
              <a:gd name="f278" fmla="val 654128"/>
              <a:gd name="f279" fmla="val 23577"/>
              <a:gd name="f280" fmla="val 644746"/>
              <a:gd name="f281" fmla="val 23881"/>
              <a:gd name="f282" fmla="val 634321"/>
              <a:gd name="f283" fmla="val 34740"/>
              <a:gd name="f284" fmla="val 623159"/>
              <a:gd name="f285" fmla="val 45729"/>
              <a:gd name="f286" fmla="val 657863"/>
              <a:gd name="f287" fmla="val 47944"/>
              <a:gd name="f288" fmla="val 691134"/>
              <a:gd name="f289" fmla="val 55545"/>
              <a:gd name="f290" fmla="val 723102"/>
              <a:gd name="f291" fmla="val 63146"/>
              <a:gd name="f292" fmla="val 754940"/>
              <a:gd name="f293" fmla="val 70617"/>
              <a:gd name="f294" fmla="val 786821"/>
              <a:gd name="f295" fmla="val 81302"/>
              <a:gd name="f296" fmla="val 818181"/>
              <a:gd name="f297" fmla="val 79391"/>
              <a:gd name="f298" fmla="val 794465"/>
              <a:gd name="f299" fmla="val 77393"/>
              <a:gd name="f300" fmla="val 770793"/>
              <a:gd name="f301" fmla="val 75525"/>
              <a:gd name="f302" fmla="val 747078"/>
              <a:gd name="f303" fmla="val 69705"/>
              <a:gd name="f304" fmla="val 673152"/>
              <a:gd name="f305" fmla="val 66838"/>
              <a:gd name="f306" fmla="val 599096"/>
              <a:gd name="f307" fmla="val 68271"/>
              <a:gd name="f308" fmla="val 524909"/>
              <a:gd name="f309" fmla="val 68445"/>
              <a:gd name="f310" fmla="val 514745"/>
              <a:gd name="f311" fmla="val 70052"/>
              <a:gd name="f312" fmla="val 504799"/>
              <a:gd name="f313" fmla="val 74092"/>
              <a:gd name="f314" fmla="val 495330"/>
              <a:gd name="f315" fmla="val 98111"/>
              <a:gd name="f316" fmla="val 439256"/>
              <a:gd name="f317" fmla="val 129862"/>
              <a:gd name="f318" fmla="val 387655"/>
              <a:gd name="f319" fmla="val 165913"/>
              <a:gd name="f320" fmla="val 338661"/>
              <a:gd name="f321" fmla="val 168388"/>
              <a:gd name="f322" fmla="val 335316"/>
              <a:gd name="f323" fmla="val 171212"/>
              <a:gd name="f324" fmla="val 332059"/>
              <a:gd name="f325" fmla="val 177379"/>
              <a:gd name="f326" fmla="val 330799"/>
              <a:gd name="f327" fmla="val 186935"/>
              <a:gd name="f328" fmla="val 345046"/>
              <a:gd name="f329" fmla="val 178987"/>
              <a:gd name="f330" fmla="val 360943"/>
              <a:gd name="f331" fmla="val 180159"/>
              <a:gd name="f332" fmla="val 375841"/>
              <a:gd name="f333" fmla="val 181375"/>
              <a:gd name="f334" fmla="val 391478"/>
              <a:gd name="f335" fmla="val 180420"/>
              <a:gd name="f336" fmla="val 407288"/>
              <a:gd name="f337" fmla="val 181245"/>
              <a:gd name="f338" fmla="val 423055"/>
              <a:gd name="f339" fmla="val 185936"/>
              <a:gd name="f340" fmla="val 383659"/>
              <a:gd name="f341" fmla="val 192973"/>
              <a:gd name="f342" fmla="val 344829"/>
              <a:gd name="f343" fmla="val 202919"/>
              <a:gd name="f344" fmla="val 306519"/>
              <a:gd name="f345" fmla="val 205916"/>
              <a:gd name="f346" fmla="val 295009"/>
              <a:gd name="f347" fmla="val 209695"/>
              <a:gd name="f348" fmla="val 284237"/>
              <a:gd name="f349" fmla="val 217730"/>
              <a:gd name="f350" fmla="val 274855"/>
              <a:gd name="f351" fmla="val 261817"/>
              <a:gd name="f352" fmla="val 223255"/>
              <a:gd name="f353" fmla="val 313287"/>
              <a:gd name="f354" fmla="val 179950"/>
              <a:gd name="f355" fmla="val 368015"/>
              <a:gd name="f356" fmla="val 140207"/>
              <a:gd name="f357" fmla="val 372445"/>
              <a:gd name="f358" fmla="val 136993"/>
              <a:gd name="f359" fmla="val 377093"/>
              <a:gd name="f360" fmla="val 132085"/>
              <a:gd name="f361" fmla="val 386431"/>
              <a:gd name="f362" fmla="val 137384"/>
              <a:gd name="f363" fmla="val 374877"/>
              <a:gd name="f364" fmla="val 171307"/>
              <a:gd name="f365" fmla="val 354289"/>
              <a:gd name="f366" fmla="val 202710"/>
              <a:gd name="f367" fmla="val 346732"/>
              <a:gd name="f368" fmla="val 242062"/>
              <a:gd name="f369" fmla="val 358372"/>
              <a:gd name="f370" fmla="val 236980"/>
              <a:gd name="f371" fmla="val 361326"/>
              <a:gd name="f372" fmla="val 228206"/>
              <a:gd name="f373" fmla="val 365539"/>
              <a:gd name="f374" fmla="val 221040"/>
              <a:gd name="f375" fmla="val 385736"/>
              <a:gd name="f376" fmla="val 186943"/>
              <a:gd name="f377" fmla="val 406020"/>
              <a:gd name="f378" fmla="val 152934"/>
              <a:gd name="f379" fmla="val 425305"/>
              <a:gd name="f380" fmla="val 118360"/>
              <a:gd name="f381" fmla="val 435165"/>
              <a:gd name="f382" fmla="val 100638"/>
              <a:gd name="f383" fmla="val 448934"/>
              <a:gd name="f384" fmla="val 88868"/>
              <a:gd name="f385" fmla="val 466916"/>
              <a:gd name="f386" fmla="val 79659"/>
              <a:gd name="f387" fmla="val 534804"/>
              <a:gd name="f388" fmla="val 44781"/>
              <a:gd name="f389" fmla="val 605646"/>
              <a:gd name="f390" fmla="val 18634"/>
              <a:gd name="f391" fmla="val 680398"/>
              <a:gd name="f392" fmla="val 3214"/>
              <a:gd name="f393" fmla="val 683655"/>
              <a:gd name="f394" fmla="val 2519"/>
              <a:gd name="f395" fmla="val 686739"/>
              <a:gd name="f396" fmla="val 1086"/>
              <a:gd name="f397" fmla="val 689910"/>
              <a:gd name="f398" fmla="val 698336"/>
              <a:gd name="f399" fmla="val 706763"/>
              <a:gd name="f400" fmla="val 715189"/>
              <a:gd name="f401" fmla="+- 0 0 -90"/>
              <a:gd name="f402" fmla="*/ f3 1 715275"/>
              <a:gd name="f403" fmla="*/ f4 1 1557808"/>
              <a:gd name="f404" fmla="val f5"/>
              <a:gd name="f405" fmla="val f6"/>
              <a:gd name="f406" fmla="val f7"/>
              <a:gd name="f407" fmla="*/ f401 f0 1"/>
              <a:gd name="f408" fmla="+- f406 0 f404"/>
              <a:gd name="f409" fmla="+- f405 0 f404"/>
              <a:gd name="f410" fmla="*/ f407 1 f2"/>
              <a:gd name="f411" fmla="*/ f409 1 715275"/>
              <a:gd name="f412" fmla="*/ f408 1 1557808"/>
              <a:gd name="f413" fmla="*/ 715276 f409 1"/>
              <a:gd name="f414" fmla="*/ 43 f408 1"/>
              <a:gd name="f415" fmla="*/ 709021 f409 1"/>
              <a:gd name="f416" fmla="*/ 7775 f408 1"/>
              <a:gd name="f417" fmla="*/ 590966 f409 1"/>
              <a:gd name="f418" fmla="*/ 194153 f408 1"/>
              <a:gd name="f419" fmla="*/ 554176 f409 1"/>
              <a:gd name="f420" fmla="*/ 244494 f408 1"/>
              <a:gd name="f421" fmla="*/ 444417 f409 1"/>
              <a:gd name="f422" fmla="*/ 340876 f408 1"/>
              <a:gd name="f423" fmla="*/ 441246 f409 1"/>
              <a:gd name="f424" fmla="*/ 347956 f408 1"/>
              <a:gd name="f425" fmla="*/ 460748 f409 1"/>
              <a:gd name="f426" fmla="*/ 337141 f408 1"/>
              <a:gd name="f427" fmla="*/ 550354 f409 1"/>
              <a:gd name="f428" fmla="*/ 285714 f408 1"/>
              <a:gd name="f429" fmla="*/ 570899 f409 1"/>
              <a:gd name="f430" fmla="*/ 301264 f408 1"/>
              <a:gd name="f431" fmla="*/ 566946 f409 1"/>
              <a:gd name="f432" fmla="*/ 356730 f408 1"/>
              <a:gd name="f433" fmla="*/ 546445 f409 1"/>
              <a:gd name="f434" fmla="*/ 392172 f408 1"/>
              <a:gd name="f435" fmla="*/ 389211 f409 1"/>
              <a:gd name="f436" fmla="*/ 548972 f408 1"/>
              <a:gd name="f437" fmla="*/ 380263 f409 1"/>
              <a:gd name="f438" fmla="*/ 561829 f408 1"/>
              <a:gd name="f439" fmla="*/ 398028 f409 1"/>
              <a:gd name="f440" fmla="*/ 551144 f408 1"/>
              <a:gd name="f441" fmla="*/ 539018 f409 1"/>
              <a:gd name="f442" fmla="*/ 453242 f408 1"/>
              <a:gd name="f443" fmla="*/ 560127 f409 1"/>
              <a:gd name="f444" fmla="*/ 466924 f408 1"/>
              <a:gd name="f445" fmla="*/ 538236 f409 1"/>
              <a:gd name="f446" fmla="*/ 621769 f408 1"/>
              <a:gd name="f447" fmla="*/ 510481 f409 1"/>
              <a:gd name="f448" fmla="*/ 661555 f408 1"/>
              <a:gd name="f449" fmla="*/ 312592 f409 1"/>
              <a:gd name="f450" fmla="*/ 851321 f408 1"/>
              <a:gd name="f451" fmla="*/ 301125 f409 1"/>
              <a:gd name="f452" fmla="*/ 867957 f408 1"/>
              <a:gd name="f453" fmla="*/ 299431 f409 1"/>
              <a:gd name="f454" fmla="*/ 877382 f408 1"/>
              <a:gd name="f455" fmla="*/ 390557 f409 1"/>
              <a:gd name="f456" fmla="*/ 790165 f408 1"/>
              <a:gd name="f457" fmla="*/ 495018 f409 1"/>
              <a:gd name="f458" fmla="*/ 725578 f408 1"/>
              <a:gd name="f459" fmla="*/ 493454 f409 1"/>
              <a:gd name="f460" fmla="*/ 748859 f408 1"/>
              <a:gd name="f461" fmla="*/ 341650 f409 1"/>
              <a:gd name="f462" fmla="*/ 992832 f408 1"/>
              <a:gd name="f463" fmla="*/ 199227 f409 1"/>
              <a:gd name="f464" fmla="*/ 1146765 f408 1"/>
              <a:gd name="f465" fmla="*/ 195579 f409 1"/>
              <a:gd name="f466" fmla="*/ 1150239 f408 1"/>
              <a:gd name="f467" fmla="*/ 180854 f409 1"/>
              <a:gd name="f468" fmla="*/ 1158101 f408 1"/>
              <a:gd name="f469" fmla="*/ 174296 f409 1"/>
              <a:gd name="f470" fmla="*/ 1140336 f408 1"/>
              <a:gd name="f471" fmla="*/ 174426 f409 1"/>
              <a:gd name="f472" fmla="*/ 1104937 f408 1"/>
              <a:gd name="f473" fmla="*/ 192147 f409 1"/>
              <a:gd name="f474" fmla="*/ 883376 f408 1"/>
              <a:gd name="f475" fmla="*/ 262555 f409 1"/>
              <a:gd name="f476" fmla="*/ 544759 f408 1"/>
              <a:gd name="f477" fmla="*/ 267767 f409 1"/>
              <a:gd name="f478" fmla="*/ 518959 f408 1"/>
              <a:gd name="f479" fmla="*/ 259167 f409 1"/>
              <a:gd name="f480" fmla="*/ 533205 f408 1"/>
              <a:gd name="f481" fmla="*/ 148756 f409 1"/>
              <a:gd name="f482" fmla="*/ 897840 f408 1"/>
              <a:gd name="f483" fmla="*/ 133119 f409 1"/>
              <a:gd name="f484" fmla="*/ 1194673 f408 1"/>
              <a:gd name="f485" fmla="*/ 150928 f409 1"/>
              <a:gd name="f486" fmla="*/ 1332405 f408 1"/>
              <a:gd name="f487" fmla="*/ 159397 f409 1"/>
              <a:gd name="f488" fmla="*/ 1407634 f408 1"/>
              <a:gd name="f489" fmla="*/ 154098 f409 1"/>
              <a:gd name="f490" fmla="*/ 1431914 f408 1"/>
              <a:gd name="f491" fmla="*/ 80650 f409 1"/>
              <a:gd name="f492" fmla="*/ 1552923 f408 1"/>
              <a:gd name="f493" fmla="*/ 71789 f409 1"/>
              <a:gd name="f494" fmla="*/ 1557788 f408 1"/>
              <a:gd name="f495" fmla="*/ 66968 f409 1"/>
              <a:gd name="f496" fmla="*/ 1537504 f408 1"/>
              <a:gd name="f497" fmla="*/ 74178 f409 1"/>
              <a:gd name="f498" fmla="*/ 1393691 f408 1"/>
              <a:gd name="f499" fmla="*/ 44078 f409 1"/>
              <a:gd name="f500" fmla="*/ 1122398 f408 1"/>
              <a:gd name="f501" fmla="*/ 296 f409 1"/>
              <a:gd name="f502" fmla="*/ 882464 f408 1"/>
              <a:gd name="f503" fmla="*/ 21275 f409 1"/>
              <a:gd name="f504" fmla="*/ 654128 f408 1"/>
              <a:gd name="f505" fmla="*/ 34740 f409 1"/>
              <a:gd name="f506" fmla="*/ 623159 f408 1"/>
              <a:gd name="f507" fmla="*/ 55545 f409 1"/>
              <a:gd name="f508" fmla="*/ 723102 f408 1"/>
              <a:gd name="f509" fmla="*/ 81302 f409 1"/>
              <a:gd name="f510" fmla="*/ 818181 f408 1"/>
              <a:gd name="f511" fmla="*/ 75525 f409 1"/>
              <a:gd name="f512" fmla="*/ 747078 f408 1"/>
              <a:gd name="f513" fmla="*/ 68271 f409 1"/>
              <a:gd name="f514" fmla="*/ 524909 f408 1"/>
              <a:gd name="f515" fmla="*/ 74092 f409 1"/>
              <a:gd name="f516" fmla="*/ 495330 f408 1"/>
              <a:gd name="f517" fmla="*/ 165913 f409 1"/>
              <a:gd name="f518" fmla="*/ 338661 f408 1"/>
              <a:gd name="f519" fmla="*/ 177379 f409 1"/>
              <a:gd name="f520" fmla="*/ 330799 f408 1"/>
              <a:gd name="f521" fmla="*/ 180159 f409 1"/>
              <a:gd name="f522" fmla="*/ 375841 f408 1"/>
              <a:gd name="f523" fmla="*/ 181245 f409 1"/>
              <a:gd name="f524" fmla="*/ 423055 f408 1"/>
              <a:gd name="f525" fmla="*/ 202919 f409 1"/>
              <a:gd name="f526" fmla="*/ 306519 f408 1"/>
              <a:gd name="f527" fmla="*/ 217730 f409 1"/>
              <a:gd name="f528" fmla="*/ 274855 f408 1"/>
              <a:gd name="f529" fmla="*/ 368015 f409 1"/>
              <a:gd name="f530" fmla="*/ 140207 f408 1"/>
              <a:gd name="f531" fmla="*/ 386431 f409 1"/>
              <a:gd name="f532" fmla="*/ 137384 f408 1"/>
              <a:gd name="f533" fmla="*/ 346732 f409 1"/>
              <a:gd name="f534" fmla="*/ 242062 f408 1"/>
              <a:gd name="f535" fmla="*/ 365539 f409 1"/>
              <a:gd name="f536" fmla="*/ 221040 f408 1"/>
              <a:gd name="f537" fmla="*/ 425305 f409 1"/>
              <a:gd name="f538" fmla="*/ 118360 f408 1"/>
              <a:gd name="f539" fmla="*/ 466916 f409 1"/>
              <a:gd name="f540" fmla="*/ 79659 f408 1"/>
              <a:gd name="f541" fmla="*/ 680398 f409 1"/>
              <a:gd name="f542" fmla="*/ 3214 f408 1"/>
              <a:gd name="f543" fmla="*/ 689910 f409 1"/>
              <a:gd name="f544" fmla="*/ 0 f408 1"/>
              <a:gd name="f545" fmla="*/ 715189 f409 1"/>
              <a:gd name="f546" fmla="+- f410 0 f1"/>
              <a:gd name="f547" fmla="*/ f413 1 715275"/>
              <a:gd name="f548" fmla="*/ f414 1 1557808"/>
              <a:gd name="f549" fmla="*/ f415 1 715275"/>
              <a:gd name="f550" fmla="*/ f416 1 1557808"/>
              <a:gd name="f551" fmla="*/ f417 1 715275"/>
              <a:gd name="f552" fmla="*/ f418 1 1557808"/>
              <a:gd name="f553" fmla="*/ f419 1 715275"/>
              <a:gd name="f554" fmla="*/ f420 1 1557808"/>
              <a:gd name="f555" fmla="*/ f421 1 715275"/>
              <a:gd name="f556" fmla="*/ f422 1 1557808"/>
              <a:gd name="f557" fmla="*/ f423 1 715275"/>
              <a:gd name="f558" fmla="*/ f424 1 1557808"/>
              <a:gd name="f559" fmla="*/ f425 1 715275"/>
              <a:gd name="f560" fmla="*/ f426 1 1557808"/>
              <a:gd name="f561" fmla="*/ f427 1 715275"/>
              <a:gd name="f562" fmla="*/ f428 1 1557808"/>
              <a:gd name="f563" fmla="*/ f429 1 715275"/>
              <a:gd name="f564" fmla="*/ f430 1 1557808"/>
              <a:gd name="f565" fmla="*/ f431 1 715275"/>
              <a:gd name="f566" fmla="*/ f432 1 1557808"/>
              <a:gd name="f567" fmla="*/ f433 1 715275"/>
              <a:gd name="f568" fmla="*/ f434 1 1557808"/>
              <a:gd name="f569" fmla="*/ f435 1 715275"/>
              <a:gd name="f570" fmla="*/ f436 1 1557808"/>
              <a:gd name="f571" fmla="*/ f437 1 715275"/>
              <a:gd name="f572" fmla="*/ f438 1 1557808"/>
              <a:gd name="f573" fmla="*/ f439 1 715275"/>
              <a:gd name="f574" fmla="*/ f440 1 1557808"/>
              <a:gd name="f575" fmla="*/ f441 1 715275"/>
              <a:gd name="f576" fmla="*/ f442 1 1557808"/>
              <a:gd name="f577" fmla="*/ f443 1 715275"/>
              <a:gd name="f578" fmla="*/ f444 1 1557808"/>
              <a:gd name="f579" fmla="*/ f445 1 715275"/>
              <a:gd name="f580" fmla="*/ f446 1 1557808"/>
              <a:gd name="f581" fmla="*/ f447 1 715275"/>
              <a:gd name="f582" fmla="*/ f448 1 1557808"/>
              <a:gd name="f583" fmla="*/ f449 1 715275"/>
              <a:gd name="f584" fmla="*/ f450 1 1557808"/>
              <a:gd name="f585" fmla="*/ f451 1 715275"/>
              <a:gd name="f586" fmla="*/ f452 1 1557808"/>
              <a:gd name="f587" fmla="*/ f453 1 715275"/>
              <a:gd name="f588" fmla="*/ f454 1 1557808"/>
              <a:gd name="f589" fmla="*/ f455 1 715275"/>
              <a:gd name="f590" fmla="*/ f456 1 1557808"/>
              <a:gd name="f591" fmla="*/ f457 1 715275"/>
              <a:gd name="f592" fmla="*/ f458 1 1557808"/>
              <a:gd name="f593" fmla="*/ f459 1 715275"/>
              <a:gd name="f594" fmla="*/ f460 1 1557808"/>
              <a:gd name="f595" fmla="*/ f461 1 715275"/>
              <a:gd name="f596" fmla="*/ f462 1 1557808"/>
              <a:gd name="f597" fmla="*/ f463 1 715275"/>
              <a:gd name="f598" fmla="*/ f464 1 1557808"/>
              <a:gd name="f599" fmla="*/ f465 1 715275"/>
              <a:gd name="f600" fmla="*/ f466 1 1557808"/>
              <a:gd name="f601" fmla="*/ f467 1 715275"/>
              <a:gd name="f602" fmla="*/ f468 1 1557808"/>
              <a:gd name="f603" fmla="*/ f469 1 715275"/>
              <a:gd name="f604" fmla="*/ f470 1 1557808"/>
              <a:gd name="f605" fmla="*/ f471 1 715275"/>
              <a:gd name="f606" fmla="*/ f472 1 1557808"/>
              <a:gd name="f607" fmla="*/ f473 1 715275"/>
              <a:gd name="f608" fmla="*/ f474 1 1557808"/>
              <a:gd name="f609" fmla="*/ f475 1 715275"/>
              <a:gd name="f610" fmla="*/ f476 1 1557808"/>
              <a:gd name="f611" fmla="*/ f477 1 715275"/>
              <a:gd name="f612" fmla="*/ f478 1 1557808"/>
              <a:gd name="f613" fmla="*/ f479 1 715275"/>
              <a:gd name="f614" fmla="*/ f480 1 1557808"/>
              <a:gd name="f615" fmla="*/ f481 1 715275"/>
              <a:gd name="f616" fmla="*/ f482 1 1557808"/>
              <a:gd name="f617" fmla="*/ f483 1 715275"/>
              <a:gd name="f618" fmla="*/ f484 1 1557808"/>
              <a:gd name="f619" fmla="*/ f485 1 715275"/>
              <a:gd name="f620" fmla="*/ f486 1 1557808"/>
              <a:gd name="f621" fmla="*/ f487 1 715275"/>
              <a:gd name="f622" fmla="*/ f488 1 1557808"/>
              <a:gd name="f623" fmla="*/ f489 1 715275"/>
              <a:gd name="f624" fmla="*/ f490 1 1557808"/>
              <a:gd name="f625" fmla="*/ f491 1 715275"/>
              <a:gd name="f626" fmla="*/ f492 1 1557808"/>
              <a:gd name="f627" fmla="*/ f493 1 715275"/>
              <a:gd name="f628" fmla="*/ f494 1 1557808"/>
              <a:gd name="f629" fmla="*/ f495 1 715275"/>
              <a:gd name="f630" fmla="*/ f496 1 1557808"/>
              <a:gd name="f631" fmla="*/ f497 1 715275"/>
              <a:gd name="f632" fmla="*/ f498 1 1557808"/>
              <a:gd name="f633" fmla="*/ f499 1 715275"/>
              <a:gd name="f634" fmla="*/ f500 1 1557808"/>
              <a:gd name="f635" fmla="*/ f501 1 715275"/>
              <a:gd name="f636" fmla="*/ f502 1 1557808"/>
              <a:gd name="f637" fmla="*/ f503 1 715275"/>
              <a:gd name="f638" fmla="*/ f504 1 1557808"/>
              <a:gd name="f639" fmla="*/ f505 1 715275"/>
              <a:gd name="f640" fmla="*/ f506 1 1557808"/>
              <a:gd name="f641" fmla="*/ f507 1 715275"/>
              <a:gd name="f642" fmla="*/ f508 1 1557808"/>
              <a:gd name="f643" fmla="*/ f509 1 715275"/>
              <a:gd name="f644" fmla="*/ f510 1 1557808"/>
              <a:gd name="f645" fmla="*/ f511 1 715275"/>
              <a:gd name="f646" fmla="*/ f512 1 1557808"/>
              <a:gd name="f647" fmla="*/ f513 1 715275"/>
              <a:gd name="f648" fmla="*/ f514 1 1557808"/>
              <a:gd name="f649" fmla="*/ f515 1 715275"/>
              <a:gd name="f650" fmla="*/ f516 1 1557808"/>
              <a:gd name="f651" fmla="*/ f517 1 715275"/>
              <a:gd name="f652" fmla="*/ f518 1 1557808"/>
              <a:gd name="f653" fmla="*/ f519 1 715275"/>
              <a:gd name="f654" fmla="*/ f520 1 1557808"/>
              <a:gd name="f655" fmla="*/ f521 1 715275"/>
              <a:gd name="f656" fmla="*/ f522 1 1557808"/>
              <a:gd name="f657" fmla="*/ f523 1 715275"/>
              <a:gd name="f658" fmla="*/ f524 1 1557808"/>
              <a:gd name="f659" fmla="*/ f525 1 715275"/>
              <a:gd name="f660" fmla="*/ f526 1 1557808"/>
              <a:gd name="f661" fmla="*/ f527 1 715275"/>
              <a:gd name="f662" fmla="*/ f528 1 1557808"/>
              <a:gd name="f663" fmla="*/ f529 1 715275"/>
              <a:gd name="f664" fmla="*/ f530 1 1557808"/>
              <a:gd name="f665" fmla="*/ f531 1 715275"/>
              <a:gd name="f666" fmla="*/ f532 1 1557808"/>
              <a:gd name="f667" fmla="*/ f533 1 715275"/>
              <a:gd name="f668" fmla="*/ f534 1 1557808"/>
              <a:gd name="f669" fmla="*/ f535 1 715275"/>
              <a:gd name="f670" fmla="*/ f536 1 1557808"/>
              <a:gd name="f671" fmla="*/ f537 1 715275"/>
              <a:gd name="f672" fmla="*/ f538 1 1557808"/>
              <a:gd name="f673" fmla="*/ f539 1 715275"/>
              <a:gd name="f674" fmla="*/ f540 1 1557808"/>
              <a:gd name="f675" fmla="*/ f541 1 715275"/>
              <a:gd name="f676" fmla="*/ f542 1 1557808"/>
              <a:gd name="f677" fmla="*/ f543 1 715275"/>
              <a:gd name="f678" fmla="*/ f544 1 1557808"/>
              <a:gd name="f679" fmla="*/ f545 1 715275"/>
              <a:gd name="f680" fmla="*/ f404 1 f411"/>
              <a:gd name="f681" fmla="*/ f405 1 f411"/>
              <a:gd name="f682" fmla="*/ f404 1 f412"/>
              <a:gd name="f683" fmla="*/ f406 1 f412"/>
              <a:gd name="f684" fmla="*/ f547 1 f411"/>
              <a:gd name="f685" fmla="*/ f548 1 f412"/>
              <a:gd name="f686" fmla="*/ f549 1 f411"/>
              <a:gd name="f687" fmla="*/ f550 1 f412"/>
              <a:gd name="f688" fmla="*/ f551 1 f411"/>
              <a:gd name="f689" fmla="*/ f552 1 f412"/>
              <a:gd name="f690" fmla="*/ f553 1 f411"/>
              <a:gd name="f691" fmla="*/ f554 1 f412"/>
              <a:gd name="f692" fmla="*/ f555 1 f411"/>
              <a:gd name="f693" fmla="*/ f556 1 f412"/>
              <a:gd name="f694" fmla="*/ f557 1 f411"/>
              <a:gd name="f695" fmla="*/ f558 1 f412"/>
              <a:gd name="f696" fmla="*/ f559 1 f411"/>
              <a:gd name="f697" fmla="*/ f560 1 f412"/>
              <a:gd name="f698" fmla="*/ f561 1 f411"/>
              <a:gd name="f699" fmla="*/ f562 1 f412"/>
              <a:gd name="f700" fmla="*/ f563 1 f411"/>
              <a:gd name="f701" fmla="*/ f564 1 f412"/>
              <a:gd name="f702" fmla="*/ f565 1 f411"/>
              <a:gd name="f703" fmla="*/ f566 1 f412"/>
              <a:gd name="f704" fmla="*/ f567 1 f411"/>
              <a:gd name="f705" fmla="*/ f568 1 f412"/>
              <a:gd name="f706" fmla="*/ f569 1 f411"/>
              <a:gd name="f707" fmla="*/ f570 1 f412"/>
              <a:gd name="f708" fmla="*/ f571 1 f411"/>
              <a:gd name="f709" fmla="*/ f572 1 f412"/>
              <a:gd name="f710" fmla="*/ f573 1 f411"/>
              <a:gd name="f711" fmla="*/ f574 1 f412"/>
              <a:gd name="f712" fmla="*/ f575 1 f411"/>
              <a:gd name="f713" fmla="*/ f576 1 f412"/>
              <a:gd name="f714" fmla="*/ f577 1 f411"/>
              <a:gd name="f715" fmla="*/ f578 1 f412"/>
              <a:gd name="f716" fmla="*/ f579 1 f411"/>
              <a:gd name="f717" fmla="*/ f580 1 f412"/>
              <a:gd name="f718" fmla="*/ f581 1 f411"/>
              <a:gd name="f719" fmla="*/ f582 1 f412"/>
              <a:gd name="f720" fmla="*/ f583 1 f411"/>
              <a:gd name="f721" fmla="*/ f584 1 f412"/>
              <a:gd name="f722" fmla="*/ f585 1 f411"/>
              <a:gd name="f723" fmla="*/ f586 1 f412"/>
              <a:gd name="f724" fmla="*/ f587 1 f411"/>
              <a:gd name="f725" fmla="*/ f588 1 f412"/>
              <a:gd name="f726" fmla="*/ f589 1 f411"/>
              <a:gd name="f727" fmla="*/ f590 1 f412"/>
              <a:gd name="f728" fmla="*/ f591 1 f411"/>
              <a:gd name="f729" fmla="*/ f592 1 f412"/>
              <a:gd name="f730" fmla="*/ f593 1 f411"/>
              <a:gd name="f731" fmla="*/ f594 1 f412"/>
              <a:gd name="f732" fmla="*/ f595 1 f411"/>
              <a:gd name="f733" fmla="*/ f596 1 f412"/>
              <a:gd name="f734" fmla="*/ f597 1 f411"/>
              <a:gd name="f735" fmla="*/ f598 1 f412"/>
              <a:gd name="f736" fmla="*/ f599 1 f411"/>
              <a:gd name="f737" fmla="*/ f600 1 f412"/>
              <a:gd name="f738" fmla="*/ f601 1 f411"/>
              <a:gd name="f739" fmla="*/ f602 1 f412"/>
              <a:gd name="f740" fmla="*/ f603 1 f411"/>
              <a:gd name="f741" fmla="*/ f604 1 f412"/>
              <a:gd name="f742" fmla="*/ f605 1 f411"/>
              <a:gd name="f743" fmla="*/ f606 1 f412"/>
              <a:gd name="f744" fmla="*/ f607 1 f411"/>
              <a:gd name="f745" fmla="*/ f608 1 f412"/>
              <a:gd name="f746" fmla="*/ f609 1 f411"/>
              <a:gd name="f747" fmla="*/ f610 1 f412"/>
              <a:gd name="f748" fmla="*/ f611 1 f411"/>
              <a:gd name="f749" fmla="*/ f612 1 f412"/>
              <a:gd name="f750" fmla="*/ f613 1 f411"/>
              <a:gd name="f751" fmla="*/ f614 1 f412"/>
              <a:gd name="f752" fmla="*/ f615 1 f411"/>
              <a:gd name="f753" fmla="*/ f616 1 f412"/>
              <a:gd name="f754" fmla="*/ f617 1 f411"/>
              <a:gd name="f755" fmla="*/ f618 1 f412"/>
              <a:gd name="f756" fmla="*/ f619 1 f411"/>
              <a:gd name="f757" fmla="*/ f620 1 f412"/>
              <a:gd name="f758" fmla="*/ f621 1 f411"/>
              <a:gd name="f759" fmla="*/ f622 1 f412"/>
              <a:gd name="f760" fmla="*/ f623 1 f411"/>
              <a:gd name="f761" fmla="*/ f624 1 f412"/>
              <a:gd name="f762" fmla="*/ f625 1 f411"/>
              <a:gd name="f763" fmla="*/ f626 1 f412"/>
              <a:gd name="f764" fmla="*/ f627 1 f411"/>
              <a:gd name="f765" fmla="*/ f628 1 f412"/>
              <a:gd name="f766" fmla="*/ f629 1 f411"/>
              <a:gd name="f767" fmla="*/ f630 1 f412"/>
              <a:gd name="f768" fmla="*/ f631 1 f411"/>
              <a:gd name="f769" fmla="*/ f632 1 f412"/>
              <a:gd name="f770" fmla="*/ f633 1 f411"/>
              <a:gd name="f771" fmla="*/ f634 1 f412"/>
              <a:gd name="f772" fmla="*/ f635 1 f411"/>
              <a:gd name="f773" fmla="*/ f636 1 f412"/>
              <a:gd name="f774" fmla="*/ f637 1 f411"/>
              <a:gd name="f775" fmla="*/ f638 1 f412"/>
              <a:gd name="f776" fmla="*/ f639 1 f411"/>
              <a:gd name="f777" fmla="*/ f640 1 f412"/>
              <a:gd name="f778" fmla="*/ f641 1 f411"/>
              <a:gd name="f779" fmla="*/ f642 1 f412"/>
              <a:gd name="f780" fmla="*/ f643 1 f411"/>
              <a:gd name="f781" fmla="*/ f644 1 f412"/>
              <a:gd name="f782" fmla="*/ f645 1 f411"/>
              <a:gd name="f783" fmla="*/ f646 1 f412"/>
              <a:gd name="f784" fmla="*/ f647 1 f411"/>
              <a:gd name="f785" fmla="*/ f648 1 f412"/>
              <a:gd name="f786" fmla="*/ f649 1 f411"/>
              <a:gd name="f787" fmla="*/ f650 1 f412"/>
              <a:gd name="f788" fmla="*/ f651 1 f411"/>
              <a:gd name="f789" fmla="*/ f652 1 f412"/>
              <a:gd name="f790" fmla="*/ f653 1 f411"/>
              <a:gd name="f791" fmla="*/ f654 1 f412"/>
              <a:gd name="f792" fmla="*/ f655 1 f411"/>
              <a:gd name="f793" fmla="*/ f656 1 f412"/>
              <a:gd name="f794" fmla="*/ f657 1 f411"/>
              <a:gd name="f795" fmla="*/ f658 1 f412"/>
              <a:gd name="f796" fmla="*/ f659 1 f411"/>
              <a:gd name="f797" fmla="*/ f660 1 f412"/>
              <a:gd name="f798" fmla="*/ f661 1 f411"/>
              <a:gd name="f799" fmla="*/ f662 1 f412"/>
              <a:gd name="f800" fmla="*/ f663 1 f411"/>
              <a:gd name="f801" fmla="*/ f664 1 f412"/>
              <a:gd name="f802" fmla="*/ f665 1 f411"/>
              <a:gd name="f803" fmla="*/ f666 1 f412"/>
              <a:gd name="f804" fmla="*/ f667 1 f411"/>
              <a:gd name="f805" fmla="*/ f668 1 f412"/>
              <a:gd name="f806" fmla="*/ f669 1 f411"/>
              <a:gd name="f807" fmla="*/ f670 1 f412"/>
              <a:gd name="f808" fmla="*/ f671 1 f411"/>
              <a:gd name="f809" fmla="*/ f672 1 f412"/>
              <a:gd name="f810" fmla="*/ f673 1 f411"/>
              <a:gd name="f811" fmla="*/ f674 1 f412"/>
              <a:gd name="f812" fmla="*/ f675 1 f411"/>
              <a:gd name="f813" fmla="*/ f676 1 f412"/>
              <a:gd name="f814" fmla="*/ f677 1 f411"/>
              <a:gd name="f815" fmla="*/ f678 1 f412"/>
              <a:gd name="f816" fmla="*/ f679 1 f411"/>
              <a:gd name="f817" fmla="*/ f680 f402 1"/>
              <a:gd name="f818" fmla="*/ f681 f402 1"/>
              <a:gd name="f819" fmla="*/ f683 f403 1"/>
              <a:gd name="f820" fmla="*/ f682 f403 1"/>
              <a:gd name="f821" fmla="*/ f684 f402 1"/>
              <a:gd name="f822" fmla="*/ f685 f403 1"/>
              <a:gd name="f823" fmla="*/ f686 f402 1"/>
              <a:gd name="f824" fmla="*/ f687 f403 1"/>
              <a:gd name="f825" fmla="*/ f688 f402 1"/>
              <a:gd name="f826" fmla="*/ f689 f403 1"/>
              <a:gd name="f827" fmla="*/ f690 f402 1"/>
              <a:gd name="f828" fmla="*/ f691 f403 1"/>
              <a:gd name="f829" fmla="*/ f692 f402 1"/>
              <a:gd name="f830" fmla="*/ f693 f403 1"/>
              <a:gd name="f831" fmla="*/ f694 f402 1"/>
              <a:gd name="f832" fmla="*/ f695 f403 1"/>
              <a:gd name="f833" fmla="*/ f696 f402 1"/>
              <a:gd name="f834" fmla="*/ f697 f403 1"/>
              <a:gd name="f835" fmla="*/ f698 f402 1"/>
              <a:gd name="f836" fmla="*/ f699 f403 1"/>
              <a:gd name="f837" fmla="*/ f700 f402 1"/>
              <a:gd name="f838" fmla="*/ f701 f403 1"/>
              <a:gd name="f839" fmla="*/ f702 f402 1"/>
              <a:gd name="f840" fmla="*/ f703 f403 1"/>
              <a:gd name="f841" fmla="*/ f704 f402 1"/>
              <a:gd name="f842" fmla="*/ f705 f403 1"/>
              <a:gd name="f843" fmla="*/ f706 f402 1"/>
              <a:gd name="f844" fmla="*/ f707 f403 1"/>
              <a:gd name="f845" fmla="*/ f708 f402 1"/>
              <a:gd name="f846" fmla="*/ f709 f403 1"/>
              <a:gd name="f847" fmla="*/ f710 f402 1"/>
              <a:gd name="f848" fmla="*/ f711 f403 1"/>
              <a:gd name="f849" fmla="*/ f712 f402 1"/>
              <a:gd name="f850" fmla="*/ f713 f403 1"/>
              <a:gd name="f851" fmla="*/ f714 f402 1"/>
              <a:gd name="f852" fmla="*/ f715 f403 1"/>
              <a:gd name="f853" fmla="*/ f716 f402 1"/>
              <a:gd name="f854" fmla="*/ f717 f403 1"/>
              <a:gd name="f855" fmla="*/ f718 f402 1"/>
              <a:gd name="f856" fmla="*/ f719 f403 1"/>
              <a:gd name="f857" fmla="*/ f720 f402 1"/>
              <a:gd name="f858" fmla="*/ f721 f403 1"/>
              <a:gd name="f859" fmla="*/ f722 f402 1"/>
              <a:gd name="f860" fmla="*/ f723 f403 1"/>
              <a:gd name="f861" fmla="*/ f724 f402 1"/>
              <a:gd name="f862" fmla="*/ f725 f403 1"/>
              <a:gd name="f863" fmla="*/ f726 f402 1"/>
              <a:gd name="f864" fmla="*/ f727 f403 1"/>
              <a:gd name="f865" fmla="*/ f728 f402 1"/>
              <a:gd name="f866" fmla="*/ f729 f403 1"/>
              <a:gd name="f867" fmla="*/ f730 f402 1"/>
              <a:gd name="f868" fmla="*/ f731 f403 1"/>
              <a:gd name="f869" fmla="*/ f732 f402 1"/>
              <a:gd name="f870" fmla="*/ f733 f403 1"/>
              <a:gd name="f871" fmla="*/ f734 f402 1"/>
              <a:gd name="f872" fmla="*/ f735 f403 1"/>
              <a:gd name="f873" fmla="*/ f736 f402 1"/>
              <a:gd name="f874" fmla="*/ f737 f403 1"/>
              <a:gd name="f875" fmla="*/ f738 f402 1"/>
              <a:gd name="f876" fmla="*/ f739 f403 1"/>
              <a:gd name="f877" fmla="*/ f740 f402 1"/>
              <a:gd name="f878" fmla="*/ f741 f403 1"/>
              <a:gd name="f879" fmla="*/ f742 f402 1"/>
              <a:gd name="f880" fmla="*/ f743 f403 1"/>
              <a:gd name="f881" fmla="*/ f744 f402 1"/>
              <a:gd name="f882" fmla="*/ f745 f403 1"/>
              <a:gd name="f883" fmla="*/ f746 f402 1"/>
              <a:gd name="f884" fmla="*/ f747 f403 1"/>
              <a:gd name="f885" fmla="*/ f748 f402 1"/>
              <a:gd name="f886" fmla="*/ f749 f403 1"/>
              <a:gd name="f887" fmla="*/ f750 f402 1"/>
              <a:gd name="f888" fmla="*/ f751 f403 1"/>
              <a:gd name="f889" fmla="*/ f752 f402 1"/>
              <a:gd name="f890" fmla="*/ f753 f403 1"/>
              <a:gd name="f891" fmla="*/ f754 f402 1"/>
              <a:gd name="f892" fmla="*/ f755 f403 1"/>
              <a:gd name="f893" fmla="*/ f756 f402 1"/>
              <a:gd name="f894" fmla="*/ f757 f403 1"/>
              <a:gd name="f895" fmla="*/ f758 f402 1"/>
              <a:gd name="f896" fmla="*/ f759 f403 1"/>
              <a:gd name="f897" fmla="*/ f760 f402 1"/>
              <a:gd name="f898" fmla="*/ f761 f403 1"/>
              <a:gd name="f899" fmla="*/ f762 f402 1"/>
              <a:gd name="f900" fmla="*/ f763 f403 1"/>
              <a:gd name="f901" fmla="*/ f764 f402 1"/>
              <a:gd name="f902" fmla="*/ f765 f403 1"/>
              <a:gd name="f903" fmla="*/ f766 f402 1"/>
              <a:gd name="f904" fmla="*/ f767 f403 1"/>
              <a:gd name="f905" fmla="*/ f768 f402 1"/>
              <a:gd name="f906" fmla="*/ f769 f403 1"/>
              <a:gd name="f907" fmla="*/ f770 f402 1"/>
              <a:gd name="f908" fmla="*/ f771 f403 1"/>
              <a:gd name="f909" fmla="*/ f772 f402 1"/>
              <a:gd name="f910" fmla="*/ f773 f403 1"/>
              <a:gd name="f911" fmla="*/ f774 f402 1"/>
              <a:gd name="f912" fmla="*/ f775 f403 1"/>
              <a:gd name="f913" fmla="*/ f776 f402 1"/>
              <a:gd name="f914" fmla="*/ f777 f403 1"/>
              <a:gd name="f915" fmla="*/ f778 f402 1"/>
              <a:gd name="f916" fmla="*/ f779 f403 1"/>
              <a:gd name="f917" fmla="*/ f780 f402 1"/>
              <a:gd name="f918" fmla="*/ f781 f403 1"/>
              <a:gd name="f919" fmla="*/ f782 f402 1"/>
              <a:gd name="f920" fmla="*/ f783 f403 1"/>
              <a:gd name="f921" fmla="*/ f784 f402 1"/>
              <a:gd name="f922" fmla="*/ f785 f403 1"/>
              <a:gd name="f923" fmla="*/ f786 f402 1"/>
              <a:gd name="f924" fmla="*/ f787 f403 1"/>
              <a:gd name="f925" fmla="*/ f788 f402 1"/>
              <a:gd name="f926" fmla="*/ f789 f403 1"/>
              <a:gd name="f927" fmla="*/ f790 f402 1"/>
              <a:gd name="f928" fmla="*/ f791 f403 1"/>
              <a:gd name="f929" fmla="*/ f792 f402 1"/>
              <a:gd name="f930" fmla="*/ f793 f403 1"/>
              <a:gd name="f931" fmla="*/ f794 f402 1"/>
              <a:gd name="f932" fmla="*/ f795 f403 1"/>
              <a:gd name="f933" fmla="*/ f796 f402 1"/>
              <a:gd name="f934" fmla="*/ f797 f403 1"/>
              <a:gd name="f935" fmla="*/ f798 f402 1"/>
              <a:gd name="f936" fmla="*/ f799 f403 1"/>
              <a:gd name="f937" fmla="*/ f800 f402 1"/>
              <a:gd name="f938" fmla="*/ f801 f403 1"/>
              <a:gd name="f939" fmla="*/ f802 f402 1"/>
              <a:gd name="f940" fmla="*/ f803 f403 1"/>
              <a:gd name="f941" fmla="*/ f804 f402 1"/>
              <a:gd name="f942" fmla="*/ f805 f403 1"/>
              <a:gd name="f943" fmla="*/ f806 f402 1"/>
              <a:gd name="f944" fmla="*/ f807 f403 1"/>
              <a:gd name="f945" fmla="*/ f808 f402 1"/>
              <a:gd name="f946" fmla="*/ f809 f403 1"/>
              <a:gd name="f947" fmla="*/ f810 f402 1"/>
              <a:gd name="f948" fmla="*/ f811 f403 1"/>
              <a:gd name="f949" fmla="*/ f812 f402 1"/>
              <a:gd name="f950" fmla="*/ f813 f403 1"/>
              <a:gd name="f951" fmla="*/ f814 f402 1"/>
              <a:gd name="f952" fmla="*/ f815 f403 1"/>
              <a:gd name="f953" fmla="*/ f816 f4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6">
                <a:pos x="f821" y="f822"/>
              </a:cxn>
              <a:cxn ang="f546">
                <a:pos x="f823" y="f824"/>
              </a:cxn>
              <a:cxn ang="f546">
                <a:pos x="f825" y="f826"/>
              </a:cxn>
              <a:cxn ang="f546">
                <a:pos x="f827" y="f828"/>
              </a:cxn>
              <a:cxn ang="f546">
                <a:pos x="f829" y="f830"/>
              </a:cxn>
              <a:cxn ang="f546">
                <a:pos x="f831" y="f832"/>
              </a:cxn>
              <a:cxn ang="f546">
                <a:pos x="f833" y="f834"/>
              </a:cxn>
              <a:cxn ang="f546">
                <a:pos x="f835" y="f836"/>
              </a:cxn>
              <a:cxn ang="f546">
                <a:pos x="f837" y="f838"/>
              </a:cxn>
              <a:cxn ang="f546">
                <a:pos x="f839" y="f840"/>
              </a:cxn>
              <a:cxn ang="f546">
                <a:pos x="f841" y="f842"/>
              </a:cxn>
              <a:cxn ang="f546">
                <a:pos x="f843" y="f844"/>
              </a:cxn>
              <a:cxn ang="f546">
                <a:pos x="f845" y="f846"/>
              </a:cxn>
              <a:cxn ang="f546">
                <a:pos x="f847" y="f848"/>
              </a:cxn>
              <a:cxn ang="f546">
                <a:pos x="f849" y="f850"/>
              </a:cxn>
              <a:cxn ang="f546">
                <a:pos x="f851" y="f852"/>
              </a:cxn>
              <a:cxn ang="f546">
                <a:pos x="f853" y="f854"/>
              </a:cxn>
              <a:cxn ang="f546">
                <a:pos x="f855" y="f856"/>
              </a:cxn>
              <a:cxn ang="f546">
                <a:pos x="f857" y="f858"/>
              </a:cxn>
              <a:cxn ang="f546">
                <a:pos x="f859" y="f860"/>
              </a:cxn>
              <a:cxn ang="f546">
                <a:pos x="f861" y="f862"/>
              </a:cxn>
              <a:cxn ang="f546">
                <a:pos x="f863" y="f864"/>
              </a:cxn>
              <a:cxn ang="f546">
                <a:pos x="f865" y="f866"/>
              </a:cxn>
              <a:cxn ang="f546">
                <a:pos x="f867" y="f868"/>
              </a:cxn>
              <a:cxn ang="f546">
                <a:pos x="f869" y="f870"/>
              </a:cxn>
              <a:cxn ang="f546">
                <a:pos x="f871" y="f872"/>
              </a:cxn>
              <a:cxn ang="f546">
                <a:pos x="f873" y="f874"/>
              </a:cxn>
              <a:cxn ang="f546">
                <a:pos x="f875" y="f876"/>
              </a:cxn>
              <a:cxn ang="f546">
                <a:pos x="f877" y="f878"/>
              </a:cxn>
              <a:cxn ang="f546">
                <a:pos x="f879" y="f880"/>
              </a:cxn>
              <a:cxn ang="f546">
                <a:pos x="f881" y="f882"/>
              </a:cxn>
              <a:cxn ang="f546">
                <a:pos x="f883" y="f884"/>
              </a:cxn>
              <a:cxn ang="f546">
                <a:pos x="f885" y="f886"/>
              </a:cxn>
              <a:cxn ang="f546">
                <a:pos x="f887" y="f888"/>
              </a:cxn>
              <a:cxn ang="f546">
                <a:pos x="f889" y="f890"/>
              </a:cxn>
              <a:cxn ang="f546">
                <a:pos x="f891" y="f892"/>
              </a:cxn>
              <a:cxn ang="f546">
                <a:pos x="f893" y="f894"/>
              </a:cxn>
              <a:cxn ang="f546">
                <a:pos x="f895" y="f896"/>
              </a:cxn>
              <a:cxn ang="f546">
                <a:pos x="f897" y="f898"/>
              </a:cxn>
              <a:cxn ang="f546">
                <a:pos x="f899" y="f900"/>
              </a:cxn>
              <a:cxn ang="f546">
                <a:pos x="f901" y="f902"/>
              </a:cxn>
              <a:cxn ang="f546">
                <a:pos x="f903" y="f904"/>
              </a:cxn>
              <a:cxn ang="f546">
                <a:pos x="f905" y="f906"/>
              </a:cxn>
              <a:cxn ang="f546">
                <a:pos x="f907" y="f908"/>
              </a:cxn>
              <a:cxn ang="f546">
                <a:pos x="f909" y="f910"/>
              </a:cxn>
              <a:cxn ang="f546">
                <a:pos x="f911" y="f912"/>
              </a:cxn>
              <a:cxn ang="f546">
                <a:pos x="f913" y="f914"/>
              </a:cxn>
              <a:cxn ang="f546">
                <a:pos x="f915" y="f916"/>
              </a:cxn>
              <a:cxn ang="f546">
                <a:pos x="f917" y="f918"/>
              </a:cxn>
              <a:cxn ang="f546">
                <a:pos x="f919" y="f920"/>
              </a:cxn>
              <a:cxn ang="f546">
                <a:pos x="f921" y="f922"/>
              </a:cxn>
              <a:cxn ang="f546">
                <a:pos x="f923" y="f924"/>
              </a:cxn>
              <a:cxn ang="f546">
                <a:pos x="f925" y="f926"/>
              </a:cxn>
              <a:cxn ang="f546">
                <a:pos x="f927" y="f928"/>
              </a:cxn>
              <a:cxn ang="f546">
                <a:pos x="f929" y="f930"/>
              </a:cxn>
              <a:cxn ang="f546">
                <a:pos x="f931" y="f932"/>
              </a:cxn>
              <a:cxn ang="f546">
                <a:pos x="f933" y="f934"/>
              </a:cxn>
              <a:cxn ang="f546">
                <a:pos x="f935" y="f936"/>
              </a:cxn>
              <a:cxn ang="f546">
                <a:pos x="f937" y="f938"/>
              </a:cxn>
              <a:cxn ang="f546">
                <a:pos x="f939" y="f940"/>
              </a:cxn>
              <a:cxn ang="f546">
                <a:pos x="f941" y="f942"/>
              </a:cxn>
              <a:cxn ang="f546">
                <a:pos x="f943" y="f944"/>
              </a:cxn>
              <a:cxn ang="f546">
                <a:pos x="f945" y="f946"/>
              </a:cxn>
              <a:cxn ang="f546">
                <a:pos x="f947" y="f948"/>
              </a:cxn>
              <a:cxn ang="f546">
                <a:pos x="f949" y="f950"/>
              </a:cxn>
              <a:cxn ang="f546">
                <a:pos x="f951" y="f952"/>
              </a:cxn>
              <a:cxn ang="f546">
                <a:pos x="f953" y="f952"/>
              </a:cxn>
            </a:cxnLst>
            <a:rect l="f817" t="f820" r="f818" b="f819"/>
            <a:pathLst>
              <a:path w="715275" h="155780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74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5"/>
                </a:cubicBezTo>
                <a:cubicBezTo>
                  <a:pt x="f398" y="f5"/>
                  <a:pt x="f399" y="f5"/>
                  <a:pt x="f400" y="f5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4">
            <a:extLst>
              <a:ext uri="{FF2B5EF4-FFF2-40B4-BE49-F238E27FC236}">
                <a16:creationId xmlns:a16="http://schemas.microsoft.com/office/drawing/2014/main" id="{98346137-1D0B-47F2-8E40-3D25A694C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555" y="667402"/>
            <a:ext cx="4323813" cy="44760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11;p17">
            <a:extLst>
              <a:ext uri="{FF2B5EF4-FFF2-40B4-BE49-F238E27FC236}">
                <a16:creationId xmlns:a16="http://schemas.microsoft.com/office/drawing/2014/main" id="{8FFE0110-491A-47C0-80C9-92A4FDFFF4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4383" y="1674275"/>
            <a:ext cx="3030339" cy="2181666"/>
          </a:xfrm>
        </p:spPr>
        <p:txBody>
          <a:bodyPr/>
          <a:lstStyle/>
          <a:p>
            <a:pPr lvl="0" indent="-381003">
              <a:spcBef>
                <a:spcPts val="600"/>
              </a:spcBef>
              <a:buSzPts val="2400"/>
              <a:buChar char="◎"/>
            </a:pPr>
            <a:r>
              <a:rPr lang="en-US" sz="1600" dirty="0">
                <a:solidFill>
                  <a:srgbClr val="000000"/>
                </a:solidFill>
              </a:rPr>
              <a:t>Here you have a list of items</a:t>
            </a:r>
          </a:p>
          <a:p>
            <a:pPr lvl="0" indent="-381003">
              <a:buSzPts val="2400"/>
              <a:buChar char="◎"/>
            </a:pPr>
            <a:r>
              <a:rPr lang="en-US" sz="1600" dirty="0">
                <a:solidFill>
                  <a:srgbClr val="000000"/>
                </a:solidFill>
              </a:rPr>
              <a:t>And some text</a:t>
            </a:r>
          </a:p>
          <a:p>
            <a:pPr lvl="0" indent="-381003">
              <a:buSzPts val="2400"/>
              <a:buChar char="◎"/>
            </a:pPr>
            <a:r>
              <a:rPr lang="en-US" sz="1600" dirty="0">
                <a:solidFill>
                  <a:srgbClr val="000000"/>
                </a:solidFill>
              </a:rPr>
              <a:t>But remember not to overload your slides with content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Your audience will listen to you or read the content, but won’t do both. </a:t>
            </a:r>
          </a:p>
        </p:txBody>
      </p:sp>
      <p:sp>
        <p:nvSpPr>
          <p:cNvPr id="4" name="Google Shape;112;p17">
            <a:extLst>
              <a:ext uri="{FF2B5EF4-FFF2-40B4-BE49-F238E27FC236}">
                <a16:creationId xmlns:a16="http://schemas.microsoft.com/office/drawing/2014/main" id="{9AE5E378-2805-45F0-8178-D622F34ECD58}"/>
              </a:ext>
            </a:extLst>
          </p:cNvPr>
          <p:cNvSpPr txBox="1"/>
          <p:nvPr/>
        </p:nvSpPr>
        <p:spPr>
          <a:xfrm>
            <a:off x="8594729" y="4749795"/>
            <a:ext cx="549270" cy="393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67A954-B452-4717-9362-697199D95E73}" type="slidenum">
              <a:t>17</a:t>
            </a:fld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791DD003-C6FF-4D0E-97A3-01FC69A44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17141"/>
            <a:ext cx="3860715" cy="41263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207;p38">
            <a:extLst>
              <a:ext uri="{FF2B5EF4-FFF2-40B4-BE49-F238E27FC236}">
                <a16:creationId xmlns:a16="http://schemas.microsoft.com/office/drawing/2014/main" id="{4E61C963-0429-408B-A798-6976B7A59A4F}"/>
              </a:ext>
            </a:extLst>
          </p:cNvPr>
          <p:cNvSpPr/>
          <p:nvPr/>
        </p:nvSpPr>
        <p:spPr>
          <a:xfrm>
            <a:off x="4204429" y="251716"/>
            <a:ext cx="4675153" cy="4718203"/>
          </a:xfrm>
          <a:custGeom>
            <a:avLst/>
            <a:gdLst>
              <a:gd name="f0" fmla="val w"/>
              <a:gd name="f1" fmla="val h"/>
              <a:gd name="f2" fmla="val 0"/>
              <a:gd name="f3" fmla="val 38699"/>
              <a:gd name="f4" fmla="val 38722"/>
              <a:gd name="f5" fmla="val 19361"/>
              <a:gd name="f6" fmla="val 18350"/>
              <a:gd name="f7" fmla="val 24"/>
              <a:gd name="f8" fmla="val 17362"/>
              <a:gd name="f9" fmla="val 94"/>
              <a:gd name="f10" fmla="val 16397"/>
              <a:gd name="f11" fmla="val 235"/>
              <a:gd name="f12" fmla="val 15456"/>
              <a:gd name="f13" fmla="val 400"/>
              <a:gd name="f14" fmla="val 14515"/>
              <a:gd name="f15" fmla="val 612"/>
              <a:gd name="f16" fmla="val 13598"/>
              <a:gd name="f17" fmla="val 871"/>
              <a:gd name="f18" fmla="val 12704"/>
              <a:gd name="f19" fmla="val 1176"/>
              <a:gd name="f20" fmla="val 11810"/>
              <a:gd name="f21" fmla="val 1529"/>
              <a:gd name="f22" fmla="val 10963"/>
              <a:gd name="f23" fmla="val 1906"/>
              <a:gd name="f24" fmla="val 10116"/>
              <a:gd name="f25" fmla="val 2329"/>
              <a:gd name="f26" fmla="val 9316"/>
              <a:gd name="f27" fmla="val 2800"/>
              <a:gd name="f28" fmla="val 8517"/>
              <a:gd name="f29" fmla="val 3317"/>
              <a:gd name="f30" fmla="val 7764"/>
              <a:gd name="f31" fmla="val 3858"/>
              <a:gd name="f32" fmla="val 7034"/>
              <a:gd name="f33" fmla="val 4423"/>
              <a:gd name="f34" fmla="val 6329"/>
              <a:gd name="f35" fmla="val 5034"/>
              <a:gd name="f36" fmla="val 5670"/>
              <a:gd name="f37" fmla="val 5011"/>
              <a:gd name="f38" fmla="val 6352"/>
              <a:gd name="f39" fmla="val 3835"/>
              <a:gd name="f40" fmla="val 7787"/>
              <a:gd name="f41" fmla="val 3294"/>
              <a:gd name="f42" fmla="val 8540"/>
              <a:gd name="f43" fmla="val 2330"/>
              <a:gd name="f44" fmla="val 10139"/>
              <a:gd name="f45" fmla="val 1506"/>
              <a:gd name="f46" fmla="val 11833"/>
              <a:gd name="f47" fmla="val 1177"/>
              <a:gd name="f48" fmla="val 12703"/>
              <a:gd name="f49" fmla="val 13597"/>
              <a:gd name="f50" fmla="val 377"/>
              <a:gd name="f51" fmla="val 212"/>
              <a:gd name="f52" fmla="val 16420"/>
              <a:gd name="f53" fmla="val 95"/>
              <a:gd name="f54" fmla="val 17385"/>
              <a:gd name="f55" fmla="val 18373"/>
              <a:gd name="f56" fmla="val 1"/>
              <a:gd name="f57" fmla="val 20349"/>
              <a:gd name="f58" fmla="val 21337"/>
              <a:gd name="f59" fmla="val 22301"/>
              <a:gd name="f60" fmla="val 23266"/>
              <a:gd name="f61" fmla="val 24207"/>
              <a:gd name="f62" fmla="val 25124"/>
              <a:gd name="f63" fmla="val 26018"/>
              <a:gd name="f64" fmla="val 26889"/>
              <a:gd name="f65" fmla="val 27759"/>
              <a:gd name="f66" fmla="val 28582"/>
              <a:gd name="f67" fmla="val 29406"/>
              <a:gd name="f68" fmla="val 30182"/>
              <a:gd name="f69" fmla="val 30935"/>
              <a:gd name="f70" fmla="val 31664"/>
              <a:gd name="f71" fmla="val 32370"/>
              <a:gd name="f72" fmla="val 33052"/>
              <a:gd name="f73" fmla="val 33687"/>
              <a:gd name="f74" fmla="val 34299"/>
              <a:gd name="f75" fmla="val 34863"/>
              <a:gd name="f76" fmla="val 35404"/>
              <a:gd name="f77" fmla="val 35922"/>
              <a:gd name="f78" fmla="val 36369"/>
              <a:gd name="f79" fmla="val 36816"/>
              <a:gd name="f80" fmla="val 37192"/>
              <a:gd name="f81" fmla="val 37545"/>
              <a:gd name="f82" fmla="val 37851"/>
              <a:gd name="f83" fmla="val 38110"/>
              <a:gd name="f84" fmla="val 38321"/>
              <a:gd name="f85" fmla="val 38486"/>
              <a:gd name="f86" fmla="val 38627"/>
              <a:gd name="f87" fmla="val 38698"/>
              <a:gd name="f88" fmla="val 38721"/>
              <a:gd name="f89" fmla="val 22302"/>
              <a:gd name="f90" fmla="val 23243"/>
              <a:gd name="f91" fmla="val 24184"/>
              <a:gd name="f92" fmla="val 25101"/>
              <a:gd name="f93" fmla="val 25995"/>
              <a:gd name="f94" fmla="val 27736"/>
              <a:gd name="f95" fmla="val 28583"/>
              <a:gd name="f96" fmla="val 29383"/>
              <a:gd name="f97" fmla="val 33029"/>
              <a:gd name="f98" fmla="val 33688"/>
              <a:gd name="f99" fmla="val 34864"/>
              <a:gd name="f100" fmla="val 35405"/>
              <a:gd name="f101" fmla="val 35899"/>
              <a:gd name="f102" fmla="val 36793"/>
              <a:gd name="f103" fmla="val 37193"/>
              <a:gd name="f104" fmla="val 37522"/>
              <a:gd name="f105" fmla="val 37828"/>
              <a:gd name="f106" fmla="val 38322"/>
              <a:gd name="f107" fmla="val 38604"/>
              <a:gd name="f108" fmla="val 38675"/>
              <a:gd name="f109" fmla="*/ f0 1 38699"/>
              <a:gd name="f110" fmla="*/ f1 1 38722"/>
              <a:gd name="f111" fmla="val f2"/>
              <a:gd name="f112" fmla="val f3"/>
              <a:gd name="f113" fmla="val f4"/>
              <a:gd name="f114" fmla="+- f113 0 f111"/>
              <a:gd name="f115" fmla="+- f112 0 f111"/>
              <a:gd name="f116" fmla="*/ f115 1 38699"/>
              <a:gd name="f117" fmla="*/ f114 1 38722"/>
              <a:gd name="f118" fmla="*/ f111 1 f116"/>
              <a:gd name="f119" fmla="*/ f112 1 f116"/>
              <a:gd name="f120" fmla="*/ f111 1 f117"/>
              <a:gd name="f121" fmla="*/ f113 1 f117"/>
              <a:gd name="f122" fmla="*/ f118 f109 1"/>
              <a:gd name="f123" fmla="*/ f119 f109 1"/>
              <a:gd name="f124" fmla="*/ f121 f110 1"/>
              <a:gd name="f125" fmla="*/ f120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2" t="f125" r="f123" b="f124"/>
            <a:pathLst>
              <a:path w="38699" h="3872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6"/>
                </a:lnTo>
                <a:lnTo>
                  <a:pt x="f37" y="f38"/>
                </a:lnTo>
                <a:lnTo>
                  <a:pt x="f33" y="f32"/>
                </a:lnTo>
                <a:lnTo>
                  <a:pt x="f39" y="f40"/>
                </a:lnTo>
                <a:lnTo>
                  <a:pt x="f41" y="f42"/>
                </a:lnTo>
                <a:lnTo>
                  <a:pt x="f27" y="f26"/>
                </a:lnTo>
                <a:lnTo>
                  <a:pt x="f43" y="f44"/>
                </a:lnTo>
                <a:lnTo>
                  <a:pt x="f23" y="f22"/>
                </a:lnTo>
                <a:lnTo>
                  <a:pt x="f45" y="f46"/>
                </a:lnTo>
                <a:lnTo>
                  <a:pt x="f47" y="f48"/>
                </a:lnTo>
                <a:lnTo>
                  <a:pt x="f17" y="f49"/>
                </a:lnTo>
                <a:lnTo>
                  <a:pt x="f15" y="f14"/>
                </a:lnTo>
                <a:lnTo>
                  <a:pt x="f50" y="f12"/>
                </a:lnTo>
                <a:lnTo>
                  <a:pt x="f51" y="f52"/>
                </a:lnTo>
                <a:lnTo>
                  <a:pt x="f53" y="f54"/>
                </a:lnTo>
                <a:lnTo>
                  <a:pt x="f7" y="f55"/>
                </a:lnTo>
                <a:lnTo>
                  <a:pt x="f56" y="f5"/>
                </a:lnTo>
                <a:lnTo>
                  <a:pt x="f7" y="f57"/>
                </a:lnTo>
                <a:lnTo>
                  <a:pt x="f53" y="f58"/>
                </a:lnTo>
                <a:lnTo>
                  <a:pt x="f51" y="f59"/>
                </a:lnTo>
                <a:lnTo>
                  <a:pt x="f50" y="f60"/>
                </a:lnTo>
                <a:lnTo>
                  <a:pt x="f15" y="f61"/>
                </a:lnTo>
                <a:lnTo>
                  <a:pt x="f17" y="f62"/>
                </a:lnTo>
                <a:lnTo>
                  <a:pt x="f47" y="f63"/>
                </a:lnTo>
                <a:lnTo>
                  <a:pt x="f45" y="f64"/>
                </a:lnTo>
                <a:lnTo>
                  <a:pt x="f23" y="f65"/>
                </a:lnTo>
                <a:lnTo>
                  <a:pt x="f43" y="f66"/>
                </a:lnTo>
                <a:lnTo>
                  <a:pt x="f27" y="f67"/>
                </a:lnTo>
                <a:lnTo>
                  <a:pt x="f41" y="f68"/>
                </a:lnTo>
                <a:lnTo>
                  <a:pt x="f39" y="f69"/>
                </a:lnTo>
                <a:lnTo>
                  <a:pt x="f33" y="f70"/>
                </a:lnTo>
                <a:lnTo>
                  <a:pt x="f37" y="f71"/>
                </a:lnTo>
                <a:lnTo>
                  <a:pt x="f36" y="f72"/>
                </a:lnTo>
                <a:lnTo>
                  <a:pt x="f34" y="f73"/>
                </a:lnTo>
                <a:lnTo>
                  <a:pt x="f32" y="f74"/>
                </a:lnTo>
                <a:lnTo>
                  <a:pt x="f30" y="f75"/>
                </a:lnTo>
                <a:lnTo>
                  <a:pt x="f28" y="f76"/>
                </a:lnTo>
                <a:lnTo>
                  <a:pt x="f26" y="f77"/>
                </a:lnTo>
                <a:lnTo>
                  <a:pt x="f24" y="f78"/>
                </a:lnTo>
                <a:lnTo>
                  <a:pt x="f22" y="f79"/>
                </a:lnTo>
                <a:lnTo>
                  <a:pt x="f20" y="f80"/>
                </a:lnTo>
                <a:lnTo>
                  <a:pt x="f18" y="f81"/>
                </a:lnTo>
                <a:lnTo>
                  <a:pt x="f16" y="f82"/>
                </a:lnTo>
                <a:lnTo>
                  <a:pt x="f14" y="f83"/>
                </a:lnTo>
                <a:lnTo>
                  <a:pt x="f12" y="f84"/>
                </a:lnTo>
                <a:lnTo>
                  <a:pt x="f10" y="f85"/>
                </a:lnTo>
                <a:lnTo>
                  <a:pt x="f8" y="f86"/>
                </a:lnTo>
                <a:lnTo>
                  <a:pt x="f6" y="f87"/>
                </a:lnTo>
                <a:lnTo>
                  <a:pt x="f5" y="f88"/>
                </a:lnTo>
                <a:lnTo>
                  <a:pt x="f57" y="f87"/>
                </a:lnTo>
                <a:lnTo>
                  <a:pt x="f58" y="f86"/>
                </a:lnTo>
                <a:lnTo>
                  <a:pt x="f89" y="f85"/>
                </a:lnTo>
                <a:lnTo>
                  <a:pt x="f90" y="f84"/>
                </a:lnTo>
                <a:lnTo>
                  <a:pt x="f91" y="f83"/>
                </a:lnTo>
                <a:lnTo>
                  <a:pt x="f92" y="f82"/>
                </a:lnTo>
                <a:lnTo>
                  <a:pt x="f93" y="f81"/>
                </a:lnTo>
                <a:lnTo>
                  <a:pt x="f64" y="f80"/>
                </a:lnTo>
                <a:lnTo>
                  <a:pt x="f94" y="f79"/>
                </a:lnTo>
                <a:lnTo>
                  <a:pt x="f95" y="f78"/>
                </a:lnTo>
                <a:lnTo>
                  <a:pt x="f96" y="f77"/>
                </a:lnTo>
                <a:lnTo>
                  <a:pt x="f68" y="f76"/>
                </a:lnTo>
                <a:lnTo>
                  <a:pt x="f69" y="f75"/>
                </a:lnTo>
                <a:lnTo>
                  <a:pt x="f70" y="f74"/>
                </a:lnTo>
                <a:lnTo>
                  <a:pt x="f71" y="f73"/>
                </a:lnTo>
                <a:lnTo>
                  <a:pt x="f97" y="f72"/>
                </a:lnTo>
                <a:lnTo>
                  <a:pt x="f98" y="f71"/>
                </a:lnTo>
                <a:lnTo>
                  <a:pt x="f74" y="f70"/>
                </a:lnTo>
                <a:lnTo>
                  <a:pt x="f99" y="f69"/>
                </a:lnTo>
                <a:lnTo>
                  <a:pt x="f100" y="f68"/>
                </a:lnTo>
                <a:lnTo>
                  <a:pt x="f101" y="f67"/>
                </a:lnTo>
                <a:lnTo>
                  <a:pt x="f78" y="f66"/>
                </a:lnTo>
                <a:lnTo>
                  <a:pt x="f102" y="f65"/>
                </a:lnTo>
                <a:lnTo>
                  <a:pt x="f103" y="f64"/>
                </a:lnTo>
                <a:lnTo>
                  <a:pt x="f104" y="f63"/>
                </a:lnTo>
                <a:lnTo>
                  <a:pt x="f105" y="f62"/>
                </a:lnTo>
                <a:lnTo>
                  <a:pt x="f83" y="f61"/>
                </a:lnTo>
                <a:lnTo>
                  <a:pt x="f106" y="f60"/>
                </a:lnTo>
                <a:lnTo>
                  <a:pt x="f85" y="f59"/>
                </a:lnTo>
                <a:lnTo>
                  <a:pt x="f107" y="f58"/>
                </a:lnTo>
                <a:lnTo>
                  <a:pt x="f108" y="f57"/>
                </a:lnTo>
                <a:lnTo>
                  <a:pt x="f87" y="f5"/>
                </a:lnTo>
                <a:lnTo>
                  <a:pt x="f108" y="f55"/>
                </a:lnTo>
                <a:lnTo>
                  <a:pt x="f107" y="f54"/>
                </a:lnTo>
                <a:lnTo>
                  <a:pt x="f85" y="f52"/>
                </a:lnTo>
                <a:lnTo>
                  <a:pt x="f106" y="f12"/>
                </a:lnTo>
                <a:lnTo>
                  <a:pt x="f83" y="f14"/>
                </a:lnTo>
                <a:lnTo>
                  <a:pt x="f105" y="f49"/>
                </a:lnTo>
                <a:lnTo>
                  <a:pt x="f104" y="f48"/>
                </a:lnTo>
                <a:lnTo>
                  <a:pt x="f103" y="f46"/>
                </a:lnTo>
                <a:lnTo>
                  <a:pt x="f102" y="f22"/>
                </a:lnTo>
                <a:lnTo>
                  <a:pt x="f78" y="f44"/>
                </a:lnTo>
                <a:lnTo>
                  <a:pt x="f101" y="f26"/>
                </a:lnTo>
                <a:lnTo>
                  <a:pt x="f100" y="f42"/>
                </a:lnTo>
                <a:lnTo>
                  <a:pt x="f99" y="f40"/>
                </a:lnTo>
                <a:lnTo>
                  <a:pt x="f74" y="f32"/>
                </a:lnTo>
                <a:lnTo>
                  <a:pt x="f98" y="f38"/>
                </a:lnTo>
                <a:lnTo>
                  <a:pt x="f97" y="f36"/>
                </a:lnTo>
                <a:lnTo>
                  <a:pt x="f71" y="f35"/>
                </a:lnTo>
                <a:lnTo>
                  <a:pt x="f70" y="f33"/>
                </a:lnTo>
                <a:lnTo>
                  <a:pt x="f69" y="f31"/>
                </a:lnTo>
                <a:lnTo>
                  <a:pt x="f68" y="f29"/>
                </a:lnTo>
                <a:lnTo>
                  <a:pt x="f96" y="f27"/>
                </a:lnTo>
                <a:lnTo>
                  <a:pt x="f95" y="f25"/>
                </a:lnTo>
                <a:lnTo>
                  <a:pt x="f94" y="f23"/>
                </a:lnTo>
                <a:lnTo>
                  <a:pt x="f64" y="f21"/>
                </a:lnTo>
                <a:lnTo>
                  <a:pt x="f93" y="f19"/>
                </a:lnTo>
                <a:lnTo>
                  <a:pt x="f92" y="f17"/>
                </a:lnTo>
                <a:lnTo>
                  <a:pt x="f91" y="f15"/>
                </a:lnTo>
                <a:lnTo>
                  <a:pt x="f90" y="f13"/>
                </a:lnTo>
                <a:lnTo>
                  <a:pt x="f89" y="f11"/>
                </a:lnTo>
                <a:lnTo>
                  <a:pt x="f58" y="f9"/>
                </a:lnTo>
                <a:lnTo>
                  <a:pt x="f57" y="f7"/>
                </a:lnTo>
                <a:lnTo>
                  <a:pt x="f5" y="f2"/>
                </a:lnTo>
                <a:close/>
              </a:path>
            </a:pathLst>
          </a:custGeom>
          <a:noFill/>
          <a:ln w="28575" cap="flat">
            <a:solidFill>
              <a:srgbClr val="F1D1AB"/>
            </a:solidFill>
            <a:custDash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B5F761AE-1E99-4CCB-82EB-BC4940696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36629"/>
            <a:ext cx="6858000" cy="10615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Google Shape;110;p17">
            <a:extLst>
              <a:ext uri="{FF2B5EF4-FFF2-40B4-BE49-F238E27FC236}">
                <a16:creationId xmlns:a16="http://schemas.microsoft.com/office/drawing/2014/main" id="{1E19E081-907D-403A-BDB6-175EC37BB4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6429" y="393704"/>
            <a:ext cx="7570783" cy="703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lvl="0"/>
            <a:r>
              <a:rPr lang="en-US" sz="4400">
                <a:solidFill>
                  <a:srgbClr val="695340"/>
                </a:solidFill>
              </a:rPr>
              <a:t>This is a slide title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5161172-42BB-48DF-9A01-B6D99E367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41" y="1464676"/>
            <a:ext cx="3036658" cy="32090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892;p55">
            <a:extLst>
              <a:ext uri="{FF2B5EF4-FFF2-40B4-BE49-F238E27FC236}">
                <a16:creationId xmlns:a16="http://schemas.microsoft.com/office/drawing/2014/main" id="{84579243-1B3B-437D-9B7D-98C2AB996D89}"/>
              </a:ext>
            </a:extLst>
          </p:cNvPr>
          <p:cNvSpPr/>
          <p:nvPr/>
        </p:nvSpPr>
        <p:spPr>
          <a:xfrm>
            <a:off x="5235351" y="4171739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893;p55">
            <a:extLst>
              <a:ext uri="{FF2B5EF4-FFF2-40B4-BE49-F238E27FC236}">
                <a16:creationId xmlns:a16="http://schemas.microsoft.com/office/drawing/2014/main" id="{7415BC8C-6E51-42A4-9B67-9620504AB9D6}"/>
              </a:ext>
            </a:extLst>
          </p:cNvPr>
          <p:cNvSpPr/>
          <p:nvPr/>
        </p:nvSpPr>
        <p:spPr>
          <a:xfrm>
            <a:off x="5235351" y="3190689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894;p55">
            <a:extLst>
              <a:ext uri="{FF2B5EF4-FFF2-40B4-BE49-F238E27FC236}">
                <a16:creationId xmlns:a16="http://schemas.microsoft.com/office/drawing/2014/main" id="{1B4FBC0C-CCF1-4622-8B5D-E4B979BE0640}"/>
              </a:ext>
            </a:extLst>
          </p:cNvPr>
          <p:cNvSpPr/>
          <p:nvPr/>
        </p:nvSpPr>
        <p:spPr>
          <a:xfrm>
            <a:off x="5191570" y="2209638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979;p55">
            <a:extLst>
              <a:ext uri="{FF2B5EF4-FFF2-40B4-BE49-F238E27FC236}">
                <a16:creationId xmlns:a16="http://schemas.microsoft.com/office/drawing/2014/main" id="{7B32CA3F-1C1D-477B-AF7D-239F8655132B}"/>
              </a:ext>
            </a:extLst>
          </p:cNvPr>
          <p:cNvSpPr/>
          <p:nvPr/>
        </p:nvSpPr>
        <p:spPr>
          <a:xfrm>
            <a:off x="4184596" y="1301300"/>
            <a:ext cx="4246199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980;p55">
            <a:extLst>
              <a:ext uri="{FF2B5EF4-FFF2-40B4-BE49-F238E27FC236}">
                <a16:creationId xmlns:a16="http://schemas.microsoft.com/office/drawing/2014/main" id="{F6C70ECD-5DC3-4931-8A7E-67CA79B1E68C}"/>
              </a:ext>
            </a:extLst>
          </p:cNvPr>
          <p:cNvSpPr/>
          <p:nvPr/>
        </p:nvSpPr>
        <p:spPr>
          <a:xfrm>
            <a:off x="3870198" y="857250"/>
            <a:ext cx="4560597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981;p55">
            <a:extLst>
              <a:ext uri="{FF2B5EF4-FFF2-40B4-BE49-F238E27FC236}">
                <a16:creationId xmlns:a16="http://schemas.microsoft.com/office/drawing/2014/main" id="{F1CE0CFB-AFFA-4483-8990-C402648CAB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en-US">
                <a:solidFill>
                  <a:srgbClr val="000000"/>
                </a:solidFill>
              </a:rPr>
              <a:t>Infographics Make Your Idea Understandable...</a:t>
            </a:r>
          </a:p>
        </p:txBody>
      </p:sp>
      <p:sp>
        <p:nvSpPr>
          <p:cNvPr id="9" name="Google Shape;982;p55">
            <a:extLst>
              <a:ext uri="{FF2B5EF4-FFF2-40B4-BE49-F238E27FC236}">
                <a16:creationId xmlns:a16="http://schemas.microsoft.com/office/drawing/2014/main" id="{616E129B-991A-4F74-B2DA-0442A22283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5823" y="2296872"/>
            <a:ext cx="2422803" cy="624599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Venus has a beautiful name</a:t>
            </a:r>
          </a:p>
        </p:txBody>
      </p:sp>
      <p:sp>
        <p:nvSpPr>
          <p:cNvPr id="10" name="Google Shape;983;p55">
            <a:extLst>
              <a:ext uri="{FF2B5EF4-FFF2-40B4-BE49-F238E27FC236}">
                <a16:creationId xmlns:a16="http://schemas.microsoft.com/office/drawing/2014/main" id="{9796ACA4-1B94-4159-B82C-18C17DD71B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5823" y="3283217"/>
            <a:ext cx="2422803" cy="624599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Jupiter is the biggest planet</a:t>
            </a:r>
          </a:p>
        </p:txBody>
      </p:sp>
      <p:sp>
        <p:nvSpPr>
          <p:cNvPr id="11" name="Google Shape;984;p55">
            <a:extLst>
              <a:ext uri="{FF2B5EF4-FFF2-40B4-BE49-F238E27FC236}">
                <a16:creationId xmlns:a16="http://schemas.microsoft.com/office/drawing/2014/main" id="{719B11E8-C334-4E63-BC51-6B3C45650A6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5823" y="4226658"/>
            <a:ext cx="2422803" cy="624599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Saturn is the ringed one</a:t>
            </a:r>
          </a:p>
        </p:txBody>
      </p:sp>
      <p:sp>
        <p:nvSpPr>
          <p:cNvPr id="12" name="Google Shape;985;p55">
            <a:extLst>
              <a:ext uri="{FF2B5EF4-FFF2-40B4-BE49-F238E27FC236}">
                <a16:creationId xmlns:a16="http://schemas.microsoft.com/office/drawing/2014/main" id="{89A8306F-AB35-44E3-95CE-04B8448D8F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01171" y="2044570"/>
            <a:ext cx="753602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01</a:t>
            </a:r>
          </a:p>
        </p:txBody>
      </p:sp>
      <p:sp>
        <p:nvSpPr>
          <p:cNvPr id="13" name="Google Shape;986;p55">
            <a:extLst>
              <a:ext uri="{FF2B5EF4-FFF2-40B4-BE49-F238E27FC236}">
                <a16:creationId xmlns:a16="http://schemas.microsoft.com/office/drawing/2014/main" id="{782D894C-0D9D-435E-AD94-5F28B8AE4E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01171" y="3018553"/>
            <a:ext cx="753602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02</a:t>
            </a:r>
          </a:p>
        </p:txBody>
      </p:sp>
      <p:sp>
        <p:nvSpPr>
          <p:cNvPr id="14" name="Google Shape;987;p55">
            <a:extLst>
              <a:ext uri="{FF2B5EF4-FFF2-40B4-BE49-F238E27FC236}">
                <a16:creationId xmlns:a16="http://schemas.microsoft.com/office/drawing/2014/main" id="{828965C7-4F92-4C7A-9F84-A8447CE827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01171" y="4004898"/>
            <a:ext cx="753602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03</a:t>
            </a:r>
          </a:p>
        </p:txBody>
      </p:sp>
      <p:cxnSp>
        <p:nvCxnSpPr>
          <p:cNvPr id="15" name="Google Shape;988;p55">
            <a:extLst>
              <a:ext uri="{FF2B5EF4-FFF2-40B4-BE49-F238E27FC236}">
                <a16:creationId xmlns:a16="http://schemas.microsoft.com/office/drawing/2014/main" id="{22A3BE4C-7466-4B17-9E4A-60AD7758A92C}"/>
              </a:ext>
            </a:extLst>
          </p:cNvPr>
          <p:cNvCxnSpPr/>
          <p:nvPr/>
        </p:nvCxnSpPr>
        <p:spPr>
          <a:xfrm>
            <a:off x="3051051" y="2150248"/>
            <a:ext cx="1979099" cy="206105"/>
          </a:xfrm>
          <a:prstGeom prst="bentConnector3">
            <a:avLst/>
          </a:prstGeom>
          <a:noFill/>
          <a:ln w="19046" cap="flat">
            <a:solidFill>
              <a:srgbClr val="F1D1AB"/>
            </a:solidFill>
            <a:prstDash val="solid"/>
            <a:round/>
          </a:ln>
        </p:spPr>
      </p:cxnSp>
      <p:cxnSp>
        <p:nvCxnSpPr>
          <p:cNvPr id="16" name="Google Shape;989;p55">
            <a:extLst>
              <a:ext uri="{FF2B5EF4-FFF2-40B4-BE49-F238E27FC236}">
                <a16:creationId xmlns:a16="http://schemas.microsoft.com/office/drawing/2014/main" id="{A77E8E29-7771-48B1-A443-84004939702C}"/>
              </a:ext>
            </a:extLst>
          </p:cNvPr>
          <p:cNvCxnSpPr/>
          <p:nvPr/>
        </p:nvCxnSpPr>
        <p:spPr>
          <a:xfrm>
            <a:off x="1999673" y="3154122"/>
            <a:ext cx="3030605" cy="242700"/>
          </a:xfrm>
          <a:prstGeom prst="bentConnector3">
            <a:avLst/>
          </a:prstGeom>
          <a:noFill/>
          <a:ln w="19046" cap="flat">
            <a:solidFill>
              <a:srgbClr val="F1D1AB"/>
            </a:solidFill>
            <a:prstDash val="solid"/>
            <a:round/>
          </a:ln>
        </p:spPr>
      </p:cxnSp>
      <p:cxnSp>
        <p:nvCxnSpPr>
          <p:cNvPr id="17" name="Google Shape;990;p55">
            <a:extLst>
              <a:ext uri="{FF2B5EF4-FFF2-40B4-BE49-F238E27FC236}">
                <a16:creationId xmlns:a16="http://schemas.microsoft.com/office/drawing/2014/main" id="{E3014F23-5014-465C-9B9C-F973A18AA37C}"/>
              </a:ext>
            </a:extLst>
          </p:cNvPr>
          <p:cNvCxnSpPr/>
          <p:nvPr/>
        </p:nvCxnSpPr>
        <p:spPr>
          <a:xfrm>
            <a:off x="3494279" y="3900327"/>
            <a:ext cx="1535999" cy="428095"/>
          </a:xfrm>
          <a:prstGeom prst="bentConnector3">
            <a:avLst/>
          </a:prstGeom>
          <a:noFill/>
          <a:ln w="19046" cap="flat">
            <a:solidFill>
              <a:srgbClr val="F1D1AB"/>
            </a:solidFill>
            <a:prstDash val="solid"/>
            <a:round/>
          </a:ln>
        </p:spPr>
      </p:cxnSp>
      <p:sp>
        <p:nvSpPr>
          <p:cNvPr id="18" name="Google Shape;991;p55">
            <a:extLst>
              <a:ext uri="{FF2B5EF4-FFF2-40B4-BE49-F238E27FC236}">
                <a16:creationId xmlns:a16="http://schemas.microsoft.com/office/drawing/2014/main" id="{8FDD90DD-427D-4972-A294-541EA14ABBD3}"/>
              </a:ext>
            </a:extLst>
          </p:cNvPr>
          <p:cNvSpPr/>
          <p:nvPr/>
        </p:nvSpPr>
        <p:spPr>
          <a:xfrm rot="59507">
            <a:off x="1887705" y="644140"/>
            <a:ext cx="179990" cy="170169"/>
          </a:xfrm>
          <a:custGeom>
            <a:avLst/>
            <a:gdLst>
              <a:gd name="f0" fmla="val w"/>
              <a:gd name="f1" fmla="val h"/>
              <a:gd name="f2" fmla="val 0"/>
              <a:gd name="f3" fmla="val 2493"/>
              <a:gd name="f4" fmla="val 2357"/>
              <a:gd name="f5" fmla="val 1262"/>
              <a:gd name="f6" fmla="val 1"/>
              <a:gd name="f7" fmla="val 1254"/>
              <a:gd name="f8" fmla="val 1247"/>
              <a:gd name="f9" fmla="val 8"/>
              <a:gd name="f10" fmla="val 24"/>
              <a:gd name="f11" fmla="val 1034"/>
              <a:gd name="f12" fmla="val 540"/>
              <a:gd name="f13" fmla="val 578"/>
              <a:gd name="f14" fmla="val 966"/>
              <a:gd name="f15" fmla="val 61"/>
              <a:gd name="f16" fmla="val 1148"/>
              <a:gd name="f17" fmla="val 1209"/>
              <a:gd name="f18" fmla="val 1361"/>
              <a:gd name="f19" fmla="val 1817"/>
              <a:gd name="f20" fmla="val 2334"/>
              <a:gd name="f21" fmla="val 2349"/>
              <a:gd name="f22" fmla="val 2356"/>
              <a:gd name="f23" fmla="val 1269"/>
              <a:gd name="f24" fmla="val 1277"/>
              <a:gd name="f25" fmla="val 1459"/>
              <a:gd name="f26" fmla="val 1915"/>
              <a:gd name="f27" fmla="val 1391"/>
              <a:gd name="f28" fmla="val 2462"/>
              <a:gd name="f29" fmla="val 996"/>
              <a:gd name="f30" fmla="*/ f0 1 2493"/>
              <a:gd name="f31" fmla="*/ f1 1 235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493"/>
              <a:gd name="f38" fmla="*/ f35 1 235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493" h="235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6"/>
                  <a:pt x="f2" y="f17"/>
                  <a:pt x="f15" y="f17"/>
                </a:cubicBezTo>
                <a:cubicBezTo>
                  <a:pt x="f13" y="f18"/>
                  <a:pt x="f11" y="f19"/>
                  <a:pt x="f8" y="f20"/>
                </a:cubicBezTo>
                <a:cubicBezTo>
                  <a:pt x="f8" y="f21"/>
                  <a:pt x="f7" y="f22"/>
                  <a:pt x="f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5" y="f19"/>
                  <a:pt x="f26" y="f27"/>
                  <a:pt x="f28" y="f17"/>
                </a:cubicBezTo>
                <a:cubicBezTo>
                  <a:pt x="f3" y="f17"/>
                  <a:pt x="f3" y="f16"/>
                  <a:pt x="f28" y="f16"/>
                </a:cubicBezTo>
                <a:cubicBezTo>
                  <a:pt x="f26" y="f29"/>
                  <a:pt x="f25" y="f12"/>
                  <a:pt x="f24" y="f10"/>
                </a:cubicBezTo>
                <a:cubicBezTo>
                  <a:pt x="f24" y="f9"/>
                  <a:pt x="f23" y="f6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992;p55">
            <a:extLst>
              <a:ext uri="{FF2B5EF4-FFF2-40B4-BE49-F238E27FC236}">
                <a16:creationId xmlns:a16="http://schemas.microsoft.com/office/drawing/2014/main" id="{1DE47BF2-848A-4FE6-B904-09316CC2DCC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5823" y="1941088"/>
            <a:ext cx="2023795" cy="404100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Learning</a:t>
            </a:r>
          </a:p>
        </p:txBody>
      </p:sp>
      <p:sp>
        <p:nvSpPr>
          <p:cNvPr id="20" name="Google Shape;993;p55">
            <a:extLst>
              <a:ext uri="{FF2B5EF4-FFF2-40B4-BE49-F238E27FC236}">
                <a16:creationId xmlns:a16="http://schemas.microsoft.com/office/drawing/2014/main" id="{523A224E-41C2-40CF-B0FB-7675D76CCE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5823" y="2965298"/>
            <a:ext cx="2023795" cy="404100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Reading</a:t>
            </a:r>
          </a:p>
        </p:txBody>
      </p:sp>
      <p:sp>
        <p:nvSpPr>
          <p:cNvPr id="21" name="Google Shape;994;p55">
            <a:extLst>
              <a:ext uri="{FF2B5EF4-FFF2-40B4-BE49-F238E27FC236}">
                <a16:creationId xmlns:a16="http://schemas.microsoft.com/office/drawing/2014/main" id="{7BD039D7-059F-4C91-A841-7612B0A2932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5823" y="3935202"/>
            <a:ext cx="2023795" cy="404100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Writing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2">
            <a:extLst>
              <a:ext uri="{FF2B5EF4-FFF2-40B4-BE49-F238E27FC236}">
                <a16:creationId xmlns:a16="http://schemas.microsoft.com/office/drawing/2014/main" id="{D4692525-6193-479A-BD3B-1A54EB8E10BA}"/>
              </a:ext>
            </a:extLst>
          </p:cNvPr>
          <p:cNvSpPr/>
          <p:nvPr/>
        </p:nvSpPr>
        <p:spPr>
          <a:xfrm>
            <a:off x="3855101" y="115671"/>
            <a:ext cx="4912147" cy="491214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5DC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3" name="Google Shape;1088;p59">
            <a:extLst>
              <a:ext uri="{FF2B5EF4-FFF2-40B4-BE49-F238E27FC236}">
                <a16:creationId xmlns:a16="http://schemas.microsoft.com/office/drawing/2014/main" id="{8B499578-932B-4DD2-844F-830CE8D23D79}"/>
              </a:ext>
            </a:extLst>
          </p:cNvPr>
          <p:cNvSpPr/>
          <p:nvPr/>
        </p:nvSpPr>
        <p:spPr>
          <a:xfrm>
            <a:off x="766642" y="3301496"/>
            <a:ext cx="2257799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089;p59">
            <a:extLst>
              <a:ext uri="{FF2B5EF4-FFF2-40B4-BE49-F238E27FC236}">
                <a16:creationId xmlns:a16="http://schemas.microsoft.com/office/drawing/2014/main" id="{92625CEB-9522-49D5-8B94-1BDFA47EB8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0733" y="2968297"/>
            <a:ext cx="3406204" cy="694203"/>
          </a:xfrm>
        </p:spPr>
        <p:txBody>
          <a:bodyPr/>
          <a:lstStyle/>
          <a:p>
            <a:pPr lvl="0"/>
            <a:r>
              <a:rPr lang="en-US">
                <a:solidFill>
                  <a:srgbClr val="000000"/>
                </a:solidFill>
              </a:rPr>
              <a:t>Sneak Peek</a:t>
            </a:r>
          </a:p>
        </p:txBody>
      </p:sp>
      <p:sp>
        <p:nvSpPr>
          <p:cNvPr id="5" name="Google Shape;1173;p59">
            <a:extLst>
              <a:ext uri="{FF2B5EF4-FFF2-40B4-BE49-F238E27FC236}">
                <a16:creationId xmlns:a16="http://schemas.microsoft.com/office/drawing/2014/main" id="{8E5F5C14-8869-4BF6-AF18-C28F95AB3A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3917" y="3660617"/>
            <a:ext cx="2809594" cy="937195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You can replace the image on the screen with your own work. Just delete this one, add yours and center it properly</a:t>
            </a:r>
          </a:p>
        </p:txBody>
      </p:sp>
      <p:grpSp>
        <p:nvGrpSpPr>
          <p:cNvPr id="6" name="Grupo 9">
            <a:extLst>
              <a:ext uri="{FF2B5EF4-FFF2-40B4-BE49-F238E27FC236}">
                <a16:creationId xmlns:a16="http://schemas.microsoft.com/office/drawing/2014/main" id="{CC40B62E-FCE8-4078-BF9D-608036A251C5}"/>
              </a:ext>
            </a:extLst>
          </p:cNvPr>
          <p:cNvGrpSpPr/>
          <p:nvPr/>
        </p:nvGrpSpPr>
        <p:grpSpPr>
          <a:xfrm>
            <a:off x="763917" y="426329"/>
            <a:ext cx="2147011" cy="2306061"/>
            <a:chOff x="763917" y="426329"/>
            <a:chExt cx="2147011" cy="2306061"/>
          </a:xfrm>
        </p:grpSpPr>
        <p:sp>
          <p:nvSpPr>
            <p:cNvPr id="7" name="Forma libre: forma 5">
              <a:extLst>
                <a:ext uri="{FF2B5EF4-FFF2-40B4-BE49-F238E27FC236}">
                  <a16:creationId xmlns:a16="http://schemas.microsoft.com/office/drawing/2014/main" id="{3C1F04C1-C09E-427D-9F81-AB8C3CC346D8}"/>
                </a:ext>
              </a:extLst>
            </p:cNvPr>
            <p:cNvSpPr/>
            <p:nvPr/>
          </p:nvSpPr>
          <p:spPr>
            <a:xfrm>
              <a:off x="763917" y="426329"/>
              <a:ext cx="2147011" cy="2306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6049"/>
                <a:gd name="f7" fmla="val 1445764"/>
                <a:gd name="f8" fmla="val 1346050"/>
                <a:gd name="f9" fmla="val 511940"/>
                <a:gd name="f10" fmla="val 1339516"/>
                <a:gd name="f11" fmla="val 528660"/>
                <a:gd name="f12" fmla="val 1343041"/>
                <a:gd name="f13" fmla="val 546583"/>
                <a:gd name="f14" fmla="val 1339817"/>
                <a:gd name="f15" fmla="val 563861"/>
                <a:gd name="f16" fmla="val 1318241"/>
                <a:gd name="f17" fmla="val 679525"/>
                <a:gd name="f18" fmla="val 1267436"/>
                <a:gd name="f19" fmla="val 781563"/>
                <a:gd name="f20" fmla="val 1196947"/>
                <a:gd name="f21" fmla="val 874661"/>
                <a:gd name="f22" fmla="val 1138062"/>
                <a:gd name="f23" fmla="val 952415"/>
                <a:gd name="f24" fmla="val 1065939"/>
                <a:gd name="f25" fmla="val 1016715"/>
                <a:gd name="f26" fmla="val 990807"/>
                <a:gd name="f27" fmla="val 1077964"/>
                <a:gd name="f28" fmla="val 942968"/>
                <a:gd name="f29" fmla="val 1116991"/>
                <a:gd name="f30" fmla="val 896247"/>
                <a:gd name="f31" fmla="val 1157265"/>
                <a:gd name="f32" fmla="val 853567"/>
                <a:gd name="f33" fmla="val 1202052"/>
                <a:gd name="f34" fmla="val 793522"/>
                <a:gd name="f35" fmla="val 1265063"/>
                <a:gd name="f36" fmla="val 749895"/>
                <a:gd name="f37" fmla="val 1336584"/>
                <a:gd name="f38" fmla="val 736313"/>
                <a:gd name="f39" fmla="val 1424052"/>
                <a:gd name="f40" fmla="val 735539"/>
                <a:gd name="f41" fmla="val 1428909"/>
                <a:gd name="f42" fmla="val 734293"/>
                <a:gd name="f43" fmla="val 1434066"/>
                <a:gd name="f44" fmla="val 731757"/>
                <a:gd name="f45" fmla="val 1438193"/>
                <a:gd name="f46" fmla="val 725783"/>
                <a:gd name="f47" fmla="val 1447950"/>
                <a:gd name="f48" fmla="val 710911"/>
                <a:gd name="f49" fmla="val 1448336"/>
                <a:gd name="f50" fmla="val 704249"/>
                <a:gd name="f51" fmla="val 1439009"/>
                <a:gd name="f52" fmla="val 701928"/>
                <a:gd name="f53" fmla="val 1435743"/>
                <a:gd name="f54" fmla="val 700552"/>
                <a:gd name="f55" fmla="val 1431531"/>
                <a:gd name="f56" fmla="val 699521"/>
                <a:gd name="f57" fmla="val 1427533"/>
                <a:gd name="f58" fmla="val 673044"/>
                <a:gd name="f59" fmla="val 1326999"/>
                <a:gd name="f60" fmla="val 611280"/>
                <a:gd name="f61" fmla="val 1251395"/>
                <a:gd name="f62" fmla="val 530990"/>
                <a:gd name="f63" fmla="val 1188814"/>
                <a:gd name="f64" fmla="val 478982"/>
                <a:gd name="f65" fmla="val 1148239"/>
                <a:gd name="f66" fmla="val 423751"/>
                <a:gd name="f67" fmla="val 1112220"/>
                <a:gd name="f68" fmla="val 369637"/>
                <a:gd name="f69" fmla="val 1074655"/>
                <a:gd name="f70" fmla="val 281353"/>
                <a:gd name="f71" fmla="val 1013406"/>
                <a:gd name="f72" fmla="val 201321"/>
                <a:gd name="f73" fmla="val 943346"/>
                <a:gd name="f74" fmla="val 136505"/>
                <a:gd name="f75" fmla="val 857082"/>
                <a:gd name="f76" fmla="val 69239"/>
                <a:gd name="f77" fmla="val 767594"/>
                <a:gd name="f78" fmla="val 22303"/>
                <a:gd name="f79" fmla="val 668780"/>
                <a:gd name="f80" fmla="val 6271"/>
                <a:gd name="f81" fmla="val 557371"/>
                <a:gd name="f82" fmla="val -16681"/>
                <a:gd name="f83" fmla="val 397910"/>
                <a:gd name="f84" fmla="val 22862"/>
                <a:gd name="f85" fmla="val 255641"/>
                <a:gd name="f86" fmla="val 133282"/>
                <a:gd name="f87" fmla="val 136839"/>
                <a:gd name="f88" fmla="val 191264"/>
                <a:gd name="f89" fmla="val 74430"/>
                <a:gd name="f90" fmla="val 264676"/>
                <a:gd name="f91" fmla="val 39228"/>
                <a:gd name="f92" fmla="val 350553"/>
                <a:gd name="f93" fmla="val 29214"/>
                <a:gd name="f94" fmla="val 411544"/>
                <a:gd name="f95" fmla="val 22079"/>
                <a:gd name="f96" fmla="val 470171"/>
                <a:gd name="f97" fmla="val 28827"/>
                <a:gd name="f98" fmla="val 528110"/>
                <a:gd name="f99" fmla="val 47051"/>
                <a:gd name="f100" fmla="val 570103"/>
                <a:gd name="f101" fmla="val 60246"/>
                <a:gd name="f102" fmla="val 607196"/>
                <a:gd name="f103" fmla="val 81995"/>
                <a:gd name="f104" fmla="val 640464"/>
                <a:gd name="f105" fmla="val 110793"/>
                <a:gd name="f106" fmla="val 655637"/>
                <a:gd name="f107" fmla="val 123945"/>
                <a:gd name="f108" fmla="val 656066"/>
                <a:gd name="f109" fmla="val 123472"/>
                <a:gd name="f110" fmla="val 670078"/>
                <a:gd name="f111" fmla="val 109331"/>
                <a:gd name="f112" fmla="val 803923"/>
                <a:gd name="f113" fmla="val -25760"/>
                <a:gd name="f114" fmla="val 1028889"/>
                <a:gd name="f115" fmla="val -37494"/>
                <a:gd name="f116" fmla="val 1176831"/>
                <a:gd name="f117" fmla="val 84359"/>
                <a:gd name="f118" fmla="val 1263998"/>
                <a:gd name="f119" fmla="val 156181"/>
                <a:gd name="f120" fmla="val 1312997"/>
                <a:gd name="f121" fmla="val 251084"/>
                <a:gd name="f122" fmla="val 1337324"/>
                <a:gd name="f123" fmla="val 360172"/>
                <a:gd name="f124" fmla="val 1342267"/>
                <a:gd name="f125" fmla="val 382307"/>
                <a:gd name="f126" fmla="val 1339903"/>
                <a:gd name="f127" fmla="val 405087"/>
                <a:gd name="f128" fmla="val 426879"/>
                <a:gd name="f129" fmla="val 713447"/>
                <a:gd name="f130" fmla="val 1354293"/>
                <a:gd name="f131" fmla="val 721828"/>
                <a:gd name="f132" fmla="val 1316598"/>
                <a:gd name="f133" fmla="val 732918"/>
                <a:gd name="f134" fmla="val 1286382"/>
                <a:gd name="f135" fmla="val 747144"/>
                <a:gd name="f136" fmla="val 1257326"/>
                <a:gd name="f137" fmla="val 788923"/>
                <a:gd name="f138" fmla="val 1172094"/>
                <a:gd name="f139" fmla="val 851246"/>
                <a:gd name="f140" fmla="val 1102765"/>
                <a:gd name="f141" fmla="val 918856"/>
                <a:gd name="f142" fmla="val 1037948"/>
                <a:gd name="f143" fmla="val 959172"/>
                <a:gd name="f144" fmla="val 999265"/>
                <a:gd name="f145" fmla="val 999876"/>
                <a:gd name="f146" fmla="val 961054"/>
                <a:gd name="f147" fmla="val 1038774"/>
                <a:gd name="f148" fmla="val 920952"/>
                <a:gd name="f149" fmla="val 1092974"/>
                <a:gd name="f150" fmla="val 865033"/>
                <a:gd name="f151" fmla="val 1140340"/>
                <a:gd name="f152" fmla="val 803699"/>
                <a:gd name="f153" fmla="val 1177476"/>
                <a:gd name="f154" fmla="val 735143"/>
                <a:gd name="f155" fmla="val 1230214"/>
                <a:gd name="f156" fmla="val 637833"/>
                <a:gd name="f157" fmla="val 1259958"/>
                <a:gd name="f158" fmla="val 535322"/>
                <a:gd name="f159" fmla="val 1245172"/>
                <a:gd name="f160" fmla="val 423054"/>
                <a:gd name="f161" fmla="val 1235329"/>
                <a:gd name="f162" fmla="val 348051"/>
                <a:gd name="f163" fmla="val 1210658"/>
                <a:gd name="f164" fmla="val 279280"/>
                <a:gd name="f165" fmla="val 1165871"/>
                <a:gd name="f166" fmla="val 217860"/>
                <a:gd name="f167" fmla="val 1067916"/>
                <a:gd name="f168" fmla="val 83585"/>
                <a:gd name="f169" fmla="val 871877"/>
                <a:gd name="f170" fmla="val 75161"/>
                <a:gd name="f171" fmla="val 765627"/>
                <a:gd name="f172" fmla="val 167055"/>
                <a:gd name="f173" fmla="val 745210"/>
                <a:gd name="f174" fmla="val 184721"/>
                <a:gd name="f175" fmla="val 728404"/>
                <a:gd name="f176" fmla="val 205180"/>
                <a:gd name="f177" fmla="val 713963"/>
                <a:gd name="f178" fmla="val 227745"/>
                <a:gd name="f179" fmla="val 705108"/>
                <a:gd name="f180" fmla="val 241629"/>
                <a:gd name="f181" fmla="val 694320"/>
                <a:gd name="f182" fmla="val 253878"/>
                <a:gd name="f183" fmla="val 677127"/>
                <a:gd name="f184" fmla="val 254824"/>
                <a:gd name="f185" fmla="val 649103"/>
                <a:gd name="f186" fmla="val 256371"/>
                <a:gd name="f187" fmla="val 622842"/>
                <a:gd name="f188" fmla="val 252976"/>
                <a:gd name="f189" fmla="val 603672"/>
                <a:gd name="f190" fmla="val 227488"/>
                <a:gd name="f191" fmla="val 538598"/>
                <a:gd name="f192" fmla="val 140923"/>
                <a:gd name="f193" fmla="val 448551"/>
                <a:gd name="f194" fmla="val 120077"/>
                <a:gd name="f195" fmla="val 347373"/>
                <a:gd name="f196" fmla="val 135765"/>
                <a:gd name="f197" fmla="val 271596"/>
                <a:gd name="f198" fmla="val 147499"/>
                <a:gd name="f199" fmla="val 213829"/>
                <a:gd name="f200" fmla="val 190008"/>
                <a:gd name="f201" fmla="val 171363"/>
                <a:gd name="f202" fmla="val 252933"/>
                <a:gd name="f203" fmla="val 94856"/>
                <a:gd name="f204" fmla="val 366361"/>
                <a:gd name="f205" fmla="val 82306"/>
                <a:gd name="f206" fmla="val 489374"/>
                <a:gd name="f207" fmla="val 120086"/>
                <a:gd name="f208" fmla="val 618706"/>
                <a:gd name="f209" fmla="val 149959"/>
                <a:gd name="f210" fmla="val 721002"/>
                <a:gd name="f211" fmla="val 208242"/>
                <a:gd name="f212" fmla="val 806707"/>
                <a:gd name="f213" fmla="val 280236"/>
                <a:gd name="f214" fmla="val 883773"/>
                <a:gd name="f215" fmla="val 333361"/>
                <a:gd name="f216" fmla="val 940638"/>
                <a:gd name="f217" fmla="val 393621"/>
                <a:gd name="f218" fmla="val 989336"/>
                <a:gd name="f219" fmla="val 455085"/>
                <a:gd name="f220" fmla="val 1036745"/>
                <a:gd name="f221" fmla="val 503955"/>
                <a:gd name="f222" fmla="val 1074440"/>
                <a:gd name="f223" fmla="val 551578"/>
                <a:gd name="f224" fmla="val 1113682"/>
                <a:gd name="f225" fmla="val 593700"/>
                <a:gd name="f226" fmla="val 1159027"/>
                <a:gd name="f227" fmla="val 645192"/>
                <a:gd name="f228" fmla="val 1214431"/>
                <a:gd name="f229" fmla="val 688303"/>
                <a:gd name="f230" fmla="val 1275293"/>
                <a:gd name="f231" fmla="val 713404"/>
                <a:gd name="f232" fmla="val 1354379"/>
                <a:gd name="f233" fmla="+- 0 0 -90"/>
                <a:gd name="f234" fmla="*/ f3 1 1346049"/>
                <a:gd name="f235" fmla="*/ f4 1 1445764"/>
                <a:gd name="f236" fmla="val f5"/>
                <a:gd name="f237" fmla="val f6"/>
                <a:gd name="f238" fmla="val f7"/>
                <a:gd name="f239" fmla="*/ f233 f0 1"/>
                <a:gd name="f240" fmla="+- f238 0 f236"/>
                <a:gd name="f241" fmla="+- f237 0 f236"/>
                <a:gd name="f242" fmla="*/ f239 1 f2"/>
                <a:gd name="f243" fmla="*/ f241 1 1346049"/>
                <a:gd name="f244" fmla="*/ f240 1 1445764"/>
                <a:gd name="f245" fmla="*/ 1346050 f241 1"/>
                <a:gd name="f246" fmla="*/ 511940 f240 1"/>
                <a:gd name="f247" fmla="*/ 1339817 f241 1"/>
                <a:gd name="f248" fmla="*/ 563861 f240 1"/>
                <a:gd name="f249" fmla="*/ 1196947 f241 1"/>
                <a:gd name="f250" fmla="*/ 874661 f240 1"/>
                <a:gd name="f251" fmla="*/ 990807 f241 1"/>
                <a:gd name="f252" fmla="*/ 1077964 f240 1"/>
                <a:gd name="f253" fmla="*/ 853567 f241 1"/>
                <a:gd name="f254" fmla="*/ 1202052 f240 1"/>
                <a:gd name="f255" fmla="*/ 736313 f241 1"/>
                <a:gd name="f256" fmla="*/ 1424052 f240 1"/>
                <a:gd name="f257" fmla="*/ 731757 f241 1"/>
                <a:gd name="f258" fmla="*/ 1438193 f240 1"/>
                <a:gd name="f259" fmla="*/ 704249 f241 1"/>
                <a:gd name="f260" fmla="*/ 1439009 f240 1"/>
                <a:gd name="f261" fmla="*/ 699521 f241 1"/>
                <a:gd name="f262" fmla="*/ 1427533 f240 1"/>
                <a:gd name="f263" fmla="*/ 530990 f241 1"/>
                <a:gd name="f264" fmla="*/ 1188814 f240 1"/>
                <a:gd name="f265" fmla="*/ 369637 f241 1"/>
                <a:gd name="f266" fmla="*/ 1074655 f240 1"/>
                <a:gd name="f267" fmla="*/ 136505 f241 1"/>
                <a:gd name="f268" fmla="*/ 857082 f240 1"/>
                <a:gd name="f269" fmla="*/ 6271 f241 1"/>
                <a:gd name="f270" fmla="*/ 557371 f240 1"/>
                <a:gd name="f271" fmla="*/ 133282 f241 1"/>
                <a:gd name="f272" fmla="*/ 136839 f240 1"/>
                <a:gd name="f273" fmla="*/ 350553 f241 1"/>
                <a:gd name="f274" fmla="*/ 29214 f240 1"/>
                <a:gd name="f275" fmla="*/ 528110 f241 1"/>
                <a:gd name="f276" fmla="*/ 47051 f240 1"/>
                <a:gd name="f277" fmla="*/ 640464 f241 1"/>
                <a:gd name="f278" fmla="*/ 110793 f240 1"/>
                <a:gd name="f279" fmla="*/ 670078 f241 1"/>
                <a:gd name="f280" fmla="*/ 109331 f240 1"/>
                <a:gd name="f281" fmla="*/ 1176831 f241 1"/>
                <a:gd name="f282" fmla="*/ 84359 f240 1"/>
                <a:gd name="f283" fmla="*/ 1337324 f241 1"/>
                <a:gd name="f284" fmla="*/ 360172 f240 1"/>
                <a:gd name="f285" fmla="*/ 426879 f240 1"/>
                <a:gd name="f286" fmla="*/ 713447 f241 1"/>
                <a:gd name="f287" fmla="*/ 1354293 f240 1"/>
                <a:gd name="f288" fmla="*/ 747144 f241 1"/>
                <a:gd name="f289" fmla="*/ 1257326 f240 1"/>
                <a:gd name="f290" fmla="*/ 918856 f241 1"/>
                <a:gd name="f291" fmla="*/ 1037948 f240 1"/>
                <a:gd name="f292" fmla="*/ 1038774 f241 1"/>
                <a:gd name="f293" fmla="*/ 920952 f240 1"/>
                <a:gd name="f294" fmla="*/ 1177476 f241 1"/>
                <a:gd name="f295" fmla="*/ 735143 f240 1"/>
                <a:gd name="f296" fmla="*/ 1245172 f241 1"/>
                <a:gd name="f297" fmla="*/ 423054 f240 1"/>
                <a:gd name="f298" fmla="*/ 1165871 f241 1"/>
                <a:gd name="f299" fmla="*/ 217860 f240 1"/>
                <a:gd name="f300" fmla="*/ 765627 f241 1"/>
                <a:gd name="f301" fmla="*/ 167055 f240 1"/>
                <a:gd name="f302" fmla="*/ 713963 f241 1"/>
                <a:gd name="f303" fmla="*/ 227745 f240 1"/>
                <a:gd name="f304" fmla="*/ 677127 f241 1"/>
                <a:gd name="f305" fmla="*/ 254824 f240 1"/>
                <a:gd name="f306" fmla="*/ 603672 f241 1"/>
                <a:gd name="f307" fmla="*/ 227488 f240 1"/>
                <a:gd name="f308" fmla="*/ 347373 f241 1"/>
                <a:gd name="f309" fmla="*/ 135765 f240 1"/>
                <a:gd name="f310" fmla="*/ 171363 f241 1"/>
                <a:gd name="f311" fmla="*/ 252933 f240 1"/>
                <a:gd name="f312" fmla="*/ 120086 f241 1"/>
                <a:gd name="f313" fmla="*/ 618706 f240 1"/>
                <a:gd name="f314" fmla="*/ 280236 f241 1"/>
                <a:gd name="f315" fmla="*/ 883773 f240 1"/>
                <a:gd name="f316" fmla="*/ 455085 f241 1"/>
                <a:gd name="f317" fmla="*/ 1036745 f240 1"/>
                <a:gd name="f318" fmla="*/ 593700 f241 1"/>
                <a:gd name="f319" fmla="*/ 1159027 f240 1"/>
                <a:gd name="f320" fmla="*/ 713404 f241 1"/>
                <a:gd name="f321" fmla="*/ 1354379 f240 1"/>
                <a:gd name="f322" fmla="+- f242 0 f1"/>
                <a:gd name="f323" fmla="*/ f245 1 1346049"/>
                <a:gd name="f324" fmla="*/ f246 1 1445764"/>
                <a:gd name="f325" fmla="*/ f247 1 1346049"/>
                <a:gd name="f326" fmla="*/ f248 1 1445764"/>
                <a:gd name="f327" fmla="*/ f249 1 1346049"/>
                <a:gd name="f328" fmla="*/ f250 1 1445764"/>
                <a:gd name="f329" fmla="*/ f251 1 1346049"/>
                <a:gd name="f330" fmla="*/ f252 1 1445764"/>
                <a:gd name="f331" fmla="*/ f253 1 1346049"/>
                <a:gd name="f332" fmla="*/ f254 1 1445764"/>
                <a:gd name="f333" fmla="*/ f255 1 1346049"/>
                <a:gd name="f334" fmla="*/ f256 1 1445764"/>
                <a:gd name="f335" fmla="*/ f257 1 1346049"/>
                <a:gd name="f336" fmla="*/ f258 1 1445764"/>
                <a:gd name="f337" fmla="*/ f259 1 1346049"/>
                <a:gd name="f338" fmla="*/ f260 1 1445764"/>
                <a:gd name="f339" fmla="*/ f261 1 1346049"/>
                <a:gd name="f340" fmla="*/ f262 1 1445764"/>
                <a:gd name="f341" fmla="*/ f263 1 1346049"/>
                <a:gd name="f342" fmla="*/ f264 1 1445764"/>
                <a:gd name="f343" fmla="*/ f265 1 1346049"/>
                <a:gd name="f344" fmla="*/ f266 1 1445764"/>
                <a:gd name="f345" fmla="*/ f267 1 1346049"/>
                <a:gd name="f346" fmla="*/ f268 1 1445764"/>
                <a:gd name="f347" fmla="*/ f269 1 1346049"/>
                <a:gd name="f348" fmla="*/ f270 1 1445764"/>
                <a:gd name="f349" fmla="*/ f271 1 1346049"/>
                <a:gd name="f350" fmla="*/ f272 1 1445764"/>
                <a:gd name="f351" fmla="*/ f273 1 1346049"/>
                <a:gd name="f352" fmla="*/ f274 1 1445764"/>
                <a:gd name="f353" fmla="*/ f275 1 1346049"/>
                <a:gd name="f354" fmla="*/ f276 1 1445764"/>
                <a:gd name="f355" fmla="*/ f277 1 1346049"/>
                <a:gd name="f356" fmla="*/ f278 1 1445764"/>
                <a:gd name="f357" fmla="*/ f279 1 1346049"/>
                <a:gd name="f358" fmla="*/ f280 1 1445764"/>
                <a:gd name="f359" fmla="*/ f281 1 1346049"/>
                <a:gd name="f360" fmla="*/ f282 1 1445764"/>
                <a:gd name="f361" fmla="*/ f283 1 1346049"/>
                <a:gd name="f362" fmla="*/ f284 1 1445764"/>
                <a:gd name="f363" fmla="*/ f285 1 1445764"/>
                <a:gd name="f364" fmla="*/ f286 1 1346049"/>
                <a:gd name="f365" fmla="*/ f287 1 1445764"/>
                <a:gd name="f366" fmla="*/ f288 1 1346049"/>
                <a:gd name="f367" fmla="*/ f289 1 1445764"/>
                <a:gd name="f368" fmla="*/ f290 1 1346049"/>
                <a:gd name="f369" fmla="*/ f291 1 1445764"/>
                <a:gd name="f370" fmla="*/ f292 1 1346049"/>
                <a:gd name="f371" fmla="*/ f293 1 1445764"/>
                <a:gd name="f372" fmla="*/ f294 1 1346049"/>
                <a:gd name="f373" fmla="*/ f295 1 1445764"/>
                <a:gd name="f374" fmla="*/ f296 1 1346049"/>
                <a:gd name="f375" fmla="*/ f297 1 1445764"/>
                <a:gd name="f376" fmla="*/ f298 1 1346049"/>
                <a:gd name="f377" fmla="*/ f299 1 1445764"/>
                <a:gd name="f378" fmla="*/ f300 1 1346049"/>
                <a:gd name="f379" fmla="*/ f301 1 1445764"/>
                <a:gd name="f380" fmla="*/ f302 1 1346049"/>
                <a:gd name="f381" fmla="*/ f303 1 1445764"/>
                <a:gd name="f382" fmla="*/ f304 1 1346049"/>
                <a:gd name="f383" fmla="*/ f305 1 1445764"/>
                <a:gd name="f384" fmla="*/ f306 1 1346049"/>
                <a:gd name="f385" fmla="*/ f307 1 1445764"/>
                <a:gd name="f386" fmla="*/ f308 1 1346049"/>
                <a:gd name="f387" fmla="*/ f309 1 1445764"/>
                <a:gd name="f388" fmla="*/ f310 1 1346049"/>
                <a:gd name="f389" fmla="*/ f311 1 1445764"/>
                <a:gd name="f390" fmla="*/ f312 1 1346049"/>
                <a:gd name="f391" fmla="*/ f313 1 1445764"/>
                <a:gd name="f392" fmla="*/ f314 1 1346049"/>
                <a:gd name="f393" fmla="*/ f315 1 1445764"/>
                <a:gd name="f394" fmla="*/ f316 1 1346049"/>
                <a:gd name="f395" fmla="*/ f317 1 1445764"/>
                <a:gd name="f396" fmla="*/ f318 1 1346049"/>
                <a:gd name="f397" fmla="*/ f319 1 1445764"/>
                <a:gd name="f398" fmla="*/ f320 1 1346049"/>
                <a:gd name="f399" fmla="*/ f321 1 1445764"/>
                <a:gd name="f400" fmla="*/ f236 1 f243"/>
                <a:gd name="f401" fmla="*/ f237 1 f243"/>
                <a:gd name="f402" fmla="*/ f236 1 f244"/>
                <a:gd name="f403" fmla="*/ f238 1 f244"/>
                <a:gd name="f404" fmla="*/ f323 1 f243"/>
                <a:gd name="f405" fmla="*/ f324 1 f244"/>
                <a:gd name="f406" fmla="*/ f325 1 f243"/>
                <a:gd name="f407" fmla="*/ f326 1 f244"/>
                <a:gd name="f408" fmla="*/ f327 1 f243"/>
                <a:gd name="f409" fmla="*/ f328 1 f244"/>
                <a:gd name="f410" fmla="*/ f329 1 f243"/>
                <a:gd name="f411" fmla="*/ f330 1 f244"/>
                <a:gd name="f412" fmla="*/ f331 1 f243"/>
                <a:gd name="f413" fmla="*/ f332 1 f244"/>
                <a:gd name="f414" fmla="*/ f333 1 f243"/>
                <a:gd name="f415" fmla="*/ f334 1 f244"/>
                <a:gd name="f416" fmla="*/ f335 1 f243"/>
                <a:gd name="f417" fmla="*/ f336 1 f244"/>
                <a:gd name="f418" fmla="*/ f337 1 f243"/>
                <a:gd name="f419" fmla="*/ f338 1 f244"/>
                <a:gd name="f420" fmla="*/ f339 1 f243"/>
                <a:gd name="f421" fmla="*/ f340 1 f244"/>
                <a:gd name="f422" fmla="*/ f341 1 f243"/>
                <a:gd name="f423" fmla="*/ f342 1 f244"/>
                <a:gd name="f424" fmla="*/ f343 1 f243"/>
                <a:gd name="f425" fmla="*/ f344 1 f244"/>
                <a:gd name="f426" fmla="*/ f345 1 f243"/>
                <a:gd name="f427" fmla="*/ f346 1 f244"/>
                <a:gd name="f428" fmla="*/ f347 1 f243"/>
                <a:gd name="f429" fmla="*/ f348 1 f244"/>
                <a:gd name="f430" fmla="*/ f349 1 f243"/>
                <a:gd name="f431" fmla="*/ f350 1 f244"/>
                <a:gd name="f432" fmla="*/ f351 1 f243"/>
                <a:gd name="f433" fmla="*/ f352 1 f244"/>
                <a:gd name="f434" fmla="*/ f353 1 f243"/>
                <a:gd name="f435" fmla="*/ f354 1 f244"/>
                <a:gd name="f436" fmla="*/ f355 1 f243"/>
                <a:gd name="f437" fmla="*/ f356 1 f244"/>
                <a:gd name="f438" fmla="*/ f357 1 f243"/>
                <a:gd name="f439" fmla="*/ f358 1 f244"/>
                <a:gd name="f440" fmla="*/ f359 1 f243"/>
                <a:gd name="f441" fmla="*/ f360 1 f244"/>
                <a:gd name="f442" fmla="*/ f361 1 f243"/>
                <a:gd name="f443" fmla="*/ f362 1 f244"/>
                <a:gd name="f444" fmla="*/ f363 1 f244"/>
                <a:gd name="f445" fmla="*/ f364 1 f243"/>
                <a:gd name="f446" fmla="*/ f365 1 f244"/>
                <a:gd name="f447" fmla="*/ f366 1 f243"/>
                <a:gd name="f448" fmla="*/ f367 1 f244"/>
                <a:gd name="f449" fmla="*/ f368 1 f243"/>
                <a:gd name="f450" fmla="*/ f369 1 f244"/>
                <a:gd name="f451" fmla="*/ f370 1 f243"/>
                <a:gd name="f452" fmla="*/ f371 1 f244"/>
                <a:gd name="f453" fmla="*/ f372 1 f243"/>
                <a:gd name="f454" fmla="*/ f373 1 f244"/>
                <a:gd name="f455" fmla="*/ f374 1 f243"/>
                <a:gd name="f456" fmla="*/ f375 1 f244"/>
                <a:gd name="f457" fmla="*/ f376 1 f243"/>
                <a:gd name="f458" fmla="*/ f377 1 f244"/>
                <a:gd name="f459" fmla="*/ f378 1 f243"/>
                <a:gd name="f460" fmla="*/ f379 1 f244"/>
                <a:gd name="f461" fmla="*/ f380 1 f243"/>
                <a:gd name="f462" fmla="*/ f381 1 f244"/>
                <a:gd name="f463" fmla="*/ f382 1 f243"/>
                <a:gd name="f464" fmla="*/ f383 1 f244"/>
                <a:gd name="f465" fmla="*/ f384 1 f243"/>
                <a:gd name="f466" fmla="*/ f385 1 f244"/>
                <a:gd name="f467" fmla="*/ f386 1 f243"/>
                <a:gd name="f468" fmla="*/ f387 1 f244"/>
                <a:gd name="f469" fmla="*/ f388 1 f243"/>
                <a:gd name="f470" fmla="*/ f389 1 f244"/>
                <a:gd name="f471" fmla="*/ f390 1 f243"/>
                <a:gd name="f472" fmla="*/ f391 1 f244"/>
                <a:gd name="f473" fmla="*/ f392 1 f243"/>
                <a:gd name="f474" fmla="*/ f393 1 f244"/>
                <a:gd name="f475" fmla="*/ f394 1 f243"/>
                <a:gd name="f476" fmla="*/ f395 1 f244"/>
                <a:gd name="f477" fmla="*/ f396 1 f243"/>
                <a:gd name="f478" fmla="*/ f397 1 f244"/>
                <a:gd name="f479" fmla="*/ f398 1 f243"/>
                <a:gd name="f480" fmla="*/ f399 1 f244"/>
                <a:gd name="f481" fmla="*/ f400 f234 1"/>
                <a:gd name="f482" fmla="*/ f401 f234 1"/>
                <a:gd name="f483" fmla="*/ f403 f235 1"/>
                <a:gd name="f484" fmla="*/ f402 f235 1"/>
                <a:gd name="f485" fmla="*/ f404 f234 1"/>
                <a:gd name="f486" fmla="*/ f405 f235 1"/>
                <a:gd name="f487" fmla="*/ f406 f234 1"/>
                <a:gd name="f488" fmla="*/ f407 f235 1"/>
                <a:gd name="f489" fmla="*/ f408 f234 1"/>
                <a:gd name="f490" fmla="*/ f409 f235 1"/>
                <a:gd name="f491" fmla="*/ f410 f234 1"/>
                <a:gd name="f492" fmla="*/ f411 f235 1"/>
                <a:gd name="f493" fmla="*/ f412 f234 1"/>
                <a:gd name="f494" fmla="*/ f413 f235 1"/>
                <a:gd name="f495" fmla="*/ f414 f234 1"/>
                <a:gd name="f496" fmla="*/ f415 f235 1"/>
                <a:gd name="f497" fmla="*/ f416 f234 1"/>
                <a:gd name="f498" fmla="*/ f417 f235 1"/>
                <a:gd name="f499" fmla="*/ f418 f234 1"/>
                <a:gd name="f500" fmla="*/ f419 f235 1"/>
                <a:gd name="f501" fmla="*/ f420 f234 1"/>
                <a:gd name="f502" fmla="*/ f421 f235 1"/>
                <a:gd name="f503" fmla="*/ f422 f234 1"/>
                <a:gd name="f504" fmla="*/ f423 f235 1"/>
                <a:gd name="f505" fmla="*/ f424 f234 1"/>
                <a:gd name="f506" fmla="*/ f425 f235 1"/>
                <a:gd name="f507" fmla="*/ f426 f234 1"/>
                <a:gd name="f508" fmla="*/ f427 f235 1"/>
                <a:gd name="f509" fmla="*/ f428 f234 1"/>
                <a:gd name="f510" fmla="*/ f429 f235 1"/>
                <a:gd name="f511" fmla="*/ f430 f234 1"/>
                <a:gd name="f512" fmla="*/ f431 f235 1"/>
                <a:gd name="f513" fmla="*/ f432 f234 1"/>
                <a:gd name="f514" fmla="*/ f433 f235 1"/>
                <a:gd name="f515" fmla="*/ f434 f234 1"/>
                <a:gd name="f516" fmla="*/ f435 f235 1"/>
                <a:gd name="f517" fmla="*/ f436 f234 1"/>
                <a:gd name="f518" fmla="*/ f437 f235 1"/>
                <a:gd name="f519" fmla="*/ f438 f234 1"/>
                <a:gd name="f520" fmla="*/ f439 f235 1"/>
                <a:gd name="f521" fmla="*/ f440 f234 1"/>
                <a:gd name="f522" fmla="*/ f441 f235 1"/>
                <a:gd name="f523" fmla="*/ f442 f234 1"/>
                <a:gd name="f524" fmla="*/ f443 f235 1"/>
                <a:gd name="f525" fmla="*/ f444 f235 1"/>
                <a:gd name="f526" fmla="*/ f445 f234 1"/>
                <a:gd name="f527" fmla="*/ f446 f235 1"/>
                <a:gd name="f528" fmla="*/ f447 f234 1"/>
                <a:gd name="f529" fmla="*/ f448 f235 1"/>
                <a:gd name="f530" fmla="*/ f449 f234 1"/>
                <a:gd name="f531" fmla="*/ f450 f235 1"/>
                <a:gd name="f532" fmla="*/ f451 f234 1"/>
                <a:gd name="f533" fmla="*/ f452 f235 1"/>
                <a:gd name="f534" fmla="*/ f453 f234 1"/>
                <a:gd name="f535" fmla="*/ f454 f235 1"/>
                <a:gd name="f536" fmla="*/ f455 f234 1"/>
                <a:gd name="f537" fmla="*/ f456 f235 1"/>
                <a:gd name="f538" fmla="*/ f457 f234 1"/>
                <a:gd name="f539" fmla="*/ f458 f235 1"/>
                <a:gd name="f540" fmla="*/ f459 f234 1"/>
                <a:gd name="f541" fmla="*/ f460 f235 1"/>
                <a:gd name="f542" fmla="*/ f461 f234 1"/>
                <a:gd name="f543" fmla="*/ f462 f235 1"/>
                <a:gd name="f544" fmla="*/ f463 f234 1"/>
                <a:gd name="f545" fmla="*/ f464 f235 1"/>
                <a:gd name="f546" fmla="*/ f465 f234 1"/>
                <a:gd name="f547" fmla="*/ f466 f235 1"/>
                <a:gd name="f548" fmla="*/ f467 f234 1"/>
                <a:gd name="f549" fmla="*/ f468 f235 1"/>
                <a:gd name="f550" fmla="*/ f469 f234 1"/>
                <a:gd name="f551" fmla="*/ f470 f235 1"/>
                <a:gd name="f552" fmla="*/ f471 f234 1"/>
                <a:gd name="f553" fmla="*/ f472 f235 1"/>
                <a:gd name="f554" fmla="*/ f473 f234 1"/>
                <a:gd name="f555" fmla="*/ f474 f235 1"/>
                <a:gd name="f556" fmla="*/ f475 f234 1"/>
                <a:gd name="f557" fmla="*/ f476 f235 1"/>
                <a:gd name="f558" fmla="*/ f477 f234 1"/>
                <a:gd name="f559" fmla="*/ f478 f235 1"/>
                <a:gd name="f560" fmla="*/ f479 f234 1"/>
                <a:gd name="f561" fmla="*/ f480 f2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2">
                  <a:pos x="f485" y="f486"/>
                </a:cxn>
                <a:cxn ang="f322">
                  <a:pos x="f487" y="f488"/>
                </a:cxn>
                <a:cxn ang="f322">
                  <a:pos x="f489" y="f490"/>
                </a:cxn>
                <a:cxn ang="f322">
                  <a:pos x="f491" y="f492"/>
                </a:cxn>
                <a:cxn ang="f322">
                  <a:pos x="f493" y="f494"/>
                </a:cxn>
                <a:cxn ang="f322">
                  <a:pos x="f495" y="f496"/>
                </a:cxn>
                <a:cxn ang="f322">
                  <a:pos x="f497" y="f498"/>
                </a:cxn>
                <a:cxn ang="f322">
                  <a:pos x="f499" y="f500"/>
                </a:cxn>
                <a:cxn ang="f322">
                  <a:pos x="f501" y="f502"/>
                </a:cxn>
                <a:cxn ang="f322">
                  <a:pos x="f503" y="f504"/>
                </a:cxn>
                <a:cxn ang="f322">
                  <a:pos x="f505" y="f506"/>
                </a:cxn>
                <a:cxn ang="f322">
                  <a:pos x="f507" y="f508"/>
                </a:cxn>
                <a:cxn ang="f322">
                  <a:pos x="f509" y="f510"/>
                </a:cxn>
                <a:cxn ang="f322">
                  <a:pos x="f511" y="f512"/>
                </a:cxn>
                <a:cxn ang="f322">
                  <a:pos x="f513" y="f514"/>
                </a:cxn>
                <a:cxn ang="f322">
                  <a:pos x="f515" y="f516"/>
                </a:cxn>
                <a:cxn ang="f322">
                  <a:pos x="f517" y="f518"/>
                </a:cxn>
                <a:cxn ang="f322">
                  <a:pos x="f519" y="f520"/>
                </a:cxn>
                <a:cxn ang="f322">
                  <a:pos x="f521" y="f522"/>
                </a:cxn>
                <a:cxn ang="f322">
                  <a:pos x="f523" y="f524"/>
                </a:cxn>
                <a:cxn ang="f322">
                  <a:pos x="f485" y="f525"/>
                </a:cxn>
                <a:cxn ang="f322">
                  <a:pos x="f485" y="f486"/>
                </a:cxn>
                <a:cxn ang="f322">
                  <a:pos x="f526" y="f527"/>
                </a:cxn>
                <a:cxn ang="f322">
                  <a:pos x="f528" y="f529"/>
                </a:cxn>
                <a:cxn ang="f322">
                  <a:pos x="f530" y="f531"/>
                </a:cxn>
                <a:cxn ang="f322">
                  <a:pos x="f532" y="f533"/>
                </a:cxn>
                <a:cxn ang="f322">
                  <a:pos x="f534" y="f535"/>
                </a:cxn>
                <a:cxn ang="f322">
                  <a:pos x="f536" y="f537"/>
                </a:cxn>
                <a:cxn ang="f322">
                  <a:pos x="f538" y="f539"/>
                </a:cxn>
                <a:cxn ang="f322">
                  <a:pos x="f540" y="f541"/>
                </a:cxn>
                <a:cxn ang="f322">
                  <a:pos x="f542" y="f543"/>
                </a:cxn>
                <a:cxn ang="f322">
                  <a:pos x="f544" y="f545"/>
                </a:cxn>
                <a:cxn ang="f322">
                  <a:pos x="f546" y="f547"/>
                </a:cxn>
                <a:cxn ang="f322">
                  <a:pos x="f548" y="f549"/>
                </a:cxn>
                <a:cxn ang="f322">
                  <a:pos x="f550" y="f551"/>
                </a:cxn>
                <a:cxn ang="f322">
                  <a:pos x="f552" y="f553"/>
                </a:cxn>
                <a:cxn ang="f322">
                  <a:pos x="f554" y="f555"/>
                </a:cxn>
                <a:cxn ang="f322">
                  <a:pos x="f556" y="f557"/>
                </a:cxn>
                <a:cxn ang="f322">
                  <a:pos x="f558" y="f559"/>
                </a:cxn>
                <a:cxn ang="f322">
                  <a:pos x="f560" y="f561"/>
                </a:cxn>
              </a:cxnLst>
              <a:rect l="f481" t="f484" r="f482" b="f483"/>
              <a:pathLst>
                <a:path w="1346049" h="144576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8" y="f128"/>
                  </a:cubicBezTo>
                  <a:lnTo>
                    <a:pt x="f8" y="f9"/>
                  </a:lnTo>
                  <a:close/>
                  <a:moveTo>
                    <a:pt x="f129" y="f130"/>
                  </a:move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83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4"/>
                  </a:cubicBezTo>
                  <a:cubicBezTo>
                    <a:pt x="f215" y="f216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orma libre: forma 6">
              <a:extLst>
                <a:ext uri="{FF2B5EF4-FFF2-40B4-BE49-F238E27FC236}">
                  <a16:creationId xmlns:a16="http://schemas.microsoft.com/office/drawing/2014/main" id="{2B4E9128-F72B-4B7D-A1EB-922284D4B90A}"/>
                </a:ext>
              </a:extLst>
            </p:cNvPr>
            <p:cNvSpPr/>
            <p:nvPr/>
          </p:nvSpPr>
          <p:spPr>
            <a:xfrm>
              <a:off x="1267541" y="1081003"/>
              <a:ext cx="1201814" cy="149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3463"/>
                <a:gd name="f7" fmla="val 93592"/>
                <a:gd name="f8" fmla="val 63480"/>
                <a:gd name="f9" fmla="val 27228"/>
                <a:gd name="f10" fmla="val 74827"/>
                <a:gd name="f11" fmla="val 27873"/>
                <a:gd name="f12" fmla="val 84326"/>
                <a:gd name="f13" fmla="val 32773"/>
                <a:gd name="f14" fmla="val 93653"/>
                <a:gd name="f15" fmla="val 38576"/>
                <a:gd name="f16" fmla="val 120301"/>
                <a:gd name="f17" fmla="val 55166"/>
                <a:gd name="f18" fmla="val 123482"/>
                <a:gd name="f19" fmla="val 54651"/>
                <a:gd name="f20" fmla="val 147981"/>
                <a:gd name="f21" fmla="val 33461"/>
                <a:gd name="f22" fmla="val 154257"/>
                <a:gd name="f23" fmla="val 28045"/>
                <a:gd name="f24" fmla="val 160833"/>
                <a:gd name="f25" fmla="val 22801"/>
                <a:gd name="f26" fmla="val 167796"/>
                <a:gd name="f27" fmla="val 18288"/>
                <a:gd name="f28" fmla="val 184086"/>
                <a:gd name="f29" fmla="val 7758"/>
                <a:gd name="f30" fmla="val 199946"/>
                <a:gd name="f31" fmla="val 7328"/>
                <a:gd name="f32" fmla="val 216580"/>
                <a:gd name="f33" fmla="val 19062"/>
                <a:gd name="f34" fmla="val 235062"/>
                <a:gd name="f35" fmla="val 32085"/>
                <a:gd name="f36" fmla="val 236007"/>
                <a:gd name="f37" fmla="val 31999"/>
                <a:gd name="f38" fmla="val 253544"/>
                <a:gd name="f39" fmla="val 18546"/>
                <a:gd name="f40" fmla="val 276883"/>
                <a:gd name="f41" fmla="val 580"/>
                <a:gd name="f42" fmla="val 300179"/>
                <a:gd name="f43" fmla="val -1698"/>
                <a:gd name="f44" fmla="val 324893"/>
                <a:gd name="f45" fmla="val 15194"/>
                <a:gd name="f46" fmla="val 337186"/>
                <a:gd name="f47" fmla="val 23618"/>
                <a:gd name="f48" fmla="val 350338"/>
                <a:gd name="f49" fmla="val 26025"/>
                <a:gd name="f50" fmla="val 365296"/>
                <a:gd name="f51" fmla="val 22371"/>
                <a:gd name="f52" fmla="val 389151"/>
                <a:gd name="f53" fmla="val 16569"/>
                <a:gd name="f54" fmla="val 411372"/>
                <a:gd name="f55" fmla="val 19449"/>
                <a:gd name="f56" fmla="val 430585"/>
                <a:gd name="f57" fmla="val 37114"/>
                <a:gd name="f58" fmla="val 441459"/>
                <a:gd name="f59" fmla="val 47129"/>
                <a:gd name="f60" fmla="val 454397"/>
                <a:gd name="f61" fmla="val 51513"/>
                <a:gd name="f62" fmla="val 469784"/>
                <a:gd name="f63" fmla="val 45624"/>
                <a:gd name="f64" fmla="val 488395"/>
                <a:gd name="f65" fmla="val 38533"/>
                <a:gd name="f66" fmla="val 507694"/>
                <a:gd name="f67" fmla="val 39607"/>
                <a:gd name="f68" fmla="val 526219"/>
                <a:gd name="f69" fmla="val 46054"/>
                <a:gd name="f70" fmla="val 543842"/>
                <a:gd name="f71" fmla="val 52201"/>
                <a:gd name="f72" fmla="val 558369"/>
                <a:gd name="f73" fmla="val 48504"/>
                <a:gd name="f74" fmla="val 572768"/>
                <a:gd name="f75" fmla="val 37286"/>
                <a:gd name="f76" fmla="val 592712"/>
                <a:gd name="f77" fmla="val 21684"/>
                <a:gd name="f78" fmla="val 615621"/>
                <a:gd name="f79" fmla="val 16139"/>
                <a:gd name="f80" fmla="val 640980"/>
                <a:gd name="f81" fmla="val 19234"/>
                <a:gd name="f82" fmla="val 660408"/>
                <a:gd name="f83" fmla="val 21641"/>
                <a:gd name="f84" fmla="val 679448"/>
                <a:gd name="f85" fmla="val 21082"/>
                <a:gd name="f86" fmla="val 694191"/>
                <a:gd name="f87" fmla="val 4792"/>
                <a:gd name="f88" fmla="val 696254"/>
                <a:gd name="f89" fmla="val 2514"/>
                <a:gd name="f90" fmla="val 699779"/>
                <a:gd name="f91" fmla="val 1053"/>
                <a:gd name="f92" fmla="val 702916"/>
                <a:gd name="f93" fmla="val 279"/>
                <a:gd name="f94" fmla="val 717358"/>
                <a:gd name="f95" fmla="val -3375"/>
                <a:gd name="f96" fmla="val 754924"/>
                <a:gd name="f97" fmla="val 29807"/>
                <a:gd name="f98" fmla="val 753420"/>
                <a:gd name="f99" fmla="val 44679"/>
                <a:gd name="f100" fmla="val 752259"/>
                <a:gd name="f101" fmla="val 56370"/>
                <a:gd name="f102" fmla="val 736700"/>
                <a:gd name="f103" fmla="val 65009"/>
                <a:gd name="f104" fmla="val 726728"/>
                <a:gd name="f105" fmla="val 56585"/>
                <a:gd name="f106" fmla="val 711856"/>
                <a:gd name="f107" fmla="val 43991"/>
                <a:gd name="f108" fmla="val 698532"/>
                <a:gd name="f109" fmla="val 50653"/>
                <a:gd name="f110" fmla="val 683016"/>
                <a:gd name="f111" fmla="val 52029"/>
                <a:gd name="f112" fmla="val 641281"/>
                <a:gd name="f113" fmla="val 55768"/>
                <a:gd name="f114" fmla="val 600749"/>
                <a:gd name="f115" fmla="val 60883"/>
                <a:gd name="f116" fmla="val 563656"/>
                <a:gd name="f117" fmla="val 82718"/>
                <a:gd name="f118" fmla="val 550847"/>
                <a:gd name="f119" fmla="val 90282"/>
                <a:gd name="f120" fmla="val 535761"/>
                <a:gd name="f121" fmla="val 86543"/>
                <a:gd name="f122" fmla="val 522093"/>
                <a:gd name="f123" fmla="val 82374"/>
                <a:gd name="f124" fmla="val 504599"/>
                <a:gd name="f125" fmla="val 77044"/>
                <a:gd name="f126" fmla="val 487879"/>
                <a:gd name="f127" fmla="val 77474"/>
                <a:gd name="f128" fmla="val 470773"/>
                <a:gd name="f129" fmla="val 84050"/>
                <a:gd name="f130" fmla="val 447907"/>
                <a:gd name="f131" fmla="val 92861"/>
                <a:gd name="f132" fmla="val 426459"/>
                <a:gd name="f133" fmla="val 91185"/>
                <a:gd name="f134" fmla="val 408879"/>
                <a:gd name="f135" fmla="val 71972"/>
                <a:gd name="f136" fmla="val 399853"/>
                <a:gd name="f137" fmla="val 62086"/>
                <a:gd name="f138" fmla="val 388248"/>
                <a:gd name="f139" fmla="val 60539"/>
                <a:gd name="f140" fmla="val 376643"/>
                <a:gd name="f141" fmla="val 63462"/>
                <a:gd name="f142" fmla="val 349393"/>
                <a:gd name="f143" fmla="val 70296"/>
                <a:gd name="f144" fmla="val 323905"/>
                <a:gd name="f145" fmla="val 69780"/>
                <a:gd name="f146" fmla="val 300566"/>
                <a:gd name="f147" fmla="val 51814"/>
                <a:gd name="f148" fmla="val 293474"/>
                <a:gd name="f149" fmla="val 46312"/>
                <a:gd name="f150" fmla="val 286511"/>
                <a:gd name="f151" fmla="val 49020"/>
                <a:gd name="f152" fmla="val 279978"/>
                <a:gd name="f153" fmla="val 53963"/>
                <a:gd name="f154" fmla="val 272671"/>
                <a:gd name="f155" fmla="val 59508"/>
                <a:gd name="f156" fmla="val 265579"/>
                <a:gd name="f157" fmla="val 65482"/>
                <a:gd name="f158" fmla="val 257670"/>
                <a:gd name="f159" fmla="val 70038"/>
                <a:gd name="f160" fmla="val 240435"/>
                <a:gd name="f161" fmla="val 79967"/>
                <a:gd name="f162" fmla="val 223586"/>
                <a:gd name="f163" fmla="val 81041"/>
                <a:gd name="f164" fmla="val 206393"/>
                <a:gd name="f165" fmla="val 68233"/>
                <a:gd name="f166" fmla="val 188685"/>
                <a:gd name="f167" fmla="val 55037"/>
                <a:gd name="f168" fmla="val 187481"/>
                <a:gd name="f169" fmla="val 170160"/>
                <a:gd name="f170" fmla="val 70339"/>
                <a:gd name="f171" fmla="val 167624"/>
                <a:gd name="f172" fmla="val 72488"/>
                <a:gd name="f173" fmla="val 165217"/>
                <a:gd name="f174" fmla="val 74852"/>
                <a:gd name="f175" fmla="val 162638"/>
                <a:gd name="f176" fmla="val 76958"/>
                <a:gd name="f177" fmla="val 137580"/>
                <a:gd name="f178" fmla="val 97460"/>
                <a:gd name="f179" fmla="val 117421"/>
                <a:gd name="f180" fmla="val 98879"/>
                <a:gd name="f181" fmla="val 89268"/>
                <a:gd name="f182" fmla="val 81944"/>
                <a:gd name="f183" fmla="val 80715"/>
                <a:gd name="f184" fmla="val 76786"/>
                <a:gd name="f185" fmla="val 72721"/>
                <a:gd name="f186" fmla="val 70683"/>
                <a:gd name="f187" fmla="val 64081"/>
                <a:gd name="f188" fmla="val 65611"/>
                <a:gd name="f189" fmla="val 45341"/>
                <a:gd name="f190" fmla="val 54608"/>
                <a:gd name="f191" fmla="val 37820"/>
                <a:gd name="f192" fmla="val 21143"/>
                <a:gd name="f193" fmla="val 68104"/>
                <a:gd name="f194" fmla="val 18521"/>
                <a:gd name="f195" fmla="val 70124"/>
                <a:gd name="f196" fmla="val 16243"/>
                <a:gd name="f197" fmla="val 72703"/>
                <a:gd name="f198" fmla="val 13535"/>
                <a:gd name="f199" fmla="val 74551"/>
                <a:gd name="f200" fmla="val 10698"/>
                <a:gd name="f201" fmla="val 76442"/>
                <a:gd name="f202" fmla="val 7346"/>
                <a:gd name="f203" fmla="val 77259"/>
                <a:gd name="f204" fmla="val 4165"/>
                <a:gd name="f205" fmla="val 75368"/>
                <a:gd name="f206" fmla="val 39"/>
                <a:gd name="f207" fmla="val 72875"/>
                <a:gd name="f208" fmla="val -735"/>
                <a:gd name="f209" fmla="val 68920"/>
                <a:gd name="f210" fmla="val 597"/>
                <a:gd name="f211" fmla="val 64579"/>
                <a:gd name="f212" fmla="val 3133"/>
                <a:gd name="f213" fmla="val 56327"/>
                <a:gd name="f214" fmla="val 8291"/>
                <a:gd name="f215" fmla="val 49880"/>
                <a:gd name="f216" fmla="val 14824"/>
                <a:gd name="f217" fmla="val 44464"/>
                <a:gd name="f218" fmla="val 28965"/>
                <a:gd name="f219" fmla="val 32730"/>
                <a:gd name="f220" fmla="val 45857"/>
                <a:gd name="f221" fmla="val 28905"/>
                <a:gd name="f222" fmla="val 63394"/>
                <a:gd name="f223" fmla="val 27271"/>
                <a:gd name="f224" fmla="+- 0 0 -90"/>
                <a:gd name="f225" fmla="*/ f3 1 753463"/>
                <a:gd name="f226" fmla="*/ f4 1 93592"/>
                <a:gd name="f227" fmla="val f5"/>
                <a:gd name="f228" fmla="val f6"/>
                <a:gd name="f229" fmla="val f7"/>
                <a:gd name="f230" fmla="*/ f224 f0 1"/>
                <a:gd name="f231" fmla="+- f229 0 f227"/>
                <a:gd name="f232" fmla="+- f228 0 f227"/>
                <a:gd name="f233" fmla="*/ f230 1 f2"/>
                <a:gd name="f234" fmla="*/ f232 1 753463"/>
                <a:gd name="f235" fmla="*/ f231 1 93592"/>
                <a:gd name="f236" fmla="*/ 63480 f232 1"/>
                <a:gd name="f237" fmla="*/ 27228 f231 1"/>
                <a:gd name="f238" fmla="*/ 93653 f232 1"/>
                <a:gd name="f239" fmla="*/ 38576 f231 1"/>
                <a:gd name="f240" fmla="*/ 147981 f232 1"/>
                <a:gd name="f241" fmla="*/ 33461 f231 1"/>
                <a:gd name="f242" fmla="*/ 167796 f232 1"/>
                <a:gd name="f243" fmla="*/ 18288 f231 1"/>
                <a:gd name="f244" fmla="*/ 216580 f232 1"/>
                <a:gd name="f245" fmla="*/ 19062 f231 1"/>
                <a:gd name="f246" fmla="*/ 253544 f232 1"/>
                <a:gd name="f247" fmla="*/ 18546 f231 1"/>
                <a:gd name="f248" fmla="*/ 324893 f232 1"/>
                <a:gd name="f249" fmla="*/ 15194 f231 1"/>
                <a:gd name="f250" fmla="*/ 365296 f232 1"/>
                <a:gd name="f251" fmla="*/ 22371 f231 1"/>
                <a:gd name="f252" fmla="*/ 430585 f232 1"/>
                <a:gd name="f253" fmla="*/ 37114 f231 1"/>
                <a:gd name="f254" fmla="*/ 469784 f232 1"/>
                <a:gd name="f255" fmla="*/ 45624 f231 1"/>
                <a:gd name="f256" fmla="*/ 526219 f232 1"/>
                <a:gd name="f257" fmla="*/ 46054 f231 1"/>
                <a:gd name="f258" fmla="*/ 572768 f232 1"/>
                <a:gd name="f259" fmla="*/ 37286 f231 1"/>
                <a:gd name="f260" fmla="*/ 640980 f232 1"/>
                <a:gd name="f261" fmla="*/ 19234 f231 1"/>
                <a:gd name="f262" fmla="*/ 694191 f232 1"/>
                <a:gd name="f263" fmla="*/ 4792 f231 1"/>
                <a:gd name="f264" fmla="*/ 702916 f232 1"/>
                <a:gd name="f265" fmla="*/ 279 f231 1"/>
                <a:gd name="f266" fmla="*/ 753420 f232 1"/>
                <a:gd name="f267" fmla="*/ 44679 f231 1"/>
                <a:gd name="f268" fmla="*/ 726728 f232 1"/>
                <a:gd name="f269" fmla="*/ 56585 f231 1"/>
                <a:gd name="f270" fmla="*/ 683016 f232 1"/>
                <a:gd name="f271" fmla="*/ 52029 f231 1"/>
                <a:gd name="f272" fmla="*/ 563656 f232 1"/>
                <a:gd name="f273" fmla="*/ 82718 f231 1"/>
                <a:gd name="f274" fmla="*/ 522093 f232 1"/>
                <a:gd name="f275" fmla="*/ 82374 f231 1"/>
                <a:gd name="f276" fmla="*/ 470773 f232 1"/>
                <a:gd name="f277" fmla="*/ 84050 f231 1"/>
                <a:gd name="f278" fmla="*/ 408879 f232 1"/>
                <a:gd name="f279" fmla="*/ 71972 f231 1"/>
                <a:gd name="f280" fmla="*/ 376643 f232 1"/>
                <a:gd name="f281" fmla="*/ 63462 f231 1"/>
                <a:gd name="f282" fmla="*/ 300566 f232 1"/>
                <a:gd name="f283" fmla="*/ 51814 f231 1"/>
                <a:gd name="f284" fmla="*/ 279978 f232 1"/>
                <a:gd name="f285" fmla="*/ 53963 f231 1"/>
                <a:gd name="f286" fmla="*/ 257670 f232 1"/>
                <a:gd name="f287" fmla="*/ 70038 f231 1"/>
                <a:gd name="f288" fmla="*/ 206393 f232 1"/>
                <a:gd name="f289" fmla="*/ 68233 f231 1"/>
                <a:gd name="f290" fmla="*/ 170160 f232 1"/>
                <a:gd name="f291" fmla="*/ 70339 f231 1"/>
                <a:gd name="f292" fmla="*/ 162638 f232 1"/>
                <a:gd name="f293" fmla="*/ 76958 f231 1"/>
                <a:gd name="f294" fmla="*/ 89268 f232 1"/>
                <a:gd name="f295" fmla="*/ 81944 f231 1"/>
                <a:gd name="f296" fmla="*/ 64081 f232 1"/>
                <a:gd name="f297" fmla="*/ 65611 f231 1"/>
                <a:gd name="f298" fmla="*/ 21143 f232 1"/>
                <a:gd name="f299" fmla="*/ 68104 f231 1"/>
                <a:gd name="f300" fmla="*/ 13535 f232 1"/>
                <a:gd name="f301" fmla="*/ 74551 f231 1"/>
                <a:gd name="f302" fmla="*/ 4165 f232 1"/>
                <a:gd name="f303" fmla="*/ 75368 f231 1"/>
                <a:gd name="f304" fmla="*/ 597 f232 1"/>
                <a:gd name="f305" fmla="*/ 64579 f231 1"/>
                <a:gd name="f306" fmla="*/ 14824 f232 1"/>
                <a:gd name="f307" fmla="*/ 44464 f231 1"/>
                <a:gd name="f308" fmla="*/ 63394 f232 1"/>
                <a:gd name="f309" fmla="*/ 27271 f231 1"/>
                <a:gd name="f310" fmla="+- f233 0 f1"/>
                <a:gd name="f311" fmla="*/ f236 1 753463"/>
                <a:gd name="f312" fmla="*/ f237 1 93592"/>
                <a:gd name="f313" fmla="*/ f238 1 753463"/>
                <a:gd name="f314" fmla="*/ f239 1 93592"/>
                <a:gd name="f315" fmla="*/ f240 1 753463"/>
                <a:gd name="f316" fmla="*/ f241 1 93592"/>
                <a:gd name="f317" fmla="*/ f242 1 753463"/>
                <a:gd name="f318" fmla="*/ f243 1 93592"/>
                <a:gd name="f319" fmla="*/ f244 1 753463"/>
                <a:gd name="f320" fmla="*/ f245 1 93592"/>
                <a:gd name="f321" fmla="*/ f246 1 753463"/>
                <a:gd name="f322" fmla="*/ f247 1 93592"/>
                <a:gd name="f323" fmla="*/ f248 1 753463"/>
                <a:gd name="f324" fmla="*/ f249 1 93592"/>
                <a:gd name="f325" fmla="*/ f250 1 753463"/>
                <a:gd name="f326" fmla="*/ f251 1 93592"/>
                <a:gd name="f327" fmla="*/ f252 1 753463"/>
                <a:gd name="f328" fmla="*/ f253 1 93592"/>
                <a:gd name="f329" fmla="*/ f254 1 753463"/>
                <a:gd name="f330" fmla="*/ f255 1 93592"/>
                <a:gd name="f331" fmla="*/ f256 1 753463"/>
                <a:gd name="f332" fmla="*/ f257 1 93592"/>
                <a:gd name="f333" fmla="*/ f258 1 753463"/>
                <a:gd name="f334" fmla="*/ f259 1 93592"/>
                <a:gd name="f335" fmla="*/ f260 1 753463"/>
                <a:gd name="f336" fmla="*/ f261 1 93592"/>
                <a:gd name="f337" fmla="*/ f262 1 753463"/>
                <a:gd name="f338" fmla="*/ f263 1 93592"/>
                <a:gd name="f339" fmla="*/ f264 1 753463"/>
                <a:gd name="f340" fmla="*/ f265 1 93592"/>
                <a:gd name="f341" fmla="*/ f266 1 753463"/>
                <a:gd name="f342" fmla="*/ f267 1 93592"/>
                <a:gd name="f343" fmla="*/ f268 1 753463"/>
                <a:gd name="f344" fmla="*/ f269 1 93592"/>
                <a:gd name="f345" fmla="*/ f270 1 753463"/>
                <a:gd name="f346" fmla="*/ f271 1 93592"/>
                <a:gd name="f347" fmla="*/ f272 1 753463"/>
                <a:gd name="f348" fmla="*/ f273 1 93592"/>
                <a:gd name="f349" fmla="*/ f274 1 753463"/>
                <a:gd name="f350" fmla="*/ f275 1 93592"/>
                <a:gd name="f351" fmla="*/ f276 1 753463"/>
                <a:gd name="f352" fmla="*/ f277 1 93592"/>
                <a:gd name="f353" fmla="*/ f278 1 753463"/>
                <a:gd name="f354" fmla="*/ f279 1 93592"/>
                <a:gd name="f355" fmla="*/ f280 1 753463"/>
                <a:gd name="f356" fmla="*/ f281 1 93592"/>
                <a:gd name="f357" fmla="*/ f282 1 753463"/>
                <a:gd name="f358" fmla="*/ f283 1 93592"/>
                <a:gd name="f359" fmla="*/ f284 1 753463"/>
                <a:gd name="f360" fmla="*/ f285 1 93592"/>
                <a:gd name="f361" fmla="*/ f286 1 753463"/>
                <a:gd name="f362" fmla="*/ f287 1 93592"/>
                <a:gd name="f363" fmla="*/ f288 1 753463"/>
                <a:gd name="f364" fmla="*/ f289 1 93592"/>
                <a:gd name="f365" fmla="*/ f290 1 753463"/>
                <a:gd name="f366" fmla="*/ f291 1 93592"/>
                <a:gd name="f367" fmla="*/ f292 1 753463"/>
                <a:gd name="f368" fmla="*/ f293 1 93592"/>
                <a:gd name="f369" fmla="*/ f294 1 753463"/>
                <a:gd name="f370" fmla="*/ f295 1 93592"/>
                <a:gd name="f371" fmla="*/ f296 1 753463"/>
                <a:gd name="f372" fmla="*/ f297 1 93592"/>
                <a:gd name="f373" fmla="*/ f298 1 753463"/>
                <a:gd name="f374" fmla="*/ f299 1 93592"/>
                <a:gd name="f375" fmla="*/ f300 1 753463"/>
                <a:gd name="f376" fmla="*/ f301 1 93592"/>
                <a:gd name="f377" fmla="*/ f302 1 753463"/>
                <a:gd name="f378" fmla="*/ f303 1 93592"/>
                <a:gd name="f379" fmla="*/ f304 1 753463"/>
                <a:gd name="f380" fmla="*/ f305 1 93592"/>
                <a:gd name="f381" fmla="*/ f306 1 753463"/>
                <a:gd name="f382" fmla="*/ f307 1 93592"/>
                <a:gd name="f383" fmla="*/ f308 1 753463"/>
                <a:gd name="f384" fmla="*/ f309 1 93592"/>
                <a:gd name="f385" fmla="*/ f227 1 f234"/>
                <a:gd name="f386" fmla="*/ f228 1 f234"/>
                <a:gd name="f387" fmla="*/ f227 1 f235"/>
                <a:gd name="f388" fmla="*/ f229 1 f235"/>
                <a:gd name="f389" fmla="*/ f311 1 f234"/>
                <a:gd name="f390" fmla="*/ f312 1 f235"/>
                <a:gd name="f391" fmla="*/ f313 1 f234"/>
                <a:gd name="f392" fmla="*/ f314 1 f235"/>
                <a:gd name="f393" fmla="*/ f315 1 f234"/>
                <a:gd name="f394" fmla="*/ f316 1 f235"/>
                <a:gd name="f395" fmla="*/ f317 1 f234"/>
                <a:gd name="f396" fmla="*/ f318 1 f235"/>
                <a:gd name="f397" fmla="*/ f319 1 f234"/>
                <a:gd name="f398" fmla="*/ f320 1 f235"/>
                <a:gd name="f399" fmla="*/ f321 1 f234"/>
                <a:gd name="f400" fmla="*/ f322 1 f235"/>
                <a:gd name="f401" fmla="*/ f323 1 f234"/>
                <a:gd name="f402" fmla="*/ f324 1 f235"/>
                <a:gd name="f403" fmla="*/ f325 1 f234"/>
                <a:gd name="f404" fmla="*/ f326 1 f235"/>
                <a:gd name="f405" fmla="*/ f327 1 f234"/>
                <a:gd name="f406" fmla="*/ f328 1 f235"/>
                <a:gd name="f407" fmla="*/ f329 1 f234"/>
                <a:gd name="f408" fmla="*/ f330 1 f235"/>
                <a:gd name="f409" fmla="*/ f331 1 f234"/>
                <a:gd name="f410" fmla="*/ f332 1 f235"/>
                <a:gd name="f411" fmla="*/ f333 1 f234"/>
                <a:gd name="f412" fmla="*/ f334 1 f235"/>
                <a:gd name="f413" fmla="*/ f335 1 f234"/>
                <a:gd name="f414" fmla="*/ f336 1 f235"/>
                <a:gd name="f415" fmla="*/ f337 1 f234"/>
                <a:gd name="f416" fmla="*/ f338 1 f235"/>
                <a:gd name="f417" fmla="*/ f339 1 f234"/>
                <a:gd name="f418" fmla="*/ f340 1 f235"/>
                <a:gd name="f419" fmla="*/ f341 1 f234"/>
                <a:gd name="f420" fmla="*/ f342 1 f235"/>
                <a:gd name="f421" fmla="*/ f343 1 f234"/>
                <a:gd name="f422" fmla="*/ f344 1 f235"/>
                <a:gd name="f423" fmla="*/ f345 1 f234"/>
                <a:gd name="f424" fmla="*/ f346 1 f235"/>
                <a:gd name="f425" fmla="*/ f347 1 f234"/>
                <a:gd name="f426" fmla="*/ f348 1 f235"/>
                <a:gd name="f427" fmla="*/ f349 1 f234"/>
                <a:gd name="f428" fmla="*/ f350 1 f235"/>
                <a:gd name="f429" fmla="*/ f351 1 f234"/>
                <a:gd name="f430" fmla="*/ f352 1 f235"/>
                <a:gd name="f431" fmla="*/ f353 1 f234"/>
                <a:gd name="f432" fmla="*/ f354 1 f235"/>
                <a:gd name="f433" fmla="*/ f355 1 f234"/>
                <a:gd name="f434" fmla="*/ f356 1 f235"/>
                <a:gd name="f435" fmla="*/ f357 1 f234"/>
                <a:gd name="f436" fmla="*/ f358 1 f235"/>
                <a:gd name="f437" fmla="*/ f359 1 f234"/>
                <a:gd name="f438" fmla="*/ f360 1 f235"/>
                <a:gd name="f439" fmla="*/ f361 1 f234"/>
                <a:gd name="f440" fmla="*/ f362 1 f235"/>
                <a:gd name="f441" fmla="*/ f363 1 f234"/>
                <a:gd name="f442" fmla="*/ f364 1 f235"/>
                <a:gd name="f443" fmla="*/ f365 1 f234"/>
                <a:gd name="f444" fmla="*/ f366 1 f235"/>
                <a:gd name="f445" fmla="*/ f367 1 f234"/>
                <a:gd name="f446" fmla="*/ f368 1 f235"/>
                <a:gd name="f447" fmla="*/ f369 1 f234"/>
                <a:gd name="f448" fmla="*/ f370 1 f235"/>
                <a:gd name="f449" fmla="*/ f371 1 f234"/>
                <a:gd name="f450" fmla="*/ f372 1 f235"/>
                <a:gd name="f451" fmla="*/ f373 1 f234"/>
                <a:gd name="f452" fmla="*/ f374 1 f235"/>
                <a:gd name="f453" fmla="*/ f375 1 f234"/>
                <a:gd name="f454" fmla="*/ f376 1 f235"/>
                <a:gd name="f455" fmla="*/ f377 1 f234"/>
                <a:gd name="f456" fmla="*/ f378 1 f235"/>
                <a:gd name="f457" fmla="*/ f379 1 f234"/>
                <a:gd name="f458" fmla="*/ f380 1 f235"/>
                <a:gd name="f459" fmla="*/ f381 1 f234"/>
                <a:gd name="f460" fmla="*/ f382 1 f235"/>
                <a:gd name="f461" fmla="*/ f383 1 f234"/>
                <a:gd name="f462" fmla="*/ f384 1 f235"/>
                <a:gd name="f463" fmla="*/ f385 f225 1"/>
                <a:gd name="f464" fmla="*/ f386 f225 1"/>
                <a:gd name="f465" fmla="*/ f388 f226 1"/>
                <a:gd name="f466" fmla="*/ f387 f226 1"/>
                <a:gd name="f467" fmla="*/ f389 f225 1"/>
                <a:gd name="f468" fmla="*/ f390 f226 1"/>
                <a:gd name="f469" fmla="*/ f391 f225 1"/>
                <a:gd name="f470" fmla="*/ f392 f226 1"/>
                <a:gd name="f471" fmla="*/ f393 f225 1"/>
                <a:gd name="f472" fmla="*/ f394 f226 1"/>
                <a:gd name="f473" fmla="*/ f395 f225 1"/>
                <a:gd name="f474" fmla="*/ f396 f226 1"/>
                <a:gd name="f475" fmla="*/ f397 f225 1"/>
                <a:gd name="f476" fmla="*/ f398 f226 1"/>
                <a:gd name="f477" fmla="*/ f399 f225 1"/>
                <a:gd name="f478" fmla="*/ f400 f226 1"/>
                <a:gd name="f479" fmla="*/ f401 f225 1"/>
                <a:gd name="f480" fmla="*/ f402 f226 1"/>
                <a:gd name="f481" fmla="*/ f403 f225 1"/>
                <a:gd name="f482" fmla="*/ f404 f226 1"/>
                <a:gd name="f483" fmla="*/ f405 f225 1"/>
                <a:gd name="f484" fmla="*/ f406 f226 1"/>
                <a:gd name="f485" fmla="*/ f407 f225 1"/>
                <a:gd name="f486" fmla="*/ f408 f226 1"/>
                <a:gd name="f487" fmla="*/ f409 f225 1"/>
                <a:gd name="f488" fmla="*/ f410 f226 1"/>
                <a:gd name="f489" fmla="*/ f411 f225 1"/>
                <a:gd name="f490" fmla="*/ f412 f226 1"/>
                <a:gd name="f491" fmla="*/ f413 f225 1"/>
                <a:gd name="f492" fmla="*/ f414 f226 1"/>
                <a:gd name="f493" fmla="*/ f415 f225 1"/>
                <a:gd name="f494" fmla="*/ f416 f226 1"/>
                <a:gd name="f495" fmla="*/ f417 f225 1"/>
                <a:gd name="f496" fmla="*/ f418 f226 1"/>
                <a:gd name="f497" fmla="*/ f419 f225 1"/>
                <a:gd name="f498" fmla="*/ f420 f226 1"/>
                <a:gd name="f499" fmla="*/ f421 f225 1"/>
                <a:gd name="f500" fmla="*/ f422 f226 1"/>
                <a:gd name="f501" fmla="*/ f423 f225 1"/>
                <a:gd name="f502" fmla="*/ f424 f226 1"/>
                <a:gd name="f503" fmla="*/ f425 f225 1"/>
                <a:gd name="f504" fmla="*/ f426 f226 1"/>
                <a:gd name="f505" fmla="*/ f427 f225 1"/>
                <a:gd name="f506" fmla="*/ f428 f226 1"/>
                <a:gd name="f507" fmla="*/ f429 f225 1"/>
                <a:gd name="f508" fmla="*/ f430 f226 1"/>
                <a:gd name="f509" fmla="*/ f431 f225 1"/>
                <a:gd name="f510" fmla="*/ f432 f226 1"/>
                <a:gd name="f511" fmla="*/ f433 f225 1"/>
                <a:gd name="f512" fmla="*/ f434 f226 1"/>
                <a:gd name="f513" fmla="*/ f435 f225 1"/>
                <a:gd name="f514" fmla="*/ f436 f226 1"/>
                <a:gd name="f515" fmla="*/ f437 f225 1"/>
                <a:gd name="f516" fmla="*/ f438 f226 1"/>
                <a:gd name="f517" fmla="*/ f439 f225 1"/>
                <a:gd name="f518" fmla="*/ f440 f226 1"/>
                <a:gd name="f519" fmla="*/ f441 f225 1"/>
                <a:gd name="f520" fmla="*/ f442 f226 1"/>
                <a:gd name="f521" fmla="*/ f443 f225 1"/>
                <a:gd name="f522" fmla="*/ f444 f226 1"/>
                <a:gd name="f523" fmla="*/ f445 f225 1"/>
                <a:gd name="f524" fmla="*/ f446 f226 1"/>
                <a:gd name="f525" fmla="*/ f447 f225 1"/>
                <a:gd name="f526" fmla="*/ f448 f226 1"/>
                <a:gd name="f527" fmla="*/ f449 f225 1"/>
                <a:gd name="f528" fmla="*/ f450 f226 1"/>
                <a:gd name="f529" fmla="*/ f451 f225 1"/>
                <a:gd name="f530" fmla="*/ f452 f226 1"/>
                <a:gd name="f531" fmla="*/ f453 f225 1"/>
                <a:gd name="f532" fmla="*/ f454 f226 1"/>
                <a:gd name="f533" fmla="*/ f455 f225 1"/>
                <a:gd name="f534" fmla="*/ f456 f226 1"/>
                <a:gd name="f535" fmla="*/ f457 f225 1"/>
                <a:gd name="f536" fmla="*/ f458 f226 1"/>
                <a:gd name="f537" fmla="*/ f459 f225 1"/>
                <a:gd name="f538" fmla="*/ f460 f226 1"/>
                <a:gd name="f539" fmla="*/ f461 f225 1"/>
                <a:gd name="f540" fmla="*/ f462 f2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0">
                  <a:pos x="f467" y="f468"/>
                </a:cxn>
                <a:cxn ang="f310">
                  <a:pos x="f469" y="f470"/>
                </a:cxn>
                <a:cxn ang="f310">
                  <a:pos x="f471" y="f472"/>
                </a:cxn>
                <a:cxn ang="f310">
                  <a:pos x="f473" y="f474"/>
                </a:cxn>
                <a:cxn ang="f310">
                  <a:pos x="f475" y="f476"/>
                </a:cxn>
                <a:cxn ang="f310">
                  <a:pos x="f477" y="f478"/>
                </a:cxn>
                <a:cxn ang="f310">
                  <a:pos x="f479" y="f480"/>
                </a:cxn>
                <a:cxn ang="f310">
                  <a:pos x="f481" y="f482"/>
                </a:cxn>
                <a:cxn ang="f310">
                  <a:pos x="f483" y="f484"/>
                </a:cxn>
                <a:cxn ang="f310">
                  <a:pos x="f485" y="f486"/>
                </a:cxn>
                <a:cxn ang="f310">
                  <a:pos x="f487" y="f488"/>
                </a:cxn>
                <a:cxn ang="f310">
                  <a:pos x="f489" y="f490"/>
                </a:cxn>
                <a:cxn ang="f310">
                  <a:pos x="f491" y="f492"/>
                </a:cxn>
                <a:cxn ang="f310">
                  <a:pos x="f493" y="f494"/>
                </a:cxn>
                <a:cxn ang="f310">
                  <a:pos x="f495" y="f496"/>
                </a:cxn>
                <a:cxn ang="f310">
                  <a:pos x="f497" y="f498"/>
                </a:cxn>
                <a:cxn ang="f310">
                  <a:pos x="f499" y="f500"/>
                </a:cxn>
                <a:cxn ang="f310">
                  <a:pos x="f501" y="f502"/>
                </a:cxn>
                <a:cxn ang="f310">
                  <a:pos x="f503" y="f504"/>
                </a:cxn>
                <a:cxn ang="f310">
                  <a:pos x="f505" y="f506"/>
                </a:cxn>
                <a:cxn ang="f310">
                  <a:pos x="f507" y="f508"/>
                </a:cxn>
                <a:cxn ang="f310">
                  <a:pos x="f509" y="f510"/>
                </a:cxn>
                <a:cxn ang="f310">
                  <a:pos x="f511" y="f512"/>
                </a:cxn>
                <a:cxn ang="f310">
                  <a:pos x="f513" y="f514"/>
                </a:cxn>
                <a:cxn ang="f310">
                  <a:pos x="f515" y="f516"/>
                </a:cxn>
                <a:cxn ang="f310">
                  <a:pos x="f517" y="f518"/>
                </a:cxn>
                <a:cxn ang="f310">
                  <a:pos x="f519" y="f520"/>
                </a:cxn>
                <a:cxn ang="f310">
                  <a:pos x="f521" y="f522"/>
                </a:cxn>
                <a:cxn ang="f310">
                  <a:pos x="f523" y="f524"/>
                </a:cxn>
                <a:cxn ang="f310">
                  <a:pos x="f525" y="f526"/>
                </a:cxn>
                <a:cxn ang="f310">
                  <a:pos x="f527" y="f528"/>
                </a:cxn>
                <a:cxn ang="f310">
                  <a:pos x="f529" y="f530"/>
                </a:cxn>
                <a:cxn ang="f310">
                  <a:pos x="f531" y="f532"/>
                </a:cxn>
                <a:cxn ang="f310">
                  <a:pos x="f533" y="f534"/>
                </a:cxn>
                <a:cxn ang="f310">
                  <a:pos x="f535" y="f536"/>
                </a:cxn>
                <a:cxn ang="f310">
                  <a:pos x="f537" y="f538"/>
                </a:cxn>
                <a:cxn ang="f310">
                  <a:pos x="f539" y="f540"/>
                </a:cxn>
              </a:cxnLst>
              <a:rect l="f463" t="f466" r="f464" b="f465"/>
              <a:pathLst>
                <a:path w="753463" h="9359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13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7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206" y="f207"/>
                    <a:pt x="f208" y="f209"/>
                    <a:pt x="f210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2" y="f223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orma libre: forma 7">
              <a:extLst>
                <a:ext uri="{FF2B5EF4-FFF2-40B4-BE49-F238E27FC236}">
                  <a16:creationId xmlns:a16="http://schemas.microsoft.com/office/drawing/2014/main" id="{7AC5E716-CDDB-43FE-A84E-4B36B974FB9E}"/>
                </a:ext>
              </a:extLst>
            </p:cNvPr>
            <p:cNvSpPr/>
            <p:nvPr/>
          </p:nvSpPr>
          <p:spPr>
            <a:xfrm>
              <a:off x="1475768" y="1515526"/>
              <a:ext cx="898791" cy="168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3485"/>
                <a:gd name="f7" fmla="val 105639"/>
                <a:gd name="f8" fmla="val 295617"/>
                <a:gd name="f9" fmla="val 54560"/>
                <a:gd name="f10" fmla="val 281476"/>
                <a:gd name="f11" fmla="val 54517"/>
                <a:gd name="f12" fmla="val 270473"/>
                <a:gd name="f13" fmla="val 50434"/>
                <a:gd name="f14" fmla="val 259943"/>
                <a:gd name="f15" fmla="val 45448"/>
                <a:gd name="f16" fmla="val 243824"/>
                <a:gd name="f17" fmla="val 37840"/>
                <a:gd name="f18" fmla="val 229469"/>
                <a:gd name="f19" fmla="val 39387"/>
                <a:gd name="f20" fmla="val 215972"/>
                <a:gd name="f21" fmla="val 51207"/>
                <a:gd name="f22" fmla="val 210342"/>
                <a:gd name="f23" fmla="val 56150"/>
                <a:gd name="f24" fmla="val 203981"/>
                <a:gd name="f25" fmla="val 60234"/>
                <a:gd name="f26" fmla="val 197834"/>
                <a:gd name="f27" fmla="val 64489"/>
                <a:gd name="f28" fmla="val 180685"/>
                <a:gd name="f29" fmla="val 76352"/>
                <a:gd name="f30" fmla="val 164566"/>
                <a:gd name="f31" fmla="val 76094"/>
                <a:gd name="f32" fmla="val 147374"/>
                <a:gd name="f33" fmla="val 63027"/>
                <a:gd name="f34" fmla="val 127044"/>
                <a:gd name="f35" fmla="val 47597"/>
                <a:gd name="f36" fmla="val 125883"/>
                <a:gd name="f37" fmla="val 48371"/>
                <a:gd name="f38" fmla="val 107530"/>
                <a:gd name="f39" fmla="val 65649"/>
                <a:gd name="f40" fmla="val 97214"/>
                <a:gd name="f41" fmla="val 75363"/>
                <a:gd name="f42" fmla="val 87629"/>
                <a:gd name="f43" fmla="val 85980"/>
                <a:gd name="f44" fmla="val 76497"/>
                <a:gd name="f45" fmla="val 94662"/>
                <a:gd name="f46" fmla="val 53201"/>
                <a:gd name="f47" fmla="val 112886"/>
                <a:gd name="f48" fmla="val 32613"/>
                <a:gd name="f49" fmla="val 108201"/>
                <a:gd name="f50" fmla="val 19160"/>
                <a:gd name="f51" fmla="val 82240"/>
                <a:gd name="f52" fmla="val 13787"/>
                <a:gd name="f53" fmla="val 71882"/>
                <a:gd name="f54" fmla="val 9661"/>
                <a:gd name="f55" fmla="val 60921"/>
                <a:gd name="f56" fmla="val 2311"/>
                <a:gd name="f57" fmla="val 51637"/>
                <a:gd name="f58" fmla="val 162"/>
                <a:gd name="f59" fmla="val 48886"/>
                <a:gd name="f60" fmla="val -1084"/>
                <a:gd name="f61" fmla="val 45491"/>
                <a:gd name="f62" fmla="val 1280"/>
                <a:gd name="f63" fmla="val 42611"/>
                <a:gd name="f64" fmla="val 4589"/>
                <a:gd name="f65" fmla="val 38571"/>
                <a:gd name="f66" fmla="val 8801"/>
                <a:gd name="f67" fmla="val 40247"/>
                <a:gd name="f68" fmla="val 12584"/>
                <a:gd name="f69" fmla="val 42138"/>
                <a:gd name="f70" fmla="val 21954"/>
                <a:gd name="f71" fmla="val 46866"/>
                <a:gd name="f72" fmla="val 26897"/>
                <a:gd name="f73" fmla="val 55763"/>
                <a:gd name="f74" fmla="val 32742"/>
                <a:gd name="f75" fmla="val 63844"/>
                <a:gd name="f76" fmla="val 44218"/>
                <a:gd name="f77" fmla="val 79661"/>
                <a:gd name="f78" fmla="val 49978"/>
                <a:gd name="f79" fmla="val 81080"/>
                <a:gd name="f80" fmla="val 65064"/>
                <a:gd name="f81" fmla="val 68615"/>
                <a:gd name="f82" fmla="val 78517"/>
                <a:gd name="f83" fmla="val 57526"/>
                <a:gd name="f84" fmla="val 90294"/>
                <a:gd name="f85" fmla="val 44416"/>
                <a:gd name="f86" fmla="val 102888"/>
                <a:gd name="f87" fmla="val 32253"/>
                <a:gd name="f88" fmla="val 121929"/>
                <a:gd name="f89" fmla="val 13942"/>
                <a:gd name="f90" fmla="val 134136"/>
                <a:gd name="f91" fmla="val 12782"/>
                <a:gd name="f92" fmla="val 155927"/>
                <a:gd name="f93" fmla="val 26966"/>
                <a:gd name="f94" fmla="val 172733"/>
                <a:gd name="f95" fmla="val 37926"/>
                <a:gd name="f96" fmla="val 173507"/>
                <a:gd name="f97" fmla="val 188550"/>
                <a:gd name="f98" fmla="val 26063"/>
                <a:gd name="f99" fmla="val 193794"/>
                <a:gd name="f100" fmla="val 21937"/>
                <a:gd name="f101" fmla="val 198694"/>
                <a:gd name="f102" fmla="val 17381"/>
                <a:gd name="f103" fmla="val 203938"/>
                <a:gd name="f104" fmla="val 13298"/>
                <a:gd name="f105" fmla="val 221947"/>
                <a:gd name="f106" fmla="val -714"/>
                <a:gd name="f107" fmla="val 241847"/>
                <a:gd name="f108" fmla="val -4411"/>
                <a:gd name="f109" fmla="val 262478"/>
                <a:gd name="f110" fmla="val 5862"/>
                <a:gd name="f111" fmla="val 276662"/>
                <a:gd name="f112" fmla="val 12911"/>
                <a:gd name="f113" fmla="val 291018"/>
                <a:gd name="f114" fmla="val 14501"/>
                <a:gd name="f115" fmla="val 306191"/>
                <a:gd name="f116" fmla="val 13040"/>
                <a:gd name="f117" fmla="val 330862"/>
                <a:gd name="f118" fmla="val 10633"/>
                <a:gd name="f119" fmla="val 354158"/>
                <a:gd name="f120" fmla="val 13384"/>
                <a:gd name="f121" fmla="val 375907"/>
                <a:gd name="f122" fmla="val 26923"/>
                <a:gd name="f123" fmla="val 390263"/>
                <a:gd name="f124" fmla="val 35863"/>
                <a:gd name="f125" fmla="val 406424"/>
                <a:gd name="f126" fmla="val 34144"/>
                <a:gd name="f127" fmla="val 422069"/>
                <a:gd name="f128" fmla="val 30146"/>
                <a:gd name="f129" fmla="val 446268"/>
                <a:gd name="f130" fmla="val 23957"/>
                <a:gd name="f131" fmla="val 470294"/>
                <a:gd name="f132" fmla="val 17037"/>
                <a:gd name="f133" fmla="val 494493"/>
                <a:gd name="f134" fmla="val 10762"/>
                <a:gd name="f135" fmla="val 510138"/>
                <a:gd name="f136" fmla="val 6678"/>
                <a:gd name="f137" fmla="val 525870"/>
                <a:gd name="f138" fmla="val 6721"/>
                <a:gd name="f139" fmla="val 541300"/>
                <a:gd name="f140" fmla="val 12008"/>
                <a:gd name="f141" fmla="val 545211"/>
                <a:gd name="f142" fmla="val 13341"/>
                <a:gd name="f143" fmla="val 549337"/>
                <a:gd name="f144" fmla="val 14587"/>
                <a:gd name="f145" fmla="val 552776"/>
                <a:gd name="f146" fmla="val 16736"/>
                <a:gd name="f147" fmla="val 561329"/>
                <a:gd name="f148" fmla="val 22109"/>
                <a:gd name="f149" fmla="val 565799"/>
                <a:gd name="f150" fmla="val 29760"/>
                <a:gd name="f151" fmla="val 562275"/>
                <a:gd name="f152" fmla="val 40032"/>
                <a:gd name="f153" fmla="val 559008"/>
                <a:gd name="f154" fmla="val 49531"/>
                <a:gd name="f155" fmla="val 550842"/>
                <a:gd name="f156" fmla="val 53228"/>
                <a:gd name="f157" fmla="val 542246"/>
                <a:gd name="f158" fmla="val 50649"/>
                <a:gd name="f159" fmla="val 507516"/>
                <a:gd name="f160" fmla="val 40118"/>
                <a:gd name="f161" fmla="val 476570"/>
                <a:gd name="f162" fmla="val 54001"/>
                <a:gd name="f163" fmla="val 445236"/>
                <a:gd name="f164" fmla="val 64661"/>
                <a:gd name="f165" fmla="val 412871"/>
                <a:gd name="f166" fmla="val 75664"/>
                <a:gd name="f167" fmla="val 381838"/>
                <a:gd name="f168" fmla="val 77512"/>
                <a:gd name="f169" fmla="val 351880"/>
                <a:gd name="f170" fmla="val 57741"/>
                <a:gd name="f171" fmla="val 340189"/>
                <a:gd name="f172" fmla="val 50047"/>
                <a:gd name="f173" fmla="val 326779"/>
                <a:gd name="f174" fmla="val 49359"/>
                <a:gd name="f175" fmla="val 313240"/>
                <a:gd name="f176" fmla="val 51465"/>
                <a:gd name="f177" fmla="val 306664"/>
                <a:gd name="f178" fmla="val 52497"/>
                <a:gd name="f179" fmla="val 300130"/>
                <a:gd name="f180" fmla="val 53700"/>
                <a:gd name="f181" fmla="+- 0 0 -90"/>
                <a:gd name="f182" fmla="*/ f3 1 563485"/>
                <a:gd name="f183" fmla="*/ f4 1 105639"/>
                <a:gd name="f184" fmla="val f5"/>
                <a:gd name="f185" fmla="val f6"/>
                <a:gd name="f186" fmla="val f7"/>
                <a:gd name="f187" fmla="*/ f181 f0 1"/>
                <a:gd name="f188" fmla="+- f186 0 f184"/>
                <a:gd name="f189" fmla="+- f185 0 f184"/>
                <a:gd name="f190" fmla="*/ f187 1 f2"/>
                <a:gd name="f191" fmla="*/ f189 1 563485"/>
                <a:gd name="f192" fmla="*/ f188 1 105639"/>
                <a:gd name="f193" fmla="*/ 295617 f189 1"/>
                <a:gd name="f194" fmla="*/ 54560 f188 1"/>
                <a:gd name="f195" fmla="*/ 259943 f189 1"/>
                <a:gd name="f196" fmla="*/ 45448 f188 1"/>
                <a:gd name="f197" fmla="*/ 215972 f189 1"/>
                <a:gd name="f198" fmla="*/ 51207 f188 1"/>
                <a:gd name="f199" fmla="*/ 197834 f189 1"/>
                <a:gd name="f200" fmla="*/ 64489 f188 1"/>
                <a:gd name="f201" fmla="*/ 147374 f189 1"/>
                <a:gd name="f202" fmla="*/ 63027 f188 1"/>
                <a:gd name="f203" fmla="*/ 107530 f189 1"/>
                <a:gd name="f204" fmla="*/ 65649 f188 1"/>
                <a:gd name="f205" fmla="*/ 76497 f189 1"/>
                <a:gd name="f206" fmla="*/ 94662 f188 1"/>
                <a:gd name="f207" fmla="*/ 19160 f189 1"/>
                <a:gd name="f208" fmla="*/ 82240 f188 1"/>
                <a:gd name="f209" fmla="*/ 2311 f189 1"/>
                <a:gd name="f210" fmla="*/ 51637 f188 1"/>
                <a:gd name="f211" fmla="*/ 1280 f189 1"/>
                <a:gd name="f212" fmla="*/ 42611 f188 1"/>
                <a:gd name="f213" fmla="*/ 12584 f189 1"/>
                <a:gd name="f214" fmla="*/ 42138 f188 1"/>
                <a:gd name="f215" fmla="*/ 32742 f189 1"/>
                <a:gd name="f216" fmla="*/ 63844 f188 1"/>
                <a:gd name="f217" fmla="*/ 65064 f189 1"/>
                <a:gd name="f218" fmla="*/ 68615 f188 1"/>
                <a:gd name="f219" fmla="*/ 102888 f189 1"/>
                <a:gd name="f220" fmla="*/ 32253 f188 1"/>
                <a:gd name="f221" fmla="*/ 155927 f189 1"/>
                <a:gd name="f222" fmla="*/ 26966 f188 1"/>
                <a:gd name="f223" fmla="*/ 188550 f189 1"/>
                <a:gd name="f224" fmla="*/ 26063 f188 1"/>
                <a:gd name="f225" fmla="*/ 203938 f189 1"/>
                <a:gd name="f226" fmla="*/ 13298 f188 1"/>
                <a:gd name="f227" fmla="*/ 262478 f189 1"/>
                <a:gd name="f228" fmla="*/ 5862 f188 1"/>
                <a:gd name="f229" fmla="*/ 306191 f189 1"/>
                <a:gd name="f230" fmla="*/ 13040 f188 1"/>
                <a:gd name="f231" fmla="*/ 375907 f189 1"/>
                <a:gd name="f232" fmla="*/ 26923 f188 1"/>
                <a:gd name="f233" fmla="*/ 422069 f189 1"/>
                <a:gd name="f234" fmla="*/ 30146 f188 1"/>
                <a:gd name="f235" fmla="*/ 494493 f189 1"/>
                <a:gd name="f236" fmla="*/ 10762 f188 1"/>
                <a:gd name="f237" fmla="*/ 541300 f189 1"/>
                <a:gd name="f238" fmla="*/ 12008 f188 1"/>
                <a:gd name="f239" fmla="*/ 552776 f189 1"/>
                <a:gd name="f240" fmla="*/ 16736 f188 1"/>
                <a:gd name="f241" fmla="*/ 562275 f189 1"/>
                <a:gd name="f242" fmla="*/ 40032 f188 1"/>
                <a:gd name="f243" fmla="*/ 542246 f189 1"/>
                <a:gd name="f244" fmla="*/ 50649 f188 1"/>
                <a:gd name="f245" fmla="*/ 445236 f189 1"/>
                <a:gd name="f246" fmla="*/ 64661 f188 1"/>
                <a:gd name="f247" fmla="*/ 351880 f189 1"/>
                <a:gd name="f248" fmla="*/ 57741 f188 1"/>
                <a:gd name="f249" fmla="*/ 313240 f189 1"/>
                <a:gd name="f250" fmla="*/ 51465 f188 1"/>
                <a:gd name="f251" fmla="*/ 54517 f188 1"/>
                <a:gd name="f252" fmla="+- f190 0 f1"/>
                <a:gd name="f253" fmla="*/ f193 1 563485"/>
                <a:gd name="f254" fmla="*/ f194 1 105639"/>
                <a:gd name="f255" fmla="*/ f195 1 563485"/>
                <a:gd name="f256" fmla="*/ f196 1 105639"/>
                <a:gd name="f257" fmla="*/ f197 1 563485"/>
                <a:gd name="f258" fmla="*/ f198 1 105639"/>
                <a:gd name="f259" fmla="*/ f199 1 563485"/>
                <a:gd name="f260" fmla="*/ f200 1 105639"/>
                <a:gd name="f261" fmla="*/ f201 1 563485"/>
                <a:gd name="f262" fmla="*/ f202 1 105639"/>
                <a:gd name="f263" fmla="*/ f203 1 563485"/>
                <a:gd name="f264" fmla="*/ f204 1 105639"/>
                <a:gd name="f265" fmla="*/ f205 1 563485"/>
                <a:gd name="f266" fmla="*/ f206 1 105639"/>
                <a:gd name="f267" fmla="*/ f207 1 563485"/>
                <a:gd name="f268" fmla="*/ f208 1 105639"/>
                <a:gd name="f269" fmla="*/ f209 1 563485"/>
                <a:gd name="f270" fmla="*/ f210 1 105639"/>
                <a:gd name="f271" fmla="*/ f211 1 563485"/>
                <a:gd name="f272" fmla="*/ f212 1 105639"/>
                <a:gd name="f273" fmla="*/ f213 1 563485"/>
                <a:gd name="f274" fmla="*/ f214 1 105639"/>
                <a:gd name="f275" fmla="*/ f215 1 563485"/>
                <a:gd name="f276" fmla="*/ f216 1 105639"/>
                <a:gd name="f277" fmla="*/ f217 1 563485"/>
                <a:gd name="f278" fmla="*/ f218 1 105639"/>
                <a:gd name="f279" fmla="*/ f219 1 563485"/>
                <a:gd name="f280" fmla="*/ f220 1 105639"/>
                <a:gd name="f281" fmla="*/ f221 1 563485"/>
                <a:gd name="f282" fmla="*/ f222 1 105639"/>
                <a:gd name="f283" fmla="*/ f223 1 563485"/>
                <a:gd name="f284" fmla="*/ f224 1 105639"/>
                <a:gd name="f285" fmla="*/ f225 1 563485"/>
                <a:gd name="f286" fmla="*/ f226 1 105639"/>
                <a:gd name="f287" fmla="*/ f227 1 563485"/>
                <a:gd name="f288" fmla="*/ f228 1 105639"/>
                <a:gd name="f289" fmla="*/ f229 1 563485"/>
                <a:gd name="f290" fmla="*/ f230 1 105639"/>
                <a:gd name="f291" fmla="*/ f231 1 563485"/>
                <a:gd name="f292" fmla="*/ f232 1 105639"/>
                <a:gd name="f293" fmla="*/ f233 1 563485"/>
                <a:gd name="f294" fmla="*/ f234 1 105639"/>
                <a:gd name="f295" fmla="*/ f235 1 563485"/>
                <a:gd name="f296" fmla="*/ f236 1 105639"/>
                <a:gd name="f297" fmla="*/ f237 1 563485"/>
                <a:gd name="f298" fmla="*/ f238 1 105639"/>
                <a:gd name="f299" fmla="*/ f239 1 563485"/>
                <a:gd name="f300" fmla="*/ f240 1 105639"/>
                <a:gd name="f301" fmla="*/ f241 1 563485"/>
                <a:gd name="f302" fmla="*/ f242 1 105639"/>
                <a:gd name="f303" fmla="*/ f243 1 563485"/>
                <a:gd name="f304" fmla="*/ f244 1 105639"/>
                <a:gd name="f305" fmla="*/ f245 1 563485"/>
                <a:gd name="f306" fmla="*/ f246 1 105639"/>
                <a:gd name="f307" fmla="*/ f247 1 563485"/>
                <a:gd name="f308" fmla="*/ f248 1 105639"/>
                <a:gd name="f309" fmla="*/ f249 1 563485"/>
                <a:gd name="f310" fmla="*/ f250 1 105639"/>
                <a:gd name="f311" fmla="*/ f251 1 105639"/>
                <a:gd name="f312" fmla="*/ f184 1 f191"/>
                <a:gd name="f313" fmla="*/ f185 1 f191"/>
                <a:gd name="f314" fmla="*/ f184 1 f192"/>
                <a:gd name="f315" fmla="*/ f186 1 f192"/>
                <a:gd name="f316" fmla="*/ f253 1 f191"/>
                <a:gd name="f317" fmla="*/ f254 1 f192"/>
                <a:gd name="f318" fmla="*/ f255 1 f191"/>
                <a:gd name="f319" fmla="*/ f256 1 f192"/>
                <a:gd name="f320" fmla="*/ f257 1 f191"/>
                <a:gd name="f321" fmla="*/ f258 1 f192"/>
                <a:gd name="f322" fmla="*/ f259 1 f191"/>
                <a:gd name="f323" fmla="*/ f260 1 f192"/>
                <a:gd name="f324" fmla="*/ f261 1 f191"/>
                <a:gd name="f325" fmla="*/ f262 1 f192"/>
                <a:gd name="f326" fmla="*/ f263 1 f191"/>
                <a:gd name="f327" fmla="*/ f264 1 f192"/>
                <a:gd name="f328" fmla="*/ f265 1 f191"/>
                <a:gd name="f329" fmla="*/ f266 1 f192"/>
                <a:gd name="f330" fmla="*/ f267 1 f191"/>
                <a:gd name="f331" fmla="*/ f268 1 f192"/>
                <a:gd name="f332" fmla="*/ f269 1 f191"/>
                <a:gd name="f333" fmla="*/ f270 1 f192"/>
                <a:gd name="f334" fmla="*/ f271 1 f191"/>
                <a:gd name="f335" fmla="*/ f272 1 f192"/>
                <a:gd name="f336" fmla="*/ f273 1 f191"/>
                <a:gd name="f337" fmla="*/ f274 1 f192"/>
                <a:gd name="f338" fmla="*/ f275 1 f191"/>
                <a:gd name="f339" fmla="*/ f276 1 f192"/>
                <a:gd name="f340" fmla="*/ f277 1 f191"/>
                <a:gd name="f341" fmla="*/ f278 1 f192"/>
                <a:gd name="f342" fmla="*/ f279 1 f191"/>
                <a:gd name="f343" fmla="*/ f280 1 f192"/>
                <a:gd name="f344" fmla="*/ f281 1 f191"/>
                <a:gd name="f345" fmla="*/ f282 1 f192"/>
                <a:gd name="f346" fmla="*/ f283 1 f191"/>
                <a:gd name="f347" fmla="*/ f284 1 f192"/>
                <a:gd name="f348" fmla="*/ f285 1 f191"/>
                <a:gd name="f349" fmla="*/ f286 1 f192"/>
                <a:gd name="f350" fmla="*/ f287 1 f191"/>
                <a:gd name="f351" fmla="*/ f288 1 f192"/>
                <a:gd name="f352" fmla="*/ f289 1 f191"/>
                <a:gd name="f353" fmla="*/ f290 1 f192"/>
                <a:gd name="f354" fmla="*/ f291 1 f191"/>
                <a:gd name="f355" fmla="*/ f292 1 f192"/>
                <a:gd name="f356" fmla="*/ f293 1 f191"/>
                <a:gd name="f357" fmla="*/ f294 1 f192"/>
                <a:gd name="f358" fmla="*/ f295 1 f191"/>
                <a:gd name="f359" fmla="*/ f296 1 f192"/>
                <a:gd name="f360" fmla="*/ f297 1 f191"/>
                <a:gd name="f361" fmla="*/ f298 1 f192"/>
                <a:gd name="f362" fmla="*/ f299 1 f191"/>
                <a:gd name="f363" fmla="*/ f300 1 f192"/>
                <a:gd name="f364" fmla="*/ f301 1 f191"/>
                <a:gd name="f365" fmla="*/ f302 1 f192"/>
                <a:gd name="f366" fmla="*/ f303 1 f191"/>
                <a:gd name="f367" fmla="*/ f304 1 f192"/>
                <a:gd name="f368" fmla="*/ f305 1 f191"/>
                <a:gd name="f369" fmla="*/ f306 1 f192"/>
                <a:gd name="f370" fmla="*/ f307 1 f191"/>
                <a:gd name="f371" fmla="*/ f308 1 f192"/>
                <a:gd name="f372" fmla="*/ f309 1 f191"/>
                <a:gd name="f373" fmla="*/ f310 1 f192"/>
                <a:gd name="f374" fmla="*/ f311 1 f192"/>
                <a:gd name="f375" fmla="*/ f312 f182 1"/>
                <a:gd name="f376" fmla="*/ f313 f182 1"/>
                <a:gd name="f377" fmla="*/ f315 f183 1"/>
                <a:gd name="f378" fmla="*/ f314 f183 1"/>
                <a:gd name="f379" fmla="*/ f316 f182 1"/>
                <a:gd name="f380" fmla="*/ f317 f183 1"/>
                <a:gd name="f381" fmla="*/ f318 f182 1"/>
                <a:gd name="f382" fmla="*/ f319 f183 1"/>
                <a:gd name="f383" fmla="*/ f320 f182 1"/>
                <a:gd name="f384" fmla="*/ f321 f183 1"/>
                <a:gd name="f385" fmla="*/ f322 f182 1"/>
                <a:gd name="f386" fmla="*/ f323 f183 1"/>
                <a:gd name="f387" fmla="*/ f324 f182 1"/>
                <a:gd name="f388" fmla="*/ f325 f183 1"/>
                <a:gd name="f389" fmla="*/ f326 f182 1"/>
                <a:gd name="f390" fmla="*/ f327 f183 1"/>
                <a:gd name="f391" fmla="*/ f328 f182 1"/>
                <a:gd name="f392" fmla="*/ f329 f183 1"/>
                <a:gd name="f393" fmla="*/ f330 f182 1"/>
                <a:gd name="f394" fmla="*/ f331 f183 1"/>
                <a:gd name="f395" fmla="*/ f332 f182 1"/>
                <a:gd name="f396" fmla="*/ f333 f183 1"/>
                <a:gd name="f397" fmla="*/ f334 f182 1"/>
                <a:gd name="f398" fmla="*/ f335 f183 1"/>
                <a:gd name="f399" fmla="*/ f336 f182 1"/>
                <a:gd name="f400" fmla="*/ f337 f183 1"/>
                <a:gd name="f401" fmla="*/ f338 f182 1"/>
                <a:gd name="f402" fmla="*/ f339 f183 1"/>
                <a:gd name="f403" fmla="*/ f340 f182 1"/>
                <a:gd name="f404" fmla="*/ f341 f183 1"/>
                <a:gd name="f405" fmla="*/ f342 f182 1"/>
                <a:gd name="f406" fmla="*/ f343 f183 1"/>
                <a:gd name="f407" fmla="*/ f344 f182 1"/>
                <a:gd name="f408" fmla="*/ f345 f183 1"/>
                <a:gd name="f409" fmla="*/ f346 f182 1"/>
                <a:gd name="f410" fmla="*/ f347 f183 1"/>
                <a:gd name="f411" fmla="*/ f348 f182 1"/>
                <a:gd name="f412" fmla="*/ f349 f183 1"/>
                <a:gd name="f413" fmla="*/ f350 f182 1"/>
                <a:gd name="f414" fmla="*/ f351 f183 1"/>
                <a:gd name="f415" fmla="*/ f352 f182 1"/>
                <a:gd name="f416" fmla="*/ f353 f183 1"/>
                <a:gd name="f417" fmla="*/ f354 f182 1"/>
                <a:gd name="f418" fmla="*/ f355 f183 1"/>
                <a:gd name="f419" fmla="*/ f356 f182 1"/>
                <a:gd name="f420" fmla="*/ f357 f183 1"/>
                <a:gd name="f421" fmla="*/ f358 f182 1"/>
                <a:gd name="f422" fmla="*/ f359 f183 1"/>
                <a:gd name="f423" fmla="*/ f360 f182 1"/>
                <a:gd name="f424" fmla="*/ f361 f183 1"/>
                <a:gd name="f425" fmla="*/ f362 f182 1"/>
                <a:gd name="f426" fmla="*/ f363 f183 1"/>
                <a:gd name="f427" fmla="*/ f364 f182 1"/>
                <a:gd name="f428" fmla="*/ f365 f183 1"/>
                <a:gd name="f429" fmla="*/ f366 f182 1"/>
                <a:gd name="f430" fmla="*/ f367 f183 1"/>
                <a:gd name="f431" fmla="*/ f368 f182 1"/>
                <a:gd name="f432" fmla="*/ f369 f183 1"/>
                <a:gd name="f433" fmla="*/ f370 f182 1"/>
                <a:gd name="f434" fmla="*/ f371 f183 1"/>
                <a:gd name="f435" fmla="*/ f372 f182 1"/>
                <a:gd name="f436" fmla="*/ f373 f183 1"/>
                <a:gd name="f437" fmla="*/ f374 f1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2">
                  <a:pos x="f379" y="f380"/>
                </a:cxn>
                <a:cxn ang="f252">
                  <a:pos x="f381" y="f382"/>
                </a:cxn>
                <a:cxn ang="f252">
                  <a:pos x="f383" y="f384"/>
                </a:cxn>
                <a:cxn ang="f252">
                  <a:pos x="f385" y="f386"/>
                </a:cxn>
                <a:cxn ang="f252">
                  <a:pos x="f387" y="f388"/>
                </a:cxn>
                <a:cxn ang="f252">
                  <a:pos x="f389" y="f390"/>
                </a:cxn>
                <a:cxn ang="f252">
                  <a:pos x="f391" y="f392"/>
                </a:cxn>
                <a:cxn ang="f252">
                  <a:pos x="f393" y="f394"/>
                </a:cxn>
                <a:cxn ang="f252">
                  <a:pos x="f395" y="f396"/>
                </a:cxn>
                <a:cxn ang="f252">
                  <a:pos x="f397" y="f398"/>
                </a:cxn>
                <a:cxn ang="f252">
                  <a:pos x="f399" y="f400"/>
                </a:cxn>
                <a:cxn ang="f252">
                  <a:pos x="f401" y="f402"/>
                </a:cxn>
                <a:cxn ang="f252">
                  <a:pos x="f403" y="f404"/>
                </a:cxn>
                <a:cxn ang="f252">
                  <a:pos x="f405" y="f406"/>
                </a:cxn>
                <a:cxn ang="f252">
                  <a:pos x="f407" y="f408"/>
                </a:cxn>
                <a:cxn ang="f252">
                  <a:pos x="f409" y="f410"/>
                </a:cxn>
                <a:cxn ang="f252">
                  <a:pos x="f411" y="f412"/>
                </a:cxn>
                <a:cxn ang="f252">
                  <a:pos x="f413" y="f414"/>
                </a:cxn>
                <a:cxn ang="f252">
                  <a:pos x="f415" y="f416"/>
                </a:cxn>
                <a:cxn ang="f252">
                  <a:pos x="f417" y="f418"/>
                </a:cxn>
                <a:cxn ang="f252">
                  <a:pos x="f419" y="f420"/>
                </a:cxn>
                <a:cxn ang="f252">
                  <a:pos x="f421" y="f422"/>
                </a:cxn>
                <a:cxn ang="f252">
                  <a:pos x="f423" y="f424"/>
                </a:cxn>
                <a:cxn ang="f252">
                  <a:pos x="f425" y="f426"/>
                </a:cxn>
                <a:cxn ang="f252">
                  <a:pos x="f427" y="f428"/>
                </a:cxn>
                <a:cxn ang="f252">
                  <a:pos x="f429" y="f430"/>
                </a:cxn>
                <a:cxn ang="f252">
                  <a:pos x="f431" y="f432"/>
                </a:cxn>
                <a:cxn ang="f252">
                  <a:pos x="f433" y="f434"/>
                </a:cxn>
                <a:cxn ang="f252">
                  <a:pos x="f435" y="f436"/>
                </a:cxn>
                <a:cxn ang="f252">
                  <a:pos x="f379" y="f437"/>
                </a:cxn>
              </a:cxnLst>
              <a:rect l="f375" t="f378" r="f376" b="f377"/>
              <a:pathLst>
                <a:path w="563485" h="10563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5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8" y="f11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8">
              <a:extLst>
                <a:ext uri="{FF2B5EF4-FFF2-40B4-BE49-F238E27FC236}">
                  <a16:creationId xmlns:a16="http://schemas.microsoft.com/office/drawing/2014/main" id="{9A78FACE-557E-4639-803A-D7FECAC82923}"/>
                </a:ext>
              </a:extLst>
            </p:cNvPr>
            <p:cNvSpPr/>
            <p:nvPr/>
          </p:nvSpPr>
          <p:spPr>
            <a:xfrm>
              <a:off x="1436723" y="1836910"/>
              <a:ext cx="742236" cy="1599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5337"/>
                <a:gd name="f7" fmla="val 100286"/>
                <a:gd name="f8" fmla="val 47504"/>
                <a:gd name="f9" fmla="val 34068"/>
                <a:gd name="f10" fmla="val 66459"/>
                <a:gd name="f11" fmla="val 35272"/>
                <a:gd name="f12" fmla="val 83307"/>
                <a:gd name="f13" fmla="val 40043"/>
                <a:gd name="f14" fmla="val 99382"/>
                <a:gd name="f15" fmla="val 47006"/>
                <a:gd name="f16" fmla="val 153539"/>
                <a:gd name="f17" fmla="val 70560"/>
                <a:gd name="f18" fmla="val 209372"/>
                <a:gd name="f19" fmla="val 69657"/>
                <a:gd name="f20" fmla="val 265936"/>
                <a:gd name="f21" fmla="val 59256"/>
                <a:gd name="f22" fmla="val 285020"/>
                <a:gd name="f23" fmla="val 55731"/>
                <a:gd name="f24" fmla="val 302642"/>
                <a:gd name="f25" fmla="val 48510"/>
                <a:gd name="f26" fmla="val 318331"/>
                <a:gd name="f27" fmla="val 36991"/>
                <a:gd name="f28" fmla="val 334492"/>
                <a:gd name="f29" fmla="val 25085"/>
                <a:gd name="f30" fmla="val 352716"/>
                <a:gd name="f31" fmla="val 21733"/>
                <a:gd name="f32" fmla="val 369994"/>
                <a:gd name="f33" fmla="val 31447"/>
                <a:gd name="f34" fmla="val 400382"/>
                <a:gd name="f35" fmla="val 422174"/>
                <a:gd name="f36" fmla="val 35960"/>
                <a:gd name="f37" fmla="val 442547"/>
                <a:gd name="f38" fmla="val 14297"/>
                <a:gd name="f39" fmla="val 443106"/>
                <a:gd name="f40" fmla="val 13695"/>
                <a:gd name="f41" fmla="val 443579"/>
                <a:gd name="f42" fmla="val 12965"/>
                <a:gd name="f43" fmla="val 444224"/>
                <a:gd name="f44" fmla="val 12449"/>
                <a:gd name="f45" fmla="val 450112"/>
                <a:gd name="f46" fmla="val 8065"/>
                <a:gd name="f47" fmla="val 453894"/>
                <a:gd name="f48" fmla="val -5732"/>
                <a:gd name="f49" fmla="val 462835"/>
                <a:gd name="f50" fmla="val 2649"/>
                <a:gd name="f51" fmla="val 470098"/>
                <a:gd name="f52" fmla="val 9483"/>
                <a:gd name="f53" fmla="val 459697"/>
                <a:gd name="f54" fmla="val 17521"/>
                <a:gd name="f55" fmla="val 455098"/>
                <a:gd name="f56" fmla="val 23753"/>
                <a:gd name="f57" fmla="val 444610"/>
                <a:gd name="f58" fmla="val 37851"/>
                <a:gd name="f59" fmla="val 432318"/>
                <a:gd name="f60" fmla="val 50273"/>
                <a:gd name="f61" fmla="val 415641"/>
                <a:gd name="f62" fmla="val 57322"/>
                <a:gd name="f63" fmla="val 400425"/>
                <a:gd name="f64" fmla="val 63769"/>
                <a:gd name="f65" fmla="val 385167"/>
                <a:gd name="f66" fmla="val 64929"/>
                <a:gd name="f67" fmla="val 369608"/>
                <a:gd name="f68" fmla="val 58482"/>
                <a:gd name="f69" fmla="val 354779"/>
                <a:gd name="f70" fmla="val 52336"/>
                <a:gd name="f71" fmla="val 340423"/>
                <a:gd name="f72" fmla="val 52293"/>
                <a:gd name="f73" fmla="val 327271"/>
                <a:gd name="f74" fmla="val 62866"/>
                <a:gd name="f75" fmla="val 293659"/>
                <a:gd name="f76" fmla="val 89859"/>
                <a:gd name="f77" fmla="val 252870"/>
                <a:gd name="f78" fmla="val 95016"/>
                <a:gd name="f79" fmla="val 212338"/>
                <a:gd name="f80" fmla="val 98842"/>
                <a:gd name="f81" fmla="val 171420"/>
                <a:gd name="f82" fmla="val 102710"/>
                <a:gd name="f83" fmla="val 131189"/>
                <a:gd name="f84" fmla="val 99486"/>
                <a:gd name="f85" fmla="val 92978"/>
                <a:gd name="f86" fmla="val 80875"/>
                <a:gd name="f87" fmla="val 71144"/>
                <a:gd name="f88" fmla="val 70259"/>
                <a:gd name="f89" fmla="val 47719"/>
                <a:gd name="f90" fmla="val 64070"/>
                <a:gd name="f91" fmla="val 23133"/>
                <a:gd name="f92" fmla="val 74944"/>
                <a:gd name="f93" fmla="val 14580"/>
                <a:gd name="f94" fmla="val 78726"/>
                <a:gd name="f95" fmla="val 6284"/>
                <a:gd name="f96" fmla="val 75847"/>
                <a:gd name="f97" fmla="val 1986"/>
                <a:gd name="f98" fmla="val 67121"/>
                <a:gd name="f99" fmla="val -3043"/>
                <a:gd name="f100" fmla="val 56935"/>
                <a:gd name="f101" fmla="val 2072"/>
                <a:gd name="f102" fmla="val 49542"/>
                <a:gd name="f103" fmla="val 10668"/>
                <a:gd name="f104" fmla="val 44083"/>
                <a:gd name="f105" fmla="val 22316"/>
                <a:gd name="f106" fmla="val 36733"/>
                <a:gd name="f107" fmla="val 35512"/>
                <a:gd name="f108" fmla="val 35014"/>
                <a:gd name="f109" fmla="val 47547"/>
                <a:gd name="f110" fmla="+- 0 0 -90"/>
                <a:gd name="f111" fmla="*/ f3 1 465337"/>
                <a:gd name="f112" fmla="*/ f4 1 100286"/>
                <a:gd name="f113" fmla="val f5"/>
                <a:gd name="f114" fmla="val f6"/>
                <a:gd name="f115" fmla="val f7"/>
                <a:gd name="f116" fmla="*/ f110 f0 1"/>
                <a:gd name="f117" fmla="+- f115 0 f113"/>
                <a:gd name="f118" fmla="+- f114 0 f113"/>
                <a:gd name="f119" fmla="*/ f116 1 f2"/>
                <a:gd name="f120" fmla="*/ f118 1 465337"/>
                <a:gd name="f121" fmla="*/ f117 1 100286"/>
                <a:gd name="f122" fmla="*/ 47504 f118 1"/>
                <a:gd name="f123" fmla="*/ 34068 f117 1"/>
                <a:gd name="f124" fmla="*/ 99382 f118 1"/>
                <a:gd name="f125" fmla="*/ 47006 f117 1"/>
                <a:gd name="f126" fmla="*/ 265936 f118 1"/>
                <a:gd name="f127" fmla="*/ 59256 f117 1"/>
                <a:gd name="f128" fmla="*/ 318331 f118 1"/>
                <a:gd name="f129" fmla="*/ 36991 f117 1"/>
                <a:gd name="f130" fmla="*/ 369994 f118 1"/>
                <a:gd name="f131" fmla="*/ 31447 f117 1"/>
                <a:gd name="f132" fmla="*/ 442547 f118 1"/>
                <a:gd name="f133" fmla="*/ 14297 f117 1"/>
                <a:gd name="f134" fmla="*/ 444224 f118 1"/>
                <a:gd name="f135" fmla="*/ 12449 f117 1"/>
                <a:gd name="f136" fmla="*/ 462835 f118 1"/>
                <a:gd name="f137" fmla="*/ 2649 f117 1"/>
                <a:gd name="f138" fmla="*/ 455098 f118 1"/>
                <a:gd name="f139" fmla="*/ 23753 f117 1"/>
                <a:gd name="f140" fmla="*/ 415641 f118 1"/>
                <a:gd name="f141" fmla="*/ 57322 f117 1"/>
                <a:gd name="f142" fmla="*/ 369608 f118 1"/>
                <a:gd name="f143" fmla="*/ 58482 f117 1"/>
                <a:gd name="f144" fmla="*/ 327271 f118 1"/>
                <a:gd name="f145" fmla="*/ 62866 f117 1"/>
                <a:gd name="f146" fmla="*/ 212338 f118 1"/>
                <a:gd name="f147" fmla="*/ 98842 f117 1"/>
                <a:gd name="f148" fmla="*/ 92978 f118 1"/>
                <a:gd name="f149" fmla="*/ 80875 f117 1"/>
                <a:gd name="f150" fmla="*/ 23133 f118 1"/>
                <a:gd name="f151" fmla="*/ 74944 f117 1"/>
                <a:gd name="f152" fmla="*/ 1986 f118 1"/>
                <a:gd name="f153" fmla="*/ 67121 f117 1"/>
                <a:gd name="f154" fmla="*/ 10668 f118 1"/>
                <a:gd name="f155" fmla="*/ 44083 f117 1"/>
                <a:gd name="f156" fmla="*/ 47547 f118 1"/>
                <a:gd name="f157" fmla="+- f119 0 f1"/>
                <a:gd name="f158" fmla="*/ f122 1 465337"/>
                <a:gd name="f159" fmla="*/ f123 1 100286"/>
                <a:gd name="f160" fmla="*/ f124 1 465337"/>
                <a:gd name="f161" fmla="*/ f125 1 100286"/>
                <a:gd name="f162" fmla="*/ f126 1 465337"/>
                <a:gd name="f163" fmla="*/ f127 1 100286"/>
                <a:gd name="f164" fmla="*/ f128 1 465337"/>
                <a:gd name="f165" fmla="*/ f129 1 100286"/>
                <a:gd name="f166" fmla="*/ f130 1 465337"/>
                <a:gd name="f167" fmla="*/ f131 1 100286"/>
                <a:gd name="f168" fmla="*/ f132 1 465337"/>
                <a:gd name="f169" fmla="*/ f133 1 100286"/>
                <a:gd name="f170" fmla="*/ f134 1 465337"/>
                <a:gd name="f171" fmla="*/ f135 1 100286"/>
                <a:gd name="f172" fmla="*/ f136 1 465337"/>
                <a:gd name="f173" fmla="*/ f137 1 100286"/>
                <a:gd name="f174" fmla="*/ f138 1 465337"/>
                <a:gd name="f175" fmla="*/ f139 1 100286"/>
                <a:gd name="f176" fmla="*/ f140 1 465337"/>
                <a:gd name="f177" fmla="*/ f141 1 100286"/>
                <a:gd name="f178" fmla="*/ f142 1 465337"/>
                <a:gd name="f179" fmla="*/ f143 1 100286"/>
                <a:gd name="f180" fmla="*/ f144 1 465337"/>
                <a:gd name="f181" fmla="*/ f145 1 100286"/>
                <a:gd name="f182" fmla="*/ f146 1 465337"/>
                <a:gd name="f183" fmla="*/ f147 1 100286"/>
                <a:gd name="f184" fmla="*/ f148 1 465337"/>
                <a:gd name="f185" fmla="*/ f149 1 100286"/>
                <a:gd name="f186" fmla="*/ f150 1 465337"/>
                <a:gd name="f187" fmla="*/ f151 1 100286"/>
                <a:gd name="f188" fmla="*/ f152 1 465337"/>
                <a:gd name="f189" fmla="*/ f153 1 100286"/>
                <a:gd name="f190" fmla="*/ f154 1 465337"/>
                <a:gd name="f191" fmla="*/ f155 1 100286"/>
                <a:gd name="f192" fmla="*/ f156 1 465337"/>
                <a:gd name="f193" fmla="*/ f113 1 f120"/>
                <a:gd name="f194" fmla="*/ f114 1 f120"/>
                <a:gd name="f195" fmla="*/ f113 1 f121"/>
                <a:gd name="f196" fmla="*/ f115 1 f121"/>
                <a:gd name="f197" fmla="*/ f158 1 f120"/>
                <a:gd name="f198" fmla="*/ f159 1 f121"/>
                <a:gd name="f199" fmla="*/ f160 1 f120"/>
                <a:gd name="f200" fmla="*/ f161 1 f121"/>
                <a:gd name="f201" fmla="*/ f162 1 f120"/>
                <a:gd name="f202" fmla="*/ f163 1 f121"/>
                <a:gd name="f203" fmla="*/ f164 1 f120"/>
                <a:gd name="f204" fmla="*/ f165 1 f121"/>
                <a:gd name="f205" fmla="*/ f166 1 f120"/>
                <a:gd name="f206" fmla="*/ f167 1 f121"/>
                <a:gd name="f207" fmla="*/ f168 1 f120"/>
                <a:gd name="f208" fmla="*/ f169 1 f121"/>
                <a:gd name="f209" fmla="*/ f170 1 f120"/>
                <a:gd name="f210" fmla="*/ f171 1 f121"/>
                <a:gd name="f211" fmla="*/ f172 1 f120"/>
                <a:gd name="f212" fmla="*/ f173 1 f121"/>
                <a:gd name="f213" fmla="*/ f174 1 f120"/>
                <a:gd name="f214" fmla="*/ f175 1 f121"/>
                <a:gd name="f215" fmla="*/ f176 1 f120"/>
                <a:gd name="f216" fmla="*/ f177 1 f121"/>
                <a:gd name="f217" fmla="*/ f178 1 f120"/>
                <a:gd name="f218" fmla="*/ f179 1 f121"/>
                <a:gd name="f219" fmla="*/ f180 1 f120"/>
                <a:gd name="f220" fmla="*/ f181 1 f121"/>
                <a:gd name="f221" fmla="*/ f182 1 f120"/>
                <a:gd name="f222" fmla="*/ f183 1 f121"/>
                <a:gd name="f223" fmla="*/ f184 1 f120"/>
                <a:gd name="f224" fmla="*/ f185 1 f121"/>
                <a:gd name="f225" fmla="*/ f186 1 f120"/>
                <a:gd name="f226" fmla="*/ f187 1 f121"/>
                <a:gd name="f227" fmla="*/ f188 1 f120"/>
                <a:gd name="f228" fmla="*/ f189 1 f121"/>
                <a:gd name="f229" fmla="*/ f190 1 f120"/>
                <a:gd name="f230" fmla="*/ f191 1 f121"/>
                <a:gd name="f231" fmla="*/ f192 1 f120"/>
                <a:gd name="f232" fmla="*/ f193 f111 1"/>
                <a:gd name="f233" fmla="*/ f194 f111 1"/>
                <a:gd name="f234" fmla="*/ f196 f112 1"/>
                <a:gd name="f235" fmla="*/ f195 f112 1"/>
                <a:gd name="f236" fmla="*/ f197 f111 1"/>
                <a:gd name="f237" fmla="*/ f198 f112 1"/>
                <a:gd name="f238" fmla="*/ f199 f111 1"/>
                <a:gd name="f239" fmla="*/ f200 f112 1"/>
                <a:gd name="f240" fmla="*/ f201 f111 1"/>
                <a:gd name="f241" fmla="*/ f202 f112 1"/>
                <a:gd name="f242" fmla="*/ f203 f111 1"/>
                <a:gd name="f243" fmla="*/ f204 f112 1"/>
                <a:gd name="f244" fmla="*/ f205 f111 1"/>
                <a:gd name="f245" fmla="*/ f206 f112 1"/>
                <a:gd name="f246" fmla="*/ f207 f111 1"/>
                <a:gd name="f247" fmla="*/ f208 f112 1"/>
                <a:gd name="f248" fmla="*/ f209 f111 1"/>
                <a:gd name="f249" fmla="*/ f210 f112 1"/>
                <a:gd name="f250" fmla="*/ f211 f111 1"/>
                <a:gd name="f251" fmla="*/ f212 f112 1"/>
                <a:gd name="f252" fmla="*/ f213 f111 1"/>
                <a:gd name="f253" fmla="*/ f214 f112 1"/>
                <a:gd name="f254" fmla="*/ f215 f111 1"/>
                <a:gd name="f255" fmla="*/ f216 f112 1"/>
                <a:gd name="f256" fmla="*/ f217 f111 1"/>
                <a:gd name="f257" fmla="*/ f218 f112 1"/>
                <a:gd name="f258" fmla="*/ f219 f111 1"/>
                <a:gd name="f259" fmla="*/ f220 f112 1"/>
                <a:gd name="f260" fmla="*/ f221 f111 1"/>
                <a:gd name="f261" fmla="*/ f222 f112 1"/>
                <a:gd name="f262" fmla="*/ f223 f111 1"/>
                <a:gd name="f263" fmla="*/ f224 f112 1"/>
                <a:gd name="f264" fmla="*/ f225 f111 1"/>
                <a:gd name="f265" fmla="*/ f226 f112 1"/>
                <a:gd name="f266" fmla="*/ f227 f111 1"/>
                <a:gd name="f267" fmla="*/ f228 f112 1"/>
                <a:gd name="f268" fmla="*/ f229 f111 1"/>
                <a:gd name="f269" fmla="*/ f230 f112 1"/>
                <a:gd name="f270" fmla="*/ f231 f1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7">
                  <a:pos x="f236" y="f237"/>
                </a:cxn>
                <a:cxn ang="f157">
                  <a:pos x="f238" y="f239"/>
                </a:cxn>
                <a:cxn ang="f157">
                  <a:pos x="f240" y="f241"/>
                </a:cxn>
                <a:cxn ang="f157">
                  <a:pos x="f242" y="f243"/>
                </a:cxn>
                <a:cxn ang="f157">
                  <a:pos x="f244" y="f245"/>
                </a:cxn>
                <a:cxn ang="f157">
                  <a:pos x="f246" y="f247"/>
                </a:cxn>
                <a:cxn ang="f157">
                  <a:pos x="f248" y="f249"/>
                </a:cxn>
                <a:cxn ang="f157">
                  <a:pos x="f250" y="f251"/>
                </a:cxn>
                <a:cxn ang="f157">
                  <a:pos x="f252" y="f253"/>
                </a:cxn>
                <a:cxn ang="f157">
                  <a:pos x="f254" y="f255"/>
                </a:cxn>
                <a:cxn ang="f157">
                  <a:pos x="f256" y="f257"/>
                </a:cxn>
                <a:cxn ang="f157">
                  <a:pos x="f258" y="f259"/>
                </a:cxn>
                <a:cxn ang="f157">
                  <a:pos x="f260" y="f261"/>
                </a:cxn>
                <a:cxn ang="f157">
                  <a:pos x="f262" y="f263"/>
                </a:cxn>
                <a:cxn ang="f157">
                  <a:pos x="f264" y="f265"/>
                </a:cxn>
                <a:cxn ang="f157">
                  <a:pos x="f266" y="f267"/>
                </a:cxn>
                <a:cxn ang="f157">
                  <a:pos x="f268" y="f269"/>
                </a:cxn>
                <a:cxn ang="f157">
                  <a:pos x="f270" y="f237"/>
                </a:cxn>
              </a:cxnLst>
              <a:rect l="f232" t="f235" r="f233" b="f234"/>
              <a:pathLst>
                <a:path w="465337" h="10028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25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9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1" name="Imagen 11">
            <a:extLst>
              <a:ext uri="{FF2B5EF4-FFF2-40B4-BE49-F238E27FC236}">
                <a16:creationId xmlns:a16="http://schemas.microsoft.com/office/drawing/2014/main" id="{D5350768-0194-4D52-AF14-3337F8137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1" y="788276"/>
            <a:ext cx="4755931" cy="35669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Google Shape;1207;p38">
            <a:extLst>
              <a:ext uri="{FF2B5EF4-FFF2-40B4-BE49-F238E27FC236}">
                <a16:creationId xmlns:a16="http://schemas.microsoft.com/office/drawing/2014/main" id="{849BBC1D-120C-440E-AF30-1F208802100D}"/>
              </a:ext>
            </a:extLst>
          </p:cNvPr>
          <p:cNvSpPr/>
          <p:nvPr/>
        </p:nvSpPr>
        <p:spPr>
          <a:xfrm>
            <a:off x="4204429" y="251716"/>
            <a:ext cx="4675153" cy="4718203"/>
          </a:xfrm>
          <a:custGeom>
            <a:avLst/>
            <a:gdLst>
              <a:gd name="f0" fmla="val w"/>
              <a:gd name="f1" fmla="val h"/>
              <a:gd name="f2" fmla="val 0"/>
              <a:gd name="f3" fmla="val 38699"/>
              <a:gd name="f4" fmla="val 38722"/>
              <a:gd name="f5" fmla="val 19361"/>
              <a:gd name="f6" fmla="val 18350"/>
              <a:gd name="f7" fmla="val 24"/>
              <a:gd name="f8" fmla="val 17362"/>
              <a:gd name="f9" fmla="val 94"/>
              <a:gd name="f10" fmla="val 16397"/>
              <a:gd name="f11" fmla="val 235"/>
              <a:gd name="f12" fmla="val 15456"/>
              <a:gd name="f13" fmla="val 400"/>
              <a:gd name="f14" fmla="val 14515"/>
              <a:gd name="f15" fmla="val 612"/>
              <a:gd name="f16" fmla="val 13598"/>
              <a:gd name="f17" fmla="val 871"/>
              <a:gd name="f18" fmla="val 12704"/>
              <a:gd name="f19" fmla="val 1176"/>
              <a:gd name="f20" fmla="val 11810"/>
              <a:gd name="f21" fmla="val 1529"/>
              <a:gd name="f22" fmla="val 10963"/>
              <a:gd name="f23" fmla="val 1906"/>
              <a:gd name="f24" fmla="val 10116"/>
              <a:gd name="f25" fmla="val 2329"/>
              <a:gd name="f26" fmla="val 9316"/>
              <a:gd name="f27" fmla="val 2800"/>
              <a:gd name="f28" fmla="val 8517"/>
              <a:gd name="f29" fmla="val 3317"/>
              <a:gd name="f30" fmla="val 7764"/>
              <a:gd name="f31" fmla="val 3858"/>
              <a:gd name="f32" fmla="val 7034"/>
              <a:gd name="f33" fmla="val 4423"/>
              <a:gd name="f34" fmla="val 6329"/>
              <a:gd name="f35" fmla="val 5034"/>
              <a:gd name="f36" fmla="val 5670"/>
              <a:gd name="f37" fmla="val 5011"/>
              <a:gd name="f38" fmla="val 6352"/>
              <a:gd name="f39" fmla="val 3835"/>
              <a:gd name="f40" fmla="val 7787"/>
              <a:gd name="f41" fmla="val 3294"/>
              <a:gd name="f42" fmla="val 8540"/>
              <a:gd name="f43" fmla="val 2330"/>
              <a:gd name="f44" fmla="val 10139"/>
              <a:gd name="f45" fmla="val 1506"/>
              <a:gd name="f46" fmla="val 11833"/>
              <a:gd name="f47" fmla="val 1177"/>
              <a:gd name="f48" fmla="val 12703"/>
              <a:gd name="f49" fmla="val 13597"/>
              <a:gd name="f50" fmla="val 377"/>
              <a:gd name="f51" fmla="val 212"/>
              <a:gd name="f52" fmla="val 16420"/>
              <a:gd name="f53" fmla="val 95"/>
              <a:gd name="f54" fmla="val 17385"/>
              <a:gd name="f55" fmla="val 18373"/>
              <a:gd name="f56" fmla="val 1"/>
              <a:gd name="f57" fmla="val 20349"/>
              <a:gd name="f58" fmla="val 21337"/>
              <a:gd name="f59" fmla="val 22301"/>
              <a:gd name="f60" fmla="val 23266"/>
              <a:gd name="f61" fmla="val 24207"/>
              <a:gd name="f62" fmla="val 25124"/>
              <a:gd name="f63" fmla="val 26018"/>
              <a:gd name="f64" fmla="val 26889"/>
              <a:gd name="f65" fmla="val 27759"/>
              <a:gd name="f66" fmla="val 28582"/>
              <a:gd name="f67" fmla="val 29406"/>
              <a:gd name="f68" fmla="val 30182"/>
              <a:gd name="f69" fmla="val 30935"/>
              <a:gd name="f70" fmla="val 31664"/>
              <a:gd name="f71" fmla="val 32370"/>
              <a:gd name="f72" fmla="val 33052"/>
              <a:gd name="f73" fmla="val 33687"/>
              <a:gd name="f74" fmla="val 34299"/>
              <a:gd name="f75" fmla="val 34863"/>
              <a:gd name="f76" fmla="val 35404"/>
              <a:gd name="f77" fmla="val 35922"/>
              <a:gd name="f78" fmla="val 36369"/>
              <a:gd name="f79" fmla="val 36816"/>
              <a:gd name="f80" fmla="val 37192"/>
              <a:gd name="f81" fmla="val 37545"/>
              <a:gd name="f82" fmla="val 37851"/>
              <a:gd name="f83" fmla="val 38110"/>
              <a:gd name="f84" fmla="val 38321"/>
              <a:gd name="f85" fmla="val 38486"/>
              <a:gd name="f86" fmla="val 38627"/>
              <a:gd name="f87" fmla="val 38698"/>
              <a:gd name="f88" fmla="val 38721"/>
              <a:gd name="f89" fmla="val 22302"/>
              <a:gd name="f90" fmla="val 23243"/>
              <a:gd name="f91" fmla="val 24184"/>
              <a:gd name="f92" fmla="val 25101"/>
              <a:gd name="f93" fmla="val 25995"/>
              <a:gd name="f94" fmla="val 27736"/>
              <a:gd name="f95" fmla="val 28583"/>
              <a:gd name="f96" fmla="val 29383"/>
              <a:gd name="f97" fmla="val 33029"/>
              <a:gd name="f98" fmla="val 33688"/>
              <a:gd name="f99" fmla="val 34864"/>
              <a:gd name="f100" fmla="val 35405"/>
              <a:gd name="f101" fmla="val 35899"/>
              <a:gd name="f102" fmla="val 36793"/>
              <a:gd name="f103" fmla="val 37193"/>
              <a:gd name="f104" fmla="val 37522"/>
              <a:gd name="f105" fmla="val 37828"/>
              <a:gd name="f106" fmla="val 38322"/>
              <a:gd name="f107" fmla="val 38604"/>
              <a:gd name="f108" fmla="val 38675"/>
              <a:gd name="f109" fmla="*/ f0 1 38699"/>
              <a:gd name="f110" fmla="*/ f1 1 38722"/>
              <a:gd name="f111" fmla="val f2"/>
              <a:gd name="f112" fmla="val f3"/>
              <a:gd name="f113" fmla="val f4"/>
              <a:gd name="f114" fmla="+- f113 0 f111"/>
              <a:gd name="f115" fmla="+- f112 0 f111"/>
              <a:gd name="f116" fmla="*/ f115 1 38699"/>
              <a:gd name="f117" fmla="*/ f114 1 38722"/>
              <a:gd name="f118" fmla="*/ f111 1 f116"/>
              <a:gd name="f119" fmla="*/ f112 1 f116"/>
              <a:gd name="f120" fmla="*/ f111 1 f117"/>
              <a:gd name="f121" fmla="*/ f113 1 f117"/>
              <a:gd name="f122" fmla="*/ f118 f109 1"/>
              <a:gd name="f123" fmla="*/ f119 f109 1"/>
              <a:gd name="f124" fmla="*/ f121 f110 1"/>
              <a:gd name="f125" fmla="*/ f120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2" t="f125" r="f123" b="f124"/>
            <a:pathLst>
              <a:path w="38699" h="3872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6"/>
                </a:lnTo>
                <a:lnTo>
                  <a:pt x="f37" y="f38"/>
                </a:lnTo>
                <a:lnTo>
                  <a:pt x="f33" y="f32"/>
                </a:lnTo>
                <a:lnTo>
                  <a:pt x="f39" y="f40"/>
                </a:lnTo>
                <a:lnTo>
                  <a:pt x="f41" y="f42"/>
                </a:lnTo>
                <a:lnTo>
                  <a:pt x="f27" y="f26"/>
                </a:lnTo>
                <a:lnTo>
                  <a:pt x="f43" y="f44"/>
                </a:lnTo>
                <a:lnTo>
                  <a:pt x="f23" y="f22"/>
                </a:lnTo>
                <a:lnTo>
                  <a:pt x="f45" y="f46"/>
                </a:lnTo>
                <a:lnTo>
                  <a:pt x="f47" y="f48"/>
                </a:lnTo>
                <a:lnTo>
                  <a:pt x="f17" y="f49"/>
                </a:lnTo>
                <a:lnTo>
                  <a:pt x="f15" y="f14"/>
                </a:lnTo>
                <a:lnTo>
                  <a:pt x="f50" y="f12"/>
                </a:lnTo>
                <a:lnTo>
                  <a:pt x="f51" y="f52"/>
                </a:lnTo>
                <a:lnTo>
                  <a:pt x="f53" y="f54"/>
                </a:lnTo>
                <a:lnTo>
                  <a:pt x="f7" y="f55"/>
                </a:lnTo>
                <a:lnTo>
                  <a:pt x="f56" y="f5"/>
                </a:lnTo>
                <a:lnTo>
                  <a:pt x="f7" y="f57"/>
                </a:lnTo>
                <a:lnTo>
                  <a:pt x="f53" y="f58"/>
                </a:lnTo>
                <a:lnTo>
                  <a:pt x="f51" y="f59"/>
                </a:lnTo>
                <a:lnTo>
                  <a:pt x="f50" y="f60"/>
                </a:lnTo>
                <a:lnTo>
                  <a:pt x="f15" y="f61"/>
                </a:lnTo>
                <a:lnTo>
                  <a:pt x="f17" y="f62"/>
                </a:lnTo>
                <a:lnTo>
                  <a:pt x="f47" y="f63"/>
                </a:lnTo>
                <a:lnTo>
                  <a:pt x="f45" y="f64"/>
                </a:lnTo>
                <a:lnTo>
                  <a:pt x="f23" y="f65"/>
                </a:lnTo>
                <a:lnTo>
                  <a:pt x="f43" y="f66"/>
                </a:lnTo>
                <a:lnTo>
                  <a:pt x="f27" y="f67"/>
                </a:lnTo>
                <a:lnTo>
                  <a:pt x="f41" y="f68"/>
                </a:lnTo>
                <a:lnTo>
                  <a:pt x="f39" y="f69"/>
                </a:lnTo>
                <a:lnTo>
                  <a:pt x="f33" y="f70"/>
                </a:lnTo>
                <a:lnTo>
                  <a:pt x="f37" y="f71"/>
                </a:lnTo>
                <a:lnTo>
                  <a:pt x="f36" y="f72"/>
                </a:lnTo>
                <a:lnTo>
                  <a:pt x="f34" y="f73"/>
                </a:lnTo>
                <a:lnTo>
                  <a:pt x="f32" y="f74"/>
                </a:lnTo>
                <a:lnTo>
                  <a:pt x="f30" y="f75"/>
                </a:lnTo>
                <a:lnTo>
                  <a:pt x="f28" y="f76"/>
                </a:lnTo>
                <a:lnTo>
                  <a:pt x="f26" y="f77"/>
                </a:lnTo>
                <a:lnTo>
                  <a:pt x="f24" y="f78"/>
                </a:lnTo>
                <a:lnTo>
                  <a:pt x="f22" y="f79"/>
                </a:lnTo>
                <a:lnTo>
                  <a:pt x="f20" y="f80"/>
                </a:lnTo>
                <a:lnTo>
                  <a:pt x="f18" y="f81"/>
                </a:lnTo>
                <a:lnTo>
                  <a:pt x="f16" y="f82"/>
                </a:lnTo>
                <a:lnTo>
                  <a:pt x="f14" y="f83"/>
                </a:lnTo>
                <a:lnTo>
                  <a:pt x="f12" y="f84"/>
                </a:lnTo>
                <a:lnTo>
                  <a:pt x="f10" y="f85"/>
                </a:lnTo>
                <a:lnTo>
                  <a:pt x="f8" y="f86"/>
                </a:lnTo>
                <a:lnTo>
                  <a:pt x="f6" y="f87"/>
                </a:lnTo>
                <a:lnTo>
                  <a:pt x="f5" y="f88"/>
                </a:lnTo>
                <a:lnTo>
                  <a:pt x="f57" y="f87"/>
                </a:lnTo>
                <a:lnTo>
                  <a:pt x="f58" y="f86"/>
                </a:lnTo>
                <a:lnTo>
                  <a:pt x="f89" y="f85"/>
                </a:lnTo>
                <a:lnTo>
                  <a:pt x="f90" y="f84"/>
                </a:lnTo>
                <a:lnTo>
                  <a:pt x="f91" y="f83"/>
                </a:lnTo>
                <a:lnTo>
                  <a:pt x="f92" y="f82"/>
                </a:lnTo>
                <a:lnTo>
                  <a:pt x="f93" y="f81"/>
                </a:lnTo>
                <a:lnTo>
                  <a:pt x="f64" y="f80"/>
                </a:lnTo>
                <a:lnTo>
                  <a:pt x="f94" y="f79"/>
                </a:lnTo>
                <a:lnTo>
                  <a:pt x="f95" y="f78"/>
                </a:lnTo>
                <a:lnTo>
                  <a:pt x="f96" y="f77"/>
                </a:lnTo>
                <a:lnTo>
                  <a:pt x="f68" y="f76"/>
                </a:lnTo>
                <a:lnTo>
                  <a:pt x="f69" y="f75"/>
                </a:lnTo>
                <a:lnTo>
                  <a:pt x="f70" y="f74"/>
                </a:lnTo>
                <a:lnTo>
                  <a:pt x="f71" y="f73"/>
                </a:lnTo>
                <a:lnTo>
                  <a:pt x="f97" y="f72"/>
                </a:lnTo>
                <a:lnTo>
                  <a:pt x="f98" y="f71"/>
                </a:lnTo>
                <a:lnTo>
                  <a:pt x="f74" y="f70"/>
                </a:lnTo>
                <a:lnTo>
                  <a:pt x="f99" y="f69"/>
                </a:lnTo>
                <a:lnTo>
                  <a:pt x="f100" y="f68"/>
                </a:lnTo>
                <a:lnTo>
                  <a:pt x="f101" y="f67"/>
                </a:lnTo>
                <a:lnTo>
                  <a:pt x="f78" y="f66"/>
                </a:lnTo>
                <a:lnTo>
                  <a:pt x="f102" y="f65"/>
                </a:lnTo>
                <a:lnTo>
                  <a:pt x="f103" y="f64"/>
                </a:lnTo>
                <a:lnTo>
                  <a:pt x="f104" y="f63"/>
                </a:lnTo>
                <a:lnTo>
                  <a:pt x="f105" y="f62"/>
                </a:lnTo>
                <a:lnTo>
                  <a:pt x="f83" y="f61"/>
                </a:lnTo>
                <a:lnTo>
                  <a:pt x="f106" y="f60"/>
                </a:lnTo>
                <a:lnTo>
                  <a:pt x="f85" y="f59"/>
                </a:lnTo>
                <a:lnTo>
                  <a:pt x="f107" y="f58"/>
                </a:lnTo>
                <a:lnTo>
                  <a:pt x="f108" y="f57"/>
                </a:lnTo>
                <a:lnTo>
                  <a:pt x="f87" y="f5"/>
                </a:lnTo>
                <a:lnTo>
                  <a:pt x="f108" y="f55"/>
                </a:lnTo>
                <a:lnTo>
                  <a:pt x="f107" y="f54"/>
                </a:lnTo>
                <a:lnTo>
                  <a:pt x="f85" y="f52"/>
                </a:lnTo>
                <a:lnTo>
                  <a:pt x="f106" y="f12"/>
                </a:lnTo>
                <a:lnTo>
                  <a:pt x="f83" y="f14"/>
                </a:lnTo>
                <a:lnTo>
                  <a:pt x="f105" y="f49"/>
                </a:lnTo>
                <a:lnTo>
                  <a:pt x="f104" y="f48"/>
                </a:lnTo>
                <a:lnTo>
                  <a:pt x="f103" y="f46"/>
                </a:lnTo>
                <a:lnTo>
                  <a:pt x="f102" y="f22"/>
                </a:lnTo>
                <a:lnTo>
                  <a:pt x="f78" y="f44"/>
                </a:lnTo>
                <a:lnTo>
                  <a:pt x="f101" y="f26"/>
                </a:lnTo>
                <a:lnTo>
                  <a:pt x="f100" y="f42"/>
                </a:lnTo>
                <a:lnTo>
                  <a:pt x="f99" y="f40"/>
                </a:lnTo>
                <a:lnTo>
                  <a:pt x="f74" y="f32"/>
                </a:lnTo>
                <a:lnTo>
                  <a:pt x="f98" y="f38"/>
                </a:lnTo>
                <a:lnTo>
                  <a:pt x="f97" y="f36"/>
                </a:lnTo>
                <a:lnTo>
                  <a:pt x="f71" y="f35"/>
                </a:lnTo>
                <a:lnTo>
                  <a:pt x="f70" y="f33"/>
                </a:lnTo>
                <a:lnTo>
                  <a:pt x="f69" y="f31"/>
                </a:lnTo>
                <a:lnTo>
                  <a:pt x="f68" y="f29"/>
                </a:lnTo>
                <a:lnTo>
                  <a:pt x="f96" y="f27"/>
                </a:lnTo>
                <a:lnTo>
                  <a:pt x="f95" y="f25"/>
                </a:lnTo>
                <a:lnTo>
                  <a:pt x="f94" y="f23"/>
                </a:lnTo>
                <a:lnTo>
                  <a:pt x="f64" y="f21"/>
                </a:lnTo>
                <a:lnTo>
                  <a:pt x="f93" y="f19"/>
                </a:lnTo>
                <a:lnTo>
                  <a:pt x="f92" y="f17"/>
                </a:lnTo>
                <a:lnTo>
                  <a:pt x="f91" y="f15"/>
                </a:lnTo>
                <a:lnTo>
                  <a:pt x="f90" y="f13"/>
                </a:lnTo>
                <a:lnTo>
                  <a:pt x="f89" y="f11"/>
                </a:lnTo>
                <a:lnTo>
                  <a:pt x="f58" y="f9"/>
                </a:lnTo>
                <a:lnTo>
                  <a:pt x="f57" y="f7"/>
                </a:lnTo>
                <a:lnTo>
                  <a:pt x="f5" y="f2"/>
                </a:lnTo>
                <a:close/>
              </a:path>
            </a:pathLst>
          </a:custGeom>
          <a:noFill/>
          <a:ln w="28575" cap="flat">
            <a:solidFill>
              <a:srgbClr val="000000"/>
            </a:solidFill>
            <a:custDash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24">
            <a:extLst>
              <a:ext uri="{FF2B5EF4-FFF2-40B4-BE49-F238E27FC236}">
                <a16:creationId xmlns:a16="http://schemas.microsoft.com/office/drawing/2014/main" id="{C57EED08-4F00-48FF-A661-D2371D8D5E37}"/>
              </a:ext>
            </a:extLst>
          </p:cNvPr>
          <p:cNvSpPr/>
          <p:nvPr/>
        </p:nvSpPr>
        <p:spPr>
          <a:xfrm>
            <a:off x="231224" y="210211"/>
            <a:ext cx="8082454" cy="468761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402" cap="flat">
            <a:solidFill>
              <a:srgbClr val="AF6C41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3" name="Google Shape;561;p39">
            <a:extLst>
              <a:ext uri="{FF2B5EF4-FFF2-40B4-BE49-F238E27FC236}">
                <a16:creationId xmlns:a16="http://schemas.microsoft.com/office/drawing/2014/main" id="{5D0D4EBC-0CE2-451F-83E5-9547200B7A3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2613" y="3429173"/>
            <a:ext cx="3481495" cy="1766401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600"/>
              <a:t>This could be the part of the presentation where you can introduce yourself, write your email...</a:t>
            </a:r>
          </a:p>
        </p:txBody>
      </p:sp>
      <p:sp>
        <p:nvSpPr>
          <p:cNvPr id="4" name="Google Shape;562;p39">
            <a:extLst>
              <a:ext uri="{FF2B5EF4-FFF2-40B4-BE49-F238E27FC236}">
                <a16:creationId xmlns:a16="http://schemas.microsoft.com/office/drawing/2014/main" id="{934C2E57-0589-4C79-86BE-38A4BE7A2376}"/>
              </a:ext>
            </a:extLst>
          </p:cNvPr>
          <p:cNvSpPr/>
          <p:nvPr/>
        </p:nvSpPr>
        <p:spPr>
          <a:xfrm>
            <a:off x="636385" y="2980870"/>
            <a:ext cx="3935614" cy="432602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63;p39">
            <a:extLst>
              <a:ext uri="{FF2B5EF4-FFF2-40B4-BE49-F238E27FC236}">
                <a16:creationId xmlns:a16="http://schemas.microsoft.com/office/drawing/2014/main" id="{7D115FC6-14F6-4CB0-9361-CD03ACD774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6691" y="2621621"/>
            <a:ext cx="4120496" cy="702816"/>
          </a:xfrm>
        </p:spPr>
        <p:txBody>
          <a:bodyPr/>
          <a:lstStyle/>
          <a:p>
            <a:pPr lvl="0"/>
            <a:r>
              <a:rPr lang="en-US">
                <a:solidFill>
                  <a:srgbClr val="695340"/>
                </a:solidFill>
              </a:rPr>
              <a:t>Breck Out</a:t>
            </a:r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id="{735E91F2-6209-4AD6-8DF0-80E07D7D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386" y="0"/>
            <a:ext cx="3429000" cy="514349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E6F51BF2-41CB-7911-B072-A91942E3EA46}"/>
              </a:ext>
            </a:extLst>
          </p:cNvPr>
          <p:cNvGrpSpPr/>
          <p:nvPr/>
        </p:nvGrpSpPr>
        <p:grpSpPr>
          <a:xfrm>
            <a:off x="1649879" y="590921"/>
            <a:ext cx="1965585" cy="1840550"/>
            <a:chOff x="1649879" y="590921"/>
            <a:chExt cx="1965585" cy="1840550"/>
          </a:xfrm>
        </p:grpSpPr>
        <p:sp>
          <p:nvSpPr>
            <p:cNvPr id="7" name="Forma libre: forma 22">
              <a:extLst>
                <a:ext uri="{FF2B5EF4-FFF2-40B4-BE49-F238E27FC236}">
                  <a16:creationId xmlns:a16="http://schemas.microsoft.com/office/drawing/2014/main" id="{BF16C7C1-09D2-4C6D-B771-DB06F9DE40C1}"/>
                </a:ext>
              </a:extLst>
            </p:cNvPr>
            <p:cNvSpPr/>
            <p:nvPr/>
          </p:nvSpPr>
          <p:spPr>
            <a:xfrm>
              <a:off x="1649879" y="590921"/>
              <a:ext cx="1965585" cy="1840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5581"/>
                <a:gd name="f7" fmla="val 1840554"/>
                <a:gd name="f8" fmla="val 270893"/>
                <a:gd name="f9" fmla="val 243447"/>
                <a:gd name="f10" fmla="val 1819307"/>
                <a:gd name="f11" fmla="val 236177"/>
                <a:gd name="f12" fmla="val 1791522"/>
                <a:gd name="f13" fmla="val 236233"/>
                <a:gd name="f14" fmla="val 1757143"/>
                <a:gd name="f15" fmla="val 237191"/>
                <a:gd name="f16" fmla="val 1349277"/>
                <a:gd name="f17" fmla="val 236853"/>
                <a:gd name="f18" fmla="val 941354"/>
                <a:gd name="f19" fmla="val 236684"/>
                <a:gd name="f20" fmla="val 533487"/>
                <a:gd name="f21" fmla="val 519623"/>
                <a:gd name="f22" fmla="val 239727"/>
                <a:gd name="f23" fmla="val 505251"/>
                <a:gd name="f24" fmla="val 233584"/>
                <a:gd name="f25" fmla="val 491894"/>
                <a:gd name="f26" fmla="val 224116"/>
                <a:gd name="f27" fmla="val 487724"/>
                <a:gd name="f28" fmla="val 218705"/>
                <a:gd name="f29" fmla="val 494881"/>
                <a:gd name="f30" fmla="val 212619"/>
                <a:gd name="f31" fmla="val 498714"/>
                <a:gd name="f32" fmla="val 149553"/>
                <a:gd name="f33" fmla="val 538334"/>
                <a:gd name="f34" fmla="val 35878"/>
                <a:gd name="f35" fmla="val 512747"/>
                <a:gd name="f36" fmla="val 13109"/>
                <a:gd name="f37" fmla="val 416938"/>
                <a:gd name="f38" fmla="val 9052"/>
                <a:gd name="f39" fmla="val 399974"/>
                <a:gd name="f40" fmla="val 3979"/>
                <a:gd name="f41" fmla="val 382784"/>
                <a:gd name="f42" fmla="val 3247"/>
                <a:gd name="f43" fmla="val 365539"/>
                <a:gd name="f44" fmla="val -248"/>
                <a:gd name="f45" fmla="val 283650"/>
                <a:gd name="f46" fmla="val -3573"/>
                <a:gd name="f47" fmla="val 201592"/>
                <a:gd name="f48" fmla="val 8375"/>
                <a:gd name="f49" fmla="val 120041"/>
                <a:gd name="f50" fmla="val 11870"/>
                <a:gd name="f51" fmla="val 96201"/>
                <a:gd name="f52" fmla="val 19140"/>
                <a:gd name="f53" fmla="val 73151"/>
                <a:gd name="f54" fmla="val 31651"/>
                <a:gd name="f55" fmla="val 52185"/>
                <a:gd name="f56" fmla="val 51095"/>
                <a:gd name="f57" fmla="val 19723"/>
                <a:gd name="f58" fmla="val 79105"/>
                <a:gd name="f59" fmla="val 2139"/>
                <a:gd name="f60" fmla="val 117542"/>
                <a:gd name="f61" fmla="val 843"/>
                <a:gd name="f62" fmla="val 170857"/>
                <a:gd name="f63" fmla="val -961"/>
                <a:gd name="f64" fmla="val 217465"/>
                <a:gd name="f65" fmla="val 12058"/>
                <a:gd name="f66" fmla="val 249364"/>
                <a:gd name="f67" fmla="val 58328"/>
                <a:gd name="f68" fmla="val 257875"/>
                <a:gd name="f69" fmla="val 70671"/>
                <a:gd name="f70" fmla="val 268695"/>
                <a:gd name="f71" fmla="val 75010"/>
                <a:gd name="f72" fmla="val 282785"/>
                <a:gd name="f73" fmla="val 74503"/>
                <a:gd name="f74" fmla="val 290450"/>
                <a:gd name="f75" fmla="val 74221"/>
                <a:gd name="f76" fmla="val 298115"/>
                <a:gd name="f77" fmla="val 305723"/>
                <a:gd name="f78" fmla="val 756309"/>
                <a:gd name="f79" fmla="val 1206896"/>
                <a:gd name="f80" fmla="val 1657539"/>
                <a:gd name="f81" fmla="val 1666275"/>
                <a:gd name="f82" fmla="val 1675066"/>
                <a:gd name="f83" fmla="val 74109"/>
                <a:gd name="f84" fmla="val 1683802"/>
                <a:gd name="f85" fmla="val 74390"/>
                <a:gd name="f86" fmla="val 1697103"/>
                <a:gd name="f87" fmla="val 74785"/>
                <a:gd name="f88" fmla="val 1706796"/>
                <a:gd name="f89" fmla="val 69769"/>
                <a:gd name="f90" fmla="val 1713052"/>
                <a:gd name="f91" fmla="val 57596"/>
                <a:gd name="f92" fmla="val 1741457"/>
                <a:gd name="f93" fmla="val 2251"/>
                <a:gd name="f94" fmla="val 1790770"/>
                <a:gd name="f95" fmla="val -5413"/>
                <a:gd name="f96" fmla="val 1844818"/>
                <a:gd name="f97" fmla="val 2759"/>
                <a:gd name="f98" fmla="val 1898021"/>
                <a:gd name="f99" fmla="val 10818"/>
                <a:gd name="f100" fmla="val 1934090"/>
                <a:gd name="f101" fmla="val 41421"/>
                <a:gd name="f102" fmla="val 1950829"/>
                <a:gd name="f103" fmla="val 93440"/>
                <a:gd name="f104" fmla="val 1958268"/>
                <a:gd name="f105" fmla="val 116490"/>
                <a:gd name="f106" fmla="val 1963509"/>
                <a:gd name="f107" fmla="val 140274"/>
                <a:gd name="f108" fmla="val 1963848"/>
                <a:gd name="f109" fmla="val 164226"/>
                <a:gd name="f110" fmla="val 1964975"/>
                <a:gd name="f111" fmla="val 238506"/>
                <a:gd name="f112" fmla="val 1968976"/>
                <a:gd name="f113" fmla="val 312900"/>
                <a:gd name="f114" fmla="val 1958888"/>
                <a:gd name="f115" fmla="val 386955"/>
                <a:gd name="f116" fmla="val 1957874"/>
                <a:gd name="f117" fmla="val 394507"/>
                <a:gd name="f118" fmla="val 1956465"/>
                <a:gd name="f119" fmla="val 402059"/>
                <a:gd name="f120" fmla="val 1954661"/>
                <a:gd name="f121" fmla="val 409498"/>
                <a:gd name="f122" fmla="val 1929300"/>
                <a:gd name="f123" fmla="val 512409"/>
                <a:gd name="f124" fmla="val 1830447"/>
                <a:gd name="f125" fmla="val 549211"/>
                <a:gd name="f126" fmla="val 1743429"/>
                <a:gd name="f127" fmla="val 488287"/>
                <a:gd name="f128" fmla="val 1738301"/>
                <a:gd name="f129" fmla="val 484681"/>
                <a:gd name="f130" fmla="val 1734637"/>
                <a:gd name="f131" fmla="val 478312"/>
                <a:gd name="f132" fmla="val 1724944"/>
                <a:gd name="f133" fmla="val 478988"/>
                <a:gd name="f134" fmla="val 1719251"/>
                <a:gd name="f135" fmla="val 490429"/>
                <a:gd name="f136" fmla="val 1721788"/>
                <a:gd name="f137" fmla="val 503617"/>
                <a:gd name="f138" fmla="val 516129"/>
                <a:gd name="f139" fmla="val 1721619"/>
                <a:gd name="f140" fmla="val 918529"/>
                <a:gd name="f141" fmla="val 1721675"/>
                <a:gd name="f142" fmla="val 1320985"/>
                <a:gd name="f143" fmla="val 1723385"/>
                <a:gd name="f144" fmla="val 1733247"/>
                <a:gd name="f145" fmla="val 1720830"/>
                <a:gd name="f146" fmla="val 1743167"/>
                <a:gd name="f147" fmla="val 1721844"/>
                <a:gd name="f148" fmla="val 1752917"/>
                <a:gd name="f149" fmla="val 1725451"/>
                <a:gd name="f150" fmla="val 1787859"/>
                <a:gd name="f151" fmla="val 1716208"/>
                <a:gd name="f152" fmla="val 1817673"/>
                <a:gd name="f153" fmla="val 1688480"/>
                <a:gd name="f154" fmla="val 980898"/>
                <a:gd name="f155" fmla="val 1739842"/>
                <a:gd name="f156" fmla="val 1179900"/>
                <a:gd name="f157" fmla="val 1378902"/>
                <a:gd name="f158" fmla="val 1577904"/>
                <a:gd name="f159" fmla="val 1620850"/>
                <a:gd name="f160" fmla="val 1620962"/>
                <a:gd name="f161" fmla="val 1739729"/>
                <a:gd name="f162" fmla="val 1696220"/>
                <a:gd name="f163" fmla="val 1304866"/>
                <a:gd name="f164" fmla="val 913456"/>
                <a:gd name="f165" fmla="val 522103"/>
                <a:gd name="f166" fmla="val 475381"/>
                <a:gd name="f167" fmla="val 475269"/>
                <a:gd name="f168" fmla="val 1573508"/>
                <a:gd name="f169" fmla="val 1178773"/>
                <a:gd name="f170" fmla="val 784094"/>
                <a:gd name="f171" fmla="val 389359"/>
                <a:gd name="f172" fmla="val 355093"/>
                <a:gd name="f173" fmla="val 337960"/>
                <a:gd name="f174" fmla="val 492909"/>
                <a:gd name="f175" fmla="val 528189"/>
                <a:gd name="f176" fmla="val 915203"/>
                <a:gd name="f177" fmla="val 1302217"/>
                <a:gd name="f178" fmla="val 1689175"/>
                <a:gd name="f179" fmla="val 1695713"/>
                <a:gd name="f180" fmla="val 337847"/>
                <a:gd name="f181" fmla="val 1702307"/>
                <a:gd name="f182" fmla="val 338016"/>
                <a:gd name="f183" fmla="val 1708844"/>
                <a:gd name="f184" fmla="val 338862"/>
                <a:gd name="f185" fmla="val 1737024"/>
                <a:gd name="f186" fmla="val 340609"/>
                <a:gd name="f187" fmla="val 1738940"/>
                <a:gd name="f188" fmla="val 367548"/>
                <a:gd name="f189" fmla="val 1739785"/>
                <a:gd name="f190" fmla="val 376284"/>
                <a:gd name="f191" fmla="val 1740067"/>
                <a:gd name="f192" fmla="val 385019"/>
                <a:gd name="f193" fmla="val 393811"/>
                <a:gd name="f194" fmla="val 589545"/>
                <a:gd name="f195" fmla="val 785221"/>
                <a:gd name="f196" fmla="val 980955"/>
                <a:gd name="f197" fmla="val 979715"/>
                <a:gd name="f198" fmla="val 342375"/>
                <a:gd name="f199" fmla="val 1197371"/>
                <a:gd name="f200" fmla="val 1415028"/>
                <a:gd name="f201" fmla="val 1632628"/>
                <a:gd name="f202" fmla="val 1641364"/>
                <a:gd name="f203" fmla="val 1650156"/>
                <a:gd name="f204" fmla="val 342601"/>
                <a:gd name="f205" fmla="val 1658892"/>
                <a:gd name="f206" fmla="val 342263"/>
                <a:gd name="f207" fmla="val 1684027"/>
                <a:gd name="f208" fmla="val 341248"/>
                <a:gd name="f209" fmla="val 1686056"/>
                <a:gd name="f210" fmla="val 339388"/>
                <a:gd name="f211" fmla="val 1686564"/>
                <a:gd name="f212" fmla="val 313012"/>
                <a:gd name="f213" fmla="val 1687071"/>
                <a:gd name="f214" fmla="val 284608"/>
                <a:gd name="f215" fmla="val 1686845"/>
                <a:gd name="f216" fmla="val 256147"/>
                <a:gd name="f217" fmla="val 227742"/>
                <a:gd name="f218" fmla="val 172792"/>
                <a:gd name="f219" fmla="val 1690621"/>
                <a:gd name="f220" fmla="val 175441"/>
                <a:gd name="f221" fmla="val 1635785"/>
                <a:gd name="f222" fmla="val 1200471"/>
                <a:gd name="f223" fmla="val 765214"/>
                <a:gd name="f224" fmla="val 329901"/>
                <a:gd name="f225" fmla="val 321165"/>
                <a:gd name="f226" fmla="val 312373"/>
                <a:gd name="f227" fmla="val 175779"/>
                <a:gd name="f228" fmla="val 303638"/>
                <a:gd name="f229" fmla="val 175498"/>
                <a:gd name="f230" fmla="val 287688"/>
                <a:gd name="f231" fmla="val 174990"/>
                <a:gd name="f232" fmla="val 279065"/>
                <a:gd name="f233" fmla="val 181303"/>
                <a:gd name="f234" fmla="val 279178"/>
                <a:gd name="f235" fmla="val 198436"/>
                <a:gd name="f236" fmla="val 279460"/>
                <a:gd name="f237" fmla="val 238901"/>
                <a:gd name="f238" fmla="val 279291"/>
                <a:gd name="f239" fmla="val 279366"/>
                <a:gd name="f240" fmla="val 319832"/>
                <a:gd name="f241" fmla="val 279009"/>
                <a:gd name="f242" fmla="val 334485"/>
                <a:gd name="f243" fmla="val 285096"/>
                <a:gd name="f244" fmla="val 342488"/>
                <a:gd name="f245" fmla="val 300482"/>
                <a:gd name="f246" fmla="val 310344"/>
                <a:gd name="f247" fmla="val 342093"/>
                <a:gd name="f248" fmla="val 320151"/>
                <a:gd name="f249" fmla="val 342432"/>
                <a:gd name="f250" fmla="val 330013"/>
                <a:gd name="f251" fmla="val 546543"/>
                <a:gd name="f252" fmla="val 763129"/>
                <a:gd name="f253" fmla="val 979658"/>
                <a:gd name="f254" fmla="val 1787953"/>
                <a:gd name="f255" fmla="val 255583"/>
                <a:gd name="f256" fmla="val 289342"/>
                <a:gd name="f257" fmla="val 323101"/>
                <a:gd name="f258" fmla="val 356859"/>
                <a:gd name="f259" fmla="val 371174"/>
                <a:gd name="f260" fmla="val 1789249"/>
                <a:gd name="f261" fmla="val 385208"/>
                <a:gd name="f262" fmla="val 1796857"/>
                <a:gd name="f263" fmla="val 397832"/>
                <a:gd name="f264" fmla="val 1811454"/>
                <a:gd name="f265" fmla="val 421897"/>
                <a:gd name="f266" fmla="val 1840704"/>
                <a:gd name="f267" fmla="val 421615"/>
                <a:gd name="f268" fmla="val 1854850"/>
                <a:gd name="f269" fmla="val 397212"/>
                <a:gd name="f270" fmla="val 1861557"/>
                <a:gd name="f271" fmla="val 385659"/>
                <a:gd name="f272" fmla="val 1864487"/>
                <a:gd name="f273" fmla="val 372922"/>
                <a:gd name="f274" fmla="val 1864544"/>
                <a:gd name="f275" fmla="val 359677"/>
                <a:gd name="f276" fmla="val 1864656"/>
                <a:gd name="f277" fmla="val 292160"/>
                <a:gd name="f278" fmla="val 224642"/>
                <a:gd name="f279" fmla="val 157181"/>
                <a:gd name="f280" fmla="val 142810"/>
                <a:gd name="f281" fmla="val 1861444"/>
                <a:gd name="f282" fmla="val 128889"/>
                <a:gd name="f283" fmla="val 1853610"/>
                <a:gd name="f284" fmla="val 116659"/>
                <a:gd name="f285" fmla="val 1839690"/>
                <a:gd name="f286" fmla="val 95018"/>
                <a:gd name="f287" fmla="val 1815174"/>
                <a:gd name="f288" fmla="val 94060"/>
                <a:gd name="f289" fmla="val 1799281"/>
                <a:gd name="f290" fmla="val 114236"/>
                <a:gd name="f291" fmla="val 1790038"/>
                <a:gd name="f292" fmla="val 126015"/>
                <a:gd name="f293" fmla="val 1788009"/>
                <a:gd name="f294" fmla="val 139879"/>
                <a:gd name="f295" fmla="val 154307"/>
                <a:gd name="f296" fmla="val 188066"/>
                <a:gd name="f297" fmla="val 221824"/>
                <a:gd name="f298" fmla="val 170801"/>
                <a:gd name="f299" fmla="val 260317"/>
                <a:gd name="f300" fmla="val 170575"/>
                <a:gd name="f301" fmla="val 217710"/>
                <a:gd name="f302" fmla="val 171139"/>
                <a:gd name="f303" fmla="val 175103"/>
                <a:gd name="f304" fmla="val 170293"/>
                <a:gd name="f305" fmla="val 132496"/>
                <a:gd name="f306" fmla="val 169955"/>
                <a:gd name="f307" fmla="val 113898"/>
                <a:gd name="f308" fmla="val 159303"/>
                <a:gd name="f309" fmla="val 101950"/>
                <a:gd name="f310" fmla="val 143918"/>
                <a:gd name="f311" fmla="val 100146"/>
                <a:gd name="f312" fmla="val 127630"/>
                <a:gd name="f313" fmla="val 98174"/>
                <a:gd name="f314" fmla="val 117035"/>
                <a:gd name="f315" fmla="val 107078"/>
                <a:gd name="f316" fmla="val 109933"/>
                <a:gd name="f317" fmla="val 120661"/>
                <a:gd name="f318" fmla="val 104805"/>
                <a:gd name="f319" fmla="val 130411"/>
                <a:gd name="f320" fmla="val 101649"/>
                <a:gd name="f321" fmla="val 141006"/>
                <a:gd name="f322" fmla="val 101592"/>
                <a:gd name="f323" fmla="val 152109"/>
                <a:gd name="f324" fmla="val 101480"/>
                <a:gd name="f325" fmla="val 223121"/>
                <a:gd name="f326" fmla="val 101311"/>
                <a:gd name="f327" fmla="val 294076"/>
                <a:gd name="f328" fmla="val 101818"/>
                <a:gd name="f329" fmla="val 365031"/>
                <a:gd name="f330" fmla="val 101874"/>
                <a:gd name="f331" fmla="val 373485"/>
                <a:gd name="f332" fmla="val 104692"/>
                <a:gd name="f333" fmla="val 382333"/>
                <a:gd name="f334" fmla="val 108074"/>
                <a:gd name="f335" fmla="val 390224"/>
                <a:gd name="f336" fmla="val 116471"/>
                <a:gd name="f337" fmla="val 409893"/>
                <a:gd name="f338" fmla="val 132082"/>
                <a:gd name="f339" fmla="val 418628"/>
                <a:gd name="f340" fmla="val 149384"/>
                <a:gd name="f341" fmla="val 414120"/>
                <a:gd name="f342" fmla="val 168095"/>
                <a:gd name="f343" fmla="val 409273"/>
                <a:gd name="f344" fmla="val 394676"/>
                <a:gd name="f345" fmla="val 378332"/>
                <a:gd name="f346" fmla="val 170688"/>
                <a:gd name="f347" fmla="val 338994"/>
                <a:gd name="f348" fmla="val 299655"/>
                <a:gd name="f349" fmla="+- 0 0 -90"/>
                <a:gd name="f350" fmla="*/ f3 1 1965581"/>
                <a:gd name="f351" fmla="*/ f4 1 1840554"/>
                <a:gd name="f352" fmla="val f5"/>
                <a:gd name="f353" fmla="val f6"/>
                <a:gd name="f354" fmla="val f7"/>
                <a:gd name="f355" fmla="*/ f349 f0 1"/>
                <a:gd name="f356" fmla="+- f354 0 f352"/>
                <a:gd name="f357" fmla="+- f353 0 f352"/>
                <a:gd name="f358" fmla="*/ f355 1 f2"/>
                <a:gd name="f359" fmla="*/ f357 1 1965581"/>
                <a:gd name="f360" fmla="*/ f356 1 1840554"/>
                <a:gd name="f361" fmla="*/ 270893 f357 1"/>
                <a:gd name="f362" fmla="*/ 1840554 f356 1"/>
                <a:gd name="f363" fmla="*/ 236233 f357 1"/>
                <a:gd name="f364" fmla="*/ 1757143 f356 1"/>
                <a:gd name="f365" fmla="*/ 236684 f357 1"/>
                <a:gd name="f366" fmla="*/ 533487 f356 1"/>
                <a:gd name="f367" fmla="*/ 233584 f357 1"/>
                <a:gd name="f368" fmla="*/ 491894 f356 1"/>
                <a:gd name="f369" fmla="*/ 212619 f357 1"/>
                <a:gd name="f370" fmla="*/ 498714 f356 1"/>
                <a:gd name="f371" fmla="*/ 13109 f357 1"/>
                <a:gd name="f372" fmla="*/ 416938 f356 1"/>
                <a:gd name="f373" fmla="*/ 3247 f357 1"/>
                <a:gd name="f374" fmla="*/ 365539 f356 1"/>
                <a:gd name="f375" fmla="*/ 8375 f357 1"/>
                <a:gd name="f376" fmla="*/ 120041 f356 1"/>
                <a:gd name="f377" fmla="*/ 31651 f357 1"/>
                <a:gd name="f378" fmla="*/ 52185 f356 1"/>
                <a:gd name="f379" fmla="*/ 117542 f357 1"/>
                <a:gd name="f380" fmla="*/ 843 f356 1"/>
                <a:gd name="f381" fmla="*/ 249364 f357 1"/>
                <a:gd name="f382" fmla="*/ 58328 f356 1"/>
                <a:gd name="f383" fmla="*/ 282785 f357 1"/>
                <a:gd name="f384" fmla="*/ 74503 f356 1"/>
                <a:gd name="f385" fmla="*/ 305723 f357 1"/>
                <a:gd name="f386" fmla="*/ 1657539 f357 1"/>
                <a:gd name="f387" fmla="*/ 1683802 f357 1"/>
                <a:gd name="f388" fmla="*/ 74390 f356 1"/>
                <a:gd name="f389" fmla="*/ 1713052 f357 1"/>
                <a:gd name="f390" fmla="*/ 57596 f356 1"/>
                <a:gd name="f391" fmla="*/ 1844818 f357 1"/>
                <a:gd name="f392" fmla="*/ 2759 f356 1"/>
                <a:gd name="f393" fmla="*/ 1950829 f357 1"/>
                <a:gd name="f394" fmla="*/ 93440 f356 1"/>
                <a:gd name="f395" fmla="*/ 1963848 f357 1"/>
                <a:gd name="f396" fmla="*/ 164226 f356 1"/>
                <a:gd name="f397" fmla="*/ 1958888 f357 1"/>
                <a:gd name="f398" fmla="*/ 386955 f356 1"/>
                <a:gd name="f399" fmla="*/ 1954661 f357 1"/>
                <a:gd name="f400" fmla="*/ 409498 f356 1"/>
                <a:gd name="f401" fmla="*/ 1743429 f357 1"/>
                <a:gd name="f402" fmla="*/ 488287 f356 1"/>
                <a:gd name="f403" fmla="*/ 1724944 f357 1"/>
                <a:gd name="f404" fmla="*/ 478988 f356 1"/>
                <a:gd name="f405" fmla="*/ 1721788 f357 1"/>
                <a:gd name="f406" fmla="*/ 516129 f356 1"/>
                <a:gd name="f407" fmla="*/ 1721675 f357 1"/>
                <a:gd name="f408" fmla="*/ 1723385 f356 1"/>
                <a:gd name="f409" fmla="*/ 1721844 f357 1"/>
                <a:gd name="f410" fmla="*/ 1752917 f356 1"/>
                <a:gd name="f411" fmla="*/ 1688480 f357 1"/>
                <a:gd name="f412" fmla="*/ 980898 f357 1"/>
                <a:gd name="f413" fmla="*/ 1739842 f356 1"/>
                <a:gd name="f414" fmla="*/ 1577904 f357 1"/>
                <a:gd name="f415" fmla="*/ 1620962 f357 1"/>
                <a:gd name="f416" fmla="*/ 1696220 f356 1"/>
                <a:gd name="f417" fmla="*/ 522103 f356 1"/>
                <a:gd name="f418" fmla="*/ 1573508 f357 1"/>
                <a:gd name="f419" fmla="*/ 475269 f356 1"/>
                <a:gd name="f420" fmla="*/ 389359 f357 1"/>
                <a:gd name="f421" fmla="*/ 337960 f357 1"/>
                <a:gd name="f422" fmla="*/ 528189 f356 1"/>
                <a:gd name="f423" fmla="*/ 1689175 f356 1"/>
                <a:gd name="f424" fmla="*/ 338016 f357 1"/>
                <a:gd name="f425" fmla="*/ 1708844 f356 1"/>
                <a:gd name="f426" fmla="*/ 367548 f357 1"/>
                <a:gd name="f427" fmla="*/ 1739785 f356 1"/>
                <a:gd name="f428" fmla="*/ 393811 f357 1"/>
                <a:gd name="f429" fmla="*/ 980955 f357 1"/>
                <a:gd name="f430" fmla="*/ 979715 f357 1"/>
                <a:gd name="f431" fmla="*/ 342375 f356 1"/>
                <a:gd name="f432" fmla="*/ 1632628 f357 1"/>
                <a:gd name="f433" fmla="*/ 1658892 f357 1"/>
                <a:gd name="f434" fmla="*/ 342263 f356 1"/>
                <a:gd name="f435" fmla="*/ 1686564 f357 1"/>
                <a:gd name="f436" fmla="*/ 313012 f356 1"/>
                <a:gd name="f437" fmla="*/ 1686845 f357 1"/>
                <a:gd name="f438" fmla="*/ 227742 f356 1"/>
                <a:gd name="f439" fmla="*/ 1635785 f357 1"/>
                <a:gd name="f440" fmla="*/ 175441 f356 1"/>
                <a:gd name="f441" fmla="*/ 329901 f357 1"/>
                <a:gd name="f442" fmla="*/ 303638 f357 1"/>
                <a:gd name="f443" fmla="*/ 175498 f356 1"/>
                <a:gd name="f444" fmla="*/ 279178 f357 1"/>
                <a:gd name="f445" fmla="*/ 198436 f356 1"/>
                <a:gd name="f446" fmla="*/ 279065 f357 1"/>
                <a:gd name="f447" fmla="*/ 319832 f356 1"/>
                <a:gd name="f448" fmla="*/ 300482 f357 1"/>
                <a:gd name="f449" fmla="*/ 330013 f357 1"/>
                <a:gd name="f450" fmla="*/ 342432 f356 1"/>
                <a:gd name="f451" fmla="*/ 979658 f357 1"/>
                <a:gd name="f452" fmla="*/ 1787953 f357 1"/>
                <a:gd name="f453" fmla="*/ 255583 f356 1"/>
                <a:gd name="f454" fmla="*/ 356859 f356 1"/>
                <a:gd name="f455" fmla="*/ 1796857 f357 1"/>
                <a:gd name="f456" fmla="*/ 397832 f356 1"/>
                <a:gd name="f457" fmla="*/ 1854850 f357 1"/>
                <a:gd name="f458" fmla="*/ 397212 f356 1"/>
                <a:gd name="f459" fmla="*/ 1864544 f357 1"/>
                <a:gd name="f460" fmla="*/ 359677 f356 1"/>
                <a:gd name="f461" fmla="*/ 157181 f356 1"/>
                <a:gd name="f462" fmla="*/ 1853610 f357 1"/>
                <a:gd name="f463" fmla="*/ 116659 f356 1"/>
                <a:gd name="f464" fmla="*/ 1799281 f357 1"/>
                <a:gd name="f465" fmla="*/ 114236 f356 1"/>
                <a:gd name="f466" fmla="*/ 1788009 f357 1"/>
                <a:gd name="f467" fmla="*/ 154307 f356 1"/>
                <a:gd name="f468" fmla="*/ 170801 f357 1"/>
                <a:gd name="f469" fmla="*/ 260317 f356 1"/>
                <a:gd name="f470" fmla="*/ 170575 f357 1"/>
                <a:gd name="f471" fmla="*/ 170293 f357 1"/>
                <a:gd name="f472" fmla="*/ 132496 f356 1"/>
                <a:gd name="f473" fmla="*/ 143918 f357 1"/>
                <a:gd name="f474" fmla="*/ 100146 f356 1"/>
                <a:gd name="f475" fmla="*/ 109933 f357 1"/>
                <a:gd name="f476" fmla="*/ 120661 f356 1"/>
                <a:gd name="f477" fmla="*/ 101592 f357 1"/>
                <a:gd name="f478" fmla="*/ 152109 f356 1"/>
                <a:gd name="f479" fmla="*/ 101818 f357 1"/>
                <a:gd name="f480" fmla="*/ 365031 f356 1"/>
                <a:gd name="f481" fmla="*/ 108074 f357 1"/>
                <a:gd name="f482" fmla="*/ 390224 f356 1"/>
                <a:gd name="f483" fmla="*/ 149384 f357 1"/>
                <a:gd name="f484" fmla="*/ 414120 f356 1"/>
                <a:gd name="f485" fmla="*/ 378332 f356 1"/>
                <a:gd name="f486" fmla="+- f358 0 f1"/>
                <a:gd name="f487" fmla="*/ f361 1 1965581"/>
                <a:gd name="f488" fmla="*/ f362 1 1840554"/>
                <a:gd name="f489" fmla="*/ f363 1 1965581"/>
                <a:gd name="f490" fmla="*/ f364 1 1840554"/>
                <a:gd name="f491" fmla="*/ f365 1 1965581"/>
                <a:gd name="f492" fmla="*/ f366 1 1840554"/>
                <a:gd name="f493" fmla="*/ f367 1 1965581"/>
                <a:gd name="f494" fmla="*/ f368 1 1840554"/>
                <a:gd name="f495" fmla="*/ f369 1 1965581"/>
                <a:gd name="f496" fmla="*/ f370 1 1840554"/>
                <a:gd name="f497" fmla="*/ f371 1 1965581"/>
                <a:gd name="f498" fmla="*/ f372 1 1840554"/>
                <a:gd name="f499" fmla="*/ f373 1 1965581"/>
                <a:gd name="f500" fmla="*/ f374 1 1840554"/>
                <a:gd name="f501" fmla="*/ f375 1 1965581"/>
                <a:gd name="f502" fmla="*/ f376 1 1840554"/>
                <a:gd name="f503" fmla="*/ f377 1 1965581"/>
                <a:gd name="f504" fmla="*/ f378 1 1840554"/>
                <a:gd name="f505" fmla="*/ f379 1 1965581"/>
                <a:gd name="f506" fmla="*/ f380 1 1840554"/>
                <a:gd name="f507" fmla="*/ f381 1 1965581"/>
                <a:gd name="f508" fmla="*/ f382 1 1840554"/>
                <a:gd name="f509" fmla="*/ f383 1 1965581"/>
                <a:gd name="f510" fmla="*/ f384 1 1840554"/>
                <a:gd name="f511" fmla="*/ f385 1 1965581"/>
                <a:gd name="f512" fmla="*/ f386 1 1965581"/>
                <a:gd name="f513" fmla="*/ f387 1 1965581"/>
                <a:gd name="f514" fmla="*/ f388 1 1840554"/>
                <a:gd name="f515" fmla="*/ f389 1 1965581"/>
                <a:gd name="f516" fmla="*/ f390 1 1840554"/>
                <a:gd name="f517" fmla="*/ f391 1 1965581"/>
                <a:gd name="f518" fmla="*/ f392 1 1840554"/>
                <a:gd name="f519" fmla="*/ f393 1 1965581"/>
                <a:gd name="f520" fmla="*/ f394 1 1840554"/>
                <a:gd name="f521" fmla="*/ f395 1 1965581"/>
                <a:gd name="f522" fmla="*/ f396 1 1840554"/>
                <a:gd name="f523" fmla="*/ f397 1 1965581"/>
                <a:gd name="f524" fmla="*/ f398 1 1840554"/>
                <a:gd name="f525" fmla="*/ f399 1 1965581"/>
                <a:gd name="f526" fmla="*/ f400 1 1840554"/>
                <a:gd name="f527" fmla="*/ f401 1 1965581"/>
                <a:gd name="f528" fmla="*/ f402 1 1840554"/>
                <a:gd name="f529" fmla="*/ f403 1 1965581"/>
                <a:gd name="f530" fmla="*/ f404 1 1840554"/>
                <a:gd name="f531" fmla="*/ f405 1 1965581"/>
                <a:gd name="f532" fmla="*/ f406 1 1840554"/>
                <a:gd name="f533" fmla="*/ f407 1 1965581"/>
                <a:gd name="f534" fmla="*/ f408 1 1840554"/>
                <a:gd name="f535" fmla="*/ f409 1 1965581"/>
                <a:gd name="f536" fmla="*/ f410 1 1840554"/>
                <a:gd name="f537" fmla="*/ f411 1 1965581"/>
                <a:gd name="f538" fmla="*/ f412 1 1965581"/>
                <a:gd name="f539" fmla="*/ f413 1 1840554"/>
                <a:gd name="f540" fmla="*/ f414 1 1965581"/>
                <a:gd name="f541" fmla="*/ f415 1 1965581"/>
                <a:gd name="f542" fmla="*/ f416 1 1840554"/>
                <a:gd name="f543" fmla="*/ f417 1 1840554"/>
                <a:gd name="f544" fmla="*/ f418 1 1965581"/>
                <a:gd name="f545" fmla="*/ f419 1 1840554"/>
                <a:gd name="f546" fmla="*/ f420 1 1965581"/>
                <a:gd name="f547" fmla="*/ f421 1 1965581"/>
                <a:gd name="f548" fmla="*/ f422 1 1840554"/>
                <a:gd name="f549" fmla="*/ f423 1 1840554"/>
                <a:gd name="f550" fmla="*/ f424 1 1965581"/>
                <a:gd name="f551" fmla="*/ f425 1 1840554"/>
                <a:gd name="f552" fmla="*/ f426 1 1965581"/>
                <a:gd name="f553" fmla="*/ f427 1 1840554"/>
                <a:gd name="f554" fmla="*/ f428 1 1965581"/>
                <a:gd name="f555" fmla="*/ f429 1 1965581"/>
                <a:gd name="f556" fmla="*/ f430 1 1965581"/>
                <a:gd name="f557" fmla="*/ f431 1 1840554"/>
                <a:gd name="f558" fmla="*/ f432 1 1965581"/>
                <a:gd name="f559" fmla="*/ f433 1 1965581"/>
                <a:gd name="f560" fmla="*/ f434 1 1840554"/>
                <a:gd name="f561" fmla="*/ f435 1 1965581"/>
                <a:gd name="f562" fmla="*/ f436 1 1840554"/>
                <a:gd name="f563" fmla="*/ f437 1 1965581"/>
                <a:gd name="f564" fmla="*/ f438 1 1840554"/>
                <a:gd name="f565" fmla="*/ f439 1 1965581"/>
                <a:gd name="f566" fmla="*/ f440 1 1840554"/>
                <a:gd name="f567" fmla="*/ f441 1 1965581"/>
                <a:gd name="f568" fmla="*/ f442 1 1965581"/>
                <a:gd name="f569" fmla="*/ f443 1 1840554"/>
                <a:gd name="f570" fmla="*/ f444 1 1965581"/>
                <a:gd name="f571" fmla="*/ f445 1 1840554"/>
                <a:gd name="f572" fmla="*/ f446 1 1965581"/>
                <a:gd name="f573" fmla="*/ f447 1 1840554"/>
                <a:gd name="f574" fmla="*/ f448 1 1965581"/>
                <a:gd name="f575" fmla="*/ f449 1 1965581"/>
                <a:gd name="f576" fmla="*/ f450 1 1840554"/>
                <a:gd name="f577" fmla="*/ f451 1 1965581"/>
                <a:gd name="f578" fmla="*/ f452 1 1965581"/>
                <a:gd name="f579" fmla="*/ f453 1 1840554"/>
                <a:gd name="f580" fmla="*/ f454 1 1840554"/>
                <a:gd name="f581" fmla="*/ f455 1 1965581"/>
                <a:gd name="f582" fmla="*/ f456 1 1840554"/>
                <a:gd name="f583" fmla="*/ f457 1 1965581"/>
                <a:gd name="f584" fmla="*/ f458 1 1840554"/>
                <a:gd name="f585" fmla="*/ f459 1 1965581"/>
                <a:gd name="f586" fmla="*/ f460 1 1840554"/>
                <a:gd name="f587" fmla="*/ f461 1 1840554"/>
                <a:gd name="f588" fmla="*/ f462 1 1965581"/>
                <a:gd name="f589" fmla="*/ f463 1 1840554"/>
                <a:gd name="f590" fmla="*/ f464 1 1965581"/>
                <a:gd name="f591" fmla="*/ f465 1 1840554"/>
                <a:gd name="f592" fmla="*/ f466 1 1965581"/>
                <a:gd name="f593" fmla="*/ f467 1 1840554"/>
                <a:gd name="f594" fmla="*/ f468 1 1965581"/>
                <a:gd name="f595" fmla="*/ f469 1 1840554"/>
                <a:gd name="f596" fmla="*/ f470 1 1965581"/>
                <a:gd name="f597" fmla="*/ f471 1 1965581"/>
                <a:gd name="f598" fmla="*/ f472 1 1840554"/>
                <a:gd name="f599" fmla="*/ f473 1 1965581"/>
                <a:gd name="f600" fmla="*/ f474 1 1840554"/>
                <a:gd name="f601" fmla="*/ f475 1 1965581"/>
                <a:gd name="f602" fmla="*/ f476 1 1840554"/>
                <a:gd name="f603" fmla="*/ f477 1 1965581"/>
                <a:gd name="f604" fmla="*/ f478 1 1840554"/>
                <a:gd name="f605" fmla="*/ f479 1 1965581"/>
                <a:gd name="f606" fmla="*/ f480 1 1840554"/>
                <a:gd name="f607" fmla="*/ f481 1 1965581"/>
                <a:gd name="f608" fmla="*/ f482 1 1840554"/>
                <a:gd name="f609" fmla="*/ f483 1 1965581"/>
                <a:gd name="f610" fmla="*/ f484 1 1840554"/>
                <a:gd name="f611" fmla="*/ f485 1 1840554"/>
                <a:gd name="f612" fmla="*/ f352 1 f359"/>
                <a:gd name="f613" fmla="*/ f353 1 f359"/>
                <a:gd name="f614" fmla="*/ f352 1 f360"/>
                <a:gd name="f615" fmla="*/ f354 1 f360"/>
                <a:gd name="f616" fmla="*/ f487 1 f359"/>
                <a:gd name="f617" fmla="*/ f488 1 f360"/>
                <a:gd name="f618" fmla="*/ f489 1 f359"/>
                <a:gd name="f619" fmla="*/ f490 1 f360"/>
                <a:gd name="f620" fmla="*/ f491 1 f359"/>
                <a:gd name="f621" fmla="*/ f492 1 f360"/>
                <a:gd name="f622" fmla="*/ f493 1 f359"/>
                <a:gd name="f623" fmla="*/ f494 1 f360"/>
                <a:gd name="f624" fmla="*/ f495 1 f359"/>
                <a:gd name="f625" fmla="*/ f496 1 f360"/>
                <a:gd name="f626" fmla="*/ f497 1 f359"/>
                <a:gd name="f627" fmla="*/ f498 1 f360"/>
                <a:gd name="f628" fmla="*/ f499 1 f359"/>
                <a:gd name="f629" fmla="*/ f500 1 f360"/>
                <a:gd name="f630" fmla="*/ f501 1 f359"/>
                <a:gd name="f631" fmla="*/ f502 1 f360"/>
                <a:gd name="f632" fmla="*/ f503 1 f359"/>
                <a:gd name="f633" fmla="*/ f504 1 f360"/>
                <a:gd name="f634" fmla="*/ f505 1 f359"/>
                <a:gd name="f635" fmla="*/ f506 1 f360"/>
                <a:gd name="f636" fmla="*/ f507 1 f359"/>
                <a:gd name="f637" fmla="*/ f508 1 f360"/>
                <a:gd name="f638" fmla="*/ f509 1 f359"/>
                <a:gd name="f639" fmla="*/ f510 1 f360"/>
                <a:gd name="f640" fmla="*/ f511 1 f359"/>
                <a:gd name="f641" fmla="*/ f512 1 f359"/>
                <a:gd name="f642" fmla="*/ f513 1 f359"/>
                <a:gd name="f643" fmla="*/ f514 1 f360"/>
                <a:gd name="f644" fmla="*/ f515 1 f359"/>
                <a:gd name="f645" fmla="*/ f516 1 f360"/>
                <a:gd name="f646" fmla="*/ f517 1 f359"/>
                <a:gd name="f647" fmla="*/ f518 1 f360"/>
                <a:gd name="f648" fmla="*/ f519 1 f359"/>
                <a:gd name="f649" fmla="*/ f520 1 f360"/>
                <a:gd name="f650" fmla="*/ f521 1 f359"/>
                <a:gd name="f651" fmla="*/ f522 1 f360"/>
                <a:gd name="f652" fmla="*/ f523 1 f359"/>
                <a:gd name="f653" fmla="*/ f524 1 f360"/>
                <a:gd name="f654" fmla="*/ f525 1 f359"/>
                <a:gd name="f655" fmla="*/ f526 1 f360"/>
                <a:gd name="f656" fmla="*/ f527 1 f359"/>
                <a:gd name="f657" fmla="*/ f528 1 f360"/>
                <a:gd name="f658" fmla="*/ f529 1 f359"/>
                <a:gd name="f659" fmla="*/ f530 1 f360"/>
                <a:gd name="f660" fmla="*/ f531 1 f359"/>
                <a:gd name="f661" fmla="*/ f532 1 f360"/>
                <a:gd name="f662" fmla="*/ f533 1 f359"/>
                <a:gd name="f663" fmla="*/ f534 1 f360"/>
                <a:gd name="f664" fmla="*/ f535 1 f359"/>
                <a:gd name="f665" fmla="*/ f536 1 f360"/>
                <a:gd name="f666" fmla="*/ f537 1 f359"/>
                <a:gd name="f667" fmla="*/ f538 1 f359"/>
                <a:gd name="f668" fmla="*/ f539 1 f360"/>
                <a:gd name="f669" fmla="*/ f540 1 f359"/>
                <a:gd name="f670" fmla="*/ f541 1 f359"/>
                <a:gd name="f671" fmla="*/ f542 1 f360"/>
                <a:gd name="f672" fmla="*/ f543 1 f360"/>
                <a:gd name="f673" fmla="*/ f544 1 f359"/>
                <a:gd name="f674" fmla="*/ f545 1 f360"/>
                <a:gd name="f675" fmla="*/ f546 1 f359"/>
                <a:gd name="f676" fmla="*/ f547 1 f359"/>
                <a:gd name="f677" fmla="*/ f548 1 f360"/>
                <a:gd name="f678" fmla="*/ f549 1 f360"/>
                <a:gd name="f679" fmla="*/ f550 1 f359"/>
                <a:gd name="f680" fmla="*/ f551 1 f360"/>
                <a:gd name="f681" fmla="*/ f552 1 f359"/>
                <a:gd name="f682" fmla="*/ f553 1 f360"/>
                <a:gd name="f683" fmla="*/ f554 1 f359"/>
                <a:gd name="f684" fmla="*/ f555 1 f359"/>
                <a:gd name="f685" fmla="*/ f556 1 f359"/>
                <a:gd name="f686" fmla="*/ f557 1 f360"/>
                <a:gd name="f687" fmla="*/ f558 1 f359"/>
                <a:gd name="f688" fmla="*/ f559 1 f359"/>
                <a:gd name="f689" fmla="*/ f560 1 f360"/>
                <a:gd name="f690" fmla="*/ f561 1 f359"/>
                <a:gd name="f691" fmla="*/ f562 1 f360"/>
                <a:gd name="f692" fmla="*/ f563 1 f359"/>
                <a:gd name="f693" fmla="*/ f564 1 f360"/>
                <a:gd name="f694" fmla="*/ f565 1 f359"/>
                <a:gd name="f695" fmla="*/ f566 1 f360"/>
                <a:gd name="f696" fmla="*/ f567 1 f359"/>
                <a:gd name="f697" fmla="*/ f568 1 f359"/>
                <a:gd name="f698" fmla="*/ f569 1 f360"/>
                <a:gd name="f699" fmla="*/ f570 1 f359"/>
                <a:gd name="f700" fmla="*/ f571 1 f360"/>
                <a:gd name="f701" fmla="*/ f572 1 f359"/>
                <a:gd name="f702" fmla="*/ f573 1 f360"/>
                <a:gd name="f703" fmla="*/ f574 1 f359"/>
                <a:gd name="f704" fmla="*/ f575 1 f359"/>
                <a:gd name="f705" fmla="*/ f576 1 f360"/>
                <a:gd name="f706" fmla="*/ f577 1 f359"/>
                <a:gd name="f707" fmla="*/ f578 1 f359"/>
                <a:gd name="f708" fmla="*/ f579 1 f360"/>
                <a:gd name="f709" fmla="*/ f580 1 f360"/>
                <a:gd name="f710" fmla="*/ f581 1 f359"/>
                <a:gd name="f711" fmla="*/ f582 1 f360"/>
                <a:gd name="f712" fmla="*/ f583 1 f359"/>
                <a:gd name="f713" fmla="*/ f584 1 f360"/>
                <a:gd name="f714" fmla="*/ f585 1 f359"/>
                <a:gd name="f715" fmla="*/ f586 1 f360"/>
                <a:gd name="f716" fmla="*/ f587 1 f360"/>
                <a:gd name="f717" fmla="*/ f588 1 f359"/>
                <a:gd name="f718" fmla="*/ f589 1 f360"/>
                <a:gd name="f719" fmla="*/ f590 1 f359"/>
                <a:gd name="f720" fmla="*/ f591 1 f360"/>
                <a:gd name="f721" fmla="*/ f592 1 f359"/>
                <a:gd name="f722" fmla="*/ f593 1 f360"/>
                <a:gd name="f723" fmla="*/ f594 1 f359"/>
                <a:gd name="f724" fmla="*/ f595 1 f360"/>
                <a:gd name="f725" fmla="*/ f596 1 f359"/>
                <a:gd name="f726" fmla="*/ f597 1 f359"/>
                <a:gd name="f727" fmla="*/ f598 1 f360"/>
                <a:gd name="f728" fmla="*/ f599 1 f359"/>
                <a:gd name="f729" fmla="*/ f600 1 f360"/>
                <a:gd name="f730" fmla="*/ f601 1 f359"/>
                <a:gd name="f731" fmla="*/ f602 1 f360"/>
                <a:gd name="f732" fmla="*/ f603 1 f359"/>
                <a:gd name="f733" fmla="*/ f604 1 f360"/>
                <a:gd name="f734" fmla="*/ f605 1 f359"/>
                <a:gd name="f735" fmla="*/ f606 1 f360"/>
                <a:gd name="f736" fmla="*/ f607 1 f359"/>
                <a:gd name="f737" fmla="*/ f608 1 f360"/>
                <a:gd name="f738" fmla="*/ f609 1 f359"/>
                <a:gd name="f739" fmla="*/ f610 1 f360"/>
                <a:gd name="f740" fmla="*/ f611 1 f360"/>
                <a:gd name="f741" fmla="*/ f612 f350 1"/>
                <a:gd name="f742" fmla="*/ f613 f350 1"/>
                <a:gd name="f743" fmla="*/ f615 f351 1"/>
                <a:gd name="f744" fmla="*/ f614 f351 1"/>
                <a:gd name="f745" fmla="*/ f616 f350 1"/>
                <a:gd name="f746" fmla="*/ f617 f351 1"/>
                <a:gd name="f747" fmla="*/ f618 f350 1"/>
                <a:gd name="f748" fmla="*/ f619 f351 1"/>
                <a:gd name="f749" fmla="*/ f620 f350 1"/>
                <a:gd name="f750" fmla="*/ f621 f351 1"/>
                <a:gd name="f751" fmla="*/ f622 f350 1"/>
                <a:gd name="f752" fmla="*/ f623 f351 1"/>
                <a:gd name="f753" fmla="*/ f624 f350 1"/>
                <a:gd name="f754" fmla="*/ f625 f351 1"/>
                <a:gd name="f755" fmla="*/ f626 f350 1"/>
                <a:gd name="f756" fmla="*/ f627 f351 1"/>
                <a:gd name="f757" fmla="*/ f628 f350 1"/>
                <a:gd name="f758" fmla="*/ f629 f351 1"/>
                <a:gd name="f759" fmla="*/ f630 f350 1"/>
                <a:gd name="f760" fmla="*/ f631 f351 1"/>
                <a:gd name="f761" fmla="*/ f632 f350 1"/>
                <a:gd name="f762" fmla="*/ f633 f351 1"/>
                <a:gd name="f763" fmla="*/ f634 f350 1"/>
                <a:gd name="f764" fmla="*/ f635 f351 1"/>
                <a:gd name="f765" fmla="*/ f636 f350 1"/>
                <a:gd name="f766" fmla="*/ f637 f351 1"/>
                <a:gd name="f767" fmla="*/ f638 f350 1"/>
                <a:gd name="f768" fmla="*/ f639 f351 1"/>
                <a:gd name="f769" fmla="*/ f640 f350 1"/>
                <a:gd name="f770" fmla="*/ f641 f350 1"/>
                <a:gd name="f771" fmla="*/ f642 f350 1"/>
                <a:gd name="f772" fmla="*/ f643 f351 1"/>
                <a:gd name="f773" fmla="*/ f644 f350 1"/>
                <a:gd name="f774" fmla="*/ f645 f351 1"/>
                <a:gd name="f775" fmla="*/ f646 f350 1"/>
                <a:gd name="f776" fmla="*/ f647 f351 1"/>
                <a:gd name="f777" fmla="*/ f648 f350 1"/>
                <a:gd name="f778" fmla="*/ f649 f351 1"/>
                <a:gd name="f779" fmla="*/ f650 f350 1"/>
                <a:gd name="f780" fmla="*/ f651 f351 1"/>
                <a:gd name="f781" fmla="*/ f652 f350 1"/>
                <a:gd name="f782" fmla="*/ f653 f351 1"/>
                <a:gd name="f783" fmla="*/ f654 f350 1"/>
                <a:gd name="f784" fmla="*/ f655 f351 1"/>
                <a:gd name="f785" fmla="*/ f656 f350 1"/>
                <a:gd name="f786" fmla="*/ f657 f351 1"/>
                <a:gd name="f787" fmla="*/ f658 f350 1"/>
                <a:gd name="f788" fmla="*/ f659 f351 1"/>
                <a:gd name="f789" fmla="*/ f660 f350 1"/>
                <a:gd name="f790" fmla="*/ f661 f351 1"/>
                <a:gd name="f791" fmla="*/ f662 f350 1"/>
                <a:gd name="f792" fmla="*/ f663 f351 1"/>
                <a:gd name="f793" fmla="*/ f664 f350 1"/>
                <a:gd name="f794" fmla="*/ f665 f351 1"/>
                <a:gd name="f795" fmla="*/ f666 f350 1"/>
                <a:gd name="f796" fmla="*/ f667 f350 1"/>
                <a:gd name="f797" fmla="*/ f668 f351 1"/>
                <a:gd name="f798" fmla="*/ f669 f350 1"/>
                <a:gd name="f799" fmla="*/ f670 f350 1"/>
                <a:gd name="f800" fmla="*/ f671 f351 1"/>
                <a:gd name="f801" fmla="*/ f672 f351 1"/>
                <a:gd name="f802" fmla="*/ f673 f350 1"/>
                <a:gd name="f803" fmla="*/ f674 f351 1"/>
                <a:gd name="f804" fmla="*/ f675 f350 1"/>
                <a:gd name="f805" fmla="*/ f676 f350 1"/>
                <a:gd name="f806" fmla="*/ f677 f351 1"/>
                <a:gd name="f807" fmla="*/ f678 f351 1"/>
                <a:gd name="f808" fmla="*/ f679 f350 1"/>
                <a:gd name="f809" fmla="*/ f680 f351 1"/>
                <a:gd name="f810" fmla="*/ f681 f350 1"/>
                <a:gd name="f811" fmla="*/ f682 f351 1"/>
                <a:gd name="f812" fmla="*/ f683 f350 1"/>
                <a:gd name="f813" fmla="*/ f684 f350 1"/>
                <a:gd name="f814" fmla="*/ f685 f350 1"/>
                <a:gd name="f815" fmla="*/ f686 f351 1"/>
                <a:gd name="f816" fmla="*/ f687 f350 1"/>
                <a:gd name="f817" fmla="*/ f688 f350 1"/>
                <a:gd name="f818" fmla="*/ f689 f351 1"/>
                <a:gd name="f819" fmla="*/ f690 f350 1"/>
                <a:gd name="f820" fmla="*/ f691 f351 1"/>
                <a:gd name="f821" fmla="*/ f692 f350 1"/>
                <a:gd name="f822" fmla="*/ f693 f351 1"/>
                <a:gd name="f823" fmla="*/ f694 f350 1"/>
                <a:gd name="f824" fmla="*/ f695 f351 1"/>
                <a:gd name="f825" fmla="*/ f696 f350 1"/>
                <a:gd name="f826" fmla="*/ f697 f350 1"/>
                <a:gd name="f827" fmla="*/ f698 f351 1"/>
                <a:gd name="f828" fmla="*/ f699 f350 1"/>
                <a:gd name="f829" fmla="*/ f700 f351 1"/>
                <a:gd name="f830" fmla="*/ f701 f350 1"/>
                <a:gd name="f831" fmla="*/ f702 f351 1"/>
                <a:gd name="f832" fmla="*/ f703 f350 1"/>
                <a:gd name="f833" fmla="*/ f704 f350 1"/>
                <a:gd name="f834" fmla="*/ f705 f351 1"/>
                <a:gd name="f835" fmla="*/ f706 f350 1"/>
                <a:gd name="f836" fmla="*/ f707 f350 1"/>
                <a:gd name="f837" fmla="*/ f708 f351 1"/>
                <a:gd name="f838" fmla="*/ f709 f351 1"/>
                <a:gd name="f839" fmla="*/ f710 f350 1"/>
                <a:gd name="f840" fmla="*/ f711 f351 1"/>
                <a:gd name="f841" fmla="*/ f712 f350 1"/>
                <a:gd name="f842" fmla="*/ f713 f351 1"/>
                <a:gd name="f843" fmla="*/ f714 f350 1"/>
                <a:gd name="f844" fmla="*/ f715 f351 1"/>
                <a:gd name="f845" fmla="*/ f716 f351 1"/>
                <a:gd name="f846" fmla="*/ f717 f350 1"/>
                <a:gd name="f847" fmla="*/ f718 f351 1"/>
                <a:gd name="f848" fmla="*/ f719 f350 1"/>
                <a:gd name="f849" fmla="*/ f720 f351 1"/>
                <a:gd name="f850" fmla="*/ f721 f350 1"/>
                <a:gd name="f851" fmla="*/ f722 f351 1"/>
                <a:gd name="f852" fmla="*/ f723 f350 1"/>
                <a:gd name="f853" fmla="*/ f724 f351 1"/>
                <a:gd name="f854" fmla="*/ f725 f350 1"/>
                <a:gd name="f855" fmla="*/ f726 f350 1"/>
                <a:gd name="f856" fmla="*/ f727 f351 1"/>
                <a:gd name="f857" fmla="*/ f728 f350 1"/>
                <a:gd name="f858" fmla="*/ f729 f351 1"/>
                <a:gd name="f859" fmla="*/ f730 f350 1"/>
                <a:gd name="f860" fmla="*/ f731 f351 1"/>
                <a:gd name="f861" fmla="*/ f732 f350 1"/>
                <a:gd name="f862" fmla="*/ f733 f351 1"/>
                <a:gd name="f863" fmla="*/ f734 f350 1"/>
                <a:gd name="f864" fmla="*/ f735 f351 1"/>
                <a:gd name="f865" fmla="*/ f736 f350 1"/>
                <a:gd name="f866" fmla="*/ f737 f351 1"/>
                <a:gd name="f867" fmla="*/ f738 f350 1"/>
                <a:gd name="f868" fmla="*/ f739 f351 1"/>
                <a:gd name="f869" fmla="*/ f740 f3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6">
                  <a:pos x="f745" y="f746"/>
                </a:cxn>
                <a:cxn ang="f486">
                  <a:pos x="f747" y="f748"/>
                </a:cxn>
                <a:cxn ang="f486">
                  <a:pos x="f749" y="f750"/>
                </a:cxn>
                <a:cxn ang="f486">
                  <a:pos x="f751" y="f752"/>
                </a:cxn>
                <a:cxn ang="f486">
                  <a:pos x="f753" y="f754"/>
                </a:cxn>
                <a:cxn ang="f486">
                  <a:pos x="f755" y="f756"/>
                </a:cxn>
                <a:cxn ang="f486">
                  <a:pos x="f757" y="f758"/>
                </a:cxn>
                <a:cxn ang="f486">
                  <a:pos x="f759" y="f760"/>
                </a:cxn>
                <a:cxn ang="f486">
                  <a:pos x="f761" y="f762"/>
                </a:cxn>
                <a:cxn ang="f486">
                  <a:pos x="f763" y="f764"/>
                </a:cxn>
                <a:cxn ang="f486">
                  <a:pos x="f765" y="f766"/>
                </a:cxn>
                <a:cxn ang="f486">
                  <a:pos x="f767" y="f768"/>
                </a:cxn>
                <a:cxn ang="f486">
                  <a:pos x="f769" y="f768"/>
                </a:cxn>
                <a:cxn ang="f486">
                  <a:pos x="f770" y="f768"/>
                </a:cxn>
                <a:cxn ang="f486">
                  <a:pos x="f771" y="f772"/>
                </a:cxn>
                <a:cxn ang="f486">
                  <a:pos x="f773" y="f774"/>
                </a:cxn>
                <a:cxn ang="f486">
                  <a:pos x="f775" y="f776"/>
                </a:cxn>
                <a:cxn ang="f486">
                  <a:pos x="f777" y="f778"/>
                </a:cxn>
                <a:cxn ang="f486">
                  <a:pos x="f779" y="f780"/>
                </a:cxn>
                <a:cxn ang="f486">
                  <a:pos x="f781" y="f782"/>
                </a:cxn>
                <a:cxn ang="f486">
                  <a:pos x="f783" y="f784"/>
                </a:cxn>
                <a:cxn ang="f486">
                  <a:pos x="f785" y="f786"/>
                </a:cxn>
                <a:cxn ang="f486">
                  <a:pos x="f787" y="f788"/>
                </a:cxn>
                <a:cxn ang="f486">
                  <a:pos x="f789" y="f790"/>
                </a:cxn>
                <a:cxn ang="f486">
                  <a:pos x="f791" y="f792"/>
                </a:cxn>
                <a:cxn ang="f486">
                  <a:pos x="f793" y="f794"/>
                </a:cxn>
                <a:cxn ang="f486">
                  <a:pos x="f795" y="f746"/>
                </a:cxn>
                <a:cxn ang="f486">
                  <a:pos x="f745" y="f746"/>
                </a:cxn>
                <a:cxn ang="f486">
                  <a:pos x="f796" y="f797"/>
                </a:cxn>
                <a:cxn ang="f486">
                  <a:pos x="f798" y="f797"/>
                </a:cxn>
                <a:cxn ang="f486">
                  <a:pos x="f799" y="f800"/>
                </a:cxn>
                <a:cxn ang="f486">
                  <a:pos x="f799" y="f801"/>
                </a:cxn>
                <a:cxn ang="f486">
                  <a:pos x="f802" y="f803"/>
                </a:cxn>
                <a:cxn ang="f486">
                  <a:pos x="f804" y="f803"/>
                </a:cxn>
                <a:cxn ang="f486">
                  <a:pos x="f805" y="f806"/>
                </a:cxn>
                <a:cxn ang="f486">
                  <a:pos x="f805" y="f807"/>
                </a:cxn>
                <a:cxn ang="f486">
                  <a:pos x="f808" y="f809"/>
                </a:cxn>
                <a:cxn ang="f486">
                  <a:pos x="f810" y="f811"/>
                </a:cxn>
                <a:cxn ang="f486">
                  <a:pos x="f812" y="f797"/>
                </a:cxn>
                <a:cxn ang="f486">
                  <a:pos x="f813" y="f797"/>
                </a:cxn>
                <a:cxn ang="f486">
                  <a:pos x="f814" y="f815"/>
                </a:cxn>
                <a:cxn ang="f486">
                  <a:pos x="f816" y="f815"/>
                </a:cxn>
                <a:cxn ang="f486">
                  <a:pos x="f817" y="f818"/>
                </a:cxn>
                <a:cxn ang="f486">
                  <a:pos x="f819" y="f820"/>
                </a:cxn>
                <a:cxn ang="f486">
                  <a:pos x="f821" y="f822"/>
                </a:cxn>
                <a:cxn ang="f486">
                  <a:pos x="f823" y="f824"/>
                </a:cxn>
                <a:cxn ang="f486">
                  <a:pos x="f825" y="f824"/>
                </a:cxn>
                <a:cxn ang="f486">
                  <a:pos x="f826" y="f827"/>
                </a:cxn>
                <a:cxn ang="f486">
                  <a:pos x="f828" y="f829"/>
                </a:cxn>
                <a:cxn ang="f486">
                  <a:pos x="f830" y="f831"/>
                </a:cxn>
                <a:cxn ang="f486">
                  <a:pos x="f832" y="f818"/>
                </a:cxn>
                <a:cxn ang="f486">
                  <a:pos x="f833" y="f834"/>
                </a:cxn>
                <a:cxn ang="f486">
                  <a:pos x="f835" y="f834"/>
                </a:cxn>
                <a:cxn ang="f486">
                  <a:pos x="f836" y="f837"/>
                </a:cxn>
                <a:cxn ang="f486">
                  <a:pos x="f836" y="f838"/>
                </a:cxn>
                <a:cxn ang="f486">
                  <a:pos x="f839" y="f840"/>
                </a:cxn>
                <a:cxn ang="f486">
                  <a:pos x="f841" y="f842"/>
                </a:cxn>
                <a:cxn ang="f486">
                  <a:pos x="f843" y="f844"/>
                </a:cxn>
                <a:cxn ang="f486">
                  <a:pos x="f843" y="f845"/>
                </a:cxn>
                <a:cxn ang="f486">
                  <a:pos x="f846" y="f847"/>
                </a:cxn>
                <a:cxn ang="f486">
                  <a:pos x="f848" y="f849"/>
                </a:cxn>
                <a:cxn ang="f486">
                  <a:pos x="f850" y="f851"/>
                </a:cxn>
                <a:cxn ang="f486">
                  <a:pos x="f850" y="f837"/>
                </a:cxn>
                <a:cxn ang="f486">
                  <a:pos x="f852" y="f853"/>
                </a:cxn>
                <a:cxn ang="f486">
                  <a:pos x="f854" y="f853"/>
                </a:cxn>
                <a:cxn ang="f486">
                  <a:pos x="f855" y="f856"/>
                </a:cxn>
                <a:cxn ang="f486">
                  <a:pos x="f857" y="f858"/>
                </a:cxn>
                <a:cxn ang="f486">
                  <a:pos x="f859" y="f860"/>
                </a:cxn>
                <a:cxn ang="f486">
                  <a:pos x="f861" y="f862"/>
                </a:cxn>
                <a:cxn ang="f486">
                  <a:pos x="f863" y="f864"/>
                </a:cxn>
                <a:cxn ang="f486">
                  <a:pos x="f865" y="f866"/>
                </a:cxn>
                <a:cxn ang="f486">
                  <a:pos x="f867" y="f868"/>
                </a:cxn>
                <a:cxn ang="f486">
                  <a:pos x="f852" y="f869"/>
                </a:cxn>
                <a:cxn ang="f486">
                  <a:pos x="f852" y="f853"/>
                </a:cxn>
              </a:cxnLst>
              <a:rect l="f741" t="f744" r="f742" b="f743"/>
              <a:pathLst>
                <a:path w="1965581" h="1840554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9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3"/>
                    <a:pt x="f77" y="f73"/>
                  </a:cubicBezTo>
                  <a:cubicBezTo>
                    <a:pt x="f78" y="f73"/>
                    <a:pt x="f79" y="f73"/>
                    <a:pt x="f80" y="f73"/>
                  </a:cubicBezTo>
                  <a:cubicBezTo>
                    <a:pt x="f81" y="f73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6" y="f138"/>
                  </a:cubicBezTo>
                  <a:cubicBezTo>
                    <a:pt x="f139" y="f140"/>
                    <a:pt x="f141" y="f142"/>
                    <a:pt x="f141" y="f143"/>
                  </a:cubicBezTo>
                  <a:cubicBezTo>
                    <a:pt x="f141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53" y="f7"/>
                  </a:cubicBezTo>
                  <a:lnTo>
                    <a:pt x="f8" y="f7"/>
                  </a:lnTo>
                  <a:close/>
                  <a:moveTo>
                    <a:pt x="f154" y="f155"/>
                  </a:moveTo>
                  <a:cubicBezTo>
                    <a:pt x="f156" y="f155"/>
                    <a:pt x="f157" y="f155"/>
                    <a:pt x="f158" y="f155"/>
                  </a:cubicBezTo>
                  <a:cubicBezTo>
                    <a:pt x="f159" y="f155"/>
                    <a:pt x="f160" y="f161"/>
                    <a:pt x="f160" y="f162"/>
                  </a:cubicBezTo>
                  <a:cubicBezTo>
                    <a:pt x="f160" y="f163"/>
                    <a:pt x="f160" y="f164"/>
                    <a:pt x="f160" y="f165"/>
                  </a:cubicBezTo>
                  <a:cubicBezTo>
                    <a:pt x="f160" y="f166"/>
                    <a:pt x="f159" y="f167"/>
                    <a:pt x="f168" y="f167"/>
                  </a:cubicBezTo>
                  <a:cubicBezTo>
                    <a:pt x="f169" y="f167"/>
                    <a:pt x="f170" y="f167"/>
                    <a:pt x="f171" y="f167"/>
                  </a:cubicBezTo>
                  <a:cubicBezTo>
                    <a:pt x="f172" y="f167"/>
                    <a:pt x="f173" y="f174"/>
                    <a:pt x="f173" y="f175"/>
                  </a:cubicBezTo>
                  <a:cubicBezTo>
                    <a:pt x="f173" y="f176"/>
                    <a:pt x="f173" y="f177"/>
                    <a:pt x="f173" y="f178"/>
                  </a:cubicBezTo>
                  <a:cubicBezTo>
                    <a:pt x="f173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55"/>
                    <a:pt x="f193" y="f155"/>
                  </a:cubicBezTo>
                  <a:cubicBezTo>
                    <a:pt x="f194" y="f155"/>
                    <a:pt x="f195" y="f155"/>
                    <a:pt x="f196" y="f155"/>
                  </a:cubicBezTo>
                  <a:close/>
                  <a:moveTo>
                    <a:pt x="f197" y="f198"/>
                  </a:moveTo>
                  <a:cubicBezTo>
                    <a:pt x="f199" y="f198"/>
                    <a:pt x="f200" y="f198"/>
                    <a:pt x="f201" y="f198"/>
                  </a:cubicBezTo>
                  <a:cubicBezTo>
                    <a:pt x="f202" y="f198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5" y="f217"/>
                  </a:cubicBezTo>
                  <a:cubicBezTo>
                    <a:pt x="f215" y="f218"/>
                    <a:pt x="f219" y="f220"/>
                    <a:pt x="f221" y="f220"/>
                  </a:cubicBezTo>
                  <a:cubicBezTo>
                    <a:pt x="f222" y="f220"/>
                    <a:pt x="f223" y="f220"/>
                    <a:pt x="f224" y="f220"/>
                  </a:cubicBezTo>
                  <a:cubicBezTo>
                    <a:pt x="f225" y="f220"/>
                    <a:pt x="f226" y="f227"/>
                    <a:pt x="f228" y="f229"/>
                  </a:cubicBezTo>
                  <a:cubicBezTo>
                    <a:pt x="f230" y="f231"/>
                    <a:pt x="f232" y="f233"/>
                    <a:pt x="f234" y="f235"/>
                  </a:cubicBezTo>
                  <a:cubicBezTo>
                    <a:pt x="f236" y="f237"/>
                    <a:pt x="f238" y="f239"/>
                    <a:pt x="f232" y="f240"/>
                  </a:cubicBezTo>
                  <a:cubicBezTo>
                    <a:pt x="f241" y="f242"/>
                    <a:pt x="f243" y="f244"/>
                    <a:pt x="f245" y="f206"/>
                  </a:cubicBezTo>
                  <a:cubicBezTo>
                    <a:pt x="f246" y="f247"/>
                    <a:pt x="f248" y="f249"/>
                    <a:pt x="f250" y="f249"/>
                  </a:cubicBezTo>
                  <a:cubicBezTo>
                    <a:pt x="f251" y="f249"/>
                    <a:pt x="f252" y="f249"/>
                    <a:pt x="f253" y="f249"/>
                  </a:cubicBezTo>
                  <a:close/>
                  <a:moveTo>
                    <a:pt x="f254" y="f255"/>
                  </a:moveTo>
                  <a:cubicBezTo>
                    <a:pt x="f254" y="f256"/>
                    <a:pt x="f254" y="f257"/>
                    <a:pt x="f254" y="f258"/>
                  </a:cubicBezTo>
                  <a:cubicBezTo>
                    <a:pt x="f254" y="f259"/>
                    <a:pt x="f260" y="f261"/>
                    <a:pt x="f262" y="f263"/>
                  </a:cubicBezTo>
                  <a:cubicBezTo>
                    <a:pt x="f264" y="f265"/>
                    <a:pt x="f266" y="f267"/>
                    <a:pt x="f268" y="f269"/>
                  </a:cubicBezTo>
                  <a:cubicBezTo>
                    <a:pt x="f270" y="f271"/>
                    <a:pt x="f272" y="f273"/>
                    <a:pt x="f274" y="f275"/>
                  </a:cubicBezTo>
                  <a:cubicBezTo>
                    <a:pt x="f276" y="f277"/>
                    <a:pt x="f276" y="f278"/>
                    <a:pt x="f274" y="f279"/>
                  </a:cubicBezTo>
                  <a:cubicBezTo>
                    <a:pt x="f274" y="f280"/>
                    <a:pt x="f281" y="f282"/>
                    <a:pt x="f283" y="f284"/>
                  </a:cubicBez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3" y="f295"/>
                  </a:cubicBezTo>
                  <a:cubicBezTo>
                    <a:pt x="f293" y="f296"/>
                    <a:pt x="f293" y="f297"/>
                    <a:pt x="f293" y="f255"/>
                  </a:cubicBezTo>
                  <a:close/>
                  <a:moveTo>
                    <a:pt x="f298" y="f299"/>
                  </a:moveTo>
                  <a:lnTo>
                    <a:pt x="f300" y="f299"/>
                  </a:lnTo>
                  <a:cubicBezTo>
                    <a:pt x="f300" y="f301"/>
                    <a:pt x="f302" y="f303"/>
                    <a:pt x="f304" y="f305"/>
                  </a:cubicBezTo>
                  <a:cubicBezTo>
                    <a:pt x="f306" y="f307"/>
                    <a:pt x="f308" y="f309"/>
                    <a:pt x="f310" y="f311"/>
                  </a:cubicBezTo>
                  <a:cubicBezTo>
                    <a:pt x="f312" y="f313"/>
                    <a:pt x="f314" y="f315"/>
                    <a:pt x="f316" y="f317"/>
                  </a:cubicBezTo>
                  <a:cubicBezTo>
                    <a:pt x="f318" y="f319"/>
                    <a:pt x="f320" y="f321"/>
                    <a:pt x="f322" y="f323"/>
                  </a:cubicBezTo>
                  <a:cubicBezTo>
                    <a:pt x="f324" y="f325"/>
                    <a:pt x="f326" y="f327"/>
                    <a:pt x="f328" y="f329"/>
                  </a:cubicBez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62" y="f344"/>
                    <a:pt x="f298" y="f345"/>
                  </a:cubicBezTo>
                  <a:cubicBezTo>
                    <a:pt x="f346" y="f347"/>
                    <a:pt x="f298" y="f348"/>
                    <a:pt x="f298" y="f299"/>
                  </a:cubicBezTo>
                  <a:close/>
                </a:path>
              </a:pathLst>
            </a:custGeom>
            <a:solidFill>
              <a:srgbClr val="C46C3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orma libre: forma 23">
              <a:extLst>
                <a:ext uri="{FF2B5EF4-FFF2-40B4-BE49-F238E27FC236}">
                  <a16:creationId xmlns:a16="http://schemas.microsoft.com/office/drawing/2014/main" id="{073C05B6-094C-4167-835B-701BB0106C8B}"/>
                </a:ext>
              </a:extLst>
            </p:cNvPr>
            <p:cNvSpPr/>
            <p:nvPr/>
          </p:nvSpPr>
          <p:spPr>
            <a:xfrm>
              <a:off x="2437580" y="1131789"/>
              <a:ext cx="512502" cy="11233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2500"/>
                <a:gd name="f7" fmla="val 1123397"/>
                <a:gd name="f8" fmla="val 251807"/>
                <a:gd name="f9" fmla="val 593507"/>
                <a:gd name="f10" fmla="val 284326"/>
                <a:gd name="f11" fmla="val 566455"/>
                <a:gd name="f12" fmla="val 320677"/>
                <a:gd name="f13" fmla="val 545264"/>
                <a:gd name="f14" fmla="val 358663"/>
                <a:gd name="f15" fmla="val 524243"/>
                <a:gd name="f16" fmla="val 367455"/>
                <a:gd name="f17" fmla="val 539009"/>
                <a:gd name="f18" fmla="val 358325"/>
                <a:gd name="f19" fmla="val 547857"/>
                <a:gd name="f20" fmla="val 354210"/>
                <a:gd name="f21" fmla="val 556818"/>
                <a:gd name="f22" fmla="val 314139"/>
                <a:gd name="f23" fmla="val 643103"/>
                <a:gd name="f24" fmla="val 256992"/>
                <a:gd name="f25" fmla="val 717327"/>
                <a:gd name="f26" fmla="val 191954"/>
                <a:gd name="f27" fmla="val 785915"/>
                <a:gd name="f28" fmla="val 177695"/>
                <a:gd name="f29" fmla="val 800963"/>
                <a:gd name="f30" fmla="val 163155"/>
                <a:gd name="f31" fmla="val 815898"/>
                <a:gd name="f32" fmla="val 147656"/>
                <a:gd name="f33" fmla="val 829706"/>
                <a:gd name="f34" fmla="val 135652"/>
                <a:gd name="f35" fmla="val 840414"/>
                <a:gd name="f36" fmla="val 128494"/>
                <a:gd name="f37" fmla="val 837089"/>
                <a:gd name="f38" fmla="val 126916"/>
                <a:gd name="f39" fmla="val 820576"/>
                <a:gd name="f40" fmla="val 125846"/>
                <a:gd name="f41" fmla="val 809755"/>
                <a:gd name="f42" fmla="val 126071"/>
                <a:gd name="f43" fmla="val 798709"/>
                <a:gd name="f44" fmla="val 126747"/>
                <a:gd name="f45" fmla="val 787832"/>
                <a:gd name="f46" fmla="val 133567"/>
                <a:gd name="f47" fmla="val 674269"/>
                <a:gd name="f48" fmla="val 145402"/>
                <a:gd name="f49" fmla="val 561383"/>
                <a:gd name="f50" fmla="val 175216"/>
                <a:gd name="f51" fmla="val 451089"/>
                <a:gd name="f52" fmla="val 176061"/>
                <a:gd name="f53" fmla="val 447990"/>
                <a:gd name="f54" fmla="val 176174"/>
                <a:gd name="f55" fmla="val 444664"/>
                <a:gd name="f56" fmla="val 176681"/>
                <a:gd name="f57" fmla="val 440945"/>
                <a:gd name="f58" fmla="val 164733"/>
                <a:gd name="f59" fmla="val 444101"/>
                <a:gd name="f60" fmla="val 166086"/>
                <a:gd name="f61" fmla="val 455485"/>
                <a:gd name="f62" fmla="val 163437"/>
                <a:gd name="f63" fmla="val 462925"/>
                <a:gd name="f64" fmla="val 115870"/>
                <a:gd name="f65" fmla="val 594973"/>
                <a:gd name="f66" fmla="val 90114"/>
                <a:gd name="f67" fmla="val 730515"/>
                <a:gd name="f68" fmla="val 102062"/>
                <a:gd name="f69" fmla="val 871411"/>
                <a:gd name="f70" fmla="val 105669"/>
                <a:gd name="f71" fmla="val 913793"/>
                <a:gd name="f72" fmla="val 112827"/>
                <a:gd name="f73" fmla="val 955893"/>
                <a:gd name="f74" fmla="val 118406"/>
                <a:gd name="f75" fmla="val 998105"/>
                <a:gd name="f76" fmla="val 119871"/>
                <a:gd name="f77" fmla="val 1008982"/>
                <a:gd name="f78" fmla="val 122802"/>
                <a:gd name="f79" fmla="val 1020423"/>
                <a:gd name="f80" fmla="val 117223"/>
                <a:gd name="f81" fmla="val 1030342"/>
                <a:gd name="f82" fmla="val 100597"/>
                <a:gd name="f83" fmla="val 1059818"/>
                <a:gd name="f84" fmla="val 83069"/>
                <a:gd name="f85" fmla="val 1088786"/>
                <a:gd name="f86" fmla="val 65655"/>
                <a:gd name="f87" fmla="val 1117867"/>
                <a:gd name="f88" fmla="val 63400"/>
                <a:gd name="f89" fmla="val 1121587"/>
                <a:gd name="f90" fmla="val 59737"/>
                <a:gd name="f91" fmla="val 1124574"/>
                <a:gd name="f92" fmla="val 54890"/>
                <a:gd name="f93" fmla="val 1122939"/>
                <a:gd name="f94" fmla="val 49987"/>
                <a:gd name="f95" fmla="val 1121305"/>
                <a:gd name="f96" fmla="val 48860"/>
                <a:gd name="f97" fmla="val 1116515"/>
                <a:gd name="f98" fmla="val 48691"/>
                <a:gd name="f99" fmla="val 1112288"/>
                <a:gd name="f100" fmla="val 48353"/>
                <a:gd name="f101" fmla="val 1103608"/>
                <a:gd name="f102" fmla="val 48409"/>
                <a:gd name="f103" fmla="val 1094816"/>
                <a:gd name="f104" fmla="val 49198"/>
                <a:gd name="f105" fmla="val 1086137"/>
                <a:gd name="f106" fmla="val 54721"/>
                <a:gd name="f107" fmla="val 1028370"/>
                <a:gd name="f108" fmla="val 55003"/>
                <a:gd name="f109" fmla="val 970490"/>
                <a:gd name="f110" fmla="val 54045"/>
                <a:gd name="f111" fmla="val 912553"/>
                <a:gd name="f112" fmla="val 53538"/>
                <a:gd name="f113" fmla="val 882739"/>
                <a:gd name="f114" fmla="val 47451"/>
                <a:gd name="f115" fmla="val 854109"/>
                <a:gd name="f116" fmla="val 37363"/>
                <a:gd name="f117" fmla="val 826043"/>
                <a:gd name="f118" fmla="val -2765"/>
                <a:gd name="f119" fmla="val 714284"/>
                <a:gd name="f120" fmla="val -10429"/>
                <a:gd name="f121" fmla="val 600158"/>
                <a:gd name="f122" fmla="val 13692"/>
                <a:gd name="f123" fmla="val 483890"/>
                <a:gd name="f124" fmla="val 15214"/>
                <a:gd name="f125" fmla="val 476394"/>
                <a:gd name="f126" fmla="val 17299"/>
                <a:gd name="f127" fmla="val 469011"/>
                <a:gd name="f128" fmla="val 19779"/>
                <a:gd name="f129" fmla="val 461797"/>
                <a:gd name="f130" fmla="val 20680"/>
                <a:gd name="f131" fmla="val 459148"/>
                <a:gd name="f132" fmla="val 23611"/>
                <a:gd name="f133" fmla="val 457232"/>
                <a:gd name="f134" fmla="val 27613"/>
                <a:gd name="f135" fmla="val 452724"/>
                <a:gd name="f136" fmla="val 42378"/>
                <a:gd name="f137" fmla="val 480227"/>
                <a:gd name="f138" fmla="val 39504"/>
                <a:gd name="f139" fmla="val 510886"/>
                <a:gd name="f140" fmla="val 51959"/>
                <a:gd name="f141" fmla="val 541263"/>
                <a:gd name="f142" fmla="val 493584"/>
                <a:gd name="f143" fmla="val 53199"/>
                <a:gd name="f144" fmla="val 450188"/>
                <a:gd name="f145" fmla="val 51565"/>
                <a:gd name="f146" fmla="val 406904"/>
                <a:gd name="f147" fmla="val 50325"/>
                <a:gd name="f148" fmla="val 375062"/>
                <a:gd name="f149" fmla="val 57764"/>
                <a:gd name="f150" fmla="val 346713"/>
                <a:gd name="f151" fmla="val 73432"/>
                <a:gd name="f152" fmla="val 319379"/>
                <a:gd name="f153" fmla="val 86507"/>
                <a:gd name="f154" fmla="val 296611"/>
                <a:gd name="f155" fmla="val 96934"/>
                <a:gd name="f156" fmla="val 270855"/>
                <a:gd name="f157" fmla="val 115926"/>
                <a:gd name="f158" fmla="val 253609"/>
                <a:gd name="f159" fmla="val 134356"/>
                <a:gd name="f160" fmla="val 236927"/>
                <a:gd name="f161" fmla="val 146022"/>
                <a:gd name="f162" fmla="val 216920"/>
                <a:gd name="f163" fmla="val 160844"/>
                <a:gd name="f164" fmla="val 198321"/>
                <a:gd name="f165" fmla="val 190038"/>
                <a:gd name="f166" fmla="val 161575"/>
                <a:gd name="f167" fmla="val 225487"/>
                <a:gd name="f168" fmla="val 130184"/>
                <a:gd name="f169" fmla="val 264318"/>
                <a:gd name="f170" fmla="val 103188"/>
                <a:gd name="f171" fmla="val 268714"/>
                <a:gd name="f172" fmla="val 100145"/>
                <a:gd name="f173" fmla="val 273336"/>
                <a:gd name="f174" fmla="val 96820"/>
                <a:gd name="f175" fmla="val 282015"/>
                <a:gd name="f176" fmla="val 101497"/>
                <a:gd name="f177" fmla="val 280212"/>
                <a:gd name="f178" fmla="val 121279"/>
                <a:gd name="f179" fmla="val 265333"/>
                <a:gd name="f180" fmla="val 137623"/>
                <a:gd name="f181" fmla="val 264657"/>
                <a:gd name="f182" fmla="val 159716"/>
                <a:gd name="f183" fmla="val 275534"/>
                <a:gd name="f184" fmla="val 141117"/>
                <a:gd name="f185" fmla="val 287425"/>
                <a:gd name="f186" fmla="val 123026"/>
                <a:gd name="f187" fmla="val 297175"/>
                <a:gd name="f188" fmla="val 103864"/>
                <a:gd name="f189" fmla="val 311265"/>
                <a:gd name="f190" fmla="val 76136"/>
                <a:gd name="f191" fmla="val 332794"/>
                <a:gd name="f192" fmla="val 58045"/>
                <a:gd name="f193" fmla="val 361199"/>
                <a:gd name="f194" fmla="val 45984"/>
                <a:gd name="f195" fmla="val 403580"/>
                <a:gd name="f196" fmla="val 28006"/>
                <a:gd name="f197" fmla="val 446357"/>
                <a:gd name="f198" fmla="val 11775"/>
                <a:gd name="f199" fmla="val 491500"/>
                <a:gd name="f200" fmla="val 2194"/>
                <a:gd name="f201" fmla="val 498714"/>
                <a:gd name="f202" fmla="val 672"/>
                <a:gd name="f203" fmla="val 506040"/>
                <a:gd name="f204" fmla="val -2315"/>
                <a:gd name="f205" fmla="val 512127"/>
                <a:gd name="f206" fmla="val 3152"/>
                <a:gd name="f207" fmla="val 513592"/>
                <a:gd name="f208" fmla="val 9464"/>
                <a:gd name="f209" fmla="val 510493"/>
                <a:gd name="f210" fmla="val 12676"/>
                <a:gd name="f211" fmla="val 507167"/>
                <a:gd name="f212" fmla="val 15494"/>
                <a:gd name="f213" fmla="val 468224"/>
                <a:gd name="f214" fmla="val 48577"/>
                <a:gd name="f215" fmla="val 444835"/>
                <a:gd name="f216" fmla="val 91296"/>
                <a:gd name="f217" fmla="val 432154"/>
                <a:gd name="f218" fmla="val 139877"/>
                <a:gd name="f219" fmla="val 427420"/>
                <a:gd name="f220" fmla="val 158138"/>
                <a:gd name="f221" fmla="val 418515"/>
                <a:gd name="f222" fmla="val 170706"/>
                <a:gd name="f223" fmla="val 402510"/>
                <a:gd name="f224" fmla="val 180625"/>
                <a:gd name="f225" fmla="val 378557"/>
                <a:gd name="f226" fmla="val 195447"/>
                <a:gd name="f227" fmla="val 356690"/>
                <a:gd name="f228" fmla="val 213144"/>
                <a:gd name="f229" fmla="val 340177"/>
                <a:gd name="f230" fmla="val 237321"/>
                <a:gd name="f231" fmla="val 354943"/>
                <a:gd name="f232" fmla="val 228868"/>
                <a:gd name="f233" fmla="val 369314"/>
                <a:gd name="f234" fmla="val 219456"/>
                <a:gd name="f235" fmla="val 384644"/>
                <a:gd name="f236" fmla="val 212073"/>
                <a:gd name="f237" fmla="val 410005"/>
                <a:gd name="f238" fmla="val 199843"/>
                <a:gd name="f239" fmla="val 415190"/>
                <a:gd name="f240" fmla="val 203732"/>
                <a:gd name="f241" fmla="val 416430"/>
                <a:gd name="f242" fmla="val 230558"/>
                <a:gd name="f243" fmla="val 417726"/>
                <a:gd name="f244" fmla="val 258794"/>
                <a:gd name="f245" fmla="val 410287"/>
                <a:gd name="f246" fmla="val 281112"/>
                <a:gd name="f247" fmla="val 384926"/>
                <a:gd name="f248" fmla="val 297456"/>
                <a:gd name="f249" fmla="val 363848"/>
                <a:gd name="f250" fmla="val 311038"/>
                <a:gd name="f251" fmla="val 346546"/>
                <a:gd name="f252" fmla="val 329806"/>
                <a:gd name="f253" fmla="val 329356"/>
                <a:gd name="f254" fmla="val 348235"/>
                <a:gd name="f255" fmla="val 322199"/>
                <a:gd name="f256" fmla="val 355900"/>
                <a:gd name="f257" fmla="val 314365"/>
                <a:gd name="f258" fmla="val 363170"/>
                <a:gd name="f259" fmla="val 308785"/>
                <a:gd name="f260" fmla="val 378725"/>
                <a:gd name="f261" fmla="val 331160"/>
                <a:gd name="f262" fmla="val 363903"/>
                <a:gd name="f263" fmla="val 348913"/>
                <a:gd name="f264" fmla="val 351842"/>
                <a:gd name="f265" fmla="val 367060"/>
                <a:gd name="f266" fmla="val 340345"/>
                <a:gd name="f267" fmla="val 375345"/>
                <a:gd name="f268" fmla="val 335103"/>
                <a:gd name="f269" fmla="val 384080"/>
                <a:gd name="f270" fmla="val 330426"/>
                <a:gd name="f271" fmla="val 393098"/>
                <a:gd name="f272" fmla="val 326593"/>
                <a:gd name="f273" fmla="val 402228"/>
                <a:gd name="f274" fmla="val 322705"/>
                <a:gd name="f275" fmla="val 409047"/>
                <a:gd name="f276" fmla="val 326988"/>
                <a:gd name="f277" fmla="val 408822"/>
                <a:gd name="f278" fmla="val 336569"/>
                <a:gd name="f279" fmla="val 407751"/>
                <a:gd name="f280" fmla="val 380359"/>
                <a:gd name="f281" fmla="val 403975"/>
                <a:gd name="f282" fmla="val 423924"/>
                <a:gd name="f283" fmla="val 386842"/>
                <a:gd name="f284" fmla="val 464897"/>
                <a:gd name="f285" fmla="val 382108"/>
                <a:gd name="f286" fmla="val 476169"/>
                <a:gd name="f287" fmla="val 370047"/>
                <a:gd name="f288" fmla="val 481861"/>
                <a:gd name="f289" fmla="val 360128"/>
                <a:gd name="f290" fmla="val 488568"/>
                <a:gd name="f291" fmla="val 318085"/>
                <a:gd name="f292" fmla="val 517029"/>
                <a:gd name="f293" fmla="val 283649"/>
                <a:gd name="f294" fmla="val 553549"/>
                <a:gd name="f295" fmla="val 251750"/>
                <a:gd name="f296" fmla="val 593451"/>
                <a:gd name="f297" fmla="+- 0 0 -90"/>
                <a:gd name="f298" fmla="*/ f3 1 512500"/>
                <a:gd name="f299" fmla="*/ f4 1 1123397"/>
                <a:gd name="f300" fmla="val f5"/>
                <a:gd name="f301" fmla="val f6"/>
                <a:gd name="f302" fmla="val f7"/>
                <a:gd name="f303" fmla="*/ f297 f0 1"/>
                <a:gd name="f304" fmla="+- f302 0 f300"/>
                <a:gd name="f305" fmla="+- f301 0 f300"/>
                <a:gd name="f306" fmla="*/ f303 1 f2"/>
                <a:gd name="f307" fmla="*/ f305 1 512500"/>
                <a:gd name="f308" fmla="*/ f304 1 1123397"/>
                <a:gd name="f309" fmla="*/ 251807 f305 1"/>
                <a:gd name="f310" fmla="*/ 593507 f304 1"/>
                <a:gd name="f311" fmla="*/ 358663 f305 1"/>
                <a:gd name="f312" fmla="*/ 524243 f304 1"/>
                <a:gd name="f313" fmla="*/ 354210 f305 1"/>
                <a:gd name="f314" fmla="*/ 556818 f304 1"/>
                <a:gd name="f315" fmla="*/ 191954 f305 1"/>
                <a:gd name="f316" fmla="*/ 785915 f304 1"/>
                <a:gd name="f317" fmla="*/ 147656 f305 1"/>
                <a:gd name="f318" fmla="*/ 829706 f304 1"/>
                <a:gd name="f319" fmla="*/ 126916 f305 1"/>
                <a:gd name="f320" fmla="*/ 820576 f304 1"/>
                <a:gd name="f321" fmla="*/ 126747 f305 1"/>
                <a:gd name="f322" fmla="*/ 787832 f304 1"/>
                <a:gd name="f323" fmla="*/ 175216 f305 1"/>
                <a:gd name="f324" fmla="*/ 451089 f304 1"/>
                <a:gd name="f325" fmla="*/ 176681 f305 1"/>
                <a:gd name="f326" fmla="*/ 440945 f304 1"/>
                <a:gd name="f327" fmla="*/ 163437 f305 1"/>
                <a:gd name="f328" fmla="*/ 462925 f304 1"/>
                <a:gd name="f329" fmla="*/ 102062 f305 1"/>
                <a:gd name="f330" fmla="*/ 871411 f304 1"/>
                <a:gd name="f331" fmla="*/ 118406 f305 1"/>
                <a:gd name="f332" fmla="*/ 998105 f304 1"/>
                <a:gd name="f333" fmla="*/ 117223 f305 1"/>
                <a:gd name="f334" fmla="*/ 1030342 f304 1"/>
                <a:gd name="f335" fmla="*/ 65655 f305 1"/>
                <a:gd name="f336" fmla="*/ 1117867 f304 1"/>
                <a:gd name="f337" fmla="*/ 54890 f305 1"/>
                <a:gd name="f338" fmla="*/ 1122939 f304 1"/>
                <a:gd name="f339" fmla="*/ 48691 f305 1"/>
                <a:gd name="f340" fmla="*/ 1112288 f304 1"/>
                <a:gd name="f341" fmla="*/ 49198 f305 1"/>
                <a:gd name="f342" fmla="*/ 1086137 f304 1"/>
                <a:gd name="f343" fmla="*/ 54045 f305 1"/>
                <a:gd name="f344" fmla="*/ 912553 f304 1"/>
                <a:gd name="f345" fmla="*/ 37363 f305 1"/>
                <a:gd name="f346" fmla="*/ 826043 f304 1"/>
                <a:gd name="f347" fmla="*/ 13692 f305 1"/>
                <a:gd name="f348" fmla="*/ 483890 f304 1"/>
                <a:gd name="f349" fmla="*/ 19779 f305 1"/>
                <a:gd name="f350" fmla="*/ 461797 f304 1"/>
                <a:gd name="f351" fmla="*/ 27613 f305 1"/>
                <a:gd name="f352" fmla="*/ 452724 f304 1"/>
                <a:gd name="f353" fmla="*/ 51959 f305 1"/>
                <a:gd name="f354" fmla="*/ 541263 f304 1"/>
                <a:gd name="f355" fmla="*/ 51565 f305 1"/>
                <a:gd name="f356" fmla="*/ 406904 f304 1"/>
                <a:gd name="f357" fmla="*/ 73432 f305 1"/>
                <a:gd name="f358" fmla="*/ 319379 f304 1"/>
                <a:gd name="f359" fmla="*/ 115926 f305 1"/>
                <a:gd name="f360" fmla="*/ 253609 f304 1"/>
                <a:gd name="f361" fmla="*/ 160844 f305 1"/>
                <a:gd name="f362" fmla="*/ 198321 f304 1"/>
                <a:gd name="f363" fmla="*/ 264318 f305 1"/>
                <a:gd name="f364" fmla="*/ 103188 f304 1"/>
                <a:gd name="f365" fmla="*/ 282015 f305 1"/>
                <a:gd name="f366" fmla="*/ 101497 f304 1"/>
                <a:gd name="f367" fmla="*/ 264657 f305 1"/>
                <a:gd name="f368" fmla="*/ 159716 f304 1"/>
                <a:gd name="f369" fmla="*/ 297175 f305 1"/>
                <a:gd name="f370" fmla="*/ 103864 f304 1"/>
                <a:gd name="f371" fmla="*/ 361199 f305 1"/>
                <a:gd name="f372" fmla="*/ 45984 f304 1"/>
                <a:gd name="f373" fmla="*/ 491500 f305 1"/>
                <a:gd name="f374" fmla="*/ 2194 f304 1"/>
                <a:gd name="f375" fmla="*/ 512127 f305 1"/>
                <a:gd name="f376" fmla="*/ 3152 f304 1"/>
                <a:gd name="f377" fmla="*/ 507167 f305 1"/>
                <a:gd name="f378" fmla="*/ 15494 f304 1"/>
                <a:gd name="f379" fmla="*/ 432154 f305 1"/>
                <a:gd name="f380" fmla="*/ 139877 f304 1"/>
                <a:gd name="f381" fmla="*/ 402510 f305 1"/>
                <a:gd name="f382" fmla="*/ 180625 f304 1"/>
                <a:gd name="f383" fmla="*/ 340177 f305 1"/>
                <a:gd name="f384" fmla="*/ 237321 f304 1"/>
                <a:gd name="f385" fmla="*/ 384644 f305 1"/>
                <a:gd name="f386" fmla="*/ 212073 f304 1"/>
                <a:gd name="f387" fmla="*/ 416430 f305 1"/>
                <a:gd name="f388" fmla="*/ 230558 f304 1"/>
                <a:gd name="f389" fmla="*/ 384926 f305 1"/>
                <a:gd name="f390" fmla="*/ 297456 f304 1"/>
                <a:gd name="f391" fmla="*/ 329356 f305 1"/>
                <a:gd name="f392" fmla="*/ 348235 f304 1"/>
                <a:gd name="f393" fmla="*/ 308785 f305 1"/>
                <a:gd name="f394" fmla="*/ 378725 f304 1"/>
                <a:gd name="f395" fmla="*/ 367060 f305 1"/>
                <a:gd name="f396" fmla="*/ 340345 f304 1"/>
                <a:gd name="f397" fmla="*/ 393098 f305 1"/>
                <a:gd name="f398" fmla="*/ 326593 f304 1"/>
                <a:gd name="f399" fmla="*/ 408822 f305 1"/>
                <a:gd name="f400" fmla="*/ 336569 f304 1"/>
                <a:gd name="f401" fmla="*/ 386842 f305 1"/>
                <a:gd name="f402" fmla="*/ 464897 f304 1"/>
                <a:gd name="f403" fmla="*/ 360128 f305 1"/>
                <a:gd name="f404" fmla="*/ 488568 f304 1"/>
                <a:gd name="f405" fmla="*/ 251750 f305 1"/>
                <a:gd name="f406" fmla="*/ 593451 f304 1"/>
                <a:gd name="f407" fmla="+- f306 0 f1"/>
                <a:gd name="f408" fmla="*/ f309 1 512500"/>
                <a:gd name="f409" fmla="*/ f310 1 1123397"/>
                <a:gd name="f410" fmla="*/ f311 1 512500"/>
                <a:gd name="f411" fmla="*/ f312 1 1123397"/>
                <a:gd name="f412" fmla="*/ f313 1 512500"/>
                <a:gd name="f413" fmla="*/ f314 1 1123397"/>
                <a:gd name="f414" fmla="*/ f315 1 512500"/>
                <a:gd name="f415" fmla="*/ f316 1 1123397"/>
                <a:gd name="f416" fmla="*/ f317 1 512500"/>
                <a:gd name="f417" fmla="*/ f318 1 1123397"/>
                <a:gd name="f418" fmla="*/ f319 1 512500"/>
                <a:gd name="f419" fmla="*/ f320 1 1123397"/>
                <a:gd name="f420" fmla="*/ f321 1 512500"/>
                <a:gd name="f421" fmla="*/ f322 1 1123397"/>
                <a:gd name="f422" fmla="*/ f323 1 512500"/>
                <a:gd name="f423" fmla="*/ f324 1 1123397"/>
                <a:gd name="f424" fmla="*/ f325 1 512500"/>
                <a:gd name="f425" fmla="*/ f326 1 1123397"/>
                <a:gd name="f426" fmla="*/ f327 1 512500"/>
                <a:gd name="f427" fmla="*/ f328 1 1123397"/>
                <a:gd name="f428" fmla="*/ f329 1 512500"/>
                <a:gd name="f429" fmla="*/ f330 1 1123397"/>
                <a:gd name="f430" fmla="*/ f331 1 512500"/>
                <a:gd name="f431" fmla="*/ f332 1 1123397"/>
                <a:gd name="f432" fmla="*/ f333 1 512500"/>
                <a:gd name="f433" fmla="*/ f334 1 1123397"/>
                <a:gd name="f434" fmla="*/ f335 1 512500"/>
                <a:gd name="f435" fmla="*/ f336 1 1123397"/>
                <a:gd name="f436" fmla="*/ f337 1 512500"/>
                <a:gd name="f437" fmla="*/ f338 1 1123397"/>
                <a:gd name="f438" fmla="*/ f339 1 512500"/>
                <a:gd name="f439" fmla="*/ f340 1 1123397"/>
                <a:gd name="f440" fmla="*/ f341 1 512500"/>
                <a:gd name="f441" fmla="*/ f342 1 1123397"/>
                <a:gd name="f442" fmla="*/ f343 1 512500"/>
                <a:gd name="f443" fmla="*/ f344 1 1123397"/>
                <a:gd name="f444" fmla="*/ f345 1 512500"/>
                <a:gd name="f445" fmla="*/ f346 1 1123397"/>
                <a:gd name="f446" fmla="*/ f347 1 512500"/>
                <a:gd name="f447" fmla="*/ f348 1 1123397"/>
                <a:gd name="f448" fmla="*/ f349 1 512500"/>
                <a:gd name="f449" fmla="*/ f350 1 1123397"/>
                <a:gd name="f450" fmla="*/ f351 1 512500"/>
                <a:gd name="f451" fmla="*/ f352 1 1123397"/>
                <a:gd name="f452" fmla="*/ f353 1 512500"/>
                <a:gd name="f453" fmla="*/ f354 1 1123397"/>
                <a:gd name="f454" fmla="*/ f355 1 512500"/>
                <a:gd name="f455" fmla="*/ f356 1 1123397"/>
                <a:gd name="f456" fmla="*/ f357 1 512500"/>
                <a:gd name="f457" fmla="*/ f358 1 1123397"/>
                <a:gd name="f458" fmla="*/ f359 1 512500"/>
                <a:gd name="f459" fmla="*/ f360 1 1123397"/>
                <a:gd name="f460" fmla="*/ f361 1 512500"/>
                <a:gd name="f461" fmla="*/ f362 1 1123397"/>
                <a:gd name="f462" fmla="*/ f363 1 512500"/>
                <a:gd name="f463" fmla="*/ f364 1 1123397"/>
                <a:gd name="f464" fmla="*/ f365 1 512500"/>
                <a:gd name="f465" fmla="*/ f366 1 1123397"/>
                <a:gd name="f466" fmla="*/ f367 1 512500"/>
                <a:gd name="f467" fmla="*/ f368 1 1123397"/>
                <a:gd name="f468" fmla="*/ f369 1 512500"/>
                <a:gd name="f469" fmla="*/ f370 1 1123397"/>
                <a:gd name="f470" fmla="*/ f371 1 512500"/>
                <a:gd name="f471" fmla="*/ f372 1 1123397"/>
                <a:gd name="f472" fmla="*/ f373 1 512500"/>
                <a:gd name="f473" fmla="*/ f374 1 1123397"/>
                <a:gd name="f474" fmla="*/ f375 1 512500"/>
                <a:gd name="f475" fmla="*/ f376 1 1123397"/>
                <a:gd name="f476" fmla="*/ f377 1 512500"/>
                <a:gd name="f477" fmla="*/ f378 1 1123397"/>
                <a:gd name="f478" fmla="*/ f379 1 512500"/>
                <a:gd name="f479" fmla="*/ f380 1 1123397"/>
                <a:gd name="f480" fmla="*/ f381 1 512500"/>
                <a:gd name="f481" fmla="*/ f382 1 1123397"/>
                <a:gd name="f482" fmla="*/ f383 1 512500"/>
                <a:gd name="f483" fmla="*/ f384 1 1123397"/>
                <a:gd name="f484" fmla="*/ f385 1 512500"/>
                <a:gd name="f485" fmla="*/ f386 1 1123397"/>
                <a:gd name="f486" fmla="*/ f387 1 512500"/>
                <a:gd name="f487" fmla="*/ f388 1 1123397"/>
                <a:gd name="f488" fmla="*/ f389 1 512500"/>
                <a:gd name="f489" fmla="*/ f390 1 1123397"/>
                <a:gd name="f490" fmla="*/ f391 1 512500"/>
                <a:gd name="f491" fmla="*/ f392 1 1123397"/>
                <a:gd name="f492" fmla="*/ f393 1 512500"/>
                <a:gd name="f493" fmla="*/ f394 1 1123397"/>
                <a:gd name="f494" fmla="*/ f395 1 512500"/>
                <a:gd name="f495" fmla="*/ f396 1 1123397"/>
                <a:gd name="f496" fmla="*/ f397 1 512500"/>
                <a:gd name="f497" fmla="*/ f398 1 1123397"/>
                <a:gd name="f498" fmla="*/ f399 1 512500"/>
                <a:gd name="f499" fmla="*/ f400 1 1123397"/>
                <a:gd name="f500" fmla="*/ f401 1 512500"/>
                <a:gd name="f501" fmla="*/ f402 1 1123397"/>
                <a:gd name="f502" fmla="*/ f403 1 512500"/>
                <a:gd name="f503" fmla="*/ f404 1 1123397"/>
                <a:gd name="f504" fmla="*/ f405 1 512500"/>
                <a:gd name="f505" fmla="*/ f406 1 1123397"/>
                <a:gd name="f506" fmla="*/ f300 1 f307"/>
                <a:gd name="f507" fmla="*/ f301 1 f307"/>
                <a:gd name="f508" fmla="*/ f300 1 f308"/>
                <a:gd name="f509" fmla="*/ f302 1 f308"/>
                <a:gd name="f510" fmla="*/ f408 1 f307"/>
                <a:gd name="f511" fmla="*/ f409 1 f308"/>
                <a:gd name="f512" fmla="*/ f410 1 f307"/>
                <a:gd name="f513" fmla="*/ f411 1 f308"/>
                <a:gd name="f514" fmla="*/ f412 1 f307"/>
                <a:gd name="f515" fmla="*/ f413 1 f308"/>
                <a:gd name="f516" fmla="*/ f414 1 f307"/>
                <a:gd name="f517" fmla="*/ f415 1 f308"/>
                <a:gd name="f518" fmla="*/ f416 1 f307"/>
                <a:gd name="f519" fmla="*/ f417 1 f308"/>
                <a:gd name="f520" fmla="*/ f418 1 f307"/>
                <a:gd name="f521" fmla="*/ f419 1 f308"/>
                <a:gd name="f522" fmla="*/ f420 1 f307"/>
                <a:gd name="f523" fmla="*/ f421 1 f308"/>
                <a:gd name="f524" fmla="*/ f422 1 f307"/>
                <a:gd name="f525" fmla="*/ f423 1 f308"/>
                <a:gd name="f526" fmla="*/ f424 1 f307"/>
                <a:gd name="f527" fmla="*/ f425 1 f308"/>
                <a:gd name="f528" fmla="*/ f426 1 f307"/>
                <a:gd name="f529" fmla="*/ f427 1 f308"/>
                <a:gd name="f530" fmla="*/ f428 1 f307"/>
                <a:gd name="f531" fmla="*/ f429 1 f308"/>
                <a:gd name="f532" fmla="*/ f430 1 f307"/>
                <a:gd name="f533" fmla="*/ f431 1 f308"/>
                <a:gd name="f534" fmla="*/ f432 1 f307"/>
                <a:gd name="f535" fmla="*/ f433 1 f308"/>
                <a:gd name="f536" fmla="*/ f434 1 f307"/>
                <a:gd name="f537" fmla="*/ f435 1 f308"/>
                <a:gd name="f538" fmla="*/ f436 1 f307"/>
                <a:gd name="f539" fmla="*/ f437 1 f308"/>
                <a:gd name="f540" fmla="*/ f438 1 f307"/>
                <a:gd name="f541" fmla="*/ f439 1 f308"/>
                <a:gd name="f542" fmla="*/ f440 1 f307"/>
                <a:gd name="f543" fmla="*/ f441 1 f308"/>
                <a:gd name="f544" fmla="*/ f442 1 f307"/>
                <a:gd name="f545" fmla="*/ f443 1 f308"/>
                <a:gd name="f546" fmla="*/ f444 1 f307"/>
                <a:gd name="f547" fmla="*/ f445 1 f308"/>
                <a:gd name="f548" fmla="*/ f446 1 f307"/>
                <a:gd name="f549" fmla="*/ f447 1 f308"/>
                <a:gd name="f550" fmla="*/ f448 1 f307"/>
                <a:gd name="f551" fmla="*/ f449 1 f308"/>
                <a:gd name="f552" fmla="*/ f450 1 f307"/>
                <a:gd name="f553" fmla="*/ f451 1 f308"/>
                <a:gd name="f554" fmla="*/ f452 1 f307"/>
                <a:gd name="f555" fmla="*/ f453 1 f308"/>
                <a:gd name="f556" fmla="*/ f454 1 f307"/>
                <a:gd name="f557" fmla="*/ f455 1 f308"/>
                <a:gd name="f558" fmla="*/ f456 1 f307"/>
                <a:gd name="f559" fmla="*/ f457 1 f308"/>
                <a:gd name="f560" fmla="*/ f458 1 f307"/>
                <a:gd name="f561" fmla="*/ f459 1 f308"/>
                <a:gd name="f562" fmla="*/ f460 1 f307"/>
                <a:gd name="f563" fmla="*/ f461 1 f308"/>
                <a:gd name="f564" fmla="*/ f462 1 f307"/>
                <a:gd name="f565" fmla="*/ f463 1 f308"/>
                <a:gd name="f566" fmla="*/ f464 1 f307"/>
                <a:gd name="f567" fmla="*/ f465 1 f308"/>
                <a:gd name="f568" fmla="*/ f466 1 f307"/>
                <a:gd name="f569" fmla="*/ f467 1 f308"/>
                <a:gd name="f570" fmla="*/ f468 1 f307"/>
                <a:gd name="f571" fmla="*/ f469 1 f308"/>
                <a:gd name="f572" fmla="*/ f470 1 f307"/>
                <a:gd name="f573" fmla="*/ f471 1 f308"/>
                <a:gd name="f574" fmla="*/ f472 1 f307"/>
                <a:gd name="f575" fmla="*/ f473 1 f308"/>
                <a:gd name="f576" fmla="*/ f474 1 f307"/>
                <a:gd name="f577" fmla="*/ f475 1 f308"/>
                <a:gd name="f578" fmla="*/ f476 1 f307"/>
                <a:gd name="f579" fmla="*/ f477 1 f308"/>
                <a:gd name="f580" fmla="*/ f478 1 f307"/>
                <a:gd name="f581" fmla="*/ f479 1 f308"/>
                <a:gd name="f582" fmla="*/ f480 1 f307"/>
                <a:gd name="f583" fmla="*/ f481 1 f308"/>
                <a:gd name="f584" fmla="*/ f482 1 f307"/>
                <a:gd name="f585" fmla="*/ f483 1 f308"/>
                <a:gd name="f586" fmla="*/ f484 1 f307"/>
                <a:gd name="f587" fmla="*/ f485 1 f308"/>
                <a:gd name="f588" fmla="*/ f486 1 f307"/>
                <a:gd name="f589" fmla="*/ f487 1 f308"/>
                <a:gd name="f590" fmla="*/ f488 1 f307"/>
                <a:gd name="f591" fmla="*/ f489 1 f308"/>
                <a:gd name="f592" fmla="*/ f490 1 f307"/>
                <a:gd name="f593" fmla="*/ f491 1 f308"/>
                <a:gd name="f594" fmla="*/ f492 1 f307"/>
                <a:gd name="f595" fmla="*/ f493 1 f308"/>
                <a:gd name="f596" fmla="*/ f494 1 f307"/>
                <a:gd name="f597" fmla="*/ f495 1 f308"/>
                <a:gd name="f598" fmla="*/ f496 1 f307"/>
                <a:gd name="f599" fmla="*/ f497 1 f308"/>
                <a:gd name="f600" fmla="*/ f498 1 f307"/>
                <a:gd name="f601" fmla="*/ f499 1 f308"/>
                <a:gd name="f602" fmla="*/ f500 1 f307"/>
                <a:gd name="f603" fmla="*/ f501 1 f308"/>
                <a:gd name="f604" fmla="*/ f502 1 f307"/>
                <a:gd name="f605" fmla="*/ f503 1 f308"/>
                <a:gd name="f606" fmla="*/ f504 1 f307"/>
                <a:gd name="f607" fmla="*/ f505 1 f308"/>
                <a:gd name="f608" fmla="*/ f506 f298 1"/>
                <a:gd name="f609" fmla="*/ f507 f298 1"/>
                <a:gd name="f610" fmla="*/ f509 f299 1"/>
                <a:gd name="f611" fmla="*/ f508 f299 1"/>
                <a:gd name="f612" fmla="*/ f510 f298 1"/>
                <a:gd name="f613" fmla="*/ f511 f299 1"/>
                <a:gd name="f614" fmla="*/ f512 f298 1"/>
                <a:gd name="f615" fmla="*/ f513 f299 1"/>
                <a:gd name="f616" fmla="*/ f514 f298 1"/>
                <a:gd name="f617" fmla="*/ f515 f299 1"/>
                <a:gd name="f618" fmla="*/ f516 f298 1"/>
                <a:gd name="f619" fmla="*/ f517 f299 1"/>
                <a:gd name="f620" fmla="*/ f518 f298 1"/>
                <a:gd name="f621" fmla="*/ f519 f299 1"/>
                <a:gd name="f622" fmla="*/ f520 f298 1"/>
                <a:gd name="f623" fmla="*/ f521 f299 1"/>
                <a:gd name="f624" fmla="*/ f522 f298 1"/>
                <a:gd name="f625" fmla="*/ f523 f299 1"/>
                <a:gd name="f626" fmla="*/ f524 f298 1"/>
                <a:gd name="f627" fmla="*/ f525 f299 1"/>
                <a:gd name="f628" fmla="*/ f526 f298 1"/>
                <a:gd name="f629" fmla="*/ f527 f299 1"/>
                <a:gd name="f630" fmla="*/ f528 f298 1"/>
                <a:gd name="f631" fmla="*/ f529 f299 1"/>
                <a:gd name="f632" fmla="*/ f530 f298 1"/>
                <a:gd name="f633" fmla="*/ f531 f299 1"/>
                <a:gd name="f634" fmla="*/ f532 f298 1"/>
                <a:gd name="f635" fmla="*/ f533 f299 1"/>
                <a:gd name="f636" fmla="*/ f534 f298 1"/>
                <a:gd name="f637" fmla="*/ f535 f299 1"/>
                <a:gd name="f638" fmla="*/ f536 f298 1"/>
                <a:gd name="f639" fmla="*/ f537 f299 1"/>
                <a:gd name="f640" fmla="*/ f538 f298 1"/>
                <a:gd name="f641" fmla="*/ f539 f299 1"/>
                <a:gd name="f642" fmla="*/ f540 f298 1"/>
                <a:gd name="f643" fmla="*/ f541 f299 1"/>
                <a:gd name="f644" fmla="*/ f542 f298 1"/>
                <a:gd name="f645" fmla="*/ f543 f299 1"/>
                <a:gd name="f646" fmla="*/ f544 f298 1"/>
                <a:gd name="f647" fmla="*/ f545 f299 1"/>
                <a:gd name="f648" fmla="*/ f546 f298 1"/>
                <a:gd name="f649" fmla="*/ f547 f299 1"/>
                <a:gd name="f650" fmla="*/ f548 f298 1"/>
                <a:gd name="f651" fmla="*/ f549 f299 1"/>
                <a:gd name="f652" fmla="*/ f550 f298 1"/>
                <a:gd name="f653" fmla="*/ f551 f299 1"/>
                <a:gd name="f654" fmla="*/ f552 f298 1"/>
                <a:gd name="f655" fmla="*/ f553 f299 1"/>
                <a:gd name="f656" fmla="*/ f554 f298 1"/>
                <a:gd name="f657" fmla="*/ f555 f299 1"/>
                <a:gd name="f658" fmla="*/ f556 f298 1"/>
                <a:gd name="f659" fmla="*/ f557 f299 1"/>
                <a:gd name="f660" fmla="*/ f558 f298 1"/>
                <a:gd name="f661" fmla="*/ f559 f299 1"/>
                <a:gd name="f662" fmla="*/ f560 f298 1"/>
                <a:gd name="f663" fmla="*/ f561 f299 1"/>
                <a:gd name="f664" fmla="*/ f562 f298 1"/>
                <a:gd name="f665" fmla="*/ f563 f299 1"/>
                <a:gd name="f666" fmla="*/ f564 f298 1"/>
                <a:gd name="f667" fmla="*/ f565 f299 1"/>
                <a:gd name="f668" fmla="*/ f566 f298 1"/>
                <a:gd name="f669" fmla="*/ f567 f299 1"/>
                <a:gd name="f670" fmla="*/ f568 f298 1"/>
                <a:gd name="f671" fmla="*/ f569 f299 1"/>
                <a:gd name="f672" fmla="*/ f570 f298 1"/>
                <a:gd name="f673" fmla="*/ f571 f299 1"/>
                <a:gd name="f674" fmla="*/ f572 f298 1"/>
                <a:gd name="f675" fmla="*/ f573 f299 1"/>
                <a:gd name="f676" fmla="*/ f574 f298 1"/>
                <a:gd name="f677" fmla="*/ f575 f299 1"/>
                <a:gd name="f678" fmla="*/ f576 f298 1"/>
                <a:gd name="f679" fmla="*/ f577 f299 1"/>
                <a:gd name="f680" fmla="*/ f578 f298 1"/>
                <a:gd name="f681" fmla="*/ f579 f299 1"/>
                <a:gd name="f682" fmla="*/ f580 f298 1"/>
                <a:gd name="f683" fmla="*/ f581 f299 1"/>
                <a:gd name="f684" fmla="*/ f582 f298 1"/>
                <a:gd name="f685" fmla="*/ f583 f299 1"/>
                <a:gd name="f686" fmla="*/ f584 f298 1"/>
                <a:gd name="f687" fmla="*/ f585 f299 1"/>
                <a:gd name="f688" fmla="*/ f586 f298 1"/>
                <a:gd name="f689" fmla="*/ f587 f299 1"/>
                <a:gd name="f690" fmla="*/ f588 f298 1"/>
                <a:gd name="f691" fmla="*/ f589 f299 1"/>
                <a:gd name="f692" fmla="*/ f590 f298 1"/>
                <a:gd name="f693" fmla="*/ f591 f299 1"/>
                <a:gd name="f694" fmla="*/ f592 f298 1"/>
                <a:gd name="f695" fmla="*/ f593 f299 1"/>
                <a:gd name="f696" fmla="*/ f594 f298 1"/>
                <a:gd name="f697" fmla="*/ f595 f299 1"/>
                <a:gd name="f698" fmla="*/ f596 f298 1"/>
                <a:gd name="f699" fmla="*/ f597 f299 1"/>
                <a:gd name="f700" fmla="*/ f598 f298 1"/>
                <a:gd name="f701" fmla="*/ f599 f299 1"/>
                <a:gd name="f702" fmla="*/ f600 f298 1"/>
                <a:gd name="f703" fmla="*/ f601 f299 1"/>
                <a:gd name="f704" fmla="*/ f602 f298 1"/>
                <a:gd name="f705" fmla="*/ f603 f299 1"/>
                <a:gd name="f706" fmla="*/ f604 f298 1"/>
                <a:gd name="f707" fmla="*/ f605 f299 1"/>
                <a:gd name="f708" fmla="*/ f606 f298 1"/>
                <a:gd name="f709" fmla="*/ f607 f2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7">
                  <a:pos x="f612" y="f613"/>
                </a:cxn>
                <a:cxn ang="f407">
                  <a:pos x="f614" y="f615"/>
                </a:cxn>
                <a:cxn ang="f407">
                  <a:pos x="f616" y="f617"/>
                </a:cxn>
                <a:cxn ang="f407">
                  <a:pos x="f618" y="f619"/>
                </a:cxn>
                <a:cxn ang="f407">
                  <a:pos x="f620" y="f621"/>
                </a:cxn>
                <a:cxn ang="f407">
                  <a:pos x="f622" y="f623"/>
                </a:cxn>
                <a:cxn ang="f407">
                  <a:pos x="f624" y="f625"/>
                </a:cxn>
                <a:cxn ang="f407">
                  <a:pos x="f626" y="f627"/>
                </a:cxn>
                <a:cxn ang="f407">
                  <a:pos x="f628" y="f629"/>
                </a:cxn>
                <a:cxn ang="f407">
                  <a:pos x="f630" y="f631"/>
                </a:cxn>
                <a:cxn ang="f407">
                  <a:pos x="f632" y="f633"/>
                </a:cxn>
                <a:cxn ang="f407">
                  <a:pos x="f634" y="f635"/>
                </a:cxn>
                <a:cxn ang="f407">
                  <a:pos x="f636" y="f637"/>
                </a:cxn>
                <a:cxn ang="f407">
                  <a:pos x="f638" y="f639"/>
                </a:cxn>
                <a:cxn ang="f407">
                  <a:pos x="f640" y="f641"/>
                </a:cxn>
                <a:cxn ang="f407">
                  <a:pos x="f642" y="f643"/>
                </a:cxn>
                <a:cxn ang="f407">
                  <a:pos x="f644" y="f645"/>
                </a:cxn>
                <a:cxn ang="f407">
                  <a:pos x="f646" y="f647"/>
                </a:cxn>
                <a:cxn ang="f407">
                  <a:pos x="f648" y="f649"/>
                </a:cxn>
                <a:cxn ang="f407">
                  <a:pos x="f650" y="f651"/>
                </a:cxn>
                <a:cxn ang="f407">
                  <a:pos x="f652" y="f653"/>
                </a:cxn>
                <a:cxn ang="f407">
                  <a:pos x="f654" y="f655"/>
                </a:cxn>
                <a:cxn ang="f407">
                  <a:pos x="f656" y="f657"/>
                </a:cxn>
                <a:cxn ang="f407">
                  <a:pos x="f658" y="f659"/>
                </a:cxn>
                <a:cxn ang="f407">
                  <a:pos x="f660" y="f661"/>
                </a:cxn>
                <a:cxn ang="f407">
                  <a:pos x="f662" y="f663"/>
                </a:cxn>
                <a:cxn ang="f407">
                  <a:pos x="f664" y="f665"/>
                </a:cxn>
                <a:cxn ang="f407">
                  <a:pos x="f666" y="f667"/>
                </a:cxn>
                <a:cxn ang="f407">
                  <a:pos x="f668" y="f669"/>
                </a:cxn>
                <a:cxn ang="f407">
                  <a:pos x="f670" y="f671"/>
                </a:cxn>
                <a:cxn ang="f407">
                  <a:pos x="f672" y="f673"/>
                </a:cxn>
                <a:cxn ang="f407">
                  <a:pos x="f674" y="f675"/>
                </a:cxn>
                <a:cxn ang="f407">
                  <a:pos x="f676" y="f677"/>
                </a:cxn>
                <a:cxn ang="f407">
                  <a:pos x="f678" y="f679"/>
                </a:cxn>
                <a:cxn ang="f407">
                  <a:pos x="f680" y="f681"/>
                </a:cxn>
                <a:cxn ang="f407">
                  <a:pos x="f682" y="f683"/>
                </a:cxn>
                <a:cxn ang="f407">
                  <a:pos x="f684" y="f685"/>
                </a:cxn>
                <a:cxn ang="f407">
                  <a:pos x="f686" y="f687"/>
                </a:cxn>
                <a:cxn ang="f407">
                  <a:pos x="f688" y="f689"/>
                </a:cxn>
                <a:cxn ang="f407">
                  <a:pos x="f690" y="f691"/>
                </a:cxn>
                <a:cxn ang="f407">
                  <a:pos x="f692" y="f693"/>
                </a:cxn>
                <a:cxn ang="f407">
                  <a:pos x="f694" y="f695"/>
                </a:cxn>
                <a:cxn ang="f407">
                  <a:pos x="f696" y="f697"/>
                </a:cxn>
                <a:cxn ang="f407">
                  <a:pos x="f698" y="f699"/>
                </a:cxn>
                <a:cxn ang="f407">
                  <a:pos x="f700" y="f701"/>
                </a:cxn>
                <a:cxn ang="f407">
                  <a:pos x="f702" y="f703"/>
                </a:cxn>
                <a:cxn ang="f407">
                  <a:pos x="f704" y="f705"/>
                </a:cxn>
                <a:cxn ang="f407">
                  <a:pos x="f706" y="f707"/>
                </a:cxn>
                <a:cxn ang="f407">
                  <a:pos x="f708" y="f709"/>
                </a:cxn>
              </a:cxnLst>
              <a:rect l="f608" t="f611" r="f609" b="f610"/>
              <a:pathLst>
                <a:path w="512499" h="112339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0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77" y="f278"/>
                  </a:cubicBezTo>
                  <a:cubicBezTo>
                    <a:pt x="f279" y="f280"/>
                    <a:pt x="f281" y="f282"/>
                    <a:pt x="f283" y="f284"/>
                  </a:cubicBez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5" y="f296"/>
                  </a:cubicBezTo>
                  <a:close/>
                </a:path>
              </a:pathLst>
            </a:custGeom>
            <a:solidFill>
              <a:srgbClr val="C46C3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">
            <a:extLst>
              <a:ext uri="{FF2B5EF4-FFF2-40B4-BE49-F238E27FC236}">
                <a16:creationId xmlns:a16="http://schemas.microsoft.com/office/drawing/2014/main" id="{E874CECF-D015-48CE-B395-F1D35D6C4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39" y="2573917"/>
            <a:ext cx="2764222" cy="7279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229;p13">
            <a:extLst>
              <a:ext uri="{FF2B5EF4-FFF2-40B4-BE49-F238E27FC236}">
                <a16:creationId xmlns:a16="http://schemas.microsoft.com/office/drawing/2014/main" id="{C029EF4E-3556-4275-8861-C242320DBCA2}"/>
              </a:ext>
            </a:extLst>
          </p:cNvPr>
          <p:cNvSpPr/>
          <p:nvPr/>
        </p:nvSpPr>
        <p:spPr>
          <a:xfrm>
            <a:off x="684501" y="889546"/>
            <a:ext cx="3521198" cy="3553586"/>
          </a:xfrm>
          <a:custGeom>
            <a:avLst/>
            <a:gdLst>
              <a:gd name="f0" fmla="val w"/>
              <a:gd name="f1" fmla="val h"/>
              <a:gd name="f2" fmla="val 0"/>
              <a:gd name="f3" fmla="val 38699"/>
              <a:gd name="f4" fmla="val 38722"/>
              <a:gd name="f5" fmla="val 19361"/>
              <a:gd name="f6" fmla="val 18350"/>
              <a:gd name="f7" fmla="val 24"/>
              <a:gd name="f8" fmla="val 17362"/>
              <a:gd name="f9" fmla="val 94"/>
              <a:gd name="f10" fmla="val 16397"/>
              <a:gd name="f11" fmla="val 235"/>
              <a:gd name="f12" fmla="val 15456"/>
              <a:gd name="f13" fmla="val 400"/>
              <a:gd name="f14" fmla="val 14515"/>
              <a:gd name="f15" fmla="val 612"/>
              <a:gd name="f16" fmla="val 13598"/>
              <a:gd name="f17" fmla="val 871"/>
              <a:gd name="f18" fmla="val 12704"/>
              <a:gd name="f19" fmla="val 1176"/>
              <a:gd name="f20" fmla="val 11810"/>
              <a:gd name="f21" fmla="val 1529"/>
              <a:gd name="f22" fmla="val 10963"/>
              <a:gd name="f23" fmla="val 1906"/>
              <a:gd name="f24" fmla="val 10116"/>
              <a:gd name="f25" fmla="val 2329"/>
              <a:gd name="f26" fmla="val 9316"/>
              <a:gd name="f27" fmla="val 2800"/>
              <a:gd name="f28" fmla="val 8517"/>
              <a:gd name="f29" fmla="val 3317"/>
              <a:gd name="f30" fmla="val 7764"/>
              <a:gd name="f31" fmla="val 3858"/>
              <a:gd name="f32" fmla="val 7034"/>
              <a:gd name="f33" fmla="val 4423"/>
              <a:gd name="f34" fmla="val 6329"/>
              <a:gd name="f35" fmla="val 5034"/>
              <a:gd name="f36" fmla="val 5670"/>
              <a:gd name="f37" fmla="val 5011"/>
              <a:gd name="f38" fmla="val 6352"/>
              <a:gd name="f39" fmla="val 3835"/>
              <a:gd name="f40" fmla="val 7787"/>
              <a:gd name="f41" fmla="val 3294"/>
              <a:gd name="f42" fmla="val 8540"/>
              <a:gd name="f43" fmla="val 2330"/>
              <a:gd name="f44" fmla="val 10139"/>
              <a:gd name="f45" fmla="val 1506"/>
              <a:gd name="f46" fmla="val 11833"/>
              <a:gd name="f47" fmla="val 1177"/>
              <a:gd name="f48" fmla="val 12703"/>
              <a:gd name="f49" fmla="val 13597"/>
              <a:gd name="f50" fmla="val 377"/>
              <a:gd name="f51" fmla="val 212"/>
              <a:gd name="f52" fmla="val 16420"/>
              <a:gd name="f53" fmla="val 95"/>
              <a:gd name="f54" fmla="val 17385"/>
              <a:gd name="f55" fmla="val 18373"/>
              <a:gd name="f56" fmla="val 1"/>
              <a:gd name="f57" fmla="val 20349"/>
              <a:gd name="f58" fmla="val 21337"/>
              <a:gd name="f59" fmla="val 22301"/>
              <a:gd name="f60" fmla="val 23266"/>
              <a:gd name="f61" fmla="val 24207"/>
              <a:gd name="f62" fmla="val 25124"/>
              <a:gd name="f63" fmla="val 26018"/>
              <a:gd name="f64" fmla="val 26889"/>
              <a:gd name="f65" fmla="val 27759"/>
              <a:gd name="f66" fmla="val 28582"/>
              <a:gd name="f67" fmla="val 29406"/>
              <a:gd name="f68" fmla="val 30182"/>
              <a:gd name="f69" fmla="val 30935"/>
              <a:gd name="f70" fmla="val 31664"/>
              <a:gd name="f71" fmla="val 32370"/>
              <a:gd name="f72" fmla="val 33052"/>
              <a:gd name="f73" fmla="val 33687"/>
              <a:gd name="f74" fmla="val 34299"/>
              <a:gd name="f75" fmla="val 34863"/>
              <a:gd name="f76" fmla="val 35404"/>
              <a:gd name="f77" fmla="val 35922"/>
              <a:gd name="f78" fmla="val 36369"/>
              <a:gd name="f79" fmla="val 36816"/>
              <a:gd name="f80" fmla="val 37192"/>
              <a:gd name="f81" fmla="val 37545"/>
              <a:gd name="f82" fmla="val 37851"/>
              <a:gd name="f83" fmla="val 38110"/>
              <a:gd name="f84" fmla="val 38321"/>
              <a:gd name="f85" fmla="val 38486"/>
              <a:gd name="f86" fmla="val 38627"/>
              <a:gd name="f87" fmla="val 38698"/>
              <a:gd name="f88" fmla="val 38721"/>
              <a:gd name="f89" fmla="val 22302"/>
              <a:gd name="f90" fmla="val 23243"/>
              <a:gd name="f91" fmla="val 24184"/>
              <a:gd name="f92" fmla="val 25101"/>
              <a:gd name="f93" fmla="val 25995"/>
              <a:gd name="f94" fmla="val 27736"/>
              <a:gd name="f95" fmla="val 28583"/>
              <a:gd name="f96" fmla="val 29383"/>
              <a:gd name="f97" fmla="val 33029"/>
              <a:gd name="f98" fmla="val 33688"/>
              <a:gd name="f99" fmla="val 34864"/>
              <a:gd name="f100" fmla="val 35405"/>
              <a:gd name="f101" fmla="val 35899"/>
              <a:gd name="f102" fmla="val 36793"/>
              <a:gd name="f103" fmla="val 37193"/>
              <a:gd name="f104" fmla="val 37522"/>
              <a:gd name="f105" fmla="val 37828"/>
              <a:gd name="f106" fmla="val 38322"/>
              <a:gd name="f107" fmla="val 38604"/>
              <a:gd name="f108" fmla="val 38675"/>
              <a:gd name="f109" fmla="*/ f0 1 38699"/>
              <a:gd name="f110" fmla="*/ f1 1 38722"/>
              <a:gd name="f111" fmla="val f2"/>
              <a:gd name="f112" fmla="val f3"/>
              <a:gd name="f113" fmla="val f4"/>
              <a:gd name="f114" fmla="+- f113 0 f111"/>
              <a:gd name="f115" fmla="+- f112 0 f111"/>
              <a:gd name="f116" fmla="*/ f115 1 38699"/>
              <a:gd name="f117" fmla="*/ f114 1 38722"/>
              <a:gd name="f118" fmla="*/ f111 1 f116"/>
              <a:gd name="f119" fmla="*/ f112 1 f116"/>
              <a:gd name="f120" fmla="*/ f111 1 f117"/>
              <a:gd name="f121" fmla="*/ f113 1 f117"/>
              <a:gd name="f122" fmla="*/ f118 f109 1"/>
              <a:gd name="f123" fmla="*/ f119 f109 1"/>
              <a:gd name="f124" fmla="*/ f121 f110 1"/>
              <a:gd name="f125" fmla="*/ f120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2" t="f125" r="f123" b="f124"/>
            <a:pathLst>
              <a:path w="38699" h="3872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6"/>
                </a:lnTo>
                <a:lnTo>
                  <a:pt x="f37" y="f38"/>
                </a:lnTo>
                <a:lnTo>
                  <a:pt x="f33" y="f32"/>
                </a:lnTo>
                <a:lnTo>
                  <a:pt x="f39" y="f40"/>
                </a:lnTo>
                <a:lnTo>
                  <a:pt x="f41" y="f42"/>
                </a:lnTo>
                <a:lnTo>
                  <a:pt x="f27" y="f26"/>
                </a:lnTo>
                <a:lnTo>
                  <a:pt x="f43" y="f44"/>
                </a:lnTo>
                <a:lnTo>
                  <a:pt x="f23" y="f22"/>
                </a:lnTo>
                <a:lnTo>
                  <a:pt x="f45" y="f46"/>
                </a:lnTo>
                <a:lnTo>
                  <a:pt x="f47" y="f48"/>
                </a:lnTo>
                <a:lnTo>
                  <a:pt x="f17" y="f49"/>
                </a:lnTo>
                <a:lnTo>
                  <a:pt x="f15" y="f14"/>
                </a:lnTo>
                <a:lnTo>
                  <a:pt x="f50" y="f12"/>
                </a:lnTo>
                <a:lnTo>
                  <a:pt x="f51" y="f52"/>
                </a:lnTo>
                <a:lnTo>
                  <a:pt x="f53" y="f54"/>
                </a:lnTo>
                <a:lnTo>
                  <a:pt x="f7" y="f55"/>
                </a:lnTo>
                <a:lnTo>
                  <a:pt x="f56" y="f5"/>
                </a:lnTo>
                <a:lnTo>
                  <a:pt x="f7" y="f57"/>
                </a:lnTo>
                <a:lnTo>
                  <a:pt x="f53" y="f58"/>
                </a:lnTo>
                <a:lnTo>
                  <a:pt x="f51" y="f59"/>
                </a:lnTo>
                <a:lnTo>
                  <a:pt x="f50" y="f60"/>
                </a:lnTo>
                <a:lnTo>
                  <a:pt x="f15" y="f61"/>
                </a:lnTo>
                <a:lnTo>
                  <a:pt x="f17" y="f62"/>
                </a:lnTo>
                <a:lnTo>
                  <a:pt x="f47" y="f63"/>
                </a:lnTo>
                <a:lnTo>
                  <a:pt x="f45" y="f64"/>
                </a:lnTo>
                <a:lnTo>
                  <a:pt x="f23" y="f65"/>
                </a:lnTo>
                <a:lnTo>
                  <a:pt x="f43" y="f66"/>
                </a:lnTo>
                <a:lnTo>
                  <a:pt x="f27" y="f67"/>
                </a:lnTo>
                <a:lnTo>
                  <a:pt x="f41" y="f68"/>
                </a:lnTo>
                <a:lnTo>
                  <a:pt x="f39" y="f69"/>
                </a:lnTo>
                <a:lnTo>
                  <a:pt x="f33" y="f70"/>
                </a:lnTo>
                <a:lnTo>
                  <a:pt x="f37" y="f71"/>
                </a:lnTo>
                <a:lnTo>
                  <a:pt x="f36" y="f72"/>
                </a:lnTo>
                <a:lnTo>
                  <a:pt x="f34" y="f73"/>
                </a:lnTo>
                <a:lnTo>
                  <a:pt x="f32" y="f74"/>
                </a:lnTo>
                <a:lnTo>
                  <a:pt x="f30" y="f75"/>
                </a:lnTo>
                <a:lnTo>
                  <a:pt x="f28" y="f76"/>
                </a:lnTo>
                <a:lnTo>
                  <a:pt x="f26" y="f77"/>
                </a:lnTo>
                <a:lnTo>
                  <a:pt x="f24" y="f78"/>
                </a:lnTo>
                <a:lnTo>
                  <a:pt x="f22" y="f79"/>
                </a:lnTo>
                <a:lnTo>
                  <a:pt x="f20" y="f80"/>
                </a:lnTo>
                <a:lnTo>
                  <a:pt x="f18" y="f81"/>
                </a:lnTo>
                <a:lnTo>
                  <a:pt x="f16" y="f82"/>
                </a:lnTo>
                <a:lnTo>
                  <a:pt x="f14" y="f83"/>
                </a:lnTo>
                <a:lnTo>
                  <a:pt x="f12" y="f84"/>
                </a:lnTo>
                <a:lnTo>
                  <a:pt x="f10" y="f85"/>
                </a:lnTo>
                <a:lnTo>
                  <a:pt x="f8" y="f86"/>
                </a:lnTo>
                <a:lnTo>
                  <a:pt x="f6" y="f87"/>
                </a:lnTo>
                <a:lnTo>
                  <a:pt x="f5" y="f88"/>
                </a:lnTo>
                <a:lnTo>
                  <a:pt x="f57" y="f87"/>
                </a:lnTo>
                <a:lnTo>
                  <a:pt x="f58" y="f86"/>
                </a:lnTo>
                <a:lnTo>
                  <a:pt x="f89" y="f85"/>
                </a:lnTo>
                <a:lnTo>
                  <a:pt x="f90" y="f84"/>
                </a:lnTo>
                <a:lnTo>
                  <a:pt x="f91" y="f83"/>
                </a:lnTo>
                <a:lnTo>
                  <a:pt x="f92" y="f82"/>
                </a:lnTo>
                <a:lnTo>
                  <a:pt x="f93" y="f81"/>
                </a:lnTo>
                <a:lnTo>
                  <a:pt x="f64" y="f80"/>
                </a:lnTo>
                <a:lnTo>
                  <a:pt x="f94" y="f79"/>
                </a:lnTo>
                <a:lnTo>
                  <a:pt x="f95" y="f78"/>
                </a:lnTo>
                <a:lnTo>
                  <a:pt x="f96" y="f77"/>
                </a:lnTo>
                <a:lnTo>
                  <a:pt x="f68" y="f76"/>
                </a:lnTo>
                <a:lnTo>
                  <a:pt x="f69" y="f75"/>
                </a:lnTo>
                <a:lnTo>
                  <a:pt x="f70" y="f74"/>
                </a:lnTo>
                <a:lnTo>
                  <a:pt x="f71" y="f73"/>
                </a:lnTo>
                <a:lnTo>
                  <a:pt x="f97" y="f72"/>
                </a:lnTo>
                <a:lnTo>
                  <a:pt x="f98" y="f71"/>
                </a:lnTo>
                <a:lnTo>
                  <a:pt x="f74" y="f70"/>
                </a:lnTo>
                <a:lnTo>
                  <a:pt x="f99" y="f69"/>
                </a:lnTo>
                <a:lnTo>
                  <a:pt x="f100" y="f68"/>
                </a:lnTo>
                <a:lnTo>
                  <a:pt x="f101" y="f67"/>
                </a:lnTo>
                <a:lnTo>
                  <a:pt x="f78" y="f66"/>
                </a:lnTo>
                <a:lnTo>
                  <a:pt x="f102" y="f65"/>
                </a:lnTo>
                <a:lnTo>
                  <a:pt x="f103" y="f64"/>
                </a:lnTo>
                <a:lnTo>
                  <a:pt x="f104" y="f63"/>
                </a:lnTo>
                <a:lnTo>
                  <a:pt x="f105" y="f62"/>
                </a:lnTo>
                <a:lnTo>
                  <a:pt x="f83" y="f61"/>
                </a:lnTo>
                <a:lnTo>
                  <a:pt x="f106" y="f60"/>
                </a:lnTo>
                <a:lnTo>
                  <a:pt x="f85" y="f59"/>
                </a:lnTo>
                <a:lnTo>
                  <a:pt x="f107" y="f58"/>
                </a:lnTo>
                <a:lnTo>
                  <a:pt x="f108" y="f57"/>
                </a:lnTo>
                <a:lnTo>
                  <a:pt x="f87" y="f5"/>
                </a:lnTo>
                <a:lnTo>
                  <a:pt x="f108" y="f55"/>
                </a:lnTo>
                <a:lnTo>
                  <a:pt x="f107" y="f54"/>
                </a:lnTo>
                <a:lnTo>
                  <a:pt x="f85" y="f52"/>
                </a:lnTo>
                <a:lnTo>
                  <a:pt x="f106" y="f12"/>
                </a:lnTo>
                <a:lnTo>
                  <a:pt x="f83" y="f14"/>
                </a:lnTo>
                <a:lnTo>
                  <a:pt x="f105" y="f49"/>
                </a:lnTo>
                <a:lnTo>
                  <a:pt x="f104" y="f48"/>
                </a:lnTo>
                <a:lnTo>
                  <a:pt x="f103" y="f46"/>
                </a:lnTo>
                <a:lnTo>
                  <a:pt x="f102" y="f22"/>
                </a:lnTo>
                <a:lnTo>
                  <a:pt x="f78" y="f44"/>
                </a:lnTo>
                <a:lnTo>
                  <a:pt x="f101" y="f26"/>
                </a:lnTo>
                <a:lnTo>
                  <a:pt x="f100" y="f42"/>
                </a:lnTo>
                <a:lnTo>
                  <a:pt x="f99" y="f40"/>
                </a:lnTo>
                <a:lnTo>
                  <a:pt x="f74" y="f32"/>
                </a:lnTo>
                <a:lnTo>
                  <a:pt x="f98" y="f38"/>
                </a:lnTo>
                <a:lnTo>
                  <a:pt x="f97" y="f36"/>
                </a:lnTo>
                <a:lnTo>
                  <a:pt x="f71" y="f35"/>
                </a:lnTo>
                <a:lnTo>
                  <a:pt x="f70" y="f33"/>
                </a:lnTo>
                <a:lnTo>
                  <a:pt x="f69" y="f31"/>
                </a:lnTo>
                <a:lnTo>
                  <a:pt x="f68" y="f29"/>
                </a:lnTo>
                <a:lnTo>
                  <a:pt x="f96" y="f27"/>
                </a:lnTo>
                <a:lnTo>
                  <a:pt x="f95" y="f25"/>
                </a:lnTo>
                <a:lnTo>
                  <a:pt x="f94" y="f23"/>
                </a:lnTo>
                <a:lnTo>
                  <a:pt x="f64" y="f21"/>
                </a:lnTo>
                <a:lnTo>
                  <a:pt x="f93" y="f19"/>
                </a:lnTo>
                <a:lnTo>
                  <a:pt x="f92" y="f17"/>
                </a:lnTo>
                <a:lnTo>
                  <a:pt x="f91" y="f15"/>
                </a:lnTo>
                <a:lnTo>
                  <a:pt x="f90" y="f13"/>
                </a:lnTo>
                <a:lnTo>
                  <a:pt x="f89" y="f11"/>
                </a:lnTo>
                <a:lnTo>
                  <a:pt x="f58" y="f9"/>
                </a:lnTo>
                <a:lnTo>
                  <a:pt x="f57" y="f7"/>
                </a:lnTo>
                <a:lnTo>
                  <a:pt x="f5" y="f2"/>
                </a:lnTo>
                <a:close/>
              </a:path>
            </a:pathLst>
          </a:custGeom>
          <a:noFill/>
          <a:ln w="76196" cap="flat">
            <a:solidFill>
              <a:srgbClr val="C46C33"/>
            </a:solidFill>
            <a:custDash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90;p41">
            <a:extLst>
              <a:ext uri="{FF2B5EF4-FFF2-40B4-BE49-F238E27FC236}">
                <a16:creationId xmlns:a16="http://schemas.microsoft.com/office/drawing/2014/main" id="{3DC5FE23-8DB4-4617-99D7-ADDD88F5094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43153" y="3342415"/>
            <a:ext cx="2047981" cy="62759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600"/>
              <a:t>You can enter a subtitle here if you need it</a:t>
            </a:r>
          </a:p>
          <a:p>
            <a:pPr marL="0" lvl="0" indent="0" algn="ctr">
              <a:spcAft>
                <a:spcPts val="1600"/>
              </a:spcAft>
              <a:buNone/>
            </a:pPr>
            <a:endParaRPr lang="en-US" sz="1600"/>
          </a:p>
        </p:txBody>
      </p:sp>
      <p:sp>
        <p:nvSpPr>
          <p:cNvPr id="5" name="Google Shape;591;p41">
            <a:extLst>
              <a:ext uri="{FF2B5EF4-FFF2-40B4-BE49-F238E27FC236}">
                <a16:creationId xmlns:a16="http://schemas.microsoft.com/office/drawing/2014/main" id="{EB7FBE47-7003-4634-9E23-4A47BCB013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1690" y="2594930"/>
            <a:ext cx="2361858" cy="636495"/>
          </a:xfrm>
        </p:spPr>
        <p:txBody>
          <a:bodyPr anchorCtr="1"/>
          <a:lstStyle/>
          <a:p>
            <a:pPr lvl="0" algn="ctr"/>
            <a:r>
              <a:rPr lang="en-US" sz="4000"/>
              <a:t>Reading</a:t>
            </a:r>
          </a:p>
        </p:txBody>
      </p:sp>
      <p:sp>
        <p:nvSpPr>
          <p:cNvPr id="6" name="Google Shape;592;p41">
            <a:extLst>
              <a:ext uri="{FF2B5EF4-FFF2-40B4-BE49-F238E27FC236}">
                <a16:creationId xmlns:a16="http://schemas.microsoft.com/office/drawing/2014/main" id="{F4E2B0B2-8DC4-461A-ACAF-87C7537474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3153" y="1320731"/>
            <a:ext cx="2180395" cy="1426948"/>
          </a:xfrm>
        </p:spPr>
        <p:txBody>
          <a:bodyPr anchor="b"/>
          <a:lstStyle/>
          <a:p>
            <a:pPr lvl="0"/>
            <a:r>
              <a:rPr lang="en-US" sz="9600">
                <a:solidFill>
                  <a:srgbClr val="695340"/>
                </a:solidFill>
              </a:rPr>
              <a:t>03.</a:t>
            </a: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3D4D0E8D-B1CA-4564-8365-55881CBF9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341" y="94594"/>
            <a:ext cx="3063587" cy="49293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Google Shape;1208;p38">
            <a:extLst>
              <a:ext uri="{FF2B5EF4-FFF2-40B4-BE49-F238E27FC236}">
                <a16:creationId xmlns:a16="http://schemas.microsoft.com/office/drawing/2014/main" id="{8DC20FD0-8402-437E-B419-7D4E6A4FC9FF}"/>
              </a:ext>
            </a:extLst>
          </p:cNvPr>
          <p:cNvSpPr txBox="1"/>
          <p:nvPr/>
        </p:nvSpPr>
        <p:spPr>
          <a:xfrm>
            <a:off x="4944727" y="4165622"/>
            <a:ext cx="3689896" cy="555031"/>
          </a:xfrm>
          <a:prstGeom prst="rect">
            <a:avLst/>
          </a:prstGeom>
          <a:solidFill>
            <a:srgbClr val="EBBE88"/>
          </a:solidFill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FFF8E8"/>
                </a:solidFill>
                <a:uFillTx/>
                <a:latin typeface="Arial"/>
                <a:ea typeface="Arial"/>
                <a:cs typeface="Arial"/>
              </a:rPr>
              <a:t>Images reveal large amounts of data, so remember: use an image instead of long texts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8;p57">
            <a:extLst>
              <a:ext uri="{FF2B5EF4-FFF2-40B4-BE49-F238E27FC236}">
                <a16:creationId xmlns:a16="http://schemas.microsoft.com/office/drawing/2014/main" id="{47C93B71-5FDA-4E07-B846-E9A5F2EF9759}"/>
              </a:ext>
            </a:extLst>
          </p:cNvPr>
          <p:cNvSpPr/>
          <p:nvPr/>
        </p:nvSpPr>
        <p:spPr>
          <a:xfrm>
            <a:off x="767254" y="527773"/>
            <a:ext cx="7893265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27;p57">
            <a:extLst>
              <a:ext uri="{FF2B5EF4-FFF2-40B4-BE49-F238E27FC236}">
                <a16:creationId xmlns:a16="http://schemas.microsoft.com/office/drawing/2014/main" id="{83709EE4-246A-4EEE-A9F6-3162C99BAA85}"/>
              </a:ext>
            </a:extLst>
          </p:cNvPr>
          <p:cNvSpPr/>
          <p:nvPr/>
        </p:nvSpPr>
        <p:spPr>
          <a:xfrm>
            <a:off x="3689046" y="3441993"/>
            <a:ext cx="1398903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028;p57">
            <a:extLst>
              <a:ext uri="{FF2B5EF4-FFF2-40B4-BE49-F238E27FC236}">
                <a16:creationId xmlns:a16="http://schemas.microsoft.com/office/drawing/2014/main" id="{30B676E3-DFC9-4B35-A63C-1BD5D3129CF4}"/>
              </a:ext>
            </a:extLst>
          </p:cNvPr>
          <p:cNvSpPr/>
          <p:nvPr/>
        </p:nvSpPr>
        <p:spPr>
          <a:xfrm>
            <a:off x="3689046" y="1953295"/>
            <a:ext cx="1398903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029;p57">
            <a:extLst>
              <a:ext uri="{FF2B5EF4-FFF2-40B4-BE49-F238E27FC236}">
                <a16:creationId xmlns:a16="http://schemas.microsoft.com/office/drawing/2014/main" id="{02BD9E0E-99E6-4A2F-8B32-63EF36E54C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493" y="59106"/>
            <a:ext cx="6817857" cy="478203"/>
          </a:xfrm>
        </p:spPr>
        <p:txBody>
          <a:bodyPr anchorCtr="1"/>
          <a:lstStyle/>
          <a:p>
            <a:pPr lvl="0" algn="ctr"/>
            <a:r>
              <a:rPr lang="en-US" sz="4000">
                <a:solidFill>
                  <a:srgbClr val="695340"/>
                </a:solidFill>
              </a:rPr>
              <a:t>World Poetry Day Event</a:t>
            </a:r>
          </a:p>
        </p:txBody>
      </p:sp>
      <p:sp>
        <p:nvSpPr>
          <p:cNvPr id="6" name="Google Shape;1030;p57">
            <a:extLst>
              <a:ext uri="{FF2B5EF4-FFF2-40B4-BE49-F238E27FC236}">
                <a16:creationId xmlns:a16="http://schemas.microsoft.com/office/drawing/2014/main" id="{989B6FEC-7059-4A6D-8997-770D33400A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9046" y="1813364"/>
            <a:ext cx="1336203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2020</a:t>
            </a:r>
          </a:p>
        </p:txBody>
      </p:sp>
      <p:sp>
        <p:nvSpPr>
          <p:cNvPr id="7" name="Google Shape;1031;p57">
            <a:extLst>
              <a:ext uri="{FF2B5EF4-FFF2-40B4-BE49-F238E27FC236}">
                <a16:creationId xmlns:a16="http://schemas.microsoft.com/office/drawing/2014/main" id="{15B39D13-6607-4033-9510-85D01B925415}"/>
              </a:ext>
            </a:extLst>
          </p:cNvPr>
          <p:cNvSpPr txBox="1"/>
          <p:nvPr/>
        </p:nvSpPr>
        <p:spPr>
          <a:xfrm>
            <a:off x="3582244" y="2239201"/>
            <a:ext cx="1549798" cy="6401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Mercury is the smallest planet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95340"/>
              </a:solidFill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8" name="Google Shape;1032;p57">
            <a:extLst>
              <a:ext uri="{FF2B5EF4-FFF2-40B4-BE49-F238E27FC236}">
                <a16:creationId xmlns:a16="http://schemas.microsoft.com/office/drawing/2014/main" id="{136F1FD4-A95F-4DB6-AEC6-5AF0170132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9046" y="3289736"/>
            <a:ext cx="1336203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2021</a:t>
            </a:r>
          </a:p>
        </p:txBody>
      </p:sp>
      <p:sp>
        <p:nvSpPr>
          <p:cNvPr id="9" name="Google Shape;1033;p57">
            <a:extLst>
              <a:ext uri="{FF2B5EF4-FFF2-40B4-BE49-F238E27FC236}">
                <a16:creationId xmlns:a16="http://schemas.microsoft.com/office/drawing/2014/main" id="{FA2BD441-5C51-4701-AF6A-9C3DDBF50509}"/>
              </a:ext>
            </a:extLst>
          </p:cNvPr>
          <p:cNvSpPr txBox="1"/>
          <p:nvPr/>
        </p:nvSpPr>
        <p:spPr>
          <a:xfrm>
            <a:off x="3582244" y="3727899"/>
            <a:ext cx="1549798" cy="6401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Despite being red, Mars is cold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95340"/>
              </a:solidFill>
              <a:uFillTx/>
              <a:latin typeface="Lato"/>
              <a:ea typeface="Lato"/>
              <a:cs typeface="Lato"/>
            </a:endParaRPr>
          </a:p>
        </p:txBody>
      </p:sp>
      <p:grpSp>
        <p:nvGrpSpPr>
          <p:cNvPr id="10" name="Google Shape;1034;p57">
            <a:extLst>
              <a:ext uri="{FF2B5EF4-FFF2-40B4-BE49-F238E27FC236}">
                <a16:creationId xmlns:a16="http://schemas.microsoft.com/office/drawing/2014/main" id="{9DEB80FF-AB1C-4DC8-BE51-CFF29C4BA3DE}"/>
              </a:ext>
            </a:extLst>
          </p:cNvPr>
          <p:cNvGrpSpPr/>
          <p:nvPr/>
        </p:nvGrpSpPr>
        <p:grpSpPr>
          <a:xfrm>
            <a:off x="5743922" y="1618945"/>
            <a:ext cx="3024651" cy="2698366"/>
            <a:chOff x="5743922" y="1618945"/>
            <a:chExt cx="3024651" cy="2698366"/>
          </a:xfrm>
        </p:grpSpPr>
        <p:sp>
          <p:nvSpPr>
            <p:cNvPr id="11" name="Google Shape;1035;p57">
              <a:extLst>
                <a:ext uri="{FF2B5EF4-FFF2-40B4-BE49-F238E27FC236}">
                  <a16:creationId xmlns:a16="http://schemas.microsoft.com/office/drawing/2014/main" id="{9F06F275-3708-458F-9904-EC05C6409D1E}"/>
                </a:ext>
              </a:extLst>
            </p:cNvPr>
            <p:cNvSpPr/>
            <p:nvPr/>
          </p:nvSpPr>
          <p:spPr>
            <a:xfrm>
              <a:off x="6466956" y="1793165"/>
              <a:ext cx="2301617" cy="2524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98"/>
                <a:gd name="f4" fmla="val 78008"/>
                <a:gd name="f5" fmla="val 36108"/>
                <a:gd name="f6" fmla="val 3531"/>
                <a:gd name="f7" fmla="val 36835"/>
                <a:gd name="f8" fmla="val 4631"/>
                <a:gd name="f9" fmla="val 36551"/>
                <a:gd name="f10" fmla="val 4826"/>
                <a:gd name="f11" fmla="val 36268"/>
                <a:gd name="f12" fmla="val 5039"/>
                <a:gd name="f13" fmla="val 35948"/>
                <a:gd name="f14" fmla="val 5217"/>
                <a:gd name="f15" fmla="val 35043"/>
                <a:gd name="f16" fmla="val 5749"/>
                <a:gd name="f17" fmla="val 34635"/>
                <a:gd name="f18" fmla="val 6459"/>
                <a:gd name="f19" fmla="val 35132"/>
                <a:gd name="f20" fmla="val 7488"/>
                <a:gd name="f21" fmla="val 35486"/>
                <a:gd name="f22" fmla="val 8208"/>
                <a:gd name="f23" fmla="val 35984"/>
                <a:gd name="f24" fmla="val 8561"/>
                <a:gd name="f25" fmla="val 36635"/>
                <a:gd name="f26" fmla="val 36866"/>
                <a:gd name="f27" fmla="val 37116"/>
                <a:gd name="f28" fmla="val 8517"/>
                <a:gd name="f29" fmla="val 37385"/>
                <a:gd name="f30" fmla="val 8428"/>
                <a:gd name="f31" fmla="val 37776"/>
                <a:gd name="f32" fmla="val 8304"/>
                <a:gd name="f33" fmla="val 38184"/>
                <a:gd name="f34" fmla="val 8198"/>
                <a:gd name="f35" fmla="val 38752"/>
                <a:gd name="f36" fmla="val 8056"/>
                <a:gd name="f37" fmla="val 38412"/>
                <a:gd name="f38" fmla="val 9075"/>
                <a:gd name="f39" fmla="val 37909"/>
                <a:gd name="f40" fmla="val 9331"/>
                <a:gd name="f41" fmla="val 37373"/>
                <a:gd name="f42" fmla="val 36833"/>
                <a:gd name="f43" fmla="val 36258"/>
                <a:gd name="f44" fmla="val 9072"/>
                <a:gd name="f45" fmla="val 35779"/>
                <a:gd name="f46" fmla="val 35690"/>
                <a:gd name="f47" fmla="val 35604"/>
                <a:gd name="f48" fmla="val 9081"/>
                <a:gd name="f49" fmla="val 35522"/>
                <a:gd name="f50" fmla="val 9102"/>
                <a:gd name="f51" fmla="val 33162"/>
                <a:gd name="f52" fmla="val 11977"/>
                <a:gd name="f53" fmla="val 28585"/>
                <a:gd name="f54" fmla="val 11037"/>
                <a:gd name="f55" fmla="val 31832"/>
                <a:gd name="f56" fmla="val 10238"/>
                <a:gd name="f57" fmla="val 32825"/>
                <a:gd name="f58" fmla="val 8162"/>
                <a:gd name="f59" fmla="val 33127"/>
                <a:gd name="f60" fmla="val 7062"/>
                <a:gd name="f61" fmla="val 32914"/>
                <a:gd name="f62" fmla="val 6228"/>
                <a:gd name="f63" fmla="val 38947"/>
                <a:gd name="f64" fmla="val 36232"/>
                <a:gd name="f65" fmla="val 40402"/>
                <a:gd name="f66" fmla="val 36374"/>
                <a:gd name="f67" fmla="val 40561"/>
                <a:gd name="f68" fmla="val 37705"/>
                <a:gd name="f69" fmla="val 41253"/>
                <a:gd name="f70" fmla="val 38486"/>
                <a:gd name="f71" fmla="val 40278"/>
                <a:gd name="f72" fmla="val 40029"/>
                <a:gd name="f73" fmla="val 42194"/>
                <a:gd name="f74" fmla="val 41076"/>
                <a:gd name="f75" fmla="val 41963"/>
                <a:gd name="f76" fmla="val 42673"/>
                <a:gd name="f77" fmla="val 41786"/>
                <a:gd name="f78" fmla="val 43862"/>
                <a:gd name="f79" fmla="val 42833"/>
                <a:gd name="f80" fmla="val 45264"/>
                <a:gd name="f81" fmla="val 43241"/>
                <a:gd name="f82" fmla="val 46648"/>
                <a:gd name="f83" fmla="val 43560"/>
                <a:gd name="f84" fmla="val 47641"/>
                <a:gd name="f85" fmla="val 43507"/>
                <a:gd name="f86" fmla="val 48741"/>
                <a:gd name="f87" fmla="val 43046"/>
                <a:gd name="f88" fmla="val 49699"/>
                <a:gd name="f89" fmla="val 40473"/>
                <a:gd name="f90" fmla="val 45760"/>
                <a:gd name="f91" fmla="val 41449"/>
                <a:gd name="f92" fmla="val 42726"/>
                <a:gd name="f93" fmla="val 39160"/>
                <a:gd name="f94" fmla="val 39728"/>
                <a:gd name="f95" fmla="val 36430"/>
                <a:gd name="f96" fmla="val 1"/>
                <a:gd name="f97" fmla="val 35873"/>
                <a:gd name="f98" fmla="val 35316"/>
                <a:gd name="f99" fmla="val 87"/>
                <a:gd name="f100" fmla="val 34759"/>
                <a:gd name="f101" fmla="val 284"/>
                <a:gd name="f102" fmla="val 33659"/>
                <a:gd name="f103" fmla="val 657"/>
                <a:gd name="f104" fmla="val 32346"/>
                <a:gd name="f105" fmla="val 870"/>
                <a:gd name="f106" fmla="val 31885"/>
                <a:gd name="f107" fmla="val 2005"/>
                <a:gd name="f108" fmla="val 31264"/>
                <a:gd name="f109" fmla="val 3567"/>
                <a:gd name="f110" fmla="val 29809"/>
                <a:gd name="f111" fmla="val 3549"/>
                <a:gd name="f112" fmla="val 28656"/>
                <a:gd name="f113" fmla="val 3992"/>
                <a:gd name="f114" fmla="val 26331"/>
                <a:gd name="f115" fmla="val 26012"/>
                <a:gd name="f116" fmla="val 5465"/>
                <a:gd name="f117" fmla="val 27006"/>
                <a:gd name="f118" fmla="val 7683"/>
                <a:gd name="f119" fmla="val 29791"/>
                <a:gd name="f120" fmla="val 7736"/>
                <a:gd name="f121" fmla="val 29046"/>
                <a:gd name="f122" fmla="val 10327"/>
                <a:gd name="f123" fmla="val 28425"/>
                <a:gd name="f124" fmla="val 26633"/>
                <a:gd name="f125" fmla="val 11143"/>
                <a:gd name="f126" fmla="val 25746"/>
                <a:gd name="f127" fmla="val 11374"/>
                <a:gd name="f128" fmla="val 24734"/>
                <a:gd name="f129" fmla="val 11391"/>
                <a:gd name="f130" fmla="val 24113"/>
                <a:gd name="f131" fmla="val 11870"/>
                <a:gd name="f132" fmla="val 22960"/>
                <a:gd name="f133" fmla="val 12775"/>
                <a:gd name="f134" fmla="val 21328"/>
                <a:gd name="f135" fmla="val 12509"/>
                <a:gd name="f136" fmla="val 20352"/>
                <a:gd name="f137" fmla="val 13680"/>
                <a:gd name="f138" fmla="val 19695"/>
                <a:gd name="f139" fmla="val 12900"/>
                <a:gd name="f140" fmla="val 18808"/>
                <a:gd name="f141" fmla="val 14106"/>
                <a:gd name="f142" fmla="val 18523"/>
                <a:gd name="f143" fmla="val 13971"/>
                <a:gd name="f144" fmla="val 18518"/>
                <a:gd name="f145" fmla="val 13452"/>
                <a:gd name="f146" fmla="val 18160"/>
                <a:gd name="f147" fmla="val 18049"/>
                <a:gd name="f148" fmla="val 17905"/>
                <a:gd name="f149" fmla="val 13501"/>
                <a:gd name="f150" fmla="val 17708"/>
                <a:gd name="f151" fmla="val 13627"/>
                <a:gd name="f152" fmla="val 18560"/>
                <a:gd name="f153" fmla="val 17193"/>
                <a:gd name="f154" fmla="val 17972"/>
                <a:gd name="f155" fmla="val 17718"/>
                <a:gd name="f156" fmla="val 17385"/>
                <a:gd name="f157" fmla="val 18062"/>
                <a:gd name="f158" fmla="val 16823"/>
                <a:gd name="f159" fmla="val 16435"/>
                <a:gd name="f160" fmla="val 16059"/>
                <a:gd name="f161" fmla="val 17897"/>
                <a:gd name="f162" fmla="val 15703"/>
                <a:gd name="f163" fmla="val 17513"/>
                <a:gd name="f164" fmla="val 14869"/>
                <a:gd name="f165" fmla="val 16626"/>
                <a:gd name="f166" fmla="val 13929"/>
                <a:gd name="f167" fmla="val 16750"/>
                <a:gd name="f168" fmla="val 13112"/>
                <a:gd name="f169" fmla="val 16643"/>
                <a:gd name="f170" fmla="val 11196"/>
                <a:gd name="f171" fmla="val 21381"/>
                <a:gd name="f172" fmla="val 11922"/>
                <a:gd name="f173" fmla="val 22616"/>
                <a:gd name="f174" fmla="val 12753"/>
                <a:gd name="f175" fmla="val 22986"/>
                <a:gd name="f176" fmla="val 13632"/>
                <a:gd name="f177" fmla="val 14835"/>
                <a:gd name="f178" fmla="val 16130"/>
                <a:gd name="f179" fmla="val 22292"/>
                <a:gd name="f180" fmla="val 17371"/>
                <a:gd name="f181" fmla="val 22179"/>
                <a:gd name="f182" fmla="val 17868"/>
                <a:gd name="f183" fmla="val 20618"/>
                <a:gd name="f184" fmla="val 19961"/>
                <a:gd name="f185" fmla="val 20600"/>
                <a:gd name="f186" fmla="val 21594"/>
                <a:gd name="f187" fmla="val 18879"/>
                <a:gd name="f188" fmla="val 22587"/>
                <a:gd name="f189" fmla="val 19784"/>
                <a:gd name="f190" fmla="val 24646"/>
                <a:gd name="f191" fmla="val 19181"/>
                <a:gd name="f192" fmla="val 28762"/>
                <a:gd name="f193" fmla="val 24788"/>
                <a:gd name="f194" fmla="val 24930"/>
                <a:gd name="f195" fmla="val 23971"/>
                <a:gd name="f196" fmla="val 26544"/>
                <a:gd name="f197" fmla="val 28177"/>
                <a:gd name="f198" fmla="val 25604"/>
                <a:gd name="f199" fmla="val 29507"/>
                <a:gd name="f200" fmla="val 30182"/>
                <a:gd name="f201" fmla="val 23209"/>
                <a:gd name="f202" fmla="val 29738"/>
                <a:gd name="f203" fmla="val 22747"/>
                <a:gd name="f204" fmla="val 29365"/>
                <a:gd name="f205" fmla="val 22321"/>
                <a:gd name="f206" fmla="val 28957"/>
                <a:gd name="f207" fmla="val 21949"/>
                <a:gd name="f208" fmla="val 28017"/>
                <a:gd name="f209" fmla="val 21150"/>
                <a:gd name="f210" fmla="val 27165"/>
                <a:gd name="f211" fmla="val 27502"/>
                <a:gd name="f212" fmla="val 18400"/>
                <a:gd name="f213" fmla="val 28336"/>
                <a:gd name="f214" fmla="val 19678"/>
                <a:gd name="f215" fmla="val 28709"/>
                <a:gd name="f216" fmla="val 20902"/>
                <a:gd name="f217" fmla="val 29472"/>
                <a:gd name="f218" fmla="val 21239"/>
                <a:gd name="f219" fmla="val 30678"/>
                <a:gd name="f220" fmla="val 21771"/>
                <a:gd name="f221" fmla="val 30785"/>
                <a:gd name="f222" fmla="val 22641"/>
                <a:gd name="f223" fmla="val 30927"/>
                <a:gd name="f224" fmla="val 23617"/>
                <a:gd name="f225" fmla="val 31016"/>
                <a:gd name="f226" fmla="val 24255"/>
                <a:gd name="f227" fmla="val 30874"/>
                <a:gd name="f228" fmla="val 24965"/>
                <a:gd name="f229" fmla="val 31087"/>
                <a:gd name="f230" fmla="val 25551"/>
                <a:gd name="f231" fmla="val 31282"/>
                <a:gd name="f232" fmla="val 26083"/>
                <a:gd name="f233" fmla="val 26473"/>
                <a:gd name="f234" fmla="val 32187"/>
                <a:gd name="f235" fmla="val 26952"/>
                <a:gd name="f236" fmla="val 32275"/>
                <a:gd name="f237" fmla="val 27077"/>
                <a:gd name="f238" fmla="val 32329"/>
                <a:gd name="f239" fmla="val 27236"/>
                <a:gd name="f240" fmla="val 27396"/>
                <a:gd name="f241" fmla="val 34369"/>
                <a:gd name="f242" fmla="val 26225"/>
                <a:gd name="f243" fmla="val 33860"/>
                <a:gd name="f244" fmla="val 25322"/>
                <a:gd name="f245" fmla="val 33670"/>
                <a:gd name="f246" fmla="val 24632"/>
                <a:gd name="f247" fmla="val 34867"/>
                <a:gd name="f248" fmla="val 34964"/>
                <a:gd name="f249" fmla="val 35070"/>
                <a:gd name="f250" fmla="val 24636"/>
                <a:gd name="f251" fmla="val 35185"/>
                <a:gd name="f252" fmla="val 35416"/>
                <a:gd name="f253" fmla="val 25462"/>
                <a:gd name="f254" fmla="val 35718"/>
                <a:gd name="f255" fmla="val 26189"/>
                <a:gd name="f256" fmla="val 35753"/>
                <a:gd name="f257" fmla="val 26917"/>
                <a:gd name="f258" fmla="val 35859"/>
                <a:gd name="f259" fmla="val 28390"/>
                <a:gd name="f260" fmla="val 37013"/>
                <a:gd name="f261" fmla="val 29011"/>
                <a:gd name="f262" fmla="val 38024"/>
                <a:gd name="f263" fmla="val 29224"/>
                <a:gd name="f264" fmla="val 38126"/>
                <a:gd name="f265" fmla="val 29247"/>
                <a:gd name="f266" fmla="val 38227"/>
                <a:gd name="f267" fmla="val 29254"/>
                <a:gd name="f268" fmla="val 38330"/>
                <a:gd name="f269" fmla="val 38476"/>
                <a:gd name="f270" fmla="val 38623"/>
                <a:gd name="f271" fmla="val 29240"/>
                <a:gd name="f272" fmla="val 38773"/>
                <a:gd name="f273" fmla="val 39073"/>
                <a:gd name="f274" fmla="val 39384"/>
                <a:gd name="f275" fmla="val 29296"/>
                <a:gd name="f276" fmla="val 39710"/>
                <a:gd name="f277" fmla="val 29632"/>
                <a:gd name="f278" fmla="val 39812"/>
                <a:gd name="f279" fmla="val 29734"/>
                <a:gd name="f280" fmla="val 39986"/>
                <a:gd name="f281" fmla="val 29769"/>
                <a:gd name="f282" fmla="val 40202"/>
                <a:gd name="f283" fmla="val 40620"/>
                <a:gd name="f284" fmla="val 41193"/>
                <a:gd name="f285" fmla="val 29637"/>
                <a:gd name="f286" fmla="val 41697"/>
                <a:gd name="f287" fmla="val 29614"/>
                <a:gd name="f288" fmla="val 41182"/>
                <a:gd name="f289" fmla="val 31175"/>
                <a:gd name="f290" fmla="val 41608"/>
                <a:gd name="f291" fmla="val 39657"/>
                <a:gd name="f292" fmla="val 33517"/>
                <a:gd name="f293" fmla="val 37368"/>
                <a:gd name="f294" fmla="val 32683"/>
                <a:gd name="f295" fmla="val 33198"/>
                <a:gd name="f296" fmla="val 32488"/>
                <a:gd name="f297" fmla="val 30608"/>
                <a:gd name="f298" fmla="val 32240"/>
                <a:gd name="f299" fmla="val 30253"/>
                <a:gd name="f300" fmla="val 31388"/>
                <a:gd name="f301" fmla="val 30306"/>
                <a:gd name="f302" fmla="val 30820"/>
                <a:gd name="f303" fmla="val 30217"/>
                <a:gd name="f304" fmla="val 30607"/>
                <a:gd name="f305" fmla="val 30395"/>
                <a:gd name="f306" fmla="val 30270"/>
                <a:gd name="f307" fmla="val 30324"/>
                <a:gd name="f308" fmla="val 32151"/>
                <a:gd name="f309" fmla="val 27875"/>
                <a:gd name="f310" fmla="val 31246"/>
                <a:gd name="f311" fmla="val 26686"/>
                <a:gd name="f312" fmla="val 29969"/>
                <a:gd name="f313" fmla="val 25373"/>
                <a:gd name="f314" fmla="val 29259"/>
                <a:gd name="f315" fmla="val 23918"/>
                <a:gd name="f316" fmla="val 28496"/>
                <a:gd name="f317" fmla="val 23794"/>
                <a:gd name="f318" fmla="val 27431"/>
                <a:gd name="f319" fmla="val 26456"/>
                <a:gd name="f320" fmla="val 23808"/>
                <a:gd name="f321" fmla="val 24745"/>
                <a:gd name="f322" fmla="val 23906"/>
                <a:gd name="f323" fmla="val 24354"/>
                <a:gd name="f324" fmla="val 23055"/>
                <a:gd name="f325" fmla="val 22802"/>
                <a:gd name="f326" fmla="val 22466"/>
                <a:gd name="f327" fmla="val 24388"/>
                <a:gd name="f328" fmla="val 22020"/>
                <a:gd name="f329" fmla="val 24433"/>
                <a:gd name="f330" fmla="val 21712"/>
                <a:gd name="f331" fmla="val 24458"/>
                <a:gd name="f332" fmla="val 21377"/>
                <a:gd name="f333" fmla="val 24558"/>
                <a:gd name="f334" fmla="val 21074"/>
                <a:gd name="f335" fmla="val 20958"/>
                <a:gd name="f336" fmla="val 20846"/>
                <a:gd name="f337" fmla="val 24543"/>
                <a:gd name="f338" fmla="val 20742"/>
                <a:gd name="f339" fmla="val 24504"/>
                <a:gd name="f340" fmla="val 20157"/>
                <a:gd name="f341" fmla="val 24291"/>
                <a:gd name="f342" fmla="val 23670"/>
                <a:gd name="f343" fmla="val 19092"/>
                <a:gd name="f344" fmla="val 23546"/>
                <a:gd name="f345" fmla="val 19019"/>
                <a:gd name="f346" fmla="val 23530"/>
                <a:gd name="f347" fmla="val 18944"/>
                <a:gd name="f348" fmla="val 23524"/>
                <a:gd name="f349" fmla="val 18868"/>
                <a:gd name="f350" fmla="val 18388"/>
                <a:gd name="f351" fmla="val 17849"/>
                <a:gd name="f352" fmla="val 23788"/>
                <a:gd name="f353" fmla="val 17363"/>
                <a:gd name="f354" fmla="val 17305"/>
                <a:gd name="f355" fmla="val 17249"/>
                <a:gd name="f356" fmla="val 23784"/>
                <a:gd name="f357" fmla="val 23776"/>
                <a:gd name="f358" fmla="val 17025"/>
                <a:gd name="f359" fmla="val 23751"/>
                <a:gd name="f360" fmla="val 16855"/>
                <a:gd name="f361" fmla="val 23741"/>
                <a:gd name="f362" fmla="val 16686"/>
                <a:gd name="f363" fmla="val 15885"/>
                <a:gd name="f364" fmla="val 15077"/>
                <a:gd name="f365" fmla="val 14280"/>
                <a:gd name="f366" fmla="val 13809"/>
                <a:gd name="f367" fmla="val 13342"/>
                <a:gd name="f368" fmla="val 23890"/>
                <a:gd name="f369" fmla="val 12882"/>
                <a:gd name="f370" fmla="val 23634"/>
                <a:gd name="f371" fmla="val 12688"/>
                <a:gd name="f372" fmla="val 23891"/>
                <a:gd name="f373" fmla="val 12389"/>
                <a:gd name="f374" fmla="val 23939"/>
                <a:gd name="f375" fmla="val 12067"/>
                <a:gd name="f376" fmla="val 11878"/>
                <a:gd name="f377" fmla="val 11682"/>
                <a:gd name="f378" fmla="val 23923"/>
                <a:gd name="f379" fmla="val 11494"/>
                <a:gd name="f380" fmla="val 11005"/>
                <a:gd name="f381" fmla="val 10573"/>
                <a:gd name="f382" fmla="val 24032"/>
                <a:gd name="f383" fmla="val 10486"/>
                <a:gd name="f384" fmla="val 24823"/>
                <a:gd name="f385" fmla="val 8943"/>
                <a:gd name="f386" fmla="val 25125"/>
                <a:gd name="f387" fmla="val 8925"/>
                <a:gd name="f388" fmla="val 26935"/>
                <a:gd name="f389" fmla="val 7594"/>
                <a:gd name="f390" fmla="val 27644"/>
                <a:gd name="f391" fmla="val 6636"/>
                <a:gd name="f392" fmla="val 28159"/>
                <a:gd name="f393" fmla="val 5270"/>
                <a:gd name="f394" fmla="val 28461"/>
                <a:gd name="f395" fmla="val 4720"/>
                <a:gd name="f396" fmla="val 30554"/>
                <a:gd name="f397" fmla="val 2733"/>
                <a:gd name="f398" fmla="val 1899"/>
                <a:gd name="f399" fmla="val 31779"/>
                <a:gd name="f400" fmla="val 1420"/>
                <a:gd name="f401" fmla="val 32311"/>
                <a:gd name="f402" fmla="val 1100"/>
                <a:gd name="f403" fmla="val 33021"/>
                <a:gd name="f404" fmla="val 692"/>
                <a:gd name="f405" fmla="val 33695"/>
                <a:gd name="f406" fmla="val 2058"/>
                <a:gd name="f407" fmla="val 34529"/>
                <a:gd name="f408" fmla="val 40331"/>
                <a:gd name="f409" fmla="val 568"/>
                <a:gd name="f410" fmla="val 41839"/>
                <a:gd name="f411" fmla="val 1828"/>
                <a:gd name="f412" fmla="val 42460"/>
                <a:gd name="f413" fmla="val 1579"/>
                <a:gd name="f414" fmla="val 43844"/>
                <a:gd name="f415" fmla="val 1526"/>
                <a:gd name="f416" fmla="val 44093"/>
                <a:gd name="f417" fmla="val 4542"/>
                <a:gd name="f418" fmla="val 47659"/>
                <a:gd name="f419" fmla="val 47677"/>
                <a:gd name="f420" fmla="val 6407"/>
                <a:gd name="f421" fmla="val 47823"/>
                <a:gd name="f422" fmla="val 7973"/>
                <a:gd name="f423" fmla="val 48589"/>
                <a:gd name="f424" fmla="val 9698"/>
                <a:gd name="f425" fmla="val 10059"/>
                <a:gd name="f426" fmla="val 10428"/>
                <a:gd name="f427" fmla="val 48555"/>
                <a:gd name="f428" fmla="val 10806"/>
                <a:gd name="f429" fmla="val 48475"/>
                <a:gd name="f430" fmla="val 10987"/>
                <a:gd name="f431" fmla="val 48438"/>
                <a:gd name="f432" fmla="val 11194"/>
                <a:gd name="f433" fmla="val 48420"/>
                <a:gd name="f434" fmla="val 11413"/>
                <a:gd name="f435" fmla="val 12352"/>
                <a:gd name="f436" fmla="val 13516"/>
                <a:gd name="f437" fmla="val 48748"/>
                <a:gd name="f438" fmla="val 13875"/>
                <a:gd name="f439" fmla="val 49309"/>
                <a:gd name="f440" fmla="val 14692"/>
                <a:gd name="f441" fmla="val 50587"/>
                <a:gd name="f442" fmla="val 15916"/>
                <a:gd name="f443" fmla="val 50622"/>
                <a:gd name="f444" fmla="val 17140"/>
                <a:gd name="f445" fmla="val 51048"/>
                <a:gd name="f446" fmla="val 16076"/>
                <a:gd name="f447" fmla="val 56140"/>
                <a:gd name="f448" fmla="val 17477"/>
                <a:gd name="f449" fmla="val 57542"/>
                <a:gd name="f450" fmla="val 16874"/>
                <a:gd name="f451" fmla="val 59405"/>
                <a:gd name="f452" fmla="val 60896"/>
                <a:gd name="f453" fmla="val 17939"/>
                <a:gd name="f454" fmla="val 61907"/>
                <a:gd name="f455" fmla="val 17566"/>
                <a:gd name="f456" fmla="val 62439"/>
                <a:gd name="f457" fmla="val 17105"/>
                <a:gd name="f458" fmla="val 63291"/>
                <a:gd name="f459" fmla="val 16484"/>
                <a:gd name="f460" fmla="val 64409"/>
                <a:gd name="f461" fmla="val 14922"/>
                <a:gd name="f462" fmla="val 65544"/>
                <a:gd name="f463" fmla="val 15526"/>
                <a:gd name="f464" fmla="val 66751"/>
                <a:gd name="f465" fmla="val 16359"/>
                <a:gd name="f466" fmla="val 68454"/>
                <a:gd name="f467" fmla="val 16218"/>
                <a:gd name="f468" fmla="val 70264"/>
                <a:gd name="f469" fmla="val 71879"/>
                <a:gd name="f470" fmla="val 73795"/>
                <a:gd name="f471" fmla="val 17726"/>
                <a:gd name="f472" fmla="val 75427"/>
                <a:gd name="f473" fmla="val 16697"/>
                <a:gd name="f474" fmla="val 77361"/>
                <a:gd name="f475" fmla="val 77539"/>
                <a:gd name="f476" fmla="val 18134"/>
                <a:gd name="f477" fmla="val 77610"/>
                <a:gd name="f478" fmla="val 18684"/>
                <a:gd name="f479" fmla="val 77787"/>
                <a:gd name="f480" fmla="val 19160"/>
                <a:gd name="f481" fmla="val 77941"/>
                <a:gd name="f482" fmla="val 19615"/>
                <a:gd name="f483" fmla="val 78007"/>
                <a:gd name="f484" fmla="val 20054"/>
                <a:gd name="f485" fmla="val 21942"/>
                <a:gd name="f486" fmla="val 23543"/>
                <a:gd name="f487" fmla="val 76798"/>
                <a:gd name="f488" fmla="val 25284"/>
                <a:gd name="f489" fmla="val 76208"/>
                <a:gd name="f490" fmla="val 25497"/>
                <a:gd name="f491" fmla="val 74416"/>
                <a:gd name="f492" fmla="val 27183"/>
                <a:gd name="f493" fmla="val 74310"/>
                <a:gd name="f494" fmla="val 73671"/>
                <a:gd name="f495" fmla="val 73032"/>
                <a:gd name="f496" fmla="val 29064"/>
                <a:gd name="f497" fmla="val 71826"/>
                <a:gd name="f498" fmla="val 29436"/>
                <a:gd name="f499" fmla="val 71240"/>
                <a:gd name="f500" fmla="val 30359"/>
                <a:gd name="f501" fmla="val 70814"/>
                <a:gd name="f502" fmla="val 31051"/>
                <a:gd name="f503" fmla="val 70495"/>
                <a:gd name="f504" fmla="val 31761"/>
                <a:gd name="f505" fmla="val 70175"/>
                <a:gd name="f506" fmla="val 32701"/>
                <a:gd name="f507" fmla="val 69750"/>
                <a:gd name="f508" fmla="val 34032"/>
                <a:gd name="f509" fmla="val 69998"/>
                <a:gd name="f510" fmla="val 34351"/>
                <a:gd name="f511" fmla="val 68472"/>
                <a:gd name="f512" fmla="val 34564"/>
                <a:gd name="f513" fmla="val 67407"/>
                <a:gd name="f514" fmla="val 35593"/>
                <a:gd name="f515" fmla="val 66680"/>
                <a:gd name="f516" fmla="val 35682"/>
                <a:gd name="f517" fmla="val 65456"/>
                <a:gd name="f518" fmla="val 35789"/>
                <a:gd name="f519" fmla="val 64196"/>
                <a:gd name="f520" fmla="val 36179"/>
                <a:gd name="f521" fmla="val 62972"/>
                <a:gd name="f522" fmla="val 36427"/>
                <a:gd name="f523" fmla="val 61783"/>
                <a:gd name="f524" fmla="val 38255"/>
                <a:gd name="f525" fmla="val 60576"/>
                <a:gd name="f526" fmla="val 39869"/>
                <a:gd name="f527" fmla="val 58979"/>
                <a:gd name="f528" fmla="val 58376"/>
                <a:gd name="f529" fmla="val 44997"/>
                <a:gd name="f530" fmla="val 57365"/>
                <a:gd name="f531" fmla="val 46843"/>
                <a:gd name="f532" fmla="val 55306"/>
                <a:gd name="f533" fmla="val 48156"/>
                <a:gd name="f534" fmla="val 52432"/>
                <a:gd name="f535" fmla="val 47847"/>
                <a:gd name="f536" fmla="val 52304"/>
                <a:gd name="f537" fmla="val 47534"/>
                <a:gd name="f538" fmla="val 52259"/>
                <a:gd name="f539" fmla="val 47221"/>
                <a:gd name="f540" fmla="val 46487"/>
                <a:gd name="f541" fmla="val 45750"/>
                <a:gd name="f542" fmla="val 52505"/>
                <a:gd name="f543" fmla="val 45050"/>
                <a:gd name="f544" fmla="val 44519"/>
                <a:gd name="f545" fmla="val 44011"/>
                <a:gd name="f546" fmla="val 52363"/>
                <a:gd name="f547" fmla="val 43542"/>
                <a:gd name="f548" fmla="val 51864"/>
                <a:gd name="f549" fmla="val 44838"/>
                <a:gd name="f550" fmla="val 50108"/>
                <a:gd name="f551" fmla="val 44909"/>
                <a:gd name="f552" fmla="val 50037"/>
                <a:gd name="f553" fmla="val 46293"/>
                <a:gd name="f554" fmla="val 49859"/>
                <a:gd name="f555" fmla="val 49646"/>
                <a:gd name="f556" fmla="val 49451"/>
                <a:gd name="f557" fmla="val 52822"/>
                <a:gd name="f558" fmla="val 48599"/>
                <a:gd name="f559" fmla="val 55395"/>
                <a:gd name="f560" fmla="val 46222"/>
                <a:gd name="f561" fmla="val 55484"/>
                <a:gd name="f562" fmla="val 55697"/>
                <a:gd name="f563" fmla="val 45281"/>
                <a:gd name="f564" fmla="val 55643"/>
                <a:gd name="f565" fmla="val 55519"/>
                <a:gd name="f566" fmla="val 44022"/>
                <a:gd name="f567" fmla="val 55359"/>
                <a:gd name="f568" fmla="val 43205"/>
                <a:gd name="f569" fmla="val 55164"/>
                <a:gd name="f570" fmla="val 42389"/>
                <a:gd name="f571" fmla="val 54224"/>
                <a:gd name="f572" fmla="val 42886"/>
                <a:gd name="f573" fmla="val 53887"/>
                <a:gd name="f574" fmla="val 41254"/>
                <a:gd name="f575" fmla="val 53017"/>
                <a:gd name="f576" fmla="val 42655"/>
                <a:gd name="f577" fmla="val 51775"/>
                <a:gd name="f578" fmla="val 40810"/>
                <a:gd name="f579" fmla="val 49327"/>
                <a:gd name="f580" fmla="val 39763"/>
                <a:gd name="f581" fmla="val 49735"/>
                <a:gd name="f582" fmla="val 36906"/>
                <a:gd name="f583" fmla="val 51738"/>
                <a:gd name="f584" fmla="val 37643"/>
                <a:gd name="f585" fmla="val 51709"/>
                <a:gd name="f586" fmla="val 40841"/>
                <a:gd name="f587" fmla="val 54315"/>
                <a:gd name="f588" fmla="val 54410"/>
                <a:gd name="f589" fmla="val 40836"/>
                <a:gd name="f590" fmla="val 54508"/>
                <a:gd name="f591" fmla="val 40828"/>
                <a:gd name="f592" fmla="val 55927"/>
                <a:gd name="f593" fmla="val 42620"/>
                <a:gd name="f594" fmla="val 57968"/>
                <a:gd name="f595" fmla="val 43134"/>
                <a:gd name="f596" fmla="val 59831"/>
                <a:gd name="f597" fmla="val 43365"/>
                <a:gd name="f598" fmla="val 61091"/>
                <a:gd name="f599" fmla="val 47286"/>
                <a:gd name="f600" fmla="val 62244"/>
                <a:gd name="f601" fmla="val 46683"/>
                <a:gd name="f602" fmla="val 61215"/>
                <a:gd name="f603" fmla="val 57010"/>
                <a:gd name="f604" fmla="val 61641"/>
                <a:gd name="f605" fmla="val 57382"/>
                <a:gd name="f606" fmla="val 62102"/>
                <a:gd name="f607" fmla="val 57613"/>
                <a:gd name="f608" fmla="val 62208"/>
                <a:gd name="f609" fmla="val 57950"/>
                <a:gd name="f610" fmla="val 62350"/>
                <a:gd name="f611" fmla="val 58411"/>
                <a:gd name="f612" fmla="val 62226"/>
                <a:gd name="f613" fmla="val 58944"/>
                <a:gd name="f614" fmla="val 59547"/>
                <a:gd name="f615" fmla="val 64054"/>
                <a:gd name="f616" fmla="val 58323"/>
                <a:gd name="f617" fmla="val 56531"/>
                <a:gd name="f618" fmla="val 63397"/>
                <a:gd name="f619" fmla="val 64338"/>
                <a:gd name="f620" fmla="val 54348"/>
                <a:gd name="f621" fmla="val 63894"/>
                <a:gd name="f622" fmla="val 52503"/>
                <a:gd name="f623" fmla="val 65420"/>
                <a:gd name="f624" fmla="val 51421"/>
                <a:gd name="f625" fmla="val 66236"/>
                <a:gd name="f626" fmla="val 50835"/>
                <a:gd name="f627" fmla="val 66627"/>
                <a:gd name="f628" fmla="val 49575"/>
                <a:gd name="f629" fmla="val 48670"/>
                <a:gd name="f630" fmla="val 31370"/>
                <a:gd name="f631" fmla="val 63805"/>
                <a:gd name="f632" fmla="val 13556"/>
                <a:gd name="f633" fmla="val 3265"/>
                <a:gd name="f634" fmla="val 47836"/>
                <a:gd name="f635" fmla="val 4223"/>
                <a:gd name="f636" fmla="val 3425"/>
                <a:gd name="f637" fmla="val 45068"/>
                <a:gd name="f638" fmla="val 44802"/>
                <a:gd name="f639" fmla="val 2963"/>
                <a:gd name="f640" fmla="val 44483"/>
                <a:gd name="f641" fmla="val 4383"/>
                <a:gd name="f642" fmla="val 44412"/>
                <a:gd name="f643" fmla="val 5554"/>
                <a:gd name="f644" fmla="val 43383"/>
                <a:gd name="f645" fmla="val 6193"/>
                <a:gd name="f646" fmla="val 41094"/>
                <a:gd name="f647" fmla="val 4844"/>
                <a:gd name="f648" fmla="val 4702"/>
                <a:gd name="f649" fmla="val 43436"/>
                <a:gd name="f650" fmla="val 4525"/>
                <a:gd name="f651" fmla="val 43312"/>
                <a:gd name="f652" fmla="val 3975"/>
                <a:gd name="f653" fmla="val 43329"/>
                <a:gd name="f654" fmla="val 3673"/>
                <a:gd name="f655" fmla="val 41857"/>
                <a:gd name="f656" fmla="val 2502"/>
                <a:gd name="f657" fmla="val 40153"/>
                <a:gd name="f658" fmla="val 1934"/>
                <a:gd name="f659" fmla="val 38929"/>
                <a:gd name="f660" fmla="val 38787"/>
                <a:gd name="f661" fmla="val 497"/>
                <a:gd name="f662" fmla="val 38592"/>
                <a:gd name="f663" fmla="val 390"/>
                <a:gd name="f664" fmla="val 38379"/>
                <a:gd name="f665" fmla="val 319"/>
                <a:gd name="f666" fmla="val 37729"/>
                <a:gd name="f667" fmla="val 119"/>
                <a:gd name="f668" fmla="val 37080"/>
                <a:gd name="f669" fmla="*/ f0 1 71098"/>
                <a:gd name="f670" fmla="*/ f1 1 78008"/>
                <a:gd name="f671" fmla="val f2"/>
                <a:gd name="f672" fmla="val f3"/>
                <a:gd name="f673" fmla="val f4"/>
                <a:gd name="f674" fmla="+- f673 0 f671"/>
                <a:gd name="f675" fmla="+- f672 0 f671"/>
                <a:gd name="f676" fmla="*/ f675 1 71098"/>
                <a:gd name="f677" fmla="*/ f674 1 78008"/>
                <a:gd name="f678" fmla="*/ f671 1 f676"/>
                <a:gd name="f679" fmla="*/ f672 1 f676"/>
                <a:gd name="f680" fmla="*/ f671 1 f677"/>
                <a:gd name="f681" fmla="*/ f673 1 f677"/>
                <a:gd name="f682" fmla="*/ f678 f669 1"/>
                <a:gd name="f683" fmla="*/ f679 f669 1"/>
                <a:gd name="f684" fmla="*/ f681 f670 1"/>
                <a:gd name="f685" fmla="*/ f680 f6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2" t="f685" r="f683" b="f684"/>
              <a:pathLst>
                <a:path w="71098" h="78008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cubicBezTo>
                    <a:pt x="f57" y="f58"/>
                    <a:pt x="f59" y="f60"/>
                    <a:pt x="f61" y="f62"/>
                  </a:cubicBezTo>
                  <a:lnTo>
                    <a:pt x="f5" y="f6"/>
                  </a:lnTo>
                  <a:close/>
                  <a:moveTo>
                    <a:pt x="f63" y="f64"/>
                  </a:moveTo>
                  <a:lnTo>
                    <a:pt x="f63" y="f64"/>
                  </a:ln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lnTo>
                    <a:pt x="f89" y="f90"/>
                  </a:lnTo>
                  <a:cubicBezTo>
                    <a:pt x="f91" y="f92"/>
                    <a:pt x="f93" y="f94"/>
                    <a:pt x="f63" y="f64"/>
                  </a:cubicBezTo>
                  <a:close/>
                  <a:moveTo>
                    <a:pt x="f95" y="f96"/>
                  </a:moveTo>
                  <a:cubicBezTo>
                    <a:pt x="f97" y="f96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0"/>
                    <a:pt x="f115" y="f116"/>
                    <a:pt x="f117" y="f118"/>
                  </a:cubicBezTo>
                  <a:lnTo>
                    <a:pt x="f119" y="f120"/>
                  </a:lnTo>
                  <a:lnTo>
                    <a:pt x="f121" y="f122"/>
                  </a:lnTo>
                  <a:lnTo>
                    <a:pt x="f123" y="f120"/>
                  </a:lnTo>
                  <a:lnTo>
                    <a:pt x="f124" y="f125"/>
                  </a:ln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4" y="f145"/>
                    <a:pt x="f146" y="f145"/>
                  </a:cubicBezTo>
                  <a:cubicBezTo>
                    <a:pt x="f147" y="f145"/>
                    <a:pt x="f148" y="f149"/>
                    <a:pt x="f150" y="f151"/>
                  </a:cubicBezTo>
                  <a:lnTo>
                    <a:pt x="f152" y="f153"/>
                  </a:lnTo>
                  <a:cubicBezTo>
                    <a:pt x="f154" y="f155"/>
                    <a:pt x="f156" y="f157"/>
                    <a:pt x="f158" y="f157"/>
                  </a:cubicBezTo>
                  <a:cubicBezTo>
                    <a:pt x="f159" y="f157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lnTo>
                    <a:pt x="f170" y="f171"/>
                  </a:lnTo>
                  <a:cubicBezTo>
                    <a:pt x="f172" y="f173"/>
                    <a:pt x="f174" y="f175"/>
                    <a:pt x="f176" y="f175"/>
                  </a:cubicBezTo>
                  <a:cubicBezTo>
                    <a:pt x="f177" y="f175"/>
                    <a:pt x="f178" y="f179"/>
                    <a:pt x="f180" y="f181"/>
                  </a:cubicBezTo>
                  <a:lnTo>
                    <a:pt x="f182" y="f183"/>
                  </a:lnTo>
                  <a:cubicBezTo>
                    <a:pt x="f184" y="f185"/>
                    <a:pt x="f184" y="f185"/>
                    <a:pt x="f186" y="f187"/>
                  </a:cubicBezTo>
                  <a:lnTo>
                    <a:pt x="f188" y="f189"/>
                  </a:lnTo>
                  <a:lnTo>
                    <a:pt x="f190" y="f191"/>
                  </a:lnTo>
                  <a:lnTo>
                    <a:pt x="f192" y="f193"/>
                  </a:lnTo>
                  <a:lnTo>
                    <a:pt x="f194" y="f195"/>
                  </a:lnTo>
                  <a:lnTo>
                    <a:pt x="f194" y="f195"/>
                  </a:lnTo>
                  <a:lnTo>
                    <a:pt x="f196" y="f126"/>
                  </a:lnTo>
                  <a:cubicBezTo>
                    <a:pt x="f197" y="f198"/>
                    <a:pt x="f199" y="f194"/>
                    <a:pt x="f200" y="f201"/>
                  </a:cubicBezTo>
                  <a:cubicBezTo>
                    <a:pt x="f202" y="f203"/>
                    <a:pt x="f204" y="f205"/>
                    <a:pt x="f206" y="f207"/>
                  </a:cubicBezTo>
                  <a:cubicBezTo>
                    <a:pt x="f208" y="f209"/>
                    <a:pt x="f210" y="f136"/>
                    <a:pt x="f211" y="f212"/>
                  </a:cubicBezTo>
                  <a:lnTo>
                    <a:pt x="f211" y="f212"/>
                  </a:ln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55" y="f233"/>
                    <a:pt x="f234" y="f235"/>
                  </a:cubicBezTo>
                  <a:cubicBezTo>
                    <a:pt x="f236" y="f237"/>
                    <a:pt x="f238" y="f239"/>
                    <a:pt x="f238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6"/>
                  </a:cubicBezTo>
                  <a:cubicBezTo>
                    <a:pt x="f248" y="f246"/>
                    <a:pt x="f249" y="f250"/>
                    <a:pt x="f251" y="f190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62" y="f263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70" y="f271"/>
                    <a:pt x="f272" y="f271"/>
                  </a:cubicBezTo>
                  <a:cubicBezTo>
                    <a:pt x="f273" y="f271"/>
                    <a:pt x="f274" y="f275"/>
                    <a:pt x="f276" y="f277"/>
                  </a:cubicBezTo>
                  <a:cubicBezTo>
                    <a:pt x="f278" y="f279"/>
                    <a:pt x="f280" y="f281"/>
                    <a:pt x="f282" y="f281"/>
                  </a:cubicBezTo>
                  <a:cubicBezTo>
                    <a:pt x="f283" y="f281"/>
                    <a:pt x="f284" y="f285"/>
                    <a:pt x="f286" y="f287"/>
                  </a:cubicBezTo>
                  <a:lnTo>
                    <a:pt x="f286" y="f287"/>
                  </a:lnTo>
                  <a:cubicBezTo>
                    <a:pt x="f288" y="f289"/>
                    <a:pt x="f290" y="f57"/>
                    <a:pt x="f291" y="f292"/>
                  </a:cubicBezTo>
                  <a:cubicBezTo>
                    <a:pt x="f293" y="f294"/>
                    <a:pt x="f241" y="f295"/>
                    <a:pt x="f296" y="f297"/>
                  </a:cubicBezTo>
                  <a:cubicBezTo>
                    <a:pt x="f298" y="f299"/>
                    <a:pt x="f300" y="f301"/>
                    <a:pt x="f302" y="f303"/>
                  </a:cubicBezTo>
                  <a:cubicBezTo>
                    <a:pt x="f304" y="f303"/>
                    <a:pt x="f305" y="f306"/>
                    <a:pt x="f200" y="f307"/>
                  </a:cubicBezTo>
                  <a:lnTo>
                    <a:pt x="f199" y="f308"/>
                  </a:ln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17" y="f319"/>
                  </a:cubicBezTo>
                  <a:cubicBezTo>
                    <a:pt x="f320" y="f321"/>
                    <a:pt x="f322" y="f323"/>
                    <a:pt x="f324" y="f323"/>
                  </a:cubicBezTo>
                  <a:cubicBezTo>
                    <a:pt x="f325" y="f323"/>
                    <a:pt x="f326" y="f327"/>
                    <a:pt x="f328" y="f329"/>
                  </a:cubicBezTo>
                  <a:cubicBezTo>
                    <a:pt x="f330" y="f331"/>
                    <a:pt x="f332" y="f333"/>
                    <a:pt x="f334" y="f333"/>
                  </a:cubicBezTo>
                  <a:cubicBezTo>
                    <a:pt x="f335" y="f333"/>
                    <a:pt x="f336" y="f337"/>
                    <a:pt x="f338" y="f339"/>
                  </a:cubicBezTo>
                  <a:cubicBezTo>
                    <a:pt x="f340" y="f341"/>
                    <a:pt x="f214" y="f342"/>
                    <a:pt x="f343" y="f344"/>
                  </a:cubicBezTo>
                  <a:cubicBezTo>
                    <a:pt x="f345" y="f346"/>
                    <a:pt x="f347" y="f348"/>
                    <a:pt x="f349" y="f348"/>
                  </a:cubicBezTo>
                  <a:cubicBezTo>
                    <a:pt x="f350" y="f348"/>
                    <a:pt x="f351" y="f352"/>
                    <a:pt x="f353" y="f352"/>
                  </a:cubicBezTo>
                  <a:cubicBezTo>
                    <a:pt x="f354" y="f352"/>
                    <a:pt x="f355" y="f356"/>
                    <a:pt x="f153" y="f357"/>
                  </a:cubicBezTo>
                  <a:cubicBezTo>
                    <a:pt x="f358" y="f359"/>
                    <a:pt x="f360" y="f361"/>
                    <a:pt x="f362" y="f361"/>
                  </a:cubicBezTo>
                  <a:cubicBezTo>
                    <a:pt x="f363" y="f361"/>
                    <a:pt x="f364" y="f195"/>
                    <a:pt x="f365" y="f195"/>
                  </a:cubicBezTo>
                  <a:cubicBezTo>
                    <a:pt x="f366" y="f195"/>
                    <a:pt x="f367" y="f368"/>
                    <a:pt x="f369" y="f370"/>
                  </a:cubicBezTo>
                  <a:cubicBezTo>
                    <a:pt x="f371" y="f372"/>
                    <a:pt x="f373" y="f374"/>
                    <a:pt x="f375" y="f374"/>
                  </a:cubicBezTo>
                  <a:cubicBezTo>
                    <a:pt x="f376" y="f374"/>
                    <a:pt x="f377" y="f378"/>
                    <a:pt x="f379" y="f378"/>
                  </a:cubicBezTo>
                  <a:cubicBezTo>
                    <a:pt x="f380" y="f378"/>
                    <a:pt x="f381" y="f382"/>
                    <a:pt x="f383" y="f384"/>
                  </a:cubicBezTo>
                  <a:cubicBezTo>
                    <a:pt x="f385" y="f386"/>
                    <a:pt x="f387" y="f388"/>
                    <a:pt x="f389" y="f390"/>
                  </a:cubicBezTo>
                  <a:cubicBezTo>
                    <a:pt x="f391" y="f392"/>
                    <a:pt x="f393" y="f394"/>
                    <a:pt x="f395" y="f204"/>
                  </a:cubicBezTo>
                  <a:cubicBezTo>
                    <a:pt x="f113" y="f396"/>
                    <a:pt x="f397" y="f227"/>
                    <a:pt x="f398" y="f399"/>
                  </a:cubicBezTo>
                  <a:cubicBezTo>
                    <a:pt x="f400" y="f401"/>
                    <a:pt x="f402" y="f403"/>
                    <a:pt x="f404" y="f405"/>
                  </a:cubicBezTo>
                  <a:lnTo>
                    <a:pt x="f406" y="f407"/>
                  </a:lnTo>
                  <a:lnTo>
                    <a:pt x="f2" y="f408"/>
                  </a:lnTo>
                  <a:cubicBezTo>
                    <a:pt x="f409" y="f410"/>
                    <a:pt x="f411" y="f412"/>
                    <a:pt x="f413" y="f414"/>
                  </a:cubicBezTo>
                  <a:cubicBezTo>
                    <a:pt x="f415" y="f416"/>
                    <a:pt x="f417" y="f418"/>
                    <a:pt x="f395" y="f419"/>
                  </a:cubicBezTo>
                  <a:cubicBezTo>
                    <a:pt x="f420" y="f421"/>
                    <a:pt x="f422" y="f423"/>
                    <a:pt x="f424" y="f423"/>
                  </a:cubicBezTo>
                  <a:cubicBezTo>
                    <a:pt x="f425" y="f423"/>
                    <a:pt x="f426" y="f427"/>
                    <a:pt x="f428" y="f429"/>
                  </a:cubicBezTo>
                  <a:cubicBezTo>
                    <a:pt x="f430" y="f431"/>
                    <a:pt x="f432" y="f433"/>
                    <a:pt x="f434" y="f433"/>
                  </a:cubicBezTo>
                  <a:cubicBezTo>
                    <a:pt x="f435" y="f433"/>
                    <a:pt x="f436" y="f437"/>
                    <a:pt x="f438" y="f439"/>
                  </a:cubicBezTo>
                  <a:cubicBezTo>
                    <a:pt x="f440" y="f441"/>
                    <a:pt x="f442" y="f443"/>
                    <a:pt x="f444" y="f445"/>
                  </a:cubicBezTo>
                  <a:lnTo>
                    <a:pt x="f446" y="f447"/>
                  </a:lnTo>
                  <a:cubicBezTo>
                    <a:pt x="f448" y="f449"/>
                    <a:pt x="f450" y="f451"/>
                    <a:pt x="f163" y="f452"/>
                  </a:cubicBezTo>
                  <a:cubicBezTo>
                    <a:pt x="f453" y="f454"/>
                    <a:pt x="f455" y="f456"/>
                    <a:pt x="f457" y="f458"/>
                  </a:cubicBezTo>
                  <a:cubicBezTo>
                    <a:pt x="f459" y="f460"/>
                    <a:pt x="f461" y="f462"/>
                    <a:pt x="f463" y="f464"/>
                  </a:cubicBezTo>
                  <a:cubicBezTo>
                    <a:pt x="f465" y="f466"/>
                    <a:pt x="f467" y="f468"/>
                    <a:pt x="f467" y="f469"/>
                  </a:cubicBezTo>
                  <a:cubicBezTo>
                    <a:pt x="f467" y="f470"/>
                    <a:pt x="f471" y="f472"/>
                    <a:pt x="f473" y="f474"/>
                  </a:cubicBezTo>
                  <a:cubicBezTo>
                    <a:pt x="f455" y="f475"/>
                    <a:pt x="f476" y="f477"/>
                    <a:pt x="f478" y="f479"/>
                  </a:cubicBezTo>
                  <a:cubicBezTo>
                    <a:pt x="f480" y="f481"/>
                    <a:pt x="f482" y="f483"/>
                    <a:pt x="f484" y="f483"/>
                  </a:cubicBezTo>
                  <a:cubicBezTo>
                    <a:pt x="f485" y="f483"/>
                    <a:pt x="f486" y="f487"/>
                    <a:pt x="f488" y="f489"/>
                  </a:cubicBezTo>
                  <a:cubicBezTo>
                    <a:pt x="f490" y="f491"/>
                    <a:pt x="f492" y="f493"/>
                    <a:pt x="f213" y="f494"/>
                  </a:cubicBezTo>
                  <a:cubicBezTo>
                    <a:pt x="f217" y="f495"/>
                    <a:pt x="f496" y="f497"/>
                    <a:pt x="f498" y="f499"/>
                  </a:cubicBezTo>
                  <a:cubicBezTo>
                    <a:pt x="f500" y="f501"/>
                    <a:pt x="f502" y="f503"/>
                    <a:pt x="f504" y="f505"/>
                  </a:cubicBezTo>
                  <a:cubicBezTo>
                    <a:pt x="f506" y="f507"/>
                    <a:pt x="f508" y="f509"/>
                    <a:pt x="f510" y="f511"/>
                  </a:cubicBezTo>
                  <a:cubicBezTo>
                    <a:pt x="f512" y="f513"/>
                    <a:pt x="f514" y="f515"/>
                    <a:pt x="f516" y="f517"/>
                  </a:cubicBezTo>
                  <a:cubicBezTo>
                    <a:pt x="f518" y="f519"/>
                    <a:pt x="f520" y="f521"/>
                    <a:pt x="f522" y="f523"/>
                  </a:cubicBezTo>
                  <a:cubicBezTo>
                    <a:pt x="f524" y="f525"/>
                    <a:pt x="f526" y="f527"/>
                    <a:pt x="f77" y="f528"/>
                  </a:cubicBezTo>
                  <a:cubicBezTo>
                    <a:pt x="f529" y="f530"/>
                    <a:pt x="f531" y="f532"/>
                    <a:pt x="f533" y="f534"/>
                  </a:cubicBezTo>
                  <a:cubicBezTo>
                    <a:pt x="f535" y="f536"/>
                    <a:pt x="f537" y="f538"/>
                    <a:pt x="f539" y="f538"/>
                  </a:cubicBezTo>
                  <a:cubicBezTo>
                    <a:pt x="f540" y="f538"/>
                    <a:pt x="f541" y="f542"/>
                    <a:pt x="f543" y="f542"/>
                  </a:cubicBezTo>
                  <a:cubicBezTo>
                    <a:pt x="f544" y="f542"/>
                    <a:pt x="f545" y="f546"/>
                    <a:pt x="f547" y="f548"/>
                  </a:cubicBezTo>
                  <a:cubicBezTo>
                    <a:pt x="f549" y="f550"/>
                    <a:pt x="f551" y="f552"/>
                    <a:pt x="f553" y="f554"/>
                  </a:cubicBezTo>
                  <a:cubicBezTo>
                    <a:pt x="f555" y="f556"/>
                    <a:pt x="f557" y="f558"/>
                    <a:pt x="f559" y="f560"/>
                  </a:cubicBezTo>
                  <a:cubicBezTo>
                    <a:pt x="f561" y="f90"/>
                    <a:pt x="f562" y="f563"/>
                    <a:pt x="f564" y="f549"/>
                  </a:cubicBezTo>
                  <a:cubicBezTo>
                    <a:pt x="f565" y="f566"/>
                    <a:pt x="f567" y="f568"/>
                    <a:pt x="f569" y="f570"/>
                  </a:cubicBezTo>
                  <a:lnTo>
                    <a:pt x="f571" y="f572"/>
                  </a:lnTo>
                  <a:lnTo>
                    <a:pt x="f573" y="f574"/>
                  </a:lnTo>
                  <a:lnTo>
                    <a:pt x="f575" y="f576"/>
                  </a:lnTo>
                  <a:cubicBezTo>
                    <a:pt x="f577" y="f578"/>
                    <a:pt x="f579" y="f580"/>
                    <a:pt x="f581" y="f582"/>
                  </a:cubicBezTo>
                  <a:lnTo>
                    <a:pt x="f581" y="f582"/>
                  </a:lnTo>
                  <a:cubicBezTo>
                    <a:pt x="f583" y="f584"/>
                    <a:pt x="f585" y="f586"/>
                    <a:pt x="f571" y="f586"/>
                  </a:cubicBezTo>
                  <a:cubicBezTo>
                    <a:pt x="f587" y="f586"/>
                    <a:pt x="f588" y="f589"/>
                    <a:pt x="f590" y="f591"/>
                  </a:cubicBezTo>
                  <a:cubicBezTo>
                    <a:pt x="f592" y="f593"/>
                    <a:pt x="f594" y="f595"/>
                    <a:pt x="f596" y="f597"/>
                  </a:cubicBezTo>
                  <a:lnTo>
                    <a:pt x="f598" y="f599"/>
                  </a:lnTo>
                  <a:lnTo>
                    <a:pt x="f600" y="f601"/>
                  </a:lnTo>
                  <a:lnTo>
                    <a:pt x="f602" y="f603"/>
                  </a:lnTo>
                  <a:cubicBezTo>
                    <a:pt x="f604" y="f605"/>
                    <a:pt x="f606" y="f607"/>
                    <a:pt x="f608" y="f609"/>
                  </a:cubicBezTo>
                  <a:cubicBezTo>
                    <a:pt x="f610" y="f611"/>
                    <a:pt x="f612" y="f613"/>
                    <a:pt x="f612" y="f614"/>
                  </a:cubicBezTo>
                  <a:cubicBezTo>
                    <a:pt x="f615" y="f616"/>
                    <a:pt x="f523" y="f617"/>
                    <a:pt x="f618" y="f569"/>
                  </a:cubicBezTo>
                  <a:cubicBezTo>
                    <a:pt x="f619" y="f620"/>
                    <a:pt x="f621" y="f622"/>
                    <a:pt x="f623" y="f624"/>
                  </a:cubicBezTo>
                  <a:cubicBezTo>
                    <a:pt x="f625" y="f626"/>
                    <a:pt x="f627" y="f628"/>
                    <a:pt x="f513" y="f629"/>
                  </a:cubicBezTo>
                  <a:cubicBezTo>
                    <a:pt x="f3" y="f630"/>
                    <a:pt x="f631" y="f632"/>
                    <a:pt x="f556" y="f633"/>
                  </a:cubicBezTo>
                  <a:lnTo>
                    <a:pt x="f634" y="f635"/>
                  </a:lnTo>
                  <a:lnTo>
                    <a:pt x="f599" y="f636"/>
                  </a:lnTo>
                  <a:lnTo>
                    <a:pt x="f637" y="f116"/>
                  </a:lnTo>
                  <a:lnTo>
                    <a:pt x="f638" y="f639"/>
                  </a:lnTo>
                  <a:cubicBezTo>
                    <a:pt x="f640" y="f641"/>
                    <a:pt x="f642" y="f643"/>
                    <a:pt x="f644" y="f645"/>
                  </a:cubicBezTo>
                  <a:lnTo>
                    <a:pt x="f646" y="f647"/>
                  </a:lnTo>
                  <a:lnTo>
                    <a:pt x="f69" y="f648"/>
                  </a:lnTo>
                  <a:lnTo>
                    <a:pt x="f649" y="f650"/>
                  </a:lnTo>
                  <a:cubicBezTo>
                    <a:pt x="f651" y="f652"/>
                    <a:pt x="f653" y="f654"/>
                    <a:pt x="f568" y="f109"/>
                  </a:cubicBezTo>
                  <a:cubicBezTo>
                    <a:pt x="f655" y="f656"/>
                    <a:pt x="f657" y="f658"/>
                    <a:pt x="f659" y="f103"/>
                  </a:cubicBezTo>
                  <a:cubicBezTo>
                    <a:pt x="f660" y="f661"/>
                    <a:pt x="f662" y="f663"/>
                    <a:pt x="f664" y="f665"/>
                  </a:cubicBezTo>
                  <a:cubicBezTo>
                    <a:pt x="f666" y="f667"/>
                    <a:pt x="f668" y="f96"/>
                    <a:pt x="f95" y="f96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036;p57">
              <a:extLst>
                <a:ext uri="{FF2B5EF4-FFF2-40B4-BE49-F238E27FC236}">
                  <a16:creationId xmlns:a16="http://schemas.microsoft.com/office/drawing/2014/main" id="{CA69DFE6-5197-43F2-AE8B-93D29DE10041}"/>
                </a:ext>
              </a:extLst>
            </p:cNvPr>
            <p:cNvSpPr/>
            <p:nvPr/>
          </p:nvSpPr>
          <p:spPr>
            <a:xfrm>
              <a:off x="5743922" y="2991468"/>
              <a:ext cx="348688" cy="848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71"/>
                <a:gd name="f4" fmla="val 26208"/>
                <a:gd name="f5" fmla="val 266"/>
                <a:gd name="f6" fmla="val 1"/>
                <a:gd name="f7" fmla="val 9316"/>
                <a:gd name="f8" fmla="val 2679"/>
                <a:gd name="f9" fmla="val 18489"/>
                <a:gd name="f10" fmla="val 7914"/>
                <a:gd name="f11" fmla="val 9014"/>
                <a:gd name="f12" fmla="val 25995"/>
                <a:gd name="f13" fmla="val 9954"/>
                <a:gd name="f14" fmla="val 24078"/>
                <a:gd name="f15" fmla="val 9617"/>
                <a:gd name="f16" fmla="val 22073"/>
                <a:gd name="f17" fmla="val 9475"/>
                <a:gd name="f18" fmla="val 20068"/>
                <a:gd name="f19" fmla="val 9422"/>
                <a:gd name="f20" fmla="val 19412"/>
                <a:gd name="f21" fmla="val 9120"/>
                <a:gd name="f22" fmla="val 18347"/>
                <a:gd name="f23" fmla="val 9386"/>
                <a:gd name="f24" fmla="val 18188"/>
                <a:gd name="f25" fmla="val 10753"/>
                <a:gd name="f26" fmla="val 17336"/>
                <a:gd name="f27" fmla="val 10274"/>
                <a:gd name="f28" fmla="val 15881"/>
                <a:gd name="f29" fmla="val 10770"/>
                <a:gd name="f30" fmla="val 14834"/>
                <a:gd name="f31" fmla="val 9777"/>
                <a:gd name="f32" fmla="val 13415"/>
                <a:gd name="f33" fmla="val 8890"/>
                <a:gd name="f34" fmla="val 12137"/>
                <a:gd name="f35" fmla="val 7328"/>
                <a:gd name="f36" fmla="val 11161"/>
                <a:gd name="f37" fmla="val 5270"/>
                <a:gd name="f38" fmla="val 9901"/>
                <a:gd name="f39" fmla="val 3194"/>
                <a:gd name="f40" fmla="val 8216"/>
                <a:gd name="f41" fmla="val 3247"/>
                <a:gd name="f42" fmla="val 5235"/>
                <a:gd name="f43" fmla="val 3265"/>
                <a:gd name="f44" fmla="val 4649"/>
                <a:gd name="f45" fmla="val 2999"/>
                <a:gd name="f46" fmla="val 3709"/>
                <a:gd name="f47" fmla="val 2591"/>
                <a:gd name="f48" fmla="val 3514"/>
                <a:gd name="f49" fmla="val 1295"/>
                <a:gd name="f50" fmla="val 2893"/>
                <a:gd name="f51" fmla="val 479"/>
                <a:gd name="f52" fmla="val 1562"/>
                <a:gd name="f53" fmla="val 408"/>
                <a:gd name="f54" fmla="val 604"/>
                <a:gd name="f55" fmla="val 373"/>
                <a:gd name="f56" fmla="val 391"/>
                <a:gd name="f57" fmla="val 337"/>
                <a:gd name="f58" fmla="val 196"/>
                <a:gd name="f59" fmla="*/ f0 1 10771"/>
                <a:gd name="f60" fmla="*/ f1 1 26208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0771"/>
                <a:gd name="f67" fmla="*/ f64 1 26208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0771" h="26208">
                  <a:moveTo>
                    <a:pt x="f5" y="f6"/>
                  </a:moveTo>
                  <a:lnTo>
                    <a:pt x="f5" y="f6"/>
                  </a:lnTo>
                  <a:cubicBezTo>
                    <a:pt x="f2" y="f7"/>
                    <a:pt x="f8" y="f9"/>
                    <a:pt x="f10" y="f4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" y="f6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037;p57">
              <a:extLst>
                <a:ext uri="{FF2B5EF4-FFF2-40B4-BE49-F238E27FC236}">
                  <a16:creationId xmlns:a16="http://schemas.microsoft.com/office/drawing/2014/main" id="{975946BA-3AAC-4A5D-B502-44549B7F94A1}"/>
                </a:ext>
              </a:extLst>
            </p:cNvPr>
            <p:cNvSpPr/>
            <p:nvPr/>
          </p:nvSpPr>
          <p:spPr>
            <a:xfrm>
              <a:off x="6624288" y="1618945"/>
              <a:ext cx="657160" cy="2012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300"/>
                <a:gd name="f4" fmla="val 6219"/>
                <a:gd name="f5" fmla="val 17629"/>
                <a:gd name="f6" fmla="val 12187"/>
                <a:gd name="f7" fmla="val 6775"/>
                <a:gd name="f8" fmla="val 976"/>
                <a:gd name="f9" fmla="val 1651"/>
                <a:gd name="f10" fmla="val 2882"/>
                <a:gd name="f11" fmla="val 1207"/>
                <a:gd name="f12" fmla="val 3344"/>
                <a:gd name="f13" fmla="val 764"/>
                <a:gd name="f14" fmla="val 3823"/>
                <a:gd name="f15" fmla="val 302"/>
                <a:gd name="f16" fmla="val 4266"/>
                <a:gd name="f17" fmla="val 1"/>
                <a:gd name="f18" fmla="val 4568"/>
                <a:gd name="f19" fmla="val 231"/>
                <a:gd name="f20" fmla="val 5402"/>
                <a:gd name="f21" fmla="val 214"/>
                <a:gd name="f22" fmla="val 6218"/>
                <a:gd name="f23" fmla="val 1402"/>
                <a:gd name="f24" fmla="val 5473"/>
                <a:gd name="f25" fmla="val 2201"/>
                <a:gd name="f26" fmla="val 4834"/>
                <a:gd name="f27" fmla="val 3141"/>
                <a:gd name="f28" fmla="val 4408"/>
                <a:gd name="f29" fmla="val 5525"/>
                <a:gd name="f30" fmla="val 3347"/>
                <a:gd name="f31" fmla="val 8003"/>
                <a:gd name="f32" fmla="val 2632"/>
                <a:gd name="f33" fmla="val 10607"/>
                <a:gd name="f34" fmla="val 11182"/>
                <a:gd name="f35" fmla="val 11763"/>
                <a:gd name="f36" fmla="val 2666"/>
                <a:gd name="f37" fmla="val 12350"/>
                <a:gd name="f38" fmla="val 2740"/>
                <a:gd name="f39" fmla="val 12586"/>
                <a:gd name="f40" fmla="val 2362"/>
                <a:gd name="f41" fmla="val 12876"/>
                <a:gd name="f42" fmla="val 2257"/>
                <a:gd name="f43" fmla="val 13186"/>
                <a:gd name="f44" fmla="val 13571"/>
                <a:gd name="f45" fmla="val 13986"/>
                <a:gd name="f46" fmla="val 2419"/>
                <a:gd name="f47" fmla="val 14364"/>
                <a:gd name="f48" fmla="val 14550"/>
                <a:gd name="f49" fmla="val 14727"/>
                <a:gd name="f50" fmla="val 2379"/>
                <a:gd name="f51" fmla="val 14887"/>
                <a:gd name="f52" fmla="val 2261"/>
                <a:gd name="f53" fmla="val 16502"/>
                <a:gd name="f54" fmla="val 1072"/>
                <a:gd name="f55" fmla="val 18472"/>
                <a:gd name="f56" fmla="val 718"/>
                <a:gd name="f57" fmla="val 20299"/>
                <a:gd name="f58" fmla="val 79"/>
                <a:gd name="f59" fmla="val 19409"/>
                <a:gd name="f60" fmla="val 26"/>
                <a:gd name="f61" fmla="val 18519"/>
                <a:gd name="f62" fmla="*/ f0 1 20300"/>
                <a:gd name="f63" fmla="*/ f1 1 6219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20300"/>
                <a:gd name="f70" fmla="*/ f67 1 6219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20300" h="621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038;p57">
              <a:extLst>
                <a:ext uri="{FF2B5EF4-FFF2-40B4-BE49-F238E27FC236}">
                  <a16:creationId xmlns:a16="http://schemas.microsoft.com/office/drawing/2014/main" id="{166B1F93-0D2D-404B-837F-3C75CEC73968}"/>
                </a:ext>
              </a:extLst>
            </p:cNvPr>
            <p:cNvSpPr/>
            <p:nvPr/>
          </p:nvSpPr>
          <p:spPr>
            <a:xfrm>
              <a:off x="6253307" y="1863775"/>
              <a:ext cx="127549" cy="959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0"/>
                <a:gd name="f4" fmla="val 2964"/>
                <a:gd name="f5" fmla="val 1"/>
                <a:gd name="f6" fmla="val 2573"/>
                <a:gd name="f7" fmla="val 923"/>
                <a:gd name="f8" fmla="val 1260"/>
                <a:gd name="f9" fmla="val 1899"/>
                <a:gd name="f10" fmla="val 1651"/>
                <a:gd name="f11" fmla="val 2839"/>
                <a:gd name="f12" fmla="val 2094"/>
                <a:gd name="f13" fmla="val 3656"/>
                <a:gd name="f14" fmla="val 568"/>
                <a:gd name="f15" fmla="val 3744"/>
                <a:gd name="f16" fmla="val 373"/>
                <a:gd name="f17" fmla="val 3833"/>
                <a:gd name="f18" fmla="val 196"/>
                <a:gd name="f19" fmla="*/ f0 1 3940"/>
                <a:gd name="f20" fmla="*/ f1 1 296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3940"/>
                <a:gd name="f27" fmla="*/ f24 1 296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939" h="2964">
                  <a:moveTo>
                    <a:pt x="f3" y="f5"/>
                  </a:moveTo>
                  <a:lnTo>
                    <a:pt x="f3" y="f5"/>
                  </a:lnTo>
                  <a:cubicBezTo>
                    <a:pt x="f6" y="f7"/>
                    <a:pt x="f8" y="f9"/>
                    <a:pt x="f5" y="f4"/>
                  </a:cubicBezTo>
                  <a:cubicBezTo>
                    <a:pt x="f10" y="f11"/>
                    <a:pt x="f4" y="f12"/>
                    <a:pt x="f13" y="f14"/>
                  </a:cubicBezTo>
                  <a:cubicBezTo>
                    <a:pt x="f15" y="f16"/>
                    <a:pt x="f17" y="f18"/>
                    <a:pt x="f3" y="f5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039;p57">
              <a:extLst>
                <a:ext uri="{FF2B5EF4-FFF2-40B4-BE49-F238E27FC236}">
                  <a16:creationId xmlns:a16="http://schemas.microsoft.com/office/drawing/2014/main" id="{271ABB65-FD1C-45B2-8C95-6C09E37BF072}"/>
                </a:ext>
              </a:extLst>
            </p:cNvPr>
            <p:cNvSpPr/>
            <p:nvPr/>
          </p:nvSpPr>
          <p:spPr>
            <a:xfrm>
              <a:off x="7531684" y="4015807"/>
              <a:ext cx="253343" cy="238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26"/>
                <a:gd name="f4" fmla="val 7383"/>
                <a:gd name="f5" fmla="val 7648"/>
                <a:gd name="f6" fmla="val 1"/>
                <a:gd name="f7" fmla="val 6488"/>
                <a:gd name="f8" fmla="val 417"/>
                <a:gd name="f9" fmla="val 5728"/>
                <a:gd name="f10" fmla="val 1543"/>
                <a:gd name="f11" fmla="val 4541"/>
                <a:gd name="f12" fmla="val 4311"/>
                <a:gd name="f13" fmla="val 4065"/>
                <a:gd name="f14" fmla="val 1501"/>
                <a:gd name="f15" fmla="val 3797"/>
                <a:gd name="f16" fmla="val 1403"/>
                <a:gd name="f17" fmla="val 3766"/>
                <a:gd name="f18" fmla="val 1397"/>
                <a:gd name="f19" fmla="val 3735"/>
                <a:gd name="f20" fmla="val 1395"/>
                <a:gd name="f21" fmla="val 3704"/>
                <a:gd name="f22" fmla="val 3523"/>
                <a:gd name="f23" fmla="val 3348"/>
                <a:gd name="f24" fmla="val 1482"/>
                <a:gd name="f25" fmla="val 3212"/>
                <a:gd name="f26" fmla="val 1633"/>
                <a:gd name="f27" fmla="val 2520"/>
                <a:gd name="f28" fmla="val 3567"/>
                <a:gd name="f29" fmla="val 142"/>
                <a:gd name="f30" fmla="val 4490"/>
                <a:gd name="f31" fmla="val 7045"/>
                <a:gd name="f32" fmla="val 7382"/>
                <a:gd name="f33" fmla="val 2662"/>
                <a:gd name="f34" fmla="val 6353"/>
                <a:gd name="f35" fmla="val 3655"/>
                <a:gd name="f36" fmla="val 5306"/>
                <a:gd name="f37" fmla="val 4844"/>
                <a:gd name="f38" fmla="val 4419"/>
                <a:gd name="f39" fmla="val 6211"/>
                <a:gd name="f40" fmla="val 3390"/>
                <a:gd name="f41" fmla="val 7825"/>
                <a:gd name="f42" fmla="val 2219"/>
                <a:gd name="f43" fmla="*/ f0 1 7826"/>
                <a:gd name="f44" fmla="*/ f1 1 738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7826"/>
                <a:gd name="f51" fmla="*/ f48 1 738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7826" h="7382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2" y="f31"/>
                  </a:cubicBezTo>
                  <a:lnTo>
                    <a:pt x="f26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5" y="f6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040;p57">
              <a:extLst>
                <a:ext uri="{FF2B5EF4-FFF2-40B4-BE49-F238E27FC236}">
                  <a16:creationId xmlns:a16="http://schemas.microsoft.com/office/drawing/2014/main" id="{94ACA21B-3FFC-4D37-B30A-BE4C40E54A4C}"/>
                </a:ext>
              </a:extLst>
            </p:cNvPr>
            <p:cNvSpPr/>
            <p:nvPr/>
          </p:nvSpPr>
          <p:spPr>
            <a:xfrm>
              <a:off x="7038932" y="1984933"/>
              <a:ext cx="159727" cy="217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34"/>
                <a:gd name="f4" fmla="val 6708"/>
                <a:gd name="f5" fmla="val 2094"/>
                <a:gd name="f6" fmla="val 1420"/>
                <a:gd name="f7" fmla="val 3052"/>
                <a:gd name="f8" fmla="val 2467"/>
                <a:gd name="f9" fmla="val 1988"/>
                <a:gd name="f10" fmla="val 4454"/>
                <a:gd name="f11" fmla="val 817"/>
                <a:gd name="f12" fmla="val 4756"/>
                <a:gd name="f13" fmla="val 1243"/>
                <a:gd name="f14" fmla="val 6707"/>
                <a:gd name="f15" fmla="val 2822"/>
                <a:gd name="f16" fmla="val 6228"/>
                <a:gd name="f17" fmla="val 3851"/>
                <a:gd name="f18" fmla="val 6619"/>
                <a:gd name="f19" fmla="val 4933"/>
                <a:gd name="f20" fmla="val 5430"/>
                <a:gd name="f21" fmla="val 4685"/>
                <a:gd name="f22" fmla="val 3993"/>
                <a:gd name="f23" fmla="val 2768"/>
                <a:gd name="f24" fmla="val 2875"/>
                <a:gd name="f25" fmla="val 4206"/>
                <a:gd name="f26" fmla="val 1207"/>
                <a:gd name="f27" fmla="val 3883"/>
                <a:gd name="f28" fmla="val 979"/>
                <a:gd name="f29" fmla="val 3846"/>
                <a:gd name="f30" fmla="val 221"/>
                <a:gd name="f31" fmla="val 3400"/>
                <a:gd name="f32" fmla="val 3257"/>
                <a:gd name="f33" fmla="val 3072"/>
                <a:gd name="f34" fmla="val 299"/>
                <a:gd name="f35" fmla="val 497"/>
                <a:gd name="f36" fmla="val 2815"/>
                <a:gd name="f37" fmla="val 502"/>
                <a:gd name="f38" fmla="val 2807"/>
                <a:gd name="f39" fmla="val 505"/>
                <a:gd name="f40" fmla="val 2796"/>
                <a:gd name="f41" fmla="val 2667"/>
                <a:gd name="f42" fmla="val 2259"/>
                <a:gd name="f43" fmla="val 115"/>
                <a:gd name="f44" fmla="*/ f0 1 4934"/>
                <a:gd name="f45" fmla="*/ f1 1 670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4934"/>
                <a:gd name="f52" fmla="*/ f49 1 670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34" h="6707">
                  <a:moveTo>
                    <a:pt x="f5" y="f2"/>
                  </a:moveTo>
                  <a:lnTo>
                    <a:pt x="f5" y="f2"/>
                  </a:lnTo>
                  <a:cubicBezTo>
                    <a:pt x="f2" y="f6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15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5" y="f2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41;p57">
              <a:extLst>
                <a:ext uri="{FF2B5EF4-FFF2-40B4-BE49-F238E27FC236}">
                  <a16:creationId xmlns:a16="http://schemas.microsoft.com/office/drawing/2014/main" id="{3FEAE422-AAE6-467E-97C2-EA05A0725070}"/>
                </a:ext>
              </a:extLst>
            </p:cNvPr>
            <p:cNvSpPr/>
            <p:nvPr/>
          </p:nvSpPr>
          <p:spPr>
            <a:xfrm>
              <a:off x="6976341" y="1755437"/>
              <a:ext cx="145938" cy="767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8"/>
                <a:gd name="f4" fmla="val 2373"/>
                <a:gd name="f5" fmla="val 1606"/>
                <a:gd name="f6" fmla="val 1091"/>
                <a:gd name="f7" fmla="val 558"/>
                <a:gd name="f8" fmla="val 171"/>
                <a:gd name="f9" fmla="val 723"/>
                <a:gd name="f10" fmla="val 430"/>
                <a:gd name="f11" fmla="val 1555"/>
                <a:gd name="f12" fmla="val 972"/>
                <a:gd name="f13" fmla="val 2195"/>
                <a:gd name="f14" fmla="val 1679"/>
                <a:gd name="f15" fmla="val 1906"/>
                <a:gd name="f16" fmla="val 2151"/>
                <a:gd name="f17" fmla="val 2129"/>
                <a:gd name="f18" fmla="val 2414"/>
                <a:gd name="f19" fmla="val 1982"/>
                <a:gd name="f20" fmla="val 2981"/>
                <a:gd name="f21" fmla="val 1663"/>
                <a:gd name="f22" fmla="val 4507"/>
                <a:gd name="f23" fmla="val 4064"/>
                <a:gd name="f24" fmla="val 456"/>
                <a:gd name="f25" fmla="val 4046"/>
                <a:gd name="f26" fmla="val 457"/>
                <a:gd name="f27" fmla="val 4028"/>
                <a:gd name="f28" fmla="val 4010"/>
                <a:gd name="f29" fmla="val 3239"/>
                <a:gd name="f30" fmla="val 2447"/>
                <a:gd name="f31" fmla="*/ f0 1 4508"/>
                <a:gd name="f32" fmla="*/ f1 1 2373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508"/>
                <a:gd name="f39" fmla="*/ f36 1 2373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508" h="2373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4"/>
                    <a:pt x="f23" y="f24"/>
                  </a:cubicBezTo>
                  <a:lnTo>
                    <a:pt x="f23" y="f24"/>
                  </a:lnTo>
                  <a:cubicBezTo>
                    <a:pt x="f25" y="f26"/>
                    <a:pt x="f27" y="f26"/>
                    <a:pt x="f28" y="f26"/>
                  </a:cubicBezTo>
                  <a:cubicBezTo>
                    <a:pt x="f29" y="f26"/>
                    <a:pt x="f30" y="f2"/>
                    <a:pt x="f5" y="f2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42;p57">
              <a:extLst>
                <a:ext uri="{FF2B5EF4-FFF2-40B4-BE49-F238E27FC236}">
                  <a16:creationId xmlns:a16="http://schemas.microsoft.com/office/drawing/2014/main" id="{25B0D22E-3F24-4828-B332-4BA0C1782954}"/>
                </a:ext>
              </a:extLst>
            </p:cNvPr>
            <p:cNvSpPr/>
            <p:nvPr/>
          </p:nvSpPr>
          <p:spPr>
            <a:xfrm>
              <a:off x="6974037" y="2061789"/>
              <a:ext cx="121231" cy="954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5"/>
                <a:gd name="f4" fmla="val 2949"/>
                <a:gd name="f5" fmla="val 1345"/>
                <a:gd name="f6" fmla="val 1"/>
                <a:gd name="f7" fmla="val 985"/>
                <a:gd name="f8" fmla="val 770"/>
                <a:gd name="f9" fmla="val 142"/>
                <a:gd name="f10" fmla="val 568"/>
                <a:gd name="f11" fmla="val 429"/>
                <a:gd name="f12" fmla="val 213"/>
                <a:gd name="f13" fmla="val 943"/>
                <a:gd name="f14" fmla="val 249"/>
                <a:gd name="f15" fmla="val 1706"/>
                <a:gd name="f16" fmla="val 2948"/>
                <a:gd name="f17" fmla="val 3744"/>
                <a:gd name="f18" fmla="val 695"/>
                <a:gd name="f19" fmla="val 2515"/>
                <a:gd name="f20" fmla="val 235"/>
                <a:gd name="f21" fmla="val 1810"/>
                <a:gd name="f22" fmla="*/ f0 1 3745"/>
                <a:gd name="f23" fmla="*/ f1 1 2949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745"/>
                <a:gd name="f30" fmla="*/ f27 1 2949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745" h="29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2" y="f16"/>
                  </a:cubicBezTo>
                  <a:lnTo>
                    <a:pt x="f17" y="f18"/>
                  </a:ln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9" name="Google Shape;1043;p57">
            <a:extLst>
              <a:ext uri="{FF2B5EF4-FFF2-40B4-BE49-F238E27FC236}">
                <a16:creationId xmlns:a16="http://schemas.microsoft.com/office/drawing/2014/main" id="{25061B8F-E9AB-4771-B82F-1A14B42EF5C0}"/>
              </a:ext>
            </a:extLst>
          </p:cNvPr>
          <p:cNvSpPr/>
          <p:nvPr/>
        </p:nvSpPr>
        <p:spPr>
          <a:xfrm rot="59507">
            <a:off x="6795976" y="2288232"/>
            <a:ext cx="179990" cy="170169"/>
          </a:xfrm>
          <a:custGeom>
            <a:avLst/>
            <a:gdLst>
              <a:gd name="f0" fmla="val w"/>
              <a:gd name="f1" fmla="val h"/>
              <a:gd name="f2" fmla="val 0"/>
              <a:gd name="f3" fmla="val 2493"/>
              <a:gd name="f4" fmla="val 2357"/>
              <a:gd name="f5" fmla="val 1262"/>
              <a:gd name="f6" fmla="val 1"/>
              <a:gd name="f7" fmla="val 1254"/>
              <a:gd name="f8" fmla="val 1247"/>
              <a:gd name="f9" fmla="val 8"/>
              <a:gd name="f10" fmla="val 24"/>
              <a:gd name="f11" fmla="val 1034"/>
              <a:gd name="f12" fmla="val 540"/>
              <a:gd name="f13" fmla="val 578"/>
              <a:gd name="f14" fmla="val 966"/>
              <a:gd name="f15" fmla="val 61"/>
              <a:gd name="f16" fmla="val 1148"/>
              <a:gd name="f17" fmla="val 1209"/>
              <a:gd name="f18" fmla="val 1361"/>
              <a:gd name="f19" fmla="val 1817"/>
              <a:gd name="f20" fmla="val 2334"/>
              <a:gd name="f21" fmla="val 2349"/>
              <a:gd name="f22" fmla="val 2356"/>
              <a:gd name="f23" fmla="val 1269"/>
              <a:gd name="f24" fmla="val 1277"/>
              <a:gd name="f25" fmla="val 1459"/>
              <a:gd name="f26" fmla="val 1915"/>
              <a:gd name="f27" fmla="val 1391"/>
              <a:gd name="f28" fmla="val 2462"/>
              <a:gd name="f29" fmla="val 996"/>
              <a:gd name="f30" fmla="*/ f0 1 2493"/>
              <a:gd name="f31" fmla="*/ f1 1 235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493"/>
              <a:gd name="f38" fmla="*/ f35 1 235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493" h="235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6"/>
                  <a:pt x="f2" y="f17"/>
                  <a:pt x="f15" y="f17"/>
                </a:cubicBezTo>
                <a:cubicBezTo>
                  <a:pt x="f13" y="f18"/>
                  <a:pt x="f11" y="f19"/>
                  <a:pt x="f8" y="f20"/>
                </a:cubicBezTo>
                <a:cubicBezTo>
                  <a:pt x="f8" y="f21"/>
                  <a:pt x="f7" y="f22"/>
                  <a:pt x="f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5" y="f19"/>
                  <a:pt x="f26" y="f27"/>
                  <a:pt x="f28" y="f17"/>
                </a:cubicBezTo>
                <a:cubicBezTo>
                  <a:pt x="f3" y="f17"/>
                  <a:pt x="f3" y="f16"/>
                  <a:pt x="f28" y="f16"/>
                </a:cubicBezTo>
                <a:cubicBezTo>
                  <a:pt x="f26" y="f29"/>
                  <a:pt x="f25" y="f12"/>
                  <a:pt x="f24" y="f10"/>
                </a:cubicBezTo>
                <a:cubicBezTo>
                  <a:pt x="f24" y="f9"/>
                  <a:pt x="f23" y="f6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1044;p57">
            <a:extLst>
              <a:ext uri="{FF2B5EF4-FFF2-40B4-BE49-F238E27FC236}">
                <a16:creationId xmlns:a16="http://schemas.microsoft.com/office/drawing/2014/main" id="{6BA08A1A-6320-43D1-85D4-87254A443969}"/>
              </a:ext>
            </a:extLst>
          </p:cNvPr>
          <p:cNvSpPr/>
          <p:nvPr/>
        </p:nvSpPr>
        <p:spPr>
          <a:xfrm rot="59507">
            <a:off x="7898907" y="3118031"/>
            <a:ext cx="179990" cy="170169"/>
          </a:xfrm>
          <a:custGeom>
            <a:avLst/>
            <a:gdLst>
              <a:gd name="f0" fmla="val w"/>
              <a:gd name="f1" fmla="val h"/>
              <a:gd name="f2" fmla="val 0"/>
              <a:gd name="f3" fmla="val 2493"/>
              <a:gd name="f4" fmla="val 2357"/>
              <a:gd name="f5" fmla="val 1262"/>
              <a:gd name="f6" fmla="val 1"/>
              <a:gd name="f7" fmla="val 1254"/>
              <a:gd name="f8" fmla="val 1247"/>
              <a:gd name="f9" fmla="val 8"/>
              <a:gd name="f10" fmla="val 24"/>
              <a:gd name="f11" fmla="val 1034"/>
              <a:gd name="f12" fmla="val 540"/>
              <a:gd name="f13" fmla="val 578"/>
              <a:gd name="f14" fmla="val 966"/>
              <a:gd name="f15" fmla="val 61"/>
              <a:gd name="f16" fmla="val 1148"/>
              <a:gd name="f17" fmla="val 1209"/>
              <a:gd name="f18" fmla="val 1361"/>
              <a:gd name="f19" fmla="val 1817"/>
              <a:gd name="f20" fmla="val 2334"/>
              <a:gd name="f21" fmla="val 2349"/>
              <a:gd name="f22" fmla="val 2356"/>
              <a:gd name="f23" fmla="val 1269"/>
              <a:gd name="f24" fmla="val 1277"/>
              <a:gd name="f25" fmla="val 1459"/>
              <a:gd name="f26" fmla="val 1915"/>
              <a:gd name="f27" fmla="val 1391"/>
              <a:gd name="f28" fmla="val 2462"/>
              <a:gd name="f29" fmla="val 996"/>
              <a:gd name="f30" fmla="*/ f0 1 2493"/>
              <a:gd name="f31" fmla="*/ f1 1 235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493"/>
              <a:gd name="f38" fmla="*/ f35 1 235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493" h="235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6"/>
                  <a:pt x="f2" y="f17"/>
                  <a:pt x="f15" y="f17"/>
                </a:cubicBezTo>
                <a:cubicBezTo>
                  <a:pt x="f13" y="f18"/>
                  <a:pt x="f11" y="f19"/>
                  <a:pt x="f8" y="f20"/>
                </a:cubicBezTo>
                <a:cubicBezTo>
                  <a:pt x="f8" y="f21"/>
                  <a:pt x="f7" y="f22"/>
                  <a:pt x="f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5" y="f19"/>
                  <a:pt x="f26" y="f27"/>
                  <a:pt x="f28" y="f17"/>
                </a:cubicBezTo>
                <a:cubicBezTo>
                  <a:pt x="f3" y="f17"/>
                  <a:pt x="f3" y="f16"/>
                  <a:pt x="f28" y="f16"/>
                </a:cubicBezTo>
                <a:cubicBezTo>
                  <a:pt x="f26" y="f29"/>
                  <a:pt x="f25" y="f12"/>
                  <a:pt x="f24" y="f10"/>
                </a:cubicBezTo>
                <a:cubicBezTo>
                  <a:pt x="f24" y="f9"/>
                  <a:pt x="f23" y="f6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21" name="Google Shape;1045;p57">
            <a:extLst>
              <a:ext uri="{FF2B5EF4-FFF2-40B4-BE49-F238E27FC236}">
                <a16:creationId xmlns:a16="http://schemas.microsoft.com/office/drawing/2014/main" id="{FB18D216-FDC9-43A0-85AF-E6F47593DC10}"/>
              </a:ext>
            </a:extLst>
          </p:cNvPr>
          <p:cNvCxnSpPr/>
          <p:nvPr/>
        </p:nvCxnSpPr>
        <p:spPr>
          <a:xfrm rot="10799991">
            <a:off x="5165938" y="2097733"/>
            <a:ext cx="1721404" cy="278096"/>
          </a:xfrm>
          <a:prstGeom prst="bentConnector3">
            <a:avLst/>
          </a:prstGeom>
          <a:noFill/>
          <a:ln w="19046" cap="flat">
            <a:solidFill>
              <a:srgbClr val="F1D1AB"/>
            </a:solidFill>
            <a:prstDash val="solid"/>
            <a:round/>
          </a:ln>
        </p:spPr>
      </p:cxnSp>
      <p:cxnSp>
        <p:nvCxnSpPr>
          <p:cNvPr id="22" name="Google Shape;1046;p57">
            <a:extLst>
              <a:ext uri="{FF2B5EF4-FFF2-40B4-BE49-F238E27FC236}">
                <a16:creationId xmlns:a16="http://schemas.microsoft.com/office/drawing/2014/main" id="{DA5BA3C0-FF4A-4080-AA21-28D6DE4A4617}"/>
              </a:ext>
            </a:extLst>
          </p:cNvPr>
          <p:cNvCxnSpPr/>
          <p:nvPr/>
        </p:nvCxnSpPr>
        <p:spPr>
          <a:xfrm flipH="1">
            <a:off x="5145219" y="3210842"/>
            <a:ext cx="2803806" cy="371100"/>
          </a:xfrm>
          <a:prstGeom prst="bentConnector3">
            <a:avLst/>
          </a:prstGeom>
          <a:noFill/>
          <a:ln w="19046" cap="flat">
            <a:solidFill>
              <a:srgbClr val="F1D1AB"/>
            </a:solidFill>
            <a:prstDash val="solid"/>
            <a:round/>
          </a:ln>
        </p:spPr>
      </p:cxnSp>
      <p:sp>
        <p:nvSpPr>
          <p:cNvPr id="23" name="Google Shape;143;p20">
            <a:extLst>
              <a:ext uri="{FF2B5EF4-FFF2-40B4-BE49-F238E27FC236}">
                <a16:creationId xmlns:a16="http://schemas.microsoft.com/office/drawing/2014/main" id="{0A0BA154-E8EF-4B37-9B93-06D02F097120}"/>
              </a:ext>
            </a:extLst>
          </p:cNvPr>
          <p:cNvSpPr txBox="1"/>
          <p:nvPr/>
        </p:nvSpPr>
        <p:spPr>
          <a:xfrm>
            <a:off x="640747" y="1602760"/>
            <a:ext cx="2686808" cy="28911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312200"/>
                </a:solidFill>
                <a:uFillTx/>
                <a:latin typeface="Adobe Devanagari" pitchFamily="18"/>
                <a:ea typeface="Arial"/>
                <a:cs typeface="Adobe Devanagari" pitchFamily="18"/>
              </a:rPr>
              <a:t>Is the color of blood, and because of this it has historically been associated with sacrifice, danger and courage.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1" u="none" strike="noStrike" kern="0" cap="none" spc="0" baseline="0">
              <a:solidFill>
                <a:srgbClr val="312200"/>
              </a:solidFill>
              <a:uFillTx/>
              <a:latin typeface="Adobe Devanagari" pitchFamily="18"/>
              <a:ea typeface="Arial"/>
              <a:cs typeface="Adobe Devanagari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312200"/>
                </a:solidFill>
                <a:uFillTx/>
                <a:latin typeface="Adobe Devanagari" pitchFamily="18"/>
                <a:ea typeface="Arial"/>
                <a:cs typeface="Adobe Devanagari" pitchFamily="18"/>
              </a:rPr>
              <a:t>Is the color of blood, and because of this it has historically been associated with sacrifice, danger and courage.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1" u="none" strike="noStrike" kern="0" cap="none" spc="0" baseline="0">
              <a:solidFill>
                <a:srgbClr val="312200"/>
              </a:solidFill>
              <a:uFillTx/>
              <a:latin typeface="Adobe Devanagari" pitchFamily="18"/>
              <a:ea typeface="Arial"/>
              <a:cs typeface="Adobe Devanagari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312200"/>
                </a:solidFill>
                <a:uFillTx/>
                <a:latin typeface="Adobe Devanagari" pitchFamily="18"/>
                <a:ea typeface="Arial"/>
                <a:cs typeface="Adobe Devanagari" pitchFamily="18"/>
              </a:rPr>
              <a:t>Is the color of blood, and because of this it has historically been associated with sacrifice, danger and courage.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1" u="none" strike="noStrike" kern="0" cap="none" spc="0" baseline="0">
              <a:solidFill>
                <a:srgbClr val="312200"/>
              </a:solidFill>
              <a:uFillTx/>
              <a:latin typeface="Adobe Devanagari" pitchFamily="18"/>
              <a:ea typeface="Arial"/>
              <a:cs typeface="Adobe Devanagari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1" u="none" strike="noStrike" kern="0" cap="none" spc="0" baseline="0">
              <a:solidFill>
                <a:srgbClr val="312200"/>
              </a:solidFill>
              <a:uFillTx/>
              <a:latin typeface="Adobe Devanagari" pitchFamily="18"/>
              <a:ea typeface="Arial"/>
              <a:cs typeface="Adobe Devanagari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1" u="none" strike="noStrike" kern="0" cap="none" spc="0" baseline="0">
              <a:solidFill>
                <a:srgbClr val="312200"/>
              </a:solidFill>
              <a:uFillTx/>
              <a:latin typeface="Adobe Devanagari" pitchFamily="18"/>
              <a:ea typeface="Arial"/>
              <a:cs typeface="Adobe Devanagari" pitchFamily="18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4;p58">
            <a:extLst>
              <a:ext uri="{FF2B5EF4-FFF2-40B4-BE49-F238E27FC236}">
                <a16:creationId xmlns:a16="http://schemas.microsoft.com/office/drawing/2014/main" id="{A509570F-A2FE-47A7-921F-97729E3AFDAF}"/>
              </a:ext>
            </a:extLst>
          </p:cNvPr>
          <p:cNvSpPr/>
          <p:nvPr/>
        </p:nvSpPr>
        <p:spPr>
          <a:xfrm>
            <a:off x="6150556" y="904981"/>
            <a:ext cx="2257799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55;p58">
            <a:extLst>
              <a:ext uri="{FF2B5EF4-FFF2-40B4-BE49-F238E27FC236}">
                <a16:creationId xmlns:a16="http://schemas.microsoft.com/office/drawing/2014/main" id="{9146A1B1-FA44-4A8A-9B73-BF4698D8B8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02920" y="594140"/>
            <a:ext cx="3405902" cy="694203"/>
          </a:xfrm>
        </p:spPr>
        <p:txBody>
          <a:bodyPr lIns="0"/>
          <a:lstStyle/>
          <a:p>
            <a:pPr lvl="0"/>
            <a:r>
              <a:rPr lang="en-US"/>
              <a:t>Sneak Peek</a:t>
            </a:r>
          </a:p>
        </p:txBody>
      </p:sp>
      <p:sp>
        <p:nvSpPr>
          <p:cNvPr id="4" name="Google Shape;1071;p58">
            <a:extLst>
              <a:ext uri="{FF2B5EF4-FFF2-40B4-BE49-F238E27FC236}">
                <a16:creationId xmlns:a16="http://schemas.microsoft.com/office/drawing/2014/main" id="{9B32ED30-9B28-4C96-B406-F609CF88DA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28892" y="1623745"/>
            <a:ext cx="2985003" cy="948004"/>
          </a:xfrm>
        </p:spPr>
        <p:txBody>
          <a:bodyPr/>
          <a:lstStyle/>
          <a:p>
            <a:pPr marL="0" lvl="0" indent="0" algn="r">
              <a:buNone/>
            </a:pPr>
            <a:r>
              <a:rPr lang="en-US" sz="1400"/>
              <a:t>You can replace the image on the screen with your own work. Just delete this one, add yours and center it properly</a:t>
            </a:r>
          </a:p>
        </p:txBody>
      </p:sp>
      <p:sp>
        <p:nvSpPr>
          <p:cNvPr id="5" name="Google Shape;1071;p58">
            <a:extLst>
              <a:ext uri="{FF2B5EF4-FFF2-40B4-BE49-F238E27FC236}">
                <a16:creationId xmlns:a16="http://schemas.microsoft.com/office/drawing/2014/main" id="{B9523825-B0A5-4A85-89B0-456E28403605}"/>
              </a:ext>
            </a:extLst>
          </p:cNvPr>
          <p:cNvSpPr txBox="1"/>
          <p:nvPr/>
        </p:nvSpPr>
        <p:spPr>
          <a:xfrm>
            <a:off x="5558692" y="2595487"/>
            <a:ext cx="2985003" cy="9480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You can replace the image on the screen with your own work. Just delete this one, add yours and center it properly</a:t>
            </a:r>
          </a:p>
        </p:txBody>
      </p:sp>
      <p:sp>
        <p:nvSpPr>
          <p:cNvPr id="6" name="Google Shape;1071;p58">
            <a:extLst>
              <a:ext uri="{FF2B5EF4-FFF2-40B4-BE49-F238E27FC236}">
                <a16:creationId xmlns:a16="http://schemas.microsoft.com/office/drawing/2014/main" id="{4FBC68E8-552E-47F6-82AE-4D4CF7B34861}"/>
              </a:ext>
            </a:extLst>
          </p:cNvPr>
          <p:cNvSpPr txBox="1"/>
          <p:nvPr/>
        </p:nvSpPr>
        <p:spPr>
          <a:xfrm>
            <a:off x="5558692" y="3601364"/>
            <a:ext cx="2985003" cy="9480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You can replace the image on the screen with your own work. Just delete this one, add yours and center it properly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57D92AE6-66BF-4581-92F3-7818619435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525" t="2465" b="20746"/>
          <a:stretch>
            <a:fillRect/>
          </a:stretch>
        </p:blipFill>
        <p:spPr>
          <a:xfrm>
            <a:off x="0" y="126123"/>
            <a:ext cx="5579714" cy="50173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n 45">
            <a:extLst>
              <a:ext uri="{FF2B5EF4-FFF2-40B4-BE49-F238E27FC236}">
                <a16:creationId xmlns:a16="http://schemas.microsoft.com/office/drawing/2014/main" id="{621AE144-2581-40B7-92F0-BC08FA5774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475" t="2456" b="20672"/>
          <a:stretch>
            <a:fillRect/>
          </a:stretch>
        </p:blipFill>
        <p:spPr>
          <a:xfrm>
            <a:off x="0" y="126123"/>
            <a:ext cx="5411080" cy="50173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>
            <a:extLst>
              <a:ext uri="{FF2B5EF4-FFF2-40B4-BE49-F238E27FC236}">
                <a16:creationId xmlns:a16="http://schemas.microsoft.com/office/drawing/2014/main" id="{261F6599-0BC2-4A82-995A-1F9B31787220}"/>
              </a:ext>
            </a:extLst>
          </p:cNvPr>
          <p:cNvSpPr/>
          <p:nvPr/>
        </p:nvSpPr>
        <p:spPr>
          <a:xfrm>
            <a:off x="4151586" y="1975945"/>
            <a:ext cx="4445876" cy="3167554"/>
          </a:xfrm>
          <a:prstGeom prst="rect">
            <a:avLst/>
          </a:prstGeom>
          <a:solidFill>
            <a:srgbClr val="EBBE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3" name="Google Shape;1194;p60">
            <a:extLst>
              <a:ext uri="{FF2B5EF4-FFF2-40B4-BE49-F238E27FC236}">
                <a16:creationId xmlns:a16="http://schemas.microsoft.com/office/drawing/2014/main" id="{3A5E9A91-3C33-4F0C-9C37-CE401197BE62}"/>
              </a:ext>
            </a:extLst>
          </p:cNvPr>
          <p:cNvSpPr/>
          <p:nvPr/>
        </p:nvSpPr>
        <p:spPr>
          <a:xfrm>
            <a:off x="808027" y="1059213"/>
            <a:ext cx="2257799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195;p60">
            <a:extLst>
              <a:ext uri="{FF2B5EF4-FFF2-40B4-BE49-F238E27FC236}">
                <a16:creationId xmlns:a16="http://schemas.microsoft.com/office/drawing/2014/main" id="{1395E784-61A5-4236-B2D4-36DD1FE531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8036" y="716798"/>
            <a:ext cx="3858896" cy="694203"/>
          </a:xfrm>
        </p:spPr>
        <p:txBody>
          <a:bodyPr/>
          <a:lstStyle/>
          <a:p>
            <a:pPr lvl="0"/>
            <a:r>
              <a:rPr lang="en-US"/>
              <a:t>Sneak Peek</a:t>
            </a:r>
          </a:p>
        </p:txBody>
      </p:sp>
      <p:sp>
        <p:nvSpPr>
          <p:cNvPr id="5" name="Google Shape;1196;p60">
            <a:extLst>
              <a:ext uri="{FF2B5EF4-FFF2-40B4-BE49-F238E27FC236}">
                <a16:creationId xmlns:a16="http://schemas.microsoft.com/office/drawing/2014/main" id="{21088DEA-219E-4AF4-A022-1F6A8E10C6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7863" y="1364284"/>
            <a:ext cx="2963698" cy="1314596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You can replace the image on the screen with your own work. Just delete this one, add yours and center it properly</a:t>
            </a:r>
          </a:p>
        </p:txBody>
      </p:sp>
      <p:sp>
        <p:nvSpPr>
          <p:cNvPr id="6" name="Google Shape;1196;p60">
            <a:extLst>
              <a:ext uri="{FF2B5EF4-FFF2-40B4-BE49-F238E27FC236}">
                <a16:creationId xmlns:a16="http://schemas.microsoft.com/office/drawing/2014/main" id="{03623E83-081F-4B98-9BA6-3CC17C075A18}"/>
              </a:ext>
            </a:extLst>
          </p:cNvPr>
          <p:cNvSpPr txBox="1"/>
          <p:nvPr/>
        </p:nvSpPr>
        <p:spPr>
          <a:xfrm>
            <a:off x="790736" y="2382286"/>
            <a:ext cx="2963698" cy="1314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You can replace the image on the screen with your own work. Just delete this one, add yours and center it properly</a:t>
            </a:r>
          </a:p>
        </p:txBody>
      </p:sp>
      <p:sp>
        <p:nvSpPr>
          <p:cNvPr id="7" name="Google Shape;1196;p60">
            <a:extLst>
              <a:ext uri="{FF2B5EF4-FFF2-40B4-BE49-F238E27FC236}">
                <a16:creationId xmlns:a16="http://schemas.microsoft.com/office/drawing/2014/main" id="{2258D20A-66A9-4C5E-ABA6-54B81D5888C5}"/>
              </a:ext>
            </a:extLst>
          </p:cNvPr>
          <p:cNvSpPr txBox="1"/>
          <p:nvPr/>
        </p:nvSpPr>
        <p:spPr>
          <a:xfrm>
            <a:off x="773600" y="3388208"/>
            <a:ext cx="2963698" cy="1314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You can replace the image on the screen with your own work. Just delete this one, add yours and center it properly</a:t>
            </a:r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6A43FB3B-9EB5-4598-87C9-4731B9389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027" y="107140"/>
            <a:ext cx="5021491" cy="514349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9" name="Grupo 32">
            <a:extLst>
              <a:ext uri="{FF2B5EF4-FFF2-40B4-BE49-F238E27FC236}">
                <a16:creationId xmlns:a16="http://schemas.microsoft.com/office/drawing/2014/main" id="{34228557-E371-4A23-B5B9-41881AFDA39B}"/>
              </a:ext>
            </a:extLst>
          </p:cNvPr>
          <p:cNvGrpSpPr/>
          <p:nvPr/>
        </p:nvGrpSpPr>
        <p:grpSpPr>
          <a:xfrm>
            <a:off x="-10" y="0"/>
            <a:ext cx="2140528" cy="285904"/>
            <a:chOff x="-10" y="0"/>
            <a:chExt cx="2140528" cy="285904"/>
          </a:xfrm>
        </p:grpSpPr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5AAEE2D4-0ECD-40D1-B4D7-CA1C73241BF5}"/>
                </a:ext>
              </a:extLst>
            </p:cNvPr>
            <p:cNvSpPr/>
            <p:nvPr/>
          </p:nvSpPr>
          <p:spPr>
            <a:xfrm rot="10800009" flipH="1">
              <a:off x="-10" y="0"/>
              <a:ext cx="2140528" cy="103820"/>
            </a:xfrm>
            <a:prstGeom prst="rect">
              <a:avLst/>
            </a:prstGeom>
            <a:solidFill>
              <a:srgbClr val="EBBE8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D9C6BCAA-9AAB-4023-826B-48EEACFE4C24}"/>
                </a:ext>
              </a:extLst>
            </p:cNvPr>
            <p:cNvSpPr/>
            <p:nvPr/>
          </p:nvSpPr>
          <p:spPr>
            <a:xfrm rot="10800009" flipH="1">
              <a:off x="-9" y="182084"/>
              <a:ext cx="1175671" cy="103820"/>
            </a:xfrm>
            <a:prstGeom prst="rect">
              <a:avLst/>
            </a:pr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9ED7B859-0C5C-45CD-84F9-40BEA8FF4E5E}"/>
              </a:ext>
            </a:extLst>
          </p:cNvPr>
          <p:cNvSpPr/>
          <p:nvPr/>
        </p:nvSpPr>
        <p:spPr>
          <a:xfrm>
            <a:off x="4544668" y="372233"/>
            <a:ext cx="4399022" cy="439902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5DC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18806E7C-4243-4B95-8881-FF7F46323A3D}"/>
              </a:ext>
            </a:extLst>
          </p:cNvPr>
          <p:cNvSpPr txBox="1"/>
          <p:nvPr/>
        </p:nvSpPr>
        <p:spPr>
          <a:xfrm>
            <a:off x="629838" y="1343902"/>
            <a:ext cx="3492029" cy="14003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513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5400" b="1" i="0" u="none" strike="noStrike" kern="0" cap="none" spc="0" baseline="0">
                <a:solidFill>
                  <a:srgbClr val="2C1B10"/>
                </a:solidFill>
                <a:uFillTx/>
                <a:latin typeface="Trebuchet MS" pitchFamily="34"/>
                <a:ea typeface="Arial"/>
                <a:cs typeface="Arial"/>
              </a:rPr>
              <a:t>Let’s be </a:t>
            </a:r>
            <a:r>
              <a:rPr lang="es-ES" sz="5400" b="1" i="0" u="none" strike="noStrike" kern="0" cap="none" spc="0" baseline="0">
                <a:solidFill>
                  <a:srgbClr val="695340"/>
                </a:solidFill>
                <a:uFillTx/>
                <a:latin typeface="Trebuchet MS" pitchFamily="34"/>
                <a:ea typeface="Arial"/>
                <a:cs typeface="Arial"/>
              </a:rPr>
              <a:t>creative</a:t>
            </a:r>
            <a:r>
              <a:rPr lang="es-ES" sz="5400" b="1" i="0" u="none" strike="noStrike" kern="0" cap="none" spc="0" baseline="0">
                <a:solidFill>
                  <a:srgbClr val="2C1B10"/>
                </a:solidFill>
                <a:uFillTx/>
                <a:latin typeface="Trebuchet MS" pitchFamily="34"/>
                <a:ea typeface="Arial"/>
                <a:cs typeface="Arial"/>
              </a:rPr>
              <a:t> </a:t>
            </a: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9B84199D-F06C-4224-A708-6909769C9BE4}"/>
              </a:ext>
            </a:extLst>
          </p:cNvPr>
          <p:cNvSpPr txBox="1"/>
          <p:nvPr/>
        </p:nvSpPr>
        <p:spPr>
          <a:xfrm>
            <a:off x="629838" y="2865921"/>
            <a:ext cx="3381277" cy="9889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1845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0" i="0" u="none" strike="noStrike" kern="0" cap="none" spc="0" baseline="0">
                <a:solidFill>
                  <a:srgbClr val="2C1B10"/>
                </a:solidFill>
                <a:uFillTx/>
                <a:latin typeface="Trebuchet MS" pitchFamily="34"/>
                <a:ea typeface="Arial"/>
                <a:cs typeface="Arial"/>
              </a:rPr>
              <a:t>Nullam a ipsum rhoncus ante pulvinar ultricies. Quisque pretium elit vitae lacus bibendum consectetur. Sed sed nibh sed nisl rutrum elementum at et neque.</a:t>
            </a:r>
          </a:p>
        </p:txBody>
      </p:sp>
      <p:sp>
        <p:nvSpPr>
          <p:cNvPr id="5" name="Elipse 35">
            <a:extLst>
              <a:ext uri="{FF2B5EF4-FFF2-40B4-BE49-F238E27FC236}">
                <a16:creationId xmlns:a16="http://schemas.microsoft.com/office/drawing/2014/main" id="{0BAB57E2-4C4D-4673-A3F0-7FF1C161AA94}"/>
              </a:ext>
            </a:extLst>
          </p:cNvPr>
          <p:cNvSpPr/>
          <p:nvPr/>
        </p:nvSpPr>
        <p:spPr>
          <a:xfrm>
            <a:off x="4655420" y="945818"/>
            <a:ext cx="3840214" cy="384021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6" name="Triángulo isósceles 2">
            <a:extLst>
              <a:ext uri="{FF2B5EF4-FFF2-40B4-BE49-F238E27FC236}">
                <a16:creationId xmlns:a16="http://schemas.microsoft.com/office/drawing/2014/main" id="{76C88527-FC30-4E2E-8C3B-4E906A4B1D50}"/>
              </a:ext>
            </a:extLst>
          </p:cNvPr>
          <p:cNvSpPr/>
          <p:nvPr/>
        </p:nvSpPr>
        <p:spPr>
          <a:xfrm rot="1800004">
            <a:off x="4616588" y="-36922"/>
            <a:ext cx="4827958" cy="4162028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noFill/>
          <a:ln w="38103" cap="flat">
            <a:solidFill>
              <a:srgbClr val="FFD36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95">
            <a:extLst>
              <a:ext uri="{FF2B5EF4-FFF2-40B4-BE49-F238E27FC236}">
                <a16:creationId xmlns:a16="http://schemas.microsoft.com/office/drawing/2014/main" id="{EBFC785B-69BB-4765-9871-2778A2DA264A}"/>
              </a:ext>
            </a:extLst>
          </p:cNvPr>
          <p:cNvSpPr/>
          <p:nvPr/>
        </p:nvSpPr>
        <p:spPr>
          <a:xfrm>
            <a:off x="6830805" y="1387537"/>
            <a:ext cx="1086270" cy="103522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0E1D8"/>
          </a:solidFill>
          <a:ln w="25402" cap="flat">
            <a:solidFill>
              <a:srgbClr val="4B3B2C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3" name="Rectángulo: esquinas redondeadas 94">
            <a:extLst>
              <a:ext uri="{FF2B5EF4-FFF2-40B4-BE49-F238E27FC236}">
                <a16:creationId xmlns:a16="http://schemas.microsoft.com/office/drawing/2014/main" id="{C83567A3-05CA-4D55-81D3-50C1F89DC613}"/>
              </a:ext>
            </a:extLst>
          </p:cNvPr>
          <p:cNvSpPr/>
          <p:nvPr/>
        </p:nvSpPr>
        <p:spPr>
          <a:xfrm>
            <a:off x="4995888" y="1413735"/>
            <a:ext cx="1086270" cy="103522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0E1D8"/>
          </a:solidFill>
          <a:ln w="25402" cap="flat">
            <a:solidFill>
              <a:srgbClr val="4B3B2C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4" name="Rectángulo: esquinas redondeadas 93">
            <a:extLst>
              <a:ext uri="{FF2B5EF4-FFF2-40B4-BE49-F238E27FC236}">
                <a16:creationId xmlns:a16="http://schemas.microsoft.com/office/drawing/2014/main" id="{7E1824A9-FB03-44CB-9C7D-5AE6F8E889FC}"/>
              </a:ext>
            </a:extLst>
          </p:cNvPr>
          <p:cNvSpPr/>
          <p:nvPr/>
        </p:nvSpPr>
        <p:spPr>
          <a:xfrm>
            <a:off x="3085651" y="1387537"/>
            <a:ext cx="1086270" cy="103522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0E1D8"/>
          </a:solidFill>
          <a:ln w="25402" cap="flat">
            <a:solidFill>
              <a:srgbClr val="4B3B2C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5" name="Rectángulo: esquinas redondeadas 68">
            <a:extLst>
              <a:ext uri="{FF2B5EF4-FFF2-40B4-BE49-F238E27FC236}">
                <a16:creationId xmlns:a16="http://schemas.microsoft.com/office/drawing/2014/main" id="{0209717A-199B-4BD4-BF2F-A655FC086B75}"/>
              </a:ext>
            </a:extLst>
          </p:cNvPr>
          <p:cNvSpPr/>
          <p:nvPr/>
        </p:nvSpPr>
        <p:spPr>
          <a:xfrm>
            <a:off x="1250734" y="1415555"/>
            <a:ext cx="1086270" cy="103522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0E1D8"/>
          </a:solidFill>
          <a:ln w="25402" cap="flat">
            <a:solidFill>
              <a:srgbClr val="4B3B2C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6" name="Google Shape;1205;p61">
            <a:extLst>
              <a:ext uri="{FF2B5EF4-FFF2-40B4-BE49-F238E27FC236}">
                <a16:creationId xmlns:a16="http://schemas.microsoft.com/office/drawing/2014/main" id="{F5B17AE9-078E-4621-A9E6-F5A512D99508}"/>
              </a:ext>
            </a:extLst>
          </p:cNvPr>
          <p:cNvSpPr/>
          <p:nvPr/>
        </p:nvSpPr>
        <p:spPr>
          <a:xfrm>
            <a:off x="2751091" y="458708"/>
            <a:ext cx="3669304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206;p61">
            <a:extLst>
              <a:ext uri="{FF2B5EF4-FFF2-40B4-BE49-F238E27FC236}">
                <a16:creationId xmlns:a16="http://schemas.microsoft.com/office/drawing/2014/main" id="{EDF3FCAC-6348-45F2-8A7E-4CE45126C5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196" y="3392241"/>
            <a:ext cx="1865403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9 am</a:t>
            </a:r>
          </a:p>
        </p:txBody>
      </p:sp>
      <p:sp>
        <p:nvSpPr>
          <p:cNvPr id="8" name="Google Shape;1207;p61">
            <a:extLst>
              <a:ext uri="{FF2B5EF4-FFF2-40B4-BE49-F238E27FC236}">
                <a16:creationId xmlns:a16="http://schemas.microsoft.com/office/drawing/2014/main" id="{856B8308-C9EA-4B9C-8D79-A5048063FA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1579" y="140954"/>
            <a:ext cx="7717499" cy="478203"/>
          </a:xfrm>
        </p:spPr>
        <p:txBody>
          <a:bodyPr/>
          <a:lstStyle/>
          <a:p>
            <a:pPr lvl="0"/>
            <a:r>
              <a:rPr lang="en-US">
                <a:solidFill>
                  <a:srgbClr val="695340"/>
                </a:solidFill>
              </a:rPr>
              <a:t>Timing of the Event</a:t>
            </a:r>
          </a:p>
        </p:txBody>
      </p:sp>
      <p:sp>
        <p:nvSpPr>
          <p:cNvPr id="9" name="Google Shape;1208;p61">
            <a:extLst>
              <a:ext uri="{FF2B5EF4-FFF2-40B4-BE49-F238E27FC236}">
                <a16:creationId xmlns:a16="http://schemas.microsoft.com/office/drawing/2014/main" id="{A25B14C1-7868-4ED1-9C86-DBE81E166D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84925" y="3392241"/>
            <a:ext cx="1865403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11 am</a:t>
            </a:r>
          </a:p>
        </p:txBody>
      </p:sp>
      <p:sp>
        <p:nvSpPr>
          <p:cNvPr id="10" name="Google Shape;1209;p61">
            <a:extLst>
              <a:ext uri="{FF2B5EF4-FFF2-40B4-BE49-F238E27FC236}">
                <a16:creationId xmlns:a16="http://schemas.microsoft.com/office/drawing/2014/main" id="{0D0E580B-09A4-4C95-B14A-0DC5770ABD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6654" y="3392241"/>
            <a:ext cx="1865403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1 pm</a:t>
            </a:r>
          </a:p>
        </p:txBody>
      </p:sp>
      <p:sp>
        <p:nvSpPr>
          <p:cNvPr id="11" name="Google Shape;1210;p61">
            <a:extLst>
              <a:ext uri="{FF2B5EF4-FFF2-40B4-BE49-F238E27FC236}">
                <a16:creationId xmlns:a16="http://schemas.microsoft.com/office/drawing/2014/main" id="{2A6B1C88-3796-40C4-AD84-69442C0366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68374" y="3392241"/>
            <a:ext cx="1865403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3 pm</a:t>
            </a:r>
          </a:p>
        </p:txBody>
      </p:sp>
      <p:sp>
        <p:nvSpPr>
          <p:cNvPr id="12" name="Google Shape;1211;p61">
            <a:extLst>
              <a:ext uri="{FF2B5EF4-FFF2-40B4-BE49-F238E27FC236}">
                <a16:creationId xmlns:a16="http://schemas.microsoft.com/office/drawing/2014/main" id="{FFDBBA7A-A709-4F00-8F7A-91592DAF29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3196" y="2719462"/>
            <a:ext cx="1865403" cy="404100"/>
          </a:xfrm>
        </p:spPr>
        <p:txBody>
          <a:bodyPr/>
          <a:lstStyle/>
          <a:p>
            <a:pPr lvl="0"/>
            <a:r>
              <a:rPr lang="en-US" sz="1800"/>
              <a:t>Topic 1</a:t>
            </a:r>
          </a:p>
        </p:txBody>
      </p:sp>
      <p:sp>
        <p:nvSpPr>
          <p:cNvPr id="13" name="Google Shape;1212;p61">
            <a:extLst>
              <a:ext uri="{FF2B5EF4-FFF2-40B4-BE49-F238E27FC236}">
                <a16:creationId xmlns:a16="http://schemas.microsoft.com/office/drawing/2014/main" id="{BA2BA7E7-C8AD-449E-B5A2-4721D7C002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84925" y="2719462"/>
            <a:ext cx="1865403" cy="404100"/>
          </a:xfrm>
        </p:spPr>
        <p:txBody>
          <a:bodyPr/>
          <a:lstStyle/>
          <a:p>
            <a:pPr lvl="0"/>
            <a:r>
              <a:rPr lang="en-US" sz="1800"/>
              <a:t>Topic 2</a:t>
            </a:r>
          </a:p>
          <a:p>
            <a:pPr lvl="0"/>
            <a:endParaRPr lang="en-US" sz="1800"/>
          </a:p>
        </p:txBody>
      </p:sp>
      <p:sp>
        <p:nvSpPr>
          <p:cNvPr id="14" name="Google Shape;1213;p61">
            <a:extLst>
              <a:ext uri="{FF2B5EF4-FFF2-40B4-BE49-F238E27FC236}">
                <a16:creationId xmlns:a16="http://schemas.microsoft.com/office/drawing/2014/main" id="{5986DE5B-AF58-42EF-B743-F10F0D44DB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6654" y="2719462"/>
            <a:ext cx="1865403" cy="404100"/>
          </a:xfrm>
        </p:spPr>
        <p:txBody>
          <a:bodyPr/>
          <a:lstStyle/>
          <a:p>
            <a:pPr lvl="0"/>
            <a:r>
              <a:rPr lang="en-US" sz="1800"/>
              <a:t>Topic 3</a:t>
            </a:r>
          </a:p>
          <a:p>
            <a:pPr lvl="0"/>
            <a:endParaRPr lang="en-US" sz="1800"/>
          </a:p>
        </p:txBody>
      </p:sp>
      <p:sp>
        <p:nvSpPr>
          <p:cNvPr id="15" name="Google Shape;1214;p61">
            <a:extLst>
              <a:ext uri="{FF2B5EF4-FFF2-40B4-BE49-F238E27FC236}">
                <a16:creationId xmlns:a16="http://schemas.microsoft.com/office/drawing/2014/main" id="{34E49FA1-4394-4CCD-8BF6-4DDE3423BA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68374" y="2719462"/>
            <a:ext cx="1865403" cy="404100"/>
          </a:xfrm>
        </p:spPr>
        <p:txBody>
          <a:bodyPr/>
          <a:lstStyle/>
          <a:p>
            <a:pPr lvl="0"/>
            <a:r>
              <a:rPr lang="en-US" sz="1800"/>
              <a:t>Topic 4</a:t>
            </a:r>
          </a:p>
        </p:txBody>
      </p:sp>
      <p:sp>
        <p:nvSpPr>
          <p:cNvPr id="16" name="Google Shape;1215;p61">
            <a:extLst>
              <a:ext uri="{FF2B5EF4-FFF2-40B4-BE49-F238E27FC236}">
                <a16:creationId xmlns:a16="http://schemas.microsoft.com/office/drawing/2014/main" id="{5F895FA4-F34C-410C-AB51-A1CDBC9EEBC8}"/>
              </a:ext>
            </a:extLst>
          </p:cNvPr>
          <p:cNvSpPr txBox="1"/>
          <p:nvPr/>
        </p:nvSpPr>
        <p:spPr>
          <a:xfrm>
            <a:off x="951003" y="3997308"/>
            <a:ext cx="1549798" cy="6401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Mercury is the smallest planet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95340"/>
              </a:solidFill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17" name="Google Shape;1216;p61">
            <a:extLst>
              <a:ext uri="{FF2B5EF4-FFF2-40B4-BE49-F238E27FC236}">
                <a16:creationId xmlns:a16="http://schemas.microsoft.com/office/drawing/2014/main" id="{33ED4403-E5FE-4D5D-A557-74030FCF8A8E}"/>
              </a:ext>
            </a:extLst>
          </p:cNvPr>
          <p:cNvSpPr txBox="1"/>
          <p:nvPr/>
        </p:nvSpPr>
        <p:spPr>
          <a:xfrm>
            <a:off x="2842723" y="3997308"/>
            <a:ext cx="1549798" cy="6401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Jupiter is the biggest planet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95340"/>
              </a:solidFill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18" name="Google Shape;1217;p61">
            <a:extLst>
              <a:ext uri="{FF2B5EF4-FFF2-40B4-BE49-F238E27FC236}">
                <a16:creationId xmlns:a16="http://schemas.microsoft.com/office/drawing/2014/main" id="{93EB33A7-CF28-43F9-9501-0506EFD212D5}"/>
              </a:ext>
            </a:extLst>
          </p:cNvPr>
          <p:cNvSpPr txBox="1"/>
          <p:nvPr/>
        </p:nvSpPr>
        <p:spPr>
          <a:xfrm>
            <a:off x="4734452" y="3997308"/>
            <a:ext cx="1549798" cy="6401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Mars is actually a cold place</a:t>
            </a:r>
          </a:p>
        </p:txBody>
      </p:sp>
      <p:sp>
        <p:nvSpPr>
          <p:cNvPr id="19" name="Google Shape;1218;p61">
            <a:extLst>
              <a:ext uri="{FF2B5EF4-FFF2-40B4-BE49-F238E27FC236}">
                <a16:creationId xmlns:a16="http://schemas.microsoft.com/office/drawing/2014/main" id="{C44DC5AD-E56E-4ABB-8D33-50795DC8E9AC}"/>
              </a:ext>
            </a:extLst>
          </p:cNvPr>
          <p:cNvSpPr txBox="1"/>
          <p:nvPr/>
        </p:nvSpPr>
        <p:spPr>
          <a:xfrm>
            <a:off x="6626172" y="3997308"/>
            <a:ext cx="1549798" cy="6401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Venus has a beautiful name</a:t>
            </a:r>
          </a:p>
        </p:txBody>
      </p:sp>
      <p:sp>
        <p:nvSpPr>
          <p:cNvPr id="20" name="Google Shape;1226;p61">
            <a:extLst>
              <a:ext uri="{FF2B5EF4-FFF2-40B4-BE49-F238E27FC236}">
                <a16:creationId xmlns:a16="http://schemas.microsoft.com/office/drawing/2014/main" id="{FBA902B8-040B-4463-97E7-AFF40F1008AE}"/>
              </a:ext>
            </a:extLst>
          </p:cNvPr>
          <p:cNvSpPr/>
          <p:nvPr/>
        </p:nvSpPr>
        <p:spPr>
          <a:xfrm>
            <a:off x="6284259" y="3456934"/>
            <a:ext cx="377308" cy="285896"/>
          </a:xfrm>
          <a:custGeom>
            <a:avLst/>
            <a:gdLst>
              <a:gd name="f0" fmla="val w"/>
              <a:gd name="f1" fmla="val h"/>
              <a:gd name="f2" fmla="val 0"/>
              <a:gd name="f3" fmla="val 2439"/>
              <a:gd name="f4" fmla="val 1848"/>
              <a:gd name="f5" fmla="val 1580"/>
              <a:gd name="f6" fmla="val 1"/>
              <a:gd name="f7" fmla="val 1371"/>
              <a:gd name="f8" fmla="val 203"/>
              <a:gd name="f9" fmla="val 1919"/>
              <a:gd name="f10" fmla="val 780"/>
              <a:gd name="f11" fmla="val 1068"/>
              <a:gd name="f12" fmla="val 1645"/>
              <a:gd name="f13" fmla="val 1847"/>
              <a:gd name="f14" fmla="val 924"/>
              <a:gd name="f15" fmla="*/ f0 1 2439"/>
              <a:gd name="f16" fmla="*/ f1 1 1848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2439"/>
              <a:gd name="f23" fmla="*/ f20 1 1848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2439" h="1848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9" y="f11"/>
                </a:lnTo>
                <a:lnTo>
                  <a:pt x="f7" y="f12"/>
                </a:lnTo>
                <a:lnTo>
                  <a:pt x="f5" y="f13"/>
                </a:lnTo>
                <a:lnTo>
                  <a:pt x="f3" y="f14"/>
                </a:lnTo>
                <a:lnTo>
                  <a:pt x="f5" y="f6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1227;p61">
            <a:extLst>
              <a:ext uri="{FF2B5EF4-FFF2-40B4-BE49-F238E27FC236}">
                <a16:creationId xmlns:a16="http://schemas.microsoft.com/office/drawing/2014/main" id="{B59ED4D5-F24B-4402-8299-C886C2A20336}"/>
              </a:ext>
            </a:extLst>
          </p:cNvPr>
          <p:cNvSpPr/>
          <p:nvPr/>
        </p:nvSpPr>
        <p:spPr>
          <a:xfrm>
            <a:off x="4374837" y="3456934"/>
            <a:ext cx="377308" cy="285896"/>
          </a:xfrm>
          <a:custGeom>
            <a:avLst/>
            <a:gdLst>
              <a:gd name="f0" fmla="val w"/>
              <a:gd name="f1" fmla="val h"/>
              <a:gd name="f2" fmla="val 0"/>
              <a:gd name="f3" fmla="val 2439"/>
              <a:gd name="f4" fmla="val 1848"/>
              <a:gd name="f5" fmla="val 1580"/>
              <a:gd name="f6" fmla="val 1"/>
              <a:gd name="f7" fmla="val 1371"/>
              <a:gd name="f8" fmla="val 203"/>
              <a:gd name="f9" fmla="val 1919"/>
              <a:gd name="f10" fmla="val 780"/>
              <a:gd name="f11" fmla="val 1068"/>
              <a:gd name="f12" fmla="val 1645"/>
              <a:gd name="f13" fmla="val 1847"/>
              <a:gd name="f14" fmla="val 924"/>
              <a:gd name="f15" fmla="*/ f0 1 2439"/>
              <a:gd name="f16" fmla="*/ f1 1 1848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2439"/>
              <a:gd name="f23" fmla="*/ f20 1 1848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2439" h="1848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9" y="f11"/>
                </a:lnTo>
                <a:lnTo>
                  <a:pt x="f7" y="f12"/>
                </a:lnTo>
                <a:lnTo>
                  <a:pt x="f5" y="f13"/>
                </a:lnTo>
                <a:lnTo>
                  <a:pt x="f3" y="f14"/>
                </a:lnTo>
                <a:lnTo>
                  <a:pt x="f5" y="f6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1228;p61">
            <a:extLst>
              <a:ext uri="{FF2B5EF4-FFF2-40B4-BE49-F238E27FC236}">
                <a16:creationId xmlns:a16="http://schemas.microsoft.com/office/drawing/2014/main" id="{865F014A-EE1E-4CE8-A24A-CB9463BBDD1E}"/>
              </a:ext>
            </a:extLst>
          </p:cNvPr>
          <p:cNvSpPr/>
          <p:nvPr/>
        </p:nvSpPr>
        <p:spPr>
          <a:xfrm>
            <a:off x="2465414" y="3456934"/>
            <a:ext cx="377308" cy="285896"/>
          </a:xfrm>
          <a:custGeom>
            <a:avLst/>
            <a:gdLst>
              <a:gd name="f0" fmla="val w"/>
              <a:gd name="f1" fmla="val h"/>
              <a:gd name="f2" fmla="val 0"/>
              <a:gd name="f3" fmla="val 2439"/>
              <a:gd name="f4" fmla="val 1848"/>
              <a:gd name="f5" fmla="val 1580"/>
              <a:gd name="f6" fmla="val 1"/>
              <a:gd name="f7" fmla="val 1371"/>
              <a:gd name="f8" fmla="val 203"/>
              <a:gd name="f9" fmla="val 1919"/>
              <a:gd name="f10" fmla="val 780"/>
              <a:gd name="f11" fmla="val 1068"/>
              <a:gd name="f12" fmla="val 1645"/>
              <a:gd name="f13" fmla="val 1847"/>
              <a:gd name="f14" fmla="val 924"/>
              <a:gd name="f15" fmla="*/ f0 1 2439"/>
              <a:gd name="f16" fmla="*/ f1 1 1848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2439"/>
              <a:gd name="f23" fmla="*/ f20 1 1848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2439" h="1848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9" y="f11"/>
                </a:lnTo>
                <a:lnTo>
                  <a:pt x="f7" y="f12"/>
                </a:lnTo>
                <a:lnTo>
                  <a:pt x="f5" y="f13"/>
                </a:lnTo>
                <a:lnTo>
                  <a:pt x="f3" y="f14"/>
                </a:lnTo>
                <a:lnTo>
                  <a:pt x="f5" y="f6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3" name="Grupo 59">
            <a:extLst>
              <a:ext uri="{FF2B5EF4-FFF2-40B4-BE49-F238E27FC236}">
                <a16:creationId xmlns:a16="http://schemas.microsoft.com/office/drawing/2014/main" id="{EEC8A82B-6599-460B-B9B0-F365AAA3567D}"/>
              </a:ext>
            </a:extLst>
          </p:cNvPr>
          <p:cNvGrpSpPr/>
          <p:nvPr/>
        </p:nvGrpSpPr>
        <p:grpSpPr>
          <a:xfrm>
            <a:off x="-10506" y="0"/>
            <a:ext cx="9154505" cy="5143499"/>
            <a:chOff x="-10506" y="0"/>
            <a:chExt cx="9154505" cy="5143499"/>
          </a:xfrm>
        </p:grpSpPr>
        <p:sp>
          <p:nvSpPr>
            <p:cNvPr id="24" name="Franja diagonal 60">
              <a:extLst>
                <a:ext uri="{FF2B5EF4-FFF2-40B4-BE49-F238E27FC236}">
                  <a16:creationId xmlns:a16="http://schemas.microsoft.com/office/drawing/2014/main" id="{651C986F-BD6A-44B4-814F-5BCCA25F8370}"/>
                </a:ext>
              </a:extLst>
            </p:cNvPr>
            <p:cNvSpPr/>
            <p:nvPr/>
          </p:nvSpPr>
          <p:spPr>
            <a:xfrm rot="10799991">
              <a:off x="8370783" y="4249271"/>
              <a:ext cx="773207" cy="894228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695340"/>
                </a:solidFill>
                <a:uFillTx/>
                <a:latin typeface="Arial"/>
              </a:endParaRPr>
            </a:p>
          </p:txBody>
        </p:sp>
        <p:sp>
          <p:nvSpPr>
            <p:cNvPr id="25" name="Franja diagonal 61">
              <a:extLst>
                <a:ext uri="{FF2B5EF4-FFF2-40B4-BE49-F238E27FC236}">
                  <a16:creationId xmlns:a16="http://schemas.microsoft.com/office/drawing/2014/main" id="{8CAF366A-5156-4E50-8BD2-931A5C5DB9FB}"/>
                </a:ext>
              </a:extLst>
            </p:cNvPr>
            <p:cNvSpPr/>
            <p:nvPr/>
          </p:nvSpPr>
          <p:spPr>
            <a:xfrm>
              <a:off x="0" y="0"/>
              <a:ext cx="773207" cy="894228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695340"/>
                </a:solidFill>
                <a:uFillTx/>
                <a:latin typeface="Arial"/>
              </a:endParaRPr>
            </a:p>
          </p:txBody>
        </p:sp>
        <p:sp>
          <p:nvSpPr>
            <p:cNvPr id="26" name="Rectángulo 62">
              <a:extLst>
                <a:ext uri="{FF2B5EF4-FFF2-40B4-BE49-F238E27FC236}">
                  <a16:creationId xmlns:a16="http://schemas.microsoft.com/office/drawing/2014/main" id="{B4870ABA-9670-4620-BA40-34E579BAC64B}"/>
                </a:ext>
              </a:extLst>
            </p:cNvPr>
            <p:cNvSpPr/>
            <p:nvPr/>
          </p:nvSpPr>
          <p:spPr>
            <a:xfrm>
              <a:off x="-10506" y="472964"/>
              <a:ext cx="152403" cy="3210467"/>
            </a:xfrm>
            <a:prstGeom prst="rect">
              <a:avLst/>
            </a:pr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  <p:sp>
          <p:nvSpPr>
            <p:cNvPr id="27" name="Rectángulo 63">
              <a:extLst>
                <a:ext uri="{FF2B5EF4-FFF2-40B4-BE49-F238E27FC236}">
                  <a16:creationId xmlns:a16="http://schemas.microsoft.com/office/drawing/2014/main" id="{FBF0D280-A9C7-410A-96D7-E0ED2BDA5353}"/>
                </a:ext>
              </a:extLst>
            </p:cNvPr>
            <p:cNvSpPr/>
            <p:nvPr/>
          </p:nvSpPr>
          <p:spPr>
            <a:xfrm>
              <a:off x="8991596" y="1415555"/>
              <a:ext cx="152403" cy="3210467"/>
            </a:xfrm>
            <a:prstGeom prst="rect">
              <a:avLst/>
            </a:pr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</p:grpSp>
      <p:sp>
        <p:nvSpPr>
          <p:cNvPr id="28" name="Forma libre: forma 4">
            <a:extLst>
              <a:ext uri="{FF2B5EF4-FFF2-40B4-BE49-F238E27FC236}">
                <a16:creationId xmlns:a16="http://schemas.microsoft.com/office/drawing/2014/main" id="{190B8294-1167-4DE7-BCB1-07F1B94A2811}"/>
              </a:ext>
            </a:extLst>
          </p:cNvPr>
          <p:cNvSpPr/>
          <p:nvPr/>
        </p:nvSpPr>
        <p:spPr>
          <a:xfrm>
            <a:off x="1381530" y="1559573"/>
            <a:ext cx="804196" cy="7084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04199"/>
              <a:gd name="f7" fmla="val 708466"/>
              <a:gd name="f8" fmla="val 22"/>
              <a:gd name="f9" fmla="val 117655"/>
              <a:gd name="f10" fmla="val 2169"/>
              <a:gd name="f11" fmla="val 114346"/>
              <a:gd name="f12" fmla="val 3421"/>
              <a:gd name="f13" fmla="val 110723"/>
              <a:gd name="f14" fmla="val 4517"/>
              <a:gd name="f15" fmla="val 106922"/>
              <a:gd name="f16" fmla="val 20751"/>
              <a:gd name="f17" fmla="val 50417"/>
              <a:gd name="f18" fmla="val 59457"/>
              <a:gd name="f19" fmla="val 18195"/>
              <a:gd name="f20" fmla="val 115471"/>
              <a:gd name="f21" fmla="val 5315"/>
              <a:gd name="f22" fmla="val 132800"/>
              <a:gd name="f23" fmla="val 1335"/>
              <a:gd name="f24" fmla="val 150599"/>
              <a:gd name="f25" fmla="val -275"/>
              <a:gd name="f26" fmla="val 168443"/>
              <a:gd name="f27" fmla="val 38"/>
              <a:gd name="f28" fmla="val 227431"/>
              <a:gd name="f29" fmla="val 1022"/>
              <a:gd name="f30" fmla="val 286463"/>
              <a:gd name="f31" fmla="val 1089"/>
              <a:gd name="f32" fmla="val 345406"/>
              <a:gd name="f33" fmla="val 3593"/>
              <a:gd name="f34" fmla="val 390150"/>
              <a:gd name="f35" fmla="val 5494"/>
              <a:gd name="f36" fmla="val 434715"/>
              <a:gd name="f37" fmla="val 3482"/>
              <a:gd name="f38" fmla="val 479369"/>
              <a:gd name="f39" fmla="val 3146"/>
              <a:gd name="f40" fmla="val 532297"/>
              <a:gd name="f41" fmla="val 2721"/>
              <a:gd name="f42" fmla="val 585180"/>
              <a:gd name="f43" fmla="val -365"/>
              <a:gd name="f44" fmla="val 638108"/>
              <a:gd name="f45" fmla="val 60"/>
              <a:gd name="f46" fmla="val 658993"/>
              <a:gd name="f47" fmla="val 217"/>
              <a:gd name="f48" fmla="val 679788"/>
              <a:gd name="f49" fmla="val 2050"/>
              <a:gd name="f50" fmla="val 699868"/>
              <a:gd name="f51" fmla="val 7887"/>
              <a:gd name="f52" fmla="val 761092"/>
              <a:gd name="f53" fmla="val 25686"/>
              <a:gd name="f54" fmla="val 805232"/>
              <a:gd name="f55" fmla="val 73739"/>
              <a:gd name="f56" fmla="val 804181"/>
              <a:gd name="f57" fmla="val 143773"/>
              <a:gd name="f58" fmla="val 803152"/>
              <a:gd name="f59" fmla="val 214030"/>
              <a:gd name="f60" fmla="val 759460"/>
              <a:gd name="f61" fmla="val 266757"/>
              <a:gd name="f62" fmla="val 690499"/>
              <a:gd name="f63" fmla="val 281917"/>
              <a:gd name="f64" fmla="val 689225"/>
              <a:gd name="f65" fmla="val 282185"/>
              <a:gd name="f66" fmla="val 687905"/>
              <a:gd name="f67" fmla="val 282253"/>
              <a:gd name="f68" fmla="val 686653"/>
              <a:gd name="f69" fmla="val 282521"/>
              <a:gd name="f70" fmla="val 675875"/>
              <a:gd name="f71" fmla="val 284735"/>
              <a:gd name="f72" fmla="val 674981"/>
              <a:gd name="f73" fmla="val 285830"/>
              <a:gd name="f74" fmla="val 674712"/>
              <a:gd name="f75" fmla="val 297301"/>
              <a:gd name="f76" fmla="val 674668"/>
              <a:gd name="f77" fmla="val 299470"/>
              <a:gd name="f78" fmla="val 301639"/>
              <a:gd name="f79" fmla="val 303808"/>
              <a:gd name="f80" fmla="val 674891"/>
              <a:gd name="f81" fmla="val 417915"/>
              <a:gd name="f82" fmla="val 675070"/>
              <a:gd name="f83" fmla="val 532044"/>
              <a:gd name="f84" fmla="val 675204"/>
              <a:gd name="f85" fmla="val 646151"/>
              <a:gd name="f86" fmla="val 658293"/>
              <a:gd name="f87" fmla="val 675383"/>
              <a:gd name="f88" fmla="val 670479"/>
              <a:gd name="f89" fmla="val 682576"/>
              <a:gd name="f90" fmla="val 673863"/>
              <a:gd name="f91" fmla="val 696127"/>
              <a:gd name="f92" fmla="val 665075"/>
              <a:gd name="f93" fmla="val 705518"/>
              <a:gd name="f94" fmla="val 651636"/>
              <a:gd name="f95" fmla="val 706413"/>
              <a:gd name="f96" fmla="val 636990"/>
              <a:gd name="f97" fmla="val 707397"/>
              <a:gd name="f98" fmla="val 622321"/>
              <a:gd name="f99" fmla="val 709812"/>
              <a:gd name="f100" fmla="val 607496"/>
              <a:gd name="f101" fmla="val 707486"/>
              <a:gd name="f102" fmla="val 601123"/>
              <a:gd name="f103" fmla="val 706480"/>
              <a:gd name="f104" fmla="val 594505"/>
              <a:gd name="f105" fmla="val 706927"/>
              <a:gd name="f106" fmla="val 587998"/>
              <a:gd name="f107" fmla="val 464320"/>
              <a:gd name="f108" fmla="val 340643"/>
              <a:gd name="f109" fmla="val 706972"/>
              <a:gd name="f110" fmla="val 216966"/>
              <a:gd name="f111" fmla="val 706860"/>
              <a:gd name="f112" fmla="val 197915"/>
              <a:gd name="f113" fmla="val 178931"/>
              <a:gd name="f114" fmla="val 708716"/>
              <a:gd name="f115" fmla="val 159790"/>
              <a:gd name="f116" fmla="val 707128"/>
              <a:gd name="f117" fmla="val 138212"/>
              <a:gd name="f118" fmla="val 705317"/>
              <a:gd name="f119" fmla="val 129804"/>
              <a:gd name="f120" fmla="val 697983"/>
              <a:gd name="f121" fmla="val 129625"/>
              <a:gd name="f122" fmla="val 676651"/>
              <a:gd name="f123" fmla="val 129402"/>
              <a:gd name="f124" fmla="val 645838"/>
              <a:gd name="f125" fmla="val 615047"/>
              <a:gd name="f126" fmla="val 584234"/>
              <a:gd name="f127" fmla="val 129692"/>
              <a:gd name="f128" fmla="val 491817"/>
              <a:gd name="f129" fmla="val 129737"/>
              <a:gd name="f130" fmla="val 399400"/>
              <a:gd name="f131" fmla="val 129782"/>
              <a:gd name="f132" fmla="val 306983"/>
              <a:gd name="f133" fmla="val 303942"/>
              <a:gd name="f134" fmla="val 129826"/>
              <a:gd name="f135" fmla="val 300901"/>
              <a:gd name="f136" fmla="val 297883"/>
              <a:gd name="f137" fmla="val 129536"/>
              <a:gd name="f138" fmla="val 285495"/>
              <a:gd name="f139" fmla="val 128954"/>
              <a:gd name="f140" fmla="val 284690"/>
              <a:gd name="f141" fmla="val 117170"/>
              <a:gd name="f142" fmla="val 282454"/>
              <a:gd name="f143" fmla="val 103888"/>
              <a:gd name="f144" fmla="val 279927"/>
              <a:gd name="f145" fmla="val 91187"/>
              <a:gd name="f146" fmla="val 275835"/>
              <a:gd name="f147" fmla="val 78978"/>
              <a:gd name="f148" fmla="val 269932"/>
              <a:gd name="f149" fmla="val 43447"/>
              <a:gd name="f150" fmla="val 252714"/>
              <a:gd name="f151" fmla="val 20080"/>
              <a:gd name="f152" fmla="val 225054"/>
              <a:gd name="f153" fmla="val 7536"/>
              <a:gd name="f154" fmla="val 187868"/>
              <a:gd name="f155" fmla="val 5188"/>
              <a:gd name="f156" fmla="val 180914"/>
              <a:gd name="f157" fmla="val 4383"/>
              <a:gd name="f158" fmla="val 173401"/>
              <a:gd name="f159" fmla="val 167184"/>
              <a:gd name="f160" fmla="val 117722"/>
              <a:gd name="f161" fmla="val 559890"/>
              <a:gd name="f162" fmla="val 505591"/>
              <a:gd name="f163" fmla="val 510801"/>
              <a:gd name="f164" fmla="val 516011"/>
              <a:gd name="f165" fmla="val 521199"/>
              <a:gd name="f166" fmla="val 559801"/>
              <a:gd name="f167" fmla="val 567620"/>
              <a:gd name="f168" fmla="val 559667"/>
              <a:gd name="f169" fmla="val 614041"/>
              <a:gd name="f170" fmla="val 660462"/>
              <a:gd name="f171" fmla="val 675913"/>
              <a:gd name="f172" fmla="val 560203"/>
              <a:gd name="f173" fmla="val 676584"/>
              <a:gd name="f174" fmla="val 575923"/>
              <a:gd name="f175" fmla="val 676338"/>
              <a:gd name="f176" fmla="val 592827"/>
              <a:gd name="f177" fmla="val 676069"/>
              <a:gd name="f178" fmla="val 609710"/>
              <a:gd name="f179" fmla="val 675175"/>
              <a:gd name="f180" fmla="val 626615"/>
              <a:gd name="f181" fmla="val 674638"/>
              <a:gd name="f182" fmla="val 639450"/>
              <a:gd name="f183" fmla="val 674236"/>
              <a:gd name="f184" fmla="val 640188"/>
              <a:gd name="f185" fmla="val 673453"/>
              <a:gd name="f186" fmla="val 640411"/>
              <a:gd name="f187" fmla="val 660126"/>
              <a:gd name="f188" fmla="val 641753"/>
              <a:gd name="f189" fmla="val 576855"/>
              <a:gd name="f190" fmla="val 639606"/>
              <a:gd name="f191" fmla="val 493561"/>
              <a:gd name="f192" fmla="val 642066"/>
              <a:gd name="f193" fmla="val 410290"/>
              <a:gd name="f194" fmla="val 643139"/>
              <a:gd name="f195" fmla="val 374312"/>
              <a:gd name="f196" fmla="val 642334"/>
              <a:gd name="f197" fmla="val 338288"/>
              <a:gd name="f198" fmla="val 642357"/>
              <a:gd name="f199" fmla="val 302265"/>
              <a:gd name="f200" fmla="val 284667"/>
              <a:gd name="f201" fmla="val 642289"/>
              <a:gd name="f202" fmla="val 284891"/>
              <a:gd name="f203" fmla="val 625318"/>
              <a:gd name="f204" fmla="val 578002"/>
              <a:gd name="f205" fmla="val 266086"/>
              <a:gd name="f206" fmla="val 545870"/>
              <a:gd name="f207" fmla="val 236257"/>
              <a:gd name="f208" fmla="val 532767"/>
              <a:gd name="f209" fmla="val 188293"/>
              <a:gd name="f210" fmla="val 517539"/>
              <a:gd name="f211" fmla="val 132592"/>
              <a:gd name="f212" fmla="val 557989"/>
              <a:gd name="f213" fmla="val 60837"/>
              <a:gd name="f214" fmla="val 629141"/>
              <a:gd name="f215" fmla="val 64660"/>
              <a:gd name="f216" fmla="val 660692"/>
              <a:gd name="f217" fmla="val 66360"/>
              <a:gd name="f218" fmla="val 683679"/>
              <a:gd name="f219" fmla="val 81006"/>
              <a:gd name="f220" fmla="val 698214"/>
              <a:gd name="f221" fmla="val 108241"/>
              <a:gd name="f222" fmla="val 709752"/>
              <a:gd name="f223" fmla="val 129909"/>
              <a:gd name="f224" fmla="val 709506"/>
              <a:gd name="f225" fmla="val 152404"/>
              <a:gd name="f226" fmla="val 697498"/>
              <a:gd name="f227" fmla="val 174295"/>
              <a:gd name="f228" fmla="val 692959"/>
              <a:gd name="f229" fmla="val 182568"/>
              <a:gd name="f230" fmla="val 686161"/>
              <a:gd name="f231" fmla="val 188472"/>
              <a:gd name="f232" fmla="val 677955"/>
              <a:gd name="f233" fmla="val 192832"/>
              <a:gd name="f234" fmla="val 194196"/>
              <a:gd name="f235" fmla="val 672387"/>
              <a:gd name="f236" fmla="val 196231"/>
              <a:gd name="f237" fmla="val 669614"/>
              <a:gd name="f238" fmla="val 193480"/>
              <a:gd name="f239" fmla="val 667356"/>
              <a:gd name="f240" fmla="val 191244"/>
              <a:gd name="f241" fmla="val 668988"/>
              <a:gd name="f242" fmla="val 188628"/>
              <a:gd name="f243" fmla="val 669927"/>
              <a:gd name="f244" fmla="val 186258"/>
              <a:gd name="f245" fmla="val 670240"/>
              <a:gd name="f246" fmla="val 185453"/>
              <a:gd name="f247" fmla="val 670620"/>
              <a:gd name="f248" fmla="val 184670"/>
              <a:gd name="f249" fmla="val 671001"/>
              <a:gd name="f250" fmla="val 183888"/>
              <a:gd name="f251" fmla="val 678156"/>
              <a:gd name="f252" fmla="val 169219"/>
              <a:gd name="f253" fmla="val 678313"/>
              <a:gd name="f254" fmla="val 153611"/>
              <a:gd name="f255" fmla="val 676188"/>
              <a:gd name="f256" fmla="val 138004"/>
              <a:gd name="f257" fmla="val 673371"/>
              <a:gd name="f258" fmla="val 117320"/>
              <a:gd name="f259" fmla="val 657875"/>
              <a:gd name="f260" fmla="val 101153"/>
              <a:gd name="f261" fmla="val 638801"/>
              <a:gd name="f262" fmla="val 97821"/>
              <a:gd name="f263" fmla="val 606691"/>
              <a:gd name="f264" fmla="val 92209"/>
              <a:gd name="f265" fmla="val 576415"/>
              <a:gd name="f266" fmla="val 110567"/>
              <a:gd name="f267" fmla="val 566509"/>
              <a:gd name="f268" fmla="val 141626"/>
              <a:gd name="f269" fmla="val 556603"/>
              <a:gd name="f270" fmla="val 172707"/>
              <a:gd name="f271" fmla="val 569103"/>
              <a:gd name="f272" fmla="val 208306"/>
              <a:gd name="f273" fmla="val 596584"/>
              <a:gd name="f274" fmla="val 229459"/>
              <a:gd name="f275" fmla="val 640232"/>
              <a:gd name="f276" fmla="val 263045"/>
              <a:gd name="f277" fmla="val 714358"/>
              <a:gd name="f278" fmla="val 258327"/>
              <a:gd name="f279" fmla="val 750269"/>
              <a:gd name="f280" fmla="val 203543"/>
              <a:gd name="f281" fmla="val 789825"/>
              <a:gd name="f282" fmla="val 143169"/>
              <a:gd name="f283" fmla="val 764133"/>
              <a:gd name="f284" fmla="val 58981"/>
              <a:gd name="f285" fmla="val 687212"/>
              <a:gd name="f286" fmla="val 40980"/>
              <a:gd name="f287" fmla="val 671045"/>
              <a:gd name="f288" fmla="val 37201"/>
              <a:gd name="f289" fmla="val 654543"/>
              <a:gd name="f290" fmla="val 36083"/>
              <a:gd name="f291" fmla="val 36508"/>
              <a:gd name="f292" fmla="val 586499"/>
              <a:gd name="f293" fmla="val 37895"/>
              <a:gd name="f294" fmla="val 534891"/>
              <a:gd name="f295" fmla="val 37716"/>
              <a:gd name="f296" fmla="val 483282"/>
              <a:gd name="f297" fmla="val 39281"/>
              <a:gd name="f298" fmla="val 419129"/>
              <a:gd name="f299" fmla="val 41226"/>
              <a:gd name="f300" fmla="val 354932"/>
              <a:gd name="f301" fmla="val 40958"/>
              <a:gd name="f302" fmla="val 290712"/>
              <a:gd name="f303" fmla="val 38163"/>
              <a:gd name="f304" fmla="val 247399"/>
              <a:gd name="f305" fmla="val 36285"/>
              <a:gd name="f306" fmla="val 203952"/>
              <a:gd name="f307" fmla="val 37045"/>
              <a:gd name="f308" fmla="val 160572"/>
              <a:gd name="f309" fmla="val 36777"/>
              <a:gd name="f310" fmla="val 143601"/>
              <a:gd name="f311" fmla="val 36665"/>
              <a:gd name="f312" fmla="val 126852"/>
              <a:gd name="f313" fmla="val 38297"/>
              <a:gd name="f314" fmla="val 110373"/>
              <a:gd name="f315" fmla="val 42836"/>
              <a:gd name="f316" fmla="val 60799"/>
              <a:gd name="f317" fmla="val 56499"/>
              <a:gd name="f318" fmla="val 23591"/>
              <a:gd name="f319" fmla="val 108756"/>
              <a:gd name="f320" fmla="val 39198"/>
              <a:gd name="f321" fmla="val 169666"/>
              <a:gd name="f322" fmla="val 51407"/>
              <a:gd name="f323" fmla="val 217339"/>
              <a:gd name="f324" fmla="val 93714"/>
              <a:gd name="f325" fmla="val 253407"/>
              <a:gd name="f326" fmla="val 148028"/>
              <a:gd name="f327" fmla="val 250254"/>
              <a:gd name="f328" fmla="val 189373"/>
              <a:gd name="f329" fmla="val 247862"/>
              <a:gd name="f330" fmla="val 220164"/>
              <a:gd name="f331" fmla="val 229794"/>
              <a:gd name="f332" fmla="val 236420"/>
              <a:gd name="f333" fmla="val 190752"/>
              <a:gd name="f334" fmla="val 251826"/>
              <a:gd name="f335" fmla="val 153746"/>
              <a:gd name="f336" fmla="val 232954"/>
              <a:gd name="f337" fmla="val 110478"/>
              <a:gd name="f338" fmla="val 196081"/>
              <a:gd name="f339" fmla="val 99767"/>
              <a:gd name="f340" fmla="val 155273"/>
              <a:gd name="f341" fmla="val 87893"/>
              <a:gd name="f342" fmla="val 128037"/>
              <a:gd name="f343" fmla="val 112468"/>
              <a:gd name="f344" fmla="val 127456"/>
              <a:gd name="f345" fmla="val 147574"/>
              <a:gd name="f346" fmla="val 127233"/>
              <a:gd name="f347" fmla="val 160722"/>
              <a:gd name="f348" fmla="val 128060"/>
              <a:gd name="f349" fmla="val 173579"/>
              <a:gd name="f350" fmla="val 134299"/>
              <a:gd name="f351" fmla="val 185542"/>
              <a:gd name="f352" fmla="val 135663"/>
              <a:gd name="f353" fmla="val 188159"/>
              <a:gd name="f354" fmla="val 137675"/>
              <a:gd name="f355" fmla="val 191334"/>
              <a:gd name="f356" fmla="val 134612"/>
              <a:gd name="f357" fmla="val 193794"/>
              <a:gd name="f358" fmla="val 131839"/>
              <a:gd name="f359" fmla="val 196030"/>
              <a:gd name="f360" fmla="val 128798"/>
              <a:gd name="f361" fmla="val 194017"/>
              <a:gd name="f362" fmla="val 126137"/>
              <a:gd name="f363" fmla="val 192653"/>
              <a:gd name="f364" fmla="val 115225"/>
              <a:gd name="f365" fmla="val 187063"/>
              <a:gd name="f366" fmla="val 107756"/>
              <a:gd name="f367" fmla="val 178230"/>
              <a:gd name="f368" fmla="val 103374"/>
              <a:gd name="f369" fmla="val 166938"/>
              <a:gd name="f370" fmla="val 95011"/>
              <a:gd name="f371" fmla="val 145360"/>
              <a:gd name="f372" fmla="val 96531"/>
              <a:gd name="f373" fmla="val 124341"/>
              <a:gd name="f374" fmla="val 108248"/>
              <a:gd name="f375" fmla="val 104395"/>
              <a:gd name="f376" fmla="val 136467"/>
              <a:gd name="f377" fmla="val 56320"/>
              <a:gd name="f378" fmla="val 197289"/>
              <a:gd name="f379" fmla="val 55202"/>
              <a:gd name="f380" fmla="val 233446"/>
              <a:gd name="f381" fmla="val 81185"/>
              <a:gd name="f382" fmla="val 271101"/>
              <a:gd name="f383" fmla="val 108219"/>
              <a:gd name="f384" fmla="val 285502"/>
              <a:gd name="f385" fmla="val 162153"/>
              <a:gd name="f386" fmla="val 265802"/>
              <a:gd name="f387" fmla="val 206025"/>
              <a:gd name="f388" fmla="val 247757"/>
              <a:gd name="f389" fmla="val 246274"/>
              <a:gd name="f390" fmla="val 216497"/>
              <a:gd name="f391" fmla="val 271408"/>
              <a:gd name="f392" fmla="val 173586"/>
              <a:gd name="f393" fmla="val 281224"/>
              <a:gd name="f394" fmla="val 161713"/>
              <a:gd name="f395" fmla="val 283930"/>
              <a:gd name="f396" fmla="val 162138"/>
              <a:gd name="f397" fmla="val 286680"/>
              <a:gd name="f398" fmla="val 162182"/>
              <a:gd name="f399" fmla="val 296071"/>
              <a:gd name="f400" fmla="val 162652"/>
              <a:gd name="f401" fmla="val 417960"/>
              <a:gd name="f402" fmla="val 161444"/>
              <a:gd name="f403" fmla="val 539848"/>
              <a:gd name="f404" fmla="val 164150"/>
              <a:gd name="f405" fmla="val 661714"/>
              <a:gd name="f406" fmla="val 662586"/>
              <a:gd name="f407" fmla="val 663458"/>
              <a:gd name="f408" fmla="val 164195"/>
              <a:gd name="f409" fmla="val 664308"/>
              <a:gd name="f410" fmla="val 164866"/>
              <a:gd name="f411" fmla="val 672492"/>
              <a:gd name="f412" fmla="val 166207"/>
              <a:gd name="f413" fmla="val 674102"/>
              <a:gd name="f414" fmla="val 174436"/>
              <a:gd name="f415" fmla="val 674482"/>
              <a:gd name="f416" fmla="val 191766"/>
              <a:gd name="f417" fmla="val 675264"/>
              <a:gd name="f418" fmla="val 209095"/>
              <a:gd name="f419" fmla="val 676002"/>
              <a:gd name="f420" fmla="val 226425"/>
              <a:gd name="f421" fmla="val 676293"/>
              <a:gd name="f422" fmla="val 244895"/>
              <a:gd name="f423" fmla="val 676606"/>
              <a:gd name="f424" fmla="val 244939"/>
              <a:gd name="f425" fmla="val 676360"/>
              <a:gd name="f426" fmla="val 657488"/>
              <a:gd name="f427" fmla="val 588080"/>
              <a:gd name="f428" fmla="val 244917"/>
              <a:gd name="f429" fmla="val 518672"/>
              <a:gd name="f430" fmla="val 244738"/>
              <a:gd name="f431" fmla="val 449265"/>
              <a:gd name="f432" fmla="val 244649"/>
              <a:gd name="f433" fmla="val 416305"/>
              <a:gd name="f434" fmla="val 244134"/>
              <a:gd name="f435" fmla="val 383345"/>
              <a:gd name="f436" fmla="val 243955"/>
              <a:gd name="f437" fmla="val 350363"/>
              <a:gd name="f438" fmla="val 243866"/>
              <a:gd name="f439" fmla="val 332877"/>
              <a:gd name="f440" fmla="val 248875"/>
              <a:gd name="f441" fmla="val 316822"/>
              <a:gd name="f442" fmla="val 259720"/>
              <a:gd name="f443" fmla="val 303115"/>
              <a:gd name="f444" fmla="val 274165"/>
              <a:gd name="f445" fmla="val 284824"/>
              <a:gd name="f446" fmla="val 293686"/>
              <a:gd name="f447" fmla="val 277423"/>
              <a:gd name="f448" fmla="val 316315"/>
              <a:gd name="f449" fmla="val 281559"/>
              <a:gd name="f450" fmla="val 338586"/>
              <a:gd name="f451" fmla="val 285629"/>
              <a:gd name="f452" fmla="val 355759"/>
              <a:gd name="f453" fmla="val 297950"/>
              <a:gd name="f454" fmla="val 362780"/>
              <a:gd name="f455" fmla="val 320422"/>
              <a:gd name="f456" fmla="val 366872"/>
              <a:gd name="f457" fmla="val 333548"/>
              <a:gd name="f458" fmla="val 369735"/>
              <a:gd name="f459" fmla="val 347099"/>
              <a:gd name="f460" fmla="val 369690"/>
              <a:gd name="f461" fmla="val 361231"/>
              <a:gd name="f462" fmla="val 369489"/>
              <a:gd name="f463" fmla="val 432807"/>
              <a:gd name="f464" fmla="val 369824"/>
              <a:gd name="f465" fmla="val 504384"/>
              <a:gd name="f466" fmla="val 369779"/>
              <a:gd name="f467" fmla="val 575960"/>
              <a:gd name="f468" fmla="val 604582"/>
              <a:gd name="f469" fmla="val 370182"/>
              <a:gd name="f470" fmla="val 633204"/>
              <a:gd name="f471" fmla="val 368326"/>
              <a:gd name="f472" fmla="val 661803"/>
              <a:gd name="f473" fmla="val 367588"/>
              <a:gd name="f474" fmla="val 673229"/>
              <a:gd name="f475" fmla="val 369444"/>
              <a:gd name="f476" fmla="val 674594"/>
              <a:gd name="f477" fmla="val 380691"/>
              <a:gd name="f478" fmla="val 674862"/>
              <a:gd name="f479" fmla="val 390664"/>
              <a:gd name="f480" fmla="val 675085"/>
              <a:gd name="f481" fmla="val 400659"/>
              <a:gd name="f482" fmla="val 674929"/>
              <a:gd name="f483" fmla="val 410632"/>
              <a:gd name="f484" fmla="val 436034"/>
              <a:gd name="f485" fmla="val 674974"/>
              <a:gd name="f486" fmla="val 435073"/>
              <a:gd name="f487" fmla="val 676271"/>
              <a:gd name="f488" fmla="val 435050"/>
              <a:gd name="f489" fmla="val 651092"/>
              <a:gd name="f490" fmla="val 435028"/>
              <a:gd name="f491" fmla="val 559995"/>
              <a:gd name="f492" fmla="val 468897"/>
              <a:gd name="f493" fmla="val 377777"/>
              <a:gd name="f494" fmla="val 361320"/>
              <a:gd name="f495" fmla="val 435833"/>
              <a:gd name="f496" fmla="val 345176"/>
              <a:gd name="f497" fmla="val 439276"/>
              <a:gd name="f498" fmla="val 328830"/>
              <a:gd name="f499" fmla="val 447505"/>
              <a:gd name="f500" fmla="val 289721"/>
              <a:gd name="f501" fmla="val 491176"/>
              <a:gd name="f502" fmla="val 268456"/>
              <a:gd name="f503" fmla="val 526282"/>
              <a:gd name="f504" fmla="val 287552"/>
              <a:gd name="f505" fmla="val 542963"/>
              <a:gd name="f506" fmla="val 296608"/>
              <a:gd name="f507" fmla="val 552422"/>
              <a:gd name="f508" fmla="val 311120"/>
              <a:gd name="f509" fmla="val 557699"/>
              <a:gd name="f510" fmla="val 328852"/>
              <a:gd name="f511" fmla="val 561500"/>
              <a:gd name="f512" fmla="val 341553"/>
              <a:gd name="f513" fmla="val 561120"/>
              <a:gd name="f514" fmla="val 354634"/>
              <a:gd name="f515" fmla="val 560650"/>
              <a:gd name="f516" fmla="val 367603"/>
              <a:gd name="f517" fmla="val 558996"/>
              <a:gd name="f518" fmla="val 413577"/>
              <a:gd name="f519" fmla="val 560181"/>
              <a:gd name="f520" fmla="val 459573"/>
              <a:gd name="f521" fmla="val 559913"/>
              <a:gd name="f522" fmla="val 505547"/>
              <a:gd name="f523" fmla="val 273897"/>
              <a:gd name="f524" fmla="val 500359"/>
              <a:gd name="f525" fmla="val 273986"/>
              <a:gd name="f526" fmla="val 553689"/>
              <a:gd name="f527" fmla="val 273941"/>
              <a:gd name="f528" fmla="val 607042"/>
              <a:gd name="f529" fmla="val 274008"/>
              <a:gd name="f530" fmla="val 660372"/>
              <a:gd name="f531" fmla="val 673766"/>
              <a:gd name="f532" fmla="val 274992"/>
              <a:gd name="f533" fmla="val 674728"/>
              <a:gd name="f534" fmla="val 287760"/>
              <a:gd name="f535" fmla="val 674907"/>
              <a:gd name="f536" fmla="val 301199"/>
              <a:gd name="f537" fmla="val 314660"/>
              <a:gd name="f538" fmla="val 675130"/>
              <a:gd name="f539" fmla="val 328099"/>
              <a:gd name="f540" fmla="val 674884"/>
              <a:gd name="f541" fmla="val 338989"/>
              <a:gd name="f542" fmla="val 674683"/>
              <a:gd name="f543" fmla="val 340040"/>
              <a:gd name="f544" fmla="val 340442"/>
              <a:gd name="f545" fmla="val 662921"/>
              <a:gd name="f546" fmla="val 340599"/>
              <a:gd name="f547" fmla="val 659030"/>
              <a:gd name="f548" fmla="val 340487"/>
              <a:gd name="f549" fmla="val 655117"/>
              <a:gd name="f550" fmla="val 651204"/>
              <a:gd name="f551" fmla="val 566636"/>
              <a:gd name="f552" fmla="val 482068"/>
              <a:gd name="f553" fmla="val 397500"/>
              <a:gd name="f554" fmla="val 379276"/>
              <a:gd name="f555" fmla="val 340777"/>
              <a:gd name="f556" fmla="val 361074"/>
              <a:gd name="f557" fmla="val 342850"/>
              <a:gd name="f558" fmla="val 340129"/>
              <a:gd name="f559" fmla="val 325185"/>
              <a:gd name="f560" fmla="val 325572"/>
              <a:gd name="f561" fmla="val 309510"/>
              <a:gd name="f562" fmla="val 309249"/>
              <a:gd name="f563" fmla="val 308504"/>
              <a:gd name="f564" fmla="val 288990"/>
              <a:gd name="f565" fmla="val 307252"/>
              <a:gd name="f566" fmla="val 273874"/>
              <a:gd name="f567" fmla="val 321876"/>
              <a:gd name="f568" fmla="val 342917"/>
              <a:gd name="f569" fmla="val 273829"/>
              <a:gd name="f570" fmla="val 395398"/>
              <a:gd name="f571" fmla="val 447856"/>
              <a:gd name="f572" fmla="val 500336"/>
              <a:gd name="f573" fmla="val 530598"/>
              <a:gd name="f574" fmla="val 501633"/>
              <a:gd name="f575" fmla="val 530687"/>
              <a:gd name="f576" fmla="val 448728"/>
              <a:gd name="f577" fmla="val 530709"/>
              <a:gd name="f578" fmla="val 395823"/>
              <a:gd name="f579" fmla="val 326124"/>
              <a:gd name="f580" fmla="val 522101"/>
              <a:gd name="f581" fmla="val 314362"/>
              <a:gd name="f582" fmla="val 506806"/>
              <a:gd name="f583" fmla="val 309823"/>
              <a:gd name="f584" fmla="val 491824"/>
              <a:gd name="f585" fmla="val 305396"/>
              <a:gd name="f586" fmla="val 478206"/>
              <a:gd name="f587" fmla="val 311254"/>
              <a:gd name="f588" fmla="val 469240"/>
              <a:gd name="f589" fmla="val 325766"/>
              <a:gd name="f590" fmla="val 465215"/>
              <a:gd name="f591" fmla="val 332296"/>
              <a:gd name="f592" fmla="val 463963"/>
              <a:gd name="f593" fmla="val 339205"/>
              <a:gd name="f594" fmla="val 346808"/>
              <a:gd name="f595" fmla="val 464097"/>
              <a:gd name="f596" fmla="val 450025"/>
              <a:gd name="f597" fmla="val 464074"/>
              <a:gd name="f598" fmla="val 553242"/>
              <a:gd name="f599" fmla="val 656459"/>
              <a:gd name="f600" fmla="val 659500"/>
              <a:gd name="f601" fmla="val 464186"/>
              <a:gd name="f602" fmla="val 662519"/>
              <a:gd name="f603" fmla="val 464164"/>
              <a:gd name="f604" fmla="val 665560"/>
              <a:gd name="f605" fmla="val 464142"/>
              <a:gd name="f606" fmla="val 671262"/>
              <a:gd name="f607" fmla="val 466691"/>
              <a:gd name="f608" fmla="val 674705"/>
              <a:gd name="f609" fmla="val 472616"/>
              <a:gd name="f610" fmla="val 674750"/>
              <a:gd name="f611" fmla="val 489096"/>
              <a:gd name="f612" fmla="val 674839"/>
              <a:gd name="f613" fmla="val 505576"/>
              <a:gd name="f614" fmla="val 522056"/>
              <a:gd name="f615" fmla="val 527981"/>
              <a:gd name="f616" fmla="val 530553"/>
              <a:gd name="f617" fmla="val 671284"/>
              <a:gd name="f618" fmla="val 530508"/>
              <a:gd name="f619" fmla="val 530486"/>
              <a:gd name="f620" fmla="val 662094"/>
              <a:gd name="f621" fmla="val 658628"/>
              <a:gd name="f622" fmla="val 655162"/>
              <a:gd name="f623" fmla="val 603978"/>
              <a:gd name="f624" fmla="val 552817"/>
              <a:gd name="f625" fmla="+- 0 0 -90"/>
              <a:gd name="f626" fmla="*/ f3 1 804199"/>
              <a:gd name="f627" fmla="*/ f4 1 708466"/>
              <a:gd name="f628" fmla="val f5"/>
              <a:gd name="f629" fmla="val f6"/>
              <a:gd name="f630" fmla="val f7"/>
              <a:gd name="f631" fmla="*/ f625 f0 1"/>
              <a:gd name="f632" fmla="+- f630 0 f628"/>
              <a:gd name="f633" fmla="+- f629 0 f628"/>
              <a:gd name="f634" fmla="*/ f631 1 f2"/>
              <a:gd name="f635" fmla="*/ f633 1 804199"/>
              <a:gd name="f636" fmla="*/ f632 1 708466"/>
              <a:gd name="f637" fmla="*/ 22 f633 1"/>
              <a:gd name="f638" fmla="*/ 117655 f632 1"/>
              <a:gd name="f639" fmla="*/ 4517 f633 1"/>
              <a:gd name="f640" fmla="*/ 106922 f632 1"/>
              <a:gd name="f641" fmla="*/ 115471 f633 1"/>
              <a:gd name="f642" fmla="*/ 5315 f632 1"/>
              <a:gd name="f643" fmla="*/ 168443 f633 1"/>
              <a:gd name="f644" fmla="*/ 38 f632 1"/>
              <a:gd name="f645" fmla="*/ 345406 f633 1"/>
              <a:gd name="f646" fmla="*/ 3593 f632 1"/>
              <a:gd name="f647" fmla="*/ 479369 f633 1"/>
              <a:gd name="f648" fmla="*/ 3146 f632 1"/>
              <a:gd name="f649" fmla="*/ 638108 f633 1"/>
              <a:gd name="f650" fmla="*/ 60 f632 1"/>
              <a:gd name="f651" fmla="*/ 699868 f633 1"/>
              <a:gd name="f652" fmla="*/ 7887 f632 1"/>
              <a:gd name="f653" fmla="*/ 804181 f633 1"/>
              <a:gd name="f654" fmla="*/ 143773 f632 1"/>
              <a:gd name="f655" fmla="*/ 690499 f633 1"/>
              <a:gd name="f656" fmla="*/ 281917 f632 1"/>
              <a:gd name="f657" fmla="*/ 686653 f633 1"/>
              <a:gd name="f658" fmla="*/ 282521 f632 1"/>
              <a:gd name="f659" fmla="*/ 674712 f633 1"/>
              <a:gd name="f660" fmla="*/ 297301 f632 1"/>
              <a:gd name="f661" fmla="*/ 303808 f632 1"/>
              <a:gd name="f662" fmla="*/ 675204 f633 1"/>
              <a:gd name="f663" fmla="*/ 646151 f632 1"/>
              <a:gd name="f664" fmla="*/ 674668 f633 1"/>
              <a:gd name="f665" fmla="*/ 682576 f632 1"/>
              <a:gd name="f666" fmla="*/ 651636 f633 1"/>
              <a:gd name="f667" fmla="*/ 706413 f632 1"/>
              <a:gd name="f668" fmla="*/ 607496 f633 1"/>
              <a:gd name="f669" fmla="*/ 707486 f632 1"/>
              <a:gd name="f670" fmla="*/ 587998 f633 1"/>
              <a:gd name="f671" fmla="*/ 706927 f632 1"/>
              <a:gd name="f672" fmla="*/ 216966 f633 1"/>
              <a:gd name="f673" fmla="*/ 706860 f632 1"/>
              <a:gd name="f674" fmla="*/ 159790 f633 1"/>
              <a:gd name="f675" fmla="*/ 707128 f632 1"/>
              <a:gd name="f676" fmla="*/ 129625 f633 1"/>
              <a:gd name="f677" fmla="*/ 676651 f632 1"/>
              <a:gd name="f678" fmla="*/ 584234 f632 1"/>
              <a:gd name="f679" fmla="*/ 129782 f633 1"/>
              <a:gd name="f680" fmla="*/ 306983 f632 1"/>
              <a:gd name="f681" fmla="*/ 297883 f632 1"/>
              <a:gd name="f682" fmla="*/ 117170 f633 1"/>
              <a:gd name="f683" fmla="*/ 282454 f632 1"/>
              <a:gd name="f684" fmla="*/ 78978 f633 1"/>
              <a:gd name="f685" fmla="*/ 269932 f632 1"/>
              <a:gd name="f686" fmla="*/ 7536 f633 1"/>
              <a:gd name="f687" fmla="*/ 187868 f632 1"/>
              <a:gd name="f688" fmla="*/ 0 f633 1"/>
              <a:gd name="f689" fmla="*/ 167184 f632 1"/>
              <a:gd name="f690" fmla="*/ 117722 f632 1"/>
              <a:gd name="f691" fmla="*/ 559890 f633 1"/>
              <a:gd name="f692" fmla="*/ 505591 f632 1"/>
              <a:gd name="f693" fmla="*/ 521199 f632 1"/>
              <a:gd name="f694" fmla="*/ 559667 f633 1"/>
              <a:gd name="f695" fmla="*/ 660462 f632 1"/>
              <a:gd name="f696" fmla="*/ 575923 f633 1"/>
              <a:gd name="f697" fmla="*/ 676338 f632 1"/>
              <a:gd name="f698" fmla="*/ 626615 f633 1"/>
              <a:gd name="f699" fmla="*/ 674638 f632 1"/>
              <a:gd name="f700" fmla="*/ 640411 f633 1"/>
              <a:gd name="f701" fmla="*/ 660126 f632 1"/>
              <a:gd name="f702" fmla="*/ 642066 f633 1"/>
              <a:gd name="f703" fmla="*/ 410290 f632 1"/>
              <a:gd name="f704" fmla="*/ 642357 f633 1"/>
              <a:gd name="f705" fmla="*/ 302265 f632 1"/>
              <a:gd name="f706" fmla="*/ 625318 f633 1"/>
              <a:gd name="f707" fmla="*/ 279927 f632 1"/>
              <a:gd name="f708" fmla="*/ 532767 f633 1"/>
              <a:gd name="f709" fmla="*/ 188293 f632 1"/>
              <a:gd name="f710" fmla="*/ 629141 f633 1"/>
              <a:gd name="f711" fmla="*/ 64660 f632 1"/>
              <a:gd name="f712" fmla="*/ 698214 f633 1"/>
              <a:gd name="f713" fmla="*/ 108241 f632 1"/>
              <a:gd name="f714" fmla="*/ 697498 f633 1"/>
              <a:gd name="f715" fmla="*/ 174295 f632 1"/>
              <a:gd name="f716" fmla="*/ 677955 f633 1"/>
              <a:gd name="f717" fmla="*/ 192832 f632 1"/>
              <a:gd name="f718" fmla="*/ 669614 f633 1"/>
              <a:gd name="f719" fmla="*/ 193480 f632 1"/>
              <a:gd name="f720" fmla="*/ 669927 f633 1"/>
              <a:gd name="f721" fmla="*/ 186258 f632 1"/>
              <a:gd name="f722" fmla="*/ 671001 f633 1"/>
              <a:gd name="f723" fmla="*/ 183888 f632 1"/>
              <a:gd name="f724" fmla="*/ 676188 f633 1"/>
              <a:gd name="f725" fmla="*/ 138004 f632 1"/>
              <a:gd name="f726" fmla="*/ 638801 f633 1"/>
              <a:gd name="f727" fmla="*/ 97821 f632 1"/>
              <a:gd name="f728" fmla="*/ 566509 f633 1"/>
              <a:gd name="f729" fmla="*/ 141626 f632 1"/>
              <a:gd name="f730" fmla="*/ 596584 f633 1"/>
              <a:gd name="f731" fmla="*/ 229459 f632 1"/>
              <a:gd name="f732" fmla="*/ 750269 f633 1"/>
              <a:gd name="f733" fmla="*/ 203543 f632 1"/>
              <a:gd name="f734" fmla="*/ 687212 f633 1"/>
              <a:gd name="f735" fmla="*/ 40980 f632 1"/>
              <a:gd name="f736" fmla="*/ 36508 f632 1"/>
              <a:gd name="f737" fmla="*/ 483282 f633 1"/>
              <a:gd name="f738" fmla="*/ 39281 f632 1"/>
              <a:gd name="f739" fmla="*/ 290712 f633 1"/>
              <a:gd name="f740" fmla="*/ 38163 f632 1"/>
              <a:gd name="f741" fmla="*/ 160572 f633 1"/>
              <a:gd name="f742" fmla="*/ 36777 f632 1"/>
              <a:gd name="f743" fmla="*/ 110373 f633 1"/>
              <a:gd name="f744" fmla="*/ 42836 f632 1"/>
              <a:gd name="f745" fmla="*/ 39198 f633 1"/>
              <a:gd name="f746" fmla="*/ 169666 f632 1"/>
              <a:gd name="f747" fmla="*/ 148028 f633 1"/>
              <a:gd name="f748" fmla="*/ 250254 f632 1"/>
              <a:gd name="f749" fmla="*/ 236420 f633 1"/>
              <a:gd name="f750" fmla="*/ 190752 f632 1"/>
              <a:gd name="f751" fmla="*/ 196081 f633 1"/>
              <a:gd name="f752" fmla="*/ 99767 f632 1"/>
              <a:gd name="f753" fmla="*/ 127456 f633 1"/>
              <a:gd name="f754" fmla="*/ 147574 f632 1"/>
              <a:gd name="f755" fmla="*/ 134299 f633 1"/>
              <a:gd name="f756" fmla="*/ 185542 f632 1"/>
              <a:gd name="f757" fmla="*/ 134612 f633 1"/>
              <a:gd name="f758" fmla="*/ 193794 f632 1"/>
              <a:gd name="f759" fmla="*/ 126137 f633 1"/>
              <a:gd name="f760" fmla="*/ 192653 f632 1"/>
              <a:gd name="f761" fmla="*/ 103374 f633 1"/>
              <a:gd name="f762" fmla="*/ 166938 f632 1"/>
              <a:gd name="f763" fmla="*/ 108248 f633 1"/>
              <a:gd name="f764" fmla="*/ 104395 f632 1"/>
              <a:gd name="f765" fmla="*/ 233446 f633 1"/>
              <a:gd name="f766" fmla="*/ 81185 f632 1"/>
              <a:gd name="f767" fmla="*/ 265802 f633 1"/>
              <a:gd name="f768" fmla="*/ 206025 f632 1"/>
              <a:gd name="f769" fmla="*/ 173586 f633 1"/>
              <a:gd name="f770" fmla="*/ 281224 f632 1"/>
              <a:gd name="f771" fmla="*/ 162182 f633 1"/>
              <a:gd name="f772" fmla="*/ 296071 f632 1"/>
              <a:gd name="f773" fmla="*/ 164150 f633 1"/>
              <a:gd name="f774" fmla="*/ 661714 f632 1"/>
              <a:gd name="f775" fmla="*/ 164195 f633 1"/>
              <a:gd name="f776" fmla="*/ 664308 f632 1"/>
              <a:gd name="f777" fmla="*/ 174436 f633 1"/>
              <a:gd name="f778" fmla="*/ 674482 f632 1"/>
              <a:gd name="f779" fmla="*/ 226425 f633 1"/>
              <a:gd name="f780" fmla="*/ 676293 f632 1"/>
              <a:gd name="f781" fmla="*/ 244939 f633 1"/>
              <a:gd name="f782" fmla="*/ 657488 f632 1"/>
              <a:gd name="f783" fmla="*/ 244738 f633 1"/>
              <a:gd name="f784" fmla="*/ 449265 f632 1"/>
              <a:gd name="f785" fmla="*/ 243955 f633 1"/>
              <a:gd name="f786" fmla="*/ 350363 f632 1"/>
              <a:gd name="f787" fmla="*/ 259720 f633 1"/>
              <a:gd name="f788" fmla="*/ 303115 f632 1"/>
              <a:gd name="f789" fmla="*/ 316315 f633 1"/>
              <a:gd name="f790" fmla="*/ 281559 f632 1"/>
              <a:gd name="f791" fmla="*/ 362780 f633 1"/>
              <a:gd name="f792" fmla="*/ 320422 f632 1"/>
              <a:gd name="f793" fmla="*/ 369690 f633 1"/>
              <a:gd name="f794" fmla="*/ 361231 f632 1"/>
              <a:gd name="f795" fmla="*/ 369779 f633 1"/>
              <a:gd name="f796" fmla="*/ 575960 f632 1"/>
              <a:gd name="f797" fmla="*/ 368326 f633 1"/>
              <a:gd name="f798" fmla="*/ 661803 f632 1"/>
              <a:gd name="f799" fmla="*/ 380691 f633 1"/>
              <a:gd name="f800" fmla="*/ 674862 f632 1"/>
              <a:gd name="f801" fmla="*/ 410632 f633 1"/>
              <a:gd name="f802" fmla="*/ 674929 f632 1"/>
              <a:gd name="f803" fmla="*/ 435050 f633 1"/>
              <a:gd name="f804" fmla="*/ 651092 f632 1"/>
              <a:gd name="f805" fmla="*/ 435028 f633 1"/>
              <a:gd name="f806" fmla="*/ 377777 f632 1"/>
              <a:gd name="f807" fmla="*/ 439276 f633 1"/>
              <a:gd name="f808" fmla="*/ 328830 f632 1"/>
              <a:gd name="f809" fmla="*/ 526282 f633 1"/>
              <a:gd name="f810" fmla="*/ 287552 f632 1"/>
              <a:gd name="f811" fmla="*/ 557699 f633 1"/>
              <a:gd name="f812" fmla="*/ 328852 f632 1"/>
              <a:gd name="f813" fmla="*/ 560650 f633 1"/>
              <a:gd name="f814" fmla="*/ 367603 f632 1"/>
              <a:gd name="f815" fmla="*/ 559913 f633 1"/>
              <a:gd name="f816" fmla="*/ 505547 f632 1"/>
              <a:gd name="f817" fmla="*/ 273897 f633 1"/>
              <a:gd name="f818" fmla="*/ 500359 f632 1"/>
              <a:gd name="f819" fmla="*/ 273986 f633 1"/>
              <a:gd name="f820" fmla="*/ 274008 f633 1"/>
              <a:gd name="f821" fmla="*/ 660372 f632 1"/>
              <a:gd name="f822" fmla="*/ 287760 f633 1"/>
              <a:gd name="f823" fmla="*/ 674907 f632 1"/>
              <a:gd name="f824" fmla="*/ 328099 f633 1"/>
              <a:gd name="f825" fmla="*/ 674884 f632 1"/>
              <a:gd name="f826" fmla="*/ 340442 f633 1"/>
              <a:gd name="f827" fmla="*/ 662921 f632 1"/>
              <a:gd name="f828" fmla="*/ 340487 f633 1"/>
              <a:gd name="f829" fmla="*/ 651204 f632 1"/>
              <a:gd name="f830" fmla="*/ 397500 f632 1"/>
              <a:gd name="f831" fmla="*/ 342850 f632 1"/>
              <a:gd name="f832" fmla="*/ 309249 f633 1"/>
              <a:gd name="f833" fmla="*/ 308504 f632 1"/>
              <a:gd name="f834" fmla="*/ 273874 f633 1"/>
              <a:gd name="f835" fmla="*/ 342917 f632 1"/>
              <a:gd name="f836" fmla="*/ 500336 f632 1"/>
              <a:gd name="f837" fmla="*/ 530598 f633 1"/>
              <a:gd name="f838" fmla="*/ 501633 f632 1"/>
              <a:gd name="f839" fmla="*/ 530687 f633 1"/>
              <a:gd name="f840" fmla="*/ 506806 f633 1"/>
              <a:gd name="f841" fmla="*/ 309823 f632 1"/>
              <a:gd name="f842" fmla="*/ 469240 f633 1"/>
              <a:gd name="f843" fmla="*/ 325766 f632 1"/>
              <a:gd name="f844" fmla="*/ 463963 f633 1"/>
              <a:gd name="f845" fmla="*/ 346808 f632 1"/>
              <a:gd name="f846" fmla="*/ 464074 f633 1"/>
              <a:gd name="f847" fmla="*/ 656459 f632 1"/>
              <a:gd name="f848" fmla="*/ 464164 f633 1"/>
              <a:gd name="f849" fmla="*/ 665560 f632 1"/>
              <a:gd name="f850" fmla="*/ 472616 f633 1"/>
              <a:gd name="f851" fmla="*/ 674750 f632 1"/>
              <a:gd name="f852" fmla="*/ 522056 f633 1"/>
              <a:gd name="f853" fmla="*/ 530508 f633 1"/>
              <a:gd name="f854" fmla="*/ 655162 f632 1"/>
              <a:gd name="f855" fmla="+- f634 0 f1"/>
              <a:gd name="f856" fmla="*/ f637 1 804199"/>
              <a:gd name="f857" fmla="*/ f638 1 708466"/>
              <a:gd name="f858" fmla="*/ f639 1 804199"/>
              <a:gd name="f859" fmla="*/ f640 1 708466"/>
              <a:gd name="f860" fmla="*/ f641 1 804199"/>
              <a:gd name="f861" fmla="*/ f642 1 708466"/>
              <a:gd name="f862" fmla="*/ f643 1 804199"/>
              <a:gd name="f863" fmla="*/ f644 1 708466"/>
              <a:gd name="f864" fmla="*/ f645 1 804199"/>
              <a:gd name="f865" fmla="*/ f646 1 708466"/>
              <a:gd name="f866" fmla="*/ f647 1 804199"/>
              <a:gd name="f867" fmla="*/ f648 1 708466"/>
              <a:gd name="f868" fmla="*/ f649 1 804199"/>
              <a:gd name="f869" fmla="*/ f650 1 708466"/>
              <a:gd name="f870" fmla="*/ f651 1 804199"/>
              <a:gd name="f871" fmla="*/ f652 1 708466"/>
              <a:gd name="f872" fmla="*/ f653 1 804199"/>
              <a:gd name="f873" fmla="*/ f654 1 708466"/>
              <a:gd name="f874" fmla="*/ f655 1 804199"/>
              <a:gd name="f875" fmla="*/ f656 1 708466"/>
              <a:gd name="f876" fmla="*/ f657 1 804199"/>
              <a:gd name="f877" fmla="*/ f658 1 708466"/>
              <a:gd name="f878" fmla="*/ f659 1 804199"/>
              <a:gd name="f879" fmla="*/ f660 1 708466"/>
              <a:gd name="f880" fmla="*/ f661 1 708466"/>
              <a:gd name="f881" fmla="*/ f662 1 804199"/>
              <a:gd name="f882" fmla="*/ f663 1 708466"/>
              <a:gd name="f883" fmla="*/ f664 1 804199"/>
              <a:gd name="f884" fmla="*/ f665 1 708466"/>
              <a:gd name="f885" fmla="*/ f666 1 804199"/>
              <a:gd name="f886" fmla="*/ f667 1 708466"/>
              <a:gd name="f887" fmla="*/ f668 1 804199"/>
              <a:gd name="f888" fmla="*/ f669 1 708466"/>
              <a:gd name="f889" fmla="*/ f670 1 804199"/>
              <a:gd name="f890" fmla="*/ f671 1 708466"/>
              <a:gd name="f891" fmla="*/ f672 1 804199"/>
              <a:gd name="f892" fmla="*/ f673 1 708466"/>
              <a:gd name="f893" fmla="*/ f674 1 804199"/>
              <a:gd name="f894" fmla="*/ f675 1 708466"/>
              <a:gd name="f895" fmla="*/ f676 1 804199"/>
              <a:gd name="f896" fmla="*/ f677 1 708466"/>
              <a:gd name="f897" fmla="*/ f678 1 708466"/>
              <a:gd name="f898" fmla="*/ f679 1 804199"/>
              <a:gd name="f899" fmla="*/ f680 1 708466"/>
              <a:gd name="f900" fmla="*/ f681 1 708466"/>
              <a:gd name="f901" fmla="*/ f682 1 804199"/>
              <a:gd name="f902" fmla="*/ f683 1 708466"/>
              <a:gd name="f903" fmla="*/ f684 1 804199"/>
              <a:gd name="f904" fmla="*/ f685 1 708466"/>
              <a:gd name="f905" fmla="*/ f686 1 804199"/>
              <a:gd name="f906" fmla="*/ f687 1 708466"/>
              <a:gd name="f907" fmla="*/ f688 1 804199"/>
              <a:gd name="f908" fmla="*/ f689 1 708466"/>
              <a:gd name="f909" fmla="*/ f690 1 708466"/>
              <a:gd name="f910" fmla="*/ f691 1 804199"/>
              <a:gd name="f911" fmla="*/ f692 1 708466"/>
              <a:gd name="f912" fmla="*/ f693 1 708466"/>
              <a:gd name="f913" fmla="*/ f694 1 804199"/>
              <a:gd name="f914" fmla="*/ f695 1 708466"/>
              <a:gd name="f915" fmla="*/ f696 1 804199"/>
              <a:gd name="f916" fmla="*/ f697 1 708466"/>
              <a:gd name="f917" fmla="*/ f698 1 804199"/>
              <a:gd name="f918" fmla="*/ f699 1 708466"/>
              <a:gd name="f919" fmla="*/ f700 1 804199"/>
              <a:gd name="f920" fmla="*/ f701 1 708466"/>
              <a:gd name="f921" fmla="*/ f702 1 804199"/>
              <a:gd name="f922" fmla="*/ f703 1 708466"/>
              <a:gd name="f923" fmla="*/ f704 1 804199"/>
              <a:gd name="f924" fmla="*/ f705 1 708466"/>
              <a:gd name="f925" fmla="*/ f706 1 804199"/>
              <a:gd name="f926" fmla="*/ f707 1 708466"/>
              <a:gd name="f927" fmla="*/ f708 1 804199"/>
              <a:gd name="f928" fmla="*/ f709 1 708466"/>
              <a:gd name="f929" fmla="*/ f710 1 804199"/>
              <a:gd name="f930" fmla="*/ f711 1 708466"/>
              <a:gd name="f931" fmla="*/ f712 1 804199"/>
              <a:gd name="f932" fmla="*/ f713 1 708466"/>
              <a:gd name="f933" fmla="*/ f714 1 804199"/>
              <a:gd name="f934" fmla="*/ f715 1 708466"/>
              <a:gd name="f935" fmla="*/ f716 1 804199"/>
              <a:gd name="f936" fmla="*/ f717 1 708466"/>
              <a:gd name="f937" fmla="*/ f718 1 804199"/>
              <a:gd name="f938" fmla="*/ f719 1 708466"/>
              <a:gd name="f939" fmla="*/ f720 1 804199"/>
              <a:gd name="f940" fmla="*/ f721 1 708466"/>
              <a:gd name="f941" fmla="*/ f722 1 804199"/>
              <a:gd name="f942" fmla="*/ f723 1 708466"/>
              <a:gd name="f943" fmla="*/ f724 1 804199"/>
              <a:gd name="f944" fmla="*/ f725 1 708466"/>
              <a:gd name="f945" fmla="*/ f726 1 804199"/>
              <a:gd name="f946" fmla="*/ f727 1 708466"/>
              <a:gd name="f947" fmla="*/ f728 1 804199"/>
              <a:gd name="f948" fmla="*/ f729 1 708466"/>
              <a:gd name="f949" fmla="*/ f730 1 804199"/>
              <a:gd name="f950" fmla="*/ f731 1 708466"/>
              <a:gd name="f951" fmla="*/ f732 1 804199"/>
              <a:gd name="f952" fmla="*/ f733 1 708466"/>
              <a:gd name="f953" fmla="*/ f734 1 804199"/>
              <a:gd name="f954" fmla="*/ f735 1 708466"/>
              <a:gd name="f955" fmla="*/ f736 1 708466"/>
              <a:gd name="f956" fmla="*/ f737 1 804199"/>
              <a:gd name="f957" fmla="*/ f738 1 708466"/>
              <a:gd name="f958" fmla="*/ f739 1 804199"/>
              <a:gd name="f959" fmla="*/ f740 1 708466"/>
              <a:gd name="f960" fmla="*/ f741 1 804199"/>
              <a:gd name="f961" fmla="*/ f742 1 708466"/>
              <a:gd name="f962" fmla="*/ f743 1 804199"/>
              <a:gd name="f963" fmla="*/ f744 1 708466"/>
              <a:gd name="f964" fmla="*/ f745 1 804199"/>
              <a:gd name="f965" fmla="*/ f746 1 708466"/>
              <a:gd name="f966" fmla="*/ f747 1 804199"/>
              <a:gd name="f967" fmla="*/ f748 1 708466"/>
              <a:gd name="f968" fmla="*/ f749 1 804199"/>
              <a:gd name="f969" fmla="*/ f750 1 708466"/>
              <a:gd name="f970" fmla="*/ f751 1 804199"/>
              <a:gd name="f971" fmla="*/ f752 1 708466"/>
              <a:gd name="f972" fmla="*/ f753 1 804199"/>
              <a:gd name="f973" fmla="*/ f754 1 708466"/>
              <a:gd name="f974" fmla="*/ f755 1 804199"/>
              <a:gd name="f975" fmla="*/ f756 1 708466"/>
              <a:gd name="f976" fmla="*/ f757 1 804199"/>
              <a:gd name="f977" fmla="*/ f758 1 708466"/>
              <a:gd name="f978" fmla="*/ f759 1 804199"/>
              <a:gd name="f979" fmla="*/ f760 1 708466"/>
              <a:gd name="f980" fmla="*/ f761 1 804199"/>
              <a:gd name="f981" fmla="*/ f762 1 708466"/>
              <a:gd name="f982" fmla="*/ f763 1 804199"/>
              <a:gd name="f983" fmla="*/ f764 1 708466"/>
              <a:gd name="f984" fmla="*/ f765 1 804199"/>
              <a:gd name="f985" fmla="*/ f766 1 708466"/>
              <a:gd name="f986" fmla="*/ f767 1 804199"/>
              <a:gd name="f987" fmla="*/ f768 1 708466"/>
              <a:gd name="f988" fmla="*/ f769 1 804199"/>
              <a:gd name="f989" fmla="*/ f770 1 708466"/>
              <a:gd name="f990" fmla="*/ f771 1 804199"/>
              <a:gd name="f991" fmla="*/ f772 1 708466"/>
              <a:gd name="f992" fmla="*/ f773 1 804199"/>
              <a:gd name="f993" fmla="*/ f774 1 708466"/>
              <a:gd name="f994" fmla="*/ f775 1 804199"/>
              <a:gd name="f995" fmla="*/ f776 1 708466"/>
              <a:gd name="f996" fmla="*/ f777 1 804199"/>
              <a:gd name="f997" fmla="*/ f778 1 708466"/>
              <a:gd name="f998" fmla="*/ f779 1 804199"/>
              <a:gd name="f999" fmla="*/ f780 1 708466"/>
              <a:gd name="f1000" fmla="*/ f781 1 804199"/>
              <a:gd name="f1001" fmla="*/ f782 1 708466"/>
              <a:gd name="f1002" fmla="*/ f783 1 804199"/>
              <a:gd name="f1003" fmla="*/ f784 1 708466"/>
              <a:gd name="f1004" fmla="*/ f785 1 804199"/>
              <a:gd name="f1005" fmla="*/ f786 1 708466"/>
              <a:gd name="f1006" fmla="*/ f787 1 804199"/>
              <a:gd name="f1007" fmla="*/ f788 1 708466"/>
              <a:gd name="f1008" fmla="*/ f789 1 804199"/>
              <a:gd name="f1009" fmla="*/ f790 1 708466"/>
              <a:gd name="f1010" fmla="*/ f791 1 804199"/>
              <a:gd name="f1011" fmla="*/ f792 1 708466"/>
              <a:gd name="f1012" fmla="*/ f793 1 804199"/>
              <a:gd name="f1013" fmla="*/ f794 1 708466"/>
              <a:gd name="f1014" fmla="*/ f795 1 804199"/>
              <a:gd name="f1015" fmla="*/ f796 1 708466"/>
              <a:gd name="f1016" fmla="*/ f797 1 804199"/>
              <a:gd name="f1017" fmla="*/ f798 1 708466"/>
              <a:gd name="f1018" fmla="*/ f799 1 804199"/>
              <a:gd name="f1019" fmla="*/ f800 1 708466"/>
              <a:gd name="f1020" fmla="*/ f801 1 804199"/>
              <a:gd name="f1021" fmla="*/ f802 1 708466"/>
              <a:gd name="f1022" fmla="*/ f803 1 804199"/>
              <a:gd name="f1023" fmla="*/ f804 1 708466"/>
              <a:gd name="f1024" fmla="*/ f805 1 804199"/>
              <a:gd name="f1025" fmla="*/ f806 1 708466"/>
              <a:gd name="f1026" fmla="*/ f807 1 804199"/>
              <a:gd name="f1027" fmla="*/ f808 1 708466"/>
              <a:gd name="f1028" fmla="*/ f809 1 804199"/>
              <a:gd name="f1029" fmla="*/ f810 1 708466"/>
              <a:gd name="f1030" fmla="*/ f811 1 804199"/>
              <a:gd name="f1031" fmla="*/ f812 1 708466"/>
              <a:gd name="f1032" fmla="*/ f813 1 804199"/>
              <a:gd name="f1033" fmla="*/ f814 1 708466"/>
              <a:gd name="f1034" fmla="*/ f815 1 804199"/>
              <a:gd name="f1035" fmla="*/ f816 1 708466"/>
              <a:gd name="f1036" fmla="*/ f817 1 804199"/>
              <a:gd name="f1037" fmla="*/ f818 1 708466"/>
              <a:gd name="f1038" fmla="*/ f819 1 804199"/>
              <a:gd name="f1039" fmla="*/ f820 1 804199"/>
              <a:gd name="f1040" fmla="*/ f821 1 708466"/>
              <a:gd name="f1041" fmla="*/ f822 1 804199"/>
              <a:gd name="f1042" fmla="*/ f823 1 708466"/>
              <a:gd name="f1043" fmla="*/ f824 1 804199"/>
              <a:gd name="f1044" fmla="*/ f825 1 708466"/>
              <a:gd name="f1045" fmla="*/ f826 1 804199"/>
              <a:gd name="f1046" fmla="*/ f827 1 708466"/>
              <a:gd name="f1047" fmla="*/ f828 1 804199"/>
              <a:gd name="f1048" fmla="*/ f829 1 708466"/>
              <a:gd name="f1049" fmla="*/ f830 1 708466"/>
              <a:gd name="f1050" fmla="*/ f831 1 708466"/>
              <a:gd name="f1051" fmla="*/ f832 1 804199"/>
              <a:gd name="f1052" fmla="*/ f833 1 708466"/>
              <a:gd name="f1053" fmla="*/ f834 1 804199"/>
              <a:gd name="f1054" fmla="*/ f835 1 708466"/>
              <a:gd name="f1055" fmla="*/ f836 1 708466"/>
              <a:gd name="f1056" fmla="*/ f837 1 804199"/>
              <a:gd name="f1057" fmla="*/ f838 1 708466"/>
              <a:gd name="f1058" fmla="*/ f839 1 804199"/>
              <a:gd name="f1059" fmla="*/ f840 1 804199"/>
              <a:gd name="f1060" fmla="*/ f841 1 708466"/>
              <a:gd name="f1061" fmla="*/ f842 1 804199"/>
              <a:gd name="f1062" fmla="*/ f843 1 708466"/>
              <a:gd name="f1063" fmla="*/ f844 1 804199"/>
              <a:gd name="f1064" fmla="*/ f845 1 708466"/>
              <a:gd name="f1065" fmla="*/ f846 1 804199"/>
              <a:gd name="f1066" fmla="*/ f847 1 708466"/>
              <a:gd name="f1067" fmla="*/ f848 1 804199"/>
              <a:gd name="f1068" fmla="*/ f849 1 708466"/>
              <a:gd name="f1069" fmla="*/ f850 1 804199"/>
              <a:gd name="f1070" fmla="*/ f851 1 708466"/>
              <a:gd name="f1071" fmla="*/ f852 1 804199"/>
              <a:gd name="f1072" fmla="*/ f853 1 804199"/>
              <a:gd name="f1073" fmla="*/ f854 1 708466"/>
              <a:gd name="f1074" fmla="*/ f628 1 f635"/>
              <a:gd name="f1075" fmla="*/ f629 1 f635"/>
              <a:gd name="f1076" fmla="*/ f628 1 f636"/>
              <a:gd name="f1077" fmla="*/ f630 1 f636"/>
              <a:gd name="f1078" fmla="*/ f856 1 f635"/>
              <a:gd name="f1079" fmla="*/ f857 1 f636"/>
              <a:gd name="f1080" fmla="*/ f858 1 f635"/>
              <a:gd name="f1081" fmla="*/ f859 1 f636"/>
              <a:gd name="f1082" fmla="*/ f860 1 f635"/>
              <a:gd name="f1083" fmla="*/ f861 1 f636"/>
              <a:gd name="f1084" fmla="*/ f862 1 f635"/>
              <a:gd name="f1085" fmla="*/ f863 1 f636"/>
              <a:gd name="f1086" fmla="*/ f864 1 f635"/>
              <a:gd name="f1087" fmla="*/ f865 1 f636"/>
              <a:gd name="f1088" fmla="*/ f866 1 f635"/>
              <a:gd name="f1089" fmla="*/ f867 1 f636"/>
              <a:gd name="f1090" fmla="*/ f868 1 f635"/>
              <a:gd name="f1091" fmla="*/ f869 1 f636"/>
              <a:gd name="f1092" fmla="*/ f870 1 f635"/>
              <a:gd name="f1093" fmla="*/ f871 1 f636"/>
              <a:gd name="f1094" fmla="*/ f872 1 f635"/>
              <a:gd name="f1095" fmla="*/ f873 1 f636"/>
              <a:gd name="f1096" fmla="*/ f874 1 f635"/>
              <a:gd name="f1097" fmla="*/ f875 1 f636"/>
              <a:gd name="f1098" fmla="*/ f876 1 f635"/>
              <a:gd name="f1099" fmla="*/ f877 1 f636"/>
              <a:gd name="f1100" fmla="*/ f878 1 f635"/>
              <a:gd name="f1101" fmla="*/ f879 1 f636"/>
              <a:gd name="f1102" fmla="*/ f880 1 f636"/>
              <a:gd name="f1103" fmla="*/ f881 1 f635"/>
              <a:gd name="f1104" fmla="*/ f882 1 f636"/>
              <a:gd name="f1105" fmla="*/ f883 1 f635"/>
              <a:gd name="f1106" fmla="*/ f884 1 f636"/>
              <a:gd name="f1107" fmla="*/ f885 1 f635"/>
              <a:gd name="f1108" fmla="*/ f886 1 f636"/>
              <a:gd name="f1109" fmla="*/ f887 1 f635"/>
              <a:gd name="f1110" fmla="*/ f888 1 f636"/>
              <a:gd name="f1111" fmla="*/ f889 1 f635"/>
              <a:gd name="f1112" fmla="*/ f890 1 f636"/>
              <a:gd name="f1113" fmla="*/ f891 1 f635"/>
              <a:gd name="f1114" fmla="*/ f892 1 f636"/>
              <a:gd name="f1115" fmla="*/ f893 1 f635"/>
              <a:gd name="f1116" fmla="*/ f894 1 f636"/>
              <a:gd name="f1117" fmla="*/ f895 1 f635"/>
              <a:gd name="f1118" fmla="*/ f896 1 f636"/>
              <a:gd name="f1119" fmla="*/ f897 1 f636"/>
              <a:gd name="f1120" fmla="*/ f898 1 f635"/>
              <a:gd name="f1121" fmla="*/ f899 1 f636"/>
              <a:gd name="f1122" fmla="*/ f900 1 f636"/>
              <a:gd name="f1123" fmla="*/ f901 1 f635"/>
              <a:gd name="f1124" fmla="*/ f902 1 f636"/>
              <a:gd name="f1125" fmla="*/ f903 1 f635"/>
              <a:gd name="f1126" fmla="*/ f904 1 f636"/>
              <a:gd name="f1127" fmla="*/ f905 1 f635"/>
              <a:gd name="f1128" fmla="*/ f906 1 f636"/>
              <a:gd name="f1129" fmla="*/ f907 1 f635"/>
              <a:gd name="f1130" fmla="*/ f908 1 f636"/>
              <a:gd name="f1131" fmla="*/ f909 1 f636"/>
              <a:gd name="f1132" fmla="*/ f910 1 f635"/>
              <a:gd name="f1133" fmla="*/ f911 1 f636"/>
              <a:gd name="f1134" fmla="*/ f912 1 f636"/>
              <a:gd name="f1135" fmla="*/ f913 1 f635"/>
              <a:gd name="f1136" fmla="*/ f914 1 f636"/>
              <a:gd name="f1137" fmla="*/ f915 1 f635"/>
              <a:gd name="f1138" fmla="*/ f916 1 f636"/>
              <a:gd name="f1139" fmla="*/ f917 1 f635"/>
              <a:gd name="f1140" fmla="*/ f918 1 f636"/>
              <a:gd name="f1141" fmla="*/ f919 1 f635"/>
              <a:gd name="f1142" fmla="*/ f920 1 f636"/>
              <a:gd name="f1143" fmla="*/ f921 1 f635"/>
              <a:gd name="f1144" fmla="*/ f922 1 f636"/>
              <a:gd name="f1145" fmla="*/ f923 1 f635"/>
              <a:gd name="f1146" fmla="*/ f924 1 f636"/>
              <a:gd name="f1147" fmla="*/ f925 1 f635"/>
              <a:gd name="f1148" fmla="*/ f926 1 f636"/>
              <a:gd name="f1149" fmla="*/ f927 1 f635"/>
              <a:gd name="f1150" fmla="*/ f928 1 f636"/>
              <a:gd name="f1151" fmla="*/ f929 1 f635"/>
              <a:gd name="f1152" fmla="*/ f930 1 f636"/>
              <a:gd name="f1153" fmla="*/ f931 1 f635"/>
              <a:gd name="f1154" fmla="*/ f932 1 f636"/>
              <a:gd name="f1155" fmla="*/ f933 1 f635"/>
              <a:gd name="f1156" fmla="*/ f934 1 f636"/>
              <a:gd name="f1157" fmla="*/ f935 1 f635"/>
              <a:gd name="f1158" fmla="*/ f936 1 f636"/>
              <a:gd name="f1159" fmla="*/ f937 1 f635"/>
              <a:gd name="f1160" fmla="*/ f938 1 f636"/>
              <a:gd name="f1161" fmla="*/ f939 1 f635"/>
              <a:gd name="f1162" fmla="*/ f940 1 f636"/>
              <a:gd name="f1163" fmla="*/ f941 1 f635"/>
              <a:gd name="f1164" fmla="*/ f942 1 f636"/>
              <a:gd name="f1165" fmla="*/ f943 1 f635"/>
              <a:gd name="f1166" fmla="*/ f944 1 f636"/>
              <a:gd name="f1167" fmla="*/ f945 1 f635"/>
              <a:gd name="f1168" fmla="*/ f946 1 f636"/>
              <a:gd name="f1169" fmla="*/ f947 1 f635"/>
              <a:gd name="f1170" fmla="*/ f948 1 f636"/>
              <a:gd name="f1171" fmla="*/ f949 1 f635"/>
              <a:gd name="f1172" fmla="*/ f950 1 f636"/>
              <a:gd name="f1173" fmla="*/ f951 1 f635"/>
              <a:gd name="f1174" fmla="*/ f952 1 f636"/>
              <a:gd name="f1175" fmla="*/ f953 1 f635"/>
              <a:gd name="f1176" fmla="*/ f954 1 f636"/>
              <a:gd name="f1177" fmla="*/ f955 1 f636"/>
              <a:gd name="f1178" fmla="*/ f956 1 f635"/>
              <a:gd name="f1179" fmla="*/ f957 1 f636"/>
              <a:gd name="f1180" fmla="*/ f958 1 f635"/>
              <a:gd name="f1181" fmla="*/ f959 1 f636"/>
              <a:gd name="f1182" fmla="*/ f960 1 f635"/>
              <a:gd name="f1183" fmla="*/ f961 1 f636"/>
              <a:gd name="f1184" fmla="*/ f962 1 f635"/>
              <a:gd name="f1185" fmla="*/ f963 1 f636"/>
              <a:gd name="f1186" fmla="*/ f964 1 f635"/>
              <a:gd name="f1187" fmla="*/ f965 1 f636"/>
              <a:gd name="f1188" fmla="*/ f966 1 f635"/>
              <a:gd name="f1189" fmla="*/ f967 1 f636"/>
              <a:gd name="f1190" fmla="*/ f968 1 f635"/>
              <a:gd name="f1191" fmla="*/ f969 1 f636"/>
              <a:gd name="f1192" fmla="*/ f970 1 f635"/>
              <a:gd name="f1193" fmla="*/ f971 1 f636"/>
              <a:gd name="f1194" fmla="*/ f972 1 f635"/>
              <a:gd name="f1195" fmla="*/ f973 1 f636"/>
              <a:gd name="f1196" fmla="*/ f974 1 f635"/>
              <a:gd name="f1197" fmla="*/ f975 1 f636"/>
              <a:gd name="f1198" fmla="*/ f976 1 f635"/>
              <a:gd name="f1199" fmla="*/ f977 1 f636"/>
              <a:gd name="f1200" fmla="*/ f978 1 f635"/>
              <a:gd name="f1201" fmla="*/ f979 1 f636"/>
              <a:gd name="f1202" fmla="*/ f980 1 f635"/>
              <a:gd name="f1203" fmla="*/ f981 1 f636"/>
              <a:gd name="f1204" fmla="*/ f982 1 f635"/>
              <a:gd name="f1205" fmla="*/ f983 1 f636"/>
              <a:gd name="f1206" fmla="*/ f984 1 f635"/>
              <a:gd name="f1207" fmla="*/ f985 1 f636"/>
              <a:gd name="f1208" fmla="*/ f986 1 f635"/>
              <a:gd name="f1209" fmla="*/ f987 1 f636"/>
              <a:gd name="f1210" fmla="*/ f988 1 f635"/>
              <a:gd name="f1211" fmla="*/ f989 1 f636"/>
              <a:gd name="f1212" fmla="*/ f990 1 f635"/>
              <a:gd name="f1213" fmla="*/ f991 1 f636"/>
              <a:gd name="f1214" fmla="*/ f992 1 f635"/>
              <a:gd name="f1215" fmla="*/ f993 1 f636"/>
              <a:gd name="f1216" fmla="*/ f994 1 f635"/>
              <a:gd name="f1217" fmla="*/ f995 1 f636"/>
              <a:gd name="f1218" fmla="*/ f996 1 f635"/>
              <a:gd name="f1219" fmla="*/ f997 1 f636"/>
              <a:gd name="f1220" fmla="*/ f998 1 f635"/>
              <a:gd name="f1221" fmla="*/ f999 1 f636"/>
              <a:gd name="f1222" fmla="*/ f1000 1 f635"/>
              <a:gd name="f1223" fmla="*/ f1001 1 f636"/>
              <a:gd name="f1224" fmla="*/ f1002 1 f635"/>
              <a:gd name="f1225" fmla="*/ f1003 1 f636"/>
              <a:gd name="f1226" fmla="*/ f1004 1 f635"/>
              <a:gd name="f1227" fmla="*/ f1005 1 f636"/>
              <a:gd name="f1228" fmla="*/ f1006 1 f635"/>
              <a:gd name="f1229" fmla="*/ f1007 1 f636"/>
              <a:gd name="f1230" fmla="*/ f1008 1 f635"/>
              <a:gd name="f1231" fmla="*/ f1009 1 f636"/>
              <a:gd name="f1232" fmla="*/ f1010 1 f635"/>
              <a:gd name="f1233" fmla="*/ f1011 1 f636"/>
              <a:gd name="f1234" fmla="*/ f1012 1 f635"/>
              <a:gd name="f1235" fmla="*/ f1013 1 f636"/>
              <a:gd name="f1236" fmla="*/ f1014 1 f635"/>
              <a:gd name="f1237" fmla="*/ f1015 1 f636"/>
              <a:gd name="f1238" fmla="*/ f1016 1 f635"/>
              <a:gd name="f1239" fmla="*/ f1017 1 f636"/>
              <a:gd name="f1240" fmla="*/ f1018 1 f635"/>
              <a:gd name="f1241" fmla="*/ f1019 1 f636"/>
              <a:gd name="f1242" fmla="*/ f1020 1 f635"/>
              <a:gd name="f1243" fmla="*/ f1021 1 f636"/>
              <a:gd name="f1244" fmla="*/ f1022 1 f635"/>
              <a:gd name="f1245" fmla="*/ f1023 1 f636"/>
              <a:gd name="f1246" fmla="*/ f1024 1 f635"/>
              <a:gd name="f1247" fmla="*/ f1025 1 f636"/>
              <a:gd name="f1248" fmla="*/ f1026 1 f635"/>
              <a:gd name="f1249" fmla="*/ f1027 1 f636"/>
              <a:gd name="f1250" fmla="*/ f1028 1 f635"/>
              <a:gd name="f1251" fmla="*/ f1029 1 f636"/>
              <a:gd name="f1252" fmla="*/ f1030 1 f635"/>
              <a:gd name="f1253" fmla="*/ f1031 1 f636"/>
              <a:gd name="f1254" fmla="*/ f1032 1 f635"/>
              <a:gd name="f1255" fmla="*/ f1033 1 f636"/>
              <a:gd name="f1256" fmla="*/ f1034 1 f635"/>
              <a:gd name="f1257" fmla="*/ f1035 1 f636"/>
              <a:gd name="f1258" fmla="*/ f1036 1 f635"/>
              <a:gd name="f1259" fmla="*/ f1037 1 f636"/>
              <a:gd name="f1260" fmla="*/ f1038 1 f635"/>
              <a:gd name="f1261" fmla="*/ f1039 1 f635"/>
              <a:gd name="f1262" fmla="*/ f1040 1 f636"/>
              <a:gd name="f1263" fmla="*/ f1041 1 f635"/>
              <a:gd name="f1264" fmla="*/ f1042 1 f636"/>
              <a:gd name="f1265" fmla="*/ f1043 1 f635"/>
              <a:gd name="f1266" fmla="*/ f1044 1 f636"/>
              <a:gd name="f1267" fmla="*/ f1045 1 f635"/>
              <a:gd name="f1268" fmla="*/ f1046 1 f636"/>
              <a:gd name="f1269" fmla="*/ f1047 1 f635"/>
              <a:gd name="f1270" fmla="*/ f1048 1 f636"/>
              <a:gd name="f1271" fmla="*/ f1049 1 f636"/>
              <a:gd name="f1272" fmla="*/ f1050 1 f636"/>
              <a:gd name="f1273" fmla="*/ f1051 1 f635"/>
              <a:gd name="f1274" fmla="*/ f1052 1 f636"/>
              <a:gd name="f1275" fmla="*/ f1053 1 f635"/>
              <a:gd name="f1276" fmla="*/ f1054 1 f636"/>
              <a:gd name="f1277" fmla="*/ f1055 1 f636"/>
              <a:gd name="f1278" fmla="*/ f1056 1 f635"/>
              <a:gd name="f1279" fmla="*/ f1057 1 f636"/>
              <a:gd name="f1280" fmla="*/ f1058 1 f635"/>
              <a:gd name="f1281" fmla="*/ f1059 1 f635"/>
              <a:gd name="f1282" fmla="*/ f1060 1 f636"/>
              <a:gd name="f1283" fmla="*/ f1061 1 f635"/>
              <a:gd name="f1284" fmla="*/ f1062 1 f636"/>
              <a:gd name="f1285" fmla="*/ f1063 1 f635"/>
              <a:gd name="f1286" fmla="*/ f1064 1 f636"/>
              <a:gd name="f1287" fmla="*/ f1065 1 f635"/>
              <a:gd name="f1288" fmla="*/ f1066 1 f636"/>
              <a:gd name="f1289" fmla="*/ f1067 1 f635"/>
              <a:gd name="f1290" fmla="*/ f1068 1 f636"/>
              <a:gd name="f1291" fmla="*/ f1069 1 f635"/>
              <a:gd name="f1292" fmla="*/ f1070 1 f636"/>
              <a:gd name="f1293" fmla="*/ f1071 1 f635"/>
              <a:gd name="f1294" fmla="*/ f1072 1 f635"/>
              <a:gd name="f1295" fmla="*/ f1073 1 f636"/>
              <a:gd name="f1296" fmla="*/ f1074 f626 1"/>
              <a:gd name="f1297" fmla="*/ f1075 f626 1"/>
              <a:gd name="f1298" fmla="*/ f1077 f627 1"/>
              <a:gd name="f1299" fmla="*/ f1076 f627 1"/>
              <a:gd name="f1300" fmla="*/ f1078 f626 1"/>
              <a:gd name="f1301" fmla="*/ f1079 f627 1"/>
              <a:gd name="f1302" fmla="*/ f1080 f626 1"/>
              <a:gd name="f1303" fmla="*/ f1081 f627 1"/>
              <a:gd name="f1304" fmla="*/ f1082 f626 1"/>
              <a:gd name="f1305" fmla="*/ f1083 f627 1"/>
              <a:gd name="f1306" fmla="*/ f1084 f626 1"/>
              <a:gd name="f1307" fmla="*/ f1085 f627 1"/>
              <a:gd name="f1308" fmla="*/ f1086 f626 1"/>
              <a:gd name="f1309" fmla="*/ f1087 f627 1"/>
              <a:gd name="f1310" fmla="*/ f1088 f626 1"/>
              <a:gd name="f1311" fmla="*/ f1089 f627 1"/>
              <a:gd name="f1312" fmla="*/ f1090 f626 1"/>
              <a:gd name="f1313" fmla="*/ f1091 f627 1"/>
              <a:gd name="f1314" fmla="*/ f1092 f626 1"/>
              <a:gd name="f1315" fmla="*/ f1093 f627 1"/>
              <a:gd name="f1316" fmla="*/ f1094 f626 1"/>
              <a:gd name="f1317" fmla="*/ f1095 f627 1"/>
              <a:gd name="f1318" fmla="*/ f1096 f626 1"/>
              <a:gd name="f1319" fmla="*/ f1097 f627 1"/>
              <a:gd name="f1320" fmla="*/ f1098 f626 1"/>
              <a:gd name="f1321" fmla="*/ f1099 f627 1"/>
              <a:gd name="f1322" fmla="*/ f1100 f626 1"/>
              <a:gd name="f1323" fmla="*/ f1101 f627 1"/>
              <a:gd name="f1324" fmla="*/ f1102 f627 1"/>
              <a:gd name="f1325" fmla="*/ f1103 f626 1"/>
              <a:gd name="f1326" fmla="*/ f1104 f627 1"/>
              <a:gd name="f1327" fmla="*/ f1105 f626 1"/>
              <a:gd name="f1328" fmla="*/ f1106 f627 1"/>
              <a:gd name="f1329" fmla="*/ f1107 f626 1"/>
              <a:gd name="f1330" fmla="*/ f1108 f627 1"/>
              <a:gd name="f1331" fmla="*/ f1109 f626 1"/>
              <a:gd name="f1332" fmla="*/ f1110 f627 1"/>
              <a:gd name="f1333" fmla="*/ f1111 f626 1"/>
              <a:gd name="f1334" fmla="*/ f1112 f627 1"/>
              <a:gd name="f1335" fmla="*/ f1113 f626 1"/>
              <a:gd name="f1336" fmla="*/ f1114 f627 1"/>
              <a:gd name="f1337" fmla="*/ f1115 f626 1"/>
              <a:gd name="f1338" fmla="*/ f1116 f627 1"/>
              <a:gd name="f1339" fmla="*/ f1117 f626 1"/>
              <a:gd name="f1340" fmla="*/ f1118 f627 1"/>
              <a:gd name="f1341" fmla="*/ f1119 f627 1"/>
              <a:gd name="f1342" fmla="*/ f1120 f626 1"/>
              <a:gd name="f1343" fmla="*/ f1121 f627 1"/>
              <a:gd name="f1344" fmla="*/ f1122 f627 1"/>
              <a:gd name="f1345" fmla="*/ f1123 f626 1"/>
              <a:gd name="f1346" fmla="*/ f1124 f627 1"/>
              <a:gd name="f1347" fmla="*/ f1125 f626 1"/>
              <a:gd name="f1348" fmla="*/ f1126 f627 1"/>
              <a:gd name="f1349" fmla="*/ f1127 f626 1"/>
              <a:gd name="f1350" fmla="*/ f1128 f627 1"/>
              <a:gd name="f1351" fmla="*/ f1129 f626 1"/>
              <a:gd name="f1352" fmla="*/ f1130 f627 1"/>
              <a:gd name="f1353" fmla="*/ f1131 f627 1"/>
              <a:gd name="f1354" fmla="*/ f1132 f626 1"/>
              <a:gd name="f1355" fmla="*/ f1133 f627 1"/>
              <a:gd name="f1356" fmla="*/ f1134 f627 1"/>
              <a:gd name="f1357" fmla="*/ f1135 f626 1"/>
              <a:gd name="f1358" fmla="*/ f1136 f627 1"/>
              <a:gd name="f1359" fmla="*/ f1137 f626 1"/>
              <a:gd name="f1360" fmla="*/ f1138 f627 1"/>
              <a:gd name="f1361" fmla="*/ f1139 f626 1"/>
              <a:gd name="f1362" fmla="*/ f1140 f627 1"/>
              <a:gd name="f1363" fmla="*/ f1141 f626 1"/>
              <a:gd name="f1364" fmla="*/ f1142 f627 1"/>
              <a:gd name="f1365" fmla="*/ f1143 f626 1"/>
              <a:gd name="f1366" fmla="*/ f1144 f627 1"/>
              <a:gd name="f1367" fmla="*/ f1145 f626 1"/>
              <a:gd name="f1368" fmla="*/ f1146 f627 1"/>
              <a:gd name="f1369" fmla="*/ f1147 f626 1"/>
              <a:gd name="f1370" fmla="*/ f1148 f627 1"/>
              <a:gd name="f1371" fmla="*/ f1149 f626 1"/>
              <a:gd name="f1372" fmla="*/ f1150 f627 1"/>
              <a:gd name="f1373" fmla="*/ f1151 f626 1"/>
              <a:gd name="f1374" fmla="*/ f1152 f627 1"/>
              <a:gd name="f1375" fmla="*/ f1153 f626 1"/>
              <a:gd name="f1376" fmla="*/ f1154 f627 1"/>
              <a:gd name="f1377" fmla="*/ f1155 f626 1"/>
              <a:gd name="f1378" fmla="*/ f1156 f627 1"/>
              <a:gd name="f1379" fmla="*/ f1157 f626 1"/>
              <a:gd name="f1380" fmla="*/ f1158 f627 1"/>
              <a:gd name="f1381" fmla="*/ f1159 f626 1"/>
              <a:gd name="f1382" fmla="*/ f1160 f627 1"/>
              <a:gd name="f1383" fmla="*/ f1161 f626 1"/>
              <a:gd name="f1384" fmla="*/ f1162 f627 1"/>
              <a:gd name="f1385" fmla="*/ f1163 f626 1"/>
              <a:gd name="f1386" fmla="*/ f1164 f627 1"/>
              <a:gd name="f1387" fmla="*/ f1165 f626 1"/>
              <a:gd name="f1388" fmla="*/ f1166 f627 1"/>
              <a:gd name="f1389" fmla="*/ f1167 f626 1"/>
              <a:gd name="f1390" fmla="*/ f1168 f627 1"/>
              <a:gd name="f1391" fmla="*/ f1169 f626 1"/>
              <a:gd name="f1392" fmla="*/ f1170 f627 1"/>
              <a:gd name="f1393" fmla="*/ f1171 f626 1"/>
              <a:gd name="f1394" fmla="*/ f1172 f627 1"/>
              <a:gd name="f1395" fmla="*/ f1173 f626 1"/>
              <a:gd name="f1396" fmla="*/ f1174 f627 1"/>
              <a:gd name="f1397" fmla="*/ f1175 f626 1"/>
              <a:gd name="f1398" fmla="*/ f1176 f627 1"/>
              <a:gd name="f1399" fmla="*/ f1177 f627 1"/>
              <a:gd name="f1400" fmla="*/ f1178 f626 1"/>
              <a:gd name="f1401" fmla="*/ f1179 f627 1"/>
              <a:gd name="f1402" fmla="*/ f1180 f626 1"/>
              <a:gd name="f1403" fmla="*/ f1181 f627 1"/>
              <a:gd name="f1404" fmla="*/ f1182 f626 1"/>
              <a:gd name="f1405" fmla="*/ f1183 f627 1"/>
              <a:gd name="f1406" fmla="*/ f1184 f626 1"/>
              <a:gd name="f1407" fmla="*/ f1185 f627 1"/>
              <a:gd name="f1408" fmla="*/ f1186 f626 1"/>
              <a:gd name="f1409" fmla="*/ f1187 f627 1"/>
              <a:gd name="f1410" fmla="*/ f1188 f626 1"/>
              <a:gd name="f1411" fmla="*/ f1189 f627 1"/>
              <a:gd name="f1412" fmla="*/ f1190 f626 1"/>
              <a:gd name="f1413" fmla="*/ f1191 f627 1"/>
              <a:gd name="f1414" fmla="*/ f1192 f626 1"/>
              <a:gd name="f1415" fmla="*/ f1193 f627 1"/>
              <a:gd name="f1416" fmla="*/ f1194 f626 1"/>
              <a:gd name="f1417" fmla="*/ f1195 f627 1"/>
              <a:gd name="f1418" fmla="*/ f1196 f626 1"/>
              <a:gd name="f1419" fmla="*/ f1197 f627 1"/>
              <a:gd name="f1420" fmla="*/ f1198 f626 1"/>
              <a:gd name="f1421" fmla="*/ f1199 f627 1"/>
              <a:gd name="f1422" fmla="*/ f1200 f626 1"/>
              <a:gd name="f1423" fmla="*/ f1201 f627 1"/>
              <a:gd name="f1424" fmla="*/ f1202 f626 1"/>
              <a:gd name="f1425" fmla="*/ f1203 f627 1"/>
              <a:gd name="f1426" fmla="*/ f1204 f626 1"/>
              <a:gd name="f1427" fmla="*/ f1205 f627 1"/>
              <a:gd name="f1428" fmla="*/ f1206 f626 1"/>
              <a:gd name="f1429" fmla="*/ f1207 f627 1"/>
              <a:gd name="f1430" fmla="*/ f1208 f626 1"/>
              <a:gd name="f1431" fmla="*/ f1209 f627 1"/>
              <a:gd name="f1432" fmla="*/ f1210 f626 1"/>
              <a:gd name="f1433" fmla="*/ f1211 f627 1"/>
              <a:gd name="f1434" fmla="*/ f1212 f626 1"/>
              <a:gd name="f1435" fmla="*/ f1213 f627 1"/>
              <a:gd name="f1436" fmla="*/ f1214 f626 1"/>
              <a:gd name="f1437" fmla="*/ f1215 f627 1"/>
              <a:gd name="f1438" fmla="*/ f1216 f626 1"/>
              <a:gd name="f1439" fmla="*/ f1217 f627 1"/>
              <a:gd name="f1440" fmla="*/ f1218 f626 1"/>
              <a:gd name="f1441" fmla="*/ f1219 f627 1"/>
              <a:gd name="f1442" fmla="*/ f1220 f626 1"/>
              <a:gd name="f1443" fmla="*/ f1221 f627 1"/>
              <a:gd name="f1444" fmla="*/ f1222 f626 1"/>
              <a:gd name="f1445" fmla="*/ f1223 f627 1"/>
              <a:gd name="f1446" fmla="*/ f1224 f626 1"/>
              <a:gd name="f1447" fmla="*/ f1225 f627 1"/>
              <a:gd name="f1448" fmla="*/ f1226 f626 1"/>
              <a:gd name="f1449" fmla="*/ f1227 f627 1"/>
              <a:gd name="f1450" fmla="*/ f1228 f626 1"/>
              <a:gd name="f1451" fmla="*/ f1229 f627 1"/>
              <a:gd name="f1452" fmla="*/ f1230 f626 1"/>
              <a:gd name="f1453" fmla="*/ f1231 f627 1"/>
              <a:gd name="f1454" fmla="*/ f1232 f626 1"/>
              <a:gd name="f1455" fmla="*/ f1233 f627 1"/>
              <a:gd name="f1456" fmla="*/ f1234 f626 1"/>
              <a:gd name="f1457" fmla="*/ f1235 f627 1"/>
              <a:gd name="f1458" fmla="*/ f1236 f626 1"/>
              <a:gd name="f1459" fmla="*/ f1237 f627 1"/>
              <a:gd name="f1460" fmla="*/ f1238 f626 1"/>
              <a:gd name="f1461" fmla="*/ f1239 f627 1"/>
              <a:gd name="f1462" fmla="*/ f1240 f626 1"/>
              <a:gd name="f1463" fmla="*/ f1241 f627 1"/>
              <a:gd name="f1464" fmla="*/ f1242 f626 1"/>
              <a:gd name="f1465" fmla="*/ f1243 f627 1"/>
              <a:gd name="f1466" fmla="*/ f1244 f626 1"/>
              <a:gd name="f1467" fmla="*/ f1245 f627 1"/>
              <a:gd name="f1468" fmla="*/ f1246 f626 1"/>
              <a:gd name="f1469" fmla="*/ f1247 f627 1"/>
              <a:gd name="f1470" fmla="*/ f1248 f626 1"/>
              <a:gd name="f1471" fmla="*/ f1249 f627 1"/>
              <a:gd name="f1472" fmla="*/ f1250 f626 1"/>
              <a:gd name="f1473" fmla="*/ f1251 f627 1"/>
              <a:gd name="f1474" fmla="*/ f1252 f626 1"/>
              <a:gd name="f1475" fmla="*/ f1253 f627 1"/>
              <a:gd name="f1476" fmla="*/ f1254 f626 1"/>
              <a:gd name="f1477" fmla="*/ f1255 f627 1"/>
              <a:gd name="f1478" fmla="*/ f1256 f626 1"/>
              <a:gd name="f1479" fmla="*/ f1257 f627 1"/>
              <a:gd name="f1480" fmla="*/ f1258 f626 1"/>
              <a:gd name="f1481" fmla="*/ f1259 f627 1"/>
              <a:gd name="f1482" fmla="*/ f1260 f626 1"/>
              <a:gd name="f1483" fmla="*/ f1261 f626 1"/>
              <a:gd name="f1484" fmla="*/ f1262 f627 1"/>
              <a:gd name="f1485" fmla="*/ f1263 f626 1"/>
              <a:gd name="f1486" fmla="*/ f1264 f627 1"/>
              <a:gd name="f1487" fmla="*/ f1265 f626 1"/>
              <a:gd name="f1488" fmla="*/ f1266 f627 1"/>
              <a:gd name="f1489" fmla="*/ f1267 f626 1"/>
              <a:gd name="f1490" fmla="*/ f1268 f627 1"/>
              <a:gd name="f1491" fmla="*/ f1269 f626 1"/>
              <a:gd name="f1492" fmla="*/ f1270 f627 1"/>
              <a:gd name="f1493" fmla="*/ f1271 f627 1"/>
              <a:gd name="f1494" fmla="*/ f1272 f627 1"/>
              <a:gd name="f1495" fmla="*/ f1273 f626 1"/>
              <a:gd name="f1496" fmla="*/ f1274 f627 1"/>
              <a:gd name="f1497" fmla="*/ f1275 f626 1"/>
              <a:gd name="f1498" fmla="*/ f1276 f627 1"/>
              <a:gd name="f1499" fmla="*/ f1277 f627 1"/>
              <a:gd name="f1500" fmla="*/ f1278 f626 1"/>
              <a:gd name="f1501" fmla="*/ f1279 f627 1"/>
              <a:gd name="f1502" fmla="*/ f1280 f626 1"/>
              <a:gd name="f1503" fmla="*/ f1281 f626 1"/>
              <a:gd name="f1504" fmla="*/ f1282 f627 1"/>
              <a:gd name="f1505" fmla="*/ f1283 f626 1"/>
              <a:gd name="f1506" fmla="*/ f1284 f627 1"/>
              <a:gd name="f1507" fmla="*/ f1285 f626 1"/>
              <a:gd name="f1508" fmla="*/ f1286 f627 1"/>
              <a:gd name="f1509" fmla="*/ f1287 f626 1"/>
              <a:gd name="f1510" fmla="*/ f1288 f627 1"/>
              <a:gd name="f1511" fmla="*/ f1289 f626 1"/>
              <a:gd name="f1512" fmla="*/ f1290 f627 1"/>
              <a:gd name="f1513" fmla="*/ f1291 f626 1"/>
              <a:gd name="f1514" fmla="*/ f1292 f627 1"/>
              <a:gd name="f1515" fmla="*/ f1293 f626 1"/>
              <a:gd name="f1516" fmla="*/ f1294 f626 1"/>
              <a:gd name="f1517" fmla="*/ f1295 f6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5">
                <a:pos x="f1300" y="f1301"/>
              </a:cxn>
              <a:cxn ang="f855">
                <a:pos x="f1302" y="f1303"/>
              </a:cxn>
              <a:cxn ang="f855">
                <a:pos x="f1304" y="f1305"/>
              </a:cxn>
              <a:cxn ang="f855">
                <a:pos x="f1306" y="f1307"/>
              </a:cxn>
              <a:cxn ang="f855">
                <a:pos x="f1308" y="f1309"/>
              </a:cxn>
              <a:cxn ang="f855">
                <a:pos x="f1310" y="f1311"/>
              </a:cxn>
              <a:cxn ang="f855">
                <a:pos x="f1312" y="f1313"/>
              </a:cxn>
              <a:cxn ang="f855">
                <a:pos x="f1314" y="f1315"/>
              </a:cxn>
              <a:cxn ang="f855">
                <a:pos x="f1316" y="f1317"/>
              </a:cxn>
              <a:cxn ang="f855">
                <a:pos x="f1318" y="f1319"/>
              </a:cxn>
              <a:cxn ang="f855">
                <a:pos x="f1320" y="f1321"/>
              </a:cxn>
              <a:cxn ang="f855">
                <a:pos x="f1322" y="f1323"/>
              </a:cxn>
              <a:cxn ang="f855">
                <a:pos x="f1322" y="f1324"/>
              </a:cxn>
              <a:cxn ang="f855">
                <a:pos x="f1325" y="f1326"/>
              </a:cxn>
              <a:cxn ang="f855">
                <a:pos x="f1327" y="f1328"/>
              </a:cxn>
              <a:cxn ang="f855">
                <a:pos x="f1329" y="f1330"/>
              </a:cxn>
              <a:cxn ang="f855">
                <a:pos x="f1331" y="f1332"/>
              </a:cxn>
              <a:cxn ang="f855">
                <a:pos x="f1333" y="f1334"/>
              </a:cxn>
              <a:cxn ang="f855">
                <a:pos x="f1335" y="f1336"/>
              </a:cxn>
              <a:cxn ang="f855">
                <a:pos x="f1337" y="f1338"/>
              </a:cxn>
              <a:cxn ang="f855">
                <a:pos x="f1339" y="f1340"/>
              </a:cxn>
              <a:cxn ang="f855">
                <a:pos x="f1339" y="f1341"/>
              </a:cxn>
              <a:cxn ang="f855">
                <a:pos x="f1342" y="f1343"/>
              </a:cxn>
              <a:cxn ang="f855">
                <a:pos x="f1342" y="f1344"/>
              </a:cxn>
              <a:cxn ang="f855">
                <a:pos x="f1345" y="f1346"/>
              </a:cxn>
              <a:cxn ang="f855">
                <a:pos x="f1347" y="f1348"/>
              </a:cxn>
              <a:cxn ang="f855">
                <a:pos x="f1349" y="f1350"/>
              </a:cxn>
              <a:cxn ang="f855">
                <a:pos x="f1351" y="f1352"/>
              </a:cxn>
              <a:cxn ang="f855">
                <a:pos x="f1351" y="f1353"/>
              </a:cxn>
              <a:cxn ang="f855">
                <a:pos x="f1354" y="f1355"/>
              </a:cxn>
              <a:cxn ang="f855">
                <a:pos x="f1354" y="f1356"/>
              </a:cxn>
              <a:cxn ang="f855">
                <a:pos x="f1357" y="f1358"/>
              </a:cxn>
              <a:cxn ang="f855">
                <a:pos x="f1359" y="f1360"/>
              </a:cxn>
              <a:cxn ang="f855">
                <a:pos x="f1361" y="f1362"/>
              </a:cxn>
              <a:cxn ang="f855">
                <a:pos x="f1363" y="f1364"/>
              </a:cxn>
              <a:cxn ang="f855">
                <a:pos x="f1365" y="f1366"/>
              </a:cxn>
              <a:cxn ang="f855">
                <a:pos x="f1367" y="f1368"/>
              </a:cxn>
              <a:cxn ang="f855">
                <a:pos x="f1369" y="f1370"/>
              </a:cxn>
              <a:cxn ang="f855">
                <a:pos x="f1371" y="f1372"/>
              </a:cxn>
              <a:cxn ang="f855">
                <a:pos x="f1373" y="f1374"/>
              </a:cxn>
              <a:cxn ang="f855">
                <a:pos x="f1375" y="f1376"/>
              </a:cxn>
              <a:cxn ang="f855">
                <a:pos x="f1377" y="f1378"/>
              </a:cxn>
              <a:cxn ang="f855">
                <a:pos x="f1379" y="f1380"/>
              </a:cxn>
              <a:cxn ang="f855">
                <a:pos x="f1381" y="f1382"/>
              </a:cxn>
              <a:cxn ang="f855">
                <a:pos x="f1383" y="f1384"/>
              </a:cxn>
              <a:cxn ang="f855">
                <a:pos x="f1385" y="f1386"/>
              </a:cxn>
              <a:cxn ang="f855">
                <a:pos x="f1387" y="f1388"/>
              </a:cxn>
              <a:cxn ang="f855">
                <a:pos x="f1389" y="f1390"/>
              </a:cxn>
              <a:cxn ang="f855">
                <a:pos x="f1391" y="f1392"/>
              </a:cxn>
              <a:cxn ang="f855">
                <a:pos x="f1393" y="f1394"/>
              </a:cxn>
              <a:cxn ang="f855">
                <a:pos x="f1395" y="f1396"/>
              </a:cxn>
              <a:cxn ang="f855">
                <a:pos x="f1397" y="f1398"/>
              </a:cxn>
              <a:cxn ang="f855">
                <a:pos x="f1312" y="f1399"/>
              </a:cxn>
              <a:cxn ang="f855">
                <a:pos x="f1400" y="f1401"/>
              </a:cxn>
              <a:cxn ang="f855">
                <a:pos x="f1402" y="f1403"/>
              </a:cxn>
              <a:cxn ang="f855">
                <a:pos x="f1404" y="f1405"/>
              </a:cxn>
              <a:cxn ang="f855">
                <a:pos x="f1406" y="f1407"/>
              </a:cxn>
              <a:cxn ang="f855">
                <a:pos x="f1408" y="f1409"/>
              </a:cxn>
              <a:cxn ang="f855">
                <a:pos x="f1410" y="f1411"/>
              </a:cxn>
              <a:cxn ang="f855">
                <a:pos x="f1412" y="f1413"/>
              </a:cxn>
              <a:cxn ang="f855">
                <a:pos x="f1414" y="f1415"/>
              </a:cxn>
              <a:cxn ang="f855">
                <a:pos x="f1416" y="f1417"/>
              </a:cxn>
              <a:cxn ang="f855">
                <a:pos x="f1418" y="f1419"/>
              </a:cxn>
              <a:cxn ang="f855">
                <a:pos x="f1420" y="f1421"/>
              </a:cxn>
              <a:cxn ang="f855">
                <a:pos x="f1422" y="f1423"/>
              </a:cxn>
              <a:cxn ang="f855">
                <a:pos x="f1424" y="f1425"/>
              </a:cxn>
              <a:cxn ang="f855">
                <a:pos x="f1426" y="f1427"/>
              </a:cxn>
              <a:cxn ang="f855">
                <a:pos x="f1428" y="f1429"/>
              </a:cxn>
              <a:cxn ang="f855">
                <a:pos x="f1430" y="f1431"/>
              </a:cxn>
              <a:cxn ang="f855">
                <a:pos x="f1432" y="f1433"/>
              </a:cxn>
              <a:cxn ang="f855">
                <a:pos x="f1434" y="f1435"/>
              </a:cxn>
              <a:cxn ang="f855">
                <a:pos x="f1436" y="f1437"/>
              </a:cxn>
              <a:cxn ang="f855">
                <a:pos x="f1438" y="f1439"/>
              </a:cxn>
              <a:cxn ang="f855">
                <a:pos x="f1440" y="f1441"/>
              </a:cxn>
              <a:cxn ang="f855">
                <a:pos x="f1442" y="f1443"/>
              </a:cxn>
              <a:cxn ang="f855">
                <a:pos x="f1444" y="f1445"/>
              </a:cxn>
              <a:cxn ang="f855">
                <a:pos x="f1446" y="f1447"/>
              </a:cxn>
              <a:cxn ang="f855">
                <a:pos x="f1448" y="f1449"/>
              </a:cxn>
              <a:cxn ang="f855">
                <a:pos x="f1450" y="f1451"/>
              </a:cxn>
              <a:cxn ang="f855">
                <a:pos x="f1452" y="f1453"/>
              </a:cxn>
              <a:cxn ang="f855">
                <a:pos x="f1454" y="f1455"/>
              </a:cxn>
              <a:cxn ang="f855">
                <a:pos x="f1456" y="f1457"/>
              </a:cxn>
              <a:cxn ang="f855">
                <a:pos x="f1458" y="f1459"/>
              </a:cxn>
              <a:cxn ang="f855">
                <a:pos x="f1460" y="f1461"/>
              </a:cxn>
              <a:cxn ang="f855">
                <a:pos x="f1462" y="f1463"/>
              </a:cxn>
              <a:cxn ang="f855">
                <a:pos x="f1464" y="f1465"/>
              </a:cxn>
              <a:cxn ang="f855">
                <a:pos x="f1466" y="f1467"/>
              </a:cxn>
              <a:cxn ang="f855">
                <a:pos x="f1468" y="f1469"/>
              </a:cxn>
              <a:cxn ang="f855">
                <a:pos x="f1470" y="f1471"/>
              </a:cxn>
              <a:cxn ang="f855">
                <a:pos x="f1472" y="f1473"/>
              </a:cxn>
              <a:cxn ang="f855">
                <a:pos x="f1474" y="f1475"/>
              </a:cxn>
              <a:cxn ang="f855">
                <a:pos x="f1476" y="f1477"/>
              </a:cxn>
              <a:cxn ang="f855">
                <a:pos x="f1478" y="f1479"/>
              </a:cxn>
              <a:cxn ang="f855">
                <a:pos x="f1480" y="f1481"/>
              </a:cxn>
              <a:cxn ang="f855">
                <a:pos x="f1482" y="f1481"/>
              </a:cxn>
              <a:cxn ang="f855">
                <a:pos x="f1483" y="f1484"/>
              </a:cxn>
              <a:cxn ang="f855">
                <a:pos x="f1485" y="f1486"/>
              </a:cxn>
              <a:cxn ang="f855">
                <a:pos x="f1487" y="f1488"/>
              </a:cxn>
              <a:cxn ang="f855">
                <a:pos x="f1489" y="f1490"/>
              </a:cxn>
              <a:cxn ang="f855">
                <a:pos x="f1491" y="f1492"/>
              </a:cxn>
              <a:cxn ang="f855">
                <a:pos x="f1491" y="f1493"/>
              </a:cxn>
              <a:cxn ang="f855">
                <a:pos x="f1489" y="f1494"/>
              </a:cxn>
              <a:cxn ang="f855">
                <a:pos x="f1495" y="f1496"/>
              </a:cxn>
              <a:cxn ang="f855">
                <a:pos x="f1497" y="f1498"/>
              </a:cxn>
              <a:cxn ang="f855">
                <a:pos x="f1497" y="f1499"/>
              </a:cxn>
              <a:cxn ang="f855">
                <a:pos x="f1500" y="f1501"/>
              </a:cxn>
              <a:cxn ang="f855">
                <a:pos x="f1502" y="f1501"/>
              </a:cxn>
              <a:cxn ang="f855">
                <a:pos x="f1502" y="f1498"/>
              </a:cxn>
              <a:cxn ang="f855">
                <a:pos x="f1503" y="f1504"/>
              </a:cxn>
              <a:cxn ang="f855">
                <a:pos x="f1505" y="f1506"/>
              </a:cxn>
              <a:cxn ang="f855">
                <a:pos x="f1507" y="f1508"/>
              </a:cxn>
              <a:cxn ang="f855">
                <a:pos x="f1509" y="f1510"/>
              </a:cxn>
              <a:cxn ang="f855">
                <a:pos x="f1511" y="f1512"/>
              </a:cxn>
              <a:cxn ang="f855">
                <a:pos x="f1513" y="f1514"/>
              </a:cxn>
              <a:cxn ang="f855">
                <a:pos x="f1515" y="f1514"/>
              </a:cxn>
              <a:cxn ang="f855">
                <a:pos x="f1516" y="f1512"/>
              </a:cxn>
              <a:cxn ang="f855">
                <a:pos x="f1500" y="f1517"/>
              </a:cxn>
              <a:cxn ang="f855">
                <a:pos x="f1500" y="f1501"/>
              </a:cxn>
            </a:cxnLst>
            <a:rect l="f1296" t="f1299" r="f1297" b="f1298"/>
            <a:pathLst>
              <a:path w="804199" h="70846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4" y="f78"/>
                  <a:pt x="f74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4" y="f86"/>
                  <a:pt x="f87" y="f88"/>
                  <a:pt x="f76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5"/>
                </a:cubicBezTo>
                <a:cubicBezTo>
                  <a:pt x="f107" y="f105"/>
                  <a:pt x="f108" y="f109"/>
                  <a:pt x="f110" y="f111"/>
                </a:cubicBezTo>
                <a:cubicBezTo>
                  <a:pt x="f112" y="f111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1" y="f125"/>
                  <a:pt x="f121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1" y="f133"/>
                  <a:pt x="f134" y="f135"/>
                  <a:pt x="f131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5" y="f159"/>
                </a:cubicBezTo>
                <a:lnTo>
                  <a:pt x="f5" y="f160"/>
                </a:lnTo>
                <a:close/>
                <a:moveTo>
                  <a:pt x="f161" y="f162"/>
                </a:moveTo>
                <a:cubicBezTo>
                  <a:pt x="f161" y="f163"/>
                  <a:pt x="f161" y="f164"/>
                  <a:pt x="f161" y="f165"/>
                </a:cubicBezTo>
                <a:cubicBezTo>
                  <a:pt x="f166" y="f167"/>
                  <a:pt x="f168" y="f169"/>
                  <a:pt x="f168" y="f170"/>
                </a:cubicBezTo>
                <a:cubicBezTo>
                  <a:pt x="f168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198" y="f200"/>
                  <a:pt x="f201" y="f202"/>
                  <a:pt x="f203" y="f144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214" y="f215"/>
                </a:cubicBezTo>
                <a:cubicBezTo>
                  <a:pt x="f216" y="f217"/>
                  <a:pt x="f218" y="f219"/>
                  <a:pt x="f220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87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44" y="f291"/>
                </a:cubicBezTo>
                <a:cubicBezTo>
                  <a:pt x="f292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303"/>
                </a:cubicBezTo>
                <a:cubicBezTo>
                  <a:pt x="f304" y="f305"/>
                  <a:pt x="f306" y="f307"/>
                  <a:pt x="f308" y="f309"/>
                </a:cubicBezTo>
                <a:cubicBezTo>
                  <a:pt x="f310" y="f311"/>
                  <a:pt x="f312" y="f313"/>
                  <a:pt x="f314" y="f315"/>
                </a:cubicBezTo>
                <a:cubicBezTo>
                  <a:pt x="f316" y="f317"/>
                  <a:pt x="f318" y="f319"/>
                  <a:pt x="f320" y="f321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cubicBezTo>
                  <a:pt x="f346" y="f347"/>
                  <a:pt x="f348" y="f349"/>
                  <a:pt x="f350" y="f351"/>
                </a:cubicBezTo>
                <a:cubicBezTo>
                  <a:pt x="f352" y="f353"/>
                  <a:pt x="f354" y="f355"/>
                  <a:pt x="f356" y="f357"/>
                </a:cubicBezTo>
                <a:cubicBezTo>
                  <a:pt x="f358" y="f359"/>
                  <a:pt x="f360" y="f361"/>
                  <a:pt x="f362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cubicBezTo>
                  <a:pt x="f400" y="f401"/>
                  <a:pt x="f402" y="f403"/>
                  <a:pt x="f404" y="f405"/>
                </a:cubicBezTo>
                <a:cubicBezTo>
                  <a:pt x="f404" y="f406"/>
                  <a:pt x="f404" y="f407"/>
                  <a:pt x="f408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6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4" y="f426"/>
                </a:cubicBezTo>
                <a:cubicBezTo>
                  <a:pt x="f422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6" y="f437"/>
                </a:cubicBezTo>
                <a:cubicBezTo>
                  <a:pt x="f438" y="f439"/>
                  <a:pt x="f440" y="f441"/>
                  <a:pt x="f442" y="f443"/>
                </a:cubicBezTo>
                <a:cubicBezTo>
                  <a:pt x="f444" y="f445"/>
                  <a:pt x="f446" y="f447"/>
                  <a:pt x="f448" y="f449"/>
                </a:cubicBezTo>
                <a:cubicBezTo>
                  <a:pt x="f450" y="f451"/>
                  <a:pt x="f452" y="f453"/>
                  <a:pt x="f454" y="f455"/>
                </a:cubicBezTo>
                <a:cubicBezTo>
                  <a:pt x="f456" y="f457"/>
                  <a:pt x="f458" y="f459"/>
                  <a:pt x="f460" y="f461"/>
                </a:cubicBezTo>
                <a:cubicBezTo>
                  <a:pt x="f462" y="f463"/>
                  <a:pt x="f464" y="f465"/>
                  <a:pt x="f466" y="f467"/>
                </a:cubicBezTo>
                <a:cubicBezTo>
                  <a:pt x="f466" y="f468"/>
                  <a:pt x="f469" y="f470"/>
                  <a:pt x="f471" y="f472"/>
                </a:cubicBezTo>
                <a:cubicBezTo>
                  <a:pt x="f473" y="f474"/>
                  <a:pt x="f475" y="f476"/>
                  <a:pt x="f477" y="f478"/>
                </a:cubicBezTo>
                <a:cubicBezTo>
                  <a:pt x="f479" y="f480"/>
                  <a:pt x="f481" y="f482"/>
                  <a:pt x="f483" y="f482"/>
                </a:cubicBezTo>
                <a:cubicBezTo>
                  <a:pt x="f484" y="f485"/>
                  <a:pt x="f486" y="f487"/>
                  <a:pt x="f488" y="f489"/>
                </a:cubicBezTo>
                <a:cubicBezTo>
                  <a:pt x="f490" y="f491"/>
                  <a:pt x="f488" y="f492"/>
                  <a:pt x="f490" y="f493"/>
                </a:cubicBezTo>
                <a:cubicBezTo>
                  <a:pt x="f490" y="f494"/>
                  <a:pt x="f495" y="f496"/>
                  <a:pt x="f497" y="f498"/>
                </a:cubicBezTo>
                <a:cubicBezTo>
                  <a:pt x="f499" y="f500"/>
                  <a:pt x="f501" y="f502"/>
                  <a:pt x="f503" y="f504"/>
                </a:cubicBezTo>
                <a:cubicBezTo>
                  <a:pt x="f505" y="f506"/>
                  <a:pt x="f507" y="f508"/>
                  <a:pt x="f509" y="f510"/>
                </a:cubicBezTo>
                <a:cubicBezTo>
                  <a:pt x="f511" y="f512"/>
                  <a:pt x="f513" y="f514"/>
                  <a:pt x="f515" y="f516"/>
                </a:cubicBezTo>
                <a:cubicBezTo>
                  <a:pt x="f517" y="f518"/>
                  <a:pt x="f519" y="f520"/>
                  <a:pt x="f521" y="f522"/>
                </a:cubicBezTo>
                <a:close/>
                <a:moveTo>
                  <a:pt x="f523" y="f524"/>
                </a:moveTo>
                <a:lnTo>
                  <a:pt x="f525" y="f524"/>
                </a:lnTo>
                <a:cubicBezTo>
                  <a:pt x="f525" y="f526"/>
                  <a:pt x="f527" y="f528"/>
                  <a:pt x="f529" y="f530"/>
                </a:cubicBezTo>
                <a:cubicBezTo>
                  <a:pt x="f529" y="f531"/>
                  <a:pt x="f532" y="f533"/>
                  <a:pt x="f534" y="f535"/>
                </a:cubicBezTo>
                <a:cubicBezTo>
                  <a:pt x="f536" y="f480"/>
                  <a:pt x="f537" y="f538"/>
                  <a:pt x="f539" y="f540"/>
                </a:cubicBezTo>
                <a:cubicBezTo>
                  <a:pt x="f541" y="f542"/>
                  <a:pt x="f543" y="f185"/>
                  <a:pt x="f544" y="f545"/>
                </a:cubicBezTo>
                <a:cubicBezTo>
                  <a:pt x="f546" y="f547"/>
                  <a:pt x="f548" y="f549"/>
                  <a:pt x="f548" y="f550"/>
                </a:cubicBezTo>
                <a:cubicBezTo>
                  <a:pt x="f548" y="f551"/>
                  <a:pt x="f548" y="f552"/>
                  <a:pt x="f548" y="f553"/>
                </a:cubicBezTo>
                <a:cubicBezTo>
                  <a:pt x="f548" y="f554"/>
                  <a:pt x="f555" y="f556"/>
                  <a:pt x="f544" y="f557"/>
                </a:cubicBezTo>
                <a:cubicBezTo>
                  <a:pt x="f558" y="f559"/>
                  <a:pt x="f560" y="f561"/>
                  <a:pt x="f562" y="f563"/>
                </a:cubicBezTo>
                <a:cubicBezTo>
                  <a:pt x="f564" y="f565"/>
                  <a:pt x="f566" y="f567"/>
                  <a:pt x="f566" y="f568"/>
                </a:cubicBezTo>
                <a:cubicBezTo>
                  <a:pt x="f569" y="f570"/>
                  <a:pt x="f566" y="f571"/>
                  <a:pt x="f566" y="f572"/>
                </a:cubicBezTo>
                <a:close/>
                <a:moveTo>
                  <a:pt x="f573" y="f574"/>
                </a:moveTo>
                <a:lnTo>
                  <a:pt x="f575" y="f574"/>
                </a:lnTo>
                <a:cubicBezTo>
                  <a:pt x="f575" y="f576"/>
                  <a:pt x="f577" y="f578"/>
                  <a:pt x="f575" y="f568"/>
                </a:cubicBezTo>
                <a:cubicBezTo>
                  <a:pt x="f575" y="f579"/>
                  <a:pt x="f580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2" y="f594"/>
                </a:cubicBezTo>
                <a:cubicBezTo>
                  <a:pt x="f595" y="f596"/>
                  <a:pt x="f597" y="f598"/>
                  <a:pt x="f597" y="f599"/>
                </a:cubicBezTo>
                <a:cubicBezTo>
                  <a:pt x="f597" y="f600"/>
                  <a:pt x="f601" y="f602"/>
                  <a:pt x="f603" y="f604"/>
                </a:cubicBezTo>
                <a:cubicBezTo>
                  <a:pt x="f605" y="f606"/>
                  <a:pt x="f607" y="f608"/>
                  <a:pt x="f609" y="f610"/>
                </a:cubicBezTo>
                <a:cubicBezTo>
                  <a:pt x="f611" y="f612"/>
                  <a:pt x="f613" y="f612"/>
                  <a:pt x="f614" y="f610"/>
                </a:cubicBezTo>
                <a:cubicBezTo>
                  <a:pt x="f615" y="f533"/>
                  <a:pt x="f616" y="f617"/>
                  <a:pt x="f618" y="f604"/>
                </a:cubicBezTo>
                <a:cubicBezTo>
                  <a:pt x="f619" y="f620"/>
                  <a:pt x="f573" y="f621"/>
                  <a:pt x="f573" y="f622"/>
                </a:cubicBezTo>
                <a:cubicBezTo>
                  <a:pt x="f573" y="f623"/>
                  <a:pt x="f573" y="f624"/>
                  <a:pt x="f573" y="f574"/>
                </a:cubicBezTo>
                <a:close/>
              </a:path>
            </a:pathLst>
          </a:custGeom>
          <a:solidFill>
            <a:srgbClr val="F4A9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9" name="Grupo 20">
            <a:extLst>
              <a:ext uri="{FF2B5EF4-FFF2-40B4-BE49-F238E27FC236}">
                <a16:creationId xmlns:a16="http://schemas.microsoft.com/office/drawing/2014/main" id="{A580256A-551D-47B1-BD56-DDFDCEA6D9E1}"/>
              </a:ext>
            </a:extLst>
          </p:cNvPr>
          <p:cNvGrpSpPr/>
          <p:nvPr/>
        </p:nvGrpSpPr>
        <p:grpSpPr>
          <a:xfrm>
            <a:off x="3246101" y="1520025"/>
            <a:ext cx="779855" cy="730258"/>
            <a:chOff x="3246101" y="1520025"/>
            <a:chExt cx="779855" cy="730258"/>
          </a:xfrm>
        </p:grpSpPr>
        <p:sp>
          <p:nvSpPr>
            <p:cNvPr id="30" name="Forma libre: forma 5">
              <a:extLst>
                <a:ext uri="{FF2B5EF4-FFF2-40B4-BE49-F238E27FC236}">
                  <a16:creationId xmlns:a16="http://schemas.microsoft.com/office/drawing/2014/main" id="{6F3B739D-1C2D-409E-B368-27866CA9131D}"/>
                </a:ext>
              </a:extLst>
            </p:cNvPr>
            <p:cNvSpPr/>
            <p:nvPr/>
          </p:nvSpPr>
          <p:spPr>
            <a:xfrm>
              <a:off x="3246101" y="1520025"/>
              <a:ext cx="779855" cy="7302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9858"/>
                <a:gd name="f7" fmla="val 730254"/>
                <a:gd name="f8" fmla="val 107477"/>
                <a:gd name="f9" fmla="val 730255"/>
                <a:gd name="f10" fmla="val 96587"/>
                <a:gd name="f11" fmla="val 721825"/>
                <a:gd name="f12" fmla="val 93703"/>
                <a:gd name="f13" fmla="val 710801"/>
                <a:gd name="f14" fmla="val 93725"/>
                <a:gd name="f15" fmla="val 697161"/>
                <a:gd name="f16" fmla="val 94105"/>
                <a:gd name="f17" fmla="val 535337"/>
                <a:gd name="f18" fmla="val 93971"/>
                <a:gd name="f19" fmla="val 373490"/>
                <a:gd name="f20" fmla="val 93904"/>
                <a:gd name="f21" fmla="val 211665"/>
                <a:gd name="f22" fmla="val 206165"/>
                <a:gd name="f23" fmla="val 95111"/>
                <a:gd name="f24" fmla="val 200463"/>
                <a:gd name="f25" fmla="val 92674"/>
                <a:gd name="f26" fmla="val 195163"/>
                <a:gd name="f27" fmla="val 88918"/>
                <a:gd name="f28" fmla="val 193508"/>
                <a:gd name="f29" fmla="val 86771"/>
                <a:gd name="f30" fmla="val 196348"/>
                <a:gd name="f31" fmla="val 84356"/>
                <a:gd name="f32" fmla="val 197869"/>
                <a:gd name="f33" fmla="val 59334"/>
                <a:gd name="f34" fmla="val 213588"/>
                <a:gd name="f35" fmla="val 14233"/>
                <a:gd name="f36" fmla="val 203437"/>
                <a:gd name="f37" fmla="val 5199"/>
                <a:gd name="f38" fmla="val 165423"/>
                <a:gd name="f39" fmla="val 3589"/>
                <a:gd name="f40" fmla="val 158693"/>
                <a:gd name="f41" fmla="val 1577"/>
                <a:gd name="f42" fmla="val 151873"/>
                <a:gd name="f43" fmla="val 1286"/>
                <a:gd name="f44" fmla="val 145030"/>
                <a:gd name="f45" fmla="val -101"/>
                <a:gd name="f46" fmla="val 112540"/>
                <a:gd name="f47" fmla="val -1420"/>
                <a:gd name="f48" fmla="val 79983"/>
                <a:gd name="f49" fmla="val 3343"/>
                <a:gd name="f50" fmla="val 47627"/>
                <a:gd name="f51" fmla="val 4729"/>
                <a:gd name="f52" fmla="val 38169"/>
                <a:gd name="f53" fmla="val 7614"/>
                <a:gd name="f54" fmla="val 29023"/>
                <a:gd name="f55" fmla="val 12578"/>
                <a:gd name="f56" fmla="val 20705"/>
                <a:gd name="f57" fmla="val 20292"/>
                <a:gd name="f58" fmla="val 7825"/>
                <a:gd name="f59" fmla="val 31406"/>
                <a:gd name="f60" fmla="val 849"/>
                <a:gd name="f61" fmla="val 46633"/>
                <a:gd name="f62" fmla="val 334"/>
                <a:gd name="f63" fmla="val 67787"/>
                <a:gd name="f64" fmla="val -381"/>
                <a:gd name="f65" fmla="val 86279"/>
                <a:gd name="f66" fmla="val 4784"/>
                <a:gd name="f67" fmla="val 98935"/>
                <a:gd name="f68" fmla="val 23142"/>
                <a:gd name="f69" fmla="val 102312"/>
                <a:gd name="f70" fmla="val 28039"/>
                <a:gd name="f71" fmla="val 106605"/>
                <a:gd name="f72" fmla="val 29761"/>
                <a:gd name="f73" fmla="val 112195"/>
                <a:gd name="f74" fmla="val 29560"/>
                <a:gd name="f75" fmla="val 115236"/>
                <a:gd name="f76" fmla="val 29448"/>
                <a:gd name="f77" fmla="val 118277"/>
                <a:gd name="f78" fmla="val 121296"/>
                <a:gd name="f79" fmla="val 300070"/>
                <a:gd name="f80" fmla="val 478844"/>
                <a:gd name="f81" fmla="val 657640"/>
                <a:gd name="f82" fmla="val 661106"/>
                <a:gd name="f83" fmla="val 664594"/>
                <a:gd name="f84" fmla="val 29403"/>
                <a:gd name="f85" fmla="val 668060"/>
                <a:gd name="f86" fmla="val 29515"/>
                <a:gd name="f87" fmla="val 673337"/>
                <a:gd name="f88" fmla="val 29672"/>
                <a:gd name="f89" fmla="val 677183"/>
                <a:gd name="f90" fmla="val 27681"/>
                <a:gd name="f91" fmla="val 679665"/>
                <a:gd name="f92" fmla="val 22852"/>
                <a:gd name="f93" fmla="val 690935"/>
                <a:gd name="f94" fmla="val 893"/>
                <a:gd name="f95" fmla="val 710501"/>
                <a:gd name="f96" fmla="val -2148"/>
                <a:gd name="f97" fmla="val 731945"/>
                <a:gd name="f98" fmla="val 1095"/>
                <a:gd name="f99" fmla="val 753053"/>
                <a:gd name="f100" fmla="val 4292"/>
                <a:gd name="f101" fmla="val 767364"/>
                <a:gd name="f102" fmla="val 16434"/>
                <a:gd name="f103" fmla="val 774005"/>
                <a:gd name="f104" fmla="val 37073"/>
                <a:gd name="f105" fmla="val 776957"/>
                <a:gd name="f106" fmla="val 46218"/>
                <a:gd name="f107" fmla="val 779037"/>
                <a:gd name="f108" fmla="val 55655"/>
                <a:gd name="f109" fmla="val 779171"/>
                <a:gd name="f110" fmla="val 65158"/>
                <a:gd name="f111" fmla="val 779618"/>
                <a:gd name="f112" fmla="val 94629"/>
                <a:gd name="f113" fmla="val 781205"/>
                <a:gd name="f114" fmla="val 124146"/>
                <a:gd name="f115" fmla="val 777203"/>
                <a:gd name="f116" fmla="val 153527"/>
                <a:gd name="f117" fmla="val 776800"/>
                <a:gd name="f118" fmla="val 156524"/>
                <a:gd name="f119" fmla="val 776241"/>
                <a:gd name="f120" fmla="val 159520"/>
                <a:gd name="f121" fmla="val 775526"/>
                <a:gd name="f122" fmla="val 162472"/>
                <a:gd name="f123" fmla="val 765463"/>
                <a:gd name="f124" fmla="val 203302"/>
                <a:gd name="f125" fmla="val 726243"/>
                <a:gd name="f126" fmla="val 217904"/>
                <a:gd name="f127" fmla="val 691718"/>
                <a:gd name="f128" fmla="val 193732"/>
                <a:gd name="f129" fmla="val 689683"/>
                <a:gd name="f130" fmla="val 192301"/>
                <a:gd name="f131" fmla="val 688230"/>
                <a:gd name="f132" fmla="val 189774"/>
                <a:gd name="f133" fmla="val 684383"/>
                <a:gd name="f134" fmla="val 190043"/>
                <a:gd name="f135" fmla="val 682125"/>
                <a:gd name="f136" fmla="val 194582"/>
                <a:gd name="f137" fmla="val 683131"/>
                <a:gd name="f138" fmla="val 199814"/>
                <a:gd name="f139" fmla="val 204778"/>
                <a:gd name="f140" fmla="val 683064"/>
                <a:gd name="f141" fmla="val 364434"/>
                <a:gd name="f142" fmla="val 683087"/>
                <a:gd name="f143" fmla="val 524112"/>
                <a:gd name="f144" fmla="val 683767"/>
                <a:gd name="f145" fmla="val 687680"/>
                <a:gd name="f146" fmla="val 682751"/>
                <a:gd name="f147" fmla="val 691616"/>
                <a:gd name="f148" fmla="val 683154"/>
                <a:gd name="f149" fmla="val 695484"/>
                <a:gd name="f150" fmla="val 684585"/>
                <a:gd name="f151" fmla="val 709348"/>
                <a:gd name="f152" fmla="val 680918"/>
                <a:gd name="f153" fmla="val 721176"/>
                <a:gd name="f154" fmla="val 669916"/>
                <a:gd name="f155" fmla="val 389177"/>
                <a:gd name="f156" fmla="val 690296"/>
                <a:gd name="f157" fmla="val 468133"/>
                <a:gd name="f158" fmla="val 547089"/>
                <a:gd name="f159" fmla="val 626044"/>
                <a:gd name="f160" fmla="val 643083"/>
                <a:gd name="f161" fmla="val 643128"/>
                <a:gd name="f162" fmla="val 690252"/>
                <a:gd name="f163" fmla="val 672989"/>
                <a:gd name="f164" fmla="val 517716"/>
                <a:gd name="f165" fmla="val 362421"/>
                <a:gd name="f166" fmla="val 207148"/>
                <a:gd name="f167" fmla="val 188611"/>
                <a:gd name="f168" fmla="val 188567"/>
                <a:gd name="f169" fmla="val 624300"/>
                <a:gd name="f170" fmla="val 467686"/>
                <a:gd name="f171" fmla="val 311094"/>
                <a:gd name="f172" fmla="val 154479"/>
                <a:gd name="f173" fmla="val 140884"/>
                <a:gd name="f174" fmla="val 134086"/>
                <a:gd name="f175" fmla="val 195566"/>
                <a:gd name="f176" fmla="val 209563"/>
                <a:gd name="f177" fmla="val 363114"/>
                <a:gd name="f178" fmla="val 516665"/>
                <a:gd name="f179" fmla="val 670194"/>
                <a:gd name="f180" fmla="val 672788"/>
                <a:gd name="f181" fmla="val 134041"/>
                <a:gd name="f182" fmla="val 675404"/>
                <a:gd name="f183" fmla="val 134108"/>
                <a:gd name="f184" fmla="val 677998"/>
                <a:gd name="f185" fmla="val 134444"/>
                <a:gd name="f186" fmla="val 689178"/>
                <a:gd name="f187" fmla="val 135137"/>
                <a:gd name="f188" fmla="val 689939"/>
                <a:gd name="f189" fmla="val 145825"/>
                <a:gd name="f190" fmla="val 690274"/>
                <a:gd name="f191" fmla="val 149291"/>
                <a:gd name="f192" fmla="val 690386"/>
                <a:gd name="f193" fmla="val 152757"/>
                <a:gd name="f194" fmla="val 156246"/>
                <a:gd name="f195" fmla="val 233904"/>
                <a:gd name="f196" fmla="val 311541"/>
                <a:gd name="f197" fmla="val 389199"/>
                <a:gd name="f198" fmla="val 388708"/>
                <a:gd name="f199" fmla="val 135840"/>
                <a:gd name="f200" fmla="val 475065"/>
                <a:gd name="f201" fmla="val 561422"/>
                <a:gd name="f202" fmla="val 647757"/>
                <a:gd name="f203" fmla="val 651223"/>
                <a:gd name="f204" fmla="val 654711"/>
                <a:gd name="f205" fmla="val 135930"/>
                <a:gd name="f206" fmla="val 658177"/>
                <a:gd name="f207" fmla="val 135795"/>
                <a:gd name="f208" fmla="val 668150"/>
                <a:gd name="f209" fmla="val 135393"/>
                <a:gd name="f210" fmla="val 668955"/>
                <a:gd name="f211" fmla="val 134655"/>
                <a:gd name="f212" fmla="val 669156"/>
                <a:gd name="f213" fmla="val 124190"/>
                <a:gd name="f214" fmla="val 669357"/>
                <a:gd name="f215" fmla="val 112920"/>
                <a:gd name="f216" fmla="val 669268"/>
                <a:gd name="f217" fmla="val 101628"/>
                <a:gd name="f218" fmla="val 90358"/>
                <a:gd name="f219" fmla="val 68557"/>
                <a:gd name="f220" fmla="val 670766"/>
                <a:gd name="f221" fmla="val 69608"/>
                <a:gd name="f222" fmla="val 649009"/>
                <a:gd name="f223" fmla="val 476295"/>
                <a:gd name="f224" fmla="val 303603"/>
                <a:gd name="f225" fmla="val 130889"/>
                <a:gd name="f226" fmla="val 127423"/>
                <a:gd name="f227" fmla="val 123934"/>
                <a:gd name="f228" fmla="val 69742"/>
                <a:gd name="f229" fmla="val 120468"/>
                <a:gd name="f230" fmla="val 69630"/>
                <a:gd name="f231" fmla="val 114140"/>
                <a:gd name="f232" fmla="val 69429"/>
                <a:gd name="f233" fmla="val 110719"/>
                <a:gd name="f234" fmla="val 71933"/>
                <a:gd name="f235" fmla="val 110764"/>
                <a:gd name="f236" fmla="val 78731"/>
                <a:gd name="f237" fmla="val 110876"/>
                <a:gd name="f238" fmla="val 94786"/>
                <a:gd name="f239" fmla="val 110809"/>
                <a:gd name="f240" fmla="val 110841"/>
                <a:gd name="f241" fmla="val 126896"/>
                <a:gd name="f242" fmla="val 110697"/>
                <a:gd name="f243" fmla="val 132710"/>
                <a:gd name="f244" fmla="val 113112"/>
                <a:gd name="f245" fmla="val 135885"/>
                <a:gd name="f246" fmla="val 119216"/>
                <a:gd name="f247" fmla="val 123129"/>
                <a:gd name="f248" fmla="val 135728"/>
                <a:gd name="f249" fmla="val 127020"/>
                <a:gd name="f250" fmla="val 135863"/>
                <a:gd name="f251" fmla="val 130933"/>
                <a:gd name="f252" fmla="val 216843"/>
                <a:gd name="f253" fmla="val 302776"/>
                <a:gd name="f254" fmla="val 388685"/>
                <a:gd name="f255" fmla="val 709383"/>
                <a:gd name="f256" fmla="val 101405"/>
                <a:gd name="f257" fmla="val 114799"/>
                <a:gd name="f258" fmla="val 128193"/>
                <a:gd name="f259" fmla="val 141587"/>
                <a:gd name="f260" fmla="val 147267"/>
                <a:gd name="f261" fmla="val 709897"/>
                <a:gd name="f262" fmla="val 152834"/>
                <a:gd name="f263" fmla="val 712916"/>
                <a:gd name="f264" fmla="val 157843"/>
                <a:gd name="f265" fmla="val 718707"/>
                <a:gd name="f266" fmla="val 167391"/>
                <a:gd name="f267" fmla="val 730312"/>
                <a:gd name="f268" fmla="val 167279"/>
                <a:gd name="f269" fmla="val 735925"/>
                <a:gd name="f270" fmla="val 157597"/>
                <a:gd name="f271" fmla="val 738586"/>
                <a:gd name="f272" fmla="val 153013"/>
                <a:gd name="f273" fmla="val 739749"/>
                <a:gd name="f274" fmla="val 147960"/>
                <a:gd name="f275" fmla="val 739771"/>
                <a:gd name="f276" fmla="val 142705"/>
                <a:gd name="f277" fmla="val 739816"/>
                <a:gd name="f278" fmla="val 115917"/>
                <a:gd name="f279" fmla="val 89129"/>
                <a:gd name="f280" fmla="val 62363"/>
                <a:gd name="f281" fmla="val 56661"/>
                <a:gd name="f282" fmla="val 738541"/>
                <a:gd name="f283" fmla="val 51138"/>
                <a:gd name="f284" fmla="val 735433"/>
                <a:gd name="f285" fmla="val 46286"/>
                <a:gd name="f286" fmla="val 729910"/>
                <a:gd name="f287" fmla="val 37699"/>
                <a:gd name="f288" fmla="val 720183"/>
                <a:gd name="f289" fmla="val 37319"/>
                <a:gd name="f290" fmla="val 713877"/>
                <a:gd name="f291" fmla="val 45324"/>
                <a:gd name="f292" fmla="val 710210"/>
                <a:gd name="f293" fmla="val 49997"/>
                <a:gd name="f294" fmla="val 709405"/>
                <a:gd name="f295" fmla="val 55498"/>
                <a:gd name="f296" fmla="val 61222"/>
                <a:gd name="f297" fmla="val 74617"/>
                <a:gd name="f298" fmla="val 88011"/>
                <a:gd name="f299" fmla="val 67764"/>
                <a:gd name="f300" fmla="val 103283"/>
                <a:gd name="f301" fmla="val 67675"/>
                <a:gd name="f302" fmla="val 86378"/>
                <a:gd name="f303" fmla="val 67898"/>
                <a:gd name="f304" fmla="val 69474"/>
                <a:gd name="f305" fmla="val 67563"/>
                <a:gd name="f306" fmla="val 52569"/>
                <a:gd name="f307" fmla="val 67429"/>
                <a:gd name="f308" fmla="val 45190"/>
                <a:gd name="f309" fmla="val 63203"/>
                <a:gd name="f310" fmla="val 40449"/>
                <a:gd name="f311" fmla="val 57098"/>
                <a:gd name="f312" fmla="val 39734"/>
                <a:gd name="f313" fmla="val 50636"/>
                <a:gd name="f314" fmla="val 38951"/>
                <a:gd name="f315" fmla="val 46432"/>
                <a:gd name="f316" fmla="val 42484"/>
                <a:gd name="f317" fmla="val 43615"/>
                <a:gd name="f318" fmla="val 47873"/>
                <a:gd name="f319" fmla="val 41580"/>
                <a:gd name="f320" fmla="val 51742"/>
                <a:gd name="f321" fmla="val 40328"/>
                <a:gd name="f322" fmla="val 55945"/>
                <a:gd name="f323" fmla="val 40305"/>
                <a:gd name="f324" fmla="val 60350"/>
                <a:gd name="f325" fmla="val 40261"/>
                <a:gd name="f326" fmla="val 88525"/>
                <a:gd name="f327" fmla="val 40193"/>
                <a:gd name="f328" fmla="val 116677"/>
                <a:gd name="f329" fmla="val 40395"/>
                <a:gd name="f330" fmla="val 144829"/>
                <a:gd name="f331" fmla="val 40417"/>
                <a:gd name="f332" fmla="val 148183"/>
                <a:gd name="f333" fmla="val 41535"/>
                <a:gd name="f334" fmla="val 151694"/>
                <a:gd name="f335" fmla="val 42877"/>
                <a:gd name="f336" fmla="val 154824"/>
                <a:gd name="f337" fmla="val 46208"/>
                <a:gd name="f338" fmla="val 162628"/>
                <a:gd name="f339" fmla="val 52402"/>
                <a:gd name="f340" fmla="val 166094"/>
                <a:gd name="f341" fmla="val 59267"/>
                <a:gd name="f342" fmla="val 164305"/>
                <a:gd name="f343" fmla="val 66691"/>
                <a:gd name="f344" fmla="val 162382"/>
                <a:gd name="f345" fmla="val 156591"/>
                <a:gd name="f346" fmla="val 150106"/>
                <a:gd name="f347" fmla="val 67719"/>
                <a:gd name="f348" fmla="val 134499"/>
                <a:gd name="f349" fmla="val 118891"/>
                <a:gd name="f350" fmla="+- 0 0 -90"/>
                <a:gd name="f351" fmla="*/ f3 1 779858"/>
                <a:gd name="f352" fmla="*/ f4 1 730254"/>
                <a:gd name="f353" fmla="val f5"/>
                <a:gd name="f354" fmla="val f6"/>
                <a:gd name="f355" fmla="val f7"/>
                <a:gd name="f356" fmla="*/ f350 f0 1"/>
                <a:gd name="f357" fmla="+- f355 0 f353"/>
                <a:gd name="f358" fmla="+- f354 0 f353"/>
                <a:gd name="f359" fmla="*/ f356 1 f2"/>
                <a:gd name="f360" fmla="*/ f358 1 779858"/>
                <a:gd name="f361" fmla="*/ f357 1 730254"/>
                <a:gd name="f362" fmla="*/ 107477 f358 1"/>
                <a:gd name="f363" fmla="*/ 730255 f357 1"/>
                <a:gd name="f364" fmla="*/ 93725 f358 1"/>
                <a:gd name="f365" fmla="*/ 697161 f357 1"/>
                <a:gd name="f366" fmla="*/ 93904 f358 1"/>
                <a:gd name="f367" fmla="*/ 211665 f357 1"/>
                <a:gd name="f368" fmla="*/ 92674 f358 1"/>
                <a:gd name="f369" fmla="*/ 195163 f357 1"/>
                <a:gd name="f370" fmla="*/ 84356 f358 1"/>
                <a:gd name="f371" fmla="*/ 197869 f357 1"/>
                <a:gd name="f372" fmla="*/ 5199 f358 1"/>
                <a:gd name="f373" fmla="*/ 165423 f357 1"/>
                <a:gd name="f374" fmla="*/ 1286 f358 1"/>
                <a:gd name="f375" fmla="*/ 145030 f357 1"/>
                <a:gd name="f376" fmla="*/ 3343 f358 1"/>
                <a:gd name="f377" fmla="*/ 47627 f357 1"/>
                <a:gd name="f378" fmla="*/ 12578 f358 1"/>
                <a:gd name="f379" fmla="*/ 20705 f357 1"/>
                <a:gd name="f380" fmla="*/ 46633 f358 1"/>
                <a:gd name="f381" fmla="*/ 334 f357 1"/>
                <a:gd name="f382" fmla="*/ 98935 f358 1"/>
                <a:gd name="f383" fmla="*/ 23142 f357 1"/>
                <a:gd name="f384" fmla="*/ 112195 f358 1"/>
                <a:gd name="f385" fmla="*/ 29560 f357 1"/>
                <a:gd name="f386" fmla="*/ 121296 f358 1"/>
                <a:gd name="f387" fmla="*/ 657640 f358 1"/>
                <a:gd name="f388" fmla="*/ 668060 f358 1"/>
                <a:gd name="f389" fmla="*/ 29515 f357 1"/>
                <a:gd name="f390" fmla="*/ 679665 f358 1"/>
                <a:gd name="f391" fmla="*/ 22852 f357 1"/>
                <a:gd name="f392" fmla="*/ 731945 f358 1"/>
                <a:gd name="f393" fmla="*/ 1095 f357 1"/>
                <a:gd name="f394" fmla="*/ 774005 f358 1"/>
                <a:gd name="f395" fmla="*/ 37073 f357 1"/>
                <a:gd name="f396" fmla="*/ 779171 f358 1"/>
                <a:gd name="f397" fmla="*/ 65158 f357 1"/>
                <a:gd name="f398" fmla="*/ 777203 f358 1"/>
                <a:gd name="f399" fmla="*/ 153527 f357 1"/>
                <a:gd name="f400" fmla="*/ 775526 f358 1"/>
                <a:gd name="f401" fmla="*/ 162472 f357 1"/>
                <a:gd name="f402" fmla="*/ 691718 f358 1"/>
                <a:gd name="f403" fmla="*/ 193732 f357 1"/>
                <a:gd name="f404" fmla="*/ 684383 f358 1"/>
                <a:gd name="f405" fmla="*/ 190043 f357 1"/>
                <a:gd name="f406" fmla="*/ 683131 f358 1"/>
                <a:gd name="f407" fmla="*/ 204778 f357 1"/>
                <a:gd name="f408" fmla="*/ 683087 f358 1"/>
                <a:gd name="f409" fmla="*/ 683767 f357 1"/>
                <a:gd name="f410" fmla="*/ 683154 f358 1"/>
                <a:gd name="f411" fmla="*/ 695484 f357 1"/>
                <a:gd name="f412" fmla="*/ 669916 f358 1"/>
                <a:gd name="f413" fmla="*/ 389177 f358 1"/>
                <a:gd name="f414" fmla="*/ 690296 f357 1"/>
                <a:gd name="f415" fmla="*/ 626044 f358 1"/>
                <a:gd name="f416" fmla="*/ 643128 f358 1"/>
                <a:gd name="f417" fmla="*/ 672989 f357 1"/>
                <a:gd name="f418" fmla="*/ 207148 f357 1"/>
                <a:gd name="f419" fmla="*/ 624300 f358 1"/>
                <a:gd name="f420" fmla="*/ 188567 f357 1"/>
                <a:gd name="f421" fmla="*/ 154479 f358 1"/>
                <a:gd name="f422" fmla="*/ 134086 f358 1"/>
                <a:gd name="f423" fmla="*/ 209563 f357 1"/>
                <a:gd name="f424" fmla="*/ 670194 f357 1"/>
                <a:gd name="f425" fmla="*/ 134108 f358 1"/>
                <a:gd name="f426" fmla="*/ 677998 f357 1"/>
                <a:gd name="f427" fmla="*/ 145825 f358 1"/>
                <a:gd name="f428" fmla="*/ 690274 f357 1"/>
                <a:gd name="f429" fmla="*/ 156246 f358 1"/>
                <a:gd name="f430" fmla="*/ 389199 f358 1"/>
                <a:gd name="f431" fmla="*/ 388708 f358 1"/>
                <a:gd name="f432" fmla="*/ 135840 f357 1"/>
                <a:gd name="f433" fmla="*/ 647757 f358 1"/>
                <a:gd name="f434" fmla="*/ 658177 f358 1"/>
                <a:gd name="f435" fmla="*/ 135795 f357 1"/>
                <a:gd name="f436" fmla="*/ 669156 f358 1"/>
                <a:gd name="f437" fmla="*/ 124190 f357 1"/>
                <a:gd name="f438" fmla="*/ 669268 f358 1"/>
                <a:gd name="f439" fmla="*/ 90358 f357 1"/>
                <a:gd name="f440" fmla="*/ 649009 f358 1"/>
                <a:gd name="f441" fmla="*/ 69608 f357 1"/>
                <a:gd name="f442" fmla="*/ 130889 f358 1"/>
                <a:gd name="f443" fmla="*/ 120468 f358 1"/>
                <a:gd name="f444" fmla="*/ 69630 f357 1"/>
                <a:gd name="f445" fmla="*/ 110764 f358 1"/>
                <a:gd name="f446" fmla="*/ 78731 f357 1"/>
                <a:gd name="f447" fmla="*/ 110719 f358 1"/>
                <a:gd name="f448" fmla="*/ 126896 f357 1"/>
                <a:gd name="f449" fmla="*/ 119216 f358 1"/>
                <a:gd name="f450" fmla="*/ 130933 f358 1"/>
                <a:gd name="f451" fmla="*/ 135863 f357 1"/>
                <a:gd name="f452" fmla="*/ 388685 f358 1"/>
                <a:gd name="f453" fmla="*/ 709383 f358 1"/>
                <a:gd name="f454" fmla="*/ 101405 f357 1"/>
                <a:gd name="f455" fmla="*/ 141587 f357 1"/>
                <a:gd name="f456" fmla="*/ 712916 f358 1"/>
                <a:gd name="f457" fmla="*/ 157843 f357 1"/>
                <a:gd name="f458" fmla="*/ 735925 f358 1"/>
                <a:gd name="f459" fmla="*/ 157597 f357 1"/>
                <a:gd name="f460" fmla="*/ 739771 f358 1"/>
                <a:gd name="f461" fmla="*/ 142705 f357 1"/>
                <a:gd name="f462" fmla="*/ 62363 f357 1"/>
                <a:gd name="f463" fmla="*/ 735433 f358 1"/>
                <a:gd name="f464" fmla="*/ 46286 f357 1"/>
                <a:gd name="f465" fmla="*/ 713877 f358 1"/>
                <a:gd name="f466" fmla="*/ 45324 f357 1"/>
                <a:gd name="f467" fmla="*/ 709405 f358 1"/>
                <a:gd name="f468" fmla="*/ 61222 f357 1"/>
                <a:gd name="f469" fmla="*/ 67764 f358 1"/>
                <a:gd name="f470" fmla="*/ 103283 f357 1"/>
                <a:gd name="f471" fmla="*/ 67675 f358 1"/>
                <a:gd name="f472" fmla="*/ 67563 f358 1"/>
                <a:gd name="f473" fmla="*/ 52569 f357 1"/>
                <a:gd name="f474" fmla="*/ 57098 f358 1"/>
                <a:gd name="f475" fmla="*/ 39734 f357 1"/>
                <a:gd name="f476" fmla="*/ 43615 f358 1"/>
                <a:gd name="f477" fmla="*/ 47873 f357 1"/>
                <a:gd name="f478" fmla="*/ 40305 f358 1"/>
                <a:gd name="f479" fmla="*/ 60350 f357 1"/>
                <a:gd name="f480" fmla="*/ 40395 f358 1"/>
                <a:gd name="f481" fmla="*/ 144829 f357 1"/>
                <a:gd name="f482" fmla="*/ 42877 f358 1"/>
                <a:gd name="f483" fmla="*/ 154824 f357 1"/>
                <a:gd name="f484" fmla="*/ 59267 f358 1"/>
                <a:gd name="f485" fmla="*/ 164305 f357 1"/>
                <a:gd name="f486" fmla="*/ 150106 f357 1"/>
                <a:gd name="f487" fmla="+- f359 0 f1"/>
                <a:gd name="f488" fmla="*/ f362 1 779858"/>
                <a:gd name="f489" fmla="*/ f363 1 730254"/>
                <a:gd name="f490" fmla="*/ f364 1 779858"/>
                <a:gd name="f491" fmla="*/ f365 1 730254"/>
                <a:gd name="f492" fmla="*/ f366 1 779858"/>
                <a:gd name="f493" fmla="*/ f367 1 730254"/>
                <a:gd name="f494" fmla="*/ f368 1 779858"/>
                <a:gd name="f495" fmla="*/ f369 1 730254"/>
                <a:gd name="f496" fmla="*/ f370 1 779858"/>
                <a:gd name="f497" fmla="*/ f371 1 730254"/>
                <a:gd name="f498" fmla="*/ f372 1 779858"/>
                <a:gd name="f499" fmla="*/ f373 1 730254"/>
                <a:gd name="f500" fmla="*/ f374 1 779858"/>
                <a:gd name="f501" fmla="*/ f375 1 730254"/>
                <a:gd name="f502" fmla="*/ f376 1 779858"/>
                <a:gd name="f503" fmla="*/ f377 1 730254"/>
                <a:gd name="f504" fmla="*/ f378 1 779858"/>
                <a:gd name="f505" fmla="*/ f379 1 730254"/>
                <a:gd name="f506" fmla="*/ f380 1 779858"/>
                <a:gd name="f507" fmla="*/ f381 1 730254"/>
                <a:gd name="f508" fmla="*/ f382 1 779858"/>
                <a:gd name="f509" fmla="*/ f383 1 730254"/>
                <a:gd name="f510" fmla="*/ f384 1 779858"/>
                <a:gd name="f511" fmla="*/ f385 1 730254"/>
                <a:gd name="f512" fmla="*/ f386 1 779858"/>
                <a:gd name="f513" fmla="*/ f387 1 779858"/>
                <a:gd name="f514" fmla="*/ f388 1 779858"/>
                <a:gd name="f515" fmla="*/ f389 1 730254"/>
                <a:gd name="f516" fmla="*/ f390 1 779858"/>
                <a:gd name="f517" fmla="*/ f391 1 730254"/>
                <a:gd name="f518" fmla="*/ f392 1 779858"/>
                <a:gd name="f519" fmla="*/ f393 1 730254"/>
                <a:gd name="f520" fmla="*/ f394 1 779858"/>
                <a:gd name="f521" fmla="*/ f395 1 730254"/>
                <a:gd name="f522" fmla="*/ f396 1 779858"/>
                <a:gd name="f523" fmla="*/ f397 1 730254"/>
                <a:gd name="f524" fmla="*/ f398 1 779858"/>
                <a:gd name="f525" fmla="*/ f399 1 730254"/>
                <a:gd name="f526" fmla="*/ f400 1 779858"/>
                <a:gd name="f527" fmla="*/ f401 1 730254"/>
                <a:gd name="f528" fmla="*/ f402 1 779858"/>
                <a:gd name="f529" fmla="*/ f403 1 730254"/>
                <a:gd name="f530" fmla="*/ f404 1 779858"/>
                <a:gd name="f531" fmla="*/ f405 1 730254"/>
                <a:gd name="f532" fmla="*/ f406 1 779858"/>
                <a:gd name="f533" fmla="*/ f407 1 730254"/>
                <a:gd name="f534" fmla="*/ f408 1 779858"/>
                <a:gd name="f535" fmla="*/ f409 1 730254"/>
                <a:gd name="f536" fmla="*/ f410 1 779858"/>
                <a:gd name="f537" fmla="*/ f411 1 730254"/>
                <a:gd name="f538" fmla="*/ f412 1 779858"/>
                <a:gd name="f539" fmla="*/ f413 1 779858"/>
                <a:gd name="f540" fmla="*/ f414 1 730254"/>
                <a:gd name="f541" fmla="*/ f415 1 779858"/>
                <a:gd name="f542" fmla="*/ f416 1 779858"/>
                <a:gd name="f543" fmla="*/ f417 1 730254"/>
                <a:gd name="f544" fmla="*/ f418 1 730254"/>
                <a:gd name="f545" fmla="*/ f419 1 779858"/>
                <a:gd name="f546" fmla="*/ f420 1 730254"/>
                <a:gd name="f547" fmla="*/ f421 1 779858"/>
                <a:gd name="f548" fmla="*/ f422 1 779858"/>
                <a:gd name="f549" fmla="*/ f423 1 730254"/>
                <a:gd name="f550" fmla="*/ f424 1 730254"/>
                <a:gd name="f551" fmla="*/ f425 1 779858"/>
                <a:gd name="f552" fmla="*/ f426 1 730254"/>
                <a:gd name="f553" fmla="*/ f427 1 779858"/>
                <a:gd name="f554" fmla="*/ f428 1 730254"/>
                <a:gd name="f555" fmla="*/ f429 1 779858"/>
                <a:gd name="f556" fmla="*/ f430 1 779858"/>
                <a:gd name="f557" fmla="*/ f431 1 779858"/>
                <a:gd name="f558" fmla="*/ f432 1 730254"/>
                <a:gd name="f559" fmla="*/ f433 1 779858"/>
                <a:gd name="f560" fmla="*/ f434 1 779858"/>
                <a:gd name="f561" fmla="*/ f435 1 730254"/>
                <a:gd name="f562" fmla="*/ f436 1 779858"/>
                <a:gd name="f563" fmla="*/ f437 1 730254"/>
                <a:gd name="f564" fmla="*/ f438 1 779858"/>
                <a:gd name="f565" fmla="*/ f439 1 730254"/>
                <a:gd name="f566" fmla="*/ f440 1 779858"/>
                <a:gd name="f567" fmla="*/ f441 1 730254"/>
                <a:gd name="f568" fmla="*/ f442 1 779858"/>
                <a:gd name="f569" fmla="*/ f443 1 779858"/>
                <a:gd name="f570" fmla="*/ f444 1 730254"/>
                <a:gd name="f571" fmla="*/ f445 1 779858"/>
                <a:gd name="f572" fmla="*/ f446 1 730254"/>
                <a:gd name="f573" fmla="*/ f447 1 779858"/>
                <a:gd name="f574" fmla="*/ f448 1 730254"/>
                <a:gd name="f575" fmla="*/ f449 1 779858"/>
                <a:gd name="f576" fmla="*/ f450 1 779858"/>
                <a:gd name="f577" fmla="*/ f451 1 730254"/>
                <a:gd name="f578" fmla="*/ f452 1 779858"/>
                <a:gd name="f579" fmla="*/ f453 1 779858"/>
                <a:gd name="f580" fmla="*/ f454 1 730254"/>
                <a:gd name="f581" fmla="*/ f455 1 730254"/>
                <a:gd name="f582" fmla="*/ f456 1 779858"/>
                <a:gd name="f583" fmla="*/ f457 1 730254"/>
                <a:gd name="f584" fmla="*/ f458 1 779858"/>
                <a:gd name="f585" fmla="*/ f459 1 730254"/>
                <a:gd name="f586" fmla="*/ f460 1 779858"/>
                <a:gd name="f587" fmla="*/ f461 1 730254"/>
                <a:gd name="f588" fmla="*/ f462 1 730254"/>
                <a:gd name="f589" fmla="*/ f463 1 779858"/>
                <a:gd name="f590" fmla="*/ f464 1 730254"/>
                <a:gd name="f591" fmla="*/ f465 1 779858"/>
                <a:gd name="f592" fmla="*/ f466 1 730254"/>
                <a:gd name="f593" fmla="*/ f467 1 779858"/>
                <a:gd name="f594" fmla="*/ f468 1 730254"/>
                <a:gd name="f595" fmla="*/ f469 1 779858"/>
                <a:gd name="f596" fmla="*/ f470 1 730254"/>
                <a:gd name="f597" fmla="*/ f471 1 779858"/>
                <a:gd name="f598" fmla="*/ f472 1 779858"/>
                <a:gd name="f599" fmla="*/ f473 1 730254"/>
                <a:gd name="f600" fmla="*/ f474 1 779858"/>
                <a:gd name="f601" fmla="*/ f475 1 730254"/>
                <a:gd name="f602" fmla="*/ f476 1 779858"/>
                <a:gd name="f603" fmla="*/ f477 1 730254"/>
                <a:gd name="f604" fmla="*/ f478 1 779858"/>
                <a:gd name="f605" fmla="*/ f479 1 730254"/>
                <a:gd name="f606" fmla="*/ f480 1 779858"/>
                <a:gd name="f607" fmla="*/ f481 1 730254"/>
                <a:gd name="f608" fmla="*/ f482 1 779858"/>
                <a:gd name="f609" fmla="*/ f483 1 730254"/>
                <a:gd name="f610" fmla="*/ f484 1 779858"/>
                <a:gd name="f611" fmla="*/ f485 1 730254"/>
                <a:gd name="f612" fmla="*/ f486 1 730254"/>
                <a:gd name="f613" fmla="*/ f353 1 f360"/>
                <a:gd name="f614" fmla="*/ f354 1 f360"/>
                <a:gd name="f615" fmla="*/ f353 1 f361"/>
                <a:gd name="f616" fmla="*/ f355 1 f361"/>
                <a:gd name="f617" fmla="*/ f488 1 f360"/>
                <a:gd name="f618" fmla="*/ f489 1 f361"/>
                <a:gd name="f619" fmla="*/ f490 1 f360"/>
                <a:gd name="f620" fmla="*/ f491 1 f361"/>
                <a:gd name="f621" fmla="*/ f492 1 f360"/>
                <a:gd name="f622" fmla="*/ f493 1 f361"/>
                <a:gd name="f623" fmla="*/ f494 1 f360"/>
                <a:gd name="f624" fmla="*/ f495 1 f361"/>
                <a:gd name="f625" fmla="*/ f496 1 f360"/>
                <a:gd name="f626" fmla="*/ f497 1 f361"/>
                <a:gd name="f627" fmla="*/ f498 1 f360"/>
                <a:gd name="f628" fmla="*/ f499 1 f361"/>
                <a:gd name="f629" fmla="*/ f500 1 f360"/>
                <a:gd name="f630" fmla="*/ f501 1 f361"/>
                <a:gd name="f631" fmla="*/ f502 1 f360"/>
                <a:gd name="f632" fmla="*/ f503 1 f361"/>
                <a:gd name="f633" fmla="*/ f504 1 f360"/>
                <a:gd name="f634" fmla="*/ f505 1 f361"/>
                <a:gd name="f635" fmla="*/ f506 1 f360"/>
                <a:gd name="f636" fmla="*/ f507 1 f361"/>
                <a:gd name="f637" fmla="*/ f508 1 f360"/>
                <a:gd name="f638" fmla="*/ f509 1 f361"/>
                <a:gd name="f639" fmla="*/ f510 1 f360"/>
                <a:gd name="f640" fmla="*/ f511 1 f361"/>
                <a:gd name="f641" fmla="*/ f512 1 f360"/>
                <a:gd name="f642" fmla="*/ f513 1 f360"/>
                <a:gd name="f643" fmla="*/ f514 1 f360"/>
                <a:gd name="f644" fmla="*/ f515 1 f361"/>
                <a:gd name="f645" fmla="*/ f516 1 f360"/>
                <a:gd name="f646" fmla="*/ f517 1 f361"/>
                <a:gd name="f647" fmla="*/ f518 1 f360"/>
                <a:gd name="f648" fmla="*/ f519 1 f361"/>
                <a:gd name="f649" fmla="*/ f520 1 f360"/>
                <a:gd name="f650" fmla="*/ f521 1 f361"/>
                <a:gd name="f651" fmla="*/ f522 1 f360"/>
                <a:gd name="f652" fmla="*/ f523 1 f361"/>
                <a:gd name="f653" fmla="*/ f524 1 f360"/>
                <a:gd name="f654" fmla="*/ f525 1 f361"/>
                <a:gd name="f655" fmla="*/ f526 1 f360"/>
                <a:gd name="f656" fmla="*/ f527 1 f361"/>
                <a:gd name="f657" fmla="*/ f528 1 f360"/>
                <a:gd name="f658" fmla="*/ f529 1 f361"/>
                <a:gd name="f659" fmla="*/ f530 1 f360"/>
                <a:gd name="f660" fmla="*/ f531 1 f361"/>
                <a:gd name="f661" fmla="*/ f532 1 f360"/>
                <a:gd name="f662" fmla="*/ f533 1 f361"/>
                <a:gd name="f663" fmla="*/ f534 1 f360"/>
                <a:gd name="f664" fmla="*/ f535 1 f361"/>
                <a:gd name="f665" fmla="*/ f536 1 f360"/>
                <a:gd name="f666" fmla="*/ f537 1 f361"/>
                <a:gd name="f667" fmla="*/ f538 1 f360"/>
                <a:gd name="f668" fmla="*/ f539 1 f360"/>
                <a:gd name="f669" fmla="*/ f540 1 f361"/>
                <a:gd name="f670" fmla="*/ f541 1 f360"/>
                <a:gd name="f671" fmla="*/ f542 1 f360"/>
                <a:gd name="f672" fmla="*/ f543 1 f361"/>
                <a:gd name="f673" fmla="*/ f544 1 f361"/>
                <a:gd name="f674" fmla="*/ f545 1 f360"/>
                <a:gd name="f675" fmla="*/ f546 1 f361"/>
                <a:gd name="f676" fmla="*/ f547 1 f360"/>
                <a:gd name="f677" fmla="*/ f548 1 f360"/>
                <a:gd name="f678" fmla="*/ f549 1 f361"/>
                <a:gd name="f679" fmla="*/ f550 1 f361"/>
                <a:gd name="f680" fmla="*/ f551 1 f360"/>
                <a:gd name="f681" fmla="*/ f552 1 f361"/>
                <a:gd name="f682" fmla="*/ f553 1 f360"/>
                <a:gd name="f683" fmla="*/ f554 1 f361"/>
                <a:gd name="f684" fmla="*/ f555 1 f360"/>
                <a:gd name="f685" fmla="*/ f556 1 f360"/>
                <a:gd name="f686" fmla="*/ f557 1 f360"/>
                <a:gd name="f687" fmla="*/ f558 1 f361"/>
                <a:gd name="f688" fmla="*/ f559 1 f360"/>
                <a:gd name="f689" fmla="*/ f560 1 f360"/>
                <a:gd name="f690" fmla="*/ f561 1 f361"/>
                <a:gd name="f691" fmla="*/ f562 1 f360"/>
                <a:gd name="f692" fmla="*/ f563 1 f361"/>
                <a:gd name="f693" fmla="*/ f564 1 f360"/>
                <a:gd name="f694" fmla="*/ f565 1 f361"/>
                <a:gd name="f695" fmla="*/ f566 1 f360"/>
                <a:gd name="f696" fmla="*/ f567 1 f361"/>
                <a:gd name="f697" fmla="*/ f568 1 f360"/>
                <a:gd name="f698" fmla="*/ f569 1 f360"/>
                <a:gd name="f699" fmla="*/ f570 1 f361"/>
                <a:gd name="f700" fmla="*/ f571 1 f360"/>
                <a:gd name="f701" fmla="*/ f572 1 f361"/>
                <a:gd name="f702" fmla="*/ f573 1 f360"/>
                <a:gd name="f703" fmla="*/ f574 1 f361"/>
                <a:gd name="f704" fmla="*/ f575 1 f360"/>
                <a:gd name="f705" fmla="*/ f576 1 f360"/>
                <a:gd name="f706" fmla="*/ f577 1 f361"/>
                <a:gd name="f707" fmla="*/ f578 1 f360"/>
                <a:gd name="f708" fmla="*/ f579 1 f360"/>
                <a:gd name="f709" fmla="*/ f580 1 f361"/>
                <a:gd name="f710" fmla="*/ f581 1 f361"/>
                <a:gd name="f711" fmla="*/ f582 1 f360"/>
                <a:gd name="f712" fmla="*/ f583 1 f361"/>
                <a:gd name="f713" fmla="*/ f584 1 f360"/>
                <a:gd name="f714" fmla="*/ f585 1 f361"/>
                <a:gd name="f715" fmla="*/ f586 1 f360"/>
                <a:gd name="f716" fmla="*/ f587 1 f361"/>
                <a:gd name="f717" fmla="*/ f588 1 f361"/>
                <a:gd name="f718" fmla="*/ f589 1 f360"/>
                <a:gd name="f719" fmla="*/ f590 1 f361"/>
                <a:gd name="f720" fmla="*/ f591 1 f360"/>
                <a:gd name="f721" fmla="*/ f592 1 f361"/>
                <a:gd name="f722" fmla="*/ f593 1 f360"/>
                <a:gd name="f723" fmla="*/ f594 1 f361"/>
                <a:gd name="f724" fmla="*/ f595 1 f360"/>
                <a:gd name="f725" fmla="*/ f596 1 f361"/>
                <a:gd name="f726" fmla="*/ f597 1 f360"/>
                <a:gd name="f727" fmla="*/ f598 1 f360"/>
                <a:gd name="f728" fmla="*/ f599 1 f361"/>
                <a:gd name="f729" fmla="*/ f600 1 f360"/>
                <a:gd name="f730" fmla="*/ f601 1 f361"/>
                <a:gd name="f731" fmla="*/ f602 1 f360"/>
                <a:gd name="f732" fmla="*/ f603 1 f361"/>
                <a:gd name="f733" fmla="*/ f604 1 f360"/>
                <a:gd name="f734" fmla="*/ f605 1 f361"/>
                <a:gd name="f735" fmla="*/ f606 1 f360"/>
                <a:gd name="f736" fmla="*/ f607 1 f361"/>
                <a:gd name="f737" fmla="*/ f608 1 f360"/>
                <a:gd name="f738" fmla="*/ f609 1 f361"/>
                <a:gd name="f739" fmla="*/ f610 1 f360"/>
                <a:gd name="f740" fmla="*/ f611 1 f361"/>
                <a:gd name="f741" fmla="*/ f612 1 f361"/>
                <a:gd name="f742" fmla="*/ f613 f351 1"/>
                <a:gd name="f743" fmla="*/ f614 f351 1"/>
                <a:gd name="f744" fmla="*/ f616 f352 1"/>
                <a:gd name="f745" fmla="*/ f615 f352 1"/>
                <a:gd name="f746" fmla="*/ f617 f351 1"/>
                <a:gd name="f747" fmla="*/ f618 f352 1"/>
                <a:gd name="f748" fmla="*/ f619 f351 1"/>
                <a:gd name="f749" fmla="*/ f620 f352 1"/>
                <a:gd name="f750" fmla="*/ f621 f351 1"/>
                <a:gd name="f751" fmla="*/ f622 f352 1"/>
                <a:gd name="f752" fmla="*/ f623 f351 1"/>
                <a:gd name="f753" fmla="*/ f624 f352 1"/>
                <a:gd name="f754" fmla="*/ f625 f351 1"/>
                <a:gd name="f755" fmla="*/ f626 f352 1"/>
                <a:gd name="f756" fmla="*/ f627 f351 1"/>
                <a:gd name="f757" fmla="*/ f628 f352 1"/>
                <a:gd name="f758" fmla="*/ f629 f351 1"/>
                <a:gd name="f759" fmla="*/ f630 f352 1"/>
                <a:gd name="f760" fmla="*/ f631 f351 1"/>
                <a:gd name="f761" fmla="*/ f632 f352 1"/>
                <a:gd name="f762" fmla="*/ f633 f351 1"/>
                <a:gd name="f763" fmla="*/ f634 f352 1"/>
                <a:gd name="f764" fmla="*/ f635 f351 1"/>
                <a:gd name="f765" fmla="*/ f636 f352 1"/>
                <a:gd name="f766" fmla="*/ f637 f351 1"/>
                <a:gd name="f767" fmla="*/ f638 f352 1"/>
                <a:gd name="f768" fmla="*/ f639 f351 1"/>
                <a:gd name="f769" fmla="*/ f640 f352 1"/>
                <a:gd name="f770" fmla="*/ f641 f351 1"/>
                <a:gd name="f771" fmla="*/ f642 f351 1"/>
                <a:gd name="f772" fmla="*/ f643 f351 1"/>
                <a:gd name="f773" fmla="*/ f644 f352 1"/>
                <a:gd name="f774" fmla="*/ f645 f351 1"/>
                <a:gd name="f775" fmla="*/ f646 f352 1"/>
                <a:gd name="f776" fmla="*/ f647 f351 1"/>
                <a:gd name="f777" fmla="*/ f648 f352 1"/>
                <a:gd name="f778" fmla="*/ f649 f351 1"/>
                <a:gd name="f779" fmla="*/ f650 f352 1"/>
                <a:gd name="f780" fmla="*/ f651 f351 1"/>
                <a:gd name="f781" fmla="*/ f652 f352 1"/>
                <a:gd name="f782" fmla="*/ f653 f351 1"/>
                <a:gd name="f783" fmla="*/ f654 f352 1"/>
                <a:gd name="f784" fmla="*/ f655 f351 1"/>
                <a:gd name="f785" fmla="*/ f656 f352 1"/>
                <a:gd name="f786" fmla="*/ f657 f351 1"/>
                <a:gd name="f787" fmla="*/ f658 f352 1"/>
                <a:gd name="f788" fmla="*/ f659 f351 1"/>
                <a:gd name="f789" fmla="*/ f660 f352 1"/>
                <a:gd name="f790" fmla="*/ f661 f351 1"/>
                <a:gd name="f791" fmla="*/ f662 f352 1"/>
                <a:gd name="f792" fmla="*/ f663 f351 1"/>
                <a:gd name="f793" fmla="*/ f664 f352 1"/>
                <a:gd name="f794" fmla="*/ f665 f351 1"/>
                <a:gd name="f795" fmla="*/ f666 f352 1"/>
                <a:gd name="f796" fmla="*/ f667 f351 1"/>
                <a:gd name="f797" fmla="*/ f668 f351 1"/>
                <a:gd name="f798" fmla="*/ f669 f352 1"/>
                <a:gd name="f799" fmla="*/ f670 f351 1"/>
                <a:gd name="f800" fmla="*/ f671 f351 1"/>
                <a:gd name="f801" fmla="*/ f672 f352 1"/>
                <a:gd name="f802" fmla="*/ f673 f352 1"/>
                <a:gd name="f803" fmla="*/ f674 f351 1"/>
                <a:gd name="f804" fmla="*/ f675 f352 1"/>
                <a:gd name="f805" fmla="*/ f676 f351 1"/>
                <a:gd name="f806" fmla="*/ f677 f351 1"/>
                <a:gd name="f807" fmla="*/ f678 f352 1"/>
                <a:gd name="f808" fmla="*/ f679 f352 1"/>
                <a:gd name="f809" fmla="*/ f680 f351 1"/>
                <a:gd name="f810" fmla="*/ f681 f352 1"/>
                <a:gd name="f811" fmla="*/ f682 f351 1"/>
                <a:gd name="f812" fmla="*/ f683 f352 1"/>
                <a:gd name="f813" fmla="*/ f684 f351 1"/>
                <a:gd name="f814" fmla="*/ f685 f351 1"/>
                <a:gd name="f815" fmla="*/ f686 f351 1"/>
                <a:gd name="f816" fmla="*/ f687 f352 1"/>
                <a:gd name="f817" fmla="*/ f688 f351 1"/>
                <a:gd name="f818" fmla="*/ f689 f351 1"/>
                <a:gd name="f819" fmla="*/ f690 f352 1"/>
                <a:gd name="f820" fmla="*/ f691 f351 1"/>
                <a:gd name="f821" fmla="*/ f692 f352 1"/>
                <a:gd name="f822" fmla="*/ f693 f351 1"/>
                <a:gd name="f823" fmla="*/ f694 f352 1"/>
                <a:gd name="f824" fmla="*/ f695 f351 1"/>
                <a:gd name="f825" fmla="*/ f696 f352 1"/>
                <a:gd name="f826" fmla="*/ f697 f351 1"/>
                <a:gd name="f827" fmla="*/ f698 f351 1"/>
                <a:gd name="f828" fmla="*/ f699 f352 1"/>
                <a:gd name="f829" fmla="*/ f700 f351 1"/>
                <a:gd name="f830" fmla="*/ f701 f352 1"/>
                <a:gd name="f831" fmla="*/ f702 f351 1"/>
                <a:gd name="f832" fmla="*/ f703 f352 1"/>
                <a:gd name="f833" fmla="*/ f704 f351 1"/>
                <a:gd name="f834" fmla="*/ f705 f351 1"/>
                <a:gd name="f835" fmla="*/ f706 f352 1"/>
                <a:gd name="f836" fmla="*/ f707 f351 1"/>
                <a:gd name="f837" fmla="*/ f708 f351 1"/>
                <a:gd name="f838" fmla="*/ f709 f352 1"/>
                <a:gd name="f839" fmla="*/ f710 f352 1"/>
                <a:gd name="f840" fmla="*/ f711 f351 1"/>
                <a:gd name="f841" fmla="*/ f712 f352 1"/>
                <a:gd name="f842" fmla="*/ f713 f351 1"/>
                <a:gd name="f843" fmla="*/ f714 f352 1"/>
                <a:gd name="f844" fmla="*/ f715 f351 1"/>
                <a:gd name="f845" fmla="*/ f716 f352 1"/>
                <a:gd name="f846" fmla="*/ f717 f352 1"/>
                <a:gd name="f847" fmla="*/ f718 f351 1"/>
                <a:gd name="f848" fmla="*/ f719 f352 1"/>
                <a:gd name="f849" fmla="*/ f720 f351 1"/>
                <a:gd name="f850" fmla="*/ f721 f352 1"/>
                <a:gd name="f851" fmla="*/ f722 f351 1"/>
                <a:gd name="f852" fmla="*/ f723 f352 1"/>
                <a:gd name="f853" fmla="*/ f724 f351 1"/>
                <a:gd name="f854" fmla="*/ f725 f352 1"/>
                <a:gd name="f855" fmla="*/ f726 f351 1"/>
                <a:gd name="f856" fmla="*/ f727 f351 1"/>
                <a:gd name="f857" fmla="*/ f728 f352 1"/>
                <a:gd name="f858" fmla="*/ f729 f351 1"/>
                <a:gd name="f859" fmla="*/ f730 f352 1"/>
                <a:gd name="f860" fmla="*/ f731 f351 1"/>
                <a:gd name="f861" fmla="*/ f732 f352 1"/>
                <a:gd name="f862" fmla="*/ f733 f351 1"/>
                <a:gd name="f863" fmla="*/ f734 f352 1"/>
                <a:gd name="f864" fmla="*/ f735 f351 1"/>
                <a:gd name="f865" fmla="*/ f736 f352 1"/>
                <a:gd name="f866" fmla="*/ f737 f351 1"/>
                <a:gd name="f867" fmla="*/ f738 f352 1"/>
                <a:gd name="f868" fmla="*/ f739 f351 1"/>
                <a:gd name="f869" fmla="*/ f740 f352 1"/>
                <a:gd name="f870" fmla="*/ f741 f3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7">
                  <a:pos x="f746" y="f747"/>
                </a:cxn>
                <a:cxn ang="f487">
                  <a:pos x="f748" y="f749"/>
                </a:cxn>
                <a:cxn ang="f487">
                  <a:pos x="f750" y="f751"/>
                </a:cxn>
                <a:cxn ang="f487">
                  <a:pos x="f752" y="f753"/>
                </a:cxn>
                <a:cxn ang="f487">
                  <a:pos x="f754" y="f755"/>
                </a:cxn>
                <a:cxn ang="f487">
                  <a:pos x="f756" y="f757"/>
                </a:cxn>
                <a:cxn ang="f487">
                  <a:pos x="f758" y="f759"/>
                </a:cxn>
                <a:cxn ang="f487">
                  <a:pos x="f760" y="f761"/>
                </a:cxn>
                <a:cxn ang="f487">
                  <a:pos x="f762" y="f763"/>
                </a:cxn>
                <a:cxn ang="f487">
                  <a:pos x="f764" y="f765"/>
                </a:cxn>
                <a:cxn ang="f487">
                  <a:pos x="f766" y="f767"/>
                </a:cxn>
                <a:cxn ang="f487">
                  <a:pos x="f768" y="f769"/>
                </a:cxn>
                <a:cxn ang="f487">
                  <a:pos x="f770" y="f769"/>
                </a:cxn>
                <a:cxn ang="f487">
                  <a:pos x="f771" y="f769"/>
                </a:cxn>
                <a:cxn ang="f487">
                  <a:pos x="f772" y="f773"/>
                </a:cxn>
                <a:cxn ang="f487">
                  <a:pos x="f774" y="f775"/>
                </a:cxn>
                <a:cxn ang="f487">
                  <a:pos x="f776" y="f777"/>
                </a:cxn>
                <a:cxn ang="f487">
                  <a:pos x="f778" y="f779"/>
                </a:cxn>
                <a:cxn ang="f487">
                  <a:pos x="f780" y="f781"/>
                </a:cxn>
                <a:cxn ang="f487">
                  <a:pos x="f782" y="f783"/>
                </a:cxn>
                <a:cxn ang="f487">
                  <a:pos x="f784" y="f785"/>
                </a:cxn>
                <a:cxn ang="f487">
                  <a:pos x="f786" y="f787"/>
                </a:cxn>
                <a:cxn ang="f487">
                  <a:pos x="f788" y="f789"/>
                </a:cxn>
                <a:cxn ang="f487">
                  <a:pos x="f790" y="f791"/>
                </a:cxn>
                <a:cxn ang="f487">
                  <a:pos x="f792" y="f793"/>
                </a:cxn>
                <a:cxn ang="f487">
                  <a:pos x="f794" y="f795"/>
                </a:cxn>
                <a:cxn ang="f487">
                  <a:pos x="f796" y="f747"/>
                </a:cxn>
                <a:cxn ang="f487">
                  <a:pos x="f746" y="f747"/>
                </a:cxn>
                <a:cxn ang="f487">
                  <a:pos x="f797" y="f798"/>
                </a:cxn>
                <a:cxn ang="f487">
                  <a:pos x="f799" y="f798"/>
                </a:cxn>
                <a:cxn ang="f487">
                  <a:pos x="f800" y="f801"/>
                </a:cxn>
                <a:cxn ang="f487">
                  <a:pos x="f800" y="f802"/>
                </a:cxn>
                <a:cxn ang="f487">
                  <a:pos x="f803" y="f804"/>
                </a:cxn>
                <a:cxn ang="f487">
                  <a:pos x="f805" y="f804"/>
                </a:cxn>
                <a:cxn ang="f487">
                  <a:pos x="f806" y="f807"/>
                </a:cxn>
                <a:cxn ang="f487">
                  <a:pos x="f806" y="f808"/>
                </a:cxn>
                <a:cxn ang="f487">
                  <a:pos x="f809" y="f810"/>
                </a:cxn>
                <a:cxn ang="f487">
                  <a:pos x="f811" y="f812"/>
                </a:cxn>
                <a:cxn ang="f487">
                  <a:pos x="f813" y="f798"/>
                </a:cxn>
                <a:cxn ang="f487">
                  <a:pos x="f814" y="f798"/>
                </a:cxn>
                <a:cxn ang="f487">
                  <a:pos x="f815" y="f816"/>
                </a:cxn>
                <a:cxn ang="f487">
                  <a:pos x="f817" y="f816"/>
                </a:cxn>
                <a:cxn ang="f487">
                  <a:pos x="f818" y="f819"/>
                </a:cxn>
                <a:cxn ang="f487">
                  <a:pos x="f820" y="f821"/>
                </a:cxn>
                <a:cxn ang="f487">
                  <a:pos x="f822" y="f823"/>
                </a:cxn>
                <a:cxn ang="f487">
                  <a:pos x="f824" y="f825"/>
                </a:cxn>
                <a:cxn ang="f487">
                  <a:pos x="f826" y="f825"/>
                </a:cxn>
                <a:cxn ang="f487">
                  <a:pos x="f827" y="f828"/>
                </a:cxn>
                <a:cxn ang="f487">
                  <a:pos x="f829" y="f830"/>
                </a:cxn>
                <a:cxn ang="f487">
                  <a:pos x="f831" y="f832"/>
                </a:cxn>
                <a:cxn ang="f487">
                  <a:pos x="f833" y="f819"/>
                </a:cxn>
                <a:cxn ang="f487">
                  <a:pos x="f834" y="f835"/>
                </a:cxn>
                <a:cxn ang="f487">
                  <a:pos x="f836" y="f835"/>
                </a:cxn>
                <a:cxn ang="f487">
                  <a:pos x="f837" y="f838"/>
                </a:cxn>
                <a:cxn ang="f487">
                  <a:pos x="f837" y="f839"/>
                </a:cxn>
                <a:cxn ang="f487">
                  <a:pos x="f840" y="f841"/>
                </a:cxn>
                <a:cxn ang="f487">
                  <a:pos x="f842" y="f843"/>
                </a:cxn>
                <a:cxn ang="f487">
                  <a:pos x="f844" y="f845"/>
                </a:cxn>
                <a:cxn ang="f487">
                  <a:pos x="f844" y="f846"/>
                </a:cxn>
                <a:cxn ang="f487">
                  <a:pos x="f847" y="f848"/>
                </a:cxn>
                <a:cxn ang="f487">
                  <a:pos x="f849" y="f850"/>
                </a:cxn>
                <a:cxn ang="f487">
                  <a:pos x="f851" y="f852"/>
                </a:cxn>
                <a:cxn ang="f487">
                  <a:pos x="f851" y="f838"/>
                </a:cxn>
                <a:cxn ang="f487">
                  <a:pos x="f853" y="f854"/>
                </a:cxn>
                <a:cxn ang="f487">
                  <a:pos x="f855" y="f854"/>
                </a:cxn>
                <a:cxn ang="f487">
                  <a:pos x="f856" y="f857"/>
                </a:cxn>
                <a:cxn ang="f487">
                  <a:pos x="f858" y="f859"/>
                </a:cxn>
                <a:cxn ang="f487">
                  <a:pos x="f860" y="f861"/>
                </a:cxn>
                <a:cxn ang="f487">
                  <a:pos x="f862" y="f863"/>
                </a:cxn>
                <a:cxn ang="f487">
                  <a:pos x="f864" y="f865"/>
                </a:cxn>
                <a:cxn ang="f487">
                  <a:pos x="f866" y="f867"/>
                </a:cxn>
                <a:cxn ang="f487">
                  <a:pos x="f868" y="f869"/>
                </a:cxn>
                <a:cxn ang="f487">
                  <a:pos x="f853" y="f870"/>
                </a:cxn>
                <a:cxn ang="f487">
                  <a:pos x="f853" y="f854"/>
                </a:cxn>
              </a:cxnLst>
              <a:rect l="f742" t="f745" r="f743" b="f744"/>
              <a:pathLst>
                <a:path w="779858" h="730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0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4"/>
                    <a:pt x="f78" y="f74"/>
                  </a:cubicBezTo>
                  <a:cubicBezTo>
                    <a:pt x="f79" y="f74"/>
                    <a:pt x="f80" y="f74"/>
                    <a:pt x="f81" y="f74"/>
                  </a:cubicBezTo>
                  <a:cubicBezTo>
                    <a:pt x="f82" y="f74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7" y="f139"/>
                  </a:cubicBezTo>
                  <a:cubicBezTo>
                    <a:pt x="f140" y="f141"/>
                    <a:pt x="f142" y="f143"/>
                    <a:pt x="f142" y="f144"/>
                  </a:cubicBezTo>
                  <a:cubicBezTo>
                    <a:pt x="f142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9"/>
                  </a:cubicBezTo>
                  <a:lnTo>
                    <a:pt x="f8" y="f9"/>
                  </a:lnTo>
                  <a:close/>
                  <a:moveTo>
                    <a:pt x="f155" y="f156"/>
                  </a:moveTo>
                  <a:cubicBezTo>
                    <a:pt x="f157" y="f156"/>
                    <a:pt x="f158" y="f156"/>
                    <a:pt x="f159" y="f156"/>
                  </a:cubicBezTo>
                  <a:cubicBezTo>
                    <a:pt x="f160" y="f156"/>
                    <a:pt x="f161" y="f162"/>
                    <a:pt x="f161" y="f163"/>
                  </a:cubicBezTo>
                  <a:cubicBezTo>
                    <a:pt x="f161" y="f164"/>
                    <a:pt x="f161" y="f165"/>
                    <a:pt x="f161" y="f166"/>
                  </a:cubicBezTo>
                  <a:cubicBezTo>
                    <a:pt x="f161" y="f167"/>
                    <a:pt x="f160" y="f168"/>
                    <a:pt x="f169" y="f168"/>
                  </a:cubicBezTo>
                  <a:cubicBezTo>
                    <a:pt x="f170" y="f168"/>
                    <a:pt x="f171" y="f168"/>
                    <a:pt x="f172" y="f168"/>
                  </a:cubicBezTo>
                  <a:cubicBezTo>
                    <a:pt x="f173" y="f168"/>
                    <a:pt x="f174" y="f175"/>
                    <a:pt x="f174" y="f176"/>
                  </a:cubicBezTo>
                  <a:cubicBezTo>
                    <a:pt x="f174" y="f177"/>
                    <a:pt x="f174" y="f178"/>
                    <a:pt x="f174" y="f179"/>
                  </a:cubicBezTo>
                  <a:cubicBezTo>
                    <a:pt x="f174" y="f180"/>
                    <a:pt x="f181" y="f182"/>
                    <a:pt x="f183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156"/>
                    <a:pt x="f194" y="f156"/>
                  </a:cubicBezTo>
                  <a:cubicBezTo>
                    <a:pt x="f195" y="f156"/>
                    <a:pt x="f196" y="f156"/>
                    <a:pt x="f197" y="f156"/>
                  </a:cubicBezTo>
                  <a:close/>
                  <a:moveTo>
                    <a:pt x="f198" y="f199"/>
                  </a:moveTo>
                  <a:cubicBezTo>
                    <a:pt x="f200" y="f199"/>
                    <a:pt x="f201" y="f199"/>
                    <a:pt x="f202" y="f199"/>
                  </a:cubicBezTo>
                  <a:cubicBezTo>
                    <a:pt x="f203" y="f199"/>
                    <a:pt x="f204" y="f205"/>
                    <a:pt x="f206" y="f207"/>
                  </a:cubicBezTo>
                  <a:cubicBezTo>
                    <a:pt x="f208" y="f209"/>
                    <a:pt x="f210" y="f211"/>
                    <a:pt x="f212" y="f213"/>
                  </a:cubicBezTo>
                  <a:cubicBezTo>
                    <a:pt x="f214" y="f215"/>
                    <a:pt x="f216" y="f217"/>
                    <a:pt x="f216" y="f218"/>
                  </a:cubicBezTo>
                  <a:cubicBezTo>
                    <a:pt x="f216" y="f219"/>
                    <a:pt x="f220" y="f221"/>
                    <a:pt x="f222" y="f221"/>
                  </a:cubicBezTo>
                  <a:cubicBezTo>
                    <a:pt x="f223" y="f221"/>
                    <a:pt x="f224" y="f221"/>
                    <a:pt x="f225" y="f221"/>
                  </a:cubicBezTo>
                  <a:cubicBezTo>
                    <a:pt x="f226" y="f221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33" y="f241"/>
                  </a:cubicBezTo>
                  <a:cubicBezTo>
                    <a:pt x="f242" y="f243"/>
                    <a:pt x="f244" y="f245"/>
                    <a:pt x="f246" y="f207"/>
                  </a:cubicBezTo>
                  <a:cubicBezTo>
                    <a:pt x="f247" y="f248"/>
                    <a:pt x="f249" y="f250"/>
                    <a:pt x="f251" y="f250"/>
                  </a:cubicBezTo>
                  <a:cubicBezTo>
                    <a:pt x="f252" y="f250"/>
                    <a:pt x="f253" y="f250"/>
                    <a:pt x="f254" y="f250"/>
                  </a:cubicBezTo>
                  <a:close/>
                  <a:moveTo>
                    <a:pt x="f255" y="f256"/>
                  </a:moveTo>
                  <a:cubicBezTo>
                    <a:pt x="f255" y="f257"/>
                    <a:pt x="f255" y="f258"/>
                    <a:pt x="f255" y="f259"/>
                  </a:cubicBezTo>
                  <a:cubicBezTo>
                    <a:pt x="f255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7" y="f279"/>
                    <a:pt x="f275" y="f280"/>
                  </a:cubicBezTo>
                  <a:cubicBezTo>
                    <a:pt x="f275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cubicBezTo>
                    <a:pt x="f292" y="f293"/>
                    <a:pt x="f294" y="f295"/>
                    <a:pt x="f294" y="f296"/>
                  </a:cubicBezTo>
                  <a:cubicBezTo>
                    <a:pt x="f294" y="f297"/>
                    <a:pt x="f294" y="f298"/>
                    <a:pt x="f294" y="f256"/>
                  </a:cubicBezTo>
                  <a:close/>
                  <a:moveTo>
                    <a:pt x="f299" y="f300"/>
                  </a:moveTo>
                  <a:lnTo>
                    <a:pt x="f301" y="f300"/>
                  </a:lnTo>
                  <a:cubicBezTo>
                    <a:pt x="f301" y="f302"/>
                    <a:pt x="f303" y="f304"/>
                    <a:pt x="f305" y="f306"/>
                  </a:cubicBezTo>
                  <a:cubicBezTo>
                    <a:pt x="f307" y="f308"/>
                    <a:pt x="f309" y="f310"/>
                    <a:pt x="f311" y="f312"/>
                  </a:cubicBezTo>
                  <a:cubicBezTo>
                    <a:pt x="f313" y="f314"/>
                    <a:pt x="f315" y="f31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7" y="f328"/>
                    <a:pt x="f329" y="f330"/>
                  </a:cubicBezTo>
                  <a:cubicBezTo>
                    <a:pt x="f331" y="f332"/>
                    <a:pt x="f333" y="f334"/>
                    <a:pt x="f335" y="f336"/>
                  </a:cubicBezTo>
                  <a:cubicBezTo>
                    <a:pt x="f337" y="f338"/>
                    <a:pt x="f339" y="f340"/>
                    <a:pt x="f341" y="f342"/>
                  </a:cubicBezTo>
                  <a:cubicBezTo>
                    <a:pt x="f343" y="f344"/>
                    <a:pt x="f63" y="f345"/>
                    <a:pt x="f299" y="f346"/>
                  </a:cubicBezTo>
                  <a:cubicBezTo>
                    <a:pt x="f347" y="f348"/>
                    <a:pt x="f299" y="f349"/>
                    <a:pt x="f299" y="f300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orma libre: forma 7">
              <a:extLst>
                <a:ext uri="{FF2B5EF4-FFF2-40B4-BE49-F238E27FC236}">
                  <a16:creationId xmlns:a16="http://schemas.microsoft.com/office/drawing/2014/main" id="{74338688-0E75-45A7-AF6F-4FF0D4A5B215}"/>
                </a:ext>
              </a:extLst>
            </p:cNvPr>
            <p:cNvSpPr/>
            <p:nvPr/>
          </p:nvSpPr>
          <p:spPr>
            <a:xfrm>
              <a:off x="3558634" y="1734625"/>
              <a:ext cx="203335" cy="445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338"/>
                <a:gd name="f7" fmla="val 445717"/>
                <a:gd name="f8" fmla="val 99906"/>
                <a:gd name="f9" fmla="val 235479"/>
                <a:gd name="f10" fmla="val 112808"/>
                <a:gd name="f11" fmla="val 224746"/>
                <a:gd name="f12" fmla="val 127231"/>
                <a:gd name="f13" fmla="val 216338"/>
                <a:gd name="f14" fmla="val 142302"/>
                <a:gd name="f15" fmla="val 207998"/>
                <a:gd name="f16" fmla="val 145791"/>
                <a:gd name="f17" fmla="val 213856"/>
                <a:gd name="f18" fmla="val 142168"/>
                <a:gd name="f19" fmla="val 217367"/>
                <a:gd name="f20" fmla="val 140536"/>
                <a:gd name="f21" fmla="val 220922"/>
                <a:gd name="f22" fmla="val 124637"/>
                <a:gd name="f23" fmla="val 255156"/>
                <a:gd name="f24" fmla="val 101964"/>
                <a:gd name="f25" fmla="val 284605"/>
                <a:gd name="f26" fmla="val 76159"/>
                <a:gd name="f27" fmla="val 311818"/>
                <a:gd name="f28" fmla="val 70502"/>
                <a:gd name="f29" fmla="val 317789"/>
                <a:gd name="f30" fmla="val 64733"/>
                <a:gd name="f31" fmla="val 323714"/>
                <a:gd name="f32" fmla="val 58584"/>
                <a:gd name="f33" fmla="val 329193"/>
                <a:gd name="f34" fmla="val 53821"/>
                <a:gd name="f35" fmla="val 333441"/>
                <a:gd name="f36" fmla="val 50981"/>
                <a:gd name="f37" fmla="val 332122"/>
                <a:gd name="f38" fmla="val 50355"/>
                <a:gd name="f39" fmla="val 325570"/>
                <a:gd name="f40" fmla="val 49930"/>
                <a:gd name="f41" fmla="val 321277"/>
                <a:gd name="f42" fmla="val 50020"/>
                <a:gd name="f43" fmla="val 316894"/>
                <a:gd name="f44" fmla="val 50288"/>
                <a:gd name="f45" fmla="val 312579"/>
                <a:gd name="f46" fmla="val 52994"/>
                <a:gd name="f47" fmla="val 267522"/>
                <a:gd name="f48" fmla="val 57689"/>
                <a:gd name="f49" fmla="val 222733"/>
                <a:gd name="f50" fmla="val 69518"/>
                <a:gd name="f51" fmla="val 178973"/>
                <a:gd name="f52" fmla="val 69854"/>
                <a:gd name="f53" fmla="val 177744"/>
                <a:gd name="f54" fmla="val 69898"/>
                <a:gd name="f55" fmla="val 176424"/>
                <a:gd name="f56" fmla="val 70100"/>
                <a:gd name="f57" fmla="val 174948"/>
                <a:gd name="f58" fmla="val 65359"/>
                <a:gd name="f59" fmla="val 176201"/>
                <a:gd name="f60" fmla="val 65896"/>
                <a:gd name="f61" fmla="val 180717"/>
                <a:gd name="f62" fmla="val 64845"/>
                <a:gd name="f63" fmla="val 183669"/>
                <a:gd name="f64" fmla="val 45972"/>
                <a:gd name="f65" fmla="val 236060"/>
                <a:gd name="f66" fmla="val 35754"/>
                <a:gd name="f67" fmla="val 289838"/>
                <a:gd name="f68" fmla="val 40494"/>
                <a:gd name="f69" fmla="val 345739"/>
                <a:gd name="f70" fmla="val 41925"/>
                <a:gd name="f71" fmla="val 362555"/>
                <a:gd name="f72" fmla="val 44765"/>
                <a:gd name="f73" fmla="val 379258"/>
                <a:gd name="f74" fmla="val 46979"/>
                <a:gd name="f75" fmla="val 396006"/>
                <a:gd name="f76" fmla="val 47560"/>
                <a:gd name="f77" fmla="val 400322"/>
                <a:gd name="f78" fmla="val 48723"/>
                <a:gd name="f79" fmla="val 404861"/>
                <a:gd name="f80" fmla="val 46509"/>
                <a:gd name="f81" fmla="val 408797"/>
                <a:gd name="f82" fmla="val 39913"/>
                <a:gd name="f83" fmla="val 420491"/>
                <a:gd name="f84" fmla="val 32958"/>
                <a:gd name="f85" fmla="val 431985"/>
                <a:gd name="f86" fmla="val 26049"/>
                <a:gd name="f87" fmla="val 443523"/>
                <a:gd name="f88" fmla="val 25155"/>
                <a:gd name="f89" fmla="val 444999"/>
                <a:gd name="f90" fmla="val 23701"/>
                <a:gd name="f91" fmla="val 446184"/>
                <a:gd name="f92" fmla="val 21778"/>
                <a:gd name="f93" fmla="val 445535"/>
                <a:gd name="f94" fmla="val 19833"/>
                <a:gd name="f95" fmla="val 444887"/>
                <a:gd name="f96" fmla="val 19385"/>
                <a:gd name="f97" fmla="val 442986"/>
                <a:gd name="f98" fmla="val 19318"/>
                <a:gd name="f99" fmla="val 441309"/>
                <a:gd name="f100" fmla="val 19184"/>
                <a:gd name="f101" fmla="val 437866"/>
                <a:gd name="f102" fmla="val 19207"/>
                <a:gd name="f103" fmla="val 434377"/>
                <a:gd name="f104" fmla="val 19520"/>
                <a:gd name="f105" fmla="val 430934"/>
                <a:gd name="f106" fmla="val 21711"/>
                <a:gd name="f107" fmla="val 408014"/>
                <a:gd name="f108" fmla="val 21823"/>
                <a:gd name="f109" fmla="val 385050"/>
                <a:gd name="f110" fmla="val 21443"/>
                <a:gd name="f111" fmla="val 362063"/>
                <a:gd name="f112" fmla="val 21241"/>
                <a:gd name="f113" fmla="val 350234"/>
                <a:gd name="f114" fmla="val 18826"/>
                <a:gd name="f115" fmla="val 338875"/>
                <a:gd name="f116" fmla="val 14824"/>
                <a:gd name="f117" fmla="val 327739"/>
                <a:gd name="f118" fmla="val -1097"/>
                <a:gd name="f119" fmla="val 283398"/>
                <a:gd name="f120" fmla="val -4138"/>
                <a:gd name="f121" fmla="val 238117"/>
                <a:gd name="f122" fmla="val 5432"/>
                <a:gd name="f123" fmla="val 191987"/>
                <a:gd name="f124" fmla="val 6036"/>
                <a:gd name="f125" fmla="val 189013"/>
                <a:gd name="f126" fmla="val 6863"/>
                <a:gd name="f127" fmla="val 186084"/>
                <a:gd name="f128" fmla="val 7847"/>
                <a:gd name="f129" fmla="val 183222"/>
                <a:gd name="f130" fmla="val 8205"/>
                <a:gd name="f131" fmla="val 182171"/>
                <a:gd name="f132" fmla="val 9368"/>
                <a:gd name="f133" fmla="val 181411"/>
                <a:gd name="f134" fmla="val 10956"/>
                <a:gd name="f135" fmla="val 179622"/>
                <a:gd name="f136" fmla="val 16814"/>
                <a:gd name="f137" fmla="val 190534"/>
                <a:gd name="f138" fmla="val 15674"/>
                <a:gd name="f139" fmla="val 202698"/>
                <a:gd name="f140" fmla="val 20615"/>
                <a:gd name="f141" fmla="val 214750"/>
                <a:gd name="f142" fmla="val 195833"/>
                <a:gd name="f143" fmla="val 21107"/>
                <a:gd name="f144" fmla="val 178616"/>
                <a:gd name="f145" fmla="val 20459"/>
                <a:gd name="f146" fmla="val 161443"/>
                <a:gd name="f147" fmla="val 19967"/>
                <a:gd name="f148" fmla="val 148809"/>
                <a:gd name="f149" fmla="val 22918"/>
                <a:gd name="f150" fmla="val 137561"/>
                <a:gd name="f151" fmla="val 29135"/>
                <a:gd name="f152" fmla="val 126716"/>
                <a:gd name="f153" fmla="val 34322"/>
                <a:gd name="f154" fmla="val 117683"/>
                <a:gd name="f155" fmla="val 38459"/>
                <a:gd name="f156" fmla="val 107464"/>
                <a:gd name="f157" fmla="val 45995"/>
                <a:gd name="f158" fmla="val 100621"/>
                <a:gd name="f159" fmla="val 53307"/>
                <a:gd name="f160" fmla="val 94003"/>
                <a:gd name="f161" fmla="val 57935"/>
                <a:gd name="f162" fmla="val 86065"/>
                <a:gd name="f163" fmla="val 63816"/>
                <a:gd name="f164" fmla="val 78686"/>
                <a:gd name="f165" fmla="val 75399"/>
                <a:gd name="f166" fmla="val 64106"/>
                <a:gd name="f167" fmla="val 89464"/>
                <a:gd name="f168" fmla="val 51651"/>
                <a:gd name="f169" fmla="val 104871"/>
                <a:gd name="f170" fmla="val 40941"/>
                <a:gd name="f171" fmla="val 106615"/>
                <a:gd name="f172" fmla="val 39733"/>
                <a:gd name="f173" fmla="val 108448"/>
                <a:gd name="f174" fmla="val 38414"/>
                <a:gd name="f175" fmla="val 111892"/>
                <a:gd name="f176" fmla="val 40270"/>
                <a:gd name="f177" fmla="val 111176"/>
                <a:gd name="f178" fmla="val 48118"/>
                <a:gd name="f179" fmla="val 105273"/>
                <a:gd name="f180" fmla="val 54603"/>
                <a:gd name="f181" fmla="val 105005"/>
                <a:gd name="f182" fmla="val 63368"/>
                <a:gd name="f183" fmla="val 109320"/>
                <a:gd name="f184" fmla="val 55989"/>
                <a:gd name="f185" fmla="val 114038"/>
                <a:gd name="f186" fmla="val 48812"/>
                <a:gd name="f187" fmla="val 117907"/>
                <a:gd name="f188" fmla="val 41209"/>
                <a:gd name="f189" fmla="val 123497"/>
                <a:gd name="f190" fmla="val 30208"/>
                <a:gd name="f191" fmla="val 132039"/>
                <a:gd name="f192" fmla="val 23030"/>
                <a:gd name="f193" fmla="val 143309"/>
                <a:gd name="f194" fmla="val 18245"/>
                <a:gd name="f195" fmla="val 160124"/>
                <a:gd name="f196" fmla="val 11111"/>
                <a:gd name="f197" fmla="val 177096"/>
                <a:gd name="f198" fmla="val 4672"/>
                <a:gd name="f199" fmla="val 195007"/>
                <a:gd name="f200" fmla="val 870"/>
                <a:gd name="f201" fmla="val 197869"/>
                <a:gd name="f202" fmla="val 267"/>
                <a:gd name="f203" fmla="val 200776"/>
                <a:gd name="f204" fmla="val -919"/>
                <a:gd name="f205" fmla="val 203191"/>
                <a:gd name="f206" fmla="val 1250"/>
                <a:gd name="f207" fmla="val 203772"/>
                <a:gd name="f208" fmla="val 3755"/>
                <a:gd name="f209" fmla="val 202542"/>
                <a:gd name="f210" fmla="val 5029"/>
                <a:gd name="f211" fmla="val 201223"/>
                <a:gd name="f212" fmla="val 6147"/>
                <a:gd name="f213" fmla="val 185772"/>
                <a:gd name="f214" fmla="val 19273"/>
                <a:gd name="f215" fmla="val 176492"/>
                <a:gd name="f216" fmla="val 36223"/>
                <a:gd name="f217" fmla="val 171461"/>
                <a:gd name="f218" fmla="val 55498"/>
                <a:gd name="f219" fmla="val 169582"/>
                <a:gd name="f220" fmla="val 62742"/>
                <a:gd name="f221" fmla="val 166050"/>
                <a:gd name="f222" fmla="val 67729"/>
                <a:gd name="f223" fmla="val 159699"/>
                <a:gd name="f224" fmla="val 71664"/>
                <a:gd name="f225" fmla="val 150196"/>
                <a:gd name="f226" fmla="val 77545"/>
                <a:gd name="f227" fmla="val 141520"/>
                <a:gd name="f228" fmla="val 84566"/>
                <a:gd name="f229" fmla="val 134968"/>
                <a:gd name="f230" fmla="val 94159"/>
                <a:gd name="f231" fmla="val 140827"/>
                <a:gd name="f232" fmla="val 90805"/>
                <a:gd name="f233" fmla="val 146529"/>
                <a:gd name="f234" fmla="val 87071"/>
                <a:gd name="f235" fmla="val 152611"/>
                <a:gd name="f236" fmla="val 84142"/>
                <a:gd name="f237" fmla="val 162673"/>
                <a:gd name="f238" fmla="val 79289"/>
                <a:gd name="f239" fmla="val 164730"/>
                <a:gd name="f240" fmla="val 80832"/>
                <a:gd name="f241" fmla="val 165222"/>
                <a:gd name="f242" fmla="val 91476"/>
                <a:gd name="f243" fmla="val 165736"/>
                <a:gd name="f244" fmla="val 102679"/>
                <a:gd name="f245" fmla="val 162785"/>
                <a:gd name="f246" fmla="val 111533"/>
                <a:gd name="f247" fmla="val 152722"/>
                <a:gd name="f248" fmla="val 118018"/>
                <a:gd name="f249" fmla="val 144359"/>
                <a:gd name="f250" fmla="val 123407"/>
                <a:gd name="f251" fmla="val 137495"/>
                <a:gd name="f252" fmla="val 130853"/>
                <a:gd name="f253" fmla="val 130675"/>
                <a:gd name="f254" fmla="val 138165"/>
                <a:gd name="f255" fmla="val 127835"/>
                <a:gd name="f256" fmla="val 141206"/>
                <a:gd name="f257" fmla="val 124727"/>
                <a:gd name="f258" fmla="val 144091"/>
                <a:gd name="f259" fmla="val 122513"/>
                <a:gd name="f260" fmla="val 150262"/>
                <a:gd name="f261" fmla="val 131390"/>
                <a:gd name="f262" fmla="val 144381"/>
                <a:gd name="f263" fmla="val 138434"/>
                <a:gd name="f264" fmla="val 139596"/>
                <a:gd name="f265" fmla="val 145634"/>
                <a:gd name="f266" fmla="val 135035"/>
                <a:gd name="f267" fmla="val 148921"/>
                <a:gd name="f268" fmla="val 132955"/>
                <a:gd name="f269" fmla="val 152387"/>
                <a:gd name="f270" fmla="val 131099"/>
                <a:gd name="f271" fmla="val 155965"/>
                <a:gd name="f272" fmla="val 129579"/>
                <a:gd name="f273" fmla="val 159587"/>
                <a:gd name="f274" fmla="val 128036"/>
                <a:gd name="f275" fmla="val 162293"/>
                <a:gd name="f276" fmla="val 129735"/>
                <a:gd name="f277" fmla="val 162203"/>
                <a:gd name="f278" fmla="val 133536"/>
                <a:gd name="f279" fmla="val 161779"/>
                <a:gd name="f280" fmla="val 150911"/>
                <a:gd name="f281" fmla="val 160280"/>
                <a:gd name="f282" fmla="val 168195"/>
                <a:gd name="f283" fmla="val 153483"/>
                <a:gd name="f284" fmla="val 184452"/>
                <a:gd name="f285" fmla="val 151604"/>
                <a:gd name="f286" fmla="val 188924"/>
                <a:gd name="f287" fmla="val 146819"/>
                <a:gd name="f288" fmla="val 191182"/>
                <a:gd name="f289" fmla="val 142884"/>
                <a:gd name="f290" fmla="val 193843"/>
                <a:gd name="f291" fmla="val 126203"/>
                <a:gd name="f292" fmla="val 205135"/>
                <a:gd name="f293" fmla="val 112540"/>
                <a:gd name="f294" fmla="val 219625"/>
                <a:gd name="f295" fmla="val 99884"/>
                <a:gd name="f296" fmla="val 235456"/>
                <a:gd name="f297" fmla="+- 0 0 -90"/>
                <a:gd name="f298" fmla="*/ f3 1 203338"/>
                <a:gd name="f299" fmla="*/ f4 1 445717"/>
                <a:gd name="f300" fmla="val f5"/>
                <a:gd name="f301" fmla="val f6"/>
                <a:gd name="f302" fmla="val f7"/>
                <a:gd name="f303" fmla="*/ f297 f0 1"/>
                <a:gd name="f304" fmla="+- f302 0 f300"/>
                <a:gd name="f305" fmla="+- f301 0 f300"/>
                <a:gd name="f306" fmla="*/ f303 1 f2"/>
                <a:gd name="f307" fmla="*/ f305 1 203338"/>
                <a:gd name="f308" fmla="*/ f304 1 445717"/>
                <a:gd name="f309" fmla="*/ 99906 f305 1"/>
                <a:gd name="f310" fmla="*/ 235479 f304 1"/>
                <a:gd name="f311" fmla="*/ 142302 f305 1"/>
                <a:gd name="f312" fmla="*/ 207998 f304 1"/>
                <a:gd name="f313" fmla="*/ 140536 f305 1"/>
                <a:gd name="f314" fmla="*/ 220922 f304 1"/>
                <a:gd name="f315" fmla="*/ 76159 f305 1"/>
                <a:gd name="f316" fmla="*/ 311818 f304 1"/>
                <a:gd name="f317" fmla="*/ 58584 f305 1"/>
                <a:gd name="f318" fmla="*/ 329193 f304 1"/>
                <a:gd name="f319" fmla="*/ 50355 f305 1"/>
                <a:gd name="f320" fmla="*/ 325570 f304 1"/>
                <a:gd name="f321" fmla="*/ 50288 f305 1"/>
                <a:gd name="f322" fmla="*/ 312579 f304 1"/>
                <a:gd name="f323" fmla="*/ 69518 f305 1"/>
                <a:gd name="f324" fmla="*/ 178973 f304 1"/>
                <a:gd name="f325" fmla="*/ 70100 f305 1"/>
                <a:gd name="f326" fmla="*/ 174948 f304 1"/>
                <a:gd name="f327" fmla="*/ 64845 f305 1"/>
                <a:gd name="f328" fmla="*/ 183669 f304 1"/>
                <a:gd name="f329" fmla="*/ 40494 f305 1"/>
                <a:gd name="f330" fmla="*/ 345739 f304 1"/>
                <a:gd name="f331" fmla="*/ 46979 f305 1"/>
                <a:gd name="f332" fmla="*/ 396006 f304 1"/>
                <a:gd name="f333" fmla="*/ 46509 f305 1"/>
                <a:gd name="f334" fmla="*/ 408797 f304 1"/>
                <a:gd name="f335" fmla="*/ 26049 f305 1"/>
                <a:gd name="f336" fmla="*/ 443523 f304 1"/>
                <a:gd name="f337" fmla="*/ 21778 f305 1"/>
                <a:gd name="f338" fmla="*/ 445535 f304 1"/>
                <a:gd name="f339" fmla="*/ 19318 f305 1"/>
                <a:gd name="f340" fmla="*/ 441309 f304 1"/>
                <a:gd name="f341" fmla="*/ 19520 f305 1"/>
                <a:gd name="f342" fmla="*/ 430934 f304 1"/>
                <a:gd name="f343" fmla="*/ 21443 f305 1"/>
                <a:gd name="f344" fmla="*/ 362063 f304 1"/>
                <a:gd name="f345" fmla="*/ 14824 f305 1"/>
                <a:gd name="f346" fmla="*/ 327739 f304 1"/>
                <a:gd name="f347" fmla="*/ 5432 f305 1"/>
                <a:gd name="f348" fmla="*/ 191987 f304 1"/>
                <a:gd name="f349" fmla="*/ 7847 f305 1"/>
                <a:gd name="f350" fmla="*/ 183222 f304 1"/>
                <a:gd name="f351" fmla="*/ 10956 f305 1"/>
                <a:gd name="f352" fmla="*/ 179622 f304 1"/>
                <a:gd name="f353" fmla="*/ 20615 f305 1"/>
                <a:gd name="f354" fmla="*/ 214750 f304 1"/>
                <a:gd name="f355" fmla="*/ 20459 f305 1"/>
                <a:gd name="f356" fmla="*/ 161443 f304 1"/>
                <a:gd name="f357" fmla="*/ 29135 f305 1"/>
                <a:gd name="f358" fmla="*/ 126716 f304 1"/>
                <a:gd name="f359" fmla="*/ 45995 f305 1"/>
                <a:gd name="f360" fmla="*/ 100621 f304 1"/>
                <a:gd name="f361" fmla="*/ 63816 f305 1"/>
                <a:gd name="f362" fmla="*/ 78686 f304 1"/>
                <a:gd name="f363" fmla="*/ 104871 f305 1"/>
                <a:gd name="f364" fmla="*/ 40941 f304 1"/>
                <a:gd name="f365" fmla="*/ 111892 f305 1"/>
                <a:gd name="f366" fmla="*/ 40270 f304 1"/>
                <a:gd name="f367" fmla="*/ 105005 f305 1"/>
                <a:gd name="f368" fmla="*/ 63368 f304 1"/>
                <a:gd name="f369" fmla="*/ 117907 f305 1"/>
                <a:gd name="f370" fmla="*/ 41209 f304 1"/>
                <a:gd name="f371" fmla="*/ 143309 f305 1"/>
                <a:gd name="f372" fmla="*/ 18245 f304 1"/>
                <a:gd name="f373" fmla="*/ 195007 f305 1"/>
                <a:gd name="f374" fmla="*/ 870 f304 1"/>
                <a:gd name="f375" fmla="*/ 203191 f305 1"/>
                <a:gd name="f376" fmla="*/ 1250 f304 1"/>
                <a:gd name="f377" fmla="*/ 201223 f305 1"/>
                <a:gd name="f378" fmla="*/ 6147 f304 1"/>
                <a:gd name="f379" fmla="*/ 171461 f305 1"/>
                <a:gd name="f380" fmla="*/ 55498 f304 1"/>
                <a:gd name="f381" fmla="*/ 159699 f305 1"/>
                <a:gd name="f382" fmla="*/ 71664 f304 1"/>
                <a:gd name="f383" fmla="*/ 134968 f305 1"/>
                <a:gd name="f384" fmla="*/ 94159 f304 1"/>
                <a:gd name="f385" fmla="*/ 152611 f305 1"/>
                <a:gd name="f386" fmla="*/ 84142 f304 1"/>
                <a:gd name="f387" fmla="*/ 165222 f305 1"/>
                <a:gd name="f388" fmla="*/ 91476 f304 1"/>
                <a:gd name="f389" fmla="*/ 152722 f305 1"/>
                <a:gd name="f390" fmla="*/ 118018 f304 1"/>
                <a:gd name="f391" fmla="*/ 130675 f305 1"/>
                <a:gd name="f392" fmla="*/ 138165 f304 1"/>
                <a:gd name="f393" fmla="*/ 122513 f305 1"/>
                <a:gd name="f394" fmla="*/ 150262 f304 1"/>
                <a:gd name="f395" fmla="*/ 145634 f305 1"/>
                <a:gd name="f396" fmla="*/ 135035 f304 1"/>
                <a:gd name="f397" fmla="*/ 155965 f305 1"/>
                <a:gd name="f398" fmla="*/ 129579 f304 1"/>
                <a:gd name="f399" fmla="*/ 162203 f305 1"/>
                <a:gd name="f400" fmla="*/ 133536 f304 1"/>
                <a:gd name="f401" fmla="*/ 153483 f305 1"/>
                <a:gd name="f402" fmla="*/ 184452 f304 1"/>
                <a:gd name="f403" fmla="*/ 142884 f305 1"/>
                <a:gd name="f404" fmla="*/ 193843 f304 1"/>
                <a:gd name="f405" fmla="*/ 99884 f305 1"/>
                <a:gd name="f406" fmla="*/ 235456 f304 1"/>
                <a:gd name="f407" fmla="+- f306 0 f1"/>
                <a:gd name="f408" fmla="*/ f309 1 203338"/>
                <a:gd name="f409" fmla="*/ f310 1 445717"/>
                <a:gd name="f410" fmla="*/ f311 1 203338"/>
                <a:gd name="f411" fmla="*/ f312 1 445717"/>
                <a:gd name="f412" fmla="*/ f313 1 203338"/>
                <a:gd name="f413" fmla="*/ f314 1 445717"/>
                <a:gd name="f414" fmla="*/ f315 1 203338"/>
                <a:gd name="f415" fmla="*/ f316 1 445717"/>
                <a:gd name="f416" fmla="*/ f317 1 203338"/>
                <a:gd name="f417" fmla="*/ f318 1 445717"/>
                <a:gd name="f418" fmla="*/ f319 1 203338"/>
                <a:gd name="f419" fmla="*/ f320 1 445717"/>
                <a:gd name="f420" fmla="*/ f321 1 203338"/>
                <a:gd name="f421" fmla="*/ f322 1 445717"/>
                <a:gd name="f422" fmla="*/ f323 1 203338"/>
                <a:gd name="f423" fmla="*/ f324 1 445717"/>
                <a:gd name="f424" fmla="*/ f325 1 203338"/>
                <a:gd name="f425" fmla="*/ f326 1 445717"/>
                <a:gd name="f426" fmla="*/ f327 1 203338"/>
                <a:gd name="f427" fmla="*/ f328 1 445717"/>
                <a:gd name="f428" fmla="*/ f329 1 203338"/>
                <a:gd name="f429" fmla="*/ f330 1 445717"/>
                <a:gd name="f430" fmla="*/ f331 1 203338"/>
                <a:gd name="f431" fmla="*/ f332 1 445717"/>
                <a:gd name="f432" fmla="*/ f333 1 203338"/>
                <a:gd name="f433" fmla="*/ f334 1 445717"/>
                <a:gd name="f434" fmla="*/ f335 1 203338"/>
                <a:gd name="f435" fmla="*/ f336 1 445717"/>
                <a:gd name="f436" fmla="*/ f337 1 203338"/>
                <a:gd name="f437" fmla="*/ f338 1 445717"/>
                <a:gd name="f438" fmla="*/ f339 1 203338"/>
                <a:gd name="f439" fmla="*/ f340 1 445717"/>
                <a:gd name="f440" fmla="*/ f341 1 203338"/>
                <a:gd name="f441" fmla="*/ f342 1 445717"/>
                <a:gd name="f442" fmla="*/ f343 1 203338"/>
                <a:gd name="f443" fmla="*/ f344 1 445717"/>
                <a:gd name="f444" fmla="*/ f345 1 203338"/>
                <a:gd name="f445" fmla="*/ f346 1 445717"/>
                <a:gd name="f446" fmla="*/ f347 1 203338"/>
                <a:gd name="f447" fmla="*/ f348 1 445717"/>
                <a:gd name="f448" fmla="*/ f349 1 203338"/>
                <a:gd name="f449" fmla="*/ f350 1 445717"/>
                <a:gd name="f450" fmla="*/ f351 1 203338"/>
                <a:gd name="f451" fmla="*/ f352 1 445717"/>
                <a:gd name="f452" fmla="*/ f353 1 203338"/>
                <a:gd name="f453" fmla="*/ f354 1 445717"/>
                <a:gd name="f454" fmla="*/ f355 1 203338"/>
                <a:gd name="f455" fmla="*/ f356 1 445717"/>
                <a:gd name="f456" fmla="*/ f357 1 203338"/>
                <a:gd name="f457" fmla="*/ f358 1 445717"/>
                <a:gd name="f458" fmla="*/ f359 1 203338"/>
                <a:gd name="f459" fmla="*/ f360 1 445717"/>
                <a:gd name="f460" fmla="*/ f361 1 203338"/>
                <a:gd name="f461" fmla="*/ f362 1 445717"/>
                <a:gd name="f462" fmla="*/ f363 1 203338"/>
                <a:gd name="f463" fmla="*/ f364 1 445717"/>
                <a:gd name="f464" fmla="*/ f365 1 203338"/>
                <a:gd name="f465" fmla="*/ f366 1 445717"/>
                <a:gd name="f466" fmla="*/ f367 1 203338"/>
                <a:gd name="f467" fmla="*/ f368 1 445717"/>
                <a:gd name="f468" fmla="*/ f369 1 203338"/>
                <a:gd name="f469" fmla="*/ f370 1 445717"/>
                <a:gd name="f470" fmla="*/ f371 1 203338"/>
                <a:gd name="f471" fmla="*/ f372 1 445717"/>
                <a:gd name="f472" fmla="*/ f373 1 203338"/>
                <a:gd name="f473" fmla="*/ f374 1 445717"/>
                <a:gd name="f474" fmla="*/ f375 1 203338"/>
                <a:gd name="f475" fmla="*/ f376 1 445717"/>
                <a:gd name="f476" fmla="*/ f377 1 203338"/>
                <a:gd name="f477" fmla="*/ f378 1 445717"/>
                <a:gd name="f478" fmla="*/ f379 1 203338"/>
                <a:gd name="f479" fmla="*/ f380 1 445717"/>
                <a:gd name="f480" fmla="*/ f381 1 203338"/>
                <a:gd name="f481" fmla="*/ f382 1 445717"/>
                <a:gd name="f482" fmla="*/ f383 1 203338"/>
                <a:gd name="f483" fmla="*/ f384 1 445717"/>
                <a:gd name="f484" fmla="*/ f385 1 203338"/>
                <a:gd name="f485" fmla="*/ f386 1 445717"/>
                <a:gd name="f486" fmla="*/ f387 1 203338"/>
                <a:gd name="f487" fmla="*/ f388 1 445717"/>
                <a:gd name="f488" fmla="*/ f389 1 203338"/>
                <a:gd name="f489" fmla="*/ f390 1 445717"/>
                <a:gd name="f490" fmla="*/ f391 1 203338"/>
                <a:gd name="f491" fmla="*/ f392 1 445717"/>
                <a:gd name="f492" fmla="*/ f393 1 203338"/>
                <a:gd name="f493" fmla="*/ f394 1 445717"/>
                <a:gd name="f494" fmla="*/ f395 1 203338"/>
                <a:gd name="f495" fmla="*/ f396 1 445717"/>
                <a:gd name="f496" fmla="*/ f397 1 203338"/>
                <a:gd name="f497" fmla="*/ f398 1 445717"/>
                <a:gd name="f498" fmla="*/ f399 1 203338"/>
                <a:gd name="f499" fmla="*/ f400 1 445717"/>
                <a:gd name="f500" fmla="*/ f401 1 203338"/>
                <a:gd name="f501" fmla="*/ f402 1 445717"/>
                <a:gd name="f502" fmla="*/ f403 1 203338"/>
                <a:gd name="f503" fmla="*/ f404 1 445717"/>
                <a:gd name="f504" fmla="*/ f405 1 203338"/>
                <a:gd name="f505" fmla="*/ f406 1 445717"/>
                <a:gd name="f506" fmla="*/ f300 1 f307"/>
                <a:gd name="f507" fmla="*/ f301 1 f307"/>
                <a:gd name="f508" fmla="*/ f300 1 f308"/>
                <a:gd name="f509" fmla="*/ f302 1 f308"/>
                <a:gd name="f510" fmla="*/ f408 1 f307"/>
                <a:gd name="f511" fmla="*/ f409 1 f308"/>
                <a:gd name="f512" fmla="*/ f410 1 f307"/>
                <a:gd name="f513" fmla="*/ f411 1 f308"/>
                <a:gd name="f514" fmla="*/ f412 1 f307"/>
                <a:gd name="f515" fmla="*/ f413 1 f308"/>
                <a:gd name="f516" fmla="*/ f414 1 f307"/>
                <a:gd name="f517" fmla="*/ f415 1 f308"/>
                <a:gd name="f518" fmla="*/ f416 1 f307"/>
                <a:gd name="f519" fmla="*/ f417 1 f308"/>
                <a:gd name="f520" fmla="*/ f418 1 f307"/>
                <a:gd name="f521" fmla="*/ f419 1 f308"/>
                <a:gd name="f522" fmla="*/ f420 1 f307"/>
                <a:gd name="f523" fmla="*/ f421 1 f308"/>
                <a:gd name="f524" fmla="*/ f422 1 f307"/>
                <a:gd name="f525" fmla="*/ f423 1 f308"/>
                <a:gd name="f526" fmla="*/ f424 1 f307"/>
                <a:gd name="f527" fmla="*/ f425 1 f308"/>
                <a:gd name="f528" fmla="*/ f426 1 f307"/>
                <a:gd name="f529" fmla="*/ f427 1 f308"/>
                <a:gd name="f530" fmla="*/ f428 1 f307"/>
                <a:gd name="f531" fmla="*/ f429 1 f308"/>
                <a:gd name="f532" fmla="*/ f430 1 f307"/>
                <a:gd name="f533" fmla="*/ f431 1 f308"/>
                <a:gd name="f534" fmla="*/ f432 1 f307"/>
                <a:gd name="f535" fmla="*/ f433 1 f308"/>
                <a:gd name="f536" fmla="*/ f434 1 f307"/>
                <a:gd name="f537" fmla="*/ f435 1 f308"/>
                <a:gd name="f538" fmla="*/ f436 1 f307"/>
                <a:gd name="f539" fmla="*/ f437 1 f308"/>
                <a:gd name="f540" fmla="*/ f438 1 f307"/>
                <a:gd name="f541" fmla="*/ f439 1 f308"/>
                <a:gd name="f542" fmla="*/ f440 1 f307"/>
                <a:gd name="f543" fmla="*/ f441 1 f308"/>
                <a:gd name="f544" fmla="*/ f442 1 f307"/>
                <a:gd name="f545" fmla="*/ f443 1 f308"/>
                <a:gd name="f546" fmla="*/ f444 1 f307"/>
                <a:gd name="f547" fmla="*/ f445 1 f308"/>
                <a:gd name="f548" fmla="*/ f446 1 f307"/>
                <a:gd name="f549" fmla="*/ f447 1 f308"/>
                <a:gd name="f550" fmla="*/ f448 1 f307"/>
                <a:gd name="f551" fmla="*/ f449 1 f308"/>
                <a:gd name="f552" fmla="*/ f450 1 f307"/>
                <a:gd name="f553" fmla="*/ f451 1 f308"/>
                <a:gd name="f554" fmla="*/ f452 1 f307"/>
                <a:gd name="f555" fmla="*/ f453 1 f308"/>
                <a:gd name="f556" fmla="*/ f454 1 f307"/>
                <a:gd name="f557" fmla="*/ f455 1 f308"/>
                <a:gd name="f558" fmla="*/ f456 1 f307"/>
                <a:gd name="f559" fmla="*/ f457 1 f308"/>
                <a:gd name="f560" fmla="*/ f458 1 f307"/>
                <a:gd name="f561" fmla="*/ f459 1 f308"/>
                <a:gd name="f562" fmla="*/ f460 1 f307"/>
                <a:gd name="f563" fmla="*/ f461 1 f308"/>
                <a:gd name="f564" fmla="*/ f462 1 f307"/>
                <a:gd name="f565" fmla="*/ f463 1 f308"/>
                <a:gd name="f566" fmla="*/ f464 1 f307"/>
                <a:gd name="f567" fmla="*/ f465 1 f308"/>
                <a:gd name="f568" fmla="*/ f466 1 f307"/>
                <a:gd name="f569" fmla="*/ f467 1 f308"/>
                <a:gd name="f570" fmla="*/ f468 1 f307"/>
                <a:gd name="f571" fmla="*/ f469 1 f308"/>
                <a:gd name="f572" fmla="*/ f470 1 f307"/>
                <a:gd name="f573" fmla="*/ f471 1 f308"/>
                <a:gd name="f574" fmla="*/ f472 1 f307"/>
                <a:gd name="f575" fmla="*/ f473 1 f308"/>
                <a:gd name="f576" fmla="*/ f474 1 f307"/>
                <a:gd name="f577" fmla="*/ f475 1 f308"/>
                <a:gd name="f578" fmla="*/ f476 1 f307"/>
                <a:gd name="f579" fmla="*/ f477 1 f308"/>
                <a:gd name="f580" fmla="*/ f478 1 f307"/>
                <a:gd name="f581" fmla="*/ f479 1 f308"/>
                <a:gd name="f582" fmla="*/ f480 1 f307"/>
                <a:gd name="f583" fmla="*/ f481 1 f308"/>
                <a:gd name="f584" fmla="*/ f482 1 f307"/>
                <a:gd name="f585" fmla="*/ f483 1 f308"/>
                <a:gd name="f586" fmla="*/ f484 1 f307"/>
                <a:gd name="f587" fmla="*/ f485 1 f308"/>
                <a:gd name="f588" fmla="*/ f486 1 f307"/>
                <a:gd name="f589" fmla="*/ f487 1 f308"/>
                <a:gd name="f590" fmla="*/ f488 1 f307"/>
                <a:gd name="f591" fmla="*/ f489 1 f308"/>
                <a:gd name="f592" fmla="*/ f490 1 f307"/>
                <a:gd name="f593" fmla="*/ f491 1 f308"/>
                <a:gd name="f594" fmla="*/ f492 1 f307"/>
                <a:gd name="f595" fmla="*/ f493 1 f308"/>
                <a:gd name="f596" fmla="*/ f494 1 f307"/>
                <a:gd name="f597" fmla="*/ f495 1 f308"/>
                <a:gd name="f598" fmla="*/ f496 1 f307"/>
                <a:gd name="f599" fmla="*/ f497 1 f308"/>
                <a:gd name="f600" fmla="*/ f498 1 f307"/>
                <a:gd name="f601" fmla="*/ f499 1 f308"/>
                <a:gd name="f602" fmla="*/ f500 1 f307"/>
                <a:gd name="f603" fmla="*/ f501 1 f308"/>
                <a:gd name="f604" fmla="*/ f502 1 f307"/>
                <a:gd name="f605" fmla="*/ f503 1 f308"/>
                <a:gd name="f606" fmla="*/ f504 1 f307"/>
                <a:gd name="f607" fmla="*/ f505 1 f308"/>
                <a:gd name="f608" fmla="*/ f506 f298 1"/>
                <a:gd name="f609" fmla="*/ f507 f298 1"/>
                <a:gd name="f610" fmla="*/ f509 f299 1"/>
                <a:gd name="f611" fmla="*/ f508 f299 1"/>
                <a:gd name="f612" fmla="*/ f510 f298 1"/>
                <a:gd name="f613" fmla="*/ f511 f299 1"/>
                <a:gd name="f614" fmla="*/ f512 f298 1"/>
                <a:gd name="f615" fmla="*/ f513 f299 1"/>
                <a:gd name="f616" fmla="*/ f514 f298 1"/>
                <a:gd name="f617" fmla="*/ f515 f299 1"/>
                <a:gd name="f618" fmla="*/ f516 f298 1"/>
                <a:gd name="f619" fmla="*/ f517 f299 1"/>
                <a:gd name="f620" fmla="*/ f518 f298 1"/>
                <a:gd name="f621" fmla="*/ f519 f299 1"/>
                <a:gd name="f622" fmla="*/ f520 f298 1"/>
                <a:gd name="f623" fmla="*/ f521 f299 1"/>
                <a:gd name="f624" fmla="*/ f522 f298 1"/>
                <a:gd name="f625" fmla="*/ f523 f299 1"/>
                <a:gd name="f626" fmla="*/ f524 f298 1"/>
                <a:gd name="f627" fmla="*/ f525 f299 1"/>
                <a:gd name="f628" fmla="*/ f526 f298 1"/>
                <a:gd name="f629" fmla="*/ f527 f299 1"/>
                <a:gd name="f630" fmla="*/ f528 f298 1"/>
                <a:gd name="f631" fmla="*/ f529 f299 1"/>
                <a:gd name="f632" fmla="*/ f530 f298 1"/>
                <a:gd name="f633" fmla="*/ f531 f299 1"/>
                <a:gd name="f634" fmla="*/ f532 f298 1"/>
                <a:gd name="f635" fmla="*/ f533 f299 1"/>
                <a:gd name="f636" fmla="*/ f534 f298 1"/>
                <a:gd name="f637" fmla="*/ f535 f299 1"/>
                <a:gd name="f638" fmla="*/ f536 f298 1"/>
                <a:gd name="f639" fmla="*/ f537 f299 1"/>
                <a:gd name="f640" fmla="*/ f538 f298 1"/>
                <a:gd name="f641" fmla="*/ f539 f299 1"/>
                <a:gd name="f642" fmla="*/ f540 f298 1"/>
                <a:gd name="f643" fmla="*/ f541 f299 1"/>
                <a:gd name="f644" fmla="*/ f542 f298 1"/>
                <a:gd name="f645" fmla="*/ f543 f299 1"/>
                <a:gd name="f646" fmla="*/ f544 f298 1"/>
                <a:gd name="f647" fmla="*/ f545 f299 1"/>
                <a:gd name="f648" fmla="*/ f546 f298 1"/>
                <a:gd name="f649" fmla="*/ f547 f299 1"/>
                <a:gd name="f650" fmla="*/ f548 f298 1"/>
                <a:gd name="f651" fmla="*/ f549 f299 1"/>
                <a:gd name="f652" fmla="*/ f550 f298 1"/>
                <a:gd name="f653" fmla="*/ f551 f299 1"/>
                <a:gd name="f654" fmla="*/ f552 f298 1"/>
                <a:gd name="f655" fmla="*/ f553 f299 1"/>
                <a:gd name="f656" fmla="*/ f554 f298 1"/>
                <a:gd name="f657" fmla="*/ f555 f299 1"/>
                <a:gd name="f658" fmla="*/ f556 f298 1"/>
                <a:gd name="f659" fmla="*/ f557 f299 1"/>
                <a:gd name="f660" fmla="*/ f558 f298 1"/>
                <a:gd name="f661" fmla="*/ f559 f299 1"/>
                <a:gd name="f662" fmla="*/ f560 f298 1"/>
                <a:gd name="f663" fmla="*/ f561 f299 1"/>
                <a:gd name="f664" fmla="*/ f562 f298 1"/>
                <a:gd name="f665" fmla="*/ f563 f299 1"/>
                <a:gd name="f666" fmla="*/ f564 f298 1"/>
                <a:gd name="f667" fmla="*/ f565 f299 1"/>
                <a:gd name="f668" fmla="*/ f566 f298 1"/>
                <a:gd name="f669" fmla="*/ f567 f299 1"/>
                <a:gd name="f670" fmla="*/ f568 f298 1"/>
                <a:gd name="f671" fmla="*/ f569 f299 1"/>
                <a:gd name="f672" fmla="*/ f570 f298 1"/>
                <a:gd name="f673" fmla="*/ f571 f299 1"/>
                <a:gd name="f674" fmla="*/ f572 f298 1"/>
                <a:gd name="f675" fmla="*/ f573 f299 1"/>
                <a:gd name="f676" fmla="*/ f574 f298 1"/>
                <a:gd name="f677" fmla="*/ f575 f299 1"/>
                <a:gd name="f678" fmla="*/ f576 f298 1"/>
                <a:gd name="f679" fmla="*/ f577 f299 1"/>
                <a:gd name="f680" fmla="*/ f578 f298 1"/>
                <a:gd name="f681" fmla="*/ f579 f299 1"/>
                <a:gd name="f682" fmla="*/ f580 f298 1"/>
                <a:gd name="f683" fmla="*/ f581 f299 1"/>
                <a:gd name="f684" fmla="*/ f582 f298 1"/>
                <a:gd name="f685" fmla="*/ f583 f299 1"/>
                <a:gd name="f686" fmla="*/ f584 f298 1"/>
                <a:gd name="f687" fmla="*/ f585 f299 1"/>
                <a:gd name="f688" fmla="*/ f586 f298 1"/>
                <a:gd name="f689" fmla="*/ f587 f299 1"/>
                <a:gd name="f690" fmla="*/ f588 f298 1"/>
                <a:gd name="f691" fmla="*/ f589 f299 1"/>
                <a:gd name="f692" fmla="*/ f590 f298 1"/>
                <a:gd name="f693" fmla="*/ f591 f299 1"/>
                <a:gd name="f694" fmla="*/ f592 f298 1"/>
                <a:gd name="f695" fmla="*/ f593 f299 1"/>
                <a:gd name="f696" fmla="*/ f594 f298 1"/>
                <a:gd name="f697" fmla="*/ f595 f299 1"/>
                <a:gd name="f698" fmla="*/ f596 f298 1"/>
                <a:gd name="f699" fmla="*/ f597 f299 1"/>
                <a:gd name="f700" fmla="*/ f598 f298 1"/>
                <a:gd name="f701" fmla="*/ f599 f299 1"/>
                <a:gd name="f702" fmla="*/ f600 f298 1"/>
                <a:gd name="f703" fmla="*/ f601 f299 1"/>
                <a:gd name="f704" fmla="*/ f602 f298 1"/>
                <a:gd name="f705" fmla="*/ f603 f299 1"/>
                <a:gd name="f706" fmla="*/ f604 f298 1"/>
                <a:gd name="f707" fmla="*/ f605 f299 1"/>
                <a:gd name="f708" fmla="*/ f606 f298 1"/>
                <a:gd name="f709" fmla="*/ f607 f2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7">
                  <a:pos x="f612" y="f613"/>
                </a:cxn>
                <a:cxn ang="f407">
                  <a:pos x="f614" y="f615"/>
                </a:cxn>
                <a:cxn ang="f407">
                  <a:pos x="f616" y="f617"/>
                </a:cxn>
                <a:cxn ang="f407">
                  <a:pos x="f618" y="f619"/>
                </a:cxn>
                <a:cxn ang="f407">
                  <a:pos x="f620" y="f621"/>
                </a:cxn>
                <a:cxn ang="f407">
                  <a:pos x="f622" y="f623"/>
                </a:cxn>
                <a:cxn ang="f407">
                  <a:pos x="f624" y="f625"/>
                </a:cxn>
                <a:cxn ang="f407">
                  <a:pos x="f626" y="f627"/>
                </a:cxn>
                <a:cxn ang="f407">
                  <a:pos x="f628" y="f629"/>
                </a:cxn>
                <a:cxn ang="f407">
                  <a:pos x="f630" y="f631"/>
                </a:cxn>
                <a:cxn ang="f407">
                  <a:pos x="f632" y="f633"/>
                </a:cxn>
                <a:cxn ang="f407">
                  <a:pos x="f634" y="f635"/>
                </a:cxn>
                <a:cxn ang="f407">
                  <a:pos x="f636" y="f637"/>
                </a:cxn>
                <a:cxn ang="f407">
                  <a:pos x="f638" y="f639"/>
                </a:cxn>
                <a:cxn ang="f407">
                  <a:pos x="f640" y="f641"/>
                </a:cxn>
                <a:cxn ang="f407">
                  <a:pos x="f642" y="f643"/>
                </a:cxn>
                <a:cxn ang="f407">
                  <a:pos x="f644" y="f645"/>
                </a:cxn>
                <a:cxn ang="f407">
                  <a:pos x="f646" y="f647"/>
                </a:cxn>
                <a:cxn ang="f407">
                  <a:pos x="f648" y="f649"/>
                </a:cxn>
                <a:cxn ang="f407">
                  <a:pos x="f650" y="f651"/>
                </a:cxn>
                <a:cxn ang="f407">
                  <a:pos x="f652" y="f653"/>
                </a:cxn>
                <a:cxn ang="f407">
                  <a:pos x="f654" y="f655"/>
                </a:cxn>
                <a:cxn ang="f407">
                  <a:pos x="f656" y="f657"/>
                </a:cxn>
                <a:cxn ang="f407">
                  <a:pos x="f658" y="f659"/>
                </a:cxn>
                <a:cxn ang="f407">
                  <a:pos x="f660" y="f661"/>
                </a:cxn>
                <a:cxn ang="f407">
                  <a:pos x="f662" y="f663"/>
                </a:cxn>
                <a:cxn ang="f407">
                  <a:pos x="f664" y="f665"/>
                </a:cxn>
                <a:cxn ang="f407">
                  <a:pos x="f666" y="f667"/>
                </a:cxn>
                <a:cxn ang="f407">
                  <a:pos x="f668" y="f669"/>
                </a:cxn>
                <a:cxn ang="f407">
                  <a:pos x="f670" y="f671"/>
                </a:cxn>
                <a:cxn ang="f407">
                  <a:pos x="f672" y="f673"/>
                </a:cxn>
                <a:cxn ang="f407">
                  <a:pos x="f674" y="f675"/>
                </a:cxn>
                <a:cxn ang="f407">
                  <a:pos x="f676" y="f677"/>
                </a:cxn>
                <a:cxn ang="f407">
                  <a:pos x="f678" y="f679"/>
                </a:cxn>
                <a:cxn ang="f407">
                  <a:pos x="f680" y="f681"/>
                </a:cxn>
                <a:cxn ang="f407">
                  <a:pos x="f682" y="f683"/>
                </a:cxn>
                <a:cxn ang="f407">
                  <a:pos x="f684" y="f685"/>
                </a:cxn>
                <a:cxn ang="f407">
                  <a:pos x="f686" y="f687"/>
                </a:cxn>
                <a:cxn ang="f407">
                  <a:pos x="f688" y="f689"/>
                </a:cxn>
                <a:cxn ang="f407">
                  <a:pos x="f690" y="f691"/>
                </a:cxn>
                <a:cxn ang="f407">
                  <a:pos x="f692" y="f693"/>
                </a:cxn>
                <a:cxn ang="f407">
                  <a:pos x="f694" y="f695"/>
                </a:cxn>
                <a:cxn ang="f407">
                  <a:pos x="f696" y="f697"/>
                </a:cxn>
                <a:cxn ang="f407">
                  <a:pos x="f698" y="f699"/>
                </a:cxn>
                <a:cxn ang="f407">
                  <a:pos x="f700" y="f701"/>
                </a:cxn>
                <a:cxn ang="f407">
                  <a:pos x="f702" y="f703"/>
                </a:cxn>
                <a:cxn ang="f407">
                  <a:pos x="f704" y="f705"/>
                </a:cxn>
                <a:cxn ang="f407">
                  <a:pos x="f706" y="f707"/>
                </a:cxn>
                <a:cxn ang="f407">
                  <a:pos x="f708" y="f709"/>
                </a:cxn>
              </a:cxnLst>
              <a:rect l="f608" t="f611" r="f609" b="f610"/>
              <a:pathLst>
                <a:path w="203338" h="44571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0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77" y="f278"/>
                  </a:cubicBezTo>
                  <a:cubicBezTo>
                    <a:pt x="f279" y="f280"/>
                    <a:pt x="f281" y="f282"/>
                    <a:pt x="f283" y="f284"/>
                  </a:cubicBez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5" y="f296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rupo 19">
            <a:extLst>
              <a:ext uri="{FF2B5EF4-FFF2-40B4-BE49-F238E27FC236}">
                <a16:creationId xmlns:a16="http://schemas.microsoft.com/office/drawing/2014/main" id="{E6E9551E-B22E-4E57-BFBE-5FF4C00F7666}"/>
              </a:ext>
            </a:extLst>
          </p:cNvPr>
          <p:cNvGrpSpPr/>
          <p:nvPr/>
        </p:nvGrpSpPr>
        <p:grpSpPr>
          <a:xfrm>
            <a:off x="6935696" y="1532662"/>
            <a:ext cx="906792" cy="686513"/>
            <a:chOff x="6935696" y="1532662"/>
            <a:chExt cx="906792" cy="686513"/>
          </a:xfrm>
        </p:grpSpPr>
        <p:sp>
          <p:nvSpPr>
            <p:cNvPr id="33" name="Forma libre: forma 6">
              <a:extLst>
                <a:ext uri="{FF2B5EF4-FFF2-40B4-BE49-F238E27FC236}">
                  <a16:creationId xmlns:a16="http://schemas.microsoft.com/office/drawing/2014/main" id="{6E325BE0-CFBB-475B-AC80-C4C8B660C8A7}"/>
                </a:ext>
              </a:extLst>
            </p:cNvPr>
            <p:cNvSpPr/>
            <p:nvPr/>
          </p:nvSpPr>
          <p:spPr>
            <a:xfrm>
              <a:off x="6935696" y="1532662"/>
              <a:ext cx="906792" cy="686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6791"/>
                <a:gd name="f7" fmla="val 686510"/>
                <a:gd name="f8" fmla="val 906009"/>
                <a:gd name="f9" fmla="val 371751"/>
                <a:gd name="f10" fmla="val 411240"/>
                <a:gd name="f11" fmla="val 906881"/>
                <a:gd name="f12" fmla="val 450729"/>
                <a:gd name="f13" fmla="val 905785"/>
                <a:gd name="f14" fmla="val 490195"/>
                <a:gd name="f15" fmla="val 904466"/>
                <a:gd name="f16" fmla="val 537466"/>
                <a:gd name="f17" fmla="val 903996"/>
                <a:gd name="f18" fmla="val 584736"/>
                <a:gd name="f19" fmla="val 903147"/>
                <a:gd name="f20" fmla="val 632007"/>
                <a:gd name="f21" fmla="val 903013"/>
                <a:gd name="f22" fmla="val 638916"/>
                <a:gd name="f23" fmla="val 902208"/>
                <a:gd name="f24" fmla="val 645870"/>
                <a:gd name="f25" fmla="val 901201"/>
                <a:gd name="f26" fmla="val 652713"/>
                <a:gd name="f27" fmla="val 899972"/>
                <a:gd name="f28" fmla="val 661143"/>
                <a:gd name="f29" fmla="val 896617"/>
                <a:gd name="f30" fmla="val 668522"/>
                <a:gd name="f31" fmla="val 888903"/>
                <a:gd name="f32" fmla="val 673195"/>
                <a:gd name="f33" fmla="val 887785"/>
                <a:gd name="f34" fmla="val 673866"/>
                <a:gd name="f35" fmla="val 886421"/>
                <a:gd name="f36" fmla="val 674425"/>
                <a:gd name="f37" fmla="val 885705"/>
                <a:gd name="f38" fmla="val 675409"/>
                <a:gd name="f39" fmla="val 875710"/>
                <a:gd name="f40" fmla="val 689384"/>
                <a:gd name="f41" fmla="val 862942"/>
                <a:gd name="f42" fmla="val 687774"/>
                <a:gd name="f43" fmla="val 848542"/>
                <a:gd name="f44" fmla="val 683437"/>
                <a:gd name="f45" fmla="val 804111"/>
                <a:gd name="f46" fmla="val 670065"/>
                <a:gd name="f47" fmla="val 759345"/>
                <a:gd name="f48" fmla="val 657901"/>
                <a:gd name="f49" fmla="val 713774"/>
                <a:gd name="f50" fmla="val 648822"/>
                <a:gd name="f51" fmla="val 661629"/>
                <a:gd name="f52" fmla="val 638424"/>
                <a:gd name="f53" fmla="val 609014"/>
                <a:gd name="f54" fmla="val 634556"/>
                <a:gd name="f55" fmla="val 555930"/>
                <a:gd name="f56" fmla="val 636792"/>
                <a:gd name="f57" fmla="val 544123"/>
                <a:gd name="f58" fmla="val 637284"/>
                <a:gd name="f59" fmla="val 533860"/>
                <a:gd name="f60" fmla="val 640415"/>
                <a:gd name="f61" fmla="val 524177"/>
                <a:gd name="f62" fmla="val 648800"/>
                <a:gd name="f63" fmla="val 507340"/>
                <a:gd name="f64" fmla="val 663334"/>
                <a:gd name="f65" fmla="val 486656"/>
                <a:gd name="f66" fmla="val 669528"/>
                <a:gd name="f67" fmla="val 464228"/>
                <a:gd name="f68" fmla="val 670780"/>
                <a:gd name="f69" fmla="val 442158"/>
                <a:gd name="f70" fmla="val 672010"/>
                <a:gd name="f71" fmla="val 420938"/>
                <a:gd name="f72" fmla="val 670288"/>
                <a:gd name="f73" fmla="val 401037"/>
                <a:gd name="f74" fmla="val 659801"/>
                <a:gd name="f75" fmla="val 394485"/>
                <a:gd name="f76" fmla="val 656358"/>
                <a:gd name="f77" fmla="val 387509"/>
                <a:gd name="f78" fmla="val 653160"/>
                <a:gd name="f79" fmla="val 382589"/>
                <a:gd name="f80" fmla="val 647749"/>
                <a:gd name="f81" fmla="val 374450"/>
                <a:gd name="f82" fmla="val 638805"/>
                <a:gd name="f83" fmla="val 364119"/>
                <a:gd name="f84" fmla="val 637217"/>
                <a:gd name="f85" fmla="val 353163"/>
                <a:gd name="f86" fmla="val 636747"/>
                <a:gd name="f87" fmla="val 296545"/>
                <a:gd name="f88" fmla="val 634332"/>
                <a:gd name="f89" fmla="val 240576"/>
                <a:gd name="f90" fmla="val 639095"/>
                <a:gd name="f91" fmla="val 185144"/>
                <a:gd name="f92" fmla="val 650969"/>
                <a:gd name="f93" fmla="val 141429"/>
                <a:gd name="f94" fmla="val 660338"/>
                <a:gd name="f95" fmla="val 98362"/>
                <a:gd name="f96" fmla="val 672144"/>
                <a:gd name="f97" fmla="val 55474"/>
                <a:gd name="f98" fmla="val 684577"/>
                <a:gd name="f99" fmla="val 42952"/>
                <a:gd name="f100" fmla="val 688199"/>
                <a:gd name="f101" fmla="val 34209"/>
                <a:gd name="f102" fmla="val 686075"/>
                <a:gd name="f103" fmla="val 23811"/>
                <a:gd name="f104" fmla="val 677198"/>
                <a:gd name="f105" fmla="val 9165"/>
                <a:gd name="f106" fmla="val 664721"/>
                <a:gd name="f107" fmla="val 5185"/>
                <a:gd name="f108" fmla="val 649873"/>
                <a:gd name="f109" fmla="val 5073"/>
                <a:gd name="f110" fmla="val 632320"/>
                <a:gd name="f111" fmla="val 4894"/>
                <a:gd name="f112" fmla="val 603676"/>
                <a:gd name="f113" fmla="val 5364"/>
                <a:gd name="f114" fmla="val 575009"/>
                <a:gd name="f115" fmla="val 4134"/>
                <a:gd name="f116" fmla="val 546432"/>
                <a:gd name="f117" fmla="val 1249"/>
                <a:gd name="f118" fmla="val 479216"/>
                <a:gd name="f119" fmla="val 2681"/>
                <a:gd name="f120" fmla="val 411955"/>
                <a:gd name="f121" fmla="val 1339"/>
                <a:gd name="f122" fmla="val 344739"/>
                <a:gd name="f123" fmla="val 914"/>
                <a:gd name="f124" fmla="val 323943"/>
                <a:gd name="f125" fmla="val -338"/>
                <a:gd name="f126" fmla="val 303126"/>
                <a:gd name="f127" fmla="val 87"/>
                <a:gd name="f128" fmla="val 282308"/>
                <a:gd name="f129" fmla="val 444"/>
                <a:gd name="f130" fmla="val 264531"/>
                <a:gd name="f131" fmla="val 1182"/>
                <a:gd name="f132" fmla="val 246777"/>
                <a:gd name="f133" fmla="val 2122"/>
                <a:gd name="f134" fmla="val 229022"/>
                <a:gd name="f135" fmla="val 2636"/>
                <a:gd name="f136" fmla="val 219318"/>
                <a:gd name="f137" fmla="val 5341"/>
                <a:gd name="f138" fmla="val 210150"/>
                <a:gd name="f139" fmla="val 12117"/>
                <a:gd name="f140" fmla="val 202771"/>
                <a:gd name="f141" fmla="val 15516"/>
                <a:gd name="f142" fmla="val 199059"/>
                <a:gd name="f143" fmla="val 17394"/>
                <a:gd name="f144" fmla="val 195012"/>
                <a:gd name="f145" fmla="val 17372"/>
                <a:gd name="f146" fmla="val 189936"/>
                <a:gd name="f147" fmla="val 17304"/>
                <a:gd name="f148" fmla="val 175983"/>
                <a:gd name="f149" fmla="val 22380"/>
                <a:gd name="f150" fmla="val 163662"/>
                <a:gd name="f151" fmla="val 29737"/>
                <a:gd name="f152" fmla="val 152124"/>
                <a:gd name="f153" fmla="val 55161"/>
                <a:gd name="f154" fmla="val 112277"/>
                <a:gd name="f155" fmla="val 69964"/>
                <a:gd name="f156" fmla="val 68763"/>
                <a:gd name="f157" fmla="val 75152"/>
                <a:gd name="f158" fmla="val 21850"/>
                <a:gd name="f159" fmla="val 76873"/>
                <a:gd name="f160" fmla="val 6354"/>
                <a:gd name="f161" fmla="val 84163"/>
                <a:gd name="f162" fmla="val 26"/>
                <a:gd name="f163" fmla="val 100352"/>
                <a:gd name="f164" fmla="val 147958"/>
                <a:gd name="f165" fmla="val 71"/>
                <a:gd name="f166" fmla="val 194513"/>
                <a:gd name="f167" fmla="val 7539"/>
                <a:gd name="f168" fmla="val 240084"/>
                <a:gd name="f169" fmla="val 20956"/>
                <a:gd name="f170" fmla="val 291603"/>
                <a:gd name="f171" fmla="val 36116"/>
                <a:gd name="f172" fmla="val 339992"/>
                <a:gd name="f173" fmla="val 58276"/>
                <a:gd name="f174" fmla="val 384557"/>
                <a:gd name="f175" fmla="val 88396"/>
                <a:gd name="f176" fmla="val 403653"/>
                <a:gd name="f177" fmla="val 101298"/>
                <a:gd name="f178" fmla="val 421519"/>
                <a:gd name="f179" fmla="val 115720"/>
                <a:gd name="f180" fmla="val 437597"/>
                <a:gd name="f181" fmla="val 132312"/>
                <a:gd name="f182" fmla="val 439408"/>
                <a:gd name="f183" fmla="val 134190"/>
                <a:gd name="f184" fmla="val 441174"/>
                <a:gd name="f185" fmla="val 136091"/>
                <a:gd name="f186" fmla="val 443075"/>
                <a:gd name="f187" fmla="val 137858"/>
                <a:gd name="f188" fmla="val 452556"/>
                <a:gd name="f189" fmla="val 146712"/>
                <a:gd name="f190" fmla="val 456134"/>
                <a:gd name="f191" fmla="val 146601"/>
                <a:gd name="f192" fmla="val 465972"/>
                <a:gd name="f193" fmla="val 137187"/>
                <a:gd name="f194" fmla="val 473821"/>
                <a:gd name="f195" fmla="val 129696"/>
                <a:gd name="f196" fmla="val 481312"/>
                <a:gd name="f197" fmla="val 121803"/>
                <a:gd name="f198" fmla="val 489563"/>
                <a:gd name="f199" fmla="val 114804"/>
                <a:gd name="f200" fmla="val 550451"/>
                <a:gd name="f201" fmla="val 63240"/>
                <a:gd name="f202" fmla="val 621178"/>
                <a:gd name="f203" fmla="val 31622"/>
                <a:gd name="f204" fmla="val 698166"/>
                <a:gd name="f205" fmla="val 13174"/>
                <a:gd name="f206" fmla="val 734100"/>
                <a:gd name="f207" fmla="val 4565"/>
                <a:gd name="f208" fmla="val 770637"/>
                <a:gd name="f209" fmla="val -153"/>
                <a:gd name="f210" fmla="val 807667"/>
                <a:gd name="f211" fmla="val 4"/>
                <a:gd name="f212" fmla="val 824549"/>
                <a:gd name="f213" fmla="val 831593"/>
                <a:gd name="f214" fmla="val 6309"/>
                <a:gd name="f215" fmla="val 833337"/>
                <a:gd name="f216" fmla="val 22767"/>
                <a:gd name="f217" fmla="val 838010"/>
                <a:gd name="f218" fmla="val 66594"/>
                <a:gd name="f219" fmla="val 851494"/>
                <a:gd name="f220" fmla="val 107380"/>
                <a:gd name="f221" fmla="val 874816"/>
                <a:gd name="f222" fmla="val 144901"/>
                <a:gd name="f223" fmla="val 883805"/>
                <a:gd name="f224" fmla="val 159369"/>
                <a:gd name="f225" fmla="val 891698"/>
                <a:gd name="f226" fmla="val 174328"/>
                <a:gd name="f227" fmla="val 891273"/>
                <a:gd name="f228" fmla="val 192127"/>
                <a:gd name="f229" fmla="val 891184"/>
                <a:gd name="f230" fmla="val 195772"/>
                <a:gd name="f231" fmla="val 892749"/>
                <a:gd name="f232" fmla="val 198813"/>
                <a:gd name="f233" fmla="val 895209"/>
                <a:gd name="f234" fmla="val 201474"/>
                <a:gd name="f235" fmla="val 904377"/>
                <a:gd name="f236" fmla="val 211357"/>
                <a:gd name="f237" fmla="val 906769"/>
                <a:gd name="f238" fmla="val 223499"/>
                <a:gd name="f239" fmla="val 906792"/>
                <a:gd name="f240" fmla="val 236401"/>
                <a:gd name="f241" fmla="val 281525"/>
                <a:gd name="f242" fmla="val 326649"/>
                <a:gd name="f243" fmla="val 371773"/>
                <a:gd name="f244" fmla="val 905987"/>
                <a:gd name="f245" fmla="val 426237"/>
                <a:gd name="f246" fmla="val 371438"/>
                <a:gd name="f247" fmla="val 426215"/>
                <a:gd name="f248" fmla="val 306390"/>
                <a:gd name="f249" fmla="val 426036"/>
                <a:gd name="f250" fmla="val 241343"/>
                <a:gd name="f251" fmla="val 426394"/>
                <a:gd name="f252" fmla="val 176296"/>
                <a:gd name="f253" fmla="val 426439"/>
                <a:gd name="f254" fmla="val 166658"/>
                <a:gd name="f255" fmla="val 423867"/>
                <a:gd name="f256" fmla="val 159950"/>
                <a:gd name="f257" fmla="val 415661"/>
                <a:gd name="f258" fmla="val 154516"/>
                <a:gd name="f259" fmla="val 404838"/>
                <a:gd name="f260" fmla="val 147338"/>
                <a:gd name="f261" fmla="val 394709"/>
                <a:gd name="f262" fmla="val 139110"/>
                <a:gd name="f263" fmla="val 384333"/>
                <a:gd name="f264" fmla="val 131239"/>
                <a:gd name="f265" fmla="val 322730"/>
                <a:gd name="f266" fmla="val 84483"/>
                <a:gd name="f267" fmla="val 253903"/>
                <a:gd name="f268" fmla="val 54340"/>
                <a:gd name="f269" fmla="val 177631"/>
                <a:gd name="f270" fmla="val 41416"/>
                <a:gd name="f271" fmla="val 159697"/>
                <a:gd name="f272" fmla="val 38375"/>
                <a:gd name="f273" fmla="val 141652"/>
                <a:gd name="f274" fmla="val 35714"/>
                <a:gd name="f275" fmla="val 123428"/>
                <a:gd name="f276" fmla="val 35289"/>
                <a:gd name="f277" fmla="val 113657"/>
                <a:gd name="f278" fmla="val 35065"/>
                <a:gd name="f279" fmla="val 112472"/>
                <a:gd name="f280" fmla="val 36586"/>
                <a:gd name="f281" fmla="val 113031"/>
                <a:gd name="f282" fmla="val 45508"/>
                <a:gd name="f283" fmla="val 116094"/>
                <a:gd name="f284" fmla="val 93941"/>
                <a:gd name="f285" fmla="val 119269"/>
                <a:gd name="f286" fmla="val 142352"/>
                <a:gd name="f287" fmla="val 122243"/>
                <a:gd name="f288" fmla="val 190785"/>
                <a:gd name="f289" fmla="val 125821"/>
                <a:gd name="f290" fmla="val 249169"/>
                <a:gd name="f291" fmla="val 129175"/>
                <a:gd name="f292" fmla="val 307575"/>
                <a:gd name="f293" fmla="val 132708"/>
                <a:gd name="f294" fmla="val 365959"/>
                <a:gd name="f295" fmla="val 135369"/>
                <a:gd name="f296" fmla="val 410077"/>
                <a:gd name="f297" fmla="val 138164"/>
                <a:gd name="f298" fmla="val 454194"/>
                <a:gd name="f299" fmla="val 140937"/>
                <a:gd name="f300" fmla="val 498290"/>
                <a:gd name="f301" fmla="val 141630"/>
                <a:gd name="f302" fmla="val 509314"/>
                <a:gd name="f303" fmla="val 141675"/>
                <a:gd name="f304" fmla="val 153146"/>
                <a:gd name="f305" fmla="val 510476"/>
                <a:gd name="f306" fmla="val 189348"/>
                <a:gd name="f307" fmla="val 514144"/>
                <a:gd name="f308" fmla="val 225639"/>
                <a:gd name="f309" fmla="val 517006"/>
                <a:gd name="f310" fmla="val 261506"/>
                <a:gd name="f311" fmla="val 523311"/>
                <a:gd name="f312" fmla="val 314300"/>
                <a:gd name="f313" fmla="val 532591"/>
                <a:gd name="f314" fmla="val 365461"/>
                <a:gd name="f315" fmla="val 546902"/>
                <a:gd name="f316" fmla="val 412575"/>
                <a:gd name="f317" fmla="val 573399"/>
                <a:gd name="f318" fmla="val 425991"/>
                <a:gd name="f319" fmla="val 580935"/>
                <a:gd name="f320" fmla="val 426193"/>
                <a:gd name="f321" fmla="val 580756"/>
                <a:gd name="f322" fmla="val 565305"/>
                <a:gd name="f323" fmla="val 426260"/>
                <a:gd name="f324" fmla="val 500682"/>
                <a:gd name="f325" fmla="val 436082"/>
                <a:gd name="f326" fmla="val 371460"/>
                <a:gd name="f327" fmla="val 482162"/>
                <a:gd name="f328" fmla="val 371370"/>
                <a:gd name="f329" fmla="val 435546"/>
                <a:gd name="f330" fmla="val 499743"/>
                <a:gd name="f331" fmla="val 563918"/>
                <a:gd name="f332" fmla="val 566960"/>
                <a:gd name="f333" fmla="val 482206"/>
                <a:gd name="f334" fmla="val 569978"/>
                <a:gd name="f335" fmla="val 482251"/>
                <a:gd name="f336" fmla="val 573019"/>
                <a:gd name="f337" fmla="val 482340"/>
                <a:gd name="f338" fmla="val 577849"/>
                <a:gd name="f339" fmla="val 484577"/>
                <a:gd name="f340" fmla="val 579258"/>
                <a:gd name="f341" fmla="val 488937"/>
                <a:gd name="f342" fmla="val 577111"/>
                <a:gd name="f343" fmla="val 490502"/>
                <a:gd name="f344" fmla="val 576351"/>
                <a:gd name="f345" fmla="val 492023"/>
                <a:gd name="f346" fmla="val 575524"/>
                <a:gd name="f347" fmla="val 493521"/>
                <a:gd name="f348" fmla="val 574652"/>
                <a:gd name="f349" fmla="val 541954"/>
                <a:gd name="f350" fmla="val 546768"/>
                <a:gd name="f351" fmla="val 594792"/>
                <a:gd name="f352" fmla="val 532278"/>
                <a:gd name="f353" fmla="val 649420"/>
                <a:gd name="f354" fmla="val 522931"/>
                <a:gd name="f355" fmla="val 684906"/>
                <a:gd name="f356" fmla="val 516849"/>
                <a:gd name="f357" fmla="val 720728"/>
                <a:gd name="f358" fmla="val 513875"/>
                <a:gd name="f359" fmla="val 756505"/>
                <a:gd name="f360" fmla="val 510365"/>
                <a:gd name="f361" fmla="val 766210"/>
                <a:gd name="f362" fmla="val 509403"/>
                <a:gd name="f363" fmla="val 766612"/>
                <a:gd name="f364" fmla="val 509001"/>
                <a:gd name="f365" fmla="val 767395"/>
                <a:gd name="f366" fmla="val 499609"/>
                <a:gd name="f367" fmla="val 768200"/>
                <a:gd name="f368" fmla="val 489681"/>
                <a:gd name="f369" fmla="val 769139"/>
                <a:gd name="f370" fmla="val 479753"/>
                <a:gd name="f371" fmla="val 769720"/>
                <a:gd name="f372" fmla="val 469802"/>
                <a:gd name="f373" fmla="val 772627"/>
                <a:gd name="f374" fmla="val 420497"/>
                <a:gd name="f375" fmla="val 775109"/>
                <a:gd name="f376" fmla="val 371147"/>
                <a:gd name="f377" fmla="val 778508"/>
                <a:gd name="f378" fmla="val 321864"/>
                <a:gd name="f379" fmla="val 779649"/>
                <a:gd name="f380" fmla="val 305429"/>
                <a:gd name="f381" fmla="val 780230"/>
                <a:gd name="f382" fmla="val 288971"/>
                <a:gd name="f383" fmla="val 781281"/>
                <a:gd name="f384" fmla="val 272536"/>
                <a:gd name="f385" fmla="val 783562"/>
                <a:gd name="f386" fmla="val 237072"/>
                <a:gd name="f387" fmla="val 785932"/>
                <a:gd name="f388" fmla="val 201630"/>
                <a:gd name="f389" fmla="val 788101"/>
                <a:gd name="f390" fmla="val 166166"/>
                <a:gd name="f391" fmla="val 790561"/>
                <a:gd name="f392" fmla="val 126387"/>
                <a:gd name="f393" fmla="val 792797"/>
                <a:gd name="f394" fmla="val 86584"/>
                <a:gd name="f395" fmla="val 795234"/>
                <a:gd name="f396" fmla="val 46782"/>
                <a:gd name="f397" fmla="val 795860"/>
                <a:gd name="f398" fmla="val 36519"/>
                <a:gd name="f399" fmla="val 795100"/>
                <a:gd name="f400" fmla="val 784993"/>
                <a:gd name="f401" fmla="val 35244"/>
                <a:gd name="f402" fmla="val 769385"/>
                <a:gd name="f403" fmla="val 35513"/>
                <a:gd name="f404" fmla="val 753934"/>
                <a:gd name="f405" fmla="val 37793"/>
                <a:gd name="f406" fmla="val 738505"/>
                <a:gd name="f407" fmla="val 40097"/>
                <a:gd name="f408" fmla="val 683475"/>
                <a:gd name="f409" fmla="val 48325"/>
                <a:gd name="f410" fmla="val 631509"/>
                <a:gd name="f411" fmla="val 65521"/>
                <a:gd name="f412" fmla="val 583053"/>
                <a:gd name="f413" fmla="val 92980"/>
                <a:gd name="f414" fmla="val 551659"/>
                <a:gd name="f415" fmla="val 110756"/>
                <a:gd name="f416" fmla="val 522769"/>
                <a:gd name="f417" fmla="val 132223"/>
                <a:gd name="f418" fmla="val 493812"/>
                <a:gd name="f419" fmla="val 153644"/>
                <a:gd name="f420" fmla="val 485203"/>
                <a:gd name="f421" fmla="val 159995"/>
                <a:gd name="f422" fmla="val 481916"/>
                <a:gd name="f423" fmla="val 166926"/>
                <a:gd name="f424" fmla="val 481983"/>
                <a:gd name="f425" fmla="val 177525"/>
                <a:gd name="f426" fmla="val 482385"/>
                <a:gd name="f427" fmla="val 242148"/>
                <a:gd name="f428" fmla="val 482184"/>
                <a:gd name="f429" fmla="val 306748"/>
                <a:gd name="f430" fmla="val 816521"/>
                <a:gd name="f431" fmla="val 481564"/>
                <a:gd name="f432" fmla="val 813726"/>
                <a:gd name="f433" fmla="val 470943"/>
                <a:gd name="f434" fmla="val 814330"/>
                <a:gd name="f435" fmla="val 460612"/>
                <a:gd name="f436" fmla="val 815046"/>
                <a:gd name="f437" fmla="val 450304"/>
                <a:gd name="f438" fmla="val 818109"/>
                <a:gd name="f439" fmla="val 407081"/>
                <a:gd name="f440" fmla="val 822380"/>
                <a:gd name="f441" fmla="val 363902"/>
                <a:gd name="f442" fmla="val 824102"/>
                <a:gd name="f443" fmla="val 320612"/>
                <a:gd name="f444" fmla="val 825734"/>
                <a:gd name="f445" fmla="val 279893"/>
                <a:gd name="f446" fmla="val 828216"/>
                <a:gd name="f447" fmla="val 239174"/>
                <a:gd name="f448" fmla="val 827590"/>
                <a:gd name="f449" fmla="val 198388"/>
                <a:gd name="f450" fmla="val 827277"/>
                <a:gd name="f451" fmla="val 177548"/>
                <a:gd name="f452" fmla="val 828686"/>
                <a:gd name="f453" fmla="val 156797"/>
                <a:gd name="f454" fmla="val 831839"/>
                <a:gd name="f455" fmla="val 136180"/>
                <a:gd name="f456" fmla="val 832599"/>
                <a:gd name="f457" fmla="val 131216"/>
                <a:gd name="f458" fmla="val 833650"/>
                <a:gd name="f459" fmla="val 125917"/>
                <a:gd name="f460" fmla="val 828865"/>
                <a:gd name="f461" fmla="val 121288"/>
                <a:gd name="f462" fmla="val 825801"/>
                <a:gd name="f463" fmla="val 124463"/>
                <a:gd name="f464" fmla="val 826159"/>
                <a:gd name="f465" fmla="val 128041"/>
                <a:gd name="f466" fmla="val 826092"/>
                <a:gd name="f467" fmla="val 131373"/>
                <a:gd name="f468" fmla="val 825689"/>
                <a:gd name="f469" fmla="val 147406"/>
                <a:gd name="f470" fmla="val 824571"/>
                <a:gd name="f471" fmla="val 163416"/>
                <a:gd name="f472" fmla="val 823766"/>
                <a:gd name="f473" fmla="val 179426"/>
                <a:gd name="f474" fmla="val 820837"/>
                <a:gd name="f475" fmla="val 237430"/>
                <a:gd name="f476" fmla="val 817237"/>
                <a:gd name="f477" fmla="val 295411"/>
                <a:gd name="f478" fmla="val 813234"/>
                <a:gd name="f479" fmla="val 353348"/>
                <a:gd name="f480" fmla="val 809388"/>
                <a:gd name="f481" fmla="val 409138"/>
                <a:gd name="f482" fmla="val 805967"/>
                <a:gd name="f483" fmla="val 464928"/>
                <a:gd name="f484" fmla="val 802389"/>
                <a:gd name="f485" fmla="val 520740"/>
                <a:gd name="f486" fmla="val 801316"/>
                <a:gd name="f487" fmla="val 537600"/>
                <a:gd name="f488" fmla="val 795122"/>
                <a:gd name="f489" fmla="val 544241"/>
                <a:gd name="f490" fmla="val 778285"/>
                <a:gd name="f491" fmla="val 545136"/>
                <a:gd name="f492" fmla="val 747114"/>
                <a:gd name="f493" fmla="val 716055"/>
                <a:gd name="f494" fmla="val 549787"/>
                <a:gd name="f495" fmla="val 685085"/>
                <a:gd name="f496" fmla="val 553588"/>
                <a:gd name="f497" fmla="val 669656"/>
                <a:gd name="f498" fmla="val 555489"/>
                <a:gd name="f499" fmla="val 654048"/>
                <a:gd name="f500" fmla="val 556942"/>
                <a:gd name="f501" fmla="val 639111"/>
                <a:gd name="f502" fmla="val 561839"/>
                <a:gd name="f503" fmla="val 642644"/>
                <a:gd name="f504" fmla="val 562353"/>
                <a:gd name="f505" fmla="val 646110"/>
                <a:gd name="f506" fmla="val 562331"/>
                <a:gd name="f507" fmla="val 649576"/>
                <a:gd name="f508" fmla="val 665206"/>
                <a:gd name="f509" fmla="val 562487"/>
                <a:gd name="f510" fmla="val 680680"/>
                <a:gd name="f511" fmla="val 564679"/>
                <a:gd name="f512" fmla="val 696176"/>
                <a:gd name="f513" fmla="val 566468"/>
                <a:gd name="f514" fmla="val 699418"/>
                <a:gd name="f515" fmla="val 566848"/>
                <a:gd name="f516" fmla="val 705500"/>
                <a:gd name="f517" fmla="val 565797"/>
                <a:gd name="f518" fmla="val 705165"/>
                <a:gd name="f519" fmla="val 571141"/>
                <a:gd name="f520" fmla="val 704897"/>
                <a:gd name="f521" fmla="val 575367"/>
                <a:gd name="f522" fmla="val 699552"/>
                <a:gd name="f523" fmla="val 573757"/>
                <a:gd name="f524" fmla="val 696377"/>
                <a:gd name="f525" fmla="val 574227"/>
                <a:gd name="f526" fmla="val 690027"/>
                <a:gd name="f527" fmla="val 575166"/>
                <a:gd name="f528" fmla="val 683632"/>
                <a:gd name="f529" fmla="val 575837"/>
                <a:gd name="f530" fmla="val 675068"/>
                <a:gd name="f531" fmla="val 576888"/>
                <a:gd name="f532" fmla="val 712544"/>
                <a:gd name="f533" fmla="val 583372"/>
                <a:gd name="f534" fmla="val 747762"/>
                <a:gd name="f535" fmla="val 589454"/>
                <a:gd name="f536" fmla="val 782958"/>
                <a:gd name="f537" fmla="val 595537"/>
                <a:gd name="f538" fmla="val 774617"/>
                <a:gd name="f539" fmla="val 591288"/>
                <a:gd name="f540" fmla="val 765941"/>
                <a:gd name="f541" fmla="val 588560"/>
                <a:gd name="f542" fmla="val 757355"/>
                <a:gd name="f543" fmla="val 585608"/>
                <a:gd name="f544" fmla="val 752033"/>
                <a:gd name="f545" fmla="val 583775"/>
                <a:gd name="f546" fmla="val 746801"/>
                <a:gd name="f547" fmla="val 581673"/>
                <a:gd name="f548" fmla="val 741613"/>
                <a:gd name="f549" fmla="val 579526"/>
                <a:gd name="f550" fmla="val 740003"/>
                <a:gd name="f551" fmla="val 578878"/>
                <a:gd name="f552" fmla="val 738706"/>
                <a:gd name="f553" fmla="val 577603"/>
                <a:gd name="f554" fmla="val 738974"/>
                <a:gd name="f555" fmla="val 575568"/>
                <a:gd name="f556" fmla="val 739287"/>
                <a:gd name="f557" fmla="val 573310"/>
                <a:gd name="f558" fmla="val 741278"/>
                <a:gd name="f559" fmla="val 572975"/>
                <a:gd name="f560" fmla="val 742865"/>
                <a:gd name="f561" fmla="val 572908"/>
                <a:gd name="f562" fmla="val 754135"/>
                <a:gd name="f563" fmla="val 572460"/>
                <a:gd name="f564" fmla="val 765338"/>
                <a:gd name="f565" fmla="val 572349"/>
                <a:gd name="f566" fmla="val 776608"/>
                <a:gd name="f567" fmla="val 573958"/>
                <a:gd name="f568" fmla="val 786603"/>
                <a:gd name="f569" fmla="val 796263"/>
                <a:gd name="f570" fmla="val 579146"/>
                <a:gd name="f571" fmla="val 807868"/>
                <a:gd name="f572" fmla="val 579191"/>
                <a:gd name="f573" fmla="val 804804"/>
                <a:gd name="f574" fmla="val 572013"/>
                <a:gd name="f575" fmla="val 802143"/>
                <a:gd name="f576" fmla="val 566155"/>
                <a:gd name="f577" fmla="val 799818"/>
                <a:gd name="f578" fmla="val 560162"/>
                <a:gd name="f579" fmla="val 798633"/>
                <a:gd name="f580" fmla="val 557121"/>
                <a:gd name="f581" fmla="val 795838"/>
                <a:gd name="f582" fmla="val 553409"/>
                <a:gd name="f583" fmla="val 799438"/>
                <a:gd name="f584" fmla="val 550748"/>
                <a:gd name="f585" fmla="val 802255"/>
                <a:gd name="f586" fmla="val 548646"/>
                <a:gd name="f587" fmla="val 804961"/>
                <a:gd name="f588" fmla="val 551844"/>
                <a:gd name="f589" fmla="val 807599"/>
                <a:gd name="f590" fmla="val 553185"/>
                <a:gd name="f591" fmla="val 811267"/>
                <a:gd name="f592" fmla="val 555041"/>
                <a:gd name="f593" fmla="val 813704"/>
                <a:gd name="f594" fmla="val 559424"/>
                <a:gd name="f595" fmla="val 819160"/>
                <a:gd name="f596" fmla="val 558910"/>
                <a:gd name="f597" fmla="val 819495"/>
                <a:gd name="f598" fmla="val 556629"/>
                <a:gd name="f599" fmla="val 819920"/>
                <a:gd name="f600" fmla="val 554549"/>
                <a:gd name="f601" fmla="val 820122"/>
                <a:gd name="f602" fmla="val 552425"/>
                <a:gd name="f603" fmla="val 824258"/>
                <a:gd name="f604" fmla="val 508419"/>
                <a:gd name="f605" fmla="val 828328"/>
                <a:gd name="f606" fmla="val 464391"/>
                <a:gd name="f607" fmla="val 832487"/>
                <a:gd name="f608" fmla="val 420407"/>
                <a:gd name="f609" fmla="val 834365"/>
                <a:gd name="f610" fmla="val 400529"/>
                <a:gd name="f611" fmla="val 837250"/>
                <a:gd name="f612" fmla="val 380807"/>
                <a:gd name="f613" fmla="val 843086"/>
                <a:gd name="f614" fmla="val 361644"/>
                <a:gd name="f615" fmla="val 844204"/>
                <a:gd name="f616" fmla="val 357954"/>
                <a:gd name="f617" fmla="val 844472"/>
                <a:gd name="f618" fmla="val 352990"/>
                <a:gd name="f619" fmla="val 847961"/>
                <a:gd name="f620" fmla="val 351313"/>
                <a:gd name="f621" fmla="val 855563"/>
                <a:gd name="f622" fmla="val 347690"/>
                <a:gd name="f623" fmla="val 855004"/>
                <a:gd name="f624" fmla="val 340915"/>
                <a:gd name="f625" fmla="val 855407"/>
                <a:gd name="f626" fmla="val 334744"/>
                <a:gd name="f627" fmla="val 856704"/>
                <a:gd name="f628" fmla="val 314843"/>
                <a:gd name="f629" fmla="val 857374"/>
                <a:gd name="f630" fmla="val 294919"/>
                <a:gd name="f631" fmla="val 858537"/>
                <a:gd name="f632" fmla="val 274996"/>
                <a:gd name="f633" fmla="val 859968"/>
                <a:gd name="f634" fmla="val 250332"/>
                <a:gd name="f635" fmla="val 861601"/>
                <a:gd name="f636" fmla="val 225690"/>
                <a:gd name="f637" fmla="val 863233"/>
                <a:gd name="f638" fmla="val 201049"/>
                <a:gd name="f639" fmla="val 863703"/>
                <a:gd name="f640" fmla="val 194072"/>
                <a:gd name="f641" fmla="val 863904"/>
                <a:gd name="f642" fmla="val 187141"/>
                <a:gd name="f643" fmla="val 861109"/>
                <a:gd name="f644" fmla="val 180544"/>
                <a:gd name="f645" fmla="val 860170"/>
                <a:gd name="f646" fmla="val 178330"/>
                <a:gd name="f647" fmla="val 859767"/>
                <a:gd name="f648" fmla="val 175267"/>
                <a:gd name="f649" fmla="val 855630"/>
                <a:gd name="f650" fmla="val 852433"/>
                <a:gd name="f651" fmla="val 210239"/>
                <a:gd name="f652" fmla="val 849571"/>
                <a:gd name="f653" fmla="val 244272"/>
                <a:gd name="f654" fmla="val 845948"/>
                <a:gd name="f655" fmla="val 278238"/>
                <a:gd name="f656" fmla="val 842281"/>
                <a:gd name="f657" fmla="val 312718"/>
                <a:gd name="f658" fmla="val 838032"/>
                <a:gd name="f659" fmla="val 347131"/>
                <a:gd name="f660" fmla="val 833784"/>
                <a:gd name="f661" fmla="val 381545"/>
                <a:gd name="f662" fmla="val 829625"/>
                <a:gd name="f663" fmla="val 415153"/>
                <a:gd name="f664" fmla="val 826025"/>
                <a:gd name="f665" fmla="val 448895"/>
                <a:gd name="f666" fmla="val 481609"/>
                <a:gd name="f667" fmla="val 233958"/>
                <a:gd name="f668" fmla="val 576821"/>
                <a:gd name="f669" fmla="val 222844"/>
                <a:gd name="f670" fmla="val 575613"/>
                <a:gd name="f671" fmla="val 214683"/>
                <a:gd name="f672" fmla="val 574763"/>
                <a:gd name="f673" fmla="val 206543"/>
                <a:gd name="f674" fmla="val 573780"/>
                <a:gd name="f675" fmla="val 204866"/>
                <a:gd name="f676" fmla="val 573578"/>
                <a:gd name="f677" fmla="val 203055"/>
                <a:gd name="f678" fmla="val 573064"/>
                <a:gd name="f679" fmla="val 202876"/>
                <a:gd name="f680" fmla="val 570873"/>
                <a:gd name="f681" fmla="val 202697"/>
                <a:gd name="f682" fmla="val 568637"/>
                <a:gd name="f683" fmla="val 204441"/>
                <a:gd name="f684" fmla="val 567876"/>
                <a:gd name="f685" fmla="val 206118"/>
                <a:gd name="f686" fmla="val 567608"/>
                <a:gd name="f687" fmla="val 212089"/>
                <a:gd name="f688" fmla="val 566602"/>
                <a:gd name="f689" fmla="val 218059"/>
                <a:gd name="f690" fmla="val 565417"/>
                <a:gd name="f691" fmla="val 224096"/>
                <a:gd name="f692" fmla="val 564969"/>
                <a:gd name="f693" fmla="val 239168"/>
                <a:gd name="f694" fmla="val 563851"/>
                <a:gd name="f695" fmla="val 254105"/>
                <a:gd name="f696" fmla="val 561392"/>
                <a:gd name="f697" fmla="val 269332"/>
                <a:gd name="f698" fmla="val 561660"/>
                <a:gd name="f699" fmla="val 236529"/>
                <a:gd name="f700" fmla="val 554415"/>
                <a:gd name="f701" fmla="val 203390"/>
                <a:gd name="f702" fmla="val 550882"/>
                <a:gd name="f703" fmla="val 170162"/>
                <a:gd name="f704" fmla="val 548065"/>
                <a:gd name="f705" fmla="val 155919"/>
                <a:gd name="f706" fmla="val 546857"/>
                <a:gd name="f707" fmla="val 141608"/>
                <a:gd name="f708" fmla="val 546276"/>
                <a:gd name="f709" fmla="val 127386"/>
                <a:gd name="f710" fmla="val 544912"/>
                <a:gd name="f711" fmla="val 113500"/>
                <a:gd name="f712" fmla="val 543570"/>
                <a:gd name="f713" fmla="val 107396"/>
                <a:gd name="f714" fmla="val 537063"/>
                <a:gd name="f715" fmla="val 106188"/>
                <a:gd name="f716" fmla="val 523177"/>
                <a:gd name="f717" fmla="val 105249"/>
                <a:gd name="f718" fmla="val 512377"/>
                <a:gd name="f719" fmla="val 104399"/>
                <a:gd name="f720" fmla="val 501577"/>
                <a:gd name="f721" fmla="val 103706"/>
                <a:gd name="f722" fmla="val 490777"/>
                <a:gd name="f723" fmla="val 101671"/>
                <a:gd name="f724" fmla="val 458331"/>
                <a:gd name="f725" fmla="val 99905"/>
                <a:gd name="f726" fmla="val 425886"/>
                <a:gd name="f727" fmla="val 97781"/>
                <a:gd name="f728" fmla="val 393463"/>
                <a:gd name="f729" fmla="val 94740"/>
                <a:gd name="f730" fmla="val 347198"/>
                <a:gd name="f731" fmla="val 91207"/>
                <a:gd name="f732" fmla="val 300979"/>
                <a:gd name="f733" fmla="val 88434"/>
                <a:gd name="f734" fmla="val 254692"/>
                <a:gd name="f735" fmla="val 86019"/>
                <a:gd name="f736" fmla="val 214465"/>
                <a:gd name="f737" fmla="val 84409"/>
                <a:gd name="f738" fmla="val 174194"/>
                <a:gd name="f739" fmla="val 82352"/>
                <a:gd name="f740" fmla="val 133922"/>
                <a:gd name="f741" fmla="val 82151"/>
                <a:gd name="f742" fmla="val 129987"/>
                <a:gd name="f743" fmla="val 82978"/>
                <a:gd name="f744" fmla="val 125604"/>
                <a:gd name="f745" fmla="val 79333"/>
                <a:gd name="f746" fmla="val 122116"/>
                <a:gd name="f747" fmla="val 74749"/>
                <a:gd name="f748" fmla="val 127773"/>
                <a:gd name="f749" fmla="val 76426"/>
                <a:gd name="f750" fmla="val 133363"/>
                <a:gd name="f751" fmla="val 76963"/>
                <a:gd name="f752" fmla="val 138909"/>
                <a:gd name="f753" fmla="val 78260"/>
                <a:gd name="f754" fmla="val 151833"/>
                <a:gd name="f755" fmla="val 80317"/>
                <a:gd name="f756" fmla="val 164780"/>
                <a:gd name="f757" fmla="val 80429"/>
                <a:gd name="f758" fmla="val 177727"/>
                <a:gd name="f759" fmla="val 80965"/>
                <a:gd name="f760" fmla="val 236267"/>
                <a:gd name="f761" fmla="val 82553"/>
                <a:gd name="f762" fmla="val 294740"/>
                <a:gd name="f763" fmla="val 86287"/>
                <a:gd name="f764" fmla="val 353169"/>
                <a:gd name="f765" fmla="val 88367"/>
                <a:gd name="f766" fmla="val 385592"/>
                <a:gd name="f767" fmla="val 90961"/>
                <a:gd name="f768" fmla="val 417993"/>
                <a:gd name="f769" fmla="val 93130"/>
                <a:gd name="f770" fmla="val 450416"/>
                <a:gd name="f771" fmla="val 93868"/>
                <a:gd name="f772" fmla="val 461395"/>
                <a:gd name="f773" fmla="val 95656"/>
                <a:gd name="f774" fmla="val 472463"/>
                <a:gd name="f775" fmla="val 91386"/>
                <a:gd name="f776" fmla="val 483576"/>
                <a:gd name="f777" fmla="val 79870"/>
                <a:gd name="f778" fmla="val 432706"/>
                <a:gd name="f779" fmla="val 74257"/>
                <a:gd name="f780" fmla="val 380986"/>
                <a:gd name="f781" fmla="val 68287"/>
                <a:gd name="f782" fmla="val 329332"/>
                <a:gd name="f783" fmla="val 62294"/>
                <a:gd name="f784" fmla="val 277478"/>
                <a:gd name="f785" fmla="val 56637"/>
                <a:gd name="f786" fmla="val 225579"/>
                <a:gd name="f787" fmla="val 52813"/>
                <a:gd name="f788" fmla="val 172114"/>
                <a:gd name="f789" fmla="val 45613"/>
                <a:gd name="f790" fmla="val 181595"/>
                <a:gd name="f791" fmla="val 43981"/>
                <a:gd name="f792" fmla="val 188437"/>
                <a:gd name="f793" fmla="val 45233"/>
                <a:gd name="f794" fmla="val 202391"/>
                <a:gd name="f795" fmla="val 47626"/>
                <a:gd name="f796" fmla="val 229156"/>
                <a:gd name="f797" fmla="val 48878"/>
                <a:gd name="f798" fmla="val 255989"/>
                <a:gd name="f799" fmla="val 50331"/>
                <a:gd name="f800" fmla="val 282822"/>
                <a:gd name="f801" fmla="val 51293"/>
                <a:gd name="f802" fmla="val 300576"/>
                <a:gd name="f803" fmla="val 52433"/>
                <a:gd name="f804" fmla="val 318286"/>
                <a:gd name="f805" fmla="val 52947"/>
                <a:gd name="f806" fmla="val 336063"/>
                <a:gd name="f807" fmla="val 53059"/>
                <a:gd name="f808" fmla="val 340334"/>
                <a:gd name="f809" fmla="val 52411"/>
                <a:gd name="f810" fmla="val 346215"/>
                <a:gd name="f811" fmla="val 56167"/>
                <a:gd name="f812" fmla="val 348160"/>
                <a:gd name="f813" fmla="val 64620"/>
                <a:gd name="f814" fmla="val 352520"/>
                <a:gd name="f815" fmla="val 65045"/>
                <a:gd name="f816" fmla="val 360637"/>
                <a:gd name="f817" fmla="val 67035"/>
                <a:gd name="f818" fmla="val 367815"/>
                <a:gd name="f819" fmla="val 71686"/>
                <a:gd name="f820" fmla="val 384541"/>
                <a:gd name="f821" fmla="val 74436"/>
                <a:gd name="f822" fmla="val 401669"/>
                <a:gd name="f823" fmla="val 76046"/>
                <a:gd name="f824" fmla="val 418976"/>
                <a:gd name="f825" fmla="val 79825"/>
                <a:gd name="f826" fmla="val 459964"/>
                <a:gd name="f827" fmla="val 84677"/>
                <a:gd name="f828" fmla="val 500839"/>
                <a:gd name="f829" fmla="val 87048"/>
                <a:gd name="f830" fmla="val 541960"/>
                <a:gd name="f831" fmla="val 87383"/>
                <a:gd name="f832" fmla="val 547707"/>
                <a:gd name="f833" fmla="val 87405"/>
                <a:gd name="f834" fmla="val 553856"/>
                <a:gd name="f835" fmla="val 90022"/>
                <a:gd name="f836" fmla="val 559491"/>
                <a:gd name="f837" fmla="val 95992"/>
                <a:gd name="f838" fmla="val 557903"/>
                <a:gd name="f839" fmla="val 99346"/>
                <a:gd name="f840" fmla="val 553476"/>
                <a:gd name="f841" fmla="val 103975"/>
                <a:gd name="f842" fmla="val 551307"/>
                <a:gd name="f843" fmla="val 105540"/>
                <a:gd name="f844" fmla="val 550569"/>
                <a:gd name="f845" fmla="val 107217"/>
                <a:gd name="f846" fmla="val 549585"/>
                <a:gd name="f847" fmla="val 108872"/>
                <a:gd name="f848" fmla="val 550659"/>
                <a:gd name="f849" fmla="val 111108"/>
                <a:gd name="f850" fmla="val 552112"/>
                <a:gd name="f851" fmla="val 110728"/>
                <a:gd name="f852" fmla="val 554438"/>
                <a:gd name="f853" fmla="val 109967"/>
                <a:gd name="f854" fmla="val 556450"/>
                <a:gd name="f855" fmla="val 108290"/>
                <a:gd name="f856" fmla="val 560900"/>
                <a:gd name="f857" fmla="val 106278"/>
                <a:gd name="f858" fmla="val 565238"/>
                <a:gd name="f859" fmla="val 104623"/>
                <a:gd name="f860" fmla="val 569710"/>
                <a:gd name="f861" fmla="val 103505"/>
                <a:gd name="f862" fmla="val 572729"/>
                <a:gd name="f863" fmla="val 100285"/>
                <a:gd name="f864" fmla="val 575390"/>
                <a:gd name="f865" fmla="val 102834"/>
                <a:gd name="f866" fmla="val 579795"/>
                <a:gd name="f867" fmla="val 107262"/>
                <a:gd name="f868" fmla="val 578923"/>
                <a:gd name="f869" fmla="val 111890"/>
                <a:gd name="f870" fmla="val 578162"/>
                <a:gd name="f871" fmla="val 116430"/>
                <a:gd name="f872" fmla="val 577067"/>
                <a:gd name="f873" fmla="val 130002"/>
                <a:gd name="f874" fmla="val 573802"/>
                <a:gd name="f875" fmla="val 143710"/>
                <a:gd name="f876" fmla="val 571946"/>
                <a:gd name="f877" fmla="val 157663"/>
                <a:gd name="f878" fmla="val 572684"/>
                <a:gd name="f879" fmla="val 161688"/>
                <a:gd name="f880" fmla="val 572885"/>
                <a:gd name="f881" fmla="val 167971"/>
                <a:gd name="f882" fmla="val 570649"/>
                <a:gd name="f883" fmla="val 169000"/>
                <a:gd name="f884" fmla="val 575636"/>
                <a:gd name="f885" fmla="val 170051"/>
                <a:gd name="f886" fmla="val 163454"/>
                <a:gd name="f887" fmla="val 581047"/>
                <a:gd name="f888" fmla="val 159720"/>
                <a:gd name="f889" fmla="val 582590"/>
                <a:gd name="f890" fmla="val 155315"/>
                <a:gd name="f891" fmla="val 584401"/>
                <a:gd name="f892" fmla="val 150664"/>
                <a:gd name="f893" fmla="val 146214"/>
                <a:gd name="f894" fmla="val 587263"/>
                <a:gd name="f895" fmla="val 139126"/>
                <a:gd name="f896" fmla="val 589902"/>
                <a:gd name="f897" fmla="val 131456"/>
                <a:gd name="f898" fmla="val 591087"/>
                <a:gd name="f899" fmla="val 122556"/>
                <a:gd name="f900" fmla="val 596409"/>
                <a:gd name="f901" fmla="val 142502"/>
                <a:gd name="f902" fmla="val 592630"/>
                <a:gd name="f903" fmla="val 159876"/>
                <a:gd name="f904" fmla="val 589141"/>
                <a:gd name="f905" fmla="val 177295"/>
                <a:gd name="f906" fmla="val 586100"/>
                <a:gd name="f907" fmla="val 195162"/>
                <a:gd name="f908" fmla="val 582970"/>
                <a:gd name="f909" fmla="val 213117"/>
                <a:gd name="f910" fmla="val 580264"/>
                <a:gd name="f911" fmla="val 233980"/>
                <a:gd name="f912" fmla="val 64933"/>
                <a:gd name="f913" fmla="val 580913"/>
                <a:gd name="f914" fmla="val 68734"/>
                <a:gd name="f915" fmla="val 557859"/>
                <a:gd name="f916" fmla="val 63122"/>
                <a:gd name="f917" fmla="val 453188"/>
                <a:gd name="f918" fmla="val 57263"/>
                <a:gd name="f919" fmla="val 423538"/>
                <a:gd name="f920" fmla="val 60148"/>
                <a:gd name="f921" fmla="val 477986"/>
                <a:gd name="f922" fmla="val 62384"/>
                <a:gd name="f923" fmla="val 529349"/>
                <a:gd name="f924" fmla="val 841074"/>
                <a:gd name="f925" fmla="val 583909"/>
                <a:gd name="f926" fmla="val 844674"/>
                <a:gd name="f927" fmla="val 851203"/>
                <a:gd name="f928" fmla="val 442477"/>
                <a:gd name="f929" fmla="val 849727"/>
                <a:gd name="f930" fmla="val 424321"/>
                <a:gd name="f931" fmla="val 843824"/>
                <a:gd name="f932" fmla="val 477472"/>
                <a:gd name="f933" fmla="val 841968"/>
                <a:gd name="f934" fmla="val 529125"/>
                <a:gd name="f935" fmla="+- 0 0 -90"/>
                <a:gd name="f936" fmla="*/ f3 1 906791"/>
                <a:gd name="f937" fmla="*/ f4 1 686510"/>
                <a:gd name="f938" fmla="val f5"/>
                <a:gd name="f939" fmla="val f6"/>
                <a:gd name="f940" fmla="val f7"/>
                <a:gd name="f941" fmla="*/ f935 f0 1"/>
                <a:gd name="f942" fmla="+- f940 0 f938"/>
                <a:gd name="f943" fmla="+- f939 0 f938"/>
                <a:gd name="f944" fmla="*/ f941 1 f2"/>
                <a:gd name="f945" fmla="*/ f943 1 906791"/>
                <a:gd name="f946" fmla="*/ f942 1 686510"/>
                <a:gd name="f947" fmla="*/ 906009 f943 1"/>
                <a:gd name="f948" fmla="*/ 371751 f942 1"/>
                <a:gd name="f949" fmla="*/ 905785 f943 1"/>
                <a:gd name="f950" fmla="*/ 490195 f942 1"/>
                <a:gd name="f951" fmla="*/ 903147 f943 1"/>
                <a:gd name="f952" fmla="*/ 632007 f942 1"/>
                <a:gd name="f953" fmla="*/ 901201 f943 1"/>
                <a:gd name="f954" fmla="*/ 652713 f942 1"/>
                <a:gd name="f955" fmla="*/ 888903 f943 1"/>
                <a:gd name="f956" fmla="*/ 673195 f942 1"/>
                <a:gd name="f957" fmla="*/ 885705 f943 1"/>
                <a:gd name="f958" fmla="*/ 675409 f942 1"/>
                <a:gd name="f959" fmla="*/ 848542 f943 1"/>
                <a:gd name="f960" fmla="*/ 683437 f942 1"/>
                <a:gd name="f961" fmla="*/ 713774 f943 1"/>
                <a:gd name="f962" fmla="*/ 648822 f942 1"/>
                <a:gd name="f963" fmla="*/ 555930 f943 1"/>
                <a:gd name="f964" fmla="*/ 636792 f942 1"/>
                <a:gd name="f965" fmla="*/ 524177 f943 1"/>
                <a:gd name="f966" fmla="*/ 648800 f942 1"/>
                <a:gd name="f967" fmla="*/ 464228 f943 1"/>
                <a:gd name="f968" fmla="*/ 670780 f942 1"/>
                <a:gd name="f969" fmla="*/ 401037 f943 1"/>
                <a:gd name="f970" fmla="*/ 659801 f942 1"/>
                <a:gd name="f971" fmla="*/ 382589 f943 1"/>
                <a:gd name="f972" fmla="*/ 647749 f942 1"/>
                <a:gd name="f973" fmla="*/ 353163 f943 1"/>
                <a:gd name="f974" fmla="*/ 636747 f942 1"/>
                <a:gd name="f975" fmla="*/ 185144 f943 1"/>
                <a:gd name="f976" fmla="*/ 650969 f942 1"/>
                <a:gd name="f977" fmla="*/ 55474 f943 1"/>
                <a:gd name="f978" fmla="*/ 684577 f942 1"/>
                <a:gd name="f979" fmla="*/ 23811 f943 1"/>
                <a:gd name="f980" fmla="*/ 677198 f942 1"/>
                <a:gd name="f981" fmla="*/ 5073 f943 1"/>
                <a:gd name="f982" fmla="*/ 632320 f942 1"/>
                <a:gd name="f983" fmla="*/ 4134 f943 1"/>
                <a:gd name="f984" fmla="*/ 546432 f942 1"/>
                <a:gd name="f985" fmla="*/ 1339 f943 1"/>
                <a:gd name="f986" fmla="*/ 344739 f942 1"/>
                <a:gd name="f987" fmla="*/ 87 f943 1"/>
                <a:gd name="f988" fmla="*/ 282308 f942 1"/>
                <a:gd name="f989" fmla="*/ 2122 f943 1"/>
                <a:gd name="f990" fmla="*/ 229022 f942 1"/>
                <a:gd name="f991" fmla="*/ 12117 f943 1"/>
                <a:gd name="f992" fmla="*/ 202771 f942 1"/>
                <a:gd name="f993" fmla="*/ 17372 f943 1"/>
                <a:gd name="f994" fmla="*/ 189936 f942 1"/>
                <a:gd name="f995" fmla="*/ 29737 f943 1"/>
                <a:gd name="f996" fmla="*/ 152124 f942 1"/>
                <a:gd name="f997" fmla="*/ 75152 f943 1"/>
                <a:gd name="f998" fmla="*/ 21850 f942 1"/>
                <a:gd name="f999" fmla="*/ 100352 f943 1"/>
                <a:gd name="f1000" fmla="*/ 26 f942 1"/>
                <a:gd name="f1001" fmla="*/ 240084 f943 1"/>
                <a:gd name="f1002" fmla="*/ 20956 f942 1"/>
                <a:gd name="f1003" fmla="*/ 384557 f943 1"/>
                <a:gd name="f1004" fmla="*/ 88396 f942 1"/>
                <a:gd name="f1005" fmla="*/ 437597 f943 1"/>
                <a:gd name="f1006" fmla="*/ 132312 f942 1"/>
                <a:gd name="f1007" fmla="*/ 443075 f943 1"/>
                <a:gd name="f1008" fmla="*/ 137858 f942 1"/>
                <a:gd name="f1009" fmla="*/ 465972 f943 1"/>
                <a:gd name="f1010" fmla="*/ 137187 f942 1"/>
                <a:gd name="f1011" fmla="*/ 489563 f943 1"/>
                <a:gd name="f1012" fmla="*/ 114804 f942 1"/>
                <a:gd name="f1013" fmla="*/ 698166 f943 1"/>
                <a:gd name="f1014" fmla="*/ 13174 f942 1"/>
                <a:gd name="f1015" fmla="*/ 807667 f943 1"/>
                <a:gd name="f1016" fmla="*/ 4 f942 1"/>
                <a:gd name="f1017" fmla="*/ 833337 f943 1"/>
                <a:gd name="f1018" fmla="*/ 22767 f942 1"/>
                <a:gd name="f1019" fmla="*/ 874816 f943 1"/>
                <a:gd name="f1020" fmla="*/ 144901 f942 1"/>
                <a:gd name="f1021" fmla="*/ 891273 f943 1"/>
                <a:gd name="f1022" fmla="*/ 192127 f942 1"/>
                <a:gd name="f1023" fmla="*/ 895209 f943 1"/>
                <a:gd name="f1024" fmla="*/ 201474 f942 1"/>
                <a:gd name="f1025" fmla="*/ 906792 f943 1"/>
                <a:gd name="f1026" fmla="*/ 236401 f942 1"/>
                <a:gd name="f1027" fmla="*/ 371773 f942 1"/>
                <a:gd name="f1028" fmla="*/ 905987 f943 1"/>
                <a:gd name="f1029" fmla="*/ 426237 f943 1"/>
                <a:gd name="f1030" fmla="*/ 371438 f942 1"/>
                <a:gd name="f1031" fmla="*/ 426215 f943 1"/>
                <a:gd name="f1032" fmla="*/ 426394 f943 1"/>
                <a:gd name="f1033" fmla="*/ 176296 f942 1"/>
                <a:gd name="f1034" fmla="*/ 415661 f943 1"/>
                <a:gd name="f1035" fmla="*/ 154516 f942 1"/>
                <a:gd name="f1036" fmla="*/ 384333 f943 1"/>
                <a:gd name="f1037" fmla="*/ 131239 f942 1"/>
                <a:gd name="f1038" fmla="*/ 177631 f943 1"/>
                <a:gd name="f1039" fmla="*/ 41416 f942 1"/>
                <a:gd name="f1040" fmla="*/ 123428 f943 1"/>
                <a:gd name="f1041" fmla="*/ 35289 f942 1"/>
                <a:gd name="f1042" fmla="*/ 113031 f943 1"/>
                <a:gd name="f1043" fmla="*/ 45508 f942 1"/>
                <a:gd name="f1044" fmla="*/ 122243 f943 1"/>
                <a:gd name="f1045" fmla="*/ 190785 f942 1"/>
                <a:gd name="f1046" fmla="*/ 132708 f943 1"/>
                <a:gd name="f1047" fmla="*/ 365959 f942 1"/>
                <a:gd name="f1048" fmla="*/ 140937 f943 1"/>
                <a:gd name="f1049" fmla="*/ 498290 f942 1"/>
                <a:gd name="f1050" fmla="*/ 153146 f943 1"/>
                <a:gd name="f1051" fmla="*/ 510476 f942 1"/>
                <a:gd name="f1052" fmla="*/ 261506 f943 1"/>
                <a:gd name="f1053" fmla="*/ 523311 f942 1"/>
                <a:gd name="f1054" fmla="*/ 412575 f943 1"/>
                <a:gd name="f1055" fmla="*/ 573399 f942 1"/>
                <a:gd name="f1056" fmla="*/ 565305 f942 1"/>
                <a:gd name="f1057" fmla="*/ 371460 f942 1"/>
                <a:gd name="f1058" fmla="*/ 482162 f943 1"/>
                <a:gd name="f1059" fmla="*/ 371370 f942 1"/>
                <a:gd name="f1060" fmla="*/ 563918 f942 1"/>
                <a:gd name="f1061" fmla="*/ 482251 f943 1"/>
                <a:gd name="f1062" fmla="*/ 573019 f942 1"/>
                <a:gd name="f1063" fmla="*/ 488937 f943 1"/>
                <a:gd name="f1064" fmla="*/ 577111 f942 1"/>
                <a:gd name="f1065" fmla="*/ 493521 f943 1"/>
                <a:gd name="f1066" fmla="*/ 574652 f942 1"/>
                <a:gd name="f1067" fmla="*/ 649420 f943 1"/>
                <a:gd name="f1068" fmla="*/ 522931 f942 1"/>
                <a:gd name="f1069" fmla="*/ 756505 f943 1"/>
                <a:gd name="f1070" fmla="*/ 510365 f942 1"/>
                <a:gd name="f1071" fmla="*/ 767395 f943 1"/>
                <a:gd name="f1072" fmla="*/ 499609 f942 1"/>
                <a:gd name="f1073" fmla="*/ 769720 f943 1"/>
                <a:gd name="f1074" fmla="*/ 469802 f942 1"/>
                <a:gd name="f1075" fmla="*/ 778508 f943 1"/>
                <a:gd name="f1076" fmla="*/ 321864 f942 1"/>
                <a:gd name="f1077" fmla="*/ 781281 f943 1"/>
                <a:gd name="f1078" fmla="*/ 272536 f942 1"/>
                <a:gd name="f1079" fmla="*/ 788101 f943 1"/>
                <a:gd name="f1080" fmla="*/ 166166 f942 1"/>
                <a:gd name="f1081" fmla="*/ 795234 f943 1"/>
                <a:gd name="f1082" fmla="*/ 46782 f942 1"/>
                <a:gd name="f1083" fmla="*/ 784993 f943 1"/>
                <a:gd name="f1084" fmla="*/ 35244 f942 1"/>
                <a:gd name="f1085" fmla="*/ 738505 f943 1"/>
                <a:gd name="f1086" fmla="*/ 40097 f942 1"/>
                <a:gd name="f1087" fmla="*/ 583053 f943 1"/>
                <a:gd name="f1088" fmla="*/ 92980 f942 1"/>
                <a:gd name="f1089" fmla="*/ 493812 f943 1"/>
                <a:gd name="f1090" fmla="*/ 153644 f942 1"/>
                <a:gd name="f1091" fmla="*/ 481983 f943 1"/>
                <a:gd name="f1092" fmla="*/ 177525 f942 1"/>
                <a:gd name="f1093" fmla="*/ 482184 f943 1"/>
                <a:gd name="f1094" fmla="*/ 816521 f943 1"/>
                <a:gd name="f1095" fmla="*/ 481564 f942 1"/>
                <a:gd name="f1096" fmla="*/ 815046 f943 1"/>
                <a:gd name="f1097" fmla="*/ 450304 f942 1"/>
                <a:gd name="f1098" fmla="*/ 824102 f943 1"/>
                <a:gd name="f1099" fmla="*/ 320612 f942 1"/>
                <a:gd name="f1100" fmla="*/ 827590 f943 1"/>
                <a:gd name="f1101" fmla="*/ 198388 f942 1"/>
                <a:gd name="f1102" fmla="*/ 831839 f943 1"/>
                <a:gd name="f1103" fmla="*/ 136180 f942 1"/>
                <a:gd name="f1104" fmla="*/ 828865 f943 1"/>
                <a:gd name="f1105" fmla="*/ 121288 f942 1"/>
                <a:gd name="f1106" fmla="*/ 826092 f943 1"/>
                <a:gd name="f1107" fmla="*/ 131373 f942 1"/>
                <a:gd name="f1108" fmla="*/ 823766 f943 1"/>
                <a:gd name="f1109" fmla="*/ 179426 f942 1"/>
                <a:gd name="f1110" fmla="*/ 813234 f943 1"/>
                <a:gd name="f1111" fmla="*/ 353348 f942 1"/>
                <a:gd name="f1112" fmla="*/ 802389 f943 1"/>
                <a:gd name="f1113" fmla="*/ 520740 f942 1"/>
                <a:gd name="f1114" fmla="*/ 778285 f943 1"/>
                <a:gd name="f1115" fmla="*/ 545136 f942 1"/>
                <a:gd name="f1116" fmla="*/ 685085 f943 1"/>
                <a:gd name="f1117" fmla="*/ 553588 f942 1"/>
                <a:gd name="f1118" fmla="*/ 639111 f943 1"/>
                <a:gd name="f1119" fmla="*/ 561839 f942 1"/>
                <a:gd name="f1120" fmla="*/ 649576 f943 1"/>
                <a:gd name="f1121" fmla="*/ 562353 f942 1"/>
                <a:gd name="f1122" fmla="*/ 696176 f943 1"/>
                <a:gd name="f1123" fmla="*/ 566468 f942 1"/>
                <a:gd name="f1124" fmla="*/ 705165 f943 1"/>
                <a:gd name="f1125" fmla="*/ 571141 f942 1"/>
                <a:gd name="f1126" fmla="*/ 696377 f943 1"/>
                <a:gd name="f1127" fmla="*/ 574227 f942 1"/>
                <a:gd name="f1128" fmla="*/ 675068 f943 1"/>
                <a:gd name="f1129" fmla="*/ 576888 f942 1"/>
                <a:gd name="f1130" fmla="*/ 782958 f943 1"/>
                <a:gd name="f1131" fmla="*/ 595537 f942 1"/>
                <a:gd name="f1132" fmla="*/ 757355 f943 1"/>
                <a:gd name="f1133" fmla="*/ 585608 f942 1"/>
                <a:gd name="f1134" fmla="*/ 741613 f943 1"/>
                <a:gd name="f1135" fmla="*/ 579526 f942 1"/>
                <a:gd name="f1136" fmla="*/ 738974 f943 1"/>
                <a:gd name="f1137" fmla="*/ 575568 f942 1"/>
                <a:gd name="f1138" fmla="*/ 742865 f943 1"/>
                <a:gd name="f1139" fmla="*/ 572908 f942 1"/>
                <a:gd name="f1140" fmla="*/ 776608 f943 1"/>
                <a:gd name="f1141" fmla="*/ 573958 f942 1"/>
                <a:gd name="f1142" fmla="*/ 807868 f943 1"/>
                <a:gd name="f1143" fmla="*/ 579191 f942 1"/>
                <a:gd name="f1144" fmla="*/ 799818 f943 1"/>
                <a:gd name="f1145" fmla="*/ 560162 f942 1"/>
                <a:gd name="f1146" fmla="*/ 799438 f943 1"/>
                <a:gd name="f1147" fmla="*/ 550748 f942 1"/>
                <a:gd name="f1148" fmla="*/ 807599 f943 1"/>
                <a:gd name="f1149" fmla="*/ 553185 f942 1"/>
                <a:gd name="f1150" fmla="*/ 819160 f943 1"/>
                <a:gd name="f1151" fmla="*/ 558910 f942 1"/>
                <a:gd name="f1152" fmla="*/ 820122 f943 1"/>
                <a:gd name="f1153" fmla="*/ 552425 f942 1"/>
                <a:gd name="f1154" fmla="*/ 832487 f943 1"/>
                <a:gd name="f1155" fmla="*/ 420407 f942 1"/>
                <a:gd name="f1156" fmla="*/ 843086 f943 1"/>
                <a:gd name="f1157" fmla="*/ 361644 f942 1"/>
                <a:gd name="f1158" fmla="*/ 847961 f943 1"/>
                <a:gd name="f1159" fmla="*/ 351313 f942 1"/>
                <a:gd name="f1160" fmla="*/ 855407 f943 1"/>
                <a:gd name="f1161" fmla="*/ 334744 f942 1"/>
                <a:gd name="f1162" fmla="*/ 858537 f943 1"/>
                <a:gd name="f1163" fmla="*/ 274996 f942 1"/>
                <a:gd name="f1164" fmla="*/ 863233 f943 1"/>
                <a:gd name="f1165" fmla="*/ 201049 f942 1"/>
                <a:gd name="f1166" fmla="*/ 861109 f943 1"/>
                <a:gd name="f1167" fmla="*/ 180544 f942 1"/>
                <a:gd name="f1168" fmla="*/ 855630 f943 1"/>
                <a:gd name="f1169" fmla="*/ 845948 f943 1"/>
                <a:gd name="f1170" fmla="*/ 278238 f942 1"/>
                <a:gd name="f1171" fmla="*/ 833784 f943 1"/>
                <a:gd name="f1172" fmla="*/ 381545 f942 1"/>
                <a:gd name="f1173" fmla="*/ 481609 f942 1"/>
                <a:gd name="f1174" fmla="*/ 233958 f943 1"/>
                <a:gd name="f1175" fmla="*/ 576821 f942 1"/>
                <a:gd name="f1176" fmla="*/ 206543 f943 1"/>
                <a:gd name="f1177" fmla="*/ 573780 f942 1"/>
                <a:gd name="f1178" fmla="*/ 202876 f943 1"/>
                <a:gd name="f1179" fmla="*/ 570873 f942 1"/>
                <a:gd name="f1180" fmla="*/ 206118 f943 1"/>
                <a:gd name="f1181" fmla="*/ 567608 f942 1"/>
                <a:gd name="f1182" fmla="*/ 224096 f943 1"/>
                <a:gd name="f1183" fmla="*/ 564969 f942 1"/>
                <a:gd name="f1184" fmla="*/ 269332 f943 1"/>
                <a:gd name="f1185" fmla="*/ 561660 f942 1"/>
                <a:gd name="f1186" fmla="*/ 170162 f943 1"/>
                <a:gd name="f1187" fmla="*/ 548065 f942 1"/>
                <a:gd name="f1188" fmla="*/ 127386 f943 1"/>
                <a:gd name="f1189" fmla="*/ 544912 f942 1"/>
                <a:gd name="f1190" fmla="*/ 106188 f943 1"/>
                <a:gd name="f1191" fmla="*/ 523177 f942 1"/>
                <a:gd name="f1192" fmla="*/ 103706 f943 1"/>
                <a:gd name="f1193" fmla="*/ 490777 f942 1"/>
                <a:gd name="f1194" fmla="*/ 97781 f943 1"/>
                <a:gd name="f1195" fmla="*/ 393463 f942 1"/>
                <a:gd name="f1196" fmla="*/ 88434 f943 1"/>
                <a:gd name="f1197" fmla="*/ 254692 f942 1"/>
                <a:gd name="f1198" fmla="*/ 82352 f943 1"/>
                <a:gd name="f1199" fmla="*/ 133922 f942 1"/>
                <a:gd name="f1200" fmla="*/ 79333 f943 1"/>
                <a:gd name="f1201" fmla="*/ 122116 f942 1"/>
                <a:gd name="f1202" fmla="*/ 76963 f943 1"/>
                <a:gd name="f1203" fmla="*/ 138909 f942 1"/>
                <a:gd name="f1204" fmla="*/ 80429 f943 1"/>
                <a:gd name="f1205" fmla="*/ 177727 f942 1"/>
                <a:gd name="f1206" fmla="*/ 86287 f943 1"/>
                <a:gd name="f1207" fmla="*/ 353169 f942 1"/>
                <a:gd name="f1208" fmla="*/ 93130 f943 1"/>
                <a:gd name="f1209" fmla="*/ 450416 f942 1"/>
                <a:gd name="f1210" fmla="*/ 91386 f943 1"/>
                <a:gd name="f1211" fmla="*/ 483576 f942 1"/>
                <a:gd name="f1212" fmla="*/ 68287 f943 1"/>
                <a:gd name="f1213" fmla="*/ 329332 f942 1"/>
                <a:gd name="f1214" fmla="*/ 52813 f943 1"/>
                <a:gd name="f1215" fmla="*/ 172114 f942 1"/>
                <a:gd name="f1216" fmla="*/ 45233 f943 1"/>
                <a:gd name="f1217" fmla="*/ 202391 f942 1"/>
                <a:gd name="f1218" fmla="*/ 50331 f943 1"/>
                <a:gd name="f1219" fmla="*/ 282822 f942 1"/>
                <a:gd name="f1220" fmla="*/ 52947 f943 1"/>
                <a:gd name="f1221" fmla="*/ 336063 f942 1"/>
                <a:gd name="f1222" fmla="*/ 56167 f943 1"/>
                <a:gd name="f1223" fmla="*/ 348160 f942 1"/>
                <a:gd name="f1224" fmla="*/ 67035 f943 1"/>
                <a:gd name="f1225" fmla="*/ 367815 f942 1"/>
                <a:gd name="f1226" fmla="*/ 76046 f943 1"/>
                <a:gd name="f1227" fmla="*/ 418976 f942 1"/>
                <a:gd name="f1228" fmla="*/ 87048 f943 1"/>
                <a:gd name="f1229" fmla="*/ 541960 f942 1"/>
                <a:gd name="f1230" fmla="*/ 90022 f943 1"/>
                <a:gd name="f1231" fmla="*/ 559491 f942 1"/>
                <a:gd name="f1232" fmla="*/ 103975 f943 1"/>
                <a:gd name="f1233" fmla="*/ 551307 f942 1"/>
                <a:gd name="f1234" fmla="*/ 108872 f943 1"/>
                <a:gd name="f1235" fmla="*/ 550659 f942 1"/>
                <a:gd name="f1236" fmla="*/ 109967 f943 1"/>
                <a:gd name="f1237" fmla="*/ 556450 f942 1"/>
                <a:gd name="f1238" fmla="*/ 104623 f943 1"/>
                <a:gd name="f1239" fmla="*/ 569710 f942 1"/>
                <a:gd name="f1240" fmla="*/ 102834 f943 1"/>
                <a:gd name="f1241" fmla="*/ 579795 f942 1"/>
                <a:gd name="f1242" fmla="*/ 116430 f943 1"/>
                <a:gd name="f1243" fmla="*/ 577067 f942 1"/>
                <a:gd name="f1244" fmla="*/ 157663 f943 1"/>
                <a:gd name="f1245" fmla="*/ 572684 f942 1"/>
                <a:gd name="f1246" fmla="*/ 169000 f943 1"/>
                <a:gd name="f1247" fmla="*/ 575636 f942 1"/>
                <a:gd name="f1248" fmla="*/ 159720 f943 1"/>
                <a:gd name="f1249" fmla="*/ 582590 f942 1"/>
                <a:gd name="f1250" fmla="*/ 146214 f943 1"/>
                <a:gd name="f1251" fmla="*/ 587263 f942 1"/>
                <a:gd name="f1252" fmla="*/ 122556 f943 1"/>
                <a:gd name="f1253" fmla="*/ 596409 f942 1"/>
                <a:gd name="f1254" fmla="*/ 177295 f943 1"/>
                <a:gd name="f1255" fmla="*/ 586100 f942 1"/>
                <a:gd name="f1256" fmla="*/ 233980 f943 1"/>
                <a:gd name="f1257" fmla="*/ 64933 f943 1"/>
                <a:gd name="f1258" fmla="*/ 580913 f942 1"/>
                <a:gd name="f1259" fmla="*/ 57263 f943 1"/>
                <a:gd name="f1260" fmla="*/ 423538 f942 1"/>
                <a:gd name="f1261" fmla="*/ 841074 f943 1"/>
                <a:gd name="f1262" fmla="*/ 583909 f942 1"/>
                <a:gd name="f1263" fmla="*/ 849727 f943 1"/>
                <a:gd name="f1264" fmla="*/ 424321 f942 1"/>
                <a:gd name="f1265" fmla="+- f944 0 f1"/>
                <a:gd name="f1266" fmla="*/ f947 1 906791"/>
                <a:gd name="f1267" fmla="*/ f948 1 686510"/>
                <a:gd name="f1268" fmla="*/ f949 1 906791"/>
                <a:gd name="f1269" fmla="*/ f950 1 686510"/>
                <a:gd name="f1270" fmla="*/ f951 1 906791"/>
                <a:gd name="f1271" fmla="*/ f952 1 686510"/>
                <a:gd name="f1272" fmla="*/ f953 1 906791"/>
                <a:gd name="f1273" fmla="*/ f954 1 686510"/>
                <a:gd name="f1274" fmla="*/ f955 1 906791"/>
                <a:gd name="f1275" fmla="*/ f956 1 686510"/>
                <a:gd name="f1276" fmla="*/ f957 1 906791"/>
                <a:gd name="f1277" fmla="*/ f958 1 686510"/>
                <a:gd name="f1278" fmla="*/ f959 1 906791"/>
                <a:gd name="f1279" fmla="*/ f960 1 686510"/>
                <a:gd name="f1280" fmla="*/ f961 1 906791"/>
                <a:gd name="f1281" fmla="*/ f962 1 686510"/>
                <a:gd name="f1282" fmla="*/ f963 1 906791"/>
                <a:gd name="f1283" fmla="*/ f964 1 686510"/>
                <a:gd name="f1284" fmla="*/ f965 1 906791"/>
                <a:gd name="f1285" fmla="*/ f966 1 686510"/>
                <a:gd name="f1286" fmla="*/ f967 1 906791"/>
                <a:gd name="f1287" fmla="*/ f968 1 686510"/>
                <a:gd name="f1288" fmla="*/ f969 1 906791"/>
                <a:gd name="f1289" fmla="*/ f970 1 686510"/>
                <a:gd name="f1290" fmla="*/ f971 1 906791"/>
                <a:gd name="f1291" fmla="*/ f972 1 686510"/>
                <a:gd name="f1292" fmla="*/ f973 1 906791"/>
                <a:gd name="f1293" fmla="*/ f974 1 686510"/>
                <a:gd name="f1294" fmla="*/ f975 1 906791"/>
                <a:gd name="f1295" fmla="*/ f976 1 686510"/>
                <a:gd name="f1296" fmla="*/ f977 1 906791"/>
                <a:gd name="f1297" fmla="*/ f978 1 686510"/>
                <a:gd name="f1298" fmla="*/ f979 1 906791"/>
                <a:gd name="f1299" fmla="*/ f980 1 686510"/>
                <a:gd name="f1300" fmla="*/ f981 1 906791"/>
                <a:gd name="f1301" fmla="*/ f982 1 686510"/>
                <a:gd name="f1302" fmla="*/ f983 1 906791"/>
                <a:gd name="f1303" fmla="*/ f984 1 686510"/>
                <a:gd name="f1304" fmla="*/ f985 1 906791"/>
                <a:gd name="f1305" fmla="*/ f986 1 686510"/>
                <a:gd name="f1306" fmla="*/ f987 1 906791"/>
                <a:gd name="f1307" fmla="*/ f988 1 686510"/>
                <a:gd name="f1308" fmla="*/ f989 1 906791"/>
                <a:gd name="f1309" fmla="*/ f990 1 686510"/>
                <a:gd name="f1310" fmla="*/ f991 1 906791"/>
                <a:gd name="f1311" fmla="*/ f992 1 686510"/>
                <a:gd name="f1312" fmla="*/ f993 1 906791"/>
                <a:gd name="f1313" fmla="*/ f994 1 686510"/>
                <a:gd name="f1314" fmla="*/ f995 1 906791"/>
                <a:gd name="f1315" fmla="*/ f996 1 686510"/>
                <a:gd name="f1316" fmla="*/ f997 1 906791"/>
                <a:gd name="f1317" fmla="*/ f998 1 686510"/>
                <a:gd name="f1318" fmla="*/ f999 1 906791"/>
                <a:gd name="f1319" fmla="*/ f1000 1 686510"/>
                <a:gd name="f1320" fmla="*/ f1001 1 906791"/>
                <a:gd name="f1321" fmla="*/ f1002 1 686510"/>
                <a:gd name="f1322" fmla="*/ f1003 1 906791"/>
                <a:gd name="f1323" fmla="*/ f1004 1 686510"/>
                <a:gd name="f1324" fmla="*/ f1005 1 906791"/>
                <a:gd name="f1325" fmla="*/ f1006 1 686510"/>
                <a:gd name="f1326" fmla="*/ f1007 1 906791"/>
                <a:gd name="f1327" fmla="*/ f1008 1 686510"/>
                <a:gd name="f1328" fmla="*/ f1009 1 906791"/>
                <a:gd name="f1329" fmla="*/ f1010 1 686510"/>
                <a:gd name="f1330" fmla="*/ f1011 1 906791"/>
                <a:gd name="f1331" fmla="*/ f1012 1 686510"/>
                <a:gd name="f1332" fmla="*/ f1013 1 906791"/>
                <a:gd name="f1333" fmla="*/ f1014 1 686510"/>
                <a:gd name="f1334" fmla="*/ f1015 1 906791"/>
                <a:gd name="f1335" fmla="*/ f1016 1 686510"/>
                <a:gd name="f1336" fmla="*/ f1017 1 906791"/>
                <a:gd name="f1337" fmla="*/ f1018 1 686510"/>
                <a:gd name="f1338" fmla="*/ f1019 1 906791"/>
                <a:gd name="f1339" fmla="*/ f1020 1 686510"/>
                <a:gd name="f1340" fmla="*/ f1021 1 906791"/>
                <a:gd name="f1341" fmla="*/ f1022 1 686510"/>
                <a:gd name="f1342" fmla="*/ f1023 1 906791"/>
                <a:gd name="f1343" fmla="*/ f1024 1 686510"/>
                <a:gd name="f1344" fmla="*/ f1025 1 906791"/>
                <a:gd name="f1345" fmla="*/ f1026 1 686510"/>
                <a:gd name="f1346" fmla="*/ f1027 1 686510"/>
                <a:gd name="f1347" fmla="*/ f1028 1 906791"/>
                <a:gd name="f1348" fmla="*/ f1029 1 906791"/>
                <a:gd name="f1349" fmla="*/ f1030 1 686510"/>
                <a:gd name="f1350" fmla="*/ f1031 1 906791"/>
                <a:gd name="f1351" fmla="*/ f1032 1 906791"/>
                <a:gd name="f1352" fmla="*/ f1033 1 686510"/>
                <a:gd name="f1353" fmla="*/ f1034 1 906791"/>
                <a:gd name="f1354" fmla="*/ f1035 1 686510"/>
                <a:gd name="f1355" fmla="*/ f1036 1 906791"/>
                <a:gd name="f1356" fmla="*/ f1037 1 686510"/>
                <a:gd name="f1357" fmla="*/ f1038 1 906791"/>
                <a:gd name="f1358" fmla="*/ f1039 1 686510"/>
                <a:gd name="f1359" fmla="*/ f1040 1 906791"/>
                <a:gd name="f1360" fmla="*/ f1041 1 686510"/>
                <a:gd name="f1361" fmla="*/ f1042 1 906791"/>
                <a:gd name="f1362" fmla="*/ f1043 1 686510"/>
                <a:gd name="f1363" fmla="*/ f1044 1 906791"/>
                <a:gd name="f1364" fmla="*/ f1045 1 686510"/>
                <a:gd name="f1365" fmla="*/ f1046 1 906791"/>
                <a:gd name="f1366" fmla="*/ f1047 1 686510"/>
                <a:gd name="f1367" fmla="*/ f1048 1 906791"/>
                <a:gd name="f1368" fmla="*/ f1049 1 686510"/>
                <a:gd name="f1369" fmla="*/ f1050 1 906791"/>
                <a:gd name="f1370" fmla="*/ f1051 1 686510"/>
                <a:gd name="f1371" fmla="*/ f1052 1 906791"/>
                <a:gd name="f1372" fmla="*/ f1053 1 686510"/>
                <a:gd name="f1373" fmla="*/ f1054 1 906791"/>
                <a:gd name="f1374" fmla="*/ f1055 1 686510"/>
                <a:gd name="f1375" fmla="*/ f1056 1 686510"/>
                <a:gd name="f1376" fmla="*/ f1057 1 686510"/>
                <a:gd name="f1377" fmla="*/ f1058 1 906791"/>
                <a:gd name="f1378" fmla="*/ f1059 1 686510"/>
                <a:gd name="f1379" fmla="*/ f1060 1 686510"/>
                <a:gd name="f1380" fmla="*/ f1061 1 906791"/>
                <a:gd name="f1381" fmla="*/ f1062 1 686510"/>
                <a:gd name="f1382" fmla="*/ f1063 1 906791"/>
                <a:gd name="f1383" fmla="*/ f1064 1 686510"/>
                <a:gd name="f1384" fmla="*/ f1065 1 906791"/>
                <a:gd name="f1385" fmla="*/ f1066 1 686510"/>
                <a:gd name="f1386" fmla="*/ f1067 1 906791"/>
                <a:gd name="f1387" fmla="*/ f1068 1 686510"/>
                <a:gd name="f1388" fmla="*/ f1069 1 906791"/>
                <a:gd name="f1389" fmla="*/ f1070 1 686510"/>
                <a:gd name="f1390" fmla="*/ f1071 1 906791"/>
                <a:gd name="f1391" fmla="*/ f1072 1 686510"/>
                <a:gd name="f1392" fmla="*/ f1073 1 906791"/>
                <a:gd name="f1393" fmla="*/ f1074 1 686510"/>
                <a:gd name="f1394" fmla="*/ f1075 1 906791"/>
                <a:gd name="f1395" fmla="*/ f1076 1 686510"/>
                <a:gd name="f1396" fmla="*/ f1077 1 906791"/>
                <a:gd name="f1397" fmla="*/ f1078 1 686510"/>
                <a:gd name="f1398" fmla="*/ f1079 1 906791"/>
                <a:gd name="f1399" fmla="*/ f1080 1 686510"/>
                <a:gd name="f1400" fmla="*/ f1081 1 906791"/>
                <a:gd name="f1401" fmla="*/ f1082 1 686510"/>
                <a:gd name="f1402" fmla="*/ f1083 1 906791"/>
                <a:gd name="f1403" fmla="*/ f1084 1 686510"/>
                <a:gd name="f1404" fmla="*/ f1085 1 906791"/>
                <a:gd name="f1405" fmla="*/ f1086 1 686510"/>
                <a:gd name="f1406" fmla="*/ f1087 1 906791"/>
                <a:gd name="f1407" fmla="*/ f1088 1 686510"/>
                <a:gd name="f1408" fmla="*/ f1089 1 906791"/>
                <a:gd name="f1409" fmla="*/ f1090 1 686510"/>
                <a:gd name="f1410" fmla="*/ f1091 1 906791"/>
                <a:gd name="f1411" fmla="*/ f1092 1 686510"/>
                <a:gd name="f1412" fmla="*/ f1093 1 906791"/>
                <a:gd name="f1413" fmla="*/ f1094 1 906791"/>
                <a:gd name="f1414" fmla="*/ f1095 1 686510"/>
                <a:gd name="f1415" fmla="*/ f1096 1 906791"/>
                <a:gd name="f1416" fmla="*/ f1097 1 686510"/>
                <a:gd name="f1417" fmla="*/ f1098 1 906791"/>
                <a:gd name="f1418" fmla="*/ f1099 1 686510"/>
                <a:gd name="f1419" fmla="*/ f1100 1 906791"/>
                <a:gd name="f1420" fmla="*/ f1101 1 686510"/>
                <a:gd name="f1421" fmla="*/ f1102 1 906791"/>
                <a:gd name="f1422" fmla="*/ f1103 1 686510"/>
                <a:gd name="f1423" fmla="*/ f1104 1 906791"/>
                <a:gd name="f1424" fmla="*/ f1105 1 686510"/>
                <a:gd name="f1425" fmla="*/ f1106 1 906791"/>
                <a:gd name="f1426" fmla="*/ f1107 1 686510"/>
                <a:gd name="f1427" fmla="*/ f1108 1 906791"/>
                <a:gd name="f1428" fmla="*/ f1109 1 686510"/>
                <a:gd name="f1429" fmla="*/ f1110 1 906791"/>
                <a:gd name="f1430" fmla="*/ f1111 1 686510"/>
                <a:gd name="f1431" fmla="*/ f1112 1 906791"/>
                <a:gd name="f1432" fmla="*/ f1113 1 686510"/>
                <a:gd name="f1433" fmla="*/ f1114 1 906791"/>
                <a:gd name="f1434" fmla="*/ f1115 1 686510"/>
                <a:gd name="f1435" fmla="*/ f1116 1 906791"/>
                <a:gd name="f1436" fmla="*/ f1117 1 686510"/>
                <a:gd name="f1437" fmla="*/ f1118 1 906791"/>
                <a:gd name="f1438" fmla="*/ f1119 1 686510"/>
                <a:gd name="f1439" fmla="*/ f1120 1 906791"/>
                <a:gd name="f1440" fmla="*/ f1121 1 686510"/>
                <a:gd name="f1441" fmla="*/ f1122 1 906791"/>
                <a:gd name="f1442" fmla="*/ f1123 1 686510"/>
                <a:gd name="f1443" fmla="*/ f1124 1 906791"/>
                <a:gd name="f1444" fmla="*/ f1125 1 686510"/>
                <a:gd name="f1445" fmla="*/ f1126 1 906791"/>
                <a:gd name="f1446" fmla="*/ f1127 1 686510"/>
                <a:gd name="f1447" fmla="*/ f1128 1 906791"/>
                <a:gd name="f1448" fmla="*/ f1129 1 686510"/>
                <a:gd name="f1449" fmla="*/ f1130 1 906791"/>
                <a:gd name="f1450" fmla="*/ f1131 1 686510"/>
                <a:gd name="f1451" fmla="*/ f1132 1 906791"/>
                <a:gd name="f1452" fmla="*/ f1133 1 686510"/>
                <a:gd name="f1453" fmla="*/ f1134 1 906791"/>
                <a:gd name="f1454" fmla="*/ f1135 1 686510"/>
                <a:gd name="f1455" fmla="*/ f1136 1 906791"/>
                <a:gd name="f1456" fmla="*/ f1137 1 686510"/>
                <a:gd name="f1457" fmla="*/ f1138 1 906791"/>
                <a:gd name="f1458" fmla="*/ f1139 1 686510"/>
                <a:gd name="f1459" fmla="*/ f1140 1 906791"/>
                <a:gd name="f1460" fmla="*/ f1141 1 686510"/>
                <a:gd name="f1461" fmla="*/ f1142 1 906791"/>
                <a:gd name="f1462" fmla="*/ f1143 1 686510"/>
                <a:gd name="f1463" fmla="*/ f1144 1 906791"/>
                <a:gd name="f1464" fmla="*/ f1145 1 686510"/>
                <a:gd name="f1465" fmla="*/ f1146 1 906791"/>
                <a:gd name="f1466" fmla="*/ f1147 1 686510"/>
                <a:gd name="f1467" fmla="*/ f1148 1 906791"/>
                <a:gd name="f1468" fmla="*/ f1149 1 686510"/>
                <a:gd name="f1469" fmla="*/ f1150 1 906791"/>
                <a:gd name="f1470" fmla="*/ f1151 1 686510"/>
                <a:gd name="f1471" fmla="*/ f1152 1 906791"/>
                <a:gd name="f1472" fmla="*/ f1153 1 686510"/>
                <a:gd name="f1473" fmla="*/ f1154 1 906791"/>
                <a:gd name="f1474" fmla="*/ f1155 1 686510"/>
                <a:gd name="f1475" fmla="*/ f1156 1 906791"/>
                <a:gd name="f1476" fmla="*/ f1157 1 686510"/>
                <a:gd name="f1477" fmla="*/ f1158 1 906791"/>
                <a:gd name="f1478" fmla="*/ f1159 1 686510"/>
                <a:gd name="f1479" fmla="*/ f1160 1 906791"/>
                <a:gd name="f1480" fmla="*/ f1161 1 686510"/>
                <a:gd name="f1481" fmla="*/ f1162 1 906791"/>
                <a:gd name="f1482" fmla="*/ f1163 1 686510"/>
                <a:gd name="f1483" fmla="*/ f1164 1 906791"/>
                <a:gd name="f1484" fmla="*/ f1165 1 686510"/>
                <a:gd name="f1485" fmla="*/ f1166 1 906791"/>
                <a:gd name="f1486" fmla="*/ f1167 1 686510"/>
                <a:gd name="f1487" fmla="*/ f1168 1 906791"/>
                <a:gd name="f1488" fmla="*/ f1169 1 906791"/>
                <a:gd name="f1489" fmla="*/ f1170 1 686510"/>
                <a:gd name="f1490" fmla="*/ f1171 1 906791"/>
                <a:gd name="f1491" fmla="*/ f1172 1 686510"/>
                <a:gd name="f1492" fmla="*/ f1173 1 686510"/>
                <a:gd name="f1493" fmla="*/ f1174 1 906791"/>
                <a:gd name="f1494" fmla="*/ f1175 1 686510"/>
                <a:gd name="f1495" fmla="*/ f1176 1 906791"/>
                <a:gd name="f1496" fmla="*/ f1177 1 686510"/>
                <a:gd name="f1497" fmla="*/ f1178 1 906791"/>
                <a:gd name="f1498" fmla="*/ f1179 1 686510"/>
                <a:gd name="f1499" fmla="*/ f1180 1 906791"/>
                <a:gd name="f1500" fmla="*/ f1181 1 686510"/>
                <a:gd name="f1501" fmla="*/ f1182 1 906791"/>
                <a:gd name="f1502" fmla="*/ f1183 1 686510"/>
                <a:gd name="f1503" fmla="*/ f1184 1 906791"/>
                <a:gd name="f1504" fmla="*/ f1185 1 686510"/>
                <a:gd name="f1505" fmla="*/ f1186 1 906791"/>
                <a:gd name="f1506" fmla="*/ f1187 1 686510"/>
                <a:gd name="f1507" fmla="*/ f1188 1 906791"/>
                <a:gd name="f1508" fmla="*/ f1189 1 686510"/>
                <a:gd name="f1509" fmla="*/ f1190 1 906791"/>
                <a:gd name="f1510" fmla="*/ f1191 1 686510"/>
                <a:gd name="f1511" fmla="*/ f1192 1 906791"/>
                <a:gd name="f1512" fmla="*/ f1193 1 686510"/>
                <a:gd name="f1513" fmla="*/ f1194 1 906791"/>
                <a:gd name="f1514" fmla="*/ f1195 1 686510"/>
                <a:gd name="f1515" fmla="*/ f1196 1 906791"/>
                <a:gd name="f1516" fmla="*/ f1197 1 686510"/>
                <a:gd name="f1517" fmla="*/ f1198 1 906791"/>
                <a:gd name="f1518" fmla="*/ f1199 1 686510"/>
                <a:gd name="f1519" fmla="*/ f1200 1 906791"/>
                <a:gd name="f1520" fmla="*/ f1201 1 686510"/>
                <a:gd name="f1521" fmla="*/ f1202 1 906791"/>
                <a:gd name="f1522" fmla="*/ f1203 1 686510"/>
                <a:gd name="f1523" fmla="*/ f1204 1 906791"/>
                <a:gd name="f1524" fmla="*/ f1205 1 686510"/>
                <a:gd name="f1525" fmla="*/ f1206 1 906791"/>
                <a:gd name="f1526" fmla="*/ f1207 1 686510"/>
                <a:gd name="f1527" fmla="*/ f1208 1 906791"/>
                <a:gd name="f1528" fmla="*/ f1209 1 686510"/>
                <a:gd name="f1529" fmla="*/ f1210 1 906791"/>
                <a:gd name="f1530" fmla="*/ f1211 1 686510"/>
                <a:gd name="f1531" fmla="*/ f1212 1 906791"/>
                <a:gd name="f1532" fmla="*/ f1213 1 686510"/>
                <a:gd name="f1533" fmla="*/ f1214 1 906791"/>
                <a:gd name="f1534" fmla="*/ f1215 1 686510"/>
                <a:gd name="f1535" fmla="*/ f1216 1 906791"/>
                <a:gd name="f1536" fmla="*/ f1217 1 686510"/>
                <a:gd name="f1537" fmla="*/ f1218 1 906791"/>
                <a:gd name="f1538" fmla="*/ f1219 1 686510"/>
                <a:gd name="f1539" fmla="*/ f1220 1 906791"/>
                <a:gd name="f1540" fmla="*/ f1221 1 686510"/>
                <a:gd name="f1541" fmla="*/ f1222 1 906791"/>
                <a:gd name="f1542" fmla="*/ f1223 1 686510"/>
                <a:gd name="f1543" fmla="*/ f1224 1 906791"/>
                <a:gd name="f1544" fmla="*/ f1225 1 686510"/>
                <a:gd name="f1545" fmla="*/ f1226 1 906791"/>
                <a:gd name="f1546" fmla="*/ f1227 1 686510"/>
                <a:gd name="f1547" fmla="*/ f1228 1 906791"/>
                <a:gd name="f1548" fmla="*/ f1229 1 686510"/>
                <a:gd name="f1549" fmla="*/ f1230 1 906791"/>
                <a:gd name="f1550" fmla="*/ f1231 1 686510"/>
                <a:gd name="f1551" fmla="*/ f1232 1 906791"/>
                <a:gd name="f1552" fmla="*/ f1233 1 686510"/>
                <a:gd name="f1553" fmla="*/ f1234 1 906791"/>
                <a:gd name="f1554" fmla="*/ f1235 1 686510"/>
                <a:gd name="f1555" fmla="*/ f1236 1 906791"/>
                <a:gd name="f1556" fmla="*/ f1237 1 686510"/>
                <a:gd name="f1557" fmla="*/ f1238 1 906791"/>
                <a:gd name="f1558" fmla="*/ f1239 1 686510"/>
                <a:gd name="f1559" fmla="*/ f1240 1 906791"/>
                <a:gd name="f1560" fmla="*/ f1241 1 686510"/>
                <a:gd name="f1561" fmla="*/ f1242 1 906791"/>
                <a:gd name="f1562" fmla="*/ f1243 1 686510"/>
                <a:gd name="f1563" fmla="*/ f1244 1 906791"/>
                <a:gd name="f1564" fmla="*/ f1245 1 686510"/>
                <a:gd name="f1565" fmla="*/ f1246 1 906791"/>
                <a:gd name="f1566" fmla="*/ f1247 1 686510"/>
                <a:gd name="f1567" fmla="*/ f1248 1 906791"/>
                <a:gd name="f1568" fmla="*/ f1249 1 686510"/>
                <a:gd name="f1569" fmla="*/ f1250 1 906791"/>
                <a:gd name="f1570" fmla="*/ f1251 1 686510"/>
                <a:gd name="f1571" fmla="*/ f1252 1 906791"/>
                <a:gd name="f1572" fmla="*/ f1253 1 686510"/>
                <a:gd name="f1573" fmla="*/ f1254 1 906791"/>
                <a:gd name="f1574" fmla="*/ f1255 1 686510"/>
                <a:gd name="f1575" fmla="*/ f1256 1 906791"/>
                <a:gd name="f1576" fmla="*/ f1257 1 906791"/>
                <a:gd name="f1577" fmla="*/ f1258 1 686510"/>
                <a:gd name="f1578" fmla="*/ f1259 1 906791"/>
                <a:gd name="f1579" fmla="*/ f1260 1 686510"/>
                <a:gd name="f1580" fmla="*/ f1261 1 906791"/>
                <a:gd name="f1581" fmla="*/ f1262 1 686510"/>
                <a:gd name="f1582" fmla="*/ f1263 1 906791"/>
                <a:gd name="f1583" fmla="*/ f1264 1 686510"/>
                <a:gd name="f1584" fmla="*/ f938 1 f945"/>
                <a:gd name="f1585" fmla="*/ f939 1 f945"/>
                <a:gd name="f1586" fmla="*/ f938 1 f946"/>
                <a:gd name="f1587" fmla="*/ f940 1 f946"/>
                <a:gd name="f1588" fmla="*/ f1266 1 f945"/>
                <a:gd name="f1589" fmla="*/ f1267 1 f946"/>
                <a:gd name="f1590" fmla="*/ f1268 1 f945"/>
                <a:gd name="f1591" fmla="*/ f1269 1 f946"/>
                <a:gd name="f1592" fmla="*/ f1270 1 f945"/>
                <a:gd name="f1593" fmla="*/ f1271 1 f946"/>
                <a:gd name="f1594" fmla="*/ f1272 1 f945"/>
                <a:gd name="f1595" fmla="*/ f1273 1 f946"/>
                <a:gd name="f1596" fmla="*/ f1274 1 f945"/>
                <a:gd name="f1597" fmla="*/ f1275 1 f946"/>
                <a:gd name="f1598" fmla="*/ f1276 1 f945"/>
                <a:gd name="f1599" fmla="*/ f1277 1 f946"/>
                <a:gd name="f1600" fmla="*/ f1278 1 f945"/>
                <a:gd name="f1601" fmla="*/ f1279 1 f946"/>
                <a:gd name="f1602" fmla="*/ f1280 1 f945"/>
                <a:gd name="f1603" fmla="*/ f1281 1 f946"/>
                <a:gd name="f1604" fmla="*/ f1282 1 f945"/>
                <a:gd name="f1605" fmla="*/ f1283 1 f946"/>
                <a:gd name="f1606" fmla="*/ f1284 1 f945"/>
                <a:gd name="f1607" fmla="*/ f1285 1 f946"/>
                <a:gd name="f1608" fmla="*/ f1286 1 f945"/>
                <a:gd name="f1609" fmla="*/ f1287 1 f946"/>
                <a:gd name="f1610" fmla="*/ f1288 1 f945"/>
                <a:gd name="f1611" fmla="*/ f1289 1 f946"/>
                <a:gd name="f1612" fmla="*/ f1290 1 f945"/>
                <a:gd name="f1613" fmla="*/ f1291 1 f946"/>
                <a:gd name="f1614" fmla="*/ f1292 1 f945"/>
                <a:gd name="f1615" fmla="*/ f1293 1 f946"/>
                <a:gd name="f1616" fmla="*/ f1294 1 f945"/>
                <a:gd name="f1617" fmla="*/ f1295 1 f946"/>
                <a:gd name="f1618" fmla="*/ f1296 1 f945"/>
                <a:gd name="f1619" fmla="*/ f1297 1 f946"/>
                <a:gd name="f1620" fmla="*/ f1298 1 f945"/>
                <a:gd name="f1621" fmla="*/ f1299 1 f946"/>
                <a:gd name="f1622" fmla="*/ f1300 1 f945"/>
                <a:gd name="f1623" fmla="*/ f1301 1 f946"/>
                <a:gd name="f1624" fmla="*/ f1302 1 f945"/>
                <a:gd name="f1625" fmla="*/ f1303 1 f946"/>
                <a:gd name="f1626" fmla="*/ f1304 1 f945"/>
                <a:gd name="f1627" fmla="*/ f1305 1 f946"/>
                <a:gd name="f1628" fmla="*/ f1306 1 f945"/>
                <a:gd name="f1629" fmla="*/ f1307 1 f946"/>
                <a:gd name="f1630" fmla="*/ f1308 1 f945"/>
                <a:gd name="f1631" fmla="*/ f1309 1 f946"/>
                <a:gd name="f1632" fmla="*/ f1310 1 f945"/>
                <a:gd name="f1633" fmla="*/ f1311 1 f946"/>
                <a:gd name="f1634" fmla="*/ f1312 1 f945"/>
                <a:gd name="f1635" fmla="*/ f1313 1 f946"/>
                <a:gd name="f1636" fmla="*/ f1314 1 f945"/>
                <a:gd name="f1637" fmla="*/ f1315 1 f946"/>
                <a:gd name="f1638" fmla="*/ f1316 1 f945"/>
                <a:gd name="f1639" fmla="*/ f1317 1 f946"/>
                <a:gd name="f1640" fmla="*/ f1318 1 f945"/>
                <a:gd name="f1641" fmla="*/ f1319 1 f946"/>
                <a:gd name="f1642" fmla="*/ f1320 1 f945"/>
                <a:gd name="f1643" fmla="*/ f1321 1 f946"/>
                <a:gd name="f1644" fmla="*/ f1322 1 f945"/>
                <a:gd name="f1645" fmla="*/ f1323 1 f946"/>
                <a:gd name="f1646" fmla="*/ f1324 1 f945"/>
                <a:gd name="f1647" fmla="*/ f1325 1 f946"/>
                <a:gd name="f1648" fmla="*/ f1326 1 f945"/>
                <a:gd name="f1649" fmla="*/ f1327 1 f946"/>
                <a:gd name="f1650" fmla="*/ f1328 1 f945"/>
                <a:gd name="f1651" fmla="*/ f1329 1 f946"/>
                <a:gd name="f1652" fmla="*/ f1330 1 f945"/>
                <a:gd name="f1653" fmla="*/ f1331 1 f946"/>
                <a:gd name="f1654" fmla="*/ f1332 1 f945"/>
                <a:gd name="f1655" fmla="*/ f1333 1 f946"/>
                <a:gd name="f1656" fmla="*/ f1334 1 f945"/>
                <a:gd name="f1657" fmla="*/ f1335 1 f946"/>
                <a:gd name="f1658" fmla="*/ f1336 1 f945"/>
                <a:gd name="f1659" fmla="*/ f1337 1 f946"/>
                <a:gd name="f1660" fmla="*/ f1338 1 f945"/>
                <a:gd name="f1661" fmla="*/ f1339 1 f946"/>
                <a:gd name="f1662" fmla="*/ f1340 1 f945"/>
                <a:gd name="f1663" fmla="*/ f1341 1 f946"/>
                <a:gd name="f1664" fmla="*/ f1342 1 f945"/>
                <a:gd name="f1665" fmla="*/ f1343 1 f946"/>
                <a:gd name="f1666" fmla="*/ f1344 1 f945"/>
                <a:gd name="f1667" fmla="*/ f1345 1 f946"/>
                <a:gd name="f1668" fmla="*/ f1346 1 f946"/>
                <a:gd name="f1669" fmla="*/ f1347 1 f945"/>
                <a:gd name="f1670" fmla="*/ f1348 1 f945"/>
                <a:gd name="f1671" fmla="*/ f1349 1 f946"/>
                <a:gd name="f1672" fmla="*/ f1350 1 f945"/>
                <a:gd name="f1673" fmla="*/ f1351 1 f945"/>
                <a:gd name="f1674" fmla="*/ f1352 1 f946"/>
                <a:gd name="f1675" fmla="*/ f1353 1 f945"/>
                <a:gd name="f1676" fmla="*/ f1354 1 f946"/>
                <a:gd name="f1677" fmla="*/ f1355 1 f945"/>
                <a:gd name="f1678" fmla="*/ f1356 1 f946"/>
                <a:gd name="f1679" fmla="*/ f1357 1 f945"/>
                <a:gd name="f1680" fmla="*/ f1358 1 f946"/>
                <a:gd name="f1681" fmla="*/ f1359 1 f945"/>
                <a:gd name="f1682" fmla="*/ f1360 1 f946"/>
                <a:gd name="f1683" fmla="*/ f1361 1 f945"/>
                <a:gd name="f1684" fmla="*/ f1362 1 f946"/>
                <a:gd name="f1685" fmla="*/ f1363 1 f945"/>
                <a:gd name="f1686" fmla="*/ f1364 1 f946"/>
                <a:gd name="f1687" fmla="*/ f1365 1 f945"/>
                <a:gd name="f1688" fmla="*/ f1366 1 f946"/>
                <a:gd name="f1689" fmla="*/ f1367 1 f945"/>
                <a:gd name="f1690" fmla="*/ f1368 1 f946"/>
                <a:gd name="f1691" fmla="*/ f1369 1 f945"/>
                <a:gd name="f1692" fmla="*/ f1370 1 f946"/>
                <a:gd name="f1693" fmla="*/ f1371 1 f945"/>
                <a:gd name="f1694" fmla="*/ f1372 1 f946"/>
                <a:gd name="f1695" fmla="*/ f1373 1 f945"/>
                <a:gd name="f1696" fmla="*/ f1374 1 f946"/>
                <a:gd name="f1697" fmla="*/ f1375 1 f946"/>
                <a:gd name="f1698" fmla="*/ f1376 1 f946"/>
                <a:gd name="f1699" fmla="*/ f1377 1 f945"/>
                <a:gd name="f1700" fmla="*/ f1378 1 f946"/>
                <a:gd name="f1701" fmla="*/ f1379 1 f946"/>
                <a:gd name="f1702" fmla="*/ f1380 1 f945"/>
                <a:gd name="f1703" fmla="*/ f1381 1 f946"/>
                <a:gd name="f1704" fmla="*/ f1382 1 f945"/>
                <a:gd name="f1705" fmla="*/ f1383 1 f946"/>
                <a:gd name="f1706" fmla="*/ f1384 1 f945"/>
                <a:gd name="f1707" fmla="*/ f1385 1 f946"/>
                <a:gd name="f1708" fmla="*/ f1386 1 f945"/>
                <a:gd name="f1709" fmla="*/ f1387 1 f946"/>
                <a:gd name="f1710" fmla="*/ f1388 1 f945"/>
                <a:gd name="f1711" fmla="*/ f1389 1 f946"/>
                <a:gd name="f1712" fmla="*/ f1390 1 f945"/>
                <a:gd name="f1713" fmla="*/ f1391 1 f946"/>
                <a:gd name="f1714" fmla="*/ f1392 1 f945"/>
                <a:gd name="f1715" fmla="*/ f1393 1 f946"/>
                <a:gd name="f1716" fmla="*/ f1394 1 f945"/>
                <a:gd name="f1717" fmla="*/ f1395 1 f946"/>
                <a:gd name="f1718" fmla="*/ f1396 1 f945"/>
                <a:gd name="f1719" fmla="*/ f1397 1 f946"/>
                <a:gd name="f1720" fmla="*/ f1398 1 f945"/>
                <a:gd name="f1721" fmla="*/ f1399 1 f946"/>
                <a:gd name="f1722" fmla="*/ f1400 1 f945"/>
                <a:gd name="f1723" fmla="*/ f1401 1 f946"/>
                <a:gd name="f1724" fmla="*/ f1402 1 f945"/>
                <a:gd name="f1725" fmla="*/ f1403 1 f946"/>
                <a:gd name="f1726" fmla="*/ f1404 1 f945"/>
                <a:gd name="f1727" fmla="*/ f1405 1 f946"/>
                <a:gd name="f1728" fmla="*/ f1406 1 f945"/>
                <a:gd name="f1729" fmla="*/ f1407 1 f946"/>
                <a:gd name="f1730" fmla="*/ f1408 1 f945"/>
                <a:gd name="f1731" fmla="*/ f1409 1 f946"/>
                <a:gd name="f1732" fmla="*/ f1410 1 f945"/>
                <a:gd name="f1733" fmla="*/ f1411 1 f946"/>
                <a:gd name="f1734" fmla="*/ f1412 1 f945"/>
                <a:gd name="f1735" fmla="*/ f1413 1 f945"/>
                <a:gd name="f1736" fmla="*/ f1414 1 f946"/>
                <a:gd name="f1737" fmla="*/ f1415 1 f945"/>
                <a:gd name="f1738" fmla="*/ f1416 1 f946"/>
                <a:gd name="f1739" fmla="*/ f1417 1 f945"/>
                <a:gd name="f1740" fmla="*/ f1418 1 f946"/>
                <a:gd name="f1741" fmla="*/ f1419 1 f945"/>
                <a:gd name="f1742" fmla="*/ f1420 1 f946"/>
                <a:gd name="f1743" fmla="*/ f1421 1 f945"/>
                <a:gd name="f1744" fmla="*/ f1422 1 f946"/>
                <a:gd name="f1745" fmla="*/ f1423 1 f945"/>
                <a:gd name="f1746" fmla="*/ f1424 1 f946"/>
                <a:gd name="f1747" fmla="*/ f1425 1 f945"/>
                <a:gd name="f1748" fmla="*/ f1426 1 f946"/>
                <a:gd name="f1749" fmla="*/ f1427 1 f945"/>
                <a:gd name="f1750" fmla="*/ f1428 1 f946"/>
                <a:gd name="f1751" fmla="*/ f1429 1 f945"/>
                <a:gd name="f1752" fmla="*/ f1430 1 f946"/>
                <a:gd name="f1753" fmla="*/ f1431 1 f945"/>
                <a:gd name="f1754" fmla="*/ f1432 1 f946"/>
                <a:gd name="f1755" fmla="*/ f1433 1 f945"/>
                <a:gd name="f1756" fmla="*/ f1434 1 f946"/>
                <a:gd name="f1757" fmla="*/ f1435 1 f945"/>
                <a:gd name="f1758" fmla="*/ f1436 1 f946"/>
                <a:gd name="f1759" fmla="*/ f1437 1 f945"/>
                <a:gd name="f1760" fmla="*/ f1438 1 f946"/>
                <a:gd name="f1761" fmla="*/ f1439 1 f945"/>
                <a:gd name="f1762" fmla="*/ f1440 1 f946"/>
                <a:gd name="f1763" fmla="*/ f1441 1 f945"/>
                <a:gd name="f1764" fmla="*/ f1442 1 f946"/>
                <a:gd name="f1765" fmla="*/ f1443 1 f945"/>
                <a:gd name="f1766" fmla="*/ f1444 1 f946"/>
                <a:gd name="f1767" fmla="*/ f1445 1 f945"/>
                <a:gd name="f1768" fmla="*/ f1446 1 f946"/>
                <a:gd name="f1769" fmla="*/ f1447 1 f945"/>
                <a:gd name="f1770" fmla="*/ f1448 1 f946"/>
                <a:gd name="f1771" fmla="*/ f1449 1 f945"/>
                <a:gd name="f1772" fmla="*/ f1450 1 f946"/>
                <a:gd name="f1773" fmla="*/ f1451 1 f945"/>
                <a:gd name="f1774" fmla="*/ f1452 1 f946"/>
                <a:gd name="f1775" fmla="*/ f1453 1 f945"/>
                <a:gd name="f1776" fmla="*/ f1454 1 f946"/>
                <a:gd name="f1777" fmla="*/ f1455 1 f945"/>
                <a:gd name="f1778" fmla="*/ f1456 1 f946"/>
                <a:gd name="f1779" fmla="*/ f1457 1 f945"/>
                <a:gd name="f1780" fmla="*/ f1458 1 f946"/>
                <a:gd name="f1781" fmla="*/ f1459 1 f945"/>
                <a:gd name="f1782" fmla="*/ f1460 1 f946"/>
                <a:gd name="f1783" fmla="*/ f1461 1 f945"/>
                <a:gd name="f1784" fmla="*/ f1462 1 f946"/>
                <a:gd name="f1785" fmla="*/ f1463 1 f945"/>
                <a:gd name="f1786" fmla="*/ f1464 1 f946"/>
                <a:gd name="f1787" fmla="*/ f1465 1 f945"/>
                <a:gd name="f1788" fmla="*/ f1466 1 f946"/>
                <a:gd name="f1789" fmla="*/ f1467 1 f945"/>
                <a:gd name="f1790" fmla="*/ f1468 1 f946"/>
                <a:gd name="f1791" fmla="*/ f1469 1 f945"/>
                <a:gd name="f1792" fmla="*/ f1470 1 f946"/>
                <a:gd name="f1793" fmla="*/ f1471 1 f945"/>
                <a:gd name="f1794" fmla="*/ f1472 1 f946"/>
                <a:gd name="f1795" fmla="*/ f1473 1 f945"/>
                <a:gd name="f1796" fmla="*/ f1474 1 f946"/>
                <a:gd name="f1797" fmla="*/ f1475 1 f945"/>
                <a:gd name="f1798" fmla="*/ f1476 1 f946"/>
                <a:gd name="f1799" fmla="*/ f1477 1 f945"/>
                <a:gd name="f1800" fmla="*/ f1478 1 f946"/>
                <a:gd name="f1801" fmla="*/ f1479 1 f945"/>
                <a:gd name="f1802" fmla="*/ f1480 1 f946"/>
                <a:gd name="f1803" fmla="*/ f1481 1 f945"/>
                <a:gd name="f1804" fmla="*/ f1482 1 f946"/>
                <a:gd name="f1805" fmla="*/ f1483 1 f945"/>
                <a:gd name="f1806" fmla="*/ f1484 1 f946"/>
                <a:gd name="f1807" fmla="*/ f1485 1 f945"/>
                <a:gd name="f1808" fmla="*/ f1486 1 f946"/>
                <a:gd name="f1809" fmla="*/ f1487 1 f945"/>
                <a:gd name="f1810" fmla="*/ f1488 1 f945"/>
                <a:gd name="f1811" fmla="*/ f1489 1 f946"/>
                <a:gd name="f1812" fmla="*/ f1490 1 f945"/>
                <a:gd name="f1813" fmla="*/ f1491 1 f946"/>
                <a:gd name="f1814" fmla="*/ f1492 1 f946"/>
                <a:gd name="f1815" fmla="*/ f1493 1 f945"/>
                <a:gd name="f1816" fmla="*/ f1494 1 f946"/>
                <a:gd name="f1817" fmla="*/ f1495 1 f945"/>
                <a:gd name="f1818" fmla="*/ f1496 1 f946"/>
                <a:gd name="f1819" fmla="*/ f1497 1 f945"/>
                <a:gd name="f1820" fmla="*/ f1498 1 f946"/>
                <a:gd name="f1821" fmla="*/ f1499 1 f945"/>
                <a:gd name="f1822" fmla="*/ f1500 1 f946"/>
                <a:gd name="f1823" fmla="*/ f1501 1 f945"/>
                <a:gd name="f1824" fmla="*/ f1502 1 f946"/>
                <a:gd name="f1825" fmla="*/ f1503 1 f945"/>
                <a:gd name="f1826" fmla="*/ f1504 1 f946"/>
                <a:gd name="f1827" fmla="*/ f1505 1 f945"/>
                <a:gd name="f1828" fmla="*/ f1506 1 f946"/>
                <a:gd name="f1829" fmla="*/ f1507 1 f945"/>
                <a:gd name="f1830" fmla="*/ f1508 1 f946"/>
                <a:gd name="f1831" fmla="*/ f1509 1 f945"/>
                <a:gd name="f1832" fmla="*/ f1510 1 f946"/>
                <a:gd name="f1833" fmla="*/ f1511 1 f945"/>
                <a:gd name="f1834" fmla="*/ f1512 1 f946"/>
                <a:gd name="f1835" fmla="*/ f1513 1 f945"/>
                <a:gd name="f1836" fmla="*/ f1514 1 f946"/>
                <a:gd name="f1837" fmla="*/ f1515 1 f945"/>
                <a:gd name="f1838" fmla="*/ f1516 1 f946"/>
                <a:gd name="f1839" fmla="*/ f1517 1 f945"/>
                <a:gd name="f1840" fmla="*/ f1518 1 f946"/>
                <a:gd name="f1841" fmla="*/ f1519 1 f945"/>
                <a:gd name="f1842" fmla="*/ f1520 1 f946"/>
                <a:gd name="f1843" fmla="*/ f1521 1 f945"/>
                <a:gd name="f1844" fmla="*/ f1522 1 f946"/>
                <a:gd name="f1845" fmla="*/ f1523 1 f945"/>
                <a:gd name="f1846" fmla="*/ f1524 1 f946"/>
                <a:gd name="f1847" fmla="*/ f1525 1 f945"/>
                <a:gd name="f1848" fmla="*/ f1526 1 f946"/>
                <a:gd name="f1849" fmla="*/ f1527 1 f945"/>
                <a:gd name="f1850" fmla="*/ f1528 1 f946"/>
                <a:gd name="f1851" fmla="*/ f1529 1 f945"/>
                <a:gd name="f1852" fmla="*/ f1530 1 f946"/>
                <a:gd name="f1853" fmla="*/ f1531 1 f945"/>
                <a:gd name="f1854" fmla="*/ f1532 1 f946"/>
                <a:gd name="f1855" fmla="*/ f1533 1 f945"/>
                <a:gd name="f1856" fmla="*/ f1534 1 f946"/>
                <a:gd name="f1857" fmla="*/ f1535 1 f945"/>
                <a:gd name="f1858" fmla="*/ f1536 1 f946"/>
                <a:gd name="f1859" fmla="*/ f1537 1 f945"/>
                <a:gd name="f1860" fmla="*/ f1538 1 f946"/>
                <a:gd name="f1861" fmla="*/ f1539 1 f945"/>
                <a:gd name="f1862" fmla="*/ f1540 1 f946"/>
                <a:gd name="f1863" fmla="*/ f1541 1 f945"/>
                <a:gd name="f1864" fmla="*/ f1542 1 f946"/>
                <a:gd name="f1865" fmla="*/ f1543 1 f945"/>
                <a:gd name="f1866" fmla="*/ f1544 1 f946"/>
                <a:gd name="f1867" fmla="*/ f1545 1 f945"/>
                <a:gd name="f1868" fmla="*/ f1546 1 f946"/>
                <a:gd name="f1869" fmla="*/ f1547 1 f945"/>
                <a:gd name="f1870" fmla="*/ f1548 1 f946"/>
                <a:gd name="f1871" fmla="*/ f1549 1 f945"/>
                <a:gd name="f1872" fmla="*/ f1550 1 f946"/>
                <a:gd name="f1873" fmla="*/ f1551 1 f945"/>
                <a:gd name="f1874" fmla="*/ f1552 1 f946"/>
                <a:gd name="f1875" fmla="*/ f1553 1 f945"/>
                <a:gd name="f1876" fmla="*/ f1554 1 f946"/>
                <a:gd name="f1877" fmla="*/ f1555 1 f945"/>
                <a:gd name="f1878" fmla="*/ f1556 1 f946"/>
                <a:gd name="f1879" fmla="*/ f1557 1 f945"/>
                <a:gd name="f1880" fmla="*/ f1558 1 f946"/>
                <a:gd name="f1881" fmla="*/ f1559 1 f945"/>
                <a:gd name="f1882" fmla="*/ f1560 1 f946"/>
                <a:gd name="f1883" fmla="*/ f1561 1 f945"/>
                <a:gd name="f1884" fmla="*/ f1562 1 f946"/>
                <a:gd name="f1885" fmla="*/ f1563 1 f945"/>
                <a:gd name="f1886" fmla="*/ f1564 1 f946"/>
                <a:gd name="f1887" fmla="*/ f1565 1 f945"/>
                <a:gd name="f1888" fmla="*/ f1566 1 f946"/>
                <a:gd name="f1889" fmla="*/ f1567 1 f945"/>
                <a:gd name="f1890" fmla="*/ f1568 1 f946"/>
                <a:gd name="f1891" fmla="*/ f1569 1 f945"/>
                <a:gd name="f1892" fmla="*/ f1570 1 f946"/>
                <a:gd name="f1893" fmla="*/ f1571 1 f945"/>
                <a:gd name="f1894" fmla="*/ f1572 1 f946"/>
                <a:gd name="f1895" fmla="*/ f1573 1 f945"/>
                <a:gd name="f1896" fmla="*/ f1574 1 f946"/>
                <a:gd name="f1897" fmla="*/ f1575 1 f945"/>
                <a:gd name="f1898" fmla="*/ f1576 1 f945"/>
                <a:gd name="f1899" fmla="*/ f1577 1 f946"/>
                <a:gd name="f1900" fmla="*/ f1578 1 f945"/>
                <a:gd name="f1901" fmla="*/ f1579 1 f946"/>
                <a:gd name="f1902" fmla="*/ f1580 1 f945"/>
                <a:gd name="f1903" fmla="*/ f1581 1 f946"/>
                <a:gd name="f1904" fmla="*/ f1582 1 f945"/>
                <a:gd name="f1905" fmla="*/ f1583 1 f946"/>
                <a:gd name="f1906" fmla="*/ f1584 f936 1"/>
                <a:gd name="f1907" fmla="*/ f1585 f936 1"/>
                <a:gd name="f1908" fmla="*/ f1587 f937 1"/>
                <a:gd name="f1909" fmla="*/ f1586 f937 1"/>
                <a:gd name="f1910" fmla="*/ f1588 f936 1"/>
                <a:gd name="f1911" fmla="*/ f1589 f937 1"/>
                <a:gd name="f1912" fmla="*/ f1590 f936 1"/>
                <a:gd name="f1913" fmla="*/ f1591 f937 1"/>
                <a:gd name="f1914" fmla="*/ f1592 f936 1"/>
                <a:gd name="f1915" fmla="*/ f1593 f937 1"/>
                <a:gd name="f1916" fmla="*/ f1594 f936 1"/>
                <a:gd name="f1917" fmla="*/ f1595 f937 1"/>
                <a:gd name="f1918" fmla="*/ f1596 f936 1"/>
                <a:gd name="f1919" fmla="*/ f1597 f937 1"/>
                <a:gd name="f1920" fmla="*/ f1598 f936 1"/>
                <a:gd name="f1921" fmla="*/ f1599 f937 1"/>
                <a:gd name="f1922" fmla="*/ f1600 f936 1"/>
                <a:gd name="f1923" fmla="*/ f1601 f937 1"/>
                <a:gd name="f1924" fmla="*/ f1602 f936 1"/>
                <a:gd name="f1925" fmla="*/ f1603 f937 1"/>
                <a:gd name="f1926" fmla="*/ f1604 f936 1"/>
                <a:gd name="f1927" fmla="*/ f1605 f937 1"/>
                <a:gd name="f1928" fmla="*/ f1606 f936 1"/>
                <a:gd name="f1929" fmla="*/ f1607 f937 1"/>
                <a:gd name="f1930" fmla="*/ f1608 f936 1"/>
                <a:gd name="f1931" fmla="*/ f1609 f937 1"/>
                <a:gd name="f1932" fmla="*/ f1610 f936 1"/>
                <a:gd name="f1933" fmla="*/ f1611 f937 1"/>
                <a:gd name="f1934" fmla="*/ f1612 f936 1"/>
                <a:gd name="f1935" fmla="*/ f1613 f937 1"/>
                <a:gd name="f1936" fmla="*/ f1614 f936 1"/>
                <a:gd name="f1937" fmla="*/ f1615 f937 1"/>
                <a:gd name="f1938" fmla="*/ f1616 f936 1"/>
                <a:gd name="f1939" fmla="*/ f1617 f937 1"/>
                <a:gd name="f1940" fmla="*/ f1618 f936 1"/>
                <a:gd name="f1941" fmla="*/ f1619 f937 1"/>
                <a:gd name="f1942" fmla="*/ f1620 f936 1"/>
                <a:gd name="f1943" fmla="*/ f1621 f937 1"/>
                <a:gd name="f1944" fmla="*/ f1622 f936 1"/>
                <a:gd name="f1945" fmla="*/ f1623 f937 1"/>
                <a:gd name="f1946" fmla="*/ f1624 f936 1"/>
                <a:gd name="f1947" fmla="*/ f1625 f937 1"/>
                <a:gd name="f1948" fmla="*/ f1626 f936 1"/>
                <a:gd name="f1949" fmla="*/ f1627 f937 1"/>
                <a:gd name="f1950" fmla="*/ f1628 f936 1"/>
                <a:gd name="f1951" fmla="*/ f1629 f937 1"/>
                <a:gd name="f1952" fmla="*/ f1630 f936 1"/>
                <a:gd name="f1953" fmla="*/ f1631 f937 1"/>
                <a:gd name="f1954" fmla="*/ f1632 f936 1"/>
                <a:gd name="f1955" fmla="*/ f1633 f937 1"/>
                <a:gd name="f1956" fmla="*/ f1634 f936 1"/>
                <a:gd name="f1957" fmla="*/ f1635 f937 1"/>
                <a:gd name="f1958" fmla="*/ f1636 f936 1"/>
                <a:gd name="f1959" fmla="*/ f1637 f937 1"/>
                <a:gd name="f1960" fmla="*/ f1638 f936 1"/>
                <a:gd name="f1961" fmla="*/ f1639 f937 1"/>
                <a:gd name="f1962" fmla="*/ f1640 f936 1"/>
                <a:gd name="f1963" fmla="*/ f1641 f937 1"/>
                <a:gd name="f1964" fmla="*/ f1642 f936 1"/>
                <a:gd name="f1965" fmla="*/ f1643 f937 1"/>
                <a:gd name="f1966" fmla="*/ f1644 f936 1"/>
                <a:gd name="f1967" fmla="*/ f1645 f937 1"/>
                <a:gd name="f1968" fmla="*/ f1646 f936 1"/>
                <a:gd name="f1969" fmla="*/ f1647 f937 1"/>
                <a:gd name="f1970" fmla="*/ f1648 f936 1"/>
                <a:gd name="f1971" fmla="*/ f1649 f937 1"/>
                <a:gd name="f1972" fmla="*/ f1650 f936 1"/>
                <a:gd name="f1973" fmla="*/ f1651 f937 1"/>
                <a:gd name="f1974" fmla="*/ f1652 f936 1"/>
                <a:gd name="f1975" fmla="*/ f1653 f937 1"/>
                <a:gd name="f1976" fmla="*/ f1654 f936 1"/>
                <a:gd name="f1977" fmla="*/ f1655 f937 1"/>
                <a:gd name="f1978" fmla="*/ f1656 f936 1"/>
                <a:gd name="f1979" fmla="*/ f1657 f937 1"/>
                <a:gd name="f1980" fmla="*/ f1658 f936 1"/>
                <a:gd name="f1981" fmla="*/ f1659 f937 1"/>
                <a:gd name="f1982" fmla="*/ f1660 f936 1"/>
                <a:gd name="f1983" fmla="*/ f1661 f937 1"/>
                <a:gd name="f1984" fmla="*/ f1662 f936 1"/>
                <a:gd name="f1985" fmla="*/ f1663 f937 1"/>
                <a:gd name="f1986" fmla="*/ f1664 f936 1"/>
                <a:gd name="f1987" fmla="*/ f1665 f937 1"/>
                <a:gd name="f1988" fmla="*/ f1666 f936 1"/>
                <a:gd name="f1989" fmla="*/ f1667 f937 1"/>
                <a:gd name="f1990" fmla="*/ f1668 f937 1"/>
                <a:gd name="f1991" fmla="*/ f1669 f936 1"/>
                <a:gd name="f1992" fmla="*/ f1670 f936 1"/>
                <a:gd name="f1993" fmla="*/ f1671 f937 1"/>
                <a:gd name="f1994" fmla="*/ f1672 f936 1"/>
                <a:gd name="f1995" fmla="*/ f1673 f936 1"/>
                <a:gd name="f1996" fmla="*/ f1674 f937 1"/>
                <a:gd name="f1997" fmla="*/ f1675 f936 1"/>
                <a:gd name="f1998" fmla="*/ f1676 f937 1"/>
                <a:gd name="f1999" fmla="*/ f1677 f936 1"/>
                <a:gd name="f2000" fmla="*/ f1678 f937 1"/>
                <a:gd name="f2001" fmla="*/ f1679 f936 1"/>
                <a:gd name="f2002" fmla="*/ f1680 f937 1"/>
                <a:gd name="f2003" fmla="*/ f1681 f936 1"/>
                <a:gd name="f2004" fmla="*/ f1682 f937 1"/>
                <a:gd name="f2005" fmla="*/ f1683 f936 1"/>
                <a:gd name="f2006" fmla="*/ f1684 f937 1"/>
                <a:gd name="f2007" fmla="*/ f1685 f936 1"/>
                <a:gd name="f2008" fmla="*/ f1686 f937 1"/>
                <a:gd name="f2009" fmla="*/ f1687 f936 1"/>
                <a:gd name="f2010" fmla="*/ f1688 f937 1"/>
                <a:gd name="f2011" fmla="*/ f1689 f936 1"/>
                <a:gd name="f2012" fmla="*/ f1690 f937 1"/>
                <a:gd name="f2013" fmla="*/ f1691 f936 1"/>
                <a:gd name="f2014" fmla="*/ f1692 f937 1"/>
                <a:gd name="f2015" fmla="*/ f1693 f936 1"/>
                <a:gd name="f2016" fmla="*/ f1694 f937 1"/>
                <a:gd name="f2017" fmla="*/ f1695 f936 1"/>
                <a:gd name="f2018" fmla="*/ f1696 f937 1"/>
                <a:gd name="f2019" fmla="*/ f1697 f937 1"/>
                <a:gd name="f2020" fmla="*/ f1698 f937 1"/>
                <a:gd name="f2021" fmla="*/ f1699 f936 1"/>
                <a:gd name="f2022" fmla="*/ f1700 f937 1"/>
                <a:gd name="f2023" fmla="*/ f1701 f937 1"/>
                <a:gd name="f2024" fmla="*/ f1702 f936 1"/>
                <a:gd name="f2025" fmla="*/ f1703 f937 1"/>
                <a:gd name="f2026" fmla="*/ f1704 f936 1"/>
                <a:gd name="f2027" fmla="*/ f1705 f937 1"/>
                <a:gd name="f2028" fmla="*/ f1706 f936 1"/>
                <a:gd name="f2029" fmla="*/ f1707 f937 1"/>
                <a:gd name="f2030" fmla="*/ f1708 f936 1"/>
                <a:gd name="f2031" fmla="*/ f1709 f937 1"/>
                <a:gd name="f2032" fmla="*/ f1710 f936 1"/>
                <a:gd name="f2033" fmla="*/ f1711 f937 1"/>
                <a:gd name="f2034" fmla="*/ f1712 f936 1"/>
                <a:gd name="f2035" fmla="*/ f1713 f937 1"/>
                <a:gd name="f2036" fmla="*/ f1714 f936 1"/>
                <a:gd name="f2037" fmla="*/ f1715 f937 1"/>
                <a:gd name="f2038" fmla="*/ f1716 f936 1"/>
                <a:gd name="f2039" fmla="*/ f1717 f937 1"/>
                <a:gd name="f2040" fmla="*/ f1718 f936 1"/>
                <a:gd name="f2041" fmla="*/ f1719 f937 1"/>
                <a:gd name="f2042" fmla="*/ f1720 f936 1"/>
                <a:gd name="f2043" fmla="*/ f1721 f937 1"/>
                <a:gd name="f2044" fmla="*/ f1722 f936 1"/>
                <a:gd name="f2045" fmla="*/ f1723 f937 1"/>
                <a:gd name="f2046" fmla="*/ f1724 f936 1"/>
                <a:gd name="f2047" fmla="*/ f1725 f937 1"/>
                <a:gd name="f2048" fmla="*/ f1726 f936 1"/>
                <a:gd name="f2049" fmla="*/ f1727 f937 1"/>
                <a:gd name="f2050" fmla="*/ f1728 f936 1"/>
                <a:gd name="f2051" fmla="*/ f1729 f937 1"/>
                <a:gd name="f2052" fmla="*/ f1730 f936 1"/>
                <a:gd name="f2053" fmla="*/ f1731 f937 1"/>
                <a:gd name="f2054" fmla="*/ f1732 f936 1"/>
                <a:gd name="f2055" fmla="*/ f1733 f937 1"/>
                <a:gd name="f2056" fmla="*/ f1734 f936 1"/>
                <a:gd name="f2057" fmla="*/ f1735 f936 1"/>
                <a:gd name="f2058" fmla="*/ f1736 f937 1"/>
                <a:gd name="f2059" fmla="*/ f1737 f936 1"/>
                <a:gd name="f2060" fmla="*/ f1738 f937 1"/>
                <a:gd name="f2061" fmla="*/ f1739 f936 1"/>
                <a:gd name="f2062" fmla="*/ f1740 f937 1"/>
                <a:gd name="f2063" fmla="*/ f1741 f936 1"/>
                <a:gd name="f2064" fmla="*/ f1742 f937 1"/>
                <a:gd name="f2065" fmla="*/ f1743 f936 1"/>
                <a:gd name="f2066" fmla="*/ f1744 f937 1"/>
                <a:gd name="f2067" fmla="*/ f1745 f936 1"/>
                <a:gd name="f2068" fmla="*/ f1746 f937 1"/>
                <a:gd name="f2069" fmla="*/ f1747 f936 1"/>
                <a:gd name="f2070" fmla="*/ f1748 f937 1"/>
                <a:gd name="f2071" fmla="*/ f1749 f936 1"/>
                <a:gd name="f2072" fmla="*/ f1750 f937 1"/>
                <a:gd name="f2073" fmla="*/ f1751 f936 1"/>
                <a:gd name="f2074" fmla="*/ f1752 f937 1"/>
                <a:gd name="f2075" fmla="*/ f1753 f936 1"/>
                <a:gd name="f2076" fmla="*/ f1754 f937 1"/>
                <a:gd name="f2077" fmla="*/ f1755 f936 1"/>
                <a:gd name="f2078" fmla="*/ f1756 f937 1"/>
                <a:gd name="f2079" fmla="*/ f1757 f936 1"/>
                <a:gd name="f2080" fmla="*/ f1758 f937 1"/>
                <a:gd name="f2081" fmla="*/ f1759 f936 1"/>
                <a:gd name="f2082" fmla="*/ f1760 f937 1"/>
                <a:gd name="f2083" fmla="*/ f1761 f936 1"/>
                <a:gd name="f2084" fmla="*/ f1762 f937 1"/>
                <a:gd name="f2085" fmla="*/ f1763 f936 1"/>
                <a:gd name="f2086" fmla="*/ f1764 f937 1"/>
                <a:gd name="f2087" fmla="*/ f1765 f936 1"/>
                <a:gd name="f2088" fmla="*/ f1766 f937 1"/>
                <a:gd name="f2089" fmla="*/ f1767 f936 1"/>
                <a:gd name="f2090" fmla="*/ f1768 f937 1"/>
                <a:gd name="f2091" fmla="*/ f1769 f936 1"/>
                <a:gd name="f2092" fmla="*/ f1770 f937 1"/>
                <a:gd name="f2093" fmla="*/ f1771 f936 1"/>
                <a:gd name="f2094" fmla="*/ f1772 f937 1"/>
                <a:gd name="f2095" fmla="*/ f1773 f936 1"/>
                <a:gd name="f2096" fmla="*/ f1774 f937 1"/>
                <a:gd name="f2097" fmla="*/ f1775 f936 1"/>
                <a:gd name="f2098" fmla="*/ f1776 f937 1"/>
                <a:gd name="f2099" fmla="*/ f1777 f936 1"/>
                <a:gd name="f2100" fmla="*/ f1778 f937 1"/>
                <a:gd name="f2101" fmla="*/ f1779 f936 1"/>
                <a:gd name="f2102" fmla="*/ f1780 f937 1"/>
                <a:gd name="f2103" fmla="*/ f1781 f936 1"/>
                <a:gd name="f2104" fmla="*/ f1782 f937 1"/>
                <a:gd name="f2105" fmla="*/ f1783 f936 1"/>
                <a:gd name="f2106" fmla="*/ f1784 f937 1"/>
                <a:gd name="f2107" fmla="*/ f1785 f936 1"/>
                <a:gd name="f2108" fmla="*/ f1786 f937 1"/>
                <a:gd name="f2109" fmla="*/ f1787 f936 1"/>
                <a:gd name="f2110" fmla="*/ f1788 f937 1"/>
                <a:gd name="f2111" fmla="*/ f1789 f936 1"/>
                <a:gd name="f2112" fmla="*/ f1790 f937 1"/>
                <a:gd name="f2113" fmla="*/ f1791 f936 1"/>
                <a:gd name="f2114" fmla="*/ f1792 f937 1"/>
                <a:gd name="f2115" fmla="*/ f1793 f936 1"/>
                <a:gd name="f2116" fmla="*/ f1794 f937 1"/>
                <a:gd name="f2117" fmla="*/ f1795 f936 1"/>
                <a:gd name="f2118" fmla="*/ f1796 f937 1"/>
                <a:gd name="f2119" fmla="*/ f1797 f936 1"/>
                <a:gd name="f2120" fmla="*/ f1798 f937 1"/>
                <a:gd name="f2121" fmla="*/ f1799 f936 1"/>
                <a:gd name="f2122" fmla="*/ f1800 f937 1"/>
                <a:gd name="f2123" fmla="*/ f1801 f936 1"/>
                <a:gd name="f2124" fmla="*/ f1802 f937 1"/>
                <a:gd name="f2125" fmla="*/ f1803 f936 1"/>
                <a:gd name="f2126" fmla="*/ f1804 f937 1"/>
                <a:gd name="f2127" fmla="*/ f1805 f936 1"/>
                <a:gd name="f2128" fmla="*/ f1806 f937 1"/>
                <a:gd name="f2129" fmla="*/ f1807 f936 1"/>
                <a:gd name="f2130" fmla="*/ f1808 f937 1"/>
                <a:gd name="f2131" fmla="*/ f1809 f936 1"/>
                <a:gd name="f2132" fmla="*/ f1810 f936 1"/>
                <a:gd name="f2133" fmla="*/ f1811 f937 1"/>
                <a:gd name="f2134" fmla="*/ f1812 f936 1"/>
                <a:gd name="f2135" fmla="*/ f1813 f937 1"/>
                <a:gd name="f2136" fmla="*/ f1814 f937 1"/>
                <a:gd name="f2137" fmla="*/ f1815 f936 1"/>
                <a:gd name="f2138" fmla="*/ f1816 f937 1"/>
                <a:gd name="f2139" fmla="*/ f1817 f936 1"/>
                <a:gd name="f2140" fmla="*/ f1818 f937 1"/>
                <a:gd name="f2141" fmla="*/ f1819 f936 1"/>
                <a:gd name="f2142" fmla="*/ f1820 f937 1"/>
                <a:gd name="f2143" fmla="*/ f1821 f936 1"/>
                <a:gd name="f2144" fmla="*/ f1822 f937 1"/>
                <a:gd name="f2145" fmla="*/ f1823 f936 1"/>
                <a:gd name="f2146" fmla="*/ f1824 f937 1"/>
                <a:gd name="f2147" fmla="*/ f1825 f936 1"/>
                <a:gd name="f2148" fmla="*/ f1826 f937 1"/>
                <a:gd name="f2149" fmla="*/ f1827 f936 1"/>
                <a:gd name="f2150" fmla="*/ f1828 f937 1"/>
                <a:gd name="f2151" fmla="*/ f1829 f936 1"/>
                <a:gd name="f2152" fmla="*/ f1830 f937 1"/>
                <a:gd name="f2153" fmla="*/ f1831 f936 1"/>
                <a:gd name="f2154" fmla="*/ f1832 f937 1"/>
                <a:gd name="f2155" fmla="*/ f1833 f936 1"/>
                <a:gd name="f2156" fmla="*/ f1834 f937 1"/>
                <a:gd name="f2157" fmla="*/ f1835 f936 1"/>
                <a:gd name="f2158" fmla="*/ f1836 f937 1"/>
                <a:gd name="f2159" fmla="*/ f1837 f936 1"/>
                <a:gd name="f2160" fmla="*/ f1838 f937 1"/>
                <a:gd name="f2161" fmla="*/ f1839 f936 1"/>
                <a:gd name="f2162" fmla="*/ f1840 f937 1"/>
                <a:gd name="f2163" fmla="*/ f1841 f936 1"/>
                <a:gd name="f2164" fmla="*/ f1842 f937 1"/>
                <a:gd name="f2165" fmla="*/ f1843 f936 1"/>
                <a:gd name="f2166" fmla="*/ f1844 f937 1"/>
                <a:gd name="f2167" fmla="*/ f1845 f936 1"/>
                <a:gd name="f2168" fmla="*/ f1846 f937 1"/>
                <a:gd name="f2169" fmla="*/ f1847 f936 1"/>
                <a:gd name="f2170" fmla="*/ f1848 f937 1"/>
                <a:gd name="f2171" fmla="*/ f1849 f936 1"/>
                <a:gd name="f2172" fmla="*/ f1850 f937 1"/>
                <a:gd name="f2173" fmla="*/ f1851 f936 1"/>
                <a:gd name="f2174" fmla="*/ f1852 f937 1"/>
                <a:gd name="f2175" fmla="*/ f1853 f936 1"/>
                <a:gd name="f2176" fmla="*/ f1854 f937 1"/>
                <a:gd name="f2177" fmla="*/ f1855 f936 1"/>
                <a:gd name="f2178" fmla="*/ f1856 f937 1"/>
                <a:gd name="f2179" fmla="*/ f1857 f936 1"/>
                <a:gd name="f2180" fmla="*/ f1858 f937 1"/>
                <a:gd name="f2181" fmla="*/ f1859 f936 1"/>
                <a:gd name="f2182" fmla="*/ f1860 f937 1"/>
                <a:gd name="f2183" fmla="*/ f1861 f936 1"/>
                <a:gd name="f2184" fmla="*/ f1862 f937 1"/>
                <a:gd name="f2185" fmla="*/ f1863 f936 1"/>
                <a:gd name="f2186" fmla="*/ f1864 f937 1"/>
                <a:gd name="f2187" fmla="*/ f1865 f936 1"/>
                <a:gd name="f2188" fmla="*/ f1866 f937 1"/>
                <a:gd name="f2189" fmla="*/ f1867 f936 1"/>
                <a:gd name="f2190" fmla="*/ f1868 f937 1"/>
                <a:gd name="f2191" fmla="*/ f1869 f936 1"/>
                <a:gd name="f2192" fmla="*/ f1870 f937 1"/>
                <a:gd name="f2193" fmla="*/ f1871 f936 1"/>
                <a:gd name="f2194" fmla="*/ f1872 f937 1"/>
                <a:gd name="f2195" fmla="*/ f1873 f936 1"/>
                <a:gd name="f2196" fmla="*/ f1874 f937 1"/>
                <a:gd name="f2197" fmla="*/ f1875 f936 1"/>
                <a:gd name="f2198" fmla="*/ f1876 f937 1"/>
                <a:gd name="f2199" fmla="*/ f1877 f936 1"/>
                <a:gd name="f2200" fmla="*/ f1878 f937 1"/>
                <a:gd name="f2201" fmla="*/ f1879 f936 1"/>
                <a:gd name="f2202" fmla="*/ f1880 f937 1"/>
                <a:gd name="f2203" fmla="*/ f1881 f936 1"/>
                <a:gd name="f2204" fmla="*/ f1882 f937 1"/>
                <a:gd name="f2205" fmla="*/ f1883 f936 1"/>
                <a:gd name="f2206" fmla="*/ f1884 f937 1"/>
                <a:gd name="f2207" fmla="*/ f1885 f936 1"/>
                <a:gd name="f2208" fmla="*/ f1886 f937 1"/>
                <a:gd name="f2209" fmla="*/ f1887 f936 1"/>
                <a:gd name="f2210" fmla="*/ f1888 f937 1"/>
                <a:gd name="f2211" fmla="*/ f1889 f936 1"/>
                <a:gd name="f2212" fmla="*/ f1890 f937 1"/>
                <a:gd name="f2213" fmla="*/ f1891 f936 1"/>
                <a:gd name="f2214" fmla="*/ f1892 f937 1"/>
                <a:gd name="f2215" fmla="*/ f1893 f936 1"/>
                <a:gd name="f2216" fmla="*/ f1894 f937 1"/>
                <a:gd name="f2217" fmla="*/ f1895 f936 1"/>
                <a:gd name="f2218" fmla="*/ f1896 f937 1"/>
                <a:gd name="f2219" fmla="*/ f1897 f936 1"/>
                <a:gd name="f2220" fmla="*/ f1898 f936 1"/>
                <a:gd name="f2221" fmla="*/ f1899 f937 1"/>
                <a:gd name="f2222" fmla="*/ f1900 f936 1"/>
                <a:gd name="f2223" fmla="*/ f1901 f937 1"/>
                <a:gd name="f2224" fmla="*/ f1902 f936 1"/>
                <a:gd name="f2225" fmla="*/ f1903 f937 1"/>
                <a:gd name="f2226" fmla="*/ f1904 f936 1"/>
                <a:gd name="f2227" fmla="*/ f1905 f9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5">
                  <a:pos x="f1910" y="f1911"/>
                </a:cxn>
                <a:cxn ang="f1265">
                  <a:pos x="f1912" y="f1913"/>
                </a:cxn>
                <a:cxn ang="f1265">
                  <a:pos x="f1914" y="f1915"/>
                </a:cxn>
                <a:cxn ang="f1265">
                  <a:pos x="f1916" y="f1917"/>
                </a:cxn>
                <a:cxn ang="f1265">
                  <a:pos x="f1918" y="f1919"/>
                </a:cxn>
                <a:cxn ang="f1265">
                  <a:pos x="f1920" y="f1921"/>
                </a:cxn>
                <a:cxn ang="f1265">
                  <a:pos x="f1922" y="f1923"/>
                </a:cxn>
                <a:cxn ang="f1265">
                  <a:pos x="f1924" y="f1925"/>
                </a:cxn>
                <a:cxn ang="f1265">
                  <a:pos x="f1926" y="f1927"/>
                </a:cxn>
                <a:cxn ang="f1265">
                  <a:pos x="f1928" y="f1929"/>
                </a:cxn>
                <a:cxn ang="f1265">
                  <a:pos x="f1930" y="f1931"/>
                </a:cxn>
                <a:cxn ang="f1265">
                  <a:pos x="f1932" y="f1933"/>
                </a:cxn>
                <a:cxn ang="f1265">
                  <a:pos x="f1934" y="f1935"/>
                </a:cxn>
                <a:cxn ang="f1265">
                  <a:pos x="f1936" y="f1937"/>
                </a:cxn>
                <a:cxn ang="f1265">
                  <a:pos x="f1938" y="f1939"/>
                </a:cxn>
                <a:cxn ang="f1265">
                  <a:pos x="f1940" y="f1941"/>
                </a:cxn>
                <a:cxn ang="f1265">
                  <a:pos x="f1942" y="f1943"/>
                </a:cxn>
                <a:cxn ang="f1265">
                  <a:pos x="f1944" y="f1945"/>
                </a:cxn>
                <a:cxn ang="f1265">
                  <a:pos x="f1946" y="f1947"/>
                </a:cxn>
                <a:cxn ang="f1265">
                  <a:pos x="f1948" y="f1949"/>
                </a:cxn>
                <a:cxn ang="f1265">
                  <a:pos x="f1950" y="f1951"/>
                </a:cxn>
                <a:cxn ang="f1265">
                  <a:pos x="f1952" y="f1953"/>
                </a:cxn>
                <a:cxn ang="f1265">
                  <a:pos x="f1954" y="f1955"/>
                </a:cxn>
                <a:cxn ang="f1265">
                  <a:pos x="f1956" y="f1957"/>
                </a:cxn>
                <a:cxn ang="f1265">
                  <a:pos x="f1958" y="f1959"/>
                </a:cxn>
                <a:cxn ang="f1265">
                  <a:pos x="f1960" y="f1961"/>
                </a:cxn>
                <a:cxn ang="f1265">
                  <a:pos x="f1962" y="f1963"/>
                </a:cxn>
                <a:cxn ang="f1265">
                  <a:pos x="f1964" y="f1965"/>
                </a:cxn>
                <a:cxn ang="f1265">
                  <a:pos x="f1966" y="f1967"/>
                </a:cxn>
                <a:cxn ang="f1265">
                  <a:pos x="f1968" y="f1969"/>
                </a:cxn>
                <a:cxn ang="f1265">
                  <a:pos x="f1970" y="f1971"/>
                </a:cxn>
                <a:cxn ang="f1265">
                  <a:pos x="f1972" y="f1973"/>
                </a:cxn>
                <a:cxn ang="f1265">
                  <a:pos x="f1974" y="f1975"/>
                </a:cxn>
                <a:cxn ang="f1265">
                  <a:pos x="f1976" y="f1977"/>
                </a:cxn>
                <a:cxn ang="f1265">
                  <a:pos x="f1978" y="f1979"/>
                </a:cxn>
                <a:cxn ang="f1265">
                  <a:pos x="f1980" y="f1981"/>
                </a:cxn>
                <a:cxn ang="f1265">
                  <a:pos x="f1982" y="f1983"/>
                </a:cxn>
                <a:cxn ang="f1265">
                  <a:pos x="f1984" y="f1985"/>
                </a:cxn>
                <a:cxn ang="f1265">
                  <a:pos x="f1986" y="f1987"/>
                </a:cxn>
                <a:cxn ang="f1265">
                  <a:pos x="f1988" y="f1989"/>
                </a:cxn>
                <a:cxn ang="f1265">
                  <a:pos x="f1988" y="f1990"/>
                </a:cxn>
                <a:cxn ang="f1265">
                  <a:pos x="f1991" y="f1990"/>
                </a:cxn>
                <a:cxn ang="f1265">
                  <a:pos x="f1992" y="f1993"/>
                </a:cxn>
                <a:cxn ang="f1265">
                  <a:pos x="f1994" y="f1993"/>
                </a:cxn>
                <a:cxn ang="f1265">
                  <a:pos x="f1995" y="f1996"/>
                </a:cxn>
                <a:cxn ang="f1265">
                  <a:pos x="f1997" y="f1998"/>
                </a:cxn>
                <a:cxn ang="f1265">
                  <a:pos x="f1999" y="f2000"/>
                </a:cxn>
                <a:cxn ang="f1265">
                  <a:pos x="f2001" y="f2002"/>
                </a:cxn>
                <a:cxn ang="f1265">
                  <a:pos x="f2003" y="f2004"/>
                </a:cxn>
                <a:cxn ang="f1265">
                  <a:pos x="f2005" y="f2006"/>
                </a:cxn>
                <a:cxn ang="f1265">
                  <a:pos x="f2007" y="f2008"/>
                </a:cxn>
                <a:cxn ang="f1265">
                  <a:pos x="f2009" y="f2010"/>
                </a:cxn>
                <a:cxn ang="f1265">
                  <a:pos x="f2011" y="f2012"/>
                </a:cxn>
                <a:cxn ang="f1265">
                  <a:pos x="f2013" y="f2014"/>
                </a:cxn>
                <a:cxn ang="f1265">
                  <a:pos x="f2015" y="f2016"/>
                </a:cxn>
                <a:cxn ang="f1265">
                  <a:pos x="f2017" y="f2018"/>
                </a:cxn>
                <a:cxn ang="f1265">
                  <a:pos x="f1994" y="f2019"/>
                </a:cxn>
                <a:cxn ang="f1265">
                  <a:pos x="f1994" y="f2020"/>
                </a:cxn>
                <a:cxn ang="f1265">
                  <a:pos x="f2021" y="f2022"/>
                </a:cxn>
                <a:cxn ang="f1265">
                  <a:pos x="f2021" y="f2023"/>
                </a:cxn>
                <a:cxn ang="f1265">
                  <a:pos x="f2024" y="f2025"/>
                </a:cxn>
                <a:cxn ang="f1265">
                  <a:pos x="f2026" y="f2027"/>
                </a:cxn>
                <a:cxn ang="f1265">
                  <a:pos x="f2028" y="f2029"/>
                </a:cxn>
                <a:cxn ang="f1265">
                  <a:pos x="f2030" y="f2031"/>
                </a:cxn>
                <a:cxn ang="f1265">
                  <a:pos x="f2032" y="f2033"/>
                </a:cxn>
                <a:cxn ang="f1265">
                  <a:pos x="f2034" y="f2035"/>
                </a:cxn>
                <a:cxn ang="f1265">
                  <a:pos x="f2036" y="f2037"/>
                </a:cxn>
                <a:cxn ang="f1265">
                  <a:pos x="f2038" y="f2039"/>
                </a:cxn>
                <a:cxn ang="f1265">
                  <a:pos x="f2040" y="f2041"/>
                </a:cxn>
                <a:cxn ang="f1265">
                  <a:pos x="f2042" y="f2043"/>
                </a:cxn>
                <a:cxn ang="f1265">
                  <a:pos x="f2044" y="f2045"/>
                </a:cxn>
                <a:cxn ang="f1265">
                  <a:pos x="f2046" y="f2047"/>
                </a:cxn>
                <a:cxn ang="f1265">
                  <a:pos x="f2048" y="f2049"/>
                </a:cxn>
                <a:cxn ang="f1265">
                  <a:pos x="f2050" y="f2051"/>
                </a:cxn>
                <a:cxn ang="f1265">
                  <a:pos x="f2052" y="f2053"/>
                </a:cxn>
                <a:cxn ang="f1265">
                  <a:pos x="f2054" y="f2055"/>
                </a:cxn>
                <a:cxn ang="f1265">
                  <a:pos x="f2056" y="f2022"/>
                </a:cxn>
                <a:cxn ang="f1265">
                  <a:pos x="f2057" y="f2058"/>
                </a:cxn>
                <a:cxn ang="f1265">
                  <a:pos x="f2059" y="f2060"/>
                </a:cxn>
                <a:cxn ang="f1265">
                  <a:pos x="f2061" y="f2062"/>
                </a:cxn>
                <a:cxn ang="f1265">
                  <a:pos x="f2063" y="f2064"/>
                </a:cxn>
                <a:cxn ang="f1265">
                  <a:pos x="f2065" y="f2066"/>
                </a:cxn>
                <a:cxn ang="f1265">
                  <a:pos x="f2067" y="f2068"/>
                </a:cxn>
                <a:cxn ang="f1265">
                  <a:pos x="f2069" y="f2070"/>
                </a:cxn>
                <a:cxn ang="f1265">
                  <a:pos x="f2071" y="f2072"/>
                </a:cxn>
                <a:cxn ang="f1265">
                  <a:pos x="f2073" y="f2074"/>
                </a:cxn>
                <a:cxn ang="f1265">
                  <a:pos x="f2075" y="f2076"/>
                </a:cxn>
                <a:cxn ang="f1265">
                  <a:pos x="f2077" y="f2078"/>
                </a:cxn>
                <a:cxn ang="f1265">
                  <a:pos x="f2079" y="f2080"/>
                </a:cxn>
                <a:cxn ang="f1265">
                  <a:pos x="f2081" y="f2082"/>
                </a:cxn>
                <a:cxn ang="f1265">
                  <a:pos x="f2083" y="f2084"/>
                </a:cxn>
                <a:cxn ang="f1265">
                  <a:pos x="f2085" y="f2086"/>
                </a:cxn>
                <a:cxn ang="f1265">
                  <a:pos x="f2087" y="f2088"/>
                </a:cxn>
                <a:cxn ang="f1265">
                  <a:pos x="f2089" y="f2090"/>
                </a:cxn>
                <a:cxn ang="f1265">
                  <a:pos x="f2091" y="f2092"/>
                </a:cxn>
                <a:cxn ang="f1265">
                  <a:pos x="f2093" y="f2094"/>
                </a:cxn>
                <a:cxn ang="f1265">
                  <a:pos x="f2095" y="f2096"/>
                </a:cxn>
                <a:cxn ang="f1265">
                  <a:pos x="f2097" y="f2098"/>
                </a:cxn>
                <a:cxn ang="f1265">
                  <a:pos x="f2099" y="f2100"/>
                </a:cxn>
                <a:cxn ang="f1265">
                  <a:pos x="f2101" y="f2102"/>
                </a:cxn>
                <a:cxn ang="f1265">
                  <a:pos x="f2103" y="f2104"/>
                </a:cxn>
                <a:cxn ang="f1265">
                  <a:pos x="f2105" y="f2106"/>
                </a:cxn>
                <a:cxn ang="f1265">
                  <a:pos x="f2107" y="f2108"/>
                </a:cxn>
                <a:cxn ang="f1265">
                  <a:pos x="f2109" y="f2110"/>
                </a:cxn>
                <a:cxn ang="f1265">
                  <a:pos x="f2111" y="f2112"/>
                </a:cxn>
                <a:cxn ang="f1265">
                  <a:pos x="f2113" y="f2114"/>
                </a:cxn>
                <a:cxn ang="f1265">
                  <a:pos x="f2115" y="f2116"/>
                </a:cxn>
                <a:cxn ang="f1265">
                  <a:pos x="f2117" y="f2118"/>
                </a:cxn>
                <a:cxn ang="f1265">
                  <a:pos x="f2119" y="f2120"/>
                </a:cxn>
                <a:cxn ang="f1265">
                  <a:pos x="f2121" y="f2122"/>
                </a:cxn>
                <a:cxn ang="f1265">
                  <a:pos x="f2123" y="f2124"/>
                </a:cxn>
                <a:cxn ang="f1265">
                  <a:pos x="f2125" y="f2126"/>
                </a:cxn>
                <a:cxn ang="f1265">
                  <a:pos x="f2127" y="f2128"/>
                </a:cxn>
                <a:cxn ang="f1265">
                  <a:pos x="f2129" y="f2130"/>
                </a:cxn>
                <a:cxn ang="f1265">
                  <a:pos x="f2131" y="f1996"/>
                </a:cxn>
                <a:cxn ang="f1265">
                  <a:pos x="f2132" y="f2133"/>
                </a:cxn>
                <a:cxn ang="f1265">
                  <a:pos x="f2134" y="f2135"/>
                </a:cxn>
                <a:cxn ang="f1265">
                  <a:pos x="f2057" y="f2136"/>
                </a:cxn>
                <a:cxn ang="f1265">
                  <a:pos x="f2137" y="f2138"/>
                </a:cxn>
                <a:cxn ang="f1265">
                  <a:pos x="f2139" y="f2140"/>
                </a:cxn>
                <a:cxn ang="f1265">
                  <a:pos x="f2141" y="f2142"/>
                </a:cxn>
                <a:cxn ang="f1265">
                  <a:pos x="f2143" y="f2144"/>
                </a:cxn>
                <a:cxn ang="f1265">
                  <a:pos x="f2145" y="f2146"/>
                </a:cxn>
                <a:cxn ang="f1265">
                  <a:pos x="f2147" y="f2148"/>
                </a:cxn>
                <a:cxn ang="f1265">
                  <a:pos x="f2149" y="f2150"/>
                </a:cxn>
                <a:cxn ang="f1265">
                  <a:pos x="f2151" y="f2152"/>
                </a:cxn>
                <a:cxn ang="f1265">
                  <a:pos x="f2153" y="f2154"/>
                </a:cxn>
                <a:cxn ang="f1265">
                  <a:pos x="f2155" y="f2156"/>
                </a:cxn>
                <a:cxn ang="f1265">
                  <a:pos x="f2157" y="f2158"/>
                </a:cxn>
                <a:cxn ang="f1265">
                  <a:pos x="f2159" y="f2160"/>
                </a:cxn>
                <a:cxn ang="f1265">
                  <a:pos x="f2161" y="f2162"/>
                </a:cxn>
                <a:cxn ang="f1265">
                  <a:pos x="f2163" y="f2164"/>
                </a:cxn>
                <a:cxn ang="f1265">
                  <a:pos x="f2165" y="f2166"/>
                </a:cxn>
                <a:cxn ang="f1265">
                  <a:pos x="f2167" y="f2168"/>
                </a:cxn>
                <a:cxn ang="f1265">
                  <a:pos x="f2169" y="f2170"/>
                </a:cxn>
                <a:cxn ang="f1265">
                  <a:pos x="f2171" y="f2172"/>
                </a:cxn>
                <a:cxn ang="f1265">
                  <a:pos x="f2173" y="f2174"/>
                </a:cxn>
                <a:cxn ang="f1265">
                  <a:pos x="f2175" y="f2176"/>
                </a:cxn>
                <a:cxn ang="f1265">
                  <a:pos x="f2177" y="f2178"/>
                </a:cxn>
                <a:cxn ang="f1265">
                  <a:pos x="f2179" y="f2180"/>
                </a:cxn>
                <a:cxn ang="f1265">
                  <a:pos x="f2181" y="f2182"/>
                </a:cxn>
                <a:cxn ang="f1265">
                  <a:pos x="f2183" y="f2184"/>
                </a:cxn>
                <a:cxn ang="f1265">
                  <a:pos x="f2185" y="f2186"/>
                </a:cxn>
                <a:cxn ang="f1265">
                  <a:pos x="f2187" y="f2188"/>
                </a:cxn>
                <a:cxn ang="f1265">
                  <a:pos x="f2189" y="f2190"/>
                </a:cxn>
                <a:cxn ang="f1265">
                  <a:pos x="f2191" y="f2192"/>
                </a:cxn>
                <a:cxn ang="f1265">
                  <a:pos x="f2193" y="f2194"/>
                </a:cxn>
                <a:cxn ang="f1265">
                  <a:pos x="f2195" y="f2196"/>
                </a:cxn>
                <a:cxn ang="f1265">
                  <a:pos x="f2197" y="f2198"/>
                </a:cxn>
                <a:cxn ang="f1265">
                  <a:pos x="f2199" y="f2200"/>
                </a:cxn>
                <a:cxn ang="f1265">
                  <a:pos x="f2201" y="f2202"/>
                </a:cxn>
                <a:cxn ang="f1265">
                  <a:pos x="f2203" y="f2204"/>
                </a:cxn>
                <a:cxn ang="f1265">
                  <a:pos x="f2205" y="f2206"/>
                </a:cxn>
                <a:cxn ang="f1265">
                  <a:pos x="f2207" y="f2208"/>
                </a:cxn>
                <a:cxn ang="f1265">
                  <a:pos x="f2209" y="f2210"/>
                </a:cxn>
                <a:cxn ang="f1265">
                  <a:pos x="f2211" y="f2212"/>
                </a:cxn>
                <a:cxn ang="f1265">
                  <a:pos x="f2213" y="f2214"/>
                </a:cxn>
                <a:cxn ang="f1265">
                  <a:pos x="f2215" y="f2216"/>
                </a:cxn>
                <a:cxn ang="f1265">
                  <a:pos x="f2217" y="f2218"/>
                </a:cxn>
                <a:cxn ang="f1265">
                  <a:pos x="f2219" y="f2092"/>
                </a:cxn>
                <a:cxn ang="f1265">
                  <a:pos x="f2220" y="f2221"/>
                </a:cxn>
                <a:cxn ang="f1265">
                  <a:pos x="f2222" y="f2223"/>
                </a:cxn>
                <a:cxn ang="f1265">
                  <a:pos x="f2220" y="f2221"/>
                </a:cxn>
                <a:cxn ang="f1265">
                  <a:pos x="f2224" y="f2225"/>
                </a:cxn>
                <a:cxn ang="f1265">
                  <a:pos x="f2226" y="f2227"/>
                </a:cxn>
                <a:cxn ang="f1265">
                  <a:pos x="f2224" y="f2225"/>
                </a:cxn>
              </a:cxnLst>
              <a:rect l="f1906" t="f1909" r="f1907" b="f1908"/>
              <a:pathLst>
                <a:path w="906791" h="686510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2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206" y="f207"/>
                    <a:pt x="f208" y="f209"/>
                    <a:pt x="f210" y="f211"/>
                  </a:cubicBezTo>
                  <a:cubicBezTo>
                    <a:pt x="f212" y="f165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5" y="f236"/>
                    <a:pt x="f237" y="f238"/>
                    <a:pt x="f239" y="f240"/>
                  </a:cubicBezTo>
                  <a:cubicBezTo>
                    <a:pt x="f239" y="f241"/>
                    <a:pt x="f239" y="f242"/>
                    <a:pt x="f239" y="f243"/>
                  </a:cubicBezTo>
                  <a:lnTo>
                    <a:pt x="f244" y="f243"/>
                  </a:lnTo>
                  <a:close/>
                  <a:moveTo>
                    <a:pt x="f245" y="f246"/>
                  </a:moveTo>
                  <a:lnTo>
                    <a:pt x="f247" y="f246"/>
                  </a:ln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cubicBezTo>
                    <a:pt x="f283" y="f284"/>
                    <a:pt x="f285" y="f286"/>
                    <a:pt x="f287" y="f288"/>
                  </a:cubicBezTo>
                  <a:cubicBezTo>
                    <a:pt x="f289" y="f290"/>
                    <a:pt x="f291" y="f292"/>
                    <a:pt x="f293" y="f294"/>
                  </a:cubicBezTo>
                  <a:cubicBezTo>
                    <a:pt x="f295" y="f296"/>
                    <a:pt x="f297" y="f298"/>
                    <a:pt x="f299" y="f300"/>
                  </a:cubicBezTo>
                  <a:cubicBezTo>
                    <a:pt x="f301" y="f302"/>
                    <a:pt x="f303" y="f302"/>
                    <a:pt x="f304" y="f305"/>
                  </a:cubicBezTo>
                  <a:cubicBezTo>
                    <a:pt x="f306" y="f307"/>
                    <a:pt x="f308" y="f309"/>
                    <a:pt x="f310" y="f311"/>
                  </a:cubicBezTo>
                  <a:cubicBezTo>
                    <a:pt x="f312" y="f313"/>
                    <a:pt x="f314" y="f315"/>
                    <a:pt x="f316" y="f317"/>
                  </a:cubicBezTo>
                  <a:cubicBezTo>
                    <a:pt x="f318" y="f319"/>
                    <a:pt x="f320" y="f321"/>
                    <a:pt x="f247" y="f322"/>
                  </a:cubicBezTo>
                  <a:cubicBezTo>
                    <a:pt x="f323" y="f324"/>
                    <a:pt x="f247" y="f325"/>
                    <a:pt x="f247" y="f326"/>
                  </a:cubicBezTo>
                  <a:close/>
                  <a:moveTo>
                    <a:pt x="f327" y="f328"/>
                  </a:moveTo>
                  <a:cubicBezTo>
                    <a:pt x="f327" y="f329"/>
                    <a:pt x="f327" y="f330"/>
                    <a:pt x="f327" y="f331"/>
                  </a:cubicBezTo>
                  <a:cubicBezTo>
                    <a:pt x="f327" y="f332"/>
                    <a:pt x="f333" y="f334"/>
                    <a:pt x="f335" y="f336"/>
                  </a:cubicBezTo>
                  <a:cubicBezTo>
                    <a:pt x="f337" y="f338"/>
                    <a:pt x="f339" y="f340"/>
                    <a:pt x="f341" y="f342"/>
                  </a:cubicBezTo>
                  <a:cubicBezTo>
                    <a:pt x="f343" y="f344"/>
                    <a:pt x="f345" y="f346"/>
                    <a:pt x="f347" y="f348"/>
                  </a:cubicBezTo>
                  <a:cubicBezTo>
                    <a:pt x="f349" y="f350"/>
                    <a:pt x="f351" y="f352"/>
                    <a:pt x="f353" y="f354"/>
                  </a:cubicBezTo>
                  <a:cubicBezTo>
                    <a:pt x="f355" y="f356"/>
                    <a:pt x="f357" y="f358"/>
                    <a:pt x="f359" y="f360"/>
                  </a:cubicBezTo>
                  <a:cubicBezTo>
                    <a:pt x="f361" y="f362"/>
                    <a:pt x="f363" y="f364"/>
                    <a:pt x="f365" y="f366"/>
                  </a:cubicBez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cubicBezTo>
                    <a:pt x="f379" y="f380"/>
                    <a:pt x="f381" y="f382"/>
                    <a:pt x="f383" y="f384"/>
                  </a:cubicBezTo>
                  <a:cubicBezTo>
                    <a:pt x="f385" y="f386"/>
                    <a:pt x="f387" y="f388"/>
                    <a:pt x="f389" y="f390"/>
                  </a:cubicBezTo>
                  <a:cubicBezTo>
                    <a:pt x="f391" y="f392"/>
                    <a:pt x="f393" y="f394"/>
                    <a:pt x="f395" y="f396"/>
                  </a:cubicBezTo>
                  <a:cubicBezTo>
                    <a:pt x="f397" y="f398"/>
                    <a:pt x="f399" y="f278"/>
                    <a:pt x="f400" y="f401"/>
                  </a:cubicBezTo>
                  <a:cubicBezTo>
                    <a:pt x="f402" y="f403"/>
                    <a:pt x="f404" y="f405"/>
                    <a:pt x="f406" y="f407"/>
                  </a:cubicBezTo>
                  <a:cubicBezTo>
                    <a:pt x="f408" y="f409"/>
                    <a:pt x="f410" y="f411"/>
                    <a:pt x="f412" y="f413"/>
                  </a:cubicBezTo>
                  <a:cubicBezTo>
                    <a:pt x="f414" y="f415"/>
                    <a:pt x="f416" y="f417"/>
                    <a:pt x="f418" y="f419"/>
                  </a:cubicBezTo>
                  <a:cubicBezTo>
                    <a:pt x="f420" y="f421"/>
                    <a:pt x="f422" y="f423"/>
                    <a:pt x="f424" y="f425"/>
                  </a:cubicBezTo>
                  <a:cubicBezTo>
                    <a:pt x="f426" y="f427"/>
                    <a:pt x="f428" y="f429"/>
                    <a:pt x="f428" y="f328"/>
                  </a:cubicBezTo>
                  <a:close/>
                  <a:moveTo>
                    <a:pt x="f430" y="f431"/>
                  </a:moveTo>
                  <a:cubicBezTo>
                    <a:pt x="f432" y="f433"/>
                    <a:pt x="f434" y="f435"/>
                    <a:pt x="f436" y="f437"/>
                  </a:cubicBezTo>
                  <a:cubicBezTo>
                    <a:pt x="f438" y="f439"/>
                    <a:pt x="f440" y="f441"/>
                    <a:pt x="f442" y="f443"/>
                  </a:cubicBezTo>
                  <a:cubicBezTo>
                    <a:pt x="f444" y="f445"/>
                    <a:pt x="f446" y="f447"/>
                    <a:pt x="f448" y="f449"/>
                  </a:cubicBezTo>
                  <a:cubicBezTo>
                    <a:pt x="f450" y="f451"/>
                    <a:pt x="f452" y="f453"/>
                    <a:pt x="f454" y="f455"/>
                  </a:cubicBezTo>
                  <a:cubicBezTo>
                    <a:pt x="f456" y="f457"/>
                    <a:pt x="f458" y="f459"/>
                    <a:pt x="f460" y="f461"/>
                  </a:cubicBezTo>
                  <a:cubicBezTo>
                    <a:pt x="f462" y="f463"/>
                    <a:pt x="f464" y="f465"/>
                    <a:pt x="f466" y="f467"/>
                  </a:cubicBezTo>
                  <a:cubicBezTo>
                    <a:pt x="f468" y="f469"/>
                    <a:pt x="f470" y="f471"/>
                    <a:pt x="f472" y="f473"/>
                  </a:cubicBezTo>
                  <a:cubicBezTo>
                    <a:pt x="f474" y="f475"/>
                    <a:pt x="f476" y="f477"/>
                    <a:pt x="f478" y="f479"/>
                  </a:cubicBezTo>
                  <a:cubicBezTo>
                    <a:pt x="f480" y="f481"/>
                    <a:pt x="f482" y="f483"/>
                    <a:pt x="f484" y="f485"/>
                  </a:cubicBezTo>
                  <a:cubicBezTo>
                    <a:pt x="f486" y="f487"/>
                    <a:pt x="f488" y="f489"/>
                    <a:pt x="f490" y="f491"/>
                  </a:cubicBezTo>
                  <a:cubicBezTo>
                    <a:pt x="f492" y="f350"/>
                    <a:pt x="f493" y="f494"/>
                    <a:pt x="f495" y="f496"/>
                  </a:cubicBezTo>
                  <a:cubicBezTo>
                    <a:pt x="f497" y="f498"/>
                    <a:pt x="f499" y="f500"/>
                    <a:pt x="f501" y="f502"/>
                  </a:cubicBezTo>
                  <a:cubicBezTo>
                    <a:pt x="f503" y="f504"/>
                    <a:pt x="f505" y="f506"/>
                    <a:pt x="f507" y="f504"/>
                  </a:cubicBezTo>
                  <a:cubicBezTo>
                    <a:pt x="f508" y="f509"/>
                    <a:pt x="f510" y="f511"/>
                    <a:pt x="f512" y="f513"/>
                  </a:cubicBezTo>
                  <a:cubicBezTo>
                    <a:pt x="f514" y="f515"/>
                    <a:pt x="f516" y="f517"/>
                    <a:pt x="f518" y="f519"/>
                  </a:cubicBezTo>
                  <a:cubicBezTo>
                    <a:pt x="f520" y="f521"/>
                    <a:pt x="f522" y="f523"/>
                    <a:pt x="f524" y="f525"/>
                  </a:cubicBezTo>
                  <a:cubicBezTo>
                    <a:pt x="f526" y="f527"/>
                    <a:pt x="f528" y="f529"/>
                    <a:pt x="f530" y="f531"/>
                  </a:cubicBezTo>
                  <a:cubicBezTo>
                    <a:pt x="f532" y="f533"/>
                    <a:pt x="f534" y="f535"/>
                    <a:pt x="f536" y="f537"/>
                  </a:cubicBezTo>
                  <a:cubicBezTo>
                    <a:pt x="f538" y="f539"/>
                    <a:pt x="f540" y="f541"/>
                    <a:pt x="f542" y="f543"/>
                  </a:cubicBezTo>
                  <a:cubicBezTo>
                    <a:pt x="f544" y="f545"/>
                    <a:pt x="f546" y="f547"/>
                    <a:pt x="f548" y="f549"/>
                  </a:cubicBezTo>
                  <a:cubicBezTo>
                    <a:pt x="f550" y="f551"/>
                    <a:pt x="f552" y="f553"/>
                    <a:pt x="f554" y="f555"/>
                  </a:cubicBezTo>
                  <a:cubicBezTo>
                    <a:pt x="f556" y="f557"/>
                    <a:pt x="f558" y="f559"/>
                    <a:pt x="f560" y="f561"/>
                  </a:cubicBezTo>
                  <a:cubicBezTo>
                    <a:pt x="f562" y="f563"/>
                    <a:pt x="f564" y="f565"/>
                    <a:pt x="f566" y="f567"/>
                  </a:cubicBezTo>
                  <a:cubicBezTo>
                    <a:pt x="f568" y="f521"/>
                    <a:pt x="f569" y="f570"/>
                    <a:pt x="f571" y="f572"/>
                  </a:cubicBezTo>
                  <a:cubicBezTo>
                    <a:pt x="f573" y="f574"/>
                    <a:pt x="f575" y="f576"/>
                    <a:pt x="f577" y="f578"/>
                  </a:cubicBezTo>
                  <a:cubicBezTo>
                    <a:pt x="f579" y="f580"/>
                    <a:pt x="f581" y="f582"/>
                    <a:pt x="f583" y="f584"/>
                  </a:cubicBezTo>
                  <a:cubicBezTo>
                    <a:pt x="f585" y="f586"/>
                    <a:pt x="f587" y="f588"/>
                    <a:pt x="f589" y="f590"/>
                  </a:cubicBezTo>
                  <a:cubicBezTo>
                    <a:pt x="f591" y="f592"/>
                    <a:pt x="f593" y="f594"/>
                    <a:pt x="f595" y="f596"/>
                  </a:cubicBezTo>
                  <a:cubicBezTo>
                    <a:pt x="f597" y="f598"/>
                    <a:pt x="f599" y="f600"/>
                    <a:pt x="f601" y="f602"/>
                  </a:cubicBezTo>
                  <a:cubicBezTo>
                    <a:pt x="f603" y="f604"/>
                    <a:pt x="f605" y="f606"/>
                    <a:pt x="f607" y="f608"/>
                  </a:cubicBezTo>
                  <a:cubicBezTo>
                    <a:pt x="f609" y="f610"/>
                    <a:pt x="f611" y="f612"/>
                    <a:pt x="f613" y="f614"/>
                  </a:cubicBezTo>
                  <a:cubicBezTo>
                    <a:pt x="f615" y="f616"/>
                    <a:pt x="f617" y="f618"/>
                    <a:pt x="f619" y="f620"/>
                  </a:cubicBezTo>
                  <a:cubicBezTo>
                    <a:pt x="f621" y="f622"/>
                    <a:pt x="f623" y="f624"/>
                    <a:pt x="f625" y="f626"/>
                  </a:cubicBezTo>
                  <a:cubicBezTo>
                    <a:pt x="f627" y="f628"/>
                    <a:pt x="f629" y="f630"/>
                    <a:pt x="f631" y="f632"/>
                  </a:cubicBezTo>
                  <a:cubicBezTo>
                    <a:pt x="f633" y="f634"/>
                    <a:pt x="f635" y="f636"/>
                    <a:pt x="f637" y="f638"/>
                  </a:cubicBezTo>
                  <a:cubicBezTo>
                    <a:pt x="f639" y="f640"/>
                    <a:pt x="f641" y="f642"/>
                    <a:pt x="f643" y="f644"/>
                  </a:cubicBezTo>
                  <a:cubicBezTo>
                    <a:pt x="f645" y="f646"/>
                    <a:pt x="f647" y="f648"/>
                    <a:pt x="f649" y="f252"/>
                  </a:cubicBezTo>
                  <a:cubicBezTo>
                    <a:pt x="f650" y="f651"/>
                    <a:pt x="f652" y="f653"/>
                    <a:pt x="f654" y="f655"/>
                  </a:cubicBezTo>
                  <a:cubicBezTo>
                    <a:pt x="f656" y="f657"/>
                    <a:pt x="f658" y="f659"/>
                    <a:pt x="f660" y="f661"/>
                  </a:cubicBezTo>
                  <a:cubicBezTo>
                    <a:pt x="f662" y="f663"/>
                    <a:pt x="f664" y="f665"/>
                    <a:pt x="f430" y="f666"/>
                  </a:cubicBezTo>
                  <a:close/>
                  <a:moveTo>
                    <a:pt x="f667" y="f668"/>
                  </a:moveTo>
                  <a:cubicBezTo>
                    <a:pt x="f669" y="f670"/>
                    <a:pt x="f671" y="f672"/>
                    <a:pt x="f673" y="f674"/>
                  </a:cubicBezTo>
                  <a:cubicBezTo>
                    <a:pt x="f675" y="f676"/>
                    <a:pt x="f677" y="f678"/>
                    <a:pt x="f679" y="f680"/>
                  </a:cubicBezTo>
                  <a:cubicBezTo>
                    <a:pt x="f681" y="f682"/>
                    <a:pt x="f683" y="f684"/>
                    <a:pt x="f685" y="f686"/>
                  </a:cubicBezTo>
                  <a:cubicBezTo>
                    <a:pt x="f687" y="f688"/>
                    <a:pt x="f689" y="f690"/>
                    <a:pt x="f691" y="f692"/>
                  </a:cubicBezTo>
                  <a:cubicBezTo>
                    <a:pt x="f693" y="f694"/>
                    <a:pt x="f695" y="f696"/>
                    <a:pt x="f697" y="f698"/>
                  </a:cubicBezTo>
                  <a:cubicBezTo>
                    <a:pt x="f699" y="f700"/>
                    <a:pt x="f701" y="f702"/>
                    <a:pt x="f703" y="f704"/>
                  </a:cubicBezTo>
                  <a:cubicBezTo>
                    <a:pt x="f705" y="f706"/>
                    <a:pt x="f707" y="f708"/>
                    <a:pt x="f709" y="f710"/>
                  </a:cubicBezTo>
                  <a:cubicBezTo>
                    <a:pt x="f711" y="f712"/>
                    <a:pt x="f713" y="f714"/>
                    <a:pt x="f715" y="f716"/>
                  </a:cubicBezTo>
                  <a:cubicBezTo>
                    <a:pt x="f717" y="f718"/>
                    <a:pt x="f719" y="f720"/>
                    <a:pt x="f721" y="f722"/>
                  </a:cubicBezTo>
                  <a:cubicBezTo>
                    <a:pt x="f723" y="f724"/>
                    <a:pt x="f725" y="f726"/>
                    <a:pt x="f727" y="f728"/>
                  </a:cubicBezTo>
                  <a:cubicBezTo>
                    <a:pt x="f729" y="f730"/>
                    <a:pt x="f731" y="f732"/>
                    <a:pt x="f733" y="f734"/>
                  </a:cubicBezTo>
                  <a:cubicBezTo>
                    <a:pt x="f735" y="f736"/>
                    <a:pt x="f737" y="f738"/>
                    <a:pt x="f739" y="f740"/>
                  </a:cubicBezTo>
                  <a:cubicBezTo>
                    <a:pt x="f741" y="f742"/>
                    <a:pt x="f743" y="f744"/>
                    <a:pt x="f745" y="f746"/>
                  </a:cubicBezTo>
                  <a:cubicBezTo>
                    <a:pt x="f747" y="f748"/>
                    <a:pt x="f749" y="f750"/>
                    <a:pt x="f751" y="f752"/>
                  </a:cubicBezTo>
                  <a:cubicBezTo>
                    <a:pt x="f753" y="f754"/>
                    <a:pt x="f755" y="f756"/>
                    <a:pt x="f757" y="f758"/>
                  </a:cubicBezTo>
                  <a:cubicBezTo>
                    <a:pt x="f759" y="f760"/>
                    <a:pt x="f761" y="f762"/>
                    <a:pt x="f763" y="f764"/>
                  </a:cubicBezTo>
                  <a:cubicBezTo>
                    <a:pt x="f765" y="f766"/>
                    <a:pt x="f767" y="f768"/>
                    <a:pt x="f769" y="f770"/>
                  </a:cubicBezTo>
                  <a:cubicBezTo>
                    <a:pt x="f771" y="f772"/>
                    <a:pt x="f773" y="f774"/>
                    <a:pt x="f775" y="f776"/>
                  </a:cubicBezTo>
                  <a:cubicBezTo>
                    <a:pt x="f777" y="f778"/>
                    <a:pt x="f779" y="f780"/>
                    <a:pt x="f781" y="f782"/>
                  </a:cubicBezTo>
                  <a:cubicBezTo>
                    <a:pt x="f783" y="f784"/>
                    <a:pt x="f785" y="f786"/>
                    <a:pt x="f787" y="f788"/>
                  </a:cubicBezTo>
                  <a:cubicBezTo>
                    <a:pt x="f789" y="f790"/>
                    <a:pt x="f791" y="f792"/>
                    <a:pt x="f793" y="f794"/>
                  </a:cubicBezTo>
                  <a:cubicBezTo>
                    <a:pt x="f795" y="f796"/>
                    <a:pt x="f797" y="f798"/>
                    <a:pt x="f799" y="f800"/>
                  </a:cubicBezTo>
                  <a:cubicBezTo>
                    <a:pt x="f801" y="f802"/>
                    <a:pt x="f803" y="f804"/>
                    <a:pt x="f805" y="f806"/>
                  </a:cubicBezTo>
                  <a:cubicBezTo>
                    <a:pt x="f807" y="f808"/>
                    <a:pt x="f809" y="f810"/>
                    <a:pt x="f811" y="f812"/>
                  </a:cubicBezTo>
                  <a:cubicBezTo>
                    <a:pt x="f813" y="f814"/>
                    <a:pt x="f815" y="f816"/>
                    <a:pt x="f817" y="f818"/>
                  </a:cubicBezTo>
                  <a:cubicBezTo>
                    <a:pt x="f819" y="f820"/>
                    <a:pt x="f821" y="f822"/>
                    <a:pt x="f823" y="f824"/>
                  </a:cubicBezTo>
                  <a:cubicBezTo>
                    <a:pt x="f825" y="f826"/>
                    <a:pt x="f827" y="f828"/>
                    <a:pt x="f829" y="f830"/>
                  </a:cubicBezTo>
                  <a:cubicBezTo>
                    <a:pt x="f831" y="f832"/>
                    <a:pt x="f833" y="f834"/>
                    <a:pt x="f835" y="f836"/>
                  </a:cubicBezTo>
                  <a:cubicBezTo>
                    <a:pt x="f837" y="f838"/>
                    <a:pt x="f839" y="f840"/>
                    <a:pt x="f841" y="f842"/>
                  </a:cubicBezTo>
                  <a:cubicBezTo>
                    <a:pt x="f843" y="f844"/>
                    <a:pt x="f845" y="f846"/>
                    <a:pt x="f847" y="f848"/>
                  </a:cubicBezTo>
                  <a:cubicBezTo>
                    <a:pt x="f849" y="f850"/>
                    <a:pt x="f851" y="f852"/>
                    <a:pt x="f853" y="f854"/>
                  </a:cubicBezTo>
                  <a:cubicBezTo>
                    <a:pt x="f855" y="f856"/>
                    <a:pt x="f857" y="f858"/>
                    <a:pt x="f859" y="f860"/>
                  </a:cubicBezTo>
                  <a:cubicBezTo>
                    <a:pt x="f861" y="f862"/>
                    <a:pt x="f863" y="f864"/>
                    <a:pt x="f865" y="f866"/>
                  </a:cubicBezTo>
                  <a:cubicBezTo>
                    <a:pt x="f867" y="f868"/>
                    <a:pt x="f869" y="f870"/>
                    <a:pt x="f871" y="f872"/>
                  </a:cubicBezTo>
                  <a:cubicBezTo>
                    <a:pt x="f873" y="f874"/>
                    <a:pt x="f875" y="f876"/>
                    <a:pt x="f877" y="f878"/>
                  </a:cubicBezTo>
                  <a:cubicBezTo>
                    <a:pt x="f879" y="f880"/>
                    <a:pt x="f881" y="f882"/>
                    <a:pt x="f883" y="f884"/>
                  </a:cubicBezTo>
                  <a:cubicBezTo>
                    <a:pt x="f885" y="f321"/>
                    <a:pt x="f886" y="f887"/>
                    <a:pt x="f888" y="f889"/>
                  </a:cubicBezTo>
                  <a:cubicBezTo>
                    <a:pt x="f890" y="f891"/>
                    <a:pt x="f892" y="f543"/>
                    <a:pt x="f893" y="f894"/>
                  </a:cubicBezTo>
                  <a:cubicBezTo>
                    <a:pt x="f895" y="f896"/>
                    <a:pt x="f897" y="f898"/>
                    <a:pt x="f899" y="f900"/>
                  </a:cubicBezTo>
                  <a:cubicBezTo>
                    <a:pt x="f901" y="f902"/>
                    <a:pt x="f903" y="f904"/>
                    <a:pt x="f905" y="f906"/>
                  </a:cubicBezTo>
                  <a:cubicBezTo>
                    <a:pt x="f907" y="f908"/>
                    <a:pt x="f909" y="f910"/>
                    <a:pt x="f911" y="f531"/>
                  </a:cubicBezTo>
                  <a:close/>
                  <a:moveTo>
                    <a:pt x="f912" y="f913"/>
                  </a:moveTo>
                  <a:cubicBezTo>
                    <a:pt x="f914" y="f915"/>
                    <a:pt x="f916" y="f917"/>
                    <a:pt x="f918" y="f919"/>
                  </a:cubicBezTo>
                  <a:cubicBezTo>
                    <a:pt x="f920" y="f921"/>
                    <a:pt x="f922" y="f923"/>
                    <a:pt x="f912" y="f913"/>
                  </a:cubicBezTo>
                  <a:close/>
                  <a:moveTo>
                    <a:pt x="f924" y="f925"/>
                  </a:moveTo>
                  <a:cubicBezTo>
                    <a:pt x="f926" y="f567"/>
                    <a:pt x="f927" y="f928"/>
                    <a:pt x="f929" y="f930"/>
                  </a:cubicBezTo>
                  <a:cubicBezTo>
                    <a:pt x="f931" y="f932"/>
                    <a:pt x="f933" y="f934"/>
                    <a:pt x="f924" y="f92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orma libre: forma 8">
              <a:extLst>
                <a:ext uri="{FF2B5EF4-FFF2-40B4-BE49-F238E27FC236}">
                  <a16:creationId xmlns:a16="http://schemas.microsoft.com/office/drawing/2014/main" id="{AEFE3C76-9BF6-4CB4-B60E-79EDEFB3147F}"/>
                </a:ext>
              </a:extLst>
            </p:cNvPr>
            <p:cNvSpPr/>
            <p:nvPr/>
          </p:nvSpPr>
          <p:spPr>
            <a:xfrm>
              <a:off x="7080135" y="1651415"/>
              <a:ext cx="249283" cy="82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9281"/>
                <a:gd name="f7" fmla="val 82133"/>
                <a:gd name="f8" fmla="val 249237"/>
                <a:gd name="f9" fmla="val 82089"/>
                <a:gd name="f10" fmla="val 240673"/>
                <a:gd name="f11" fmla="val 80926"/>
                <a:gd name="f12" fmla="val 235172"/>
                <a:gd name="f13" fmla="val 75381"/>
                <a:gd name="f14" fmla="val 229381"/>
                <a:gd name="f15" fmla="val 70506"/>
                <a:gd name="f16" fmla="val 221152"/>
                <a:gd name="f17" fmla="val 63574"/>
                <a:gd name="f18" fmla="val 213214"/>
                <a:gd name="f19" fmla="val 57783"/>
                <a:gd name="f20" fmla="val 201385"/>
                <a:gd name="f21" fmla="val 62903"/>
                <a:gd name="f22" fmla="val 195549"/>
                <a:gd name="f23" fmla="val 65430"/>
                <a:gd name="f24" fmla="val 189534"/>
                <a:gd name="f25" fmla="val 61987"/>
                <a:gd name="f26" fmla="val 184235"/>
                <a:gd name="f27" fmla="val 58901"/>
                <a:gd name="f28" fmla="val 179762"/>
                <a:gd name="f29" fmla="val 56285"/>
                <a:gd name="f30" fmla="val 175536"/>
                <a:gd name="f31" fmla="val 53177"/>
                <a:gd name="f32" fmla="val 170975"/>
                <a:gd name="f33" fmla="val 50717"/>
                <a:gd name="f34" fmla="val 165943"/>
                <a:gd name="f35" fmla="val 47989"/>
                <a:gd name="f36" fmla="val 160599"/>
                <a:gd name="f37" fmla="val 46200"/>
                <a:gd name="f38" fmla="val 154853"/>
                <a:gd name="f39" fmla="val 48973"/>
                <a:gd name="f40" fmla="val 147787"/>
                <a:gd name="f41" fmla="val 52394"/>
                <a:gd name="f42" fmla="val 141168"/>
                <a:gd name="f43" fmla="val 50449"/>
                <a:gd name="f44" fmla="val 135153"/>
                <a:gd name="f45" fmla="val 46580"/>
                <a:gd name="f46" fmla="val 110109"/>
                <a:gd name="f47" fmla="val 30436"/>
                <a:gd name="f48" fmla="val 81889"/>
                <a:gd name="f49" fmla="val 27015"/>
                <a:gd name="f50" fmla="val 53134"/>
                <a:gd name="f51" fmla="val 25695"/>
                <a:gd name="f52" fmla="val 44905"/>
                <a:gd name="f53" fmla="val 25315"/>
                <a:gd name="f54" fmla="val 36631"/>
                <a:gd name="f55" fmla="val 25874"/>
                <a:gd name="f56" fmla="val 29789"/>
                <a:gd name="f57" fmla="val 19859"/>
                <a:gd name="f58" fmla="val 27396"/>
                <a:gd name="f59" fmla="val 17757"/>
                <a:gd name="f60" fmla="val 24065"/>
                <a:gd name="f61" fmla="val 18227"/>
                <a:gd name="f62" fmla="val 21024"/>
                <a:gd name="f63" fmla="val 18137"/>
                <a:gd name="f64" fmla="val 17558"/>
                <a:gd name="f65" fmla="val 18026"/>
                <a:gd name="f66" fmla="val 14069"/>
                <a:gd name="f67" fmla="val 18204"/>
                <a:gd name="f68" fmla="val 10648"/>
                <a:gd name="f69" fmla="val 3381"/>
                <a:gd name="f70" fmla="val 16840"/>
                <a:gd name="f71" fmla="val -487"/>
                <a:gd name="f72" fmla="val 13531"/>
                <a:gd name="f73" fmla="val 49"/>
                <a:gd name="f74" fmla="val 8723"/>
                <a:gd name="f75" fmla="val 698"/>
                <a:gd name="f76" fmla="val 2641"/>
                <a:gd name="f77" fmla="val 5237"/>
                <a:gd name="f78" fmla="val 1322"/>
                <a:gd name="f79" fmla="val 10358"/>
                <a:gd name="f80" fmla="val 1121"/>
                <a:gd name="f81" fmla="val 22253"/>
                <a:gd name="f82" fmla="val 629"/>
                <a:gd name="f83" fmla="val 33680"/>
                <a:gd name="f84" fmla="val -1786"/>
                <a:gd name="f85" fmla="val 46090"/>
                <a:gd name="f86" fmla="val 2507"/>
                <a:gd name="f87" fmla="val 57136"/>
                <a:gd name="f88" fmla="val 6331"/>
                <a:gd name="f89" fmla="val 70105"/>
                <a:gd name="f90" fmla="val 3491"/>
                <a:gd name="f91" fmla="val 82068"/>
                <a:gd name="f92" fmla="val 6018"/>
                <a:gd name="f93" fmla="val 103244"/>
                <a:gd name="f94" fmla="val 10490"/>
                <a:gd name="f95" fmla="val 124822"/>
                <a:gd name="f96" fmla="val 13643"/>
                <a:gd name="f97" fmla="val 143113"/>
                <a:gd name="f98" fmla="val 26567"/>
                <a:gd name="f99" fmla="val 145774"/>
                <a:gd name="f100" fmla="val 28468"/>
                <a:gd name="f101" fmla="val 148435"/>
                <a:gd name="f102" fmla="val 29072"/>
                <a:gd name="f103" fmla="val 151633"/>
                <a:gd name="f104" fmla="val 27909"/>
                <a:gd name="f105" fmla="val 164445"/>
                <a:gd name="f106" fmla="val 23213"/>
                <a:gd name="f107" fmla="val 174508"/>
                <a:gd name="f108" fmla="val 29184"/>
                <a:gd name="f109" fmla="val 183676"/>
                <a:gd name="f110" fmla="val 36920"/>
                <a:gd name="f111" fmla="val 191166"/>
                <a:gd name="f112" fmla="val 43248"/>
                <a:gd name="f113" fmla="val 198322"/>
                <a:gd name="f114" fmla="val 49219"/>
                <a:gd name="f115" fmla="val 209144"/>
                <a:gd name="f116" fmla="val 46222"/>
                <a:gd name="f117" fmla="val 212141"/>
                <a:gd name="f118" fmla="val 45395"/>
                <a:gd name="f119" fmla="val 215405"/>
                <a:gd name="f120" fmla="val 217798"/>
                <a:gd name="f121" fmla="val 48369"/>
                <a:gd name="f122" fmla="val 230231"/>
                <a:gd name="f123" fmla="val 57693"/>
                <a:gd name="f124" fmla="val 240718"/>
                <a:gd name="f125" fmla="val 68918"/>
                <a:gd name="f126" fmla="val 249282"/>
                <a:gd name="f127" fmla="val 82134"/>
                <a:gd name="f128" fmla="+- 0 0 -90"/>
                <a:gd name="f129" fmla="*/ f3 1 249281"/>
                <a:gd name="f130" fmla="*/ f4 1 82133"/>
                <a:gd name="f131" fmla="val f5"/>
                <a:gd name="f132" fmla="val f6"/>
                <a:gd name="f133" fmla="val f7"/>
                <a:gd name="f134" fmla="*/ f128 f0 1"/>
                <a:gd name="f135" fmla="+- f133 0 f131"/>
                <a:gd name="f136" fmla="+- f132 0 f131"/>
                <a:gd name="f137" fmla="*/ f134 1 f2"/>
                <a:gd name="f138" fmla="*/ f136 1 249281"/>
                <a:gd name="f139" fmla="*/ f135 1 82133"/>
                <a:gd name="f140" fmla="*/ 249237 f136 1"/>
                <a:gd name="f141" fmla="*/ 82089 f135 1"/>
                <a:gd name="f142" fmla="*/ 229381 f136 1"/>
                <a:gd name="f143" fmla="*/ 70506 f135 1"/>
                <a:gd name="f144" fmla="*/ 201385 f136 1"/>
                <a:gd name="f145" fmla="*/ 62903 f135 1"/>
                <a:gd name="f146" fmla="*/ 184235 f136 1"/>
                <a:gd name="f147" fmla="*/ 58901 f135 1"/>
                <a:gd name="f148" fmla="*/ 170975 f136 1"/>
                <a:gd name="f149" fmla="*/ 50717 f135 1"/>
                <a:gd name="f150" fmla="*/ 154853 f136 1"/>
                <a:gd name="f151" fmla="*/ 48973 f135 1"/>
                <a:gd name="f152" fmla="*/ 135153 f136 1"/>
                <a:gd name="f153" fmla="*/ 46580 f135 1"/>
                <a:gd name="f154" fmla="*/ 53134 f136 1"/>
                <a:gd name="f155" fmla="*/ 25695 f135 1"/>
                <a:gd name="f156" fmla="*/ 29789 f136 1"/>
                <a:gd name="f157" fmla="*/ 19859 f135 1"/>
                <a:gd name="f158" fmla="*/ 21024 f136 1"/>
                <a:gd name="f159" fmla="*/ 18137 f135 1"/>
                <a:gd name="f160" fmla="*/ 10648 f136 1"/>
                <a:gd name="f161" fmla="*/ 17757 f135 1"/>
                <a:gd name="f162" fmla="*/ 49 f136 1"/>
                <a:gd name="f163" fmla="*/ 8723 f135 1"/>
                <a:gd name="f164" fmla="*/ 10358 f136 1"/>
                <a:gd name="f165" fmla="*/ 1121 f135 1"/>
                <a:gd name="f166" fmla="*/ 46090 f136 1"/>
                <a:gd name="f167" fmla="*/ 2507 f135 1"/>
                <a:gd name="f168" fmla="*/ 82068 f136 1"/>
                <a:gd name="f169" fmla="*/ 6018 f135 1"/>
                <a:gd name="f170" fmla="*/ 143113 f136 1"/>
                <a:gd name="f171" fmla="*/ 26567 f135 1"/>
                <a:gd name="f172" fmla="*/ 151633 f136 1"/>
                <a:gd name="f173" fmla="*/ 27909 f135 1"/>
                <a:gd name="f174" fmla="*/ 183676 f136 1"/>
                <a:gd name="f175" fmla="*/ 36920 f135 1"/>
                <a:gd name="f176" fmla="*/ 209144 f136 1"/>
                <a:gd name="f177" fmla="*/ 46222 f135 1"/>
                <a:gd name="f178" fmla="*/ 217798 f136 1"/>
                <a:gd name="f179" fmla="*/ 48369 f135 1"/>
                <a:gd name="f180" fmla="*/ 249282 f136 1"/>
                <a:gd name="f181" fmla="*/ 82134 f135 1"/>
                <a:gd name="f182" fmla="+- f137 0 f1"/>
                <a:gd name="f183" fmla="*/ f140 1 249281"/>
                <a:gd name="f184" fmla="*/ f141 1 82133"/>
                <a:gd name="f185" fmla="*/ f142 1 249281"/>
                <a:gd name="f186" fmla="*/ f143 1 82133"/>
                <a:gd name="f187" fmla="*/ f144 1 249281"/>
                <a:gd name="f188" fmla="*/ f145 1 82133"/>
                <a:gd name="f189" fmla="*/ f146 1 249281"/>
                <a:gd name="f190" fmla="*/ f147 1 82133"/>
                <a:gd name="f191" fmla="*/ f148 1 249281"/>
                <a:gd name="f192" fmla="*/ f149 1 82133"/>
                <a:gd name="f193" fmla="*/ f150 1 249281"/>
                <a:gd name="f194" fmla="*/ f151 1 82133"/>
                <a:gd name="f195" fmla="*/ f152 1 249281"/>
                <a:gd name="f196" fmla="*/ f153 1 82133"/>
                <a:gd name="f197" fmla="*/ f154 1 249281"/>
                <a:gd name="f198" fmla="*/ f155 1 82133"/>
                <a:gd name="f199" fmla="*/ f156 1 249281"/>
                <a:gd name="f200" fmla="*/ f157 1 82133"/>
                <a:gd name="f201" fmla="*/ f158 1 249281"/>
                <a:gd name="f202" fmla="*/ f159 1 82133"/>
                <a:gd name="f203" fmla="*/ f160 1 249281"/>
                <a:gd name="f204" fmla="*/ f161 1 82133"/>
                <a:gd name="f205" fmla="*/ f162 1 249281"/>
                <a:gd name="f206" fmla="*/ f163 1 82133"/>
                <a:gd name="f207" fmla="*/ f164 1 249281"/>
                <a:gd name="f208" fmla="*/ f165 1 82133"/>
                <a:gd name="f209" fmla="*/ f166 1 249281"/>
                <a:gd name="f210" fmla="*/ f167 1 82133"/>
                <a:gd name="f211" fmla="*/ f168 1 249281"/>
                <a:gd name="f212" fmla="*/ f169 1 82133"/>
                <a:gd name="f213" fmla="*/ f170 1 249281"/>
                <a:gd name="f214" fmla="*/ f171 1 82133"/>
                <a:gd name="f215" fmla="*/ f172 1 249281"/>
                <a:gd name="f216" fmla="*/ f173 1 82133"/>
                <a:gd name="f217" fmla="*/ f174 1 249281"/>
                <a:gd name="f218" fmla="*/ f175 1 82133"/>
                <a:gd name="f219" fmla="*/ f176 1 249281"/>
                <a:gd name="f220" fmla="*/ f177 1 82133"/>
                <a:gd name="f221" fmla="*/ f178 1 249281"/>
                <a:gd name="f222" fmla="*/ f179 1 82133"/>
                <a:gd name="f223" fmla="*/ f180 1 249281"/>
                <a:gd name="f224" fmla="*/ f181 1 82133"/>
                <a:gd name="f225" fmla="*/ f131 1 f138"/>
                <a:gd name="f226" fmla="*/ f132 1 f138"/>
                <a:gd name="f227" fmla="*/ f131 1 f139"/>
                <a:gd name="f228" fmla="*/ f133 1 f139"/>
                <a:gd name="f229" fmla="*/ f183 1 f138"/>
                <a:gd name="f230" fmla="*/ f184 1 f139"/>
                <a:gd name="f231" fmla="*/ f185 1 f138"/>
                <a:gd name="f232" fmla="*/ f186 1 f139"/>
                <a:gd name="f233" fmla="*/ f187 1 f138"/>
                <a:gd name="f234" fmla="*/ f188 1 f139"/>
                <a:gd name="f235" fmla="*/ f189 1 f138"/>
                <a:gd name="f236" fmla="*/ f190 1 f139"/>
                <a:gd name="f237" fmla="*/ f191 1 f138"/>
                <a:gd name="f238" fmla="*/ f192 1 f139"/>
                <a:gd name="f239" fmla="*/ f193 1 f138"/>
                <a:gd name="f240" fmla="*/ f194 1 f139"/>
                <a:gd name="f241" fmla="*/ f195 1 f138"/>
                <a:gd name="f242" fmla="*/ f196 1 f139"/>
                <a:gd name="f243" fmla="*/ f197 1 f138"/>
                <a:gd name="f244" fmla="*/ f198 1 f139"/>
                <a:gd name="f245" fmla="*/ f199 1 f138"/>
                <a:gd name="f246" fmla="*/ f200 1 f139"/>
                <a:gd name="f247" fmla="*/ f201 1 f138"/>
                <a:gd name="f248" fmla="*/ f202 1 f139"/>
                <a:gd name="f249" fmla="*/ f203 1 f138"/>
                <a:gd name="f250" fmla="*/ f204 1 f139"/>
                <a:gd name="f251" fmla="*/ f205 1 f138"/>
                <a:gd name="f252" fmla="*/ f206 1 f139"/>
                <a:gd name="f253" fmla="*/ f207 1 f138"/>
                <a:gd name="f254" fmla="*/ f208 1 f139"/>
                <a:gd name="f255" fmla="*/ f209 1 f138"/>
                <a:gd name="f256" fmla="*/ f210 1 f139"/>
                <a:gd name="f257" fmla="*/ f211 1 f138"/>
                <a:gd name="f258" fmla="*/ f212 1 f139"/>
                <a:gd name="f259" fmla="*/ f213 1 f138"/>
                <a:gd name="f260" fmla="*/ f214 1 f139"/>
                <a:gd name="f261" fmla="*/ f215 1 f138"/>
                <a:gd name="f262" fmla="*/ f216 1 f139"/>
                <a:gd name="f263" fmla="*/ f217 1 f138"/>
                <a:gd name="f264" fmla="*/ f218 1 f139"/>
                <a:gd name="f265" fmla="*/ f219 1 f138"/>
                <a:gd name="f266" fmla="*/ f220 1 f139"/>
                <a:gd name="f267" fmla="*/ f221 1 f138"/>
                <a:gd name="f268" fmla="*/ f222 1 f139"/>
                <a:gd name="f269" fmla="*/ f223 1 f138"/>
                <a:gd name="f270" fmla="*/ f224 1 f139"/>
                <a:gd name="f271" fmla="*/ f225 f129 1"/>
                <a:gd name="f272" fmla="*/ f226 f129 1"/>
                <a:gd name="f273" fmla="*/ f228 f130 1"/>
                <a:gd name="f274" fmla="*/ f227 f130 1"/>
                <a:gd name="f275" fmla="*/ f229 f129 1"/>
                <a:gd name="f276" fmla="*/ f230 f130 1"/>
                <a:gd name="f277" fmla="*/ f231 f129 1"/>
                <a:gd name="f278" fmla="*/ f232 f130 1"/>
                <a:gd name="f279" fmla="*/ f233 f129 1"/>
                <a:gd name="f280" fmla="*/ f234 f130 1"/>
                <a:gd name="f281" fmla="*/ f235 f129 1"/>
                <a:gd name="f282" fmla="*/ f236 f130 1"/>
                <a:gd name="f283" fmla="*/ f237 f129 1"/>
                <a:gd name="f284" fmla="*/ f238 f130 1"/>
                <a:gd name="f285" fmla="*/ f239 f129 1"/>
                <a:gd name="f286" fmla="*/ f240 f130 1"/>
                <a:gd name="f287" fmla="*/ f241 f129 1"/>
                <a:gd name="f288" fmla="*/ f242 f130 1"/>
                <a:gd name="f289" fmla="*/ f243 f129 1"/>
                <a:gd name="f290" fmla="*/ f244 f130 1"/>
                <a:gd name="f291" fmla="*/ f245 f129 1"/>
                <a:gd name="f292" fmla="*/ f246 f130 1"/>
                <a:gd name="f293" fmla="*/ f247 f129 1"/>
                <a:gd name="f294" fmla="*/ f248 f130 1"/>
                <a:gd name="f295" fmla="*/ f249 f129 1"/>
                <a:gd name="f296" fmla="*/ f250 f130 1"/>
                <a:gd name="f297" fmla="*/ f251 f129 1"/>
                <a:gd name="f298" fmla="*/ f252 f130 1"/>
                <a:gd name="f299" fmla="*/ f253 f129 1"/>
                <a:gd name="f300" fmla="*/ f254 f130 1"/>
                <a:gd name="f301" fmla="*/ f255 f129 1"/>
                <a:gd name="f302" fmla="*/ f256 f130 1"/>
                <a:gd name="f303" fmla="*/ f257 f129 1"/>
                <a:gd name="f304" fmla="*/ f258 f130 1"/>
                <a:gd name="f305" fmla="*/ f259 f129 1"/>
                <a:gd name="f306" fmla="*/ f260 f130 1"/>
                <a:gd name="f307" fmla="*/ f261 f129 1"/>
                <a:gd name="f308" fmla="*/ f262 f130 1"/>
                <a:gd name="f309" fmla="*/ f263 f129 1"/>
                <a:gd name="f310" fmla="*/ f264 f130 1"/>
                <a:gd name="f311" fmla="*/ f265 f129 1"/>
                <a:gd name="f312" fmla="*/ f266 f130 1"/>
                <a:gd name="f313" fmla="*/ f267 f129 1"/>
                <a:gd name="f314" fmla="*/ f268 f130 1"/>
                <a:gd name="f315" fmla="*/ f269 f129 1"/>
                <a:gd name="f316" fmla="*/ f270 f1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2">
                  <a:pos x="f275" y="f276"/>
                </a:cxn>
                <a:cxn ang="f182">
                  <a:pos x="f277" y="f278"/>
                </a:cxn>
                <a:cxn ang="f182">
                  <a:pos x="f279" y="f280"/>
                </a:cxn>
                <a:cxn ang="f182">
                  <a:pos x="f281" y="f282"/>
                </a:cxn>
                <a:cxn ang="f182">
                  <a:pos x="f283" y="f284"/>
                </a:cxn>
                <a:cxn ang="f182">
                  <a:pos x="f285" y="f286"/>
                </a:cxn>
                <a:cxn ang="f182">
                  <a:pos x="f287" y="f288"/>
                </a:cxn>
                <a:cxn ang="f182">
                  <a:pos x="f289" y="f290"/>
                </a:cxn>
                <a:cxn ang="f182">
                  <a:pos x="f291" y="f292"/>
                </a:cxn>
                <a:cxn ang="f182">
                  <a:pos x="f293" y="f294"/>
                </a:cxn>
                <a:cxn ang="f182">
                  <a:pos x="f295" y="f296"/>
                </a:cxn>
                <a:cxn ang="f182">
                  <a:pos x="f297" y="f298"/>
                </a:cxn>
                <a:cxn ang="f182">
                  <a:pos x="f299" y="f300"/>
                </a:cxn>
                <a:cxn ang="f182">
                  <a:pos x="f301" y="f302"/>
                </a:cxn>
                <a:cxn ang="f182">
                  <a:pos x="f303" y="f304"/>
                </a:cxn>
                <a:cxn ang="f182">
                  <a:pos x="f305" y="f306"/>
                </a:cxn>
                <a:cxn ang="f182">
                  <a:pos x="f307" y="f308"/>
                </a:cxn>
                <a:cxn ang="f182">
                  <a:pos x="f309" y="f310"/>
                </a:cxn>
                <a:cxn ang="f182">
                  <a:pos x="f311" y="f312"/>
                </a:cxn>
                <a:cxn ang="f182">
                  <a:pos x="f313" y="f314"/>
                </a:cxn>
                <a:cxn ang="f182">
                  <a:pos x="f315" y="f316"/>
                </a:cxn>
              </a:cxnLst>
              <a:rect l="f271" t="f274" r="f272" b="f273"/>
              <a:pathLst>
                <a:path w="249281" h="82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59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45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orma libre: forma 9">
              <a:extLst>
                <a:ext uri="{FF2B5EF4-FFF2-40B4-BE49-F238E27FC236}">
                  <a16:creationId xmlns:a16="http://schemas.microsoft.com/office/drawing/2014/main" id="{BC428F1B-B52C-420F-A6E2-D0E88B89B104}"/>
                </a:ext>
              </a:extLst>
            </p:cNvPr>
            <p:cNvSpPr/>
            <p:nvPr/>
          </p:nvSpPr>
          <p:spPr>
            <a:xfrm>
              <a:off x="7092205" y="1733866"/>
              <a:ext cx="245251" cy="96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5250"/>
                <a:gd name="f7" fmla="val 96558"/>
                <a:gd name="f8" fmla="val 21323"/>
                <a:gd name="f9" fmla="val 21089"/>
                <a:gd name="f10" fmla="val 19825"/>
                <a:gd name="f11" fmla="val 21492"/>
                <a:gd name="f12" fmla="val 16113"/>
                <a:gd name="f13" fmla="val 22677"/>
                <a:gd name="f14" fmla="val 12312"/>
                <a:gd name="f15" fmla="val 23415"/>
                <a:gd name="f16" fmla="val 6968"/>
                <a:gd name="f17" fmla="val 24443"/>
                <a:gd name="f18" fmla="val 2898"/>
                <a:gd name="f19" fmla="val 22319"/>
                <a:gd name="f20" fmla="val 751"/>
                <a:gd name="f21" fmla="val 17310"/>
                <a:gd name="f22" fmla="val -1351"/>
                <a:gd name="f23" fmla="val 12458"/>
                <a:gd name="f24" fmla="val 1266"/>
                <a:gd name="f25" fmla="val 8791"/>
                <a:gd name="f26" fmla="val 4799"/>
                <a:gd name="f27" fmla="val 6040"/>
                <a:gd name="f28" fmla="val 11216"/>
                <a:gd name="f29" fmla="val 1032"/>
                <a:gd name="f30" fmla="val 18573"/>
                <a:gd name="f31" fmla="val -981"/>
                <a:gd name="f32" fmla="val 26757"/>
                <a:gd name="f33" fmla="val 450"/>
                <a:gd name="f34" fmla="val 36215"/>
                <a:gd name="f35" fmla="val 2105"/>
                <a:gd name="f36" fmla="val 45137"/>
                <a:gd name="f37" fmla="val 5347"/>
                <a:gd name="f38" fmla="val 53769"/>
                <a:gd name="f39" fmla="val 9529"/>
                <a:gd name="f40" fmla="val 72507"/>
                <a:gd name="f41" fmla="val 18607"/>
                <a:gd name="f42" fmla="val 91961"/>
                <a:gd name="f43" fmla="val 25964"/>
                <a:gd name="f44" fmla="val 111392"/>
                <a:gd name="f45" fmla="val 33343"/>
                <a:gd name="f46" fmla="val 117720"/>
                <a:gd name="f47" fmla="val 35735"/>
                <a:gd name="f48" fmla="val 123869"/>
                <a:gd name="f49" fmla="val 36652"/>
                <a:gd name="f50" fmla="val 130376"/>
                <a:gd name="f51" fmla="val 34349"/>
                <a:gd name="f52" fmla="val 138806"/>
                <a:gd name="f53" fmla="val 31353"/>
                <a:gd name="f54" fmla="val 145515"/>
                <a:gd name="f55" fmla="val 34260"/>
                <a:gd name="f56" fmla="val 151440"/>
                <a:gd name="f57" fmla="val 40386"/>
                <a:gd name="f58" fmla="val 156315"/>
                <a:gd name="f59" fmla="val 45418"/>
                <a:gd name="f60" fmla="val 159870"/>
                <a:gd name="f61" fmla="val 51365"/>
                <a:gd name="f62" fmla="val 163940"/>
                <a:gd name="f63" fmla="val 56956"/>
                <a:gd name="f64" fmla="val 173555"/>
                <a:gd name="f65" fmla="val 70126"/>
                <a:gd name="f66" fmla="val 177423"/>
                <a:gd name="f67" fmla="val 70909"/>
                <a:gd name="f68" fmla="val 191376"/>
                <a:gd name="f69" fmla="val 61987"/>
                <a:gd name="f70" fmla="val 198778"/>
                <a:gd name="f71" fmla="val 57269"/>
                <a:gd name="f72" fmla="val 206179"/>
                <a:gd name="f73" fmla="val 56441"/>
                <a:gd name="f74" fmla="val 213044"/>
                <a:gd name="f75" fmla="val 62076"/>
                <a:gd name="f76" fmla="val 223084"/>
                <a:gd name="f77" fmla="val 70305"/>
                <a:gd name="f78" fmla="val 232654"/>
                <a:gd name="f79" fmla="val 79115"/>
                <a:gd name="f80" fmla="val 242359"/>
                <a:gd name="f81" fmla="val 87746"/>
                <a:gd name="f82" fmla="val 244327"/>
                <a:gd name="f83" fmla="val 89491"/>
                <a:gd name="f84" fmla="val 246294"/>
                <a:gd name="f85" fmla="val 91928"/>
                <a:gd name="f86" fmla="val 244617"/>
                <a:gd name="f87" fmla="val 94522"/>
                <a:gd name="f88" fmla="val 97965"/>
                <a:gd name="f89" fmla="val 239161"/>
                <a:gd name="f90" fmla="val 96400"/>
                <a:gd name="f91" fmla="val 236724"/>
                <a:gd name="f92" fmla="val 231581"/>
                <a:gd name="f93" fmla="val 90541"/>
                <a:gd name="f94" fmla="val 226773"/>
                <a:gd name="f95" fmla="val 86181"/>
                <a:gd name="f96" fmla="val 221630"/>
                <a:gd name="f97" fmla="val 82201"/>
                <a:gd name="f98" fmla="val 217874"/>
                <a:gd name="f99" fmla="val 79294"/>
                <a:gd name="f100" fmla="val 213894"/>
                <a:gd name="f101" fmla="val 76655"/>
                <a:gd name="f102" fmla="val 209891"/>
                <a:gd name="f103" fmla="val 74084"/>
                <a:gd name="f104" fmla="val 204547"/>
                <a:gd name="f105" fmla="val 70618"/>
                <a:gd name="f106" fmla="val 199985"/>
                <a:gd name="f107" fmla="val 71088"/>
                <a:gd name="f108" fmla="val 194596"/>
                <a:gd name="f109" fmla="val 75247"/>
                <a:gd name="f110" fmla="val 178407"/>
                <a:gd name="f111" fmla="val 169373"/>
                <a:gd name="f112" fmla="val 86695"/>
                <a:gd name="f113" fmla="val 155443"/>
                <a:gd name="f114" fmla="val 71826"/>
                <a:gd name="f115" fmla="val 152782"/>
                <a:gd name="f116" fmla="val 68986"/>
                <a:gd name="f117" fmla="val 150166"/>
                <a:gd name="f118" fmla="val 66056"/>
                <a:gd name="f119" fmla="val 147952"/>
                <a:gd name="f120" fmla="val 62859"/>
                <a:gd name="f121" fmla="val 143033"/>
                <a:gd name="f122" fmla="val 55771"/>
                <a:gd name="f123" fmla="val 137688"/>
                <a:gd name="f124" fmla="val 51231"/>
                <a:gd name="f125" fmla="val 128588"/>
                <a:gd name="f126" fmla="val 56508"/>
                <a:gd name="f127" fmla="val 124987"/>
                <a:gd name="f128" fmla="val 58588"/>
                <a:gd name="f129" fmla="val 120963"/>
                <a:gd name="f130" fmla="val 56866"/>
                <a:gd name="f131" fmla="val 117228"/>
                <a:gd name="f132" fmla="val 55636"/>
                <a:gd name="f133" fmla="val 91715"/>
                <a:gd name="f134" fmla="val 47206"/>
                <a:gd name="f135" fmla="val 66313"/>
                <a:gd name="f136" fmla="val 38486"/>
                <a:gd name="f137" fmla="val 42052"/>
                <a:gd name="f138" fmla="val 26836"/>
                <a:gd name="f139" fmla="val 36193"/>
                <a:gd name="f140" fmla="val 24018"/>
                <a:gd name="f141" fmla="val 30469"/>
                <a:gd name="f142" fmla="val 20843"/>
                <a:gd name="f143" fmla="val 21301"/>
                <a:gd name="f144" fmla="val 21134"/>
                <a:gd name="f145" fmla="+- 0 0 -90"/>
                <a:gd name="f146" fmla="*/ f3 1 245250"/>
                <a:gd name="f147" fmla="*/ f4 1 96558"/>
                <a:gd name="f148" fmla="val f5"/>
                <a:gd name="f149" fmla="val f6"/>
                <a:gd name="f150" fmla="val f7"/>
                <a:gd name="f151" fmla="*/ f145 f0 1"/>
                <a:gd name="f152" fmla="+- f150 0 f148"/>
                <a:gd name="f153" fmla="+- f149 0 f148"/>
                <a:gd name="f154" fmla="*/ f151 1 f2"/>
                <a:gd name="f155" fmla="*/ f153 1 245250"/>
                <a:gd name="f156" fmla="*/ f152 1 96558"/>
                <a:gd name="f157" fmla="*/ 21323 f153 1"/>
                <a:gd name="f158" fmla="*/ 21089 f152 1"/>
                <a:gd name="f159" fmla="*/ 12312 f153 1"/>
                <a:gd name="f160" fmla="*/ 23415 f152 1"/>
                <a:gd name="f161" fmla="*/ 751 f153 1"/>
                <a:gd name="f162" fmla="*/ 17310 f152 1"/>
                <a:gd name="f163" fmla="*/ 4799 f153 1"/>
                <a:gd name="f164" fmla="*/ 6040 f152 1"/>
                <a:gd name="f165" fmla="*/ 26757 f153 1"/>
                <a:gd name="f166" fmla="*/ 450 f152 1"/>
                <a:gd name="f167" fmla="*/ 53769 f153 1"/>
                <a:gd name="f168" fmla="*/ 9529 f152 1"/>
                <a:gd name="f169" fmla="*/ 111392 f153 1"/>
                <a:gd name="f170" fmla="*/ 33343 f152 1"/>
                <a:gd name="f171" fmla="*/ 130376 f153 1"/>
                <a:gd name="f172" fmla="*/ 34349 f152 1"/>
                <a:gd name="f173" fmla="*/ 151440 f153 1"/>
                <a:gd name="f174" fmla="*/ 40386 f152 1"/>
                <a:gd name="f175" fmla="*/ 163940 f153 1"/>
                <a:gd name="f176" fmla="*/ 56956 f152 1"/>
                <a:gd name="f177" fmla="*/ 191376 f153 1"/>
                <a:gd name="f178" fmla="*/ 61987 f152 1"/>
                <a:gd name="f179" fmla="*/ 213044 f153 1"/>
                <a:gd name="f180" fmla="*/ 62076 f152 1"/>
                <a:gd name="f181" fmla="*/ 242359 f153 1"/>
                <a:gd name="f182" fmla="*/ 87746 f152 1"/>
                <a:gd name="f183" fmla="*/ 244617 f153 1"/>
                <a:gd name="f184" fmla="*/ 94522 f152 1"/>
                <a:gd name="f185" fmla="*/ 236724 f153 1"/>
                <a:gd name="f186" fmla="*/ 221630 f153 1"/>
                <a:gd name="f187" fmla="*/ 82201 f152 1"/>
                <a:gd name="f188" fmla="*/ 209891 f153 1"/>
                <a:gd name="f189" fmla="*/ 74084 f152 1"/>
                <a:gd name="f190" fmla="*/ 194596 f153 1"/>
                <a:gd name="f191" fmla="*/ 75247 f152 1"/>
                <a:gd name="f192" fmla="*/ 155443 f153 1"/>
                <a:gd name="f193" fmla="*/ 71826 f152 1"/>
                <a:gd name="f194" fmla="*/ 147952 f153 1"/>
                <a:gd name="f195" fmla="*/ 62859 f152 1"/>
                <a:gd name="f196" fmla="*/ 128588 f153 1"/>
                <a:gd name="f197" fmla="*/ 56508 f152 1"/>
                <a:gd name="f198" fmla="*/ 117228 f153 1"/>
                <a:gd name="f199" fmla="*/ 55636 f152 1"/>
                <a:gd name="f200" fmla="*/ 42052 f153 1"/>
                <a:gd name="f201" fmla="*/ 26836 f152 1"/>
                <a:gd name="f202" fmla="*/ 21301 f153 1"/>
                <a:gd name="f203" fmla="*/ 21134 f152 1"/>
                <a:gd name="f204" fmla="+- f154 0 f1"/>
                <a:gd name="f205" fmla="*/ f157 1 245250"/>
                <a:gd name="f206" fmla="*/ f158 1 96558"/>
                <a:gd name="f207" fmla="*/ f159 1 245250"/>
                <a:gd name="f208" fmla="*/ f160 1 96558"/>
                <a:gd name="f209" fmla="*/ f161 1 245250"/>
                <a:gd name="f210" fmla="*/ f162 1 96558"/>
                <a:gd name="f211" fmla="*/ f163 1 245250"/>
                <a:gd name="f212" fmla="*/ f164 1 96558"/>
                <a:gd name="f213" fmla="*/ f165 1 245250"/>
                <a:gd name="f214" fmla="*/ f166 1 96558"/>
                <a:gd name="f215" fmla="*/ f167 1 245250"/>
                <a:gd name="f216" fmla="*/ f168 1 96558"/>
                <a:gd name="f217" fmla="*/ f169 1 245250"/>
                <a:gd name="f218" fmla="*/ f170 1 96558"/>
                <a:gd name="f219" fmla="*/ f171 1 245250"/>
                <a:gd name="f220" fmla="*/ f172 1 96558"/>
                <a:gd name="f221" fmla="*/ f173 1 245250"/>
                <a:gd name="f222" fmla="*/ f174 1 96558"/>
                <a:gd name="f223" fmla="*/ f175 1 245250"/>
                <a:gd name="f224" fmla="*/ f176 1 96558"/>
                <a:gd name="f225" fmla="*/ f177 1 245250"/>
                <a:gd name="f226" fmla="*/ f178 1 96558"/>
                <a:gd name="f227" fmla="*/ f179 1 245250"/>
                <a:gd name="f228" fmla="*/ f180 1 96558"/>
                <a:gd name="f229" fmla="*/ f181 1 245250"/>
                <a:gd name="f230" fmla="*/ f182 1 96558"/>
                <a:gd name="f231" fmla="*/ f183 1 245250"/>
                <a:gd name="f232" fmla="*/ f184 1 96558"/>
                <a:gd name="f233" fmla="*/ f185 1 245250"/>
                <a:gd name="f234" fmla="*/ f186 1 245250"/>
                <a:gd name="f235" fmla="*/ f187 1 96558"/>
                <a:gd name="f236" fmla="*/ f188 1 245250"/>
                <a:gd name="f237" fmla="*/ f189 1 96558"/>
                <a:gd name="f238" fmla="*/ f190 1 245250"/>
                <a:gd name="f239" fmla="*/ f191 1 96558"/>
                <a:gd name="f240" fmla="*/ f192 1 245250"/>
                <a:gd name="f241" fmla="*/ f193 1 96558"/>
                <a:gd name="f242" fmla="*/ f194 1 245250"/>
                <a:gd name="f243" fmla="*/ f195 1 96558"/>
                <a:gd name="f244" fmla="*/ f196 1 245250"/>
                <a:gd name="f245" fmla="*/ f197 1 96558"/>
                <a:gd name="f246" fmla="*/ f198 1 245250"/>
                <a:gd name="f247" fmla="*/ f199 1 96558"/>
                <a:gd name="f248" fmla="*/ f200 1 245250"/>
                <a:gd name="f249" fmla="*/ f201 1 96558"/>
                <a:gd name="f250" fmla="*/ f202 1 245250"/>
                <a:gd name="f251" fmla="*/ f203 1 96558"/>
                <a:gd name="f252" fmla="*/ f148 1 f155"/>
                <a:gd name="f253" fmla="*/ f149 1 f155"/>
                <a:gd name="f254" fmla="*/ f148 1 f156"/>
                <a:gd name="f255" fmla="*/ f150 1 f156"/>
                <a:gd name="f256" fmla="*/ f205 1 f155"/>
                <a:gd name="f257" fmla="*/ f206 1 f156"/>
                <a:gd name="f258" fmla="*/ f207 1 f155"/>
                <a:gd name="f259" fmla="*/ f208 1 f156"/>
                <a:gd name="f260" fmla="*/ f209 1 f155"/>
                <a:gd name="f261" fmla="*/ f210 1 f156"/>
                <a:gd name="f262" fmla="*/ f211 1 f155"/>
                <a:gd name="f263" fmla="*/ f212 1 f156"/>
                <a:gd name="f264" fmla="*/ f213 1 f155"/>
                <a:gd name="f265" fmla="*/ f214 1 f156"/>
                <a:gd name="f266" fmla="*/ f215 1 f155"/>
                <a:gd name="f267" fmla="*/ f216 1 f156"/>
                <a:gd name="f268" fmla="*/ f217 1 f155"/>
                <a:gd name="f269" fmla="*/ f218 1 f156"/>
                <a:gd name="f270" fmla="*/ f219 1 f155"/>
                <a:gd name="f271" fmla="*/ f220 1 f156"/>
                <a:gd name="f272" fmla="*/ f221 1 f155"/>
                <a:gd name="f273" fmla="*/ f222 1 f156"/>
                <a:gd name="f274" fmla="*/ f223 1 f155"/>
                <a:gd name="f275" fmla="*/ f224 1 f156"/>
                <a:gd name="f276" fmla="*/ f225 1 f155"/>
                <a:gd name="f277" fmla="*/ f226 1 f156"/>
                <a:gd name="f278" fmla="*/ f227 1 f155"/>
                <a:gd name="f279" fmla="*/ f228 1 f156"/>
                <a:gd name="f280" fmla="*/ f229 1 f155"/>
                <a:gd name="f281" fmla="*/ f230 1 f156"/>
                <a:gd name="f282" fmla="*/ f231 1 f155"/>
                <a:gd name="f283" fmla="*/ f232 1 f156"/>
                <a:gd name="f284" fmla="*/ f233 1 f155"/>
                <a:gd name="f285" fmla="*/ f234 1 f155"/>
                <a:gd name="f286" fmla="*/ f235 1 f156"/>
                <a:gd name="f287" fmla="*/ f236 1 f155"/>
                <a:gd name="f288" fmla="*/ f237 1 f156"/>
                <a:gd name="f289" fmla="*/ f238 1 f155"/>
                <a:gd name="f290" fmla="*/ f239 1 f156"/>
                <a:gd name="f291" fmla="*/ f240 1 f155"/>
                <a:gd name="f292" fmla="*/ f241 1 f156"/>
                <a:gd name="f293" fmla="*/ f242 1 f155"/>
                <a:gd name="f294" fmla="*/ f243 1 f156"/>
                <a:gd name="f295" fmla="*/ f244 1 f155"/>
                <a:gd name="f296" fmla="*/ f245 1 f156"/>
                <a:gd name="f297" fmla="*/ f246 1 f155"/>
                <a:gd name="f298" fmla="*/ f247 1 f156"/>
                <a:gd name="f299" fmla="*/ f248 1 f155"/>
                <a:gd name="f300" fmla="*/ f249 1 f156"/>
                <a:gd name="f301" fmla="*/ f250 1 f155"/>
                <a:gd name="f302" fmla="*/ f251 1 f156"/>
                <a:gd name="f303" fmla="*/ f252 f146 1"/>
                <a:gd name="f304" fmla="*/ f253 f146 1"/>
                <a:gd name="f305" fmla="*/ f255 f147 1"/>
                <a:gd name="f306" fmla="*/ f254 f147 1"/>
                <a:gd name="f307" fmla="*/ f256 f146 1"/>
                <a:gd name="f308" fmla="*/ f257 f147 1"/>
                <a:gd name="f309" fmla="*/ f258 f146 1"/>
                <a:gd name="f310" fmla="*/ f259 f147 1"/>
                <a:gd name="f311" fmla="*/ f260 f146 1"/>
                <a:gd name="f312" fmla="*/ f261 f147 1"/>
                <a:gd name="f313" fmla="*/ f262 f146 1"/>
                <a:gd name="f314" fmla="*/ f263 f147 1"/>
                <a:gd name="f315" fmla="*/ f264 f146 1"/>
                <a:gd name="f316" fmla="*/ f265 f147 1"/>
                <a:gd name="f317" fmla="*/ f266 f146 1"/>
                <a:gd name="f318" fmla="*/ f267 f147 1"/>
                <a:gd name="f319" fmla="*/ f268 f146 1"/>
                <a:gd name="f320" fmla="*/ f269 f147 1"/>
                <a:gd name="f321" fmla="*/ f270 f146 1"/>
                <a:gd name="f322" fmla="*/ f271 f147 1"/>
                <a:gd name="f323" fmla="*/ f272 f146 1"/>
                <a:gd name="f324" fmla="*/ f273 f147 1"/>
                <a:gd name="f325" fmla="*/ f274 f146 1"/>
                <a:gd name="f326" fmla="*/ f275 f147 1"/>
                <a:gd name="f327" fmla="*/ f276 f146 1"/>
                <a:gd name="f328" fmla="*/ f277 f147 1"/>
                <a:gd name="f329" fmla="*/ f278 f146 1"/>
                <a:gd name="f330" fmla="*/ f279 f147 1"/>
                <a:gd name="f331" fmla="*/ f280 f146 1"/>
                <a:gd name="f332" fmla="*/ f281 f147 1"/>
                <a:gd name="f333" fmla="*/ f282 f146 1"/>
                <a:gd name="f334" fmla="*/ f283 f147 1"/>
                <a:gd name="f335" fmla="*/ f284 f146 1"/>
                <a:gd name="f336" fmla="*/ f285 f146 1"/>
                <a:gd name="f337" fmla="*/ f286 f147 1"/>
                <a:gd name="f338" fmla="*/ f287 f146 1"/>
                <a:gd name="f339" fmla="*/ f288 f147 1"/>
                <a:gd name="f340" fmla="*/ f289 f146 1"/>
                <a:gd name="f341" fmla="*/ f290 f147 1"/>
                <a:gd name="f342" fmla="*/ f291 f146 1"/>
                <a:gd name="f343" fmla="*/ f292 f147 1"/>
                <a:gd name="f344" fmla="*/ f293 f146 1"/>
                <a:gd name="f345" fmla="*/ f294 f147 1"/>
                <a:gd name="f346" fmla="*/ f295 f146 1"/>
                <a:gd name="f347" fmla="*/ f296 f147 1"/>
                <a:gd name="f348" fmla="*/ f297 f146 1"/>
                <a:gd name="f349" fmla="*/ f298 f147 1"/>
                <a:gd name="f350" fmla="*/ f299 f146 1"/>
                <a:gd name="f351" fmla="*/ f300 f147 1"/>
                <a:gd name="f352" fmla="*/ f301 f146 1"/>
                <a:gd name="f353" fmla="*/ f302 f1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4">
                  <a:pos x="f307" y="f308"/>
                </a:cxn>
                <a:cxn ang="f204">
                  <a:pos x="f309" y="f310"/>
                </a:cxn>
                <a:cxn ang="f204">
                  <a:pos x="f311" y="f312"/>
                </a:cxn>
                <a:cxn ang="f204">
                  <a:pos x="f313" y="f314"/>
                </a:cxn>
                <a:cxn ang="f204">
                  <a:pos x="f315" y="f316"/>
                </a:cxn>
                <a:cxn ang="f204">
                  <a:pos x="f317" y="f318"/>
                </a:cxn>
                <a:cxn ang="f204">
                  <a:pos x="f319" y="f320"/>
                </a:cxn>
                <a:cxn ang="f204">
                  <a:pos x="f321" y="f322"/>
                </a:cxn>
                <a:cxn ang="f204">
                  <a:pos x="f323" y="f324"/>
                </a:cxn>
                <a:cxn ang="f204">
                  <a:pos x="f325" y="f326"/>
                </a:cxn>
                <a:cxn ang="f204">
                  <a:pos x="f327" y="f328"/>
                </a:cxn>
                <a:cxn ang="f204">
                  <a:pos x="f329" y="f330"/>
                </a:cxn>
                <a:cxn ang="f204">
                  <a:pos x="f331" y="f332"/>
                </a:cxn>
                <a:cxn ang="f204">
                  <a:pos x="f333" y="f334"/>
                </a:cxn>
                <a:cxn ang="f204">
                  <a:pos x="f335" y="f334"/>
                </a:cxn>
                <a:cxn ang="f204">
                  <a:pos x="f336" y="f337"/>
                </a:cxn>
                <a:cxn ang="f204">
                  <a:pos x="f338" y="f339"/>
                </a:cxn>
                <a:cxn ang="f204">
                  <a:pos x="f340" y="f341"/>
                </a:cxn>
                <a:cxn ang="f204">
                  <a:pos x="f342" y="f343"/>
                </a:cxn>
                <a:cxn ang="f204">
                  <a:pos x="f344" y="f345"/>
                </a:cxn>
                <a:cxn ang="f204">
                  <a:pos x="f346" y="f347"/>
                </a:cxn>
                <a:cxn ang="f204">
                  <a:pos x="f348" y="f349"/>
                </a:cxn>
                <a:cxn ang="f204">
                  <a:pos x="f350" y="f351"/>
                </a:cxn>
                <a:cxn ang="f204">
                  <a:pos x="f352" y="f353"/>
                </a:cxn>
              </a:cxnLst>
              <a:rect l="f303" t="f306" r="f304" b="f305"/>
              <a:pathLst>
                <a:path w="245250" h="9655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0" y="f88"/>
                    <a:pt x="f89" y="f90"/>
                    <a:pt x="f91" y="f87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81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orma libre: forma 10">
              <a:extLst>
                <a:ext uri="{FF2B5EF4-FFF2-40B4-BE49-F238E27FC236}">
                  <a16:creationId xmlns:a16="http://schemas.microsoft.com/office/drawing/2014/main" id="{E690C29B-124A-43B0-A8F4-CCB7C2E35A8A}"/>
                </a:ext>
              </a:extLst>
            </p:cNvPr>
            <p:cNvSpPr/>
            <p:nvPr/>
          </p:nvSpPr>
          <p:spPr>
            <a:xfrm>
              <a:off x="7119884" y="1933809"/>
              <a:ext cx="227100" cy="803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7101"/>
                <a:gd name="f7" fmla="val 80379"/>
                <a:gd name="f8" fmla="val 64483"/>
                <a:gd name="f9" fmla="val 22750"/>
                <a:gd name="f10" fmla="val 60525"/>
                <a:gd name="f11" fmla="val 22437"/>
                <a:gd name="f12" fmla="val 57484"/>
                <a:gd name="f13" fmla="val 22325"/>
                <a:gd name="f14" fmla="val 54488"/>
                <a:gd name="f15" fmla="val 21945"/>
                <a:gd name="f16" fmla="val 41765"/>
                <a:gd name="f17" fmla="val 20268"/>
                <a:gd name="f18" fmla="val 29377"/>
                <a:gd name="f19" fmla="val 21028"/>
                <a:gd name="f20" fmla="val 17593"/>
                <a:gd name="f21" fmla="val 26685"/>
                <a:gd name="f22" fmla="val 16050"/>
                <a:gd name="f23" fmla="val 27423"/>
                <a:gd name="f24" fmla="val 14306"/>
                <a:gd name="f25" fmla="val 27826"/>
                <a:gd name="f26" fmla="val 12651"/>
                <a:gd name="f27" fmla="val 28317"/>
                <a:gd name="f28" fmla="val 7240"/>
                <a:gd name="f29" fmla="val 29950"/>
                <a:gd name="f30" fmla="val 3103"/>
                <a:gd name="f31" fmla="val 28228"/>
                <a:gd name="f32" fmla="val 934"/>
                <a:gd name="f33" fmla="val 23085"/>
                <a:gd name="f34" fmla="val -1235"/>
                <a:gd name="f35" fmla="val 17942"/>
                <a:gd name="f36" fmla="val 442"/>
                <a:gd name="f37" fmla="val 13381"/>
                <a:gd name="f38" fmla="val 5250"/>
                <a:gd name="f39" fmla="val 10876"/>
                <a:gd name="f40" fmla="val 18823"/>
                <a:gd name="f41" fmla="val 3877"/>
                <a:gd name="f42" fmla="val 32686"/>
                <a:gd name="f43" fmla="val -2518"/>
                <a:gd name="f44" fmla="val 48674"/>
                <a:gd name="f45" fmla="val 993"/>
                <a:gd name="f46" fmla="val 54689"/>
                <a:gd name="f47" fmla="val 2312"/>
                <a:gd name="f48" fmla="val 60794"/>
                <a:gd name="f49" fmla="val 3028"/>
                <a:gd name="f50" fmla="val 66742"/>
                <a:gd name="f51" fmla="val 1731"/>
                <a:gd name="f52" fmla="val 76357"/>
                <a:gd name="f53" fmla="val -349"/>
                <a:gd name="f54" fmla="val 84899"/>
                <a:gd name="f55" fmla="val 2267"/>
                <a:gd name="f56" fmla="val 92792"/>
                <a:gd name="f57" fmla="val 7164"/>
                <a:gd name="f58" fmla="val 100708"/>
                <a:gd name="f59" fmla="val 12084"/>
                <a:gd name="f60" fmla="val 108802"/>
                <a:gd name="f61" fmla="val 15326"/>
                <a:gd name="f62" fmla="val 118328"/>
                <a:gd name="f63" fmla="val 15639"/>
                <a:gd name="f64" fmla="val 127675"/>
                <a:gd name="f65" fmla="val 15930"/>
                <a:gd name="f66" fmla="val 135903"/>
                <a:gd name="f67" fmla="val 20156"/>
                <a:gd name="f68" fmla="val 143394"/>
                <a:gd name="f69" fmla="val 25612"/>
                <a:gd name="f70" fmla="val 155514"/>
                <a:gd name="f71" fmla="val 34444"/>
                <a:gd name="f72" fmla="val 168774"/>
                <a:gd name="f73" fmla="val 40303"/>
                <a:gd name="f74" fmla="val 183733"/>
                <a:gd name="f75" fmla="val 42606"/>
                <a:gd name="f76" fmla="val 193147"/>
                <a:gd name="f77" fmla="val 44059"/>
                <a:gd name="f78" fmla="val 202404"/>
                <a:gd name="f79" fmla="val 46676"/>
                <a:gd name="f80" fmla="val 210700"/>
                <a:gd name="f81" fmla="val 51729"/>
                <a:gd name="f82" fmla="val 218370"/>
                <a:gd name="f83" fmla="val 56380"/>
                <a:gd name="f84" fmla="val 224318"/>
                <a:gd name="f85" fmla="val 62485"/>
                <a:gd name="f86" fmla="val 226710"/>
                <a:gd name="f87" fmla="val 71384"/>
                <a:gd name="f88" fmla="val 227717"/>
                <a:gd name="f89" fmla="val 75118"/>
                <a:gd name="f90" fmla="val 226889"/>
                <a:gd name="f91" fmla="val 78495"/>
                <a:gd name="f92" fmla="val 222976"/>
                <a:gd name="f93" fmla="val 79971"/>
                <a:gd name="f94" fmla="val 219465"/>
                <a:gd name="f95" fmla="val 81290"/>
                <a:gd name="f96" fmla="val 216894"/>
                <a:gd name="f97" fmla="val 79255"/>
                <a:gd name="f98" fmla="val 215798"/>
                <a:gd name="f99" fmla="val 76147"/>
                <a:gd name="f100" fmla="val 210074"/>
                <a:gd name="f101" fmla="val 60047"/>
                <a:gd name="f102" fmla="val 195853"/>
                <a:gd name="f103" fmla="val 57744"/>
                <a:gd name="f104" fmla="val 182034"/>
                <a:gd name="f105" fmla="val 56403"/>
                <a:gd name="f106" fmla="val 166985"/>
                <a:gd name="f107" fmla="val 54949"/>
                <a:gd name="f108" fmla="val 153188"/>
                <a:gd name="f109" fmla="val 50768"/>
                <a:gd name="f110" fmla="val 140286"/>
                <a:gd name="f111" fmla="val 43120"/>
                <a:gd name="f112" fmla="val 134226"/>
                <a:gd name="f113" fmla="val 39543"/>
                <a:gd name="f114" fmla="val 127764"/>
                <a:gd name="f115" fmla="val 37307"/>
                <a:gd name="f116" fmla="val 120631"/>
                <a:gd name="f117" fmla="val 36949"/>
                <a:gd name="f118" fmla="val 109630"/>
                <a:gd name="f119" fmla="val 36390"/>
                <a:gd name="f120" fmla="val 99344"/>
                <a:gd name="f121" fmla="val 33460"/>
                <a:gd name="f122" fmla="val 89773"/>
                <a:gd name="f123" fmla="val 27758"/>
                <a:gd name="f124" fmla="val 81723"/>
                <a:gd name="f125" fmla="val 22951"/>
                <a:gd name="f126" fmla="val 73025"/>
                <a:gd name="f127" fmla="val 20514"/>
                <a:gd name="f128" fmla="val 64461"/>
                <a:gd name="f129" fmla="+- 0 0 -90"/>
                <a:gd name="f130" fmla="*/ f3 1 227101"/>
                <a:gd name="f131" fmla="*/ f4 1 80379"/>
                <a:gd name="f132" fmla="val f5"/>
                <a:gd name="f133" fmla="val f6"/>
                <a:gd name="f134" fmla="val f7"/>
                <a:gd name="f135" fmla="*/ f129 f0 1"/>
                <a:gd name="f136" fmla="+- f134 0 f132"/>
                <a:gd name="f137" fmla="+- f133 0 f132"/>
                <a:gd name="f138" fmla="*/ f135 1 f2"/>
                <a:gd name="f139" fmla="*/ f137 1 227101"/>
                <a:gd name="f140" fmla="*/ f136 1 80379"/>
                <a:gd name="f141" fmla="*/ 64483 f137 1"/>
                <a:gd name="f142" fmla="*/ 22750 f136 1"/>
                <a:gd name="f143" fmla="*/ 54488 f137 1"/>
                <a:gd name="f144" fmla="*/ 21945 f136 1"/>
                <a:gd name="f145" fmla="*/ 17593 f137 1"/>
                <a:gd name="f146" fmla="*/ 26685 f136 1"/>
                <a:gd name="f147" fmla="*/ 12651 f137 1"/>
                <a:gd name="f148" fmla="*/ 28317 f136 1"/>
                <a:gd name="f149" fmla="*/ 934 f137 1"/>
                <a:gd name="f150" fmla="*/ 23085 f136 1"/>
                <a:gd name="f151" fmla="*/ 5250 f137 1"/>
                <a:gd name="f152" fmla="*/ 10876 f136 1"/>
                <a:gd name="f153" fmla="*/ 48674 f137 1"/>
                <a:gd name="f154" fmla="*/ 993 f136 1"/>
                <a:gd name="f155" fmla="*/ 66742 f137 1"/>
                <a:gd name="f156" fmla="*/ 1731 f136 1"/>
                <a:gd name="f157" fmla="*/ 92792 f137 1"/>
                <a:gd name="f158" fmla="*/ 7164 f136 1"/>
                <a:gd name="f159" fmla="*/ 118328 f137 1"/>
                <a:gd name="f160" fmla="*/ 15639 f136 1"/>
                <a:gd name="f161" fmla="*/ 143394 f137 1"/>
                <a:gd name="f162" fmla="*/ 25612 f136 1"/>
                <a:gd name="f163" fmla="*/ 183733 f137 1"/>
                <a:gd name="f164" fmla="*/ 42606 f136 1"/>
                <a:gd name="f165" fmla="*/ 210700 f137 1"/>
                <a:gd name="f166" fmla="*/ 51729 f136 1"/>
                <a:gd name="f167" fmla="*/ 226710 f137 1"/>
                <a:gd name="f168" fmla="*/ 71384 f136 1"/>
                <a:gd name="f169" fmla="*/ 222976 f137 1"/>
                <a:gd name="f170" fmla="*/ 79971 f136 1"/>
                <a:gd name="f171" fmla="*/ 215798 f137 1"/>
                <a:gd name="f172" fmla="*/ 76147 f136 1"/>
                <a:gd name="f173" fmla="*/ 182034 f137 1"/>
                <a:gd name="f174" fmla="*/ 56403 f136 1"/>
                <a:gd name="f175" fmla="*/ 140286 f137 1"/>
                <a:gd name="f176" fmla="*/ 43120 f136 1"/>
                <a:gd name="f177" fmla="*/ 120631 f137 1"/>
                <a:gd name="f178" fmla="*/ 36949 f136 1"/>
                <a:gd name="f179" fmla="*/ 89773 f137 1"/>
                <a:gd name="f180" fmla="*/ 27758 f136 1"/>
                <a:gd name="f181" fmla="*/ 64461 f137 1"/>
                <a:gd name="f182" fmla="+- f138 0 f1"/>
                <a:gd name="f183" fmla="*/ f141 1 227101"/>
                <a:gd name="f184" fmla="*/ f142 1 80379"/>
                <a:gd name="f185" fmla="*/ f143 1 227101"/>
                <a:gd name="f186" fmla="*/ f144 1 80379"/>
                <a:gd name="f187" fmla="*/ f145 1 227101"/>
                <a:gd name="f188" fmla="*/ f146 1 80379"/>
                <a:gd name="f189" fmla="*/ f147 1 227101"/>
                <a:gd name="f190" fmla="*/ f148 1 80379"/>
                <a:gd name="f191" fmla="*/ f149 1 227101"/>
                <a:gd name="f192" fmla="*/ f150 1 80379"/>
                <a:gd name="f193" fmla="*/ f151 1 227101"/>
                <a:gd name="f194" fmla="*/ f152 1 80379"/>
                <a:gd name="f195" fmla="*/ f153 1 227101"/>
                <a:gd name="f196" fmla="*/ f154 1 80379"/>
                <a:gd name="f197" fmla="*/ f155 1 227101"/>
                <a:gd name="f198" fmla="*/ f156 1 80379"/>
                <a:gd name="f199" fmla="*/ f157 1 227101"/>
                <a:gd name="f200" fmla="*/ f158 1 80379"/>
                <a:gd name="f201" fmla="*/ f159 1 227101"/>
                <a:gd name="f202" fmla="*/ f160 1 80379"/>
                <a:gd name="f203" fmla="*/ f161 1 227101"/>
                <a:gd name="f204" fmla="*/ f162 1 80379"/>
                <a:gd name="f205" fmla="*/ f163 1 227101"/>
                <a:gd name="f206" fmla="*/ f164 1 80379"/>
                <a:gd name="f207" fmla="*/ f165 1 227101"/>
                <a:gd name="f208" fmla="*/ f166 1 80379"/>
                <a:gd name="f209" fmla="*/ f167 1 227101"/>
                <a:gd name="f210" fmla="*/ f168 1 80379"/>
                <a:gd name="f211" fmla="*/ f169 1 227101"/>
                <a:gd name="f212" fmla="*/ f170 1 80379"/>
                <a:gd name="f213" fmla="*/ f171 1 227101"/>
                <a:gd name="f214" fmla="*/ f172 1 80379"/>
                <a:gd name="f215" fmla="*/ f173 1 227101"/>
                <a:gd name="f216" fmla="*/ f174 1 80379"/>
                <a:gd name="f217" fmla="*/ f175 1 227101"/>
                <a:gd name="f218" fmla="*/ f176 1 80379"/>
                <a:gd name="f219" fmla="*/ f177 1 227101"/>
                <a:gd name="f220" fmla="*/ f178 1 80379"/>
                <a:gd name="f221" fmla="*/ f179 1 227101"/>
                <a:gd name="f222" fmla="*/ f180 1 80379"/>
                <a:gd name="f223" fmla="*/ f181 1 227101"/>
                <a:gd name="f224" fmla="*/ f132 1 f139"/>
                <a:gd name="f225" fmla="*/ f133 1 f139"/>
                <a:gd name="f226" fmla="*/ f132 1 f140"/>
                <a:gd name="f227" fmla="*/ f134 1 f140"/>
                <a:gd name="f228" fmla="*/ f183 1 f139"/>
                <a:gd name="f229" fmla="*/ f184 1 f140"/>
                <a:gd name="f230" fmla="*/ f185 1 f139"/>
                <a:gd name="f231" fmla="*/ f186 1 f140"/>
                <a:gd name="f232" fmla="*/ f187 1 f139"/>
                <a:gd name="f233" fmla="*/ f188 1 f140"/>
                <a:gd name="f234" fmla="*/ f189 1 f139"/>
                <a:gd name="f235" fmla="*/ f190 1 f140"/>
                <a:gd name="f236" fmla="*/ f191 1 f139"/>
                <a:gd name="f237" fmla="*/ f192 1 f140"/>
                <a:gd name="f238" fmla="*/ f193 1 f139"/>
                <a:gd name="f239" fmla="*/ f194 1 f140"/>
                <a:gd name="f240" fmla="*/ f195 1 f139"/>
                <a:gd name="f241" fmla="*/ f196 1 f140"/>
                <a:gd name="f242" fmla="*/ f197 1 f139"/>
                <a:gd name="f243" fmla="*/ f198 1 f140"/>
                <a:gd name="f244" fmla="*/ f199 1 f139"/>
                <a:gd name="f245" fmla="*/ f200 1 f140"/>
                <a:gd name="f246" fmla="*/ f201 1 f139"/>
                <a:gd name="f247" fmla="*/ f202 1 f140"/>
                <a:gd name="f248" fmla="*/ f203 1 f139"/>
                <a:gd name="f249" fmla="*/ f204 1 f140"/>
                <a:gd name="f250" fmla="*/ f205 1 f139"/>
                <a:gd name="f251" fmla="*/ f206 1 f140"/>
                <a:gd name="f252" fmla="*/ f207 1 f139"/>
                <a:gd name="f253" fmla="*/ f208 1 f140"/>
                <a:gd name="f254" fmla="*/ f209 1 f139"/>
                <a:gd name="f255" fmla="*/ f210 1 f140"/>
                <a:gd name="f256" fmla="*/ f211 1 f139"/>
                <a:gd name="f257" fmla="*/ f212 1 f140"/>
                <a:gd name="f258" fmla="*/ f213 1 f139"/>
                <a:gd name="f259" fmla="*/ f214 1 f140"/>
                <a:gd name="f260" fmla="*/ f215 1 f139"/>
                <a:gd name="f261" fmla="*/ f216 1 f140"/>
                <a:gd name="f262" fmla="*/ f217 1 f139"/>
                <a:gd name="f263" fmla="*/ f218 1 f140"/>
                <a:gd name="f264" fmla="*/ f219 1 f139"/>
                <a:gd name="f265" fmla="*/ f220 1 f140"/>
                <a:gd name="f266" fmla="*/ f221 1 f139"/>
                <a:gd name="f267" fmla="*/ f222 1 f140"/>
                <a:gd name="f268" fmla="*/ f223 1 f139"/>
                <a:gd name="f269" fmla="*/ f224 f130 1"/>
                <a:gd name="f270" fmla="*/ f225 f130 1"/>
                <a:gd name="f271" fmla="*/ f227 f131 1"/>
                <a:gd name="f272" fmla="*/ f226 f131 1"/>
                <a:gd name="f273" fmla="*/ f228 f130 1"/>
                <a:gd name="f274" fmla="*/ f229 f131 1"/>
                <a:gd name="f275" fmla="*/ f230 f130 1"/>
                <a:gd name="f276" fmla="*/ f231 f131 1"/>
                <a:gd name="f277" fmla="*/ f232 f130 1"/>
                <a:gd name="f278" fmla="*/ f233 f131 1"/>
                <a:gd name="f279" fmla="*/ f234 f130 1"/>
                <a:gd name="f280" fmla="*/ f235 f131 1"/>
                <a:gd name="f281" fmla="*/ f236 f130 1"/>
                <a:gd name="f282" fmla="*/ f237 f131 1"/>
                <a:gd name="f283" fmla="*/ f238 f130 1"/>
                <a:gd name="f284" fmla="*/ f239 f131 1"/>
                <a:gd name="f285" fmla="*/ f240 f130 1"/>
                <a:gd name="f286" fmla="*/ f241 f131 1"/>
                <a:gd name="f287" fmla="*/ f242 f130 1"/>
                <a:gd name="f288" fmla="*/ f243 f131 1"/>
                <a:gd name="f289" fmla="*/ f244 f130 1"/>
                <a:gd name="f290" fmla="*/ f245 f131 1"/>
                <a:gd name="f291" fmla="*/ f246 f130 1"/>
                <a:gd name="f292" fmla="*/ f247 f131 1"/>
                <a:gd name="f293" fmla="*/ f248 f130 1"/>
                <a:gd name="f294" fmla="*/ f249 f131 1"/>
                <a:gd name="f295" fmla="*/ f250 f130 1"/>
                <a:gd name="f296" fmla="*/ f251 f131 1"/>
                <a:gd name="f297" fmla="*/ f252 f130 1"/>
                <a:gd name="f298" fmla="*/ f253 f131 1"/>
                <a:gd name="f299" fmla="*/ f254 f130 1"/>
                <a:gd name="f300" fmla="*/ f255 f131 1"/>
                <a:gd name="f301" fmla="*/ f256 f130 1"/>
                <a:gd name="f302" fmla="*/ f257 f131 1"/>
                <a:gd name="f303" fmla="*/ f258 f130 1"/>
                <a:gd name="f304" fmla="*/ f259 f131 1"/>
                <a:gd name="f305" fmla="*/ f260 f130 1"/>
                <a:gd name="f306" fmla="*/ f261 f131 1"/>
                <a:gd name="f307" fmla="*/ f262 f130 1"/>
                <a:gd name="f308" fmla="*/ f263 f131 1"/>
                <a:gd name="f309" fmla="*/ f264 f130 1"/>
                <a:gd name="f310" fmla="*/ f265 f131 1"/>
                <a:gd name="f311" fmla="*/ f266 f130 1"/>
                <a:gd name="f312" fmla="*/ f267 f131 1"/>
                <a:gd name="f313" fmla="*/ f268 f1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2">
                  <a:pos x="f273" y="f274"/>
                </a:cxn>
                <a:cxn ang="f182">
                  <a:pos x="f275" y="f276"/>
                </a:cxn>
                <a:cxn ang="f182">
                  <a:pos x="f277" y="f278"/>
                </a:cxn>
                <a:cxn ang="f182">
                  <a:pos x="f279" y="f280"/>
                </a:cxn>
                <a:cxn ang="f182">
                  <a:pos x="f281" y="f282"/>
                </a:cxn>
                <a:cxn ang="f182">
                  <a:pos x="f283" y="f284"/>
                </a:cxn>
                <a:cxn ang="f182">
                  <a:pos x="f285" y="f286"/>
                </a:cxn>
                <a:cxn ang="f182">
                  <a:pos x="f287" y="f288"/>
                </a:cxn>
                <a:cxn ang="f182">
                  <a:pos x="f289" y="f290"/>
                </a:cxn>
                <a:cxn ang="f182">
                  <a:pos x="f291" y="f292"/>
                </a:cxn>
                <a:cxn ang="f182">
                  <a:pos x="f293" y="f294"/>
                </a:cxn>
                <a:cxn ang="f182">
                  <a:pos x="f295" y="f296"/>
                </a:cxn>
                <a:cxn ang="f182">
                  <a:pos x="f297" y="f298"/>
                </a:cxn>
                <a:cxn ang="f182">
                  <a:pos x="f299" y="f300"/>
                </a:cxn>
                <a:cxn ang="f182">
                  <a:pos x="f301" y="f302"/>
                </a:cxn>
                <a:cxn ang="f182">
                  <a:pos x="f303" y="f304"/>
                </a:cxn>
                <a:cxn ang="f182">
                  <a:pos x="f305" y="f306"/>
                </a:cxn>
                <a:cxn ang="f182">
                  <a:pos x="f307" y="f308"/>
                </a:cxn>
                <a:cxn ang="f182">
                  <a:pos x="f309" y="f310"/>
                </a:cxn>
                <a:cxn ang="f182">
                  <a:pos x="f311" y="f312"/>
                </a:cxn>
                <a:cxn ang="f182">
                  <a:pos x="f313" y="f274"/>
                </a:cxn>
              </a:cxnLst>
              <a:rect l="f269" t="f272" r="f270" b="f271"/>
              <a:pathLst>
                <a:path w="227100" h="8037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orma libre: forma 11">
              <a:extLst>
                <a:ext uri="{FF2B5EF4-FFF2-40B4-BE49-F238E27FC236}">
                  <a16:creationId xmlns:a16="http://schemas.microsoft.com/office/drawing/2014/main" id="{A741CB1F-57E0-475E-B786-D28394C89A20}"/>
                </a:ext>
              </a:extLst>
            </p:cNvPr>
            <p:cNvSpPr/>
            <p:nvPr/>
          </p:nvSpPr>
          <p:spPr>
            <a:xfrm>
              <a:off x="7122270" y="1835740"/>
              <a:ext cx="219638" cy="780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9637"/>
                <a:gd name="f7" fmla="val 78065"/>
                <a:gd name="f8" fmla="val 45"/>
                <a:gd name="f9" fmla="val 6260"/>
                <a:gd name="f10" fmla="val 7334"/>
                <a:gd name="f11" fmla="val -381"/>
                <a:gd name="f12" fmla="val 13238"/>
                <a:gd name="f13" fmla="val -269"/>
                <a:gd name="f14" fmla="val 19230"/>
                <a:gd name="f15" fmla="val 178"/>
                <a:gd name="f16" fmla="val 31216"/>
                <a:gd name="f17" fmla="val 1095"/>
                <a:gd name="f18" fmla="val 41882"/>
                <a:gd name="f19" fmla="val 5791"/>
                <a:gd name="f20" fmla="val 51922"/>
                <a:gd name="f21" fmla="val 11985"/>
                <a:gd name="f22" fmla="val 57713"/>
                <a:gd name="f23" fmla="val 15562"/>
                <a:gd name="f24" fmla="val 62990"/>
                <a:gd name="f25" fmla="val 17933"/>
                <a:gd name="f26" fmla="val 69944"/>
                <a:gd name="f27" fmla="val 14288"/>
                <a:gd name="f28" fmla="val 78956"/>
                <a:gd name="f29" fmla="val 9570"/>
                <a:gd name="f30" fmla="val 88101"/>
                <a:gd name="f31" fmla="val 12566"/>
                <a:gd name="f32" fmla="val 95950"/>
                <a:gd name="f33" fmla="val 17306"/>
                <a:gd name="f34" fmla="val 107823"/>
                <a:gd name="f35" fmla="val 24484"/>
                <a:gd name="f36" fmla="val 120055"/>
                <a:gd name="f37" fmla="val 28822"/>
                <a:gd name="f38" fmla="val 134097"/>
                <a:gd name="f39" fmla="val 27436"/>
                <a:gd name="f40" fmla="val 139017"/>
                <a:gd name="f41" fmla="val 26944"/>
                <a:gd name="f42" fmla="val 143578"/>
                <a:gd name="f43" fmla="val 28643"/>
                <a:gd name="f44" fmla="val 147402"/>
                <a:gd name="f45" fmla="val 31751"/>
                <a:gd name="f46" fmla="val 153149"/>
                <a:gd name="f47" fmla="val 36425"/>
                <a:gd name="f48" fmla="val 159029"/>
                <a:gd name="f49" fmla="val 38683"/>
                <a:gd name="f50" fmla="val 166543"/>
                <a:gd name="f51" fmla="val 35776"/>
                <a:gd name="f52" fmla="val 170568"/>
                <a:gd name="f53" fmla="val 34234"/>
                <a:gd name="f54" fmla="val 175084"/>
                <a:gd name="f55" fmla="val 35106"/>
                <a:gd name="f56" fmla="val 179243"/>
                <a:gd name="f57" fmla="val 36827"/>
                <a:gd name="f58" fmla="val 193532"/>
                <a:gd name="f59" fmla="val 42731"/>
                <a:gd name="f60" fmla="val 205271"/>
                <a:gd name="f61" fmla="val 52234"/>
                <a:gd name="f62" fmla="val 216049"/>
                <a:gd name="f63" fmla="val 63012"/>
                <a:gd name="f64" fmla="val 219716"/>
                <a:gd name="f65" fmla="val 66679"/>
                <a:gd name="f66" fmla="val 221416"/>
                <a:gd name="f67" fmla="val 71285"/>
                <a:gd name="f68" fmla="val 217011"/>
                <a:gd name="f69" fmla="val 75601"/>
                <a:gd name="f70" fmla="val 212628"/>
                <a:gd name="f71" fmla="val 79916"/>
                <a:gd name="f72" fmla="val 208312"/>
                <a:gd name="f73" fmla="val 77926"/>
                <a:gd name="f74" fmla="val 204377"/>
                <a:gd name="f75" fmla="val 74505"/>
                <a:gd name="f76" fmla="val 199480"/>
                <a:gd name="f77" fmla="val 70234"/>
                <a:gd name="f78" fmla="val 194739"/>
                <a:gd name="f79" fmla="val 65807"/>
                <a:gd name="f80" fmla="val 189753"/>
                <a:gd name="f81" fmla="val 61648"/>
                <a:gd name="f82" fmla="val 182777"/>
                <a:gd name="f83" fmla="val 55834"/>
                <a:gd name="f84" fmla="val 174727"/>
                <a:gd name="f85" fmla="val 53084"/>
                <a:gd name="f86" fmla="val 165604"/>
                <a:gd name="f87" fmla="val 54470"/>
                <a:gd name="f88" fmla="val 156950"/>
                <a:gd name="f89" fmla="val 55789"/>
                <a:gd name="f90" fmla="val 149370"/>
                <a:gd name="f91" fmla="val 53822"/>
                <a:gd name="f92" fmla="val 142527"/>
                <a:gd name="f93" fmla="val 48298"/>
                <a:gd name="f94" fmla="val 137675"/>
                <a:gd name="f95" fmla="val 44385"/>
                <a:gd name="f96" fmla="val 132040"/>
                <a:gd name="f97" fmla="val 42149"/>
                <a:gd name="f98" fmla="val 125667"/>
                <a:gd name="f99" fmla="val 42708"/>
                <a:gd name="f100" fmla="val 116119"/>
                <a:gd name="f101" fmla="val 43536"/>
                <a:gd name="f102" fmla="val 107846"/>
                <a:gd name="f103" fmla="val 40450"/>
                <a:gd name="f104" fmla="val 99975"/>
                <a:gd name="f105" fmla="val 35329"/>
                <a:gd name="f106" fmla="val 95637"/>
                <a:gd name="f107" fmla="val 32512"/>
                <a:gd name="f108" fmla="val 90986"/>
                <a:gd name="f109" fmla="val 30074"/>
                <a:gd name="f110" fmla="val 86245"/>
                <a:gd name="f111" fmla="val 27995"/>
                <a:gd name="f112" fmla="val 80901"/>
                <a:gd name="f113" fmla="val 25647"/>
                <a:gd name="f114" fmla="val 75110"/>
                <a:gd name="f115" fmla="val 24708"/>
                <a:gd name="f116" fmla="val 70302"/>
                <a:gd name="f117" fmla="val 28979"/>
                <a:gd name="f118" fmla="val 64421"/>
                <a:gd name="f119" fmla="val 34256"/>
                <a:gd name="f120" fmla="val 59457"/>
                <a:gd name="f121" fmla="val 32400"/>
                <a:gd name="f122" fmla="val 54158"/>
                <a:gd name="f123" fmla="val 28218"/>
                <a:gd name="f124" fmla="val 43916"/>
                <a:gd name="f125" fmla="val 20102"/>
                <a:gd name="f126" fmla="val 33116"/>
                <a:gd name="f127" fmla="val 12857"/>
                <a:gd name="f128" fmla="val 20214"/>
                <a:gd name="f129" fmla="val 9637"/>
                <a:gd name="f130" fmla="val 14490"/>
                <a:gd name="f131" fmla="val 8206"/>
                <a:gd name="f132" fmla="val 8542"/>
                <a:gd name="f133" fmla="val 7624"/>
                <a:gd name="f134" fmla="val 6216"/>
                <a:gd name="f135" fmla="+- 0 0 -90"/>
                <a:gd name="f136" fmla="*/ f3 1 219637"/>
                <a:gd name="f137" fmla="*/ f4 1 78065"/>
                <a:gd name="f138" fmla="val f5"/>
                <a:gd name="f139" fmla="val f6"/>
                <a:gd name="f140" fmla="val f7"/>
                <a:gd name="f141" fmla="*/ f135 f0 1"/>
                <a:gd name="f142" fmla="+- f140 0 f138"/>
                <a:gd name="f143" fmla="+- f139 0 f138"/>
                <a:gd name="f144" fmla="*/ f141 1 f2"/>
                <a:gd name="f145" fmla="*/ f143 1 219637"/>
                <a:gd name="f146" fmla="*/ f142 1 78065"/>
                <a:gd name="f147" fmla="*/ 45 f143 1"/>
                <a:gd name="f148" fmla="*/ 6260 f142 1"/>
                <a:gd name="f149" fmla="*/ 19230 f143 1"/>
                <a:gd name="f150" fmla="*/ 178 f142 1"/>
                <a:gd name="f151" fmla="*/ 51922 f143 1"/>
                <a:gd name="f152" fmla="*/ 11985 f142 1"/>
                <a:gd name="f153" fmla="*/ 69944 f143 1"/>
                <a:gd name="f154" fmla="*/ 14288 f142 1"/>
                <a:gd name="f155" fmla="*/ 95950 f143 1"/>
                <a:gd name="f156" fmla="*/ 17306 f142 1"/>
                <a:gd name="f157" fmla="*/ 134097 f143 1"/>
                <a:gd name="f158" fmla="*/ 27436 f142 1"/>
                <a:gd name="f159" fmla="*/ 147402 f143 1"/>
                <a:gd name="f160" fmla="*/ 31751 f142 1"/>
                <a:gd name="f161" fmla="*/ 166543 f143 1"/>
                <a:gd name="f162" fmla="*/ 35776 f142 1"/>
                <a:gd name="f163" fmla="*/ 179243 f143 1"/>
                <a:gd name="f164" fmla="*/ 36827 f142 1"/>
                <a:gd name="f165" fmla="*/ 216049 f143 1"/>
                <a:gd name="f166" fmla="*/ 63012 f142 1"/>
                <a:gd name="f167" fmla="*/ 217011 f143 1"/>
                <a:gd name="f168" fmla="*/ 75601 f142 1"/>
                <a:gd name="f169" fmla="*/ 204377 f143 1"/>
                <a:gd name="f170" fmla="*/ 74505 f142 1"/>
                <a:gd name="f171" fmla="*/ 189753 f143 1"/>
                <a:gd name="f172" fmla="*/ 61648 f142 1"/>
                <a:gd name="f173" fmla="*/ 165604 f143 1"/>
                <a:gd name="f174" fmla="*/ 54470 f142 1"/>
                <a:gd name="f175" fmla="*/ 142527 f143 1"/>
                <a:gd name="f176" fmla="*/ 48298 f142 1"/>
                <a:gd name="f177" fmla="*/ 125667 f143 1"/>
                <a:gd name="f178" fmla="*/ 42708 f142 1"/>
                <a:gd name="f179" fmla="*/ 99975 f143 1"/>
                <a:gd name="f180" fmla="*/ 35329 f142 1"/>
                <a:gd name="f181" fmla="*/ 86245 f143 1"/>
                <a:gd name="f182" fmla="*/ 27995 f142 1"/>
                <a:gd name="f183" fmla="*/ 70302 f143 1"/>
                <a:gd name="f184" fmla="*/ 28979 f142 1"/>
                <a:gd name="f185" fmla="*/ 54158 f143 1"/>
                <a:gd name="f186" fmla="*/ 28218 f142 1"/>
                <a:gd name="f187" fmla="*/ 20214 f143 1"/>
                <a:gd name="f188" fmla="*/ 9637 f142 1"/>
                <a:gd name="f189" fmla="*/ 0 f143 1"/>
                <a:gd name="f190" fmla="*/ 6216 f142 1"/>
                <a:gd name="f191" fmla="+- f144 0 f1"/>
                <a:gd name="f192" fmla="*/ f147 1 219637"/>
                <a:gd name="f193" fmla="*/ f148 1 78065"/>
                <a:gd name="f194" fmla="*/ f149 1 219637"/>
                <a:gd name="f195" fmla="*/ f150 1 78065"/>
                <a:gd name="f196" fmla="*/ f151 1 219637"/>
                <a:gd name="f197" fmla="*/ f152 1 78065"/>
                <a:gd name="f198" fmla="*/ f153 1 219637"/>
                <a:gd name="f199" fmla="*/ f154 1 78065"/>
                <a:gd name="f200" fmla="*/ f155 1 219637"/>
                <a:gd name="f201" fmla="*/ f156 1 78065"/>
                <a:gd name="f202" fmla="*/ f157 1 219637"/>
                <a:gd name="f203" fmla="*/ f158 1 78065"/>
                <a:gd name="f204" fmla="*/ f159 1 219637"/>
                <a:gd name="f205" fmla="*/ f160 1 78065"/>
                <a:gd name="f206" fmla="*/ f161 1 219637"/>
                <a:gd name="f207" fmla="*/ f162 1 78065"/>
                <a:gd name="f208" fmla="*/ f163 1 219637"/>
                <a:gd name="f209" fmla="*/ f164 1 78065"/>
                <a:gd name="f210" fmla="*/ f165 1 219637"/>
                <a:gd name="f211" fmla="*/ f166 1 78065"/>
                <a:gd name="f212" fmla="*/ f167 1 219637"/>
                <a:gd name="f213" fmla="*/ f168 1 78065"/>
                <a:gd name="f214" fmla="*/ f169 1 219637"/>
                <a:gd name="f215" fmla="*/ f170 1 78065"/>
                <a:gd name="f216" fmla="*/ f171 1 219637"/>
                <a:gd name="f217" fmla="*/ f172 1 78065"/>
                <a:gd name="f218" fmla="*/ f173 1 219637"/>
                <a:gd name="f219" fmla="*/ f174 1 78065"/>
                <a:gd name="f220" fmla="*/ f175 1 219637"/>
                <a:gd name="f221" fmla="*/ f176 1 78065"/>
                <a:gd name="f222" fmla="*/ f177 1 219637"/>
                <a:gd name="f223" fmla="*/ f178 1 78065"/>
                <a:gd name="f224" fmla="*/ f179 1 219637"/>
                <a:gd name="f225" fmla="*/ f180 1 78065"/>
                <a:gd name="f226" fmla="*/ f181 1 219637"/>
                <a:gd name="f227" fmla="*/ f182 1 78065"/>
                <a:gd name="f228" fmla="*/ f183 1 219637"/>
                <a:gd name="f229" fmla="*/ f184 1 78065"/>
                <a:gd name="f230" fmla="*/ f185 1 219637"/>
                <a:gd name="f231" fmla="*/ f186 1 78065"/>
                <a:gd name="f232" fmla="*/ f187 1 219637"/>
                <a:gd name="f233" fmla="*/ f188 1 78065"/>
                <a:gd name="f234" fmla="*/ f189 1 219637"/>
                <a:gd name="f235" fmla="*/ f190 1 78065"/>
                <a:gd name="f236" fmla="*/ f138 1 f145"/>
                <a:gd name="f237" fmla="*/ f139 1 f145"/>
                <a:gd name="f238" fmla="*/ f138 1 f146"/>
                <a:gd name="f239" fmla="*/ f140 1 f146"/>
                <a:gd name="f240" fmla="*/ f192 1 f145"/>
                <a:gd name="f241" fmla="*/ f193 1 f146"/>
                <a:gd name="f242" fmla="*/ f194 1 f145"/>
                <a:gd name="f243" fmla="*/ f195 1 f146"/>
                <a:gd name="f244" fmla="*/ f196 1 f145"/>
                <a:gd name="f245" fmla="*/ f197 1 f146"/>
                <a:gd name="f246" fmla="*/ f198 1 f145"/>
                <a:gd name="f247" fmla="*/ f199 1 f146"/>
                <a:gd name="f248" fmla="*/ f200 1 f145"/>
                <a:gd name="f249" fmla="*/ f201 1 f146"/>
                <a:gd name="f250" fmla="*/ f202 1 f145"/>
                <a:gd name="f251" fmla="*/ f203 1 f146"/>
                <a:gd name="f252" fmla="*/ f204 1 f145"/>
                <a:gd name="f253" fmla="*/ f205 1 f146"/>
                <a:gd name="f254" fmla="*/ f206 1 f145"/>
                <a:gd name="f255" fmla="*/ f207 1 f146"/>
                <a:gd name="f256" fmla="*/ f208 1 f145"/>
                <a:gd name="f257" fmla="*/ f209 1 f146"/>
                <a:gd name="f258" fmla="*/ f210 1 f145"/>
                <a:gd name="f259" fmla="*/ f211 1 f146"/>
                <a:gd name="f260" fmla="*/ f212 1 f145"/>
                <a:gd name="f261" fmla="*/ f213 1 f146"/>
                <a:gd name="f262" fmla="*/ f214 1 f145"/>
                <a:gd name="f263" fmla="*/ f215 1 f146"/>
                <a:gd name="f264" fmla="*/ f216 1 f145"/>
                <a:gd name="f265" fmla="*/ f217 1 f146"/>
                <a:gd name="f266" fmla="*/ f218 1 f145"/>
                <a:gd name="f267" fmla="*/ f219 1 f146"/>
                <a:gd name="f268" fmla="*/ f220 1 f145"/>
                <a:gd name="f269" fmla="*/ f221 1 f146"/>
                <a:gd name="f270" fmla="*/ f222 1 f145"/>
                <a:gd name="f271" fmla="*/ f223 1 f146"/>
                <a:gd name="f272" fmla="*/ f224 1 f145"/>
                <a:gd name="f273" fmla="*/ f225 1 f146"/>
                <a:gd name="f274" fmla="*/ f226 1 f145"/>
                <a:gd name="f275" fmla="*/ f227 1 f146"/>
                <a:gd name="f276" fmla="*/ f228 1 f145"/>
                <a:gd name="f277" fmla="*/ f229 1 f146"/>
                <a:gd name="f278" fmla="*/ f230 1 f145"/>
                <a:gd name="f279" fmla="*/ f231 1 f146"/>
                <a:gd name="f280" fmla="*/ f232 1 f145"/>
                <a:gd name="f281" fmla="*/ f233 1 f146"/>
                <a:gd name="f282" fmla="*/ f234 1 f145"/>
                <a:gd name="f283" fmla="*/ f235 1 f146"/>
                <a:gd name="f284" fmla="*/ f236 f136 1"/>
                <a:gd name="f285" fmla="*/ f237 f136 1"/>
                <a:gd name="f286" fmla="*/ f239 f137 1"/>
                <a:gd name="f287" fmla="*/ f238 f137 1"/>
                <a:gd name="f288" fmla="*/ f240 f136 1"/>
                <a:gd name="f289" fmla="*/ f241 f137 1"/>
                <a:gd name="f290" fmla="*/ f242 f136 1"/>
                <a:gd name="f291" fmla="*/ f243 f137 1"/>
                <a:gd name="f292" fmla="*/ f244 f136 1"/>
                <a:gd name="f293" fmla="*/ f245 f137 1"/>
                <a:gd name="f294" fmla="*/ f246 f136 1"/>
                <a:gd name="f295" fmla="*/ f247 f137 1"/>
                <a:gd name="f296" fmla="*/ f248 f136 1"/>
                <a:gd name="f297" fmla="*/ f249 f137 1"/>
                <a:gd name="f298" fmla="*/ f250 f136 1"/>
                <a:gd name="f299" fmla="*/ f251 f137 1"/>
                <a:gd name="f300" fmla="*/ f252 f136 1"/>
                <a:gd name="f301" fmla="*/ f253 f137 1"/>
                <a:gd name="f302" fmla="*/ f254 f136 1"/>
                <a:gd name="f303" fmla="*/ f255 f137 1"/>
                <a:gd name="f304" fmla="*/ f256 f136 1"/>
                <a:gd name="f305" fmla="*/ f257 f137 1"/>
                <a:gd name="f306" fmla="*/ f258 f136 1"/>
                <a:gd name="f307" fmla="*/ f259 f137 1"/>
                <a:gd name="f308" fmla="*/ f260 f136 1"/>
                <a:gd name="f309" fmla="*/ f261 f137 1"/>
                <a:gd name="f310" fmla="*/ f262 f136 1"/>
                <a:gd name="f311" fmla="*/ f263 f137 1"/>
                <a:gd name="f312" fmla="*/ f264 f136 1"/>
                <a:gd name="f313" fmla="*/ f265 f137 1"/>
                <a:gd name="f314" fmla="*/ f266 f136 1"/>
                <a:gd name="f315" fmla="*/ f267 f137 1"/>
                <a:gd name="f316" fmla="*/ f268 f136 1"/>
                <a:gd name="f317" fmla="*/ f269 f137 1"/>
                <a:gd name="f318" fmla="*/ f270 f136 1"/>
                <a:gd name="f319" fmla="*/ f271 f137 1"/>
                <a:gd name="f320" fmla="*/ f272 f136 1"/>
                <a:gd name="f321" fmla="*/ f273 f137 1"/>
                <a:gd name="f322" fmla="*/ f274 f136 1"/>
                <a:gd name="f323" fmla="*/ f275 f137 1"/>
                <a:gd name="f324" fmla="*/ f276 f136 1"/>
                <a:gd name="f325" fmla="*/ f277 f137 1"/>
                <a:gd name="f326" fmla="*/ f278 f136 1"/>
                <a:gd name="f327" fmla="*/ f279 f137 1"/>
                <a:gd name="f328" fmla="*/ f280 f136 1"/>
                <a:gd name="f329" fmla="*/ f281 f137 1"/>
                <a:gd name="f330" fmla="*/ f282 f136 1"/>
                <a:gd name="f331" fmla="*/ f283 f1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288" y="f289"/>
                </a:cxn>
                <a:cxn ang="f191">
                  <a:pos x="f290" y="f291"/>
                </a:cxn>
                <a:cxn ang="f191">
                  <a:pos x="f292" y="f293"/>
                </a:cxn>
                <a:cxn ang="f191">
                  <a:pos x="f294" y="f295"/>
                </a:cxn>
                <a:cxn ang="f191">
                  <a:pos x="f296" y="f297"/>
                </a:cxn>
                <a:cxn ang="f191">
                  <a:pos x="f298" y="f299"/>
                </a:cxn>
                <a:cxn ang="f191">
                  <a:pos x="f300" y="f301"/>
                </a:cxn>
                <a:cxn ang="f191">
                  <a:pos x="f302" y="f303"/>
                </a:cxn>
                <a:cxn ang="f191">
                  <a:pos x="f304" y="f305"/>
                </a:cxn>
                <a:cxn ang="f191">
                  <a:pos x="f306" y="f307"/>
                </a:cxn>
                <a:cxn ang="f191">
                  <a:pos x="f308" y="f309"/>
                </a:cxn>
                <a:cxn ang="f191">
                  <a:pos x="f310" y="f311"/>
                </a:cxn>
                <a:cxn ang="f191">
                  <a:pos x="f312" y="f313"/>
                </a:cxn>
                <a:cxn ang="f191">
                  <a:pos x="f314" y="f315"/>
                </a:cxn>
                <a:cxn ang="f191">
                  <a:pos x="f316" y="f317"/>
                </a:cxn>
                <a:cxn ang="f191">
                  <a:pos x="f318" y="f319"/>
                </a:cxn>
                <a:cxn ang="f191">
                  <a:pos x="f320" y="f321"/>
                </a:cxn>
                <a:cxn ang="f191">
                  <a:pos x="f322" y="f323"/>
                </a:cxn>
                <a:cxn ang="f191">
                  <a:pos x="f324" y="f325"/>
                </a:cxn>
                <a:cxn ang="f191">
                  <a:pos x="f326" y="f327"/>
                </a:cxn>
                <a:cxn ang="f191">
                  <a:pos x="f328" y="f329"/>
                </a:cxn>
                <a:cxn ang="f191">
                  <a:pos x="f330" y="f331"/>
                </a:cxn>
              </a:cxnLst>
              <a:rect l="f284" t="f287" r="f285" b="f286"/>
              <a:pathLst>
                <a:path w="219636" h="7806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5" y="f134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orma libre: forma 12">
              <a:extLst>
                <a:ext uri="{FF2B5EF4-FFF2-40B4-BE49-F238E27FC236}">
                  <a16:creationId xmlns:a16="http://schemas.microsoft.com/office/drawing/2014/main" id="{E82397E5-C563-41A8-8D22-3044A89254B8}"/>
                </a:ext>
              </a:extLst>
            </p:cNvPr>
            <p:cNvSpPr/>
            <p:nvPr/>
          </p:nvSpPr>
          <p:spPr>
            <a:xfrm>
              <a:off x="7163601" y="1995678"/>
              <a:ext cx="162059" cy="71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060"/>
                <a:gd name="f7" fmla="val 71320"/>
                <a:gd name="f8" fmla="val 162058"/>
                <a:gd name="f9" fmla="val 60872"/>
                <a:gd name="f10" fmla="val 162125"/>
                <a:gd name="f11" fmla="val 64964"/>
                <a:gd name="f12" fmla="val 160269"/>
                <a:gd name="f13" fmla="val 67692"/>
                <a:gd name="f14" fmla="val 157117"/>
                <a:gd name="f15" fmla="val 69660"/>
                <a:gd name="f16" fmla="val 153852"/>
                <a:gd name="f17" fmla="val 71695"/>
                <a:gd name="f18" fmla="val 149961"/>
                <a:gd name="f19" fmla="val 72142"/>
                <a:gd name="f20" fmla="val 147502"/>
                <a:gd name="f21" fmla="val 69391"/>
                <a:gd name="f22" fmla="val 137551"/>
                <a:gd name="f23" fmla="val 58278"/>
                <a:gd name="f24" fmla="val 124604"/>
                <a:gd name="f25" fmla="val 58770"/>
                <a:gd name="f26" fmla="val 111501"/>
                <a:gd name="f27" fmla="val 59173"/>
                <a:gd name="f28" fmla="val 102065"/>
                <a:gd name="f29" fmla="val 59463"/>
                <a:gd name="f30" fmla="val 93702"/>
                <a:gd name="f31" fmla="val 56020"/>
                <a:gd name="f32" fmla="val 86032"/>
                <a:gd name="f33" fmla="val 50832"/>
                <a:gd name="f34" fmla="val 79190"/>
                <a:gd name="f35" fmla="val 46226"/>
                <a:gd name="f36" fmla="val 72884"/>
                <a:gd name="f37" fmla="val 40882"/>
                <a:gd name="f38" fmla="val 67540"/>
                <a:gd name="f39" fmla="val 34621"/>
                <a:gd name="f40" fmla="val 55018"/>
                <a:gd name="f41" fmla="val 19974"/>
                <a:gd name="f42" fmla="val 38717"/>
                <a:gd name="f43" fmla="val 14809"/>
                <a:gd name="f44" fmla="val 20135"/>
                <a:gd name="f45" fmla="val 14831"/>
                <a:gd name="f46" fmla="val 15372"/>
                <a:gd name="f47" fmla="val 10632"/>
                <a:gd name="f48" fmla="val 14742"/>
                <a:gd name="f49" fmla="val 5891"/>
                <a:gd name="f50" fmla="val 14496"/>
                <a:gd name="f51" fmla="val 3096"/>
                <a:gd name="f52" fmla="val 14362"/>
                <a:gd name="f53" fmla="val 771"/>
                <a:gd name="f54" fmla="val 12953"/>
                <a:gd name="f55" fmla="val 167"/>
                <a:gd name="f56" fmla="val 10091"/>
                <a:gd name="f57" fmla="val -571"/>
                <a:gd name="f58" fmla="val 6647"/>
                <a:gd name="f59" fmla="val 1195"/>
                <a:gd name="f60" fmla="val 4299"/>
                <a:gd name="f61" fmla="val 4371"/>
                <a:gd name="f62" fmla="val 3002"/>
                <a:gd name="f63" fmla="val 5578"/>
                <a:gd name="f64" fmla="val 2511"/>
                <a:gd name="f65" fmla="val 6786"/>
                <a:gd name="f66" fmla="val 1929"/>
                <a:gd name="f67" fmla="val 8060"/>
                <a:gd name="f68" fmla="val 1773"/>
                <a:gd name="f69" fmla="val 27134"/>
                <a:gd name="f70" fmla="val -754"/>
                <a:gd name="f71" fmla="val 46140"/>
                <a:gd name="f72" fmla="val -2208"/>
                <a:gd name="f73" fmla="val 63269"/>
                <a:gd name="f74" fmla="val 9129"/>
                <a:gd name="f75" fmla="val 72280"/>
                <a:gd name="f76" fmla="val 15100"/>
                <a:gd name="f77" fmla="val 80911"/>
                <a:gd name="f78" fmla="val 21607"/>
                <a:gd name="f79" fmla="val 89587"/>
                <a:gd name="f80" fmla="val 28046"/>
                <a:gd name="f81" fmla="val 100388"/>
                <a:gd name="f82" fmla="val 36029"/>
                <a:gd name="f83" fmla="val 111546"/>
                <a:gd name="f84" fmla="val 40837"/>
                <a:gd name="f85" fmla="val 125745"/>
                <a:gd name="f86" fmla="val 37684"/>
                <a:gd name="f87" fmla="val 137954"/>
                <a:gd name="f88" fmla="val 34978"/>
                <a:gd name="f89" fmla="val 156043"/>
                <a:gd name="f90" fmla="val 46114"/>
                <a:gd name="f91" fmla="val 160873"/>
                <a:gd name="f92" fmla="val 57451"/>
                <a:gd name="f93" fmla="val 161388"/>
                <a:gd name="f94" fmla="val 58636"/>
                <a:gd name="f95" fmla="val 161701"/>
                <a:gd name="f96" fmla="val 59888"/>
                <a:gd name="f97" fmla="val 162036"/>
                <a:gd name="f98" fmla="+- 0 0 -90"/>
                <a:gd name="f99" fmla="*/ f3 1 162060"/>
                <a:gd name="f100" fmla="*/ f4 1 71320"/>
                <a:gd name="f101" fmla="val f5"/>
                <a:gd name="f102" fmla="val f6"/>
                <a:gd name="f103" fmla="val f7"/>
                <a:gd name="f104" fmla="*/ f98 f0 1"/>
                <a:gd name="f105" fmla="+- f103 0 f101"/>
                <a:gd name="f106" fmla="+- f102 0 f101"/>
                <a:gd name="f107" fmla="*/ f104 1 f2"/>
                <a:gd name="f108" fmla="*/ f106 1 162060"/>
                <a:gd name="f109" fmla="*/ f105 1 71320"/>
                <a:gd name="f110" fmla="*/ 162058 f106 1"/>
                <a:gd name="f111" fmla="*/ 60872 f105 1"/>
                <a:gd name="f112" fmla="*/ 157117 f106 1"/>
                <a:gd name="f113" fmla="*/ 69660 f105 1"/>
                <a:gd name="f114" fmla="*/ 147502 f106 1"/>
                <a:gd name="f115" fmla="*/ 69391 f105 1"/>
                <a:gd name="f116" fmla="*/ 111501 f106 1"/>
                <a:gd name="f117" fmla="*/ 59173 f105 1"/>
                <a:gd name="f118" fmla="*/ 86032 f106 1"/>
                <a:gd name="f119" fmla="*/ 50832 f105 1"/>
                <a:gd name="f120" fmla="*/ 67540 f106 1"/>
                <a:gd name="f121" fmla="*/ 34621 f105 1"/>
                <a:gd name="f122" fmla="*/ 20135 f106 1"/>
                <a:gd name="f123" fmla="*/ 14831 f105 1"/>
                <a:gd name="f124" fmla="*/ 5891 f106 1"/>
                <a:gd name="f125" fmla="*/ 14496 f105 1"/>
                <a:gd name="f126" fmla="*/ 167 f106 1"/>
                <a:gd name="f127" fmla="*/ 10091 f105 1"/>
                <a:gd name="f128" fmla="*/ 4371 f106 1"/>
                <a:gd name="f129" fmla="*/ 3002 f105 1"/>
                <a:gd name="f130" fmla="*/ 8060 f106 1"/>
                <a:gd name="f131" fmla="*/ 1773 f105 1"/>
                <a:gd name="f132" fmla="*/ 63269 f106 1"/>
                <a:gd name="f133" fmla="*/ 9129 f105 1"/>
                <a:gd name="f134" fmla="*/ 89587 f106 1"/>
                <a:gd name="f135" fmla="*/ 28046 f105 1"/>
                <a:gd name="f136" fmla="*/ 125745 f106 1"/>
                <a:gd name="f137" fmla="*/ 37684 f105 1"/>
                <a:gd name="f138" fmla="*/ 160873 f106 1"/>
                <a:gd name="f139" fmla="*/ 57451 f105 1"/>
                <a:gd name="f140" fmla="*/ 162036 f106 1"/>
                <a:gd name="f141" fmla="+- f107 0 f1"/>
                <a:gd name="f142" fmla="*/ f110 1 162060"/>
                <a:gd name="f143" fmla="*/ f111 1 71320"/>
                <a:gd name="f144" fmla="*/ f112 1 162060"/>
                <a:gd name="f145" fmla="*/ f113 1 71320"/>
                <a:gd name="f146" fmla="*/ f114 1 162060"/>
                <a:gd name="f147" fmla="*/ f115 1 71320"/>
                <a:gd name="f148" fmla="*/ f116 1 162060"/>
                <a:gd name="f149" fmla="*/ f117 1 71320"/>
                <a:gd name="f150" fmla="*/ f118 1 162060"/>
                <a:gd name="f151" fmla="*/ f119 1 71320"/>
                <a:gd name="f152" fmla="*/ f120 1 162060"/>
                <a:gd name="f153" fmla="*/ f121 1 71320"/>
                <a:gd name="f154" fmla="*/ f122 1 162060"/>
                <a:gd name="f155" fmla="*/ f123 1 71320"/>
                <a:gd name="f156" fmla="*/ f124 1 162060"/>
                <a:gd name="f157" fmla="*/ f125 1 71320"/>
                <a:gd name="f158" fmla="*/ f126 1 162060"/>
                <a:gd name="f159" fmla="*/ f127 1 71320"/>
                <a:gd name="f160" fmla="*/ f128 1 162060"/>
                <a:gd name="f161" fmla="*/ f129 1 71320"/>
                <a:gd name="f162" fmla="*/ f130 1 162060"/>
                <a:gd name="f163" fmla="*/ f131 1 71320"/>
                <a:gd name="f164" fmla="*/ f132 1 162060"/>
                <a:gd name="f165" fmla="*/ f133 1 71320"/>
                <a:gd name="f166" fmla="*/ f134 1 162060"/>
                <a:gd name="f167" fmla="*/ f135 1 71320"/>
                <a:gd name="f168" fmla="*/ f136 1 162060"/>
                <a:gd name="f169" fmla="*/ f137 1 71320"/>
                <a:gd name="f170" fmla="*/ f138 1 162060"/>
                <a:gd name="f171" fmla="*/ f139 1 71320"/>
                <a:gd name="f172" fmla="*/ f140 1 162060"/>
                <a:gd name="f173" fmla="*/ f101 1 f108"/>
                <a:gd name="f174" fmla="*/ f102 1 f108"/>
                <a:gd name="f175" fmla="*/ f101 1 f109"/>
                <a:gd name="f176" fmla="*/ f103 1 f109"/>
                <a:gd name="f177" fmla="*/ f142 1 f108"/>
                <a:gd name="f178" fmla="*/ f143 1 f109"/>
                <a:gd name="f179" fmla="*/ f144 1 f108"/>
                <a:gd name="f180" fmla="*/ f145 1 f109"/>
                <a:gd name="f181" fmla="*/ f146 1 f108"/>
                <a:gd name="f182" fmla="*/ f147 1 f109"/>
                <a:gd name="f183" fmla="*/ f148 1 f108"/>
                <a:gd name="f184" fmla="*/ f149 1 f109"/>
                <a:gd name="f185" fmla="*/ f150 1 f108"/>
                <a:gd name="f186" fmla="*/ f151 1 f109"/>
                <a:gd name="f187" fmla="*/ f152 1 f108"/>
                <a:gd name="f188" fmla="*/ f153 1 f109"/>
                <a:gd name="f189" fmla="*/ f154 1 f108"/>
                <a:gd name="f190" fmla="*/ f155 1 f109"/>
                <a:gd name="f191" fmla="*/ f156 1 f108"/>
                <a:gd name="f192" fmla="*/ f157 1 f109"/>
                <a:gd name="f193" fmla="*/ f158 1 f108"/>
                <a:gd name="f194" fmla="*/ f159 1 f109"/>
                <a:gd name="f195" fmla="*/ f160 1 f108"/>
                <a:gd name="f196" fmla="*/ f161 1 f109"/>
                <a:gd name="f197" fmla="*/ f162 1 f108"/>
                <a:gd name="f198" fmla="*/ f163 1 f109"/>
                <a:gd name="f199" fmla="*/ f164 1 f108"/>
                <a:gd name="f200" fmla="*/ f165 1 f109"/>
                <a:gd name="f201" fmla="*/ f166 1 f108"/>
                <a:gd name="f202" fmla="*/ f167 1 f109"/>
                <a:gd name="f203" fmla="*/ f168 1 f108"/>
                <a:gd name="f204" fmla="*/ f169 1 f109"/>
                <a:gd name="f205" fmla="*/ f170 1 f108"/>
                <a:gd name="f206" fmla="*/ f171 1 f109"/>
                <a:gd name="f207" fmla="*/ f172 1 f108"/>
                <a:gd name="f208" fmla="*/ f173 f99 1"/>
                <a:gd name="f209" fmla="*/ f174 f99 1"/>
                <a:gd name="f210" fmla="*/ f176 f100 1"/>
                <a:gd name="f211" fmla="*/ f175 f100 1"/>
                <a:gd name="f212" fmla="*/ f177 f99 1"/>
                <a:gd name="f213" fmla="*/ f178 f100 1"/>
                <a:gd name="f214" fmla="*/ f179 f99 1"/>
                <a:gd name="f215" fmla="*/ f180 f100 1"/>
                <a:gd name="f216" fmla="*/ f181 f99 1"/>
                <a:gd name="f217" fmla="*/ f182 f100 1"/>
                <a:gd name="f218" fmla="*/ f183 f99 1"/>
                <a:gd name="f219" fmla="*/ f184 f100 1"/>
                <a:gd name="f220" fmla="*/ f185 f99 1"/>
                <a:gd name="f221" fmla="*/ f186 f100 1"/>
                <a:gd name="f222" fmla="*/ f187 f99 1"/>
                <a:gd name="f223" fmla="*/ f188 f100 1"/>
                <a:gd name="f224" fmla="*/ f189 f99 1"/>
                <a:gd name="f225" fmla="*/ f190 f100 1"/>
                <a:gd name="f226" fmla="*/ f191 f99 1"/>
                <a:gd name="f227" fmla="*/ f192 f100 1"/>
                <a:gd name="f228" fmla="*/ f193 f99 1"/>
                <a:gd name="f229" fmla="*/ f194 f100 1"/>
                <a:gd name="f230" fmla="*/ f195 f99 1"/>
                <a:gd name="f231" fmla="*/ f196 f100 1"/>
                <a:gd name="f232" fmla="*/ f197 f99 1"/>
                <a:gd name="f233" fmla="*/ f198 f100 1"/>
                <a:gd name="f234" fmla="*/ f199 f99 1"/>
                <a:gd name="f235" fmla="*/ f200 f100 1"/>
                <a:gd name="f236" fmla="*/ f201 f99 1"/>
                <a:gd name="f237" fmla="*/ f202 f100 1"/>
                <a:gd name="f238" fmla="*/ f203 f99 1"/>
                <a:gd name="f239" fmla="*/ f204 f100 1"/>
                <a:gd name="f240" fmla="*/ f205 f99 1"/>
                <a:gd name="f241" fmla="*/ f206 f100 1"/>
                <a:gd name="f242" fmla="*/ f207 f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1">
                  <a:pos x="f212" y="f213"/>
                </a:cxn>
                <a:cxn ang="f141">
                  <a:pos x="f214" y="f215"/>
                </a:cxn>
                <a:cxn ang="f141">
                  <a:pos x="f216" y="f217"/>
                </a:cxn>
                <a:cxn ang="f141">
                  <a:pos x="f218" y="f219"/>
                </a:cxn>
                <a:cxn ang="f141">
                  <a:pos x="f220" y="f221"/>
                </a:cxn>
                <a:cxn ang="f141">
                  <a:pos x="f222" y="f223"/>
                </a:cxn>
                <a:cxn ang="f141">
                  <a:pos x="f224" y="f225"/>
                </a:cxn>
                <a:cxn ang="f141">
                  <a:pos x="f226" y="f227"/>
                </a:cxn>
                <a:cxn ang="f141">
                  <a:pos x="f228" y="f229"/>
                </a:cxn>
                <a:cxn ang="f141">
                  <a:pos x="f230" y="f231"/>
                </a:cxn>
                <a:cxn ang="f141">
                  <a:pos x="f232" y="f233"/>
                </a:cxn>
                <a:cxn ang="f141">
                  <a:pos x="f234" y="f235"/>
                </a:cxn>
                <a:cxn ang="f141">
                  <a:pos x="f236" y="f237"/>
                </a:cxn>
                <a:cxn ang="f141">
                  <a:pos x="f238" y="f239"/>
                </a:cxn>
                <a:cxn ang="f141">
                  <a:pos x="f240" y="f241"/>
                </a:cxn>
                <a:cxn ang="f141">
                  <a:pos x="f242" y="f213"/>
                </a:cxn>
              </a:cxnLst>
              <a:rect l="f208" t="f211" r="f209" b="f210"/>
              <a:pathLst>
                <a:path w="162060" h="7132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5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orma libre: forma 13">
              <a:extLst>
                <a:ext uri="{FF2B5EF4-FFF2-40B4-BE49-F238E27FC236}">
                  <a16:creationId xmlns:a16="http://schemas.microsoft.com/office/drawing/2014/main" id="{1FC0983B-670B-467D-B6C9-8B75692731D7}"/>
                </a:ext>
              </a:extLst>
            </p:cNvPr>
            <p:cNvSpPr/>
            <p:nvPr/>
          </p:nvSpPr>
          <p:spPr>
            <a:xfrm>
              <a:off x="7450604" y="1650574"/>
              <a:ext cx="249000" cy="85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998"/>
                <a:gd name="f7" fmla="val 85106"/>
                <a:gd name="f8" fmla="val 636"/>
                <a:gd name="f9" fmla="val -884"/>
                <a:gd name="f10" fmla="val 80523"/>
                <a:gd name="f11" fmla="val 614"/>
                <a:gd name="f12" fmla="val 78823"/>
                <a:gd name="f13" fmla="val 2067"/>
                <a:gd name="f14" fmla="val 77325"/>
                <a:gd name="f15" fmla="val 10184"/>
                <a:gd name="f16" fmla="val 68917"/>
                <a:gd name="f17" fmla="val 18301"/>
                <a:gd name="f18" fmla="val 60510"/>
                <a:gd name="f19" fmla="val 26575"/>
                <a:gd name="f20" fmla="val 52259"/>
                <a:gd name="f21" fmla="val 30756"/>
                <a:gd name="f22" fmla="val 48100"/>
                <a:gd name="f23" fmla="val 35877"/>
                <a:gd name="f24" fmla="val 45707"/>
                <a:gd name="f25" fmla="val 41914"/>
                <a:gd name="f26" fmla="val 47205"/>
                <a:gd name="f27" fmla="val 50121"/>
                <a:gd name="f28" fmla="val 49240"/>
                <a:gd name="f29" fmla="val 56225"/>
                <a:gd name="f30" fmla="val 45416"/>
                <a:gd name="f31" fmla="val 61882"/>
                <a:gd name="f32" fmla="val 40430"/>
                <a:gd name="f33" fmla="val 66802"/>
                <a:gd name="f34" fmla="val 36114"/>
                <a:gd name="f35" fmla="val 71922"/>
                <a:gd name="f36" fmla="val 32246"/>
                <a:gd name="f37" fmla="val 78004"/>
                <a:gd name="f38" fmla="val 29652"/>
                <a:gd name="f39" fmla="val 82901"/>
                <a:gd name="f40" fmla="val 27572"/>
                <a:gd name="f41" fmla="val 88134"/>
                <a:gd name="f42" fmla="val 25828"/>
                <a:gd name="f43" fmla="val 93120"/>
                <a:gd name="f44" fmla="val 27818"/>
                <a:gd name="f45" fmla="val 99739"/>
                <a:gd name="f46" fmla="val 30457"/>
                <a:gd name="f47" fmla="val 104412"/>
                <a:gd name="f48" fmla="val 28042"/>
                <a:gd name="f49" fmla="val 109846"/>
                <a:gd name="f50" fmla="val 24665"/>
                <a:gd name="f51" fmla="val 126751"/>
                <a:gd name="f52" fmla="val 14134"/>
                <a:gd name="f53" fmla="val 146182"/>
                <a:gd name="f54" fmla="val 11115"/>
                <a:gd name="f55" fmla="val 165256"/>
                <a:gd name="f56" fmla="val 7291"/>
                <a:gd name="f57" fmla="val 175005"/>
                <a:gd name="f58" fmla="val 5346"/>
                <a:gd name="f59" fmla="val 184889"/>
                <a:gd name="f60" fmla="val 3959"/>
                <a:gd name="f61" fmla="val 194906"/>
                <a:gd name="f62" fmla="val 4362"/>
                <a:gd name="f63" fmla="val 197902"/>
                <a:gd name="f64" fmla="val 4474"/>
                <a:gd name="f65" fmla="val 201503"/>
                <a:gd name="f66" fmla="val 4921"/>
                <a:gd name="f67" fmla="val 203850"/>
                <a:gd name="f68" fmla="val 3557"/>
                <a:gd name="f69" fmla="val 215567"/>
                <a:gd name="f70" fmla="val -3241"/>
                <a:gd name="f71" fmla="val 227598"/>
                <a:gd name="f72" fmla="val 1746"/>
                <a:gd name="f73" fmla="val 239471"/>
                <a:gd name="f74" fmla="val 2014"/>
                <a:gd name="f75" fmla="val 244681"/>
                <a:gd name="f76" fmla="val 2126"/>
                <a:gd name="f77" fmla="val 249086"/>
                <a:gd name="f78" fmla="val 4049"/>
                <a:gd name="f79" fmla="val 248997"/>
                <a:gd name="f80" fmla="val 10243"/>
                <a:gd name="f81" fmla="val 248907"/>
                <a:gd name="f82" fmla="val 15587"/>
                <a:gd name="f83" fmla="val 244793"/>
                <a:gd name="f84" fmla="val 17577"/>
                <a:gd name="f85" fmla="val 240321"/>
                <a:gd name="f86" fmla="val 18270"/>
                <a:gd name="f87" fmla="val 236497"/>
                <a:gd name="f88" fmla="val 18874"/>
                <a:gd name="f89" fmla="val 232562"/>
                <a:gd name="f90" fmla="val 18785"/>
                <a:gd name="f91" fmla="val 228671"/>
                <a:gd name="f92" fmla="val 18919"/>
                <a:gd name="f93" fmla="val 225205"/>
                <a:gd name="f94" fmla="val 19031"/>
                <a:gd name="f95" fmla="val 221493"/>
                <a:gd name="f96" fmla="val 18583"/>
                <a:gd name="f97" fmla="val 218698"/>
                <a:gd name="f98" fmla="val 20998"/>
                <a:gd name="f99" fmla="val 212191"/>
                <a:gd name="f100" fmla="val 26678"/>
                <a:gd name="f101" fmla="val 204365"/>
                <a:gd name="f102" fmla="val 26208"/>
                <a:gd name="f103" fmla="val 196561"/>
                <a:gd name="f104" fmla="val 26432"/>
                <a:gd name="f105" fmla="val 166844"/>
                <a:gd name="f106" fmla="val 27259"/>
                <a:gd name="f107" fmla="val 137864"/>
                <a:gd name="f108" fmla="val 31128"/>
                <a:gd name="f109" fmla="val 112261"/>
                <a:gd name="f110" fmla="val 48077"/>
                <a:gd name="f111" fmla="val 106939"/>
                <a:gd name="f112" fmla="val 51588"/>
                <a:gd name="f113" fmla="val 101058"/>
                <a:gd name="f114" fmla="val 53041"/>
                <a:gd name="f115" fmla="val 95021"/>
                <a:gd name="f116" fmla="val 50000"/>
                <a:gd name="f117" fmla="val 87754"/>
                <a:gd name="f118" fmla="val 46333"/>
                <a:gd name="f119" fmla="val 81604"/>
                <a:gd name="f120" fmla="val 48927"/>
                <a:gd name="f121" fmla="val 75612"/>
                <a:gd name="f122" fmla="val 52929"/>
                <a:gd name="f123" fmla="val 72727"/>
                <a:gd name="f124" fmla="val 54852"/>
                <a:gd name="f125" fmla="val 70022"/>
                <a:gd name="f126" fmla="val 57021"/>
                <a:gd name="f127" fmla="val 67092"/>
                <a:gd name="f128" fmla="val 58855"/>
                <a:gd name="f129" fmla="val 60295"/>
                <a:gd name="f130" fmla="val 63148"/>
                <a:gd name="f131" fmla="val 53162"/>
                <a:gd name="f132" fmla="val 65653"/>
                <a:gd name="f133" fmla="val 44933"/>
                <a:gd name="f134" fmla="val 63461"/>
                <a:gd name="f135" fmla="val 36234"/>
                <a:gd name="f136" fmla="val 61136"/>
                <a:gd name="f137" fmla="val 28788"/>
                <a:gd name="f138" fmla="val 63774"/>
                <a:gd name="f139" fmla="val 22058"/>
                <a:gd name="f140" fmla="val 69432"/>
                <a:gd name="f141" fmla="val 15506"/>
                <a:gd name="f142" fmla="val 74910"/>
                <a:gd name="f143" fmla="val 9066"/>
                <a:gd name="f144" fmla="val 80612"/>
                <a:gd name="f145" fmla="val 85062"/>
                <a:gd name="f146" fmla="+- 0 0 -90"/>
                <a:gd name="f147" fmla="*/ f3 1 248998"/>
                <a:gd name="f148" fmla="*/ f4 1 85106"/>
                <a:gd name="f149" fmla="val f5"/>
                <a:gd name="f150" fmla="val f6"/>
                <a:gd name="f151" fmla="val f7"/>
                <a:gd name="f152" fmla="*/ f146 f0 1"/>
                <a:gd name="f153" fmla="+- f151 0 f149"/>
                <a:gd name="f154" fmla="+- f150 0 f149"/>
                <a:gd name="f155" fmla="*/ f152 1 f2"/>
                <a:gd name="f156" fmla="*/ f154 1 248998"/>
                <a:gd name="f157" fmla="*/ f153 1 85106"/>
                <a:gd name="f158" fmla="*/ 636 f154 1"/>
                <a:gd name="f159" fmla="*/ 85106 f153 1"/>
                <a:gd name="f160" fmla="*/ 2067 f154 1"/>
                <a:gd name="f161" fmla="*/ 77325 f153 1"/>
                <a:gd name="f162" fmla="*/ 26575 f154 1"/>
                <a:gd name="f163" fmla="*/ 52259 f153 1"/>
                <a:gd name="f164" fmla="*/ 41914 f154 1"/>
                <a:gd name="f165" fmla="*/ 47205 f153 1"/>
                <a:gd name="f166" fmla="*/ 61882 f154 1"/>
                <a:gd name="f167" fmla="*/ 40430 f153 1"/>
                <a:gd name="f168" fmla="*/ 78004 f154 1"/>
                <a:gd name="f169" fmla="*/ 29652 f153 1"/>
                <a:gd name="f170" fmla="*/ 93120 f154 1"/>
                <a:gd name="f171" fmla="*/ 27818 f153 1"/>
                <a:gd name="f172" fmla="*/ 109846 f154 1"/>
                <a:gd name="f173" fmla="*/ 24665 f153 1"/>
                <a:gd name="f174" fmla="*/ 165256 f154 1"/>
                <a:gd name="f175" fmla="*/ 7291 f153 1"/>
                <a:gd name="f176" fmla="*/ 194906 f154 1"/>
                <a:gd name="f177" fmla="*/ 4362 f153 1"/>
                <a:gd name="f178" fmla="*/ 203850 f154 1"/>
                <a:gd name="f179" fmla="*/ 3557 f153 1"/>
                <a:gd name="f180" fmla="*/ 239471 f154 1"/>
                <a:gd name="f181" fmla="*/ 2014 f153 1"/>
                <a:gd name="f182" fmla="*/ 248997 f154 1"/>
                <a:gd name="f183" fmla="*/ 10243 f153 1"/>
                <a:gd name="f184" fmla="*/ 240321 f154 1"/>
                <a:gd name="f185" fmla="*/ 18270 f153 1"/>
                <a:gd name="f186" fmla="*/ 228671 f154 1"/>
                <a:gd name="f187" fmla="*/ 18919 f153 1"/>
                <a:gd name="f188" fmla="*/ 218698 f154 1"/>
                <a:gd name="f189" fmla="*/ 20998 f153 1"/>
                <a:gd name="f190" fmla="*/ 196561 f154 1"/>
                <a:gd name="f191" fmla="*/ 26432 f153 1"/>
                <a:gd name="f192" fmla="*/ 112261 f154 1"/>
                <a:gd name="f193" fmla="*/ 48077 f153 1"/>
                <a:gd name="f194" fmla="*/ 95021 f154 1"/>
                <a:gd name="f195" fmla="*/ 50000 f153 1"/>
                <a:gd name="f196" fmla="*/ 75612 f154 1"/>
                <a:gd name="f197" fmla="*/ 52929 f153 1"/>
                <a:gd name="f198" fmla="*/ 67092 f154 1"/>
                <a:gd name="f199" fmla="*/ 58855 f153 1"/>
                <a:gd name="f200" fmla="*/ 44933 f154 1"/>
                <a:gd name="f201" fmla="*/ 63461 f153 1"/>
                <a:gd name="f202" fmla="*/ 22058 f154 1"/>
                <a:gd name="f203" fmla="*/ 69432 f153 1"/>
                <a:gd name="f204" fmla="*/ 85062 f153 1"/>
                <a:gd name="f205" fmla="+- f155 0 f1"/>
                <a:gd name="f206" fmla="*/ f158 1 248998"/>
                <a:gd name="f207" fmla="*/ f159 1 85106"/>
                <a:gd name="f208" fmla="*/ f160 1 248998"/>
                <a:gd name="f209" fmla="*/ f161 1 85106"/>
                <a:gd name="f210" fmla="*/ f162 1 248998"/>
                <a:gd name="f211" fmla="*/ f163 1 85106"/>
                <a:gd name="f212" fmla="*/ f164 1 248998"/>
                <a:gd name="f213" fmla="*/ f165 1 85106"/>
                <a:gd name="f214" fmla="*/ f166 1 248998"/>
                <a:gd name="f215" fmla="*/ f167 1 85106"/>
                <a:gd name="f216" fmla="*/ f168 1 248998"/>
                <a:gd name="f217" fmla="*/ f169 1 85106"/>
                <a:gd name="f218" fmla="*/ f170 1 248998"/>
                <a:gd name="f219" fmla="*/ f171 1 85106"/>
                <a:gd name="f220" fmla="*/ f172 1 248998"/>
                <a:gd name="f221" fmla="*/ f173 1 85106"/>
                <a:gd name="f222" fmla="*/ f174 1 248998"/>
                <a:gd name="f223" fmla="*/ f175 1 85106"/>
                <a:gd name="f224" fmla="*/ f176 1 248998"/>
                <a:gd name="f225" fmla="*/ f177 1 85106"/>
                <a:gd name="f226" fmla="*/ f178 1 248998"/>
                <a:gd name="f227" fmla="*/ f179 1 85106"/>
                <a:gd name="f228" fmla="*/ f180 1 248998"/>
                <a:gd name="f229" fmla="*/ f181 1 85106"/>
                <a:gd name="f230" fmla="*/ f182 1 248998"/>
                <a:gd name="f231" fmla="*/ f183 1 85106"/>
                <a:gd name="f232" fmla="*/ f184 1 248998"/>
                <a:gd name="f233" fmla="*/ f185 1 85106"/>
                <a:gd name="f234" fmla="*/ f186 1 248998"/>
                <a:gd name="f235" fmla="*/ f187 1 85106"/>
                <a:gd name="f236" fmla="*/ f188 1 248998"/>
                <a:gd name="f237" fmla="*/ f189 1 85106"/>
                <a:gd name="f238" fmla="*/ f190 1 248998"/>
                <a:gd name="f239" fmla="*/ f191 1 85106"/>
                <a:gd name="f240" fmla="*/ f192 1 248998"/>
                <a:gd name="f241" fmla="*/ f193 1 85106"/>
                <a:gd name="f242" fmla="*/ f194 1 248998"/>
                <a:gd name="f243" fmla="*/ f195 1 85106"/>
                <a:gd name="f244" fmla="*/ f196 1 248998"/>
                <a:gd name="f245" fmla="*/ f197 1 85106"/>
                <a:gd name="f246" fmla="*/ f198 1 248998"/>
                <a:gd name="f247" fmla="*/ f199 1 85106"/>
                <a:gd name="f248" fmla="*/ f200 1 248998"/>
                <a:gd name="f249" fmla="*/ f201 1 85106"/>
                <a:gd name="f250" fmla="*/ f202 1 248998"/>
                <a:gd name="f251" fmla="*/ f203 1 85106"/>
                <a:gd name="f252" fmla="*/ f204 1 85106"/>
                <a:gd name="f253" fmla="*/ f149 1 f156"/>
                <a:gd name="f254" fmla="*/ f150 1 f156"/>
                <a:gd name="f255" fmla="*/ f149 1 f157"/>
                <a:gd name="f256" fmla="*/ f151 1 f157"/>
                <a:gd name="f257" fmla="*/ f206 1 f156"/>
                <a:gd name="f258" fmla="*/ f207 1 f157"/>
                <a:gd name="f259" fmla="*/ f208 1 f156"/>
                <a:gd name="f260" fmla="*/ f209 1 f157"/>
                <a:gd name="f261" fmla="*/ f210 1 f156"/>
                <a:gd name="f262" fmla="*/ f211 1 f157"/>
                <a:gd name="f263" fmla="*/ f212 1 f156"/>
                <a:gd name="f264" fmla="*/ f213 1 f157"/>
                <a:gd name="f265" fmla="*/ f214 1 f156"/>
                <a:gd name="f266" fmla="*/ f215 1 f157"/>
                <a:gd name="f267" fmla="*/ f216 1 f156"/>
                <a:gd name="f268" fmla="*/ f217 1 f157"/>
                <a:gd name="f269" fmla="*/ f218 1 f156"/>
                <a:gd name="f270" fmla="*/ f219 1 f157"/>
                <a:gd name="f271" fmla="*/ f220 1 f156"/>
                <a:gd name="f272" fmla="*/ f221 1 f157"/>
                <a:gd name="f273" fmla="*/ f222 1 f156"/>
                <a:gd name="f274" fmla="*/ f223 1 f157"/>
                <a:gd name="f275" fmla="*/ f224 1 f156"/>
                <a:gd name="f276" fmla="*/ f225 1 f157"/>
                <a:gd name="f277" fmla="*/ f226 1 f156"/>
                <a:gd name="f278" fmla="*/ f227 1 f157"/>
                <a:gd name="f279" fmla="*/ f228 1 f156"/>
                <a:gd name="f280" fmla="*/ f229 1 f157"/>
                <a:gd name="f281" fmla="*/ f230 1 f156"/>
                <a:gd name="f282" fmla="*/ f231 1 f157"/>
                <a:gd name="f283" fmla="*/ f232 1 f156"/>
                <a:gd name="f284" fmla="*/ f233 1 f157"/>
                <a:gd name="f285" fmla="*/ f234 1 f156"/>
                <a:gd name="f286" fmla="*/ f235 1 f157"/>
                <a:gd name="f287" fmla="*/ f236 1 f156"/>
                <a:gd name="f288" fmla="*/ f237 1 f157"/>
                <a:gd name="f289" fmla="*/ f238 1 f156"/>
                <a:gd name="f290" fmla="*/ f239 1 f157"/>
                <a:gd name="f291" fmla="*/ f240 1 f156"/>
                <a:gd name="f292" fmla="*/ f241 1 f157"/>
                <a:gd name="f293" fmla="*/ f242 1 f156"/>
                <a:gd name="f294" fmla="*/ f243 1 f157"/>
                <a:gd name="f295" fmla="*/ f244 1 f156"/>
                <a:gd name="f296" fmla="*/ f245 1 f157"/>
                <a:gd name="f297" fmla="*/ f246 1 f156"/>
                <a:gd name="f298" fmla="*/ f247 1 f157"/>
                <a:gd name="f299" fmla="*/ f248 1 f156"/>
                <a:gd name="f300" fmla="*/ f249 1 f157"/>
                <a:gd name="f301" fmla="*/ f250 1 f156"/>
                <a:gd name="f302" fmla="*/ f251 1 f157"/>
                <a:gd name="f303" fmla="*/ f252 1 f157"/>
                <a:gd name="f304" fmla="*/ f253 f147 1"/>
                <a:gd name="f305" fmla="*/ f254 f147 1"/>
                <a:gd name="f306" fmla="*/ f256 f148 1"/>
                <a:gd name="f307" fmla="*/ f255 f148 1"/>
                <a:gd name="f308" fmla="*/ f257 f147 1"/>
                <a:gd name="f309" fmla="*/ f258 f148 1"/>
                <a:gd name="f310" fmla="*/ f259 f147 1"/>
                <a:gd name="f311" fmla="*/ f260 f148 1"/>
                <a:gd name="f312" fmla="*/ f261 f147 1"/>
                <a:gd name="f313" fmla="*/ f262 f148 1"/>
                <a:gd name="f314" fmla="*/ f263 f147 1"/>
                <a:gd name="f315" fmla="*/ f264 f148 1"/>
                <a:gd name="f316" fmla="*/ f265 f147 1"/>
                <a:gd name="f317" fmla="*/ f266 f148 1"/>
                <a:gd name="f318" fmla="*/ f267 f147 1"/>
                <a:gd name="f319" fmla="*/ f268 f148 1"/>
                <a:gd name="f320" fmla="*/ f269 f147 1"/>
                <a:gd name="f321" fmla="*/ f270 f148 1"/>
                <a:gd name="f322" fmla="*/ f271 f147 1"/>
                <a:gd name="f323" fmla="*/ f272 f148 1"/>
                <a:gd name="f324" fmla="*/ f273 f147 1"/>
                <a:gd name="f325" fmla="*/ f274 f148 1"/>
                <a:gd name="f326" fmla="*/ f275 f147 1"/>
                <a:gd name="f327" fmla="*/ f276 f148 1"/>
                <a:gd name="f328" fmla="*/ f277 f147 1"/>
                <a:gd name="f329" fmla="*/ f278 f148 1"/>
                <a:gd name="f330" fmla="*/ f279 f147 1"/>
                <a:gd name="f331" fmla="*/ f280 f148 1"/>
                <a:gd name="f332" fmla="*/ f281 f147 1"/>
                <a:gd name="f333" fmla="*/ f282 f148 1"/>
                <a:gd name="f334" fmla="*/ f283 f147 1"/>
                <a:gd name="f335" fmla="*/ f284 f148 1"/>
                <a:gd name="f336" fmla="*/ f285 f147 1"/>
                <a:gd name="f337" fmla="*/ f286 f148 1"/>
                <a:gd name="f338" fmla="*/ f287 f147 1"/>
                <a:gd name="f339" fmla="*/ f288 f148 1"/>
                <a:gd name="f340" fmla="*/ f289 f147 1"/>
                <a:gd name="f341" fmla="*/ f290 f148 1"/>
                <a:gd name="f342" fmla="*/ f291 f147 1"/>
                <a:gd name="f343" fmla="*/ f292 f148 1"/>
                <a:gd name="f344" fmla="*/ f293 f147 1"/>
                <a:gd name="f345" fmla="*/ f294 f148 1"/>
                <a:gd name="f346" fmla="*/ f295 f147 1"/>
                <a:gd name="f347" fmla="*/ f296 f148 1"/>
                <a:gd name="f348" fmla="*/ f297 f147 1"/>
                <a:gd name="f349" fmla="*/ f298 f148 1"/>
                <a:gd name="f350" fmla="*/ f299 f147 1"/>
                <a:gd name="f351" fmla="*/ f300 f148 1"/>
                <a:gd name="f352" fmla="*/ f301 f147 1"/>
                <a:gd name="f353" fmla="*/ f302 f148 1"/>
                <a:gd name="f354" fmla="*/ f303 f1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5">
                  <a:pos x="f308" y="f309"/>
                </a:cxn>
                <a:cxn ang="f205">
                  <a:pos x="f310" y="f311"/>
                </a:cxn>
                <a:cxn ang="f205">
                  <a:pos x="f312" y="f313"/>
                </a:cxn>
                <a:cxn ang="f205">
                  <a:pos x="f314" y="f315"/>
                </a:cxn>
                <a:cxn ang="f205">
                  <a:pos x="f316" y="f317"/>
                </a:cxn>
                <a:cxn ang="f205">
                  <a:pos x="f318" y="f319"/>
                </a:cxn>
                <a:cxn ang="f205">
                  <a:pos x="f320" y="f321"/>
                </a:cxn>
                <a:cxn ang="f205">
                  <a:pos x="f322" y="f323"/>
                </a:cxn>
                <a:cxn ang="f205">
                  <a:pos x="f324" y="f325"/>
                </a:cxn>
                <a:cxn ang="f205">
                  <a:pos x="f326" y="f327"/>
                </a:cxn>
                <a:cxn ang="f205">
                  <a:pos x="f328" y="f329"/>
                </a:cxn>
                <a:cxn ang="f205">
                  <a:pos x="f330" y="f331"/>
                </a:cxn>
                <a:cxn ang="f205">
                  <a:pos x="f332" y="f333"/>
                </a:cxn>
                <a:cxn ang="f205">
                  <a:pos x="f334" y="f335"/>
                </a:cxn>
                <a:cxn ang="f205">
                  <a:pos x="f336" y="f337"/>
                </a:cxn>
                <a:cxn ang="f205">
                  <a:pos x="f338" y="f339"/>
                </a:cxn>
                <a:cxn ang="f205">
                  <a:pos x="f340" y="f341"/>
                </a:cxn>
                <a:cxn ang="f205">
                  <a:pos x="f342" y="f343"/>
                </a:cxn>
                <a:cxn ang="f205">
                  <a:pos x="f344" y="f345"/>
                </a:cxn>
                <a:cxn ang="f205">
                  <a:pos x="f346" y="f347"/>
                </a:cxn>
                <a:cxn ang="f205">
                  <a:pos x="f348" y="f349"/>
                </a:cxn>
                <a:cxn ang="f205">
                  <a:pos x="f350" y="f351"/>
                </a:cxn>
                <a:cxn ang="f205">
                  <a:pos x="f352" y="f353"/>
                </a:cxn>
                <a:cxn ang="f205">
                  <a:pos x="f308" y="f354"/>
                </a:cxn>
              </a:cxnLst>
              <a:rect l="f304" t="f307" r="f305" b="f306"/>
              <a:pathLst>
                <a:path w="248998" h="85106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8" y="f14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orma libre: forma 14">
              <a:extLst>
                <a:ext uri="{FF2B5EF4-FFF2-40B4-BE49-F238E27FC236}">
                  <a16:creationId xmlns:a16="http://schemas.microsoft.com/office/drawing/2014/main" id="{E67146CE-1CBF-4B8F-86DC-C152687804F5}"/>
                </a:ext>
              </a:extLst>
            </p:cNvPr>
            <p:cNvSpPr/>
            <p:nvPr/>
          </p:nvSpPr>
          <p:spPr>
            <a:xfrm>
              <a:off x="7442420" y="1733866"/>
              <a:ext cx="245187" cy="964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5188"/>
                <a:gd name="f7" fmla="val 96433"/>
                <a:gd name="f8" fmla="val 220650"/>
                <a:gd name="f9" fmla="val 20993"/>
                <a:gd name="f10" fmla="val 215306"/>
                <a:gd name="f11" fmla="val 21037"/>
                <a:gd name="f12" fmla="val 210476"/>
                <a:gd name="f13" fmla="val 22916"/>
                <a:gd name="f14" fmla="val 205847"/>
                <a:gd name="f15" fmla="val 25353"/>
                <a:gd name="f16" fmla="val 183509"/>
                <a:gd name="f17" fmla="val 37048"/>
                <a:gd name="f18" fmla="val 159337"/>
                <a:gd name="f19" fmla="val 44203"/>
                <a:gd name="f20" fmla="val 136171"/>
                <a:gd name="f21" fmla="val 53841"/>
                <a:gd name="f22" fmla="val 128546"/>
                <a:gd name="f23" fmla="val 57016"/>
                <a:gd name="f24" fmla="val 120541"/>
                <a:gd name="f25" fmla="val 59386"/>
                <a:gd name="f26" fmla="val 112379"/>
                <a:gd name="f27" fmla="val 54847"/>
                <a:gd name="f28" fmla="val 107505"/>
                <a:gd name="f29" fmla="val 52141"/>
                <a:gd name="f30" fmla="val 104307"/>
                <a:gd name="f31" fmla="val 54802"/>
                <a:gd name="f32" fmla="val 101288"/>
                <a:gd name="f33" fmla="val 58402"/>
                <a:gd name="f34" fmla="val 96548"/>
                <a:gd name="f35" fmla="val 64015"/>
                <a:gd name="f36" fmla="val 91986"/>
                <a:gd name="f37" fmla="val 69873"/>
                <a:gd name="f38" fmla="val 86709"/>
                <a:gd name="f39" fmla="val 74927"/>
                <a:gd name="f40" fmla="val 75104"/>
                <a:gd name="f41" fmla="val 86018"/>
                <a:gd name="f42" fmla="val 66585"/>
                <a:gd name="f43" fmla="val 86420"/>
                <a:gd name="f44" fmla="val 53191"/>
                <a:gd name="f45" fmla="val 77364"/>
                <a:gd name="f46" fmla="val 41563"/>
                <a:gd name="f47" fmla="val 69493"/>
                <a:gd name="f48" fmla="val 40266"/>
                <a:gd name="f49" fmla="val 29399"/>
                <a:gd name="f50" fmla="val 78012"/>
                <a:gd name="f51" fmla="val 23607"/>
                <a:gd name="f52" fmla="val 82552"/>
                <a:gd name="f53" fmla="val 17995"/>
                <a:gd name="f54" fmla="val 87314"/>
                <a:gd name="f55" fmla="val 12181"/>
                <a:gd name="f56" fmla="val 91854"/>
                <a:gd name="f57" fmla="val 10146"/>
                <a:gd name="f58" fmla="val 93441"/>
                <a:gd name="f59" fmla="val 7932"/>
                <a:gd name="f60" fmla="val 94828"/>
                <a:gd name="f61" fmla="val 5629"/>
                <a:gd name="f62" fmla="val 95968"/>
                <a:gd name="f63" fmla="val 4042"/>
                <a:gd name="f64" fmla="val 96773"/>
                <a:gd name="f65" fmla="val 2208"/>
                <a:gd name="f66" fmla="val 96572"/>
                <a:gd name="f67" fmla="val 933"/>
                <a:gd name="f68" fmla="val 95074"/>
                <a:gd name="f69" fmla="val -341"/>
                <a:gd name="f70" fmla="val 93576"/>
                <a:gd name="f71" fmla="val -252"/>
                <a:gd name="f72" fmla="val 91809"/>
                <a:gd name="f73" fmla="val 844"/>
                <a:gd name="f74" fmla="val 90311"/>
                <a:gd name="f75" fmla="val 2119"/>
                <a:gd name="f76" fmla="val 88589"/>
                <a:gd name="f77" fmla="val 3505"/>
                <a:gd name="f78" fmla="val 86890"/>
                <a:gd name="f79" fmla="val 5093"/>
                <a:gd name="f80" fmla="val 85459"/>
                <a:gd name="f81" fmla="val 13456"/>
                <a:gd name="f82" fmla="val 77923"/>
                <a:gd name="f83" fmla="val 21707"/>
                <a:gd name="f84" fmla="val 70253"/>
                <a:gd name="f85" fmla="val 30360"/>
                <a:gd name="f86" fmla="val 63075"/>
                <a:gd name="f87" fmla="val 39215"/>
                <a:gd name="f88" fmla="val 55741"/>
                <a:gd name="f89" fmla="val 44671"/>
                <a:gd name="f90" fmla="val 54981"/>
                <a:gd name="f91" fmla="val 53638"/>
                <a:gd name="f92" fmla="val 62248"/>
                <a:gd name="f93" fmla="val 72780"/>
                <a:gd name="f94" fmla="val 73136"/>
                <a:gd name="f95" fmla="val 67950"/>
                <a:gd name="f96" fmla="val 81276"/>
                <a:gd name="f97" fmla="val 56859"/>
                <a:gd name="f98" fmla="val 85099"/>
                <a:gd name="f99" fmla="val 51627"/>
                <a:gd name="f100" fmla="val 88834"/>
                <a:gd name="f101" fmla="val 46283"/>
                <a:gd name="f102" fmla="val 93060"/>
                <a:gd name="f103" fmla="val 41386"/>
                <a:gd name="f104" fmla="val 99589"/>
                <a:gd name="f105" fmla="val 33828"/>
                <a:gd name="f106" fmla="val 107639"/>
                <a:gd name="f107" fmla="val 30362"/>
                <a:gd name="f108" fmla="val 117344"/>
                <a:gd name="f109" fmla="val 34968"/>
                <a:gd name="f110" fmla="val 122218"/>
                <a:gd name="f111" fmla="val 37294"/>
                <a:gd name="f112" fmla="val 126489"/>
                <a:gd name="f113" fmla="val 36377"/>
                <a:gd name="f114" fmla="val 131028"/>
                <a:gd name="f115" fmla="val 34498"/>
                <a:gd name="f116" fmla="val 152606"/>
                <a:gd name="f117" fmla="val 25532"/>
                <a:gd name="f118" fmla="val 174878"/>
                <a:gd name="f119" fmla="val 18242"/>
                <a:gd name="f120" fmla="val 195830"/>
                <a:gd name="f121" fmla="val 7777"/>
                <a:gd name="f122" fmla="val 203231"/>
                <a:gd name="f123" fmla="val 4088"/>
                <a:gd name="f124" fmla="val 211124"/>
                <a:gd name="f125" fmla="val 1695"/>
                <a:gd name="f126" fmla="val 219286"/>
                <a:gd name="f127" fmla="val 376"/>
                <a:gd name="f128" fmla="val 227425"/>
                <a:gd name="f129" fmla="val -943"/>
                <a:gd name="f130" fmla="val 234782"/>
                <a:gd name="f131" fmla="val 1226"/>
                <a:gd name="f132" fmla="val 240998"/>
                <a:gd name="f133" fmla="val 6615"/>
                <a:gd name="f134" fmla="val 244487"/>
                <a:gd name="f135" fmla="val 9633"/>
                <a:gd name="f136" fmla="val 246588"/>
                <a:gd name="f137" fmla="val 13412"/>
                <a:gd name="f138" fmla="val 244106"/>
                <a:gd name="f139" fmla="val 18108"/>
                <a:gd name="f140" fmla="val 241848"/>
                <a:gd name="f141" fmla="val 22379"/>
                <a:gd name="f142" fmla="val 238091"/>
                <a:gd name="f143" fmla="val 24280"/>
                <a:gd name="f144" fmla="val 233306"/>
                <a:gd name="f145" fmla="val 23542"/>
                <a:gd name="f146" fmla="val 229058"/>
                <a:gd name="f147" fmla="val 22893"/>
                <a:gd name="f148" fmla="val 225144"/>
                <a:gd name="f149" fmla="val 20501"/>
                <a:gd name="f150" fmla="val 220672"/>
                <a:gd name="f151" fmla="val 21015"/>
                <a:gd name="f152" fmla="+- 0 0 -90"/>
                <a:gd name="f153" fmla="*/ f3 1 245188"/>
                <a:gd name="f154" fmla="*/ f4 1 96433"/>
                <a:gd name="f155" fmla="val f5"/>
                <a:gd name="f156" fmla="val f6"/>
                <a:gd name="f157" fmla="val f7"/>
                <a:gd name="f158" fmla="*/ f152 f0 1"/>
                <a:gd name="f159" fmla="+- f157 0 f155"/>
                <a:gd name="f160" fmla="+- f156 0 f155"/>
                <a:gd name="f161" fmla="*/ f158 1 f2"/>
                <a:gd name="f162" fmla="*/ f160 1 245188"/>
                <a:gd name="f163" fmla="*/ f159 1 96433"/>
                <a:gd name="f164" fmla="*/ 220650 f160 1"/>
                <a:gd name="f165" fmla="*/ 20993 f159 1"/>
                <a:gd name="f166" fmla="*/ 205847 f160 1"/>
                <a:gd name="f167" fmla="*/ 25353 f159 1"/>
                <a:gd name="f168" fmla="*/ 136171 f160 1"/>
                <a:gd name="f169" fmla="*/ 53841 f159 1"/>
                <a:gd name="f170" fmla="*/ 112379 f160 1"/>
                <a:gd name="f171" fmla="*/ 54847 f159 1"/>
                <a:gd name="f172" fmla="*/ 101288 f160 1"/>
                <a:gd name="f173" fmla="*/ 58402 f159 1"/>
                <a:gd name="f174" fmla="*/ 86709 f160 1"/>
                <a:gd name="f175" fmla="*/ 74927 f159 1"/>
                <a:gd name="f176" fmla="*/ 53191 f160 1"/>
                <a:gd name="f177" fmla="*/ 77364 f159 1"/>
                <a:gd name="f178" fmla="*/ 29399 f160 1"/>
                <a:gd name="f179" fmla="*/ 78012 f159 1"/>
                <a:gd name="f180" fmla="*/ 12181 f160 1"/>
                <a:gd name="f181" fmla="*/ 91854 f159 1"/>
                <a:gd name="f182" fmla="*/ 5629 f160 1"/>
                <a:gd name="f183" fmla="*/ 95968 f159 1"/>
                <a:gd name="f184" fmla="*/ 933 f160 1"/>
                <a:gd name="f185" fmla="*/ 95074 f159 1"/>
                <a:gd name="f186" fmla="*/ 844 f160 1"/>
                <a:gd name="f187" fmla="*/ 90311 f159 1"/>
                <a:gd name="f188" fmla="*/ 5093 f160 1"/>
                <a:gd name="f189" fmla="*/ 85459 f159 1"/>
                <a:gd name="f190" fmla="*/ 30360 f160 1"/>
                <a:gd name="f191" fmla="*/ 63075 f159 1"/>
                <a:gd name="f192" fmla="*/ 53638 f160 1"/>
                <a:gd name="f193" fmla="*/ 62248 f159 1"/>
                <a:gd name="f194" fmla="*/ 81276 f160 1"/>
                <a:gd name="f195" fmla="*/ 56859 f159 1"/>
                <a:gd name="f196" fmla="*/ 93060 f160 1"/>
                <a:gd name="f197" fmla="*/ 41386 f159 1"/>
                <a:gd name="f198" fmla="*/ 117344 f160 1"/>
                <a:gd name="f199" fmla="*/ 34968 f159 1"/>
                <a:gd name="f200" fmla="*/ 131028 f160 1"/>
                <a:gd name="f201" fmla="*/ 34498 f159 1"/>
                <a:gd name="f202" fmla="*/ 195830 f160 1"/>
                <a:gd name="f203" fmla="*/ 7777 f159 1"/>
                <a:gd name="f204" fmla="*/ 219286 f160 1"/>
                <a:gd name="f205" fmla="*/ 376 f159 1"/>
                <a:gd name="f206" fmla="*/ 240998 f160 1"/>
                <a:gd name="f207" fmla="*/ 6615 f159 1"/>
                <a:gd name="f208" fmla="*/ 244106 f160 1"/>
                <a:gd name="f209" fmla="*/ 18108 f159 1"/>
                <a:gd name="f210" fmla="*/ 233306 f160 1"/>
                <a:gd name="f211" fmla="*/ 23542 f159 1"/>
                <a:gd name="f212" fmla="*/ 220672 f160 1"/>
                <a:gd name="f213" fmla="*/ 21015 f159 1"/>
                <a:gd name="f214" fmla="+- f161 0 f1"/>
                <a:gd name="f215" fmla="*/ f164 1 245188"/>
                <a:gd name="f216" fmla="*/ f165 1 96433"/>
                <a:gd name="f217" fmla="*/ f166 1 245188"/>
                <a:gd name="f218" fmla="*/ f167 1 96433"/>
                <a:gd name="f219" fmla="*/ f168 1 245188"/>
                <a:gd name="f220" fmla="*/ f169 1 96433"/>
                <a:gd name="f221" fmla="*/ f170 1 245188"/>
                <a:gd name="f222" fmla="*/ f171 1 96433"/>
                <a:gd name="f223" fmla="*/ f172 1 245188"/>
                <a:gd name="f224" fmla="*/ f173 1 96433"/>
                <a:gd name="f225" fmla="*/ f174 1 245188"/>
                <a:gd name="f226" fmla="*/ f175 1 96433"/>
                <a:gd name="f227" fmla="*/ f176 1 245188"/>
                <a:gd name="f228" fmla="*/ f177 1 96433"/>
                <a:gd name="f229" fmla="*/ f178 1 245188"/>
                <a:gd name="f230" fmla="*/ f179 1 96433"/>
                <a:gd name="f231" fmla="*/ f180 1 245188"/>
                <a:gd name="f232" fmla="*/ f181 1 96433"/>
                <a:gd name="f233" fmla="*/ f182 1 245188"/>
                <a:gd name="f234" fmla="*/ f183 1 96433"/>
                <a:gd name="f235" fmla="*/ f184 1 245188"/>
                <a:gd name="f236" fmla="*/ f185 1 96433"/>
                <a:gd name="f237" fmla="*/ f186 1 245188"/>
                <a:gd name="f238" fmla="*/ f187 1 96433"/>
                <a:gd name="f239" fmla="*/ f188 1 245188"/>
                <a:gd name="f240" fmla="*/ f189 1 96433"/>
                <a:gd name="f241" fmla="*/ f190 1 245188"/>
                <a:gd name="f242" fmla="*/ f191 1 96433"/>
                <a:gd name="f243" fmla="*/ f192 1 245188"/>
                <a:gd name="f244" fmla="*/ f193 1 96433"/>
                <a:gd name="f245" fmla="*/ f194 1 245188"/>
                <a:gd name="f246" fmla="*/ f195 1 96433"/>
                <a:gd name="f247" fmla="*/ f196 1 245188"/>
                <a:gd name="f248" fmla="*/ f197 1 96433"/>
                <a:gd name="f249" fmla="*/ f198 1 245188"/>
                <a:gd name="f250" fmla="*/ f199 1 96433"/>
                <a:gd name="f251" fmla="*/ f200 1 245188"/>
                <a:gd name="f252" fmla="*/ f201 1 96433"/>
                <a:gd name="f253" fmla="*/ f202 1 245188"/>
                <a:gd name="f254" fmla="*/ f203 1 96433"/>
                <a:gd name="f255" fmla="*/ f204 1 245188"/>
                <a:gd name="f256" fmla="*/ f205 1 96433"/>
                <a:gd name="f257" fmla="*/ f206 1 245188"/>
                <a:gd name="f258" fmla="*/ f207 1 96433"/>
                <a:gd name="f259" fmla="*/ f208 1 245188"/>
                <a:gd name="f260" fmla="*/ f209 1 96433"/>
                <a:gd name="f261" fmla="*/ f210 1 245188"/>
                <a:gd name="f262" fmla="*/ f211 1 96433"/>
                <a:gd name="f263" fmla="*/ f212 1 245188"/>
                <a:gd name="f264" fmla="*/ f213 1 96433"/>
                <a:gd name="f265" fmla="*/ f155 1 f162"/>
                <a:gd name="f266" fmla="*/ f156 1 f162"/>
                <a:gd name="f267" fmla="*/ f155 1 f163"/>
                <a:gd name="f268" fmla="*/ f157 1 f163"/>
                <a:gd name="f269" fmla="*/ f215 1 f162"/>
                <a:gd name="f270" fmla="*/ f216 1 f163"/>
                <a:gd name="f271" fmla="*/ f217 1 f162"/>
                <a:gd name="f272" fmla="*/ f218 1 f163"/>
                <a:gd name="f273" fmla="*/ f219 1 f162"/>
                <a:gd name="f274" fmla="*/ f220 1 f163"/>
                <a:gd name="f275" fmla="*/ f221 1 f162"/>
                <a:gd name="f276" fmla="*/ f222 1 f163"/>
                <a:gd name="f277" fmla="*/ f223 1 f162"/>
                <a:gd name="f278" fmla="*/ f224 1 f163"/>
                <a:gd name="f279" fmla="*/ f225 1 f162"/>
                <a:gd name="f280" fmla="*/ f226 1 f163"/>
                <a:gd name="f281" fmla="*/ f227 1 f162"/>
                <a:gd name="f282" fmla="*/ f228 1 f163"/>
                <a:gd name="f283" fmla="*/ f229 1 f162"/>
                <a:gd name="f284" fmla="*/ f230 1 f163"/>
                <a:gd name="f285" fmla="*/ f231 1 f162"/>
                <a:gd name="f286" fmla="*/ f232 1 f163"/>
                <a:gd name="f287" fmla="*/ f233 1 f162"/>
                <a:gd name="f288" fmla="*/ f234 1 f163"/>
                <a:gd name="f289" fmla="*/ f235 1 f162"/>
                <a:gd name="f290" fmla="*/ f236 1 f163"/>
                <a:gd name="f291" fmla="*/ f237 1 f162"/>
                <a:gd name="f292" fmla="*/ f238 1 f163"/>
                <a:gd name="f293" fmla="*/ f239 1 f162"/>
                <a:gd name="f294" fmla="*/ f240 1 f163"/>
                <a:gd name="f295" fmla="*/ f241 1 f162"/>
                <a:gd name="f296" fmla="*/ f242 1 f163"/>
                <a:gd name="f297" fmla="*/ f243 1 f162"/>
                <a:gd name="f298" fmla="*/ f244 1 f163"/>
                <a:gd name="f299" fmla="*/ f245 1 f162"/>
                <a:gd name="f300" fmla="*/ f246 1 f163"/>
                <a:gd name="f301" fmla="*/ f247 1 f162"/>
                <a:gd name="f302" fmla="*/ f248 1 f163"/>
                <a:gd name="f303" fmla="*/ f249 1 f162"/>
                <a:gd name="f304" fmla="*/ f250 1 f163"/>
                <a:gd name="f305" fmla="*/ f251 1 f162"/>
                <a:gd name="f306" fmla="*/ f252 1 f163"/>
                <a:gd name="f307" fmla="*/ f253 1 f162"/>
                <a:gd name="f308" fmla="*/ f254 1 f163"/>
                <a:gd name="f309" fmla="*/ f255 1 f162"/>
                <a:gd name="f310" fmla="*/ f256 1 f163"/>
                <a:gd name="f311" fmla="*/ f257 1 f162"/>
                <a:gd name="f312" fmla="*/ f258 1 f163"/>
                <a:gd name="f313" fmla="*/ f259 1 f162"/>
                <a:gd name="f314" fmla="*/ f260 1 f163"/>
                <a:gd name="f315" fmla="*/ f261 1 f162"/>
                <a:gd name="f316" fmla="*/ f262 1 f163"/>
                <a:gd name="f317" fmla="*/ f263 1 f162"/>
                <a:gd name="f318" fmla="*/ f264 1 f163"/>
                <a:gd name="f319" fmla="*/ f265 f153 1"/>
                <a:gd name="f320" fmla="*/ f266 f153 1"/>
                <a:gd name="f321" fmla="*/ f268 f154 1"/>
                <a:gd name="f322" fmla="*/ f267 f154 1"/>
                <a:gd name="f323" fmla="*/ f269 f153 1"/>
                <a:gd name="f324" fmla="*/ f270 f154 1"/>
                <a:gd name="f325" fmla="*/ f271 f153 1"/>
                <a:gd name="f326" fmla="*/ f272 f154 1"/>
                <a:gd name="f327" fmla="*/ f273 f153 1"/>
                <a:gd name="f328" fmla="*/ f274 f154 1"/>
                <a:gd name="f329" fmla="*/ f275 f153 1"/>
                <a:gd name="f330" fmla="*/ f276 f154 1"/>
                <a:gd name="f331" fmla="*/ f277 f153 1"/>
                <a:gd name="f332" fmla="*/ f278 f154 1"/>
                <a:gd name="f333" fmla="*/ f279 f153 1"/>
                <a:gd name="f334" fmla="*/ f280 f154 1"/>
                <a:gd name="f335" fmla="*/ f281 f153 1"/>
                <a:gd name="f336" fmla="*/ f282 f154 1"/>
                <a:gd name="f337" fmla="*/ f283 f153 1"/>
                <a:gd name="f338" fmla="*/ f284 f154 1"/>
                <a:gd name="f339" fmla="*/ f285 f153 1"/>
                <a:gd name="f340" fmla="*/ f286 f154 1"/>
                <a:gd name="f341" fmla="*/ f287 f153 1"/>
                <a:gd name="f342" fmla="*/ f288 f154 1"/>
                <a:gd name="f343" fmla="*/ f289 f153 1"/>
                <a:gd name="f344" fmla="*/ f290 f154 1"/>
                <a:gd name="f345" fmla="*/ f291 f153 1"/>
                <a:gd name="f346" fmla="*/ f292 f154 1"/>
                <a:gd name="f347" fmla="*/ f293 f153 1"/>
                <a:gd name="f348" fmla="*/ f294 f154 1"/>
                <a:gd name="f349" fmla="*/ f295 f153 1"/>
                <a:gd name="f350" fmla="*/ f296 f154 1"/>
                <a:gd name="f351" fmla="*/ f297 f153 1"/>
                <a:gd name="f352" fmla="*/ f298 f154 1"/>
                <a:gd name="f353" fmla="*/ f299 f153 1"/>
                <a:gd name="f354" fmla="*/ f300 f154 1"/>
                <a:gd name="f355" fmla="*/ f301 f153 1"/>
                <a:gd name="f356" fmla="*/ f302 f154 1"/>
                <a:gd name="f357" fmla="*/ f303 f153 1"/>
                <a:gd name="f358" fmla="*/ f304 f154 1"/>
                <a:gd name="f359" fmla="*/ f305 f153 1"/>
                <a:gd name="f360" fmla="*/ f306 f154 1"/>
                <a:gd name="f361" fmla="*/ f307 f153 1"/>
                <a:gd name="f362" fmla="*/ f308 f154 1"/>
                <a:gd name="f363" fmla="*/ f309 f153 1"/>
                <a:gd name="f364" fmla="*/ f310 f154 1"/>
                <a:gd name="f365" fmla="*/ f311 f153 1"/>
                <a:gd name="f366" fmla="*/ f312 f154 1"/>
                <a:gd name="f367" fmla="*/ f313 f153 1"/>
                <a:gd name="f368" fmla="*/ f314 f154 1"/>
                <a:gd name="f369" fmla="*/ f315 f153 1"/>
                <a:gd name="f370" fmla="*/ f316 f154 1"/>
                <a:gd name="f371" fmla="*/ f317 f153 1"/>
                <a:gd name="f372" fmla="*/ f318 f1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4">
                  <a:pos x="f323" y="f324"/>
                </a:cxn>
                <a:cxn ang="f214">
                  <a:pos x="f325" y="f326"/>
                </a:cxn>
                <a:cxn ang="f214">
                  <a:pos x="f327" y="f328"/>
                </a:cxn>
                <a:cxn ang="f214">
                  <a:pos x="f329" y="f330"/>
                </a:cxn>
                <a:cxn ang="f214">
                  <a:pos x="f331" y="f332"/>
                </a:cxn>
                <a:cxn ang="f214">
                  <a:pos x="f333" y="f334"/>
                </a:cxn>
                <a:cxn ang="f214">
                  <a:pos x="f335" y="f336"/>
                </a:cxn>
                <a:cxn ang="f214">
                  <a:pos x="f337" y="f338"/>
                </a:cxn>
                <a:cxn ang="f214">
                  <a:pos x="f339" y="f340"/>
                </a:cxn>
                <a:cxn ang="f214">
                  <a:pos x="f341" y="f342"/>
                </a:cxn>
                <a:cxn ang="f214">
                  <a:pos x="f343" y="f344"/>
                </a:cxn>
                <a:cxn ang="f214">
                  <a:pos x="f345" y="f346"/>
                </a:cxn>
                <a:cxn ang="f214">
                  <a:pos x="f347" y="f348"/>
                </a:cxn>
                <a:cxn ang="f214">
                  <a:pos x="f349" y="f350"/>
                </a:cxn>
                <a:cxn ang="f214">
                  <a:pos x="f351" y="f352"/>
                </a:cxn>
                <a:cxn ang="f214">
                  <a:pos x="f353" y="f354"/>
                </a:cxn>
                <a:cxn ang="f214">
                  <a:pos x="f355" y="f356"/>
                </a:cxn>
                <a:cxn ang="f214">
                  <a:pos x="f357" y="f358"/>
                </a:cxn>
                <a:cxn ang="f214">
                  <a:pos x="f359" y="f360"/>
                </a:cxn>
                <a:cxn ang="f214">
                  <a:pos x="f361" y="f362"/>
                </a:cxn>
                <a:cxn ang="f214">
                  <a:pos x="f363" y="f364"/>
                </a:cxn>
                <a:cxn ang="f214">
                  <a:pos x="f365" y="f366"/>
                </a:cxn>
                <a:cxn ang="f214">
                  <a:pos x="f367" y="f368"/>
                </a:cxn>
                <a:cxn ang="f214">
                  <a:pos x="f369" y="f370"/>
                </a:cxn>
                <a:cxn ang="f214">
                  <a:pos x="f371" y="f372"/>
                </a:cxn>
              </a:cxnLst>
              <a:rect l="f319" t="f322" r="f320" b="f321"/>
              <a:pathLst>
                <a:path w="245188" h="964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7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4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orma libre: forma 15">
              <a:extLst>
                <a:ext uri="{FF2B5EF4-FFF2-40B4-BE49-F238E27FC236}">
                  <a16:creationId xmlns:a16="http://schemas.microsoft.com/office/drawing/2014/main" id="{A8972492-97CA-4824-88BC-4D3B666A81F6}"/>
                </a:ext>
              </a:extLst>
            </p:cNvPr>
            <p:cNvSpPr/>
            <p:nvPr/>
          </p:nvSpPr>
          <p:spPr>
            <a:xfrm>
              <a:off x="7432901" y="1933599"/>
              <a:ext cx="226944" cy="805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949"/>
                <a:gd name="f7" fmla="val 80535"/>
                <a:gd name="f8" fmla="val 156710"/>
                <a:gd name="f9" fmla="val 1739"/>
                <a:gd name="f10" fmla="val 162143"/>
                <a:gd name="f11" fmla="val 2522"/>
                <a:gd name="f12" fmla="val 166392"/>
                <a:gd name="f13" fmla="val 1628"/>
                <a:gd name="f14" fmla="val 170663"/>
                <a:gd name="f15" fmla="val 890"/>
                <a:gd name="f16" fmla="val 187590"/>
                <a:gd name="f17" fmla="val -1950"/>
                <a:gd name="f18" fmla="val 203287"/>
                <a:gd name="f19" fmla="val 2321"/>
                <a:gd name="f20" fmla="val 218492"/>
                <a:gd name="f21" fmla="val 9275"/>
                <a:gd name="f22" fmla="val 219677"/>
                <a:gd name="f23" fmla="val 9812"/>
                <a:gd name="f24" fmla="val 220840"/>
                <a:gd name="f25" fmla="val 10438"/>
                <a:gd name="f26" fmla="val 221891"/>
                <a:gd name="f27" fmla="val 11153"/>
                <a:gd name="f28" fmla="val 226408"/>
                <a:gd name="f29" fmla="val 14194"/>
                <a:gd name="f30" fmla="val 228242"/>
                <a:gd name="f31" fmla="val 18353"/>
                <a:gd name="f32" fmla="val 225983"/>
                <a:gd name="f33" fmla="val 23452"/>
                <a:gd name="f34" fmla="val 223725"/>
                <a:gd name="f35" fmla="val 28550"/>
                <a:gd name="f36" fmla="val 219230"/>
                <a:gd name="f37" fmla="val 30786"/>
                <a:gd name="f38" fmla="val 214244"/>
                <a:gd name="f39" fmla="val 28371"/>
                <a:gd name="f40" fmla="val 196132"/>
                <a:gd name="f41" fmla="val 19673"/>
                <a:gd name="f42" fmla="val 176901"/>
                <a:gd name="f43" fmla="val 22781"/>
                <a:gd name="f44" fmla="val 157984"/>
                <a:gd name="f45" fmla="val 22043"/>
                <a:gd name="f46" fmla="val 150292"/>
                <a:gd name="f47" fmla="val 21752"/>
                <a:gd name="f48" fmla="val 143405"/>
                <a:gd name="f49" fmla="val 23295"/>
                <a:gd name="f50" fmla="val 137144"/>
                <a:gd name="f51" fmla="val 27700"/>
                <a:gd name="f52" fmla="val 129519"/>
                <a:gd name="f53" fmla="val 33044"/>
                <a:gd name="f54" fmla="val 121402"/>
                <a:gd name="f55" fmla="val 36108"/>
                <a:gd name="f56" fmla="val 111765"/>
                <a:gd name="f57" fmla="val 36041"/>
                <a:gd name="f58" fmla="val 103066"/>
                <a:gd name="f59" fmla="val 35974"/>
                <a:gd name="f60" fmla="val 94748"/>
                <a:gd name="f61" fmla="val 38970"/>
                <a:gd name="f62" fmla="val 87146"/>
                <a:gd name="f63" fmla="val 43464"/>
                <a:gd name="f64" fmla="val 74243"/>
                <a:gd name="f65" fmla="val 51089"/>
                <a:gd name="f66" fmla="val 60313"/>
                <a:gd name="f67" fmla="val 54891"/>
                <a:gd name="f68" fmla="val 45353"/>
                <a:gd name="f69" fmla="val 56255"/>
                <a:gd name="f70" fmla="val 30841"/>
                <a:gd name="f71" fmla="val 57574"/>
                <a:gd name="f72" fmla="val 16866"/>
                <a:gd name="f73" fmla="val 60995"/>
                <a:gd name="f74" fmla="val 10717"/>
                <a:gd name="f75" fmla="val 76983"/>
                <a:gd name="f76" fmla="val 9733"/>
                <a:gd name="f77" fmla="val 79555"/>
                <a:gd name="f78" fmla="val 7318"/>
                <a:gd name="f79" fmla="val 81142"/>
                <a:gd name="f80" fmla="val 4433"/>
                <a:gd name="f81" fmla="val 80315"/>
                <a:gd name="f82" fmla="val 1079"/>
                <a:gd name="f83" fmla="val 79353"/>
                <a:gd name="f84" fmla="val -352"/>
                <a:gd name="f85" fmla="val 76670"/>
                <a:gd name="f86" fmla="val 73"/>
                <a:gd name="f87" fmla="val 73271"/>
                <a:gd name="f88" fmla="val 811"/>
                <a:gd name="f89" fmla="val 67457"/>
                <a:gd name="f90" fmla="val 3807"/>
                <a:gd name="f91" fmla="val 62739"/>
                <a:gd name="f92" fmla="val 7765"/>
                <a:gd name="f93" fmla="val 58580"/>
                <a:gd name="f94" fmla="val 15569"/>
                <a:gd name="f95" fmla="val 50374"/>
                <a:gd name="f96" fmla="val 25586"/>
                <a:gd name="f97" fmla="val 46170"/>
                <a:gd name="f98" fmla="val 36409"/>
                <a:gd name="f99" fmla="val 44515"/>
                <a:gd name="f100" fmla="val 53425"/>
                <a:gd name="f101" fmla="val 41899"/>
                <a:gd name="f102" fmla="val 68989"/>
                <a:gd name="f103" fmla="val 36398"/>
                <a:gd name="f104" fmla="val 82808"/>
                <a:gd name="f105" fmla="val 25822"/>
                <a:gd name="f106" fmla="val 90857"/>
                <a:gd name="f107" fmla="val 19695"/>
                <a:gd name="f108" fmla="val 100361"/>
                <a:gd name="f109" fmla="val 16207"/>
                <a:gd name="f110" fmla="val 110624"/>
                <a:gd name="f111" fmla="val 16296"/>
                <a:gd name="f112" fmla="val 118428"/>
                <a:gd name="f113" fmla="val 16363"/>
                <a:gd name="f114" fmla="val 124890"/>
                <a:gd name="f115" fmla="val 13635"/>
                <a:gd name="f116" fmla="val 130995"/>
                <a:gd name="f117" fmla="val 9141"/>
                <a:gd name="f118" fmla="val 138933"/>
                <a:gd name="f119" fmla="val 3282"/>
                <a:gd name="f120" fmla="val 147698"/>
                <a:gd name="f121" fmla="val 40"/>
                <a:gd name="f122" fmla="val 156687"/>
                <a:gd name="f123" fmla="val 1717"/>
                <a:gd name="f124" fmla="+- 0 0 -90"/>
                <a:gd name="f125" fmla="*/ f3 1 226949"/>
                <a:gd name="f126" fmla="*/ f4 1 80535"/>
                <a:gd name="f127" fmla="val f5"/>
                <a:gd name="f128" fmla="val f6"/>
                <a:gd name="f129" fmla="val f7"/>
                <a:gd name="f130" fmla="*/ f124 f0 1"/>
                <a:gd name="f131" fmla="+- f129 0 f127"/>
                <a:gd name="f132" fmla="+- f128 0 f127"/>
                <a:gd name="f133" fmla="*/ f130 1 f2"/>
                <a:gd name="f134" fmla="*/ f132 1 226949"/>
                <a:gd name="f135" fmla="*/ f131 1 80535"/>
                <a:gd name="f136" fmla="*/ 156710 f132 1"/>
                <a:gd name="f137" fmla="*/ 1739 f131 1"/>
                <a:gd name="f138" fmla="*/ 170663 f132 1"/>
                <a:gd name="f139" fmla="*/ 890 f131 1"/>
                <a:gd name="f140" fmla="*/ 218492 f132 1"/>
                <a:gd name="f141" fmla="*/ 9275 f131 1"/>
                <a:gd name="f142" fmla="*/ 221891 f132 1"/>
                <a:gd name="f143" fmla="*/ 11153 f131 1"/>
                <a:gd name="f144" fmla="*/ 225983 f132 1"/>
                <a:gd name="f145" fmla="*/ 23452 f131 1"/>
                <a:gd name="f146" fmla="*/ 214244 f132 1"/>
                <a:gd name="f147" fmla="*/ 28371 f131 1"/>
                <a:gd name="f148" fmla="*/ 157984 f132 1"/>
                <a:gd name="f149" fmla="*/ 22043 f131 1"/>
                <a:gd name="f150" fmla="*/ 137144 f132 1"/>
                <a:gd name="f151" fmla="*/ 27700 f131 1"/>
                <a:gd name="f152" fmla="*/ 111765 f132 1"/>
                <a:gd name="f153" fmla="*/ 36041 f131 1"/>
                <a:gd name="f154" fmla="*/ 87146 f132 1"/>
                <a:gd name="f155" fmla="*/ 43464 f131 1"/>
                <a:gd name="f156" fmla="*/ 45353 f132 1"/>
                <a:gd name="f157" fmla="*/ 56255 f131 1"/>
                <a:gd name="f158" fmla="*/ 10717 f132 1"/>
                <a:gd name="f159" fmla="*/ 76983 f131 1"/>
                <a:gd name="f160" fmla="*/ 4433 f132 1"/>
                <a:gd name="f161" fmla="*/ 80315 f131 1"/>
                <a:gd name="f162" fmla="*/ 73 f132 1"/>
                <a:gd name="f163" fmla="*/ 73271 f131 1"/>
                <a:gd name="f164" fmla="*/ 7765 f132 1"/>
                <a:gd name="f165" fmla="*/ 58580 f131 1"/>
                <a:gd name="f166" fmla="*/ 36409 f132 1"/>
                <a:gd name="f167" fmla="*/ 44515 f131 1"/>
                <a:gd name="f168" fmla="*/ 82808 f132 1"/>
                <a:gd name="f169" fmla="*/ 25822 f131 1"/>
                <a:gd name="f170" fmla="*/ 110624 f132 1"/>
                <a:gd name="f171" fmla="*/ 16296 f131 1"/>
                <a:gd name="f172" fmla="*/ 130995 f132 1"/>
                <a:gd name="f173" fmla="*/ 9141 f131 1"/>
                <a:gd name="f174" fmla="*/ 156687 f132 1"/>
                <a:gd name="f175" fmla="*/ 1717 f131 1"/>
                <a:gd name="f176" fmla="+- f133 0 f1"/>
                <a:gd name="f177" fmla="*/ f136 1 226949"/>
                <a:gd name="f178" fmla="*/ f137 1 80535"/>
                <a:gd name="f179" fmla="*/ f138 1 226949"/>
                <a:gd name="f180" fmla="*/ f139 1 80535"/>
                <a:gd name="f181" fmla="*/ f140 1 226949"/>
                <a:gd name="f182" fmla="*/ f141 1 80535"/>
                <a:gd name="f183" fmla="*/ f142 1 226949"/>
                <a:gd name="f184" fmla="*/ f143 1 80535"/>
                <a:gd name="f185" fmla="*/ f144 1 226949"/>
                <a:gd name="f186" fmla="*/ f145 1 80535"/>
                <a:gd name="f187" fmla="*/ f146 1 226949"/>
                <a:gd name="f188" fmla="*/ f147 1 80535"/>
                <a:gd name="f189" fmla="*/ f148 1 226949"/>
                <a:gd name="f190" fmla="*/ f149 1 80535"/>
                <a:gd name="f191" fmla="*/ f150 1 226949"/>
                <a:gd name="f192" fmla="*/ f151 1 80535"/>
                <a:gd name="f193" fmla="*/ f152 1 226949"/>
                <a:gd name="f194" fmla="*/ f153 1 80535"/>
                <a:gd name="f195" fmla="*/ f154 1 226949"/>
                <a:gd name="f196" fmla="*/ f155 1 80535"/>
                <a:gd name="f197" fmla="*/ f156 1 226949"/>
                <a:gd name="f198" fmla="*/ f157 1 80535"/>
                <a:gd name="f199" fmla="*/ f158 1 226949"/>
                <a:gd name="f200" fmla="*/ f159 1 80535"/>
                <a:gd name="f201" fmla="*/ f160 1 226949"/>
                <a:gd name="f202" fmla="*/ f161 1 80535"/>
                <a:gd name="f203" fmla="*/ f162 1 226949"/>
                <a:gd name="f204" fmla="*/ f163 1 80535"/>
                <a:gd name="f205" fmla="*/ f164 1 226949"/>
                <a:gd name="f206" fmla="*/ f165 1 80535"/>
                <a:gd name="f207" fmla="*/ f166 1 226949"/>
                <a:gd name="f208" fmla="*/ f167 1 80535"/>
                <a:gd name="f209" fmla="*/ f168 1 226949"/>
                <a:gd name="f210" fmla="*/ f169 1 80535"/>
                <a:gd name="f211" fmla="*/ f170 1 226949"/>
                <a:gd name="f212" fmla="*/ f171 1 80535"/>
                <a:gd name="f213" fmla="*/ f172 1 226949"/>
                <a:gd name="f214" fmla="*/ f173 1 80535"/>
                <a:gd name="f215" fmla="*/ f174 1 226949"/>
                <a:gd name="f216" fmla="*/ f175 1 80535"/>
                <a:gd name="f217" fmla="*/ f127 1 f134"/>
                <a:gd name="f218" fmla="*/ f128 1 f134"/>
                <a:gd name="f219" fmla="*/ f127 1 f135"/>
                <a:gd name="f220" fmla="*/ f129 1 f135"/>
                <a:gd name="f221" fmla="*/ f177 1 f134"/>
                <a:gd name="f222" fmla="*/ f178 1 f135"/>
                <a:gd name="f223" fmla="*/ f179 1 f134"/>
                <a:gd name="f224" fmla="*/ f180 1 f135"/>
                <a:gd name="f225" fmla="*/ f181 1 f134"/>
                <a:gd name="f226" fmla="*/ f182 1 f135"/>
                <a:gd name="f227" fmla="*/ f183 1 f134"/>
                <a:gd name="f228" fmla="*/ f184 1 f135"/>
                <a:gd name="f229" fmla="*/ f185 1 f134"/>
                <a:gd name="f230" fmla="*/ f186 1 f135"/>
                <a:gd name="f231" fmla="*/ f187 1 f134"/>
                <a:gd name="f232" fmla="*/ f188 1 f135"/>
                <a:gd name="f233" fmla="*/ f189 1 f134"/>
                <a:gd name="f234" fmla="*/ f190 1 f135"/>
                <a:gd name="f235" fmla="*/ f191 1 f134"/>
                <a:gd name="f236" fmla="*/ f192 1 f135"/>
                <a:gd name="f237" fmla="*/ f193 1 f134"/>
                <a:gd name="f238" fmla="*/ f194 1 f135"/>
                <a:gd name="f239" fmla="*/ f195 1 f134"/>
                <a:gd name="f240" fmla="*/ f196 1 f135"/>
                <a:gd name="f241" fmla="*/ f197 1 f134"/>
                <a:gd name="f242" fmla="*/ f198 1 f135"/>
                <a:gd name="f243" fmla="*/ f199 1 f134"/>
                <a:gd name="f244" fmla="*/ f200 1 f135"/>
                <a:gd name="f245" fmla="*/ f201 1 f134"/>
                <a:gd name="f246" fmla="*/ f202 1 f135"/>
                <a:gd name="f247" fmla="*/ f203 1 f134"/>
                <a:gd name="f248" fmla="*/ f204 1 f135"/>
                <a:gd name="f249" fmla="*/ f205 1 f134"/>
                <a:gd name="f250" fmla="*/ f206 1 f135"/>
                <a:gd name="f251" fmla="*/ f207 1 f134"/>
                <a:gd name="f252" fmla="*/ f208 1 f135"/>
                <a:gd name="f253" fmla="*/ f209 1 f134"/>
                <a:gd name="f254" fmla="*/ f210 1 f135"/>
                <a:gd name="f255" fmla="*/ f211 1 f134"/>
                <a:gd name="f256" fmla="*/ f212 1 f135"/>
                <a:gd name="f257" fmla="*/ f213 1 f134"/>
                <a:gd name="f258" fmla="*/ f214 1 f135"/>
                <a:gd name="f259" fmla="*/ f215 1 f134"/>
                <a:gd name="f260" fmla="*/ f216 1 f135"/>
                <a:gd name="f261" fmla="*/ f217 f125 1"/>
                <a:gd name="f262" fmla="*/ f218 f125 1"/>
                <a:gd name="f263" fmla="*/ f220 f126 1"/>
                <a:gd name="f264" fmla="*/ f219 f126 1"/>
                <a:gd name="f265" fmla="*/ f221 f125 1"/>
                <a:gd name="f266" fmla="*/ f222 f126 1"/>
                <a:gd name="f267" fmla="*/ f223 f125 1"/>
                <a:gd name="f268" fmla="*/ f224 f126 1"/>
                <a:gd name="f269" fmla="*/ f225 f125 1"/>
                <a:gd name="f270" fmla="*/ f226 f126 1"/>
                <a:gd name="f271" fmla="*/ f227 f125 1"/>
                <a:gd name="f272" fmla="*/ f228 f126 1"/>
                <a:gd name="f273" fmla="*/ f229 f125 1"/>
                <a:gd name="f274" fmla="*/ f230 f126 1"/>
                <a:gd name="f275" fmla="*/ f231 f125 1"/>
                <a:gd name="f276" fmla="*/ f232 f126 1"/>
                <a:gd name="f277" fmla="*/ f233 f125 1"/>
                <a:gd name="f278" fmla="*/ f234 f126 1"/>
                <a:gd name="f279" fmla="*/ f235 f125 1"/>
                <a:gd name="f280" fmla="*/ f236 f126 1"/>
                <a:gd name="f281" fmla="*/ f237 f125 1"/>
                <a:gd name="f282" fmla="*/ f238 f126 1"/>
                <a:gd name="f283" fmla="*/ f239 f125 1"/>
                <a:gd name="f284" fmla="*/ f240 f126 1"/>
                <a:gd name="f285" fmla="*/ f241 f125 1"/>
                <a:gd name="f286" fmla="*/ f242 f126 1"/>
                <a:gd name="f287" fmla="*/ f243 f125 1"/>
                <a:gd name="f288" fmla="*/ f244 f126 1"/>
                <a:gd name="f289" fmla="*/ f245 f125 1"/>
                <a:gd name="f290" fmla="*/ f246 f126 1"/>
                <a:gd name="f291" fmla="*/ f247 f125 1"/>
                <a:gd name="f292" fmla="*/ f248 f126 1"/>
                <a:gd name="f293" fmla="*/ f249 f125 1"/>
                <a:gd name="f294" fmla="*/ f250 f126 1"/>
                <a:gd name="f295" fmla="*/ f251 f125 1"/>
                <a:gd name="f296" fmla="*/ f252 f126 1"/>
                <a:gd name="f297" fmla="*/ f253 f125 1"/>
                <a:gd name="f298" fmla="*/ f254 f126 1"/>
                <a:gd name="f299" fmla="*/ f255 f125 1"/>
                <a:gd name="f300" fmla="*/ f256 f126 1"/>
                <a:gd name="f301" fmla="*/ f257 f125 1"/>
                <a:gd name="f302" fmla="*/ f258 f126 1"/>
                <a:gd name="f303" fmla="*/ f259 f125 1"/>
                <a:gd name="f304" fmla="*/ f260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6">
                  <a:pos x="f265" y="f266"/>
                </a:cxn>
                <a:cxn ang="f176">
                  <a:pos x="f267" y="f268"/>
                </a:cxn>
                <a:cxn ang="f176">
                  <a:pos x="f269" y="f270"/>
                </a:cxn>
                <a:cxn ang="f176">
                  <a:pos x="f271" y="f272"/>
                </a:cxn>
                <a:cxn ang="f176">
                  <a:pos x="f273" y="f274"/>
                </a:cxn>
                <a:cxn ang="f176">
                  <a:pos x="f275" y="f276"/>
                </a:cxn>
                <a:cxn ang="f176">
                  <a:pos x="f277" y="f278"/>
                </a:cxn>
                <a:cxn ang="f176">
                  <a:pos x="f279" y="f280"/>
                </a:cxn>
                <a:cxn ang="f176">
                  <a:pos x="f281" y="f282"/>
                </a:cxn>
                <a:cxn ang="f176">
                  <a:pos x="f283" y="f284"/>
                </a:cxn>
                <a:cxn ang="f176">
                  <a:pos x="f285" y="f286"/>
                </a:cxn>
                <a:cxn ang="f176">
                  <a:pos x="f287" y="f288"/>
                </a:cxn>
                <a:cxn ang="f176">
                  <a:pos x="f289" y="f290"/>
                </a:cxn>
                <a:cxn ang="f176">
                  <a:pos x="f291" y="f292"/>
                </a:cxn>
                <a:cxn ang="f176">
                  <a:pos x="f293" y="f294"/>
                </a:cxn>
                <a:cxn ang="f176">
                  <a:pos x="f295" y="f296"/>
                </a:cxn>
                <a:cxn ang="f176">
                  <a:pos x="f297" y="f298"/>
                </a:cxn>
                <a:cxn ang="f176">
                  <a:pos x="f299" y="f300"/>
                </a:cxn>
                <a:cxn ang="f176">
                  <a:pos x="f301" y="f302"/>
                </a:cxn>
                <a:cxn ang="f176">
                  <a:pos x="f303" y="f304"/>
                </a:cxn>
              </a:cxnLst>
              <a:rect l="f261" t="f264" r="f262" b="f263"/>
              <a:pathLst>
                <a:path w="226949" h="8053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orma libre: forma 16">
              <a:extLst>
                <a:ext uri="{FF2B5EF4-FFF2-40B4-BE49-F238E27FC236}">
                  <a16:creationId xmlns:a16="http://schemas.microsoft.com/office/drawing/2014/main" id="{46A0A4A0-031C-47AC-883F-E11D5D67C3DB}"/>
                </a:ext>
              </a:extLst>
            </p:cNvPr>
            <p:cNvSpPr/>
            <p:nvPr/>
          </p:nvSpPr>
          <p:spPr>
            <a:xfrm>
              <a:off x="7437994" y="1835877"/>
              <a:ext cx="216612" cy="779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614"/>
                <a:gd name="f7" fmla="val 77929"/>
                <a:gd name="f8" fmla="val 216615"/>
                <a:gd name="f9" fmla="val 4959"/>
                <a:gd name="f10" fmla="val 216302"/>
                <a:gd name="f11" fmla="val 7195"/>
                <a:gd name="f12" fmla="val 214423"/>
                <a:gd name="f13" fmla="val 7620"/>
                <a:gd name="f14" fmla="val 212813"/>
                <a:gd name="f15" fmla="val 7642"/>
                <a:gd name="f16" fmla="val 195394"/>
                <a:gd name="f17" fmla="val 7866"/>
                <a:gd name="f18" fmla="val 181151"/>
                <a:gd name="f19" fmla="val 15915"/>
                <a:gd name="f20" fmla="val 167958"/>
                <a:gd name="f21" fmla="val 26179"/>
                <a:gd name="f22" fmla="val 161294"/>
                <a:gd name="f23" fmla="val 31344"/>
                <a:gd name="f24" fmla="val 155548"/>
                <a:gd name="f25" fmla="val 34922"/>
                <a:gd name="f26" fmla="val 147498"/>
                <a:gd name="f27" fmla="val 27901"/>
                <a:gd name="f28" fmla="val 142959"/>
                <a:gd name="f29" fmla="val 23921"/>
                <a:gd name="f30" fmla="val 136675"/>
                <a:gd name="f31" fmla="val 25687"/>
                <a:gd name="f32" fmla="val 131487"/>
                <a:gd name="f33" fmla="val 28460"/>
                <a:gd name="f34" fmla="val 126523"/>
                <a:gd name="f35" fmla="val 31121"/>
                <a:gd name="f36" fmla="val 121716"/>
                <a:gd name="f37" fmla="val 34050"/>
                <a:gd name="f38" fmla="val 116975"/>
                <a:gd name="f39" fmla="val 37113"/>
                <a:gd name="f40" fmla="val 110535"/>
                <a:gd name="f41" fmla="val 41250"/>
                <a:gd name="f42" fmla="val 103380"/>
                <a:gd name="f43" fmla="val 43464"/>
                <a:gd name="f44" fmla="val 95956"/>
                <a:gd name="f45" fmla="val 42592"/>
                <a:gd name="f46" fmla="val 87929"/>
                <a:gd name="f47" fmla="val 41653"/>
                <a:gd name="f48" fmla="val 81489"/>
                <a:gd name="f49" fmla="val 44001"/>
                <a:gd name="f50" fmla="val 75563"/>
                <a:gd name="f51" fmla="val 48920"/>
                <a:gd name="f52" fmla="val 69928"/>
                <a:gd name="f53" fmla="val 53616"/>
                <a:gd name="f54" fmla="val 63600"/>
                <a:gd name="f55" fmla="val 56299"/>
                <a:gd name="f56" fmla="val 56311"/>
                <a:gd name="f57" fmla="val 53839"/>
                <a:gd name="f58" fmla="val 46942"/>
                <a:gd name="f59" fmla="val 50664"/>
                <a:gd name="f60" fmla="val 39384"/>
                <a:gd name="f61" fmla="val 54376"/>
                <a:gd name="f62" fmla="val 31982"/>
                <a:gd name="f63" fmla="val 59295"/>
                <a:gd name="f64" fmla="val 25788"/>
                <a:gd name="f65" fmla="val 63410"/>
                <a:gd name="f66" fmla="val 20891"/>
                <a:gd name="f67" fmla="val 68977"/>
                <a:gd name="f68" fmla="val 15525"/>
                <a:gd name="f69" fmla="val 74009"/>
                <a:gd name="f70" fmla="val 11790"/>
                <a:gd name="f71" fmla="val 77497"/>
                <a:gd name="f72" fmla="val 7654"/>
                <a:gd name="f73" fmla="val 79755"/>
                <a:gd name="f74" fmla="val 2846"/>
                <a:gd name="f75" fmla="val 75954"/>
                <a:gd name="f76" fmla="val -1179"/>
                <a:gd name="f77" fmla="val 72756"/>
                <a:gd name="f78" fmla="val -1022"/>
                <a:gd name="f79" fmla="val 67882"/>
                <a:gd name="f80" fmla="val 3875"/>
                <a:gd name="f81" fmla="val 62314"/>
                <a:gd name="f82" fmla="val 11925"/>
                <a:gd name="f83" fmla="val 53146"/>
                <a:gd name="f84" fmla="val 21137"/>
                <a:gd name="f85" fmla="val 45275"/>
                <a:gd name="f86" fmla="val 31848"/>
                <a:gd name="f87" fmla="val 39260"/>
                <a:gd name="f88" fmla="val 38534"/>
                <a:gd name="f89" fmla="val 35503"/>
                <a:gd name="f90" fmla="val 45756"/>
                <a:gd name="f91" fmla="val 34587"/>
                <a:gd name="f92" fmla="val 53247"/>
                <a:gd name="f93" fmla="val 35347"/>
                <a:gd name="f94" fmla="val 60358"/>
                <a:gd name="f95" fmla="val 36062"/>
                <a:gd name="f96" fmla="val 67066"/>
                <a:gd name="f97" fmla="val 35369"/>
                <a:gd name="f98" fmla="val 73037"/>
                <a:gd name="f99" fmla="val 30942"/>
                <a:gd name="f100" fmla="val 77419"/>
                <a:gd name="f101" fmla="val 27700"/>
                <a:gd name="f102" fmla="val 82607"/>
                <a:gd name="f103" fmla="val 26984"/>
                <a:gd name="f104" fmla="val 87906"/>
                <a:gd name="f105" fmla="val 27275"/>
                <a:gd name="f106" fmla="val 99109"/>
                <a:gd name="f107" fmla="val 27878"/>
                <a:gd name="f108" fmla="val 109216"/>
                <a:gd name="f109" fmla="val 24658"/>
                <a:gd name="f110" fmla="val 118943"/>
                <a:gd name="f111" fmla="val 19292"/>
                <a:gd name="f112" fmla="val 129833"/>
                <a:gd name="f113" fmla="val 13299"/>
                <a:gd name="f114" fmla="val 141125"/>
                <a:gd name="f115" fmla="val 9028"/>
                <a:gd name="f116" fmla="val 153490"/>
                <a:gd name="f117" fmla="val 15491"/>
                <a:gd name="f118" fmla="val 158164"/>
                <a:gd name="f119" fmla="val 17928"/>
                <a:gd name="f120" fmla="val 161786"/>
                <a:gd name="f121" fmla="val 15245"/>
                <a:gd name="f122" fmla="val 165520"/>
                <a:gd name="f123" fmla="val 13031"/>
                <a:gd name="f124" fmla="val 176008"/>
                <a:gd name="f125" fmla="val 6770"/>
                <a:gd name="f126" fmla="val 186808"/>
                <a:gd name="f127" fmla="val 1359"/>
                <a:gd name="f128" fmla="val 199263"/>
                <a:gd name="f129" fmla="val 241"/>
                <a:gd name="f130" fmla="val 207223"/>
                <a:gd name="f131" fmla="val -453"/>
                <a:gd name="f132" fmla="val 209795"/>
                <a:gd name="f133" fmla="val 129"/>
                <a:gd name="f134" fmla="val 216570"/>
                <a:gd name="f135" fmla="val 4981"/>
                <a:gd name="f136" fmla="+- 0 0 -90"/>
                <a:gd name="f137" fmla="*/ f3 1 216614"/>
                <a:gd name="f138" fmla="*/ f4 1 77929"/>
                <a:gd name="f139" fmla="val f5"/>
                <a:gd name="f140" fmla="val f6"/>
                <a:gd name="f141" fmla="val f7"/>
                <a:gd name="f142" fmla="*/ f136 f0 1"/>
                <a:gd name="f143" fmla="+- f141 0 f139"/>
                <a:gd name="f144" fmla="+- f140 0 f139"/>
                <a:gd name="f145" fmla="*/ f142 1 f2"/>
                <a:gd name="f146" fmla="*/ f144 1 216614"/>
                <a:gd name="f147" fmla="*/ f143 1 77929"/>
                <a:gd name="f148" fmla="*/ 216615 f144 1"/>
                <a:gd name="f149" fmla="*/ 4959 f143 1"/>
                <a:gd name="f150" fmla="*/ 212813 f144 1"/>
                <a:gd name="f151" fmla="*/ 7642 f143 1"/>
                <a:gd name="f152" fmla="*/ 167958 f144 1"/>
                <a:gd name="f153" fmla="*/ 26179 f143 1"/>
                <a:gd name="f154" fmla="*/ 147498 f144 1"/>
                <a:gd name="f155" fmla="*/ 27901 f143 1"/>
                <a:gd name="f156" fmla="*/ 131487 f144 1"/>
                <a:gd name="f157" fmla="*/ 28460 f143 1"/>
                <a:gd name="f158" fmla="*/ 116975 f144 1"/>
                <a:gd name="f159" fmla="*/ 37113 f143 1"/>
                <a:gd name="f160" fmla="*/ 95956 f144 1"/>
                <a:gd name="f161" fmla="*/ 42592 f143 1"/>
                <a:gd name="f162" fmla="*/ 75563 f144 1"/>
                <a:gd name="f163" fmla="*/ 48920 f143 1"/>
                <a:gd name="f164" fmla="*/ 56311 f144 1"/>
                <a:gd name="f165" fmla="*/ 53839 f143 1"/>
                <a:gd name="f166" fmla="*/ 31982 f144 1"/>
                <a:gd name="f167" fmla="*/ 59295 f143 1"/>
                <a:gd name="f168" fmla="*/ 15525 f144 1"/>
                <a:gd name="f169" fmla="*/ 74009 f143 1"/>
                <a:gd name="f170" fmla="*/ 2846 f144 1"/>
                <a:gd name="f171" fmla="*/ 75954 f143 1"/>
                <a:gd name="f172" fmla="*/ 3875 f144 1"/>
                <a:gd name="f173" fmla="*/ 62314 f143 1"/>
                <a:gd name="f174" fmla="*/ 31848 f144 1"/>
                <a:gd name="f175" fmla="*/ 39260 f143 1"/>
                <a:gd name="f176" fmla="*/ 53247 f144 1"/>
                <a:gd name="f177" fmla="*/ 35347 f143 1"/>
                <a:gd name="f178" fmla="*/ 73037 f144 1"/>
                <a:gd name="f179" fmla="*/ 30942 f143 1"/>
                <a:gd name="f180" fmla="*/ 87906 f144 1"/>
                <a:gd name="f181" fmla="*/ 27275 f143 1"/>
                <a:gd name="f182" fmla="*/ 118943 f144 1"/>
                <a:gd name="f183" fmla="*/ 19292 f143 1"/>
                <a:gd name="f184" fmla="*/ 153490 f144 1"/>
                <a:gd name="f185" fmla="*/ 15491 f143 1"/>
                <a:gd name="f186" fmla="*/ 165520 f144 1"/>
                <a:gd name="f187" fmla="*/ 13031 f143 1"/>
                <a:gd name="f188" fmla="*/ 199263 f144 1"/>
                <a:gd name="f189" fmla="*/ 241 f143 1"/>
                <a:gd name="f190" fmla="*/ 216570 f144 1"/>
                <a:gd name="f191" fmla="*/ 4981 f143 1"/>
                <a:gd name="f192" fmla="+- f145 0 f1"/>
                <a:gd name="f193" fmla="*/ f148 1 216614"/>
                <a:gd name="f194" fmla="*/ f149 1 77929"/>
                <a:gd name="f195" fmla="*/ f150 1 216614"/>
                <a:gd name="f196" fmla="*/ f151 1 77929"/>
                <a:gd name="f197" fmla="*/ f152 1 216614"/>
                <a:gd name="f198" fmla="*/ f153 1 77929"/>
                <a:gd name="f199" fmla="*/ f154 1 216614"/>
                <a:gd name="f200" fmla="*/ f155 1 77929"/>
                <a:gd name="f201" fmla="*/ f156 1 216614"/>
                <a:gd name="f202" fmla="*/ f157 1 77929"/>
                <a:gd name="f203" fmla="*/ f158 1 216614"/>
                <a:gd name="f204" fmla="*/ f159 1 77929"/>
                <a:gd name="f205" fmla="*/ f160 1 216614"/>
                <a:gd name="f206" fmla="*/ f161 1 77929"/>
                <a:gd name="f207" fmla="*/ f162 1 216614"/>
                <a:gd name="f208" fmla="*/ f163 1 77929"/>
                <a:gd name="f209" fmla="*/ f164 1 216614"/>
                <a:gd name="f210" fmla="*/ f165 1 77929"/>
                <a:gd name="f211" fmla="*/ f166 1 216614"/>
                <a:gd name="f212" fmla="*/ f167 1 77929"/>
                <a:gd name="f213" fmla="*/ f168 1 216614"/>
                <a:gd name="f214" fmla="*/ f169 1 77929"/>
                <a:gd name="f215" fmla="*/ f170 1 216614"/>
                <a:gd name="f216" fmla="*/ f171 1 77929"/>
                <a:gd name="f217" fmla="*/ f172 1 216614"/>
                <a:gd name="f218" fmla="*/ f173 1 77929"/>
                <a:gd name="f219" fmla="*/ f174 1 216614"/>
                <a:gd name="f220" fmla="*/ f175 1 77929"/>
                <a:gd name="f221" fmla="*/ f176 1 216614"/>
                <a:gd name="f222" fmla="*/ f177 1 77929"/>
                <a:gd name="f223" fmla="*/ f178 1 216614"/>
                <a:gd name="f224" fmla="*/ f179 1 77929"/>
                <a:gd name="f225" fmla="*/ f180 1 216614"/>
                <a:gd name="f226" fmla="*/ f181 1 77929"/>
                <a:gd name="f227" fmla="*/ f182 1 216614"/>
                <a:gd name="f228" fmla="*/ f183 1 77929"/>
                <a:gd name="f229" fmla="*/ f184 1 216614"/>
                <a:gd name="f230" fmla="*/ f185 1 77929"/>
                <a:gd name="f231" fmla="*/ f186 1 216614"/>
                <a:gd name="f232" fmla="*/ f187 1 77929"/>
                <a:gd name="f233" fmla="*/ f188 1 216614"/>
                <a:gd name="f234" fmla="*/ f189 1 77929"/>
                <a:gd name="f235" fmla="*/ f190 1 216614"/>
                <a:gd name="f236" fmla="*/ f191 1 77929"/>
                <a:gd name="f237" fmla="*/ f139 1 f146"/>
                <a:gd name="f238" fmla="*/ f140 1 f146"/>
                <a:gd name="f239" fmla="*/ f139 1 f147"/>
                <a:gd name="f240" fmla="*/ f141 1 f147"/>
                <a:gd name="f241" fmla="*/ f193 1 f146"/>
                <a:gd name="f242" fmla="*/ f194 1 f147"/>
                <a:gd name="f243" fmla="*/ f195 1 f146"/>
                <a:gd name="f244" fmla="*/ f196 1 f147"/>
                <a:gd name="f245" fmla="*/ f197 1 f146"/>
                <a:gd name="f246" fmla="*/ f198 1 f147"/>
                <a:gd name="f247" fmla="*/ f199 1 f146"/>
                <a:gd name="f248" fmla="*/ f200 1 f147"/>
                <a:gd name="f249" fmla="*/ f201 1 f146"/>
                <a:gd name="f250" fmla="*/ f202 1 f147"/>
                <a:gd name="f251" fmla="*/ f203 1 f146"/>
                <a:gd name="f252" fmla="*/ f204 1 f147"/>
                <a:gd name="f253" fmla="*/ f205 1 f146"/>
                <a:gd name="f254" fmla="*/ f206 1 f147"/>
                <a:gd name="f255" fmla="*/ f207 1 f146"/>
                <a:gd name="f256" fmla="*/ f208 1 f147"/>
                <a:gd name="f257" fmla="*/ f209 1 f146"/>
                <a:gd name="f258" fmla="*/ f210 1 f147"/>
                <a:gd name="f259" fmla="*/ f211 1 f146"/>
                <a:gd name="f260" fmla="*/ f212 1 f147"/>
                <a:gd name="f261" fmla="*/ f213 1 f146"/>
                <a:gd name="f262" fmla="*/ f214 1 f147"/>
                <a:gd name="f263" fmla="*/ f215 1 f146"/>
                <a:gd name="f264" fmla="*/ f216 1 f147"/>
                <a:gd name="f265" fmla="*/ f217 1 f146"/>
                <a:gd name="f266" fmla="*/ f218 1 f147"/>
                <a:gd name="f267" fmla="*/ f219 1 f146"/>
                <a:gd name="f268" fmla="*/ f220 1 f147"/>
                <a:gd name="f269" fmla="*/ f221 1 f146"/>
                <a:gd name="f270" fmla="*/ f222 1 f147"/>
                <a:gd name="f271" fmla="*/ f223 1 f146"/>
                <a:gd name="f272" fmla="*/ f224 1 f147"/>
                <a:gd name="f273" fmla="*/ f225 1 f146"/>
                <a:gd name="f274" fmla="*/ f226 1 f147"/>
                <a:gd name="f275" fmla="*/ f227 1 f146"/>
                <a:gd name="f276" fmla="*/ f228 1 f147"/>
                <a:gd name="f277" fmla="*/ f229 1 f146"/>
                <a:gd name="f278" fmla="*/ f230 1 f147"/>
                <a:gd name="f279" fmla="*/ f231 1 f146"/>
                <a:gd name="f280" fmla="*/ f232 1 f147"/>
                <a:gd name="f281" fmla="*/ f233 1 f146"/>
                <a:gd name="f282" fmla="*/ f234 1 f147"/>
                <a:gd name="f283" fmla="*/ f235 1 f146"/>
                <a:gd name="f284" fmla="*/ f236 1 f147"/>
                <a:gd name="f285" fmla="*/ f237 f137 1"/>
                <a:gd name="f286" fmla="*/ f238 f137 1"/>
                <a:gd name="f287" fmla="*/ f240 f138 1"/>
                <a:gd name="f288" fmla="*/ f239 f138 1"/>
                <a:gd name="f289" fmla="*/ f241 f137 1"/>
                <a:gd name="f290" fmla="*/ f242 f138 1"/>
                <a:gd name="f291" fmla="*/ f243 f137 1"/>
                <a:gd name="f292" fmla="*/ f244 f138 1"/>
                <a:gd name="f293" fmla="*/ f245 f137 1"/>
                <a:gd name="f294" fmla="*/ f246 f138 1"/>
                <a:gd name="f295" fmla="*/ f247 f137 1"/>
                <a:gd name="f296" fmla="*/ f248 f138 1"/>
                <a:gd name="f297" fmla="*/ f249 f137 1"/>
                <a:gd name="f298" fmla="*/ f250 f138 1"/>
                <a:gd name="f299" fmla="*/ f251 f137 1"/>
                <a:gd name="f300" fmla="*/ f252 f138 1"/>
                <a:gd name="f301" fmla="*/ f253 f137 1"/>
                <a:gd name="f302" fmla="*/ f254 f138 1"/>
                <a:gd name="f303" fmla="*/ f255 f137 1"/>
                <a:gd name="f304" fmla="*/ f256 f138 1"/>
                <a:gd name="f305" fmla="*/ f257 f137 1"/>
                <a:gd name="f306" fmla="*/ f258 f138 1"/>
                <a:gd name="f307" fmla="*/ f259 f137 1"/>
                <a:gd name="f308" fmla="*/ f260 f138 1"/>
                <a:gd name="f309" fmla="*/ f261 f137 1"/>
                <a:gd name="f310" fmla="*/ f262 f138 1"/>
                <a:gd name="f311" fmla="*/ f263 f137 1"/>
                <a:gd name="f312" fmla="*/ f264 f138 1"/>
                <a:gd name="f313" fmla="*/ f265 f137 1"/>
                <a:gd name="f314" fmla="*/ f266 f138 1"/>
                <a:gd name="f315" fmla="*/ f267 f137 1"/>
                <a:gd name="f316" fmla="*/ f268 f138 1"/>
                <a:gd name="f317" fmla="*/ f269 f137 1"/>
                <a:gd name="f318" fmla="*/ f270 f138 1"/>
                <a:gd name="f319" fmla="*/ f271 f137 1"/>
                <a:gd name="f320" fmla="*/ f272 f138 1"/>
                <a:gd name="f321" fmla="*/ f273 f137 1"/>
                <a:gd name="f322" fmla="*/ f274 f138 1"/>
                <a:gd name="f323" fmla="*/ f275 f137 1"/>
                <a:gd name="f324" fmla="*/ f276 f138 1"/>
                <a:gd name="f325" fmla="*/ f277 f137 1"/>
                <a:gd name="f326" fmla="*/ f278 f138 1"/>
                <a:gd name="f327" fmla="*/ f279 f137 1"/>
                <a:gd name="f328" fmla="*/ f280 f138 1"/>
                <a:gd name="f329" fmla="*/ f281 f137 1"/>
                <a:gd name="f330" fmla="*/ f282 f138 1"/>
                <a:gd name="f331" fmla="*/ f283 f137 1"/>
                <a:gd name="f332" fmla="*/ f284 f1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2">
                  <a:pos x="f289" y="f290"/>
                </a:cxn>
                <a:cxn ang="f192">
                  <a:pos x="f291" y="f292"/>
                </a:cxn>
                <a:cxn ang="f192">
                  <a:pos x="f293" y="f294"/>
                </a:cxn>
                <a:cxn ang="f192">
                  <a:pos x="f295" y="f296"/>
                </a:cxn>
                <a:cxn ang="f192">
                  <a:pos x="f297" y="f298"/>
                </a:cxn>
                <a:cxn ang="f192">
                  <a:pos x="f299" y="f300"/>
                </a:cxn>
                <a:cxn ang="f192">
                  <a:pos x="f301" y="f302"/>
                </a:cxn>
                <a:cxn ang="f192">
                  <a:pos x="f303" y="f304"/>
                </a:cxn>
                <a:cxn ang="f192">
                  <a:pos x="f305" y="f306"/>
                </a:cxn>
                <a:cxn ang="f192">
                  <a:pos x="f307" y="f308"/>
                </a:cxn>
                <a:cxn ang="f192">
                  <a:pos x="f309" y="f310"/>
                </a:cxn>
                <a:cxn ang="f192">
                  <a:pos x="f311" y="f312"/>
                </a:cxn>
                <a:cxn ang="f192">
                  <a:pos x="f313" y="f314"/>
                </a:cxn>
                <a:cxn ang="f192">
                  <a:pos x="f315" y="f316"/>
                </a:cxn>
                <a:cxn ang="f192">
                  <a:pos x="f317" y="f318"/>
                </a:cxn>
                <a:cxn ang="f192">
                  <a:pos x="f319" y="f320"/>
                </a:cxn>
                <a:cxn ang="f192">
                  <a:pos x="f321" y="f322"/>
                </a:cxn>
                <a:cxn ang="f192">
                  <a:pos x="f323" y="f324"/>
                </a:cxn>
                <a:cxn ang="f192">
                  <a:pos x="f325" y="f326"/>
                </a:cxn>
                <a:cxn ang="f192">
                  <a:pos x="f327" y="f328"/>
                </a:cxn>
                <a:cxn ang="f192">
                  <a:pos x="f329" y="f330"/>
                </a:cxn>
                <a:cxn ang="f192">
                  <a:pos x="f331" y="f332"/>
                </a:cxn>
              </a:cxnLst>
              <a:rect l="f285" t="f288" r="f286" b="f287"/>
              <a:pathLst>
                <a:path w="216614" h="7792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orma libre: forma 17">
              <a:extLst>
                <a:ext uri="{FF2B5EF4-FFF2-40B4-BE49-F238E27FC236}">
                  <a16:creationId xmlns:a16="http://schemas.microsoft.com/office/drawing/2014/main" id="{CAE8EDE3-73CC-4D6B-8B8C-2D070A134DE5}"/>
                </a:ext>
              </a:extLst>
            </p:cNvPr>
            <p:cNvSpPr/>
            <p:nvPr/>
          </p:nvSpPr>
          <p:spPr>
            <a:xfrm>
              <a:off x="7454060" y="1995952"/>
              <a:ext cx="162013" cy="709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014"/>
                <a:gd name="f7" fmla="val 70963"/>
                <a:gd name="f8" fmla="val 138836"/>
                <a:gd name="f9" fmla="val 14427"/>
                <a:gd name="f10" fmla="val 123966"/>
                <a:gd name="f11" fmla="val 12862"/>
                <a:gd name="f12" fmla="val 109566"/>
                <a:gd name="f13" fmla="val 19436"/>
                <a:gd name="f14" fmla="val 97379"/>
                <a:gd name="f15" fmla="val 32003"/>
                <a:gd name="f16" fmla="val 92572"/>
                <a:gd name="f17" fmla="val 36967"/>
                <a:gd name="f18" fmla="val 87317"/>
                <a:gd name="f19" fmla="val 41506"/>
                <a:gd name="f20" fmla="val 82062"/>
                <a:gd name="f21" fmla="val 46045"/>
                <a:gd name="f22" fmla="val 71463"/>
                <a:gd name="f23" fmla="val 55191"/>
                <a:gd name="f24" fmla="val 59277"/>
                <a:gd name="f25" fmla="val 60065"/>
                <a:gd name="f26" fmla="val 45077"/>
                <a:gd name="f27" fmla="val 58947"/>
                <a:gd name="f28" fmla="val 34322"/>
                <a:gd name="f29" fmla="val 58120"/>
                <a:gd name="f30" fmla="val 24662"/>
                <a:gd name="f31" fmla="val 59685"/>
                <a:gd name="f32" fmla="val 16366"/>
                <a:gd name="f33" fmla="val 67780"/>
                <a:gd name="f34" fmla="val 11581"/>
                <a:gd name="f35" fmla="val 72453"/>
                <a:gd name="f36" fmla="val 6438"/>
                <a:gd name="f37" fmla="val 71648"/>
                <a:gd name="f38" fmla="val 2637"/>
                <a:gd name="f39" fmla="val 67534"/>
                <a:gd name="f40" fmla="val -1366"/>
                <a:gd name="f41" fmla="val 63196"/>
                <a:gd name="f42" fmla="val -382"/>
                <a:gd name="f43" fmla="val 58746"/>
                <a:gd name="f44" fmla="val 2726"/>
                <a:gd name="f45" fmla="val 54587"/>
                <a:gd name="f46" fmla="val 11849"/>
                <a:gd name="f47" fmla="val 42400"/>
                <a:gd name="f48" fmla="val 22851"/>
                <a:gd name="f49" fmla="val 34328"/>
                <a:gd name="f50" fmla="val 39286"/>
                <a:gd name="f51" fmla="val 38219"/>
                <a:gd name="f52" fmla="val 49192"/>
                <a:gd name="f53" fmla="val 40567"/>
                <a:gd name="f54" fmla="val 58226"/>
                <a:gd name="f55" fmla="val 66275"/>
                <a:gd name="f56" fmla="val 32249"/>
                <a:gd name="f57" fmla="val 73230"/>
                <a:gd name="f58" fmla="val 27106"/>
                <a:gd name="f59" fmla="val 80251"/>
                <a:gd name="f60" fmla="val 21985"/>
                <a:gd name="f61" fmla="val 86825"/>
                <a:gd name="f62" fmla="val 16373"/>
                <a:gd name="f63" fmla="val 105899"/>
                <a:gd name="f64" fmla="val 49"/>
                <a:gd name="f65" fmla="val 128282"/>
                <a:gd name="f66" fmla="val -1650"/>
                <a:gd name="f67" fmla="val 151760"/>
                <a:gd name="f68" fmla="val 1033"/>
                <a:gd name="f69" fmla="val 153035"/>
                <a:gd name="f70" fmla="val 1190"/>
                <a:gd name="f71" fmla="val 154287"/>
                <a:gd name="f72" fmla="val 1592"/>
                <a:gd name="f73" fmla="val 155539"/>
                <a:gd name="f74" fmla="val 1972"/>
                <a:gd name="f75" fmla="val 159028"/>
                <a:gd name="f76" fmla="val 3001"/>
                <a:gd name="f77" fmla="val 162248"/>
                <a:gd name="f78" fmla="val 4499"/>
                <a:gd name="f79" fmla="val 162002"/>
                <a:gd name="f80" fmla="val 8859"/>
                <a:gd name="f81" fmla="val 161756"/>
                <a:gd name="f82" fmla="val 13399"/>
                <a:gd name="f83" fmla="val 158290"/>
                <a:gd name="f84" fmla="val 14293"/>
                <a:gd name="f85" fmla="val 154645"/>
                <a:gd name="f86" fmla="val 150329"/>
                <a:gd name="f87" fmla="val 14584"/>
                <a:gd name="f88" fmla="val 145991"/>
                <a:gd name="f89" fmla="val 14472"/>
                <a:gd name="f90" fmla="val 138814"/>
                <a:gd name="f91" fmla="+- 0 0 -90"/>
                <a:gd name="f92" fmla="*/ f3 1 162014"/>
                <a:gd name="f93" fmla="*/ f4 1 70963"/>
                <a:gd name="f94" fmla="val f5"/>
                <a:gd name="f95" fmla="val f6"/>
                <a:gd name="f96" fmla="val f7"/>
                <a:gd name="f97" fmla="*/ f91 f0 1"/>
                <a:gd name="f98" fmla="+- f96 0 f94"/>
                <a:gd name="f99" fmla="+- f95 0 f94"/>
                <a:gd name="f100" fmla="*/ f97 1 f2"/>
                <a:gd name="f101" fmla="*/ f99 1 162014"/>
                <a:gd name="f102" fmla="*/ f98 1 70963"/>
                <a:gd name="f103" fmla="*/ 138836 f99 1"/>
                <a:gd name="f104" fmla="*/ 14427 f98 1"/>
                <a:gd name="f105" fmla="*/ 97379 f99 1"/>
                <a:gd name="f106" fmla="*/ 32003 f98 1"/>
                <a:gd name="f107" fmla="*/ 82062 f99 1"/>
                <a:gd name="f108" fmla="*/ 46045 f98 1"/>
                <a:gd name="f109" fmla="*/ 45077 f99 1"/>
                <a:gd name="f110" fmla="*/ 58947 f98 1"/>
                <a:gd name="f111" fmla="*/ 16366 f99 1"/>
                <a:gd name="f112" fmla="*/ 67780 f98 1"/>
                <a:gd name="f113" fmla="*/ 2637 f99 1"/>
                <a:gd name="f114" fmla="*/ 67534 f98 1"/>
                <a:gd name="f115" fmla="*/ 2726 f99 1"/>
                <a:gd name="f116" fmla="*/ 54587 f98 1"/>
                <a:gd name="f117" fmla="*/ 39286 f99 1"/>
                <a:gd name="f118" fmla="*/ 38219 f98 1"/>
                <a:gd name="f119" fmla="*/ 66275 f99 1"/>
                <a:gd name="f120" fmla="*/ 32249 f98 1"/>
                <a:gd name="f121" fmla="*/ 86825 f99 1"/>
                <a:gd name="f122" fmla="*/ 16373 f98 1"/>
                <a:gd name="f123" fmla="*/ 151760 f99 1"/>
                <a:gd name="f124" fmla="*/ 1033 f98 1"/>
                <a:gd name="f125" fmla="*/ 155539 f99 1"/>
                <a:gd name="f126" fmla="*/ 1972 f98 1"/>
                <a:gd name="f127" fmla="*/ 162002 f99 1"/>
                <a:gd name="f128" fmla="*/ 8859 f98 1"/>
                <a:gd name="f129" fmla="*/ 154645 f99 1"/>
                <a:gd name="f130" fmla="*/ 138814 f99 1"/>
                <a:gd name="f131" fmla="*/ 14472 f98 1"/>
                <a:gd name="f132" fmla="+- f100 0 f1"/>
                <a:gd name="f133" fmla="*/ f103 1 162014"/>
                <a:gd name="f134" fmla="*/ f104 1 70963"/>
                <a:gd name="f135" fmla="*/ f105 1 162014"/>
                <a:gd name="f136" fmla="*/ f106 1 70963"/>
                <a:gd name="f137" fmla="*/ f107 1 162014"/>
                <a:gd name="f138" fmla="*/ f108 1 70963"/>
                <a:gd name="f139" fmla="*/ f109 1 162014"/>
                <a:gd name="f140" fmla="*/ f110 1 70963"/>
                <a:gd name="f141" fmla="*/ f111 1 162014"/>
                <a:gd name="f142" fmla="*/ f112 1 70963"/>
                <a:gd name="f143" fmla="*/ f113 1 162014"/>
                <a:gd name="f144" fmla="*/ f114 1 70963"/>
                <a:gd name="f145" fmla="*/ f115 1 162014"/>
                <a:gd name="f146" fmla="*/ f116 1 70963"/>
                <a:gd name="f147" fmla="*/ f117 1 162014"/>
                <a:gd name="f148" fmla="*/ f118 1 70963"/>
                <a:gd name="f149" fmla="*/ f119 1 162014"/>
                <a:gd name="f150" fmla="*/ f120 1 70963"/>
                <a:gd name="f151" fmla="*/ f121 1 162014"/>
                <a:gd name="f152" fmla="*/ f122 1 70963"/>
                <a:gd name="f153" fmla="*/ f123 1 162014"/>
                <a:gd name="f154" fmla="*/ f124 1 70963"/>
                <a:gd name="f155" fmla="*/ f125 1 162014"/>
                <a:gd name="f156" fmla="*/ f126 1 70963"/>
                <a:gd name="f157" fmla="*/ f127 1 162014"/>
                <a:gd name="f158" fmla="*/ f128 1 70963"/>
                <a:gd name="f159" fmla="*/ f129 1 162014"/>
                <a:gd name="f160" fmla="*/ f130 1 162014"/>
                <a:gd name="f161" fmla="*/ f131 1 70963"/>
                <a:gd name="f162" fmla="*/ f94 1 f101"/>
                <a:gd name="f163" fmla="*/ f95 1 f101"/>
                <a:gd name="f164" fmla="*/ f94 1 f102"/>
                <a:gd name="f165" fmla="*/ f96 1 f102"/>
                <a:gd name="f166" fmla="*/ f133 1 f101"/>
                <a:gd name="f167" fmla="*/ f134 1 f102"/>
                <a:gd name="f168" fmla="*/ f135 1 f101"/>
                <a:gd name="f169" fmla="*/ f136 1 f102"/>
                <a:gd name="f170" fmla="*/ f137 1 f101"/>
                <a:gd name="f171" fmla="*/ f138 1 f102"/>
                <a:gd name="f172" fmla="*/ f139 1 f101"/>
                <a:gd name="f173" fmla="*/ f140 1 f102"/>
                <a:gd name="f174" fmla="*/ f141 1 f101"/>
                <a:gd name="f175" fmla="*/ f142 1 f102"/>
                <a:gd name="f176" fmla="*/ f143 1 f101"/>
                <a:gd name="f177" fmla="*/ f144 1 f102"/>
                <a:gd name="f178" fmla="*/ f145 1 f101"/>
                <a:gd name="f179" fmla="*/ f146 1 f102"/>
                <a:gd name="f180" fmla="*/ f147 1 f101"/>
                <a:gd name="f181" fmla="*/ f148 1 f102"/>
                <a:gd name="f182" fmla="*/ f149 1 f101"/>
                <a:gd name="f183" fmla="*/ f150 1 f102"/>
                <a:gd name="f184" fmla="*/ f151 1 f101"/>
                <a:gd name="f185" fmla="*/ f152 1 f102"/>
                <a:gd name="f186" fmla="*/ f153 1 f101"/>
                <a:gd name="f187" fmla="*/ f154 1 f102"/>
                <a:gd name="f188" fmla="*/ f155 1 f101"/>
                <a:gd name="f189" fmla="*/ f156 1 f102"/>
                <a:gd name="f190" fmla="*/ f157 1 f101"/>
                <a:gd name="f191" fmla="*/ f158 1 f102"/>
                <a:gd name="f192" fmla="*/ f159 1 f101"/>
                <a:gd name="f193" fmla="*/ f160 1 f101"/>
                <a:gd name="f194" fmla="*/ f161 1 f102"/>
                <a:gd name="f195" fmla="*/ f162 f92 1"/>
                <a:gd name="f196" fmla="*/ f163 f92 1"/>
                <a:gd name="f197" fmla="*/ f165 f93 1"/>
                <a:gd name="f198" fmla="*/ f164 f93 1"/>
                <a:gd name="f199" fmla="*/ f166 f92 1"/>
                <a:gd name="f200" fmla="*/ f167 f93 1"/>
                <a:gd name="f201" fmla="*/ f168 f92 1"/>
                <a:gd name="f202" fmla="*/ f169 f93 1"/>
                <a:gd name="f203" fmla="*/ f170 f92 1"/>
                <a:gd name="f204" fmla="*/ f171 f93 1"/>
                <a:gd name="f205" fmla="*/ f172 f92 1"/>
                <a:gd name="f206" fmla="*/ f173 f93 1"/>
                <a:gd name="f207" fmla="*/ f174 f92 1"/>
                <a:gd name="f208" fmla="*/ f175 f93 1"/>
                <a:gd name="f209" fmla="*/ f176 f92 1"/>
                <a:gd name="f210" fmla="*/ f177 f93 1"/>
                <a:gd name="f211" fmla="*/ f178 f92 1"/>
                <a:gd name="f212" fmla="*/ f179 f93 1"/>
                <a:gd name="f213" fmla="*/ f180 f92 1"/>
                <a:gd name="f214" fmla="*/ f181 f93 1"/>
                <a:gd name="f215" fmla="*/ f182 f92 1"/>
                <a:gd name="f216" fmla="*/ f183 f93 1"/>
                <a:gd name="f217" fmla="*/ f184 f92 1"/>
                <a:gd name="f218" fmla="*/ f185 f93 1"/>
                <a:gd name="f219" fmla="*/ f186 f92 1"/>
                <a:gd name="f220" fmla="*/ f187 f93 1"/>
                <a:gd name="f221" fmla="*/ f188 f92 1"/>
                <a:gd name="f222" fmla="*/ f189 f93 1"/>
                <a:gd name="f223" fmla="*/ f190 f92 1"/>
                <a:gd name="f224" fmla="*/ f191 f93 1"/>
                <a:gd name="f225" fmla="*/ f192 f92 1"/>
                <a:gd name="f226" fmla="*/ f193 f92 1"/>
                <a:gd name="f227" fmla="*/ f194 f9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2">
                  <a:pos x="f199" y="f200"/>
                </a:cxn>
                <a:cxn ang="f132">
                  <a:pos x="f201" y="f202"/>
                </a:cxn>
                <a:cxn ang="f132">
                  <a:pos x="f203" y="f204"/>
                </a:cxn>
                <a:cxn ang="f132">
                  <a:pos x="f205" y="f206"/>
                </a:cxn>
                <a:cxn ang="f132">
                  <a:pos x="f207" y="f208"/>
                </a:cxn>
                <a:cxn ang="f132">
                  <a:pos x="f209" y="f210"/>
                </a:cxn>
                <a:cxn ang="f132">
                  <a:pos x="f211" y="f212"/>
                </a:cxn>
                <a:cxn ang="f132">
                  <a:pos x="f213" y="f214"/>
                </a:cxn>
                <a:cxn ang="f132">
                  <a:pos x="f215" y="f216"/>
                </a:cxn>
                <a:cxn ang="f132">
                  <a:pos x="f217" y="f218"/>
                </a:cxn>
                <a:cxn ang="f132">
                  <a:pos x="f219" y="f220"/>
                </a:cxn>
                <a:cxn ang="f132">
                  <a:pos x="f221" y="f222"/>
                </a:cxn>
                <a:cxn ang="f132">
                  <a:pos x="f223" y="f224"/>
                </a:cxn>
                <a:cxn ang="f132">
                  <a:pos x="f225" y="f200"/>
                </a:cxn>
                <a:cxn ang="f132">
                  <a:pos x="f226" y="f227"/>
                </a:cxn>
              </a:cxnLst>
              <a:rect l="f195" t="f198" r="f196" b="f197"/>
              <a:pathLst>
                <a:path w="162014" h="7096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1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9"/>
                  </a:cubicBezTo>
                  <a:cubicBezTo>
                    <a:pt x="f86" y="f87"/>
                    <a:pt x="f88" y="f89"/>
                    <a:pt x="f90" y="f8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22FB76BA-7BE2-2CC2-7E09-CCCFB49028F3}"/>
              </a:ext>
            </a:extLst>
          </p:cNvPr>
          <p:cNvGrpSpPr/>
          <p:nvPr/>
        </p:nvGrpSpPr>
        <p:grpSpPr>
          <a:xfrm>
            <a:off x="5216661" y="1592711"/>
            <a:ext cx="730724" cy="677277"/>
            <a:chOff x="5216661" y="1592711"/>
            <a:chExt cx="730724" cy="677277"/>
          </a:xfrm>
        </p:grpSpPr>
        <p:sp>
          <p:nvSpPr>
            <p:cNvPr id="44" name="Forma libre: forma 24">
              <a:extLst>
                <a:ext uri="{FF2B5EF4-FFF2-40B4-BE49-F238E27FC236}">
                  <a16:creationId xmlns:a16="http://schemas.microsoft.com/office/drawing/2014/main" id="{FFCC73A1-56E8-4CD6-8DEC-54FC48CF8F0E}"/>
                </a:ext>
              </a:extLst>
            </p:cNvPr>
            <p:cNvSpPr/>
            <p:nvPr/>
          </p:nvSpPr>
          <p:spPr>
            <a:xfrm>
              <a:off x="5216661" y="1592711"/>
              <a:ext cx="730724" cy="677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0722"/>
                <a:gd name="f7" fmla="val 677278"/>
                <a:gd name="f8" fmla="val 478356"/>
                <a:gd name="f9" fmla="val 248732"/>
                <a:gd name="f10" fmla="val 479858"/>
                <a:gd name="f11" fmla="val 317997"/>
                <a:gd name="f12" fmla="val 497622"/>
                <a:gd name="f13" fmla="val 382496"/>
                <a:gd name="f14" fmla="val 535894"/>
                <a:gd name="f15" fmla="val 440784"/>
                <a:gd name="f16" fmla="val 547275"/>
                <a:gd name="f17" fmla="val 458115"/>
                <a:gd name="f18" fmla="val 559233"/>
                <a:gd name="f19" fmla="val 475070"/>
                <a:gd name="f20" fmla="val 570295"/>
                <a:gd name="f21" fmla="val 492603"/>
                <a:gd name="f22" fmla="val 588608"/>
                <a:gd name="f23" fmla="val 521661"/>
                <a:gd name="f24" fmla="val 596869"/>
                <a:gd name="f25" fmla="val 552943"/>
                <a:gd name="f26" fmla="val 589041"/>
                <a:gd name="f27" fmla="val 587229"/>
                <a:gd name="f28" fmla="val 580434"/>
                <a:gd name="f29" fmla="val 624952"/>
                <a:gd name="f30" fmla="val 558799"/>
                <a:gd name="f31" fmla="val 651670"/>
                <a:gd name="f32" fmla="val 522087"/>
                <a:gd name="f33" fmla="val 665159"/>
                <a:gd name="f34" fmla="val 501290"/>
                <a:gd name="f35" fmla="val 672784"/>
                <a:gd name="f36" fmla="val 479945"/>
                <a:gd name="f37" fmla="val 676568"/>
                <a:gd name="f38" fmla="val 457762"/>
                <a:gd name="f39" fmla="val 672062"/>
                <a:gd name="f40" fmla="val 454498"/>
                <a:gd name="f41" fmla="val 671398"/>
                <a:gd name="f42" fmla="val 451003"/>
                <a:gd name="f43" fmla="val 670965"/>
                <a:gd name="f44" fmla="val 447768"/>
                <a:gd name="f45" fmla="val 671369"/>
                <a:gd name="f46" fmla="val 411489"/>
                <a:gd name="f47" fmla="val 676048"/>
                <a:gd name="f48" fmla="val 375008"/>
                <a:gd name="f49" fmla="val 673564"/>
                <a:gd name="f50" fmla="val 338613"/>
                <a:gd name="f51" fmla="val 674171"/>
                <a:gd name="f52" fmla="val 266345"/>
                <a:gd name="f53" fmla="val 675384"/>
                <a:gd name="f54" fmla="val 194076"/>
                <a:gd name="f55" fmla="val 676135"/>
                <a:gd name="f56" fmla="val 121807"/>
                <a:gd name="f57" fmla="val 677232"/>
                <a:gd name="f58" fmla="val 106614"/>
                <a:gd name="f59" fmla="val 677464"/>
                <a:gd name="f60" fmla="val 91594"/>
                <a:gd name="f61" fmla="val 676944"/>
                <a:gd name="f62" fmla="val 76834"/>
                <a:gd name="f63" fmla="val 672871"/>
                <a:gd name="f64" fmla="val 32554"/>
                <a:gd name="f65" fmla="val 660682"/>
                <a:gd name="f66" fmla="val 11728"/>
                <a:gd name="f67" fmla="val 628389"/>
                <a:gd name="f68" fmla="val 2052"/>
                <a:gd name="f69" fmla="val 586275"/>
                <a:gd name="f70" fmla="val -923"/>
                <a:gd name="f71" fmla="val 573393"/>
                <a:gd name="f72" fmla="val -605"/>
                <a:gd name="f73" fmla="val 560713"/>
                <a:gd name="f74" fmla="val 2630"/>
                <a:gd name="f75" fmla="val 548032"/>
                <a:gd name="f76" fmla="val 7078"/>
                <a:gd name="f77" fmla="val 530702"/>
                <a:gd name="f78" fmla="val 15108"/>
                <a:gd name="f79" fmla="val 522961"/>
                <a:gd name="f80" fmla="val 32612"/>
                <a:gd name="f81" fmla="val 520996"/>
                <a:gd name="f82" fmla="val 65424"/>
                <a:gd name="f83" fmla="val 517299"/>
                <a:gd name="f84" fmla="val 98295"/>
                <a:gd name="f85" fmla="val 514209"/>
                <a:gd name="f86" fmla="val 131165"/>
                <a:gd name="f87" fmla="val 510887"/>
                <a:gd name="f88" fmla="val 133938"/>
                <a:gd name="f89" fmla="val 510598"/>
                <a:gd name="f90" fmla="val 136769"/>
                <a:gd name="f91" fmla="val 510743"/>
                <a:gd name="f92" fmla="val 139542"/>
                <a:gd name="f93" fmla="val 510425"/>
                <a:gd name="f94" fmla="val 144712"/>
                <a:gd name="f95" fmla="val 509789"/>
                <a:gd name="f96" fmla="val 146619"/>
                <a:gd name="f97" fmla="val 506670"/>
                <a:gd name="f98" fmla="val 143961"/>
                <a:gd name="f99" fmla="val 502250"/>
                <a:gd name="f100" fmla="val 139369"/>
                <a:gd name="f101" fmla="val 494567"/>
                <a:gd name="f102" fmla="val 134429"/>
                <a:gd name="f103" fmla="val 487057"/>
                <a:gd name="f104" fmla="val 129172"/>
                <a:gd name="f105" fmla="val 479807"/>
                <a:gd name="f106" fmla="val 101646"/>
                <a:gd name="f107" fmla="val 441766"/>
                <a:gd name="f108" fmla="val 80618"/>
                <a:gd name="f109" fmla="val 400491"/>
                <a:gd name="f110" fmla="val 67764"/>
                <a:gd name="f111" fmla="val 355315"/>
                <a:gd name="f112" fmla="val 44310"/>
                <a:gd name="f113" fmla="val 272821"/>
                <a:gd name="f114" fmla="val 47112"/>
                <a:gd name="f115" fmla="val 191425"/>
                <a:gd name="f116" fmla="val 79953"/>
                <a:gd name="f117" fmla="val 111762"/>
                <a:gd name="f118" fmla="val 100837"/>
                <a:gd name="f119" fmla="val 61098"/>
                <a:gd name="f120" fmla="val 137058"/>
                <a:gd name="f121" fmla="val 26726"/>
                <a:gd name="f122" fmla="val 190032"/>
                <a:gd name="f123" fmla="val 11013"/>
                <a:gd name="f124" fmla="val 207854"/>
                <a:gd name="f125" fmla="val 5727"/>
                <a:gd name="f126" fmla="val 225993"/>
                <a:gd name="f127" fmla="val 3907"/>
                <a:gd name="f128" fmla="val 244739"/>
                <a:gd name="f129" fmla="val 4803"/>
                <a:gd name="f130" fmla="val 259701"/>
                <a:gd name="f131" fmla="val 5496"/>
                <a:gd name="f132" fmla="val 274865"/>
                <a:gd name="f133" fmla="val 3705"/>
                <a:gd name="f134" fmla="val 289885"/>
                <a:gd name="f135" fmla="val 2174"/>
                <a:gd name="f136" fmla="val 320098"/>
                <a:gd name="f137" fmla="val -888"/>
                <a:gd name="f138" fmla="val 350283"/>
                <a:gd name="f139" fmla="val -483"/>
                <a:gd name="f140" fmla="val 380496"/>
                <a:gd name="f141" fmla="val 1943"/>
                <a:gd name="f142" fmla="val 384395"/>
                <a:gd name="f143" fmla="val 2261"/>
                <a:gd name="f144" fmla="val 388323"/>
                <a:gd name="f145" fmla="val 2607"/>
                <a:gd name="f146" fmla="val 392223"/>
                <a:gd name="f147" fmla="val 2665"/>
                <a:gd name="f148" fmla="val 454411"/>
                <a:gd name="f149" fmla="val 3358"/>
                <a:gd name="f150" fmla="val 516599"/>
                <a:gd name="f151" fmla="val 2550"/>
                <a:gd name="f152" fmla="val 578730"/>
                <a:gd name="f153" fmla="val 6045"/>
                <a:gd name="f154" fmla="val 594876"/>
                <a:gd name="f155" fmla="val 6940"/>
                <a:gd name="f156" fmla="val 610878"/>
                <a:gd name="f157" fmla="val 3503"/>
                <a:gd name="f158" fmla="val 627284"/>
                <a:gd name="f159" fmla="val 5900"/>
                <a:gd name="f160" fmla="val 666221"/>
                <a:gd name="f161" fmla="val 11562"/>
                <a:gd name="f162" fmla="val 696982"/>
                <a:gd name="f163" fmla="val 29614"/>
                <a:gd name="f164" fmla="val 718270"/>
                <a:gd name="f165" fmla="val 62716"/>
                <a:gd name="f166" fmla="val 740771"/>
                <a:gd name="f167" fmla="val 97695"/>
                <a:gd name="f168" fmla="val 731673"/>
                <a:gd name="f169" fmla="val 143823"/>
                <a:gd name="f170" fmla="val 699871"/>
                <a:gd name="f171" fmla="val 174065"/>
                <a:gd name="f172" fmla="val 667780"/>
                <a:gd name="f173" fmla="val 204567"/>
                <a:gd name="f174" fmla="val 629364"/>
                <a:gd name="f175" fmla="val 211846"/>
                <a:gd name="f176" fmla="val 587973"/>
                <a:gd name="f177" fmla="val 208293"/>
                <a:gd name="f178" fmla="val 555333"/>
                <a:gd name="f179" fmla="val 205492"/>
                <a:gd name="f180" fmla="val 523069"/>
                <a:gd name="f181" fmla="val 211471"/>
                <a:gd name="f182" fmla="val 490603"/>
                <a:gd name="f183" fmla="val 209680"/>
                <a:gd name="f184" fmla="val 482256"/>
                <a:gd name="f185" fmla="val 209218"/>
                <a:gd name="f186" fmla="val 478212"/>
                <a:gd name="f187" fmla="val 213493"/>
                <a:gd name="f188" fmla="val 478299"/>
                <a:gd name="f189" fmla="val 221840"/>
                <a:gd name="f190" fmla="val 478385"/>
                <a:gd name="f191" fmla="val 230794"/>
                <a:gd name="f192" fmla="val 239778"/>
                <a:gd name="f193" fmla="val 505652"/>
                <a:gd name="f194" fmla="val 39579"/>
                <a:gd name="f195" fmla="val 469084"/>
                <a:gd name="f196" fmla="val 38453"/>
                <a:gd name="f197" fmla="val 433383"/>
                <a:gd name="f198" fmla="val 33600"/>
                <a:gd name="f199" fmla="val 397595"/>
                <a:gd name="f200" fmla="val 35680"/>
                <a:gd name="f201" fmla="val 361201"/>
                <a:gd name="f202" fmla="val 37817"/>
                <a:gd name="f203" fmla="val 324864"/>
                <a:gd name="f204" fmla="val 38597"/>
                <a:gd name="f205" fmla="val 288528"/>
                <a:gd name="f206" fmla="val 35189"/>
                <a:gd name="f207" fmla="val 266807"/>
                <a:gd name="f208" fmla="val 33167"/>
                <a:gd name="f209" fmla="val 246588"/>
                <a:gd name="f210" fmla="val 41399"/>
                <a:gd name="f211" fmla="val 225618"/>
                <a:gd name="f212" fmla="val 43999"/>
                <a:gd name="f213" fmla="val 182840"/>
                <a:gd name="f214" fmla="val 49285"/>
                <a:gd name="f215" fmla="val 153984"/>
                <a:gd name="f216" fmla="val 72508"/>
                <a:gd name="f217" fmla="val 133967"/>
                <a:gd name="f218" fmla="val 109364"/>
                <a:gd name="f219" fmla="val 114037"/>
                <a:gd name="f220" fmla="val 146047"/>
                <a:gd name="f221" fmla="val 103841"/>
                <a:gd name="f222" fmla="val 185533"/>
                <a:gd name="f223" fmla="val 102050"/>
                <a:gd name="f224" fmla="val 226722"/>
                <a:gd name="f225" fmla="val 98873"/>
                <a:gd name="f226" fmla="val 300117"/>
                <a:gd name="f227" fmla="val 115423"/>
                <a:gd name="f228" fmla="val 369064"/>
                <a:gd name="f229" fmla="val 154389"/>
                <a:gd name="f230" fmla="val 431888"/>
                <a:gd name="f231" fmla="val 168253"/>
                <a:gd name="f232" fmla="val 454245"/>
                <a:gd name="f233" fmla="val 183388"/>
                <a:gd name="f234" fmla="val 475821"/>
                <a:gd name="f235" fmla="val 197397"/>
                <a:gd name="f236" fmla="val 498091"/>
                <a:gd name="f237" fmla="val 201846"/>
                <a:gd name="f238" fmla="val 505139"/>
                <a:gd name="f239" fmla="val 207507"/>
                <a:gd name="f240" fmla="val 505370"/>
                <a:gd name="f241" fmla="val 214584"/>
                <a:gd name="f242" fmla="val 271139"/>
                <a:gd name="f243" fmla="val 503319"/>
                <a:gd name="f244" fmla="val 327724"/>
                <a:gd name="f245" fmla="val 503926"/>
                <a:gd name="f246" fmla="val 384309"/>
                <a:gd name="f247" fmla="val 504446"/>
                <a:gd name="f248" fmla="val 389912"/>
                <a:gd name="f249" fmla="val 504503"/>
                <a:gd name="f250" fmla="val 395574"/>
                <a:gd name="f251" fmla="val 401062"/>
                <a:gd name="f252" fmla="val 505399"/>
                <a:gd name="f253" fmla="val 419952"/>
                <a:gd name="f254" fmla="val 508461"/>
                <a:gd name="f255" fmla="val 425613"/>
                <a:gd name="f256" fmla="val 519119"/>
                <a:gd name="f257" fmla="val 416717"/>
                <a:gd name="f258" fmla="val 536305"/>
                <a:gd name="f259" fmla="val 404672"/>
                <a:gd name="f260" fmla="val 559615"/>
                <a:gd name="f261" fmla="val 406521"/>
                <a:gd name="f262" fmla="val 581856"/>
                <a:gd name="f263" fmla="val 421050"/>
                <a:gd name="f264" fmla="val 602913"/>
                <a:gd name="f265" fmla="val 436243"/>
                <a:gd name="f266" fmla="val 624923"/>
                <a:gd name="f267" fmla="val 457242"/>
                <a:gd name="f268" fmla="val 636736"/>
                <a:gd name="f269" fmla="val 484480"/>
                <a:gd name="f270" fmla="val 631393"/>
                <a:gd name="f271" fmla="val 510274"/>
                <a:gd name="f272" fmla="val 626338"/>
                <a:gd name="f273" fmla="val 526969"/>
                <a:gd name="f274" fmla="val 610596"/>
                <a:gd name="f275" fmla="val 533959"/>
                <a:gd name="f276" fmla="val 584571"/>
                <a:gd name="f277" fmla="val 540140"/>
                <a:gd name="f278" fmla="val 561550"/>
                <a:gd name="f279" fmla="val 535085"/>
                <a:gd name="f280" fmla="val 540147"/>
                <a:gd name="f281" fmla="val 526247"/>
                <a:gd name="f282" fmla="val 519177"/>
                <a:gd name="f283" fmla="val 517495"/>
                <a:gd name="f284" fmla="val 498438"/>
                <a:gd name="f285" fmla="val 504843"/>
                <a:gd name="f286" fmla="val 479952"/>
                <a:gd name="f287" fmla="val 492654"/>
                <a:gd name="f288" fmla="val 461119"/>
                <a:gd name="f289" fmla="val 439738"/>
                <a:gd name="f290" fmla="val 379347"/>
                <a:gd name="f291" fmla="val 419028"/>
                <a:gd name="f292" fmla="val 290065"/>
                <a:gd name="f293" fmla="val 433152"/>
                <a:gd name="f294" fmla="val 193447"/>
                <a:gd name="f295" fmla="val 439016"/>
                <a:gd name="f296" fmla="val 153297"/>
                <a:gd name="f297" fmla="val 450541"/>
                <a:gd name="f298" fmla="val 114737"/>
                <a:gd name="f299" fmla="val 472550"/>
                <a:gd name="f300" fmla="val 80018"/>
                <a:gd name="f301" fmla="val 481822"/>
                <a:gd name="f302" fmla="val 65373"/>
                <a:gd name="f303" fmla="val 493521"/>
                <a:gd name="f304" fmla="val 52751"/>
                <a:gd name="f305" fmla="val 505623"/>
                <a:gd name="f306" fmla="val 386186"/>
                <a:gd name="f307" fmla="val 622410"/>
                <a:gd name="f308" fmla="val 383529"/>
                <a:gd name="f309" fmla="val 617037"/>
                <a:gd name="f310" fmla="val 381102"/>
                <a:gd name="f311" fmla="val 612647"/>
                <a:gd name="f312" fmla="val 379109"/>
                <a:gd name="f313" fmla="val 608083"/>
                <a:gd name="f314" fmla="val 372322"/>
                <a:gd name="f315" fmla="val 592486"/>
                <a:gd name="f316" fmla="val 368249"/>
                <a:gd name="f317" fmla="val 576310"/>
                <a:gd name="f318" fmla="val 370040"/>
                <a:gd name="f319" fmla="val 559153"/>
                <a:gd name="f320" fmla="val 372062"/>
                <a:gd name="f321" fmla="val 539627"/>
                <a:gd name="f322" fmla="val 372148"/>
                <a:gd name="f323" fmla="val 539569"/>
                <a:gd name="f324" fmla="val 352882"/>
                <a:gd name="f325" fmla="val 539280"/>
                <a:gd name="f326" fmla="val 342253"/>
                <a:gd name="f327" fmla="val 539107"/>
                <a:gd name="f328" fmla="val 331623"/>
                <a:gd name="f329" fmla="val 539049"/>
                <a:gd name="f330" fmla="val 320965"/>
                <a:gd name="f331" fmla="val 271168"/>
                <a:gd name="f332" fmla="val 221372"/>
                <a:gd name="f333" fmla="val 538905"/>
                <a:gd name="f334" fmla="val 171661"/>
                <a:gd name="f335" fmla="val 542718"/>
                <a:gd name="f336" fmla="val 136538"/>
                <a:gd name="f337" fmla="val 545404"/>
                <a:gd name="f338" fmla="val 101357"/>
                <a:gd name="f339" fmla="val 547397"/>
                <a:gd name="f340" fmla="val 66291"/>
                <a:gd name="f341" fmla="val 550487"/>
                <a:gd name="f342" fmla="val 43848"/>
                <a:gd name="f343" fmla="val 552481"/>
                <a:gd name="f344" fmla="val 38822"/>
                <a:gd name="f345" fmla="val 561117"/>
                <a:gd name="f346" fmla="val 45639"/>
                <a:gd name="f347" fmla="val 582780"/>
                <a:gd name="f348" fmla="val 47689"/>
                <a:gd name="f349" fmla="val 589308"/>
                <a:gd name="f350" fmla="val 51300"/>
                <a:gd name="f351" fmla="val 594854"/>
                <a:gd name="f352" fmla="val 55950"/>
                <a:gd name="f353" fmla="val 599880"/>
                <a:gd name="f354" fmla="val 68371"/>
                <a:gd name="f355" fmla="val 613398"/>
                <a:gd name="f356" fmla="val 84373"/>
                <a:gd name="f357" fmla="val 619810"/>
                <a:gd name="f358" fmla="val 101992"/>
                <a:gd name="f359" fmla="val 621514"/>
                <a:gd name="f360" fmla="val 122616"/>
                <a:gd name="f361" fmla="val 623507"/>
                <a:gd name="f362" fmla="val 143441"/>
                <a:gd name="f363" fmla="val 623276"/>
                <a:gd name="f364" fmla="val 164007"/>
                <a:gd name="f365" fmla="val 620561"/>
                <a:gd name="f366" fmla="val 184717"/>
                <a:gd name="f367" fmla="val 617817"/>
                <a:gd name="f368" fmla="val 205427"/>
                <a:gd name="f369" fmla="val 617471"/>
                <a:gd name="f370" fmla="val 619492"/>
                <a:gd name="f371" fmla="val 273941"/>
                <a:gd name="f372" fmla="val 624229"/>
                <a:gd name="f373" fmla="val 321947"/>
                <a:gd name="f374" fmla="val 626223"/>
                <a:gd name="f375" fmla="val 370097"/>
                <a:gd name="f376" fmla="val 625212"/>
                <a:gd name="f377" fmla="val 374979"/>
                <a:gd name="f378" fmla="val 625096"/>
                <a:gd name="f379" fmla="val 380120"/>
                <a:gd name="f380" fmla="val 626454"/>
                <a:gd name="f381" fmla="val 622439"/>
                <a:gd name="f382" fmla="val 529164"/>
                <a:gd name="f383" fmla="val 161298"/>
                <a:gd name="f384" fmla="val 543722"/>
                <a:gd name="f385" fmla="val 160836"/>
                <a:gd name="f386" fmla="val 558222"/>
                <a:gd name="f387" fmla="val 160547"/>
                <a:gd name="f388" fmla="val 572779"/>
                <a:gd name="f389" fmla="val 159161"/>
                <a:gd name="f390" fmla="val 587251"/>
                <a:gd name="f391" fmla="val 157775"/>
                <a:gd name="f392" fmla="val 601866"/>
                <a:gd name="f393" fmla="val 158121"/>
                <a:gd name="f394" fmla="val 616424"/>
                <a:gd name="f395" fmla="val 157861"/>
                <a:gd name="f396" fmla="val 628180"/>
                <a:gd name="f397" fmla="val 157659"/>
                <a:gd name="f398" fmla="val 639965"/>
                <a:gd name="f399" fmla="val 157457"/>
                <a:gd name="f400" fmla="val 651721"/>
                <a:gd name="f401" fmla="val 157688"/>
                <a:gd name="f402" fmla="val 660184"/>
                <a:gd name="f403" fmla="val 666769"/>
                <a:gd name="f404" fmla="val 154771"/>
                <a:gd name="f405" fmla="val 672402"/>
                <a:gd name="f406" fmla="val 148532"/>
                <a:gd name="f407" fmla="val 691899"/>
                <a:gd name="f408" fmla="val 127013"/>
                <a:gd name="f409" fmla="val 692708"/>
                <a:gd name="f410" fmla="val 93767"/>
                <a:gd name="f411" fmla="val 673933"/>
                <a:gd name="f412" fmla="val 71583"/>
                <a:gd name="f413" fmla="val 665036"/>
                <a:gd name="f414" fmla="val 654060"/>
                <a:gd name="f415" fmla="val 53300"/>
                <a:gd name="f416" fmla="val 640947"/>
                <a:gd name="f417" fmla="val 49227"/>
                <a:gd name="f418" fmla="val 606401"/>
                <a:gd name="f419" fmla="val 38482"/>
                <a:gd name="f420" fmla="val 574224"/>
                <a:gd name="f421" fmla="val 44230"/>
                <a:gd name="f422" fmla="val 545657"/>
                <a:gd name="f423" fmla="val 66038"/>
                <a:gd name="f424" fmla="val 517292"/>
                <a:gd name="f425" fmla="val 87701"/>
                <a:gd name="f426" fmla="val 503399"/>
                <a:gd name="f427" fmla="val 119012"/>
                <a:gd name="f428" fmla="val 492019"/>
                <a:gd name="f429" fmla="val 151593"/>
                <a:gd name="f430" fmla="val 489881"/>
                <a:gd name="f431" fmla="val 157717"/>
                <a:gd name="f432" fmla="val 491845"/>
                <a:gd name="f433" fmla="val 161356"/>
                <a:gd name="f434" fmla="val 498893"/>
                <a:gd name="f435" fmla="val 161327"/>
                <a:gd name="f436" fmla="val 508974"/>
                <a:gd name="f437" fmla="val 161270"/>
                <a:gd name="f438" fmla="val 519054"/>
                <a:gd name="f439" fmla="val 529135"/>
                <a:gd name="f440" fmla="+- 0 0 -90"/>
                <a:gd name="f441" fmla="*/ f3 1 730722"/>
                <a:gd name="f442" fmla="*/ f4 1 677278"/>
                <a:gd name="f443" fmla="val f5"/>
                <a:gd name="f444" fmla="val f6"/>
                <a:gd name="f445" fmla="val f7"/>
                <a:gd name="f446" fmla="*/ f440 f0 1"/>
                <a:gd name="f447" fmla="+- f445 0 f443"/>
                <a:gd name="f448" fmla="+- f444 0 f443"/>
                <a:gd name="f449" fmla="*/ f446 1 f2"/>
                <a:gd name="f450" fmla="*/ f448 1 730722"/>
                <a:gd name="f451" fmla="*/ f447 1 677278"/>
                <a:gd name="f452" fmla="*/ 478356 f448 1"/>
                <a:gd name="f453" fmla="*/ 248732 f447 1"/>
                <a:gd name="f454" fmla="*/ 535894 f448 1"/>
                <a:gd name="f455" fmla="*/ 440784 f447 1"/>
                <a:gd name="f456" fmla="*/ 570295 f448 1"/>
                <a:gd name="f457" fmla="*/ 492603 f447 1"/>
                <a:gd name="f458" fmla="*/ 589041 f448 1"/>
                <a:gd name="f459" fmla="*/ 587229 f447 1"/>
                <a:gd name="f460" fmla="*/ 522087 f448 1"/>
                <a:gd name="f461" fmla="*/ 665159 f447 1"/>
                <a:gd name="f462" fmla="*/ 457762 f448 1"/>
                <a:gd name="f463" fmla="*/ 672062 f447 1"/>
                <a:gd name="f464" fmla="*/ 447768 f448 1"/>
                <a:gd name="f465" fmla="*/ 671369 f447 1"/>
                <a:gd name="f466" fmla="*/ 338613 f448 1"/>
                <a:gd name="f467" fmla="*/ 674171 f447 1"/>
                <a:gd name="f468" fmla="*/ 121807 f448 1"/>
                <a:gd name="f469" fmla="*/ 677232 f447 1"/>
                <a:gd name="f470" fmla="*/ 76834 f448 1"/>
                <a:gd name="f471" fmla="*/ 672871 f447 1"/>
                <a:gd name="f472" fmla="*/ 2052 f448 1"/>
                <a:gd name="f473" fmla="*/ 586275 f447 1"/>
                <a:gd name="f474" fmla="*/ 2630 f448 1"/>
                <a:gd name="f475" fmla="*/ 548032 f447 1"/>
                <a:gd name="f476" fmla="*/ 32612 f448 1"/>
                <a:gd name="f477" fmla="*/ 520996 f447 1"/>
                <a:gd name="f478" fmla="*/ 131165 f448 1"/>
                <a:gd name="f479" fmla="*/ 510887 f447 1"/>
                <a:gd name="f480" fmla="*/ 139542 f448 1"/>
                <a:gd name="f481" fmla="*/ 510425 f447 1"/>
                <a:gd name="f482" fmla="*/ 143961 f448 1"/>
                <a:gd name="f483" fmla="*/ 502250 f447 1"/>
                <a:gd name="f484" fmla="*/ 129172 f448 1"/>
                <a:gd name="f485" fmla="*/ 479807 f447 1"/>
                <a:gd name="f486" fmla="*/ 67764 f448 1"/>
                <a:gd name="f487" fmla="*/ 355315 f447 1"/>
                <a:gd name="f488" fmla="*/ 79953 f448 1"/>
                <a:gd name="f489" fmla="*/ 111762 f447 1"/>
                <a:gd name="f490" fmla="*/ 190032 f448 1"/>
                <a:gd name="f491" fmla="*/ 11013 f447 1"/>
                <a:gd name="f492" fmla="*/ 244739 f448 1"/>
                <a:gd name="f493" fmla="*/ 4803 f447 1"/>
                <a:gd name="f494" fmla="*/ 289885 f448 1"/>
                <a:gd name="f495" fmla="*/ 2174 f447 1"/>
                <a:gd name="f496" fmla="*/ 380496 f448 1"/>
                <a:gd name="f497" fmla="*/ 1943 f447 1"/>
                <a:gd name="f498" fmla="*/ 392223 f448 1"/>
                <a:gd name="f499" fmla="*/ 2665 f447 1"/>
                <a:gd name="f500" fmla="*/ 578730 f448 1"/>
                <a:gd name="f501" fmla="*/ 6045 f447 1"/>
                <a:gd name="f502" fmla="*/ 627284 f448 1"/>
                <a:gd name="f503" fmla="*/ 5900 f447 1"/>
                <a:gd name="f504" fmla="*/ 718270 f448 1"/>
                <a:gd name="f505" fmla="*/ 62716 f447 1"/>
                <a:gd name="f506" fmla="*/ 699871 f448 1"/>
                <a:gd name="f507" fmla="*/ 174065 f447 1"/>
                <a:gd name="f508" fmla="*/ 587973 f448 1"/>
                <a:gd name="f509" fmla="*/ 208293 f447 1"/>
                <a:gd name="f510" fmla="*/ 490603 f448 1"/>
                <a:gd name="f511" fmla="*/ 209680 f447 1"/>
                <a:gd name="f512" fmla="*/ 478299 f448 1"/>
                <a:gd name="f513" fmla="*/ 221840 f447 1"/>
                <a:gd name="f514" fmla="*/ 505652 f448 1"/>
                <a:gd name="f515" fmla="*/ 39579 f447 1"/>
                <a:gd name="f516" fmla="*/ 397595 f448 1"/>
                <a:gd name="f517" fmla="*/ 35680 f447 1"/>
                <a:gd name="f518" fmla="*/ 288528 f448 1"/>
                <a:gd name="f519" fmla="*/ 35189 f447 1"/>
                <a:gd name="f520" fmla="*/ 225618 f448 1"/>
                <a:gd name="f521" fmla="*/ 43999 f447 1"/>
                <a:gd name="f522" fmla="*/ 133967 f448 1"/>
                <a:gd name="f523" fmla="*/ 109364 f447 1"/>
                <a:gd name="f524" fmla="*/ 102050 f448 1"/>
                <a:gd name="f525" fmla="*/ 226722 f447 1"/>
                <a:gd name="f526" fmla="*/ 154389 f448 1"/>
                <a:gd name="f527" fmla="*/ 431888 f447 1"/>
                <a:gd name="f528" fmla="*/ 197397 f448 1"/>
                <a:gd name="f529" fmla="*/ 498091 f447 1"/>
                <a:gd name="f530" fmla="*/ 214584 f448 1"/>
                <a:gd name="f531" fmla="*/ 505139 f447 1"/>
                <a:gd name="f532" fmla="*/ 384309 f448 1"/>
                <a:gd name="f533" fmla="*/ 504446 f447 1"/>
                <a:gd name="f534" fmla="*/ 401062 f448 1"/>
                <a:gd name="f535" fmla="*/ 505399 f447 1"/>
                <a:gd name="f536" fmla="*/ 416717 f448 1"/>
                <a:gd name="f537" fmla="*/ 536305 f447 1"/>
                <a:gd name="f538" fmla="*/ 421050 f448 1"/>
                <a:gd name="f539" fmla="*/ 602913 f447 1"/>
                <a:gd name="f540" fmla="*/ 484480 f448 1"/>
                <a:gd name="f541" fmla="*/ 631393 f447 1"/>
                <a:gd name="f542" fmla="*/ 533959 f448 1"/>
                <a:gd name="f543" fmla="*/ 584571 f447 1"/>
                <a:gd name="f544" fmla="*/ 526247 f448 1"/>
                <a:gd name="f545" fmla="*/ 519177 f447 1"/>
                <a:gd name="f546" fmla="*/ 492654 f448 1"/>
                <a:gd name="f547" fmla="*/ 461119 f447 1"/>
                <a:gd name="f548" fmla="*/ 433152 f448 1"/>
                <a:gd name="f549" fmla="*/ 193447 f447 1"/>
                <a:gd name="f550" fmla="*/ 472550 f448 1"/>
                <a:gd name="f551" fmla="*/ 80018 f447 1"/>
                <a:gd name="f552" fmla="*/ 505623 f448 1"/>
                <a:gd name="f553" fmla="*/ 386186 f448 1"/>
                <a:gd name="f554" fmla="*/ 622410 f447 1"/>
                <a:gd name="f555" fmla="*/ 379109 f448 1"/>
                <a:gd name="f556" fmla="*/ 608083 f447 1"/>
                <a:gd name="f557" fmla="*/ 370040 f448 1"/>
                <a:gd name="f558" fmla="*/ 559153 f447 1"/>
                <a:gd name="f559" fmla="*/ 352882 f448 1"/>
                <a:gd name="f560" fmla="*/ 539280 f447 1"/>
                <a:gd name="f561" fmla="*/ 320965 f448 1"/>
                <a:gd name="f562" fmla="*/ 539049 f447 1"/>
                <a:gd name="f563" fmla="*/ 171661 f448 1"/>
                <a:gd name="f564" fmla="*/ 542718 f447 1"/>
                <a:gd name="f565" fmla="*/ 66291 f448 1"/>
                <a:gd name="f566" fmla="*/ 550487 f447 1"/>
                <a:gd name="f567" fmla="*/ 45639 f448 1"/>
                <a:gd name="f568" fmla="*/ 582780 f447 1"/>
                <a:gd name="f569" fmla="*/ 55950 f448 1"/>
                <a:gd name="f570" fmla="*/ 599880 f447 1"/>
                <a:gd name="f571" fmla="*/ 101992 f448 1"/>
                <a:gd name="f572" fmla="*/ 621514 f447 1"/>
                <a:gd name="f573" fmla="*/ 164007 f448 1"/>
                <a:gd name="f574" fmla="*/ 620561 f447 1"/>
                <a:gd name="f575" fmla="*/ 225993 f448 1"/>
                <a:gd name="f576" fmla="*/ 619492 f447 1"/>
                <a:gd name="f577" fmla="*/ 370097 f448 1"/>
                <a:gd name="f578" fmla="*/ 625212 f447 1"/>
                <a:gd name="f579" fmla="*/ 622439 f447 1"/>
                <a:gd name="f580" fmla="*/ 529164 f448 1"/>
                <a:gd name="f581" fmla="*/ 161298 f447 1"/>
                <a:gd name="f582" fmla="*/ 572779 f448 1"/>
                <a:gd name="f583" fmla="*/ 159161 f447 1"/>
                <a:gd name="f584" fmla="*/ 616424 f448 1"/>
                <a:gd name="f585" fmla="*/ 157861 f447 1"/>
                <a:gd name="f586" fmla="*/ 651721 f448 1"/>
                <a:gd name="f587" fmla="*/ 157688 f447 1"/>
                <a:gd name="f588" fmla="*/ 672402 f448 1"/>
                <a:gd name="f589" fmla="*/ 148532 f447 1"/>
                <a:gd name="f590" fmla="*/ 673933 f448 1"/>
                <a:gd name="f591" fmla="*/ 71583 f447 1"/>
                <a:gd name="f592" fmla="*/ 640947 f448 1"/>
                <a:gd name="f593" fmla="*/ 49227 f447 1"/>
                <a:gd name="f594" fmla="*/ 545657 f448 1"/>
                <a:gd name="f595" fmla="*/ 66038 f447 1"/>
                <a:gd name="f596" fmla="*/ 492019 f448 1"/>
                <a:gd name="f597" fmla="*/ 151593 f447 1"/>
                <a:gd name="f598" fmla="*/ 498893 f448 1"/>
                <a:gd name="f599" fmla="*/ 161327 f447 1"/>
                <a:gd name="f600" fmla="*/ 529135 f448 1"/>
                <a:gd name="f601" fmla="+- f449 0 f1"/>
                <a:gd name="f602" fmla="*/ f452 1 730722"/>
                <a:gd name="f603" fmla="*/ f453 1 677278"/>
                <a:gd name="f604" fmla="*/ f454 1 730722"/>
                <a:gd name="f605" fmla="*/ f455 1 677278"/>
                <a:gd name="f606" fmla="*/ f456 1 730722"/>
                <a:gd name="f607" fmla="*/ f457 1 677278"/>
                <a:gd name="f608" fmla="*/ f458 1 730722"/>
                <a:gd name="f609" fmla="*/ f459 1 677278"/>
                <a:gd name="f610" fmla="*/ f460 1 730722"/>
                <a:gd name="f611" fmla="*/ f461 1 677278"/>
                <a:gd name="f612" fmla="*/ f462 1 730722"/>
                <a:gd name="f613" fmla="*/ f463 1 677278"/>
                <a:gd name="f614" fmla="*/ f464 1 730722"/>
                <a:gd name="f615" fmla="*/ f465 1 677278"/>
                <a:gd name="f616" fmla="*/ f466 1 730722"/>
                <a:gd name="f617" fmla="*/ f467 1 677278"/>
                <a:gd name="f618" fmla="*/ f468 1 730722"/>
                <a:gd name="f619" fmla="*/ f469 1 677278"/>
                <a:gd name="f620" fmla="*/ f470 1 730722"/>
                <a:gd name="f621" fmla="*/ f471 1 677278"/>
                <a:gd name="f622" fmla="*/ f472 1 730722"/>
                <a:gd name="f623" fmla="*/ f473 1 677278"/>
                <a:gd name="f624" fmla="*/ f474 1 730722"/>
                <a:gd name="f625" fmla="*/ f475 1 677278"/>
                <a:gd name="f626" fmla="*/ f476 1 730722"/>
                <a:gd name="f627" fmla="*/ f477 1 677278"/>
                <a:gd name="f628" fmla="*/ f478 1 730722"/>
                <a:gd name="f629" fmla="*/ f479 1 677278"/>
                <a:gd name="f630" fmla="*/ f480 1 730722"/>
                <a:gd name="f631" fmla="*/ f481 1 677278"/>
                <a:gd name="f632" fmla="*/ f482 1 730722"/>
                <a:gd name="f633" fmla="*/ f483 1 677278"/>
                <a:gd name="f634" fmla="*/ f484 1 730722"/>
                <a:gd name="f635" fmla="*/ f485 1 677278"/>
                <a:gd name="f636" fmla="*/ f486 1 730722"/>
                <a:gd name="f637" fmla="*/ f487 1 677278"/>
                <a:gd name="f638" fmla="*/ f488 1 730722"/>
                <a:gd name="f639" fmla="*/ f489 1 677278"/>
                <a:gd name="f640" fmla="*/ f490 1 730722"/>
                <a:gd name="f641" fmla="*/ f491 1 677278"/>
                <a:gd name="f642" fmla="*/ f492 1 730722"/>
                <a:gd name="f643" fmla="*/ f493 1 677278"/>
                <a:gd name="f644" fmla="*/ f494 1 730722"/>
                <a:gd name="f645" fmla="*/ f495 1 677278"/>
                <a:gd name="f646" fmla="*/ f496 1 730722"/>
                <a:gd name="f647" fmla="*/ f497 1 677278"/>
                <a:gd name="f648" fmla="*/ f498 1 730722"/>
                <a:gd name="f649" fmla="*/ f499 1 677278"/>
                <a:gd name="f650" fmla="*/ f500 1 730722"/>
                <a:gd name="f651" fmla="*/ f501 1 677278"/>
                <a:gd name="f652" fmla="*/ f502 1 730722"/>
                <a:gd name="f653" fmla="*/ f503 1 677278"/>
                <a:gd name="f654" fmla="*/ f504 1 730722"/>
                <a:gd name="f655" fmla="*/ f505 1 677278"/>
                <a:gd name="f656" fmla="*/ f506 1 730722"/>
                <a:gd name="f657" fmla="*/ f507 1 677278"/>
                <a:gd name="f658" fmla="*/ f508 1 730722"/>
                <a:gd name="f659" fmla="*/ f509 1 677278"/>
                <a:gd name="f660" fmla="*/ f510 1 730722"/>
                <a:gd name="f661" fmla="*/ f511 1 677278"/>
                <a:gd name="f662" fmla="*/ f512 1 730722"/>
                <a:gd name="f663" fmla="*/ f513 1 677278"/>
                <a:gd name="f664" fmla="*/ f514 1 730722"/>
                <a:gd name="f665" fmla="*/ f515 1 677278"/>
                <a:gd name="f666" fmla="*/ f516 1 730722"/>
                <a:gd name="f667" fmla="*/ f517 1 677278"/>
                <a:gd name="f668" fmla="*/ f518 1 730722"/>
                <a:gd name="f669" fmla="*/ f519 1 677278"/>
                <a:gd name="f670" fmla="*/ f520 1 730722"/>
                <a:gd name="f671" fmla="*/ f521 1 677278"/>
                <a:gd name="f672" fmla="*/ f522 1 730722"/>
                <a:gd name="f673" fmla="*/ f523 1 677278"/>
                <a:gd name="f674" fmla="*/ f524 1 730722"/>
                <a:gd name="f675" fmla="*/ f525 1 677278"/>
                <a:gd name="f676" fmla="*/ f526 1 730722"/>
                <a:gd name="f677" fmla="*/ f527 1 677278"/>
                <a:gd name="f678" fmla="*/ f528 1 730722"/>
                <a:gd name="f679" fmla="*/ f529 1 677278"/>
                <a:gd name="f680" fmla="*/ f530 1 730722"/>
                <a:gd name="f681" fmla="*/ f531 1 677278"/>
                <a:gd name="f682" fmla="*/ f532 1 730722"/>
                <a:gd name="f683" fmla="*/ f533 1 677278"/>
                <a:gd name="f684" fmla="*/ f534 1 730722"/>
                <a:gd name="f685" fmla="*/ f535 1 677278"/>
                <a:gd name="f686" fmla="*/ f536 1 730722"/>
                <a:gd name="f687" fmla="*/ f537 1 677278"/>
                <a:gd name="f688" fmla="*/ f538 1 730722"/>
                <a:gd name="f689" fmla="*/ f539 1 677278"/>
                <a:gd name="f690" fmla="*/ f540 1 730722"/>
                <a:gd name="f691" fmla="*/ f541 1 677278"/>
                <a:gd name="f692" fmla="*/ f542 1 730722"/>
                <a:gd name="f693" fmla="*/ f543 1 677278"/>
                <a:gd name="f694" fmla="*/ f544 1 730722"/>
                <a:gd name="f695" fmla="*/ f545 1 677278"/>
                <a:gd name="f696" fmla="*/ f546 1 730722"/>
                <a:gd name="f697" fmla="*/ f547 1 677278"/>
                <a:gd name="f698" fmla="*/ f548 1 730722"/>
                <a:gd name="f699" fmla="*/ f549 1 677278"/>
                <a:gd name="f700" fmla="*/ f550 1 730722"/>
                <a:gd name="f701" fmla="*/ f551 1 677278"/>
                <a:gd name="f702" fmla="*/ f552 1 730722"/>
                <a:gd name="f703" fmla="*/ f553 1 730722"/>
                <a:gd name="f704" fmla="*/ f554 1 677278"/>
                <a:gd name="f705" fmla="*/ f555 1 730722"/>
                <a:gd name="f706" fmla="*/ f556 1 677278"/>
                <a:gd name="f707" fmla="*/ f557 1 730722"/>
                <a:gd name="f708" fmla="*/ f558 1 677278"/>
                <a:gd name="f709" fmla="*/ f559 1 730722"/>
                <a:gd name="f710" fmla="*/ f560 1 677278"/>
                <a:gd name="f711" fmla="*/ f561 1 730722"/>
                <a:gd name="f712" fmla="*/ f562 1 677278"/>
                <a:gd name="f713" fmla="*/ f563 1 730722"/>
                <a:gd name="f714" fmla="*/ f564 1 677278"/>
                <a:gd name="f715" fmla="*/ f565 1 730722"/>
                <a:gd name="f716" fmla="*/ f566 1 677278"/>
                <a:gd name="f717" fmla="*/ f567 1 730722"/>
                <a:gd name="f718" fmla="*/ f568 1 677278"/>
                <a:gd name="f719" fmla="*/ f569 1 730722"/>
                <a:gd name="f720" fmla="*/ f570 1 677278"/>
                <a:gd name="f721" fmla="*/ f571 1 730722"/>
                <a:gd name="f722" fmla="*/ f572 1 677278"/>
                <a:gd name="f723" fmla="*/ f573 1 730722"/>
                <a:gd name="f724" fmla="*/ f574 1 677278"/>
                <a:gd name="f725" fmla="*/ f575 1 730722"/>
                <a:gd name="f726" fmla="*/ f576 1 677278"/>
                <a:gd name="f727" fmla="*/ f577 1 730722"/>
                <a:gd name="f728" fmla="*/ f578 1 677278"/>
                <a:gd name="f729" fmla="*/ f579 1 677278"/>
                <a:gd name="f730" fmla="*/ f580 1 730722"/>
                <a:gd name="f731" fmla="*/ f581 1 677278"/>
                <a:gd name="f732" fmla="*/ f582 1 730722"/>
                <a:gd name="f733" fmla="*/ f583 1 677278"/>
                <a:gd name="f734" fmla="*/ f584 1 730722"/>
                <a:gd name="f735" fmla="*/ f585 1 677278"/>
                <a:gd name="f736" fmla="*/ f586 1 730722"/>
                <a:gd name="f737" fmla="*/ f587 1 677278"/>
                <a:gd name="f738" fmla="*/ f588 1 730722"/>
                <a:gd name="f739" fmla="*/ f589 1 677278"/>
                <a:gd name="f740" fmla="*/ f590 1 730722"/>
                <a:gd name="f741" fmla="*/ f591 1 677278"/>
                <a:gd name="f742" fmla="*/ f592 1 730722"/>
                <a:gd name="f743" fmla="*/ f593 1 677278"/>
                <a:gd name="f744" fmla="*/ f594 1 730722"/>
                <a:gd name="f745" fmla="*/ f595 1 677278"/>
                <a:gd name="f746" fmla="*/ f596 1 730722"/>
                <a:gd name="f747" fmla="*/ f597 1 677278"/>
                <a:gd name="f748" fmla="*/ f598 1 730722"/>
                <a:gd name="f749" fmla="*/ f599 1 677278"/>
                <a:gd name="f750" fmla="*/ f600 1 730722"/>
                <a:gd name="f751" fmla="*/ f443 1 f450"/>
                <a:gd name="f752" fmla="*/ f444 1 f450"/>
                <a:gd name="f753" fmla="*/ f443 1 f451"/>
                <a:gd name="f754" fmla="*/ f445 1 f451"/>
                <a:gd name="f755" fmla="*/ f602 1 f450"/>
                <a:gd name="f756" fmla="*/ f603 1 f451"/>
                <a:gd name="f757" fmla="*/ f604 1 f450"/>
                <a:gd name="f758" fmla="*/ f605 1 f451"/>
                <a:gd name="f759" fmla="*/ f606 1 f450"/>
                <a:gd name="f760" fmla="*/ f607 1 f451"/>
                <a:gd name="f761" fmla="*/ f608 1 f450"/>
                <a:gd name="f762" fmla="*/ f609 1 f451"/>
                <a:gd name="f763" fmla="*/ f610 1 f450"/>
                <a:gd name="f764" fmla="*/ f611 1 f451"/>
                <a:gd name="f765" fmla="*/ f612 1 f450"/>
                <a:gd name="f766" fmla="*/ f613 1 f451"/>
                <a:gd name="f767" fmla="*/ f614 1 f450"/>
                <a:gd name="f768" fmla="*/ f615 1 f451"/>
                <a:gd name="f769" fmla="*/ f616 1 f450"/>
                <a:gd name="f770" fmla="*/ f617 1 f451"/>
                <a:gd name="f771" fmla="*/ f618 1 f450"/>
                <a:gd name="f772" fmla="*/ f619 1 f451"/>
                <a:gd name="f773" fmla="*/ f620 1 f450"/>
                <a:gd name="f774" fmla="*/ f621 1 f451"/>
                <a:gd name="f775" fmla="*/ f622 1 f450"/>
                <a:gd name="f776" fmla="*/ f623 1 f451"/>
                <a:gd name="f777" fmla="*/ f624 1 f450"/>
                <a:gd name="f778" fmla="*/ f625 1 f451"/>
                <a:gd name="f779" fmla="*/ f626 1 f450"/>
                <a:gd name="f780" fmla="*/ f627 1 f451"/>
                <a:gd name="f781" fmla="*/ f628 1 f450"/>
                <a:gd name="f782" fmla="*/ f629 1 f451"/>
                <a:gd name="f783" fmla="*/ f630 1 f450"/>
                <a:gd name="f784" fmla="*/ f631 1 f451"/>
                <a:gd name="f785" fmla="*/ f632 1 f450"/>
                <a:gd name="f786" fmla="*/ f633 1 f451"/>
                <a:gd name="f787" fmla="*/ f634 1 f450"/>
                <a:gd name="f788" fmla="*/ f635 1 f451"/>
                <a:gd name="f789" fmla="*/ f636 1 f450"/>
                <a:gd name="f790" fmla="*/ f637 1 f451"/>
                <a:gd name="f791" fmla="*/ f638 1 f450"/>
                <a:gd name="f792" fmla="*/ f639 1 f451"/>
                <a:gd name="f793" fmla="*/ f640 1 f450"/>
                <a:gd name="f794" fmla="*/ f641 1 f451"/>
                <a:gd name="f795" fmla="*/ f642 1 f450"/>
                <a:gd name="f796" fmla="*/ f643 1 f451"/>
                <a:gd name="f797" fmla="*/ f644 1 f450"/>
                <a:gd name="f798" fmla="*/ f645 1 f451"/>
                <a:gd name="f799" fmla="*/ f646 1 f450"/>
                <a:gd name="f800" fmla="*/ f647 1 f451"/>
                <a:gd name="f801" fmla="*/ f648 1 f450"/>
                <a:gd name="f802" fmla="*/ f649 1 f451"/>
                <a:gd name="f803" fmla="*/ f650 1 f450"/>
                <a:gd name="f804" fmla="*/ f651 1 f451"/>
                <a:gd name="f805" fmla="*/ f652 1 f450"/>
                <a:gd name="f806" fmla="*/ f653 1 f451"/>
                <a:gd name="f807" fmla="*/ f654 1 f450"/>
                <a:gd name="f808" fmla="*/ f655 1 f451"/>
                <a:gd name="f809" fmla="*/ f656 1 f450"/>
                <a:gd name="f810" fmla="*/ f657 1 f451"/>
                <a:gd name="f811" fmla="*/ f658 1 f450"/>
                <a:gd name="f812" fmla="*/ f659 1 f451"/>
                <a:gd name="f813" fmla="*/ f660 1 f450"/>
                <a:gd name="f814" fmla="*/ f661 1 f451"/>
                <a:gd name="f815" fmla="*/ f662 1 f450"/>
                <a:gd name="f816" fmla="*/ f663 1 f451"/>
                <a:gd name="f817" fmla="*/ f664 1 f450"/>
                <a:gd name="f818" fmla="*/ f665 1 f451"/>
                <a:gd name="f819" fmla="*/ f666 1 f450"/>
                <a:gd name="f820" fmla="*/ f667 1 f451"/>
                <a:gd name="f821" fmla="*/ f668 1 f450"/>
                <a:gd name="f822" fmla="*/ f669 1 f451"/>
                <a:gd name="f823" fmla="*/ f670 1 f450"/>
                <a:gd name="f824" fmla="*/ f671 1 f451"/>
                <a:gd name="f825" fmla="*/ f672 1 f450"/>
                <a:gd name="f826" fmla="*/ f673 1 f451"/>
                <a:gd name="f827" fmla="*/ f674 1 f450"/>
                <a:gd name="f828" fmla="*/ f675 1 f451"/>
                <a:gd name="f829" fmla="*/ f676 1 f450"/>
                <a:gd name="f830" fmla="*/ f677 1 f451"/>
                <a:gd name="f831" fmla="*/ f678 1 f450"/>
                <a:gd name="f832" fmla="*/ f679 1 f451"/>
                <a:gd name="f833" fmla="*/ f680 1 f450"/>
                <a:gd name="f834" fmla="*/ f681 1 f451"/>
                <a:gd name="f835" fmla="*/ f682 1 f450"/>
                <a:gd name="f836" fmla="*/ f683 1 f451"/>
                <a:gd name="f837" fmla="*/ f684 1 f450"/>
                <a:gd name="f838" fmla="*/ f685 1 f451"/>
                <a:gd name="f839" fmla="*/ f686 1 f450"/>
                <a:gd name="f840" fmla="*/ f687 1 f451"/>
                <a:gd name="f841" fmla="*/ f688 1 f450"/>
                <a:gd name="f842" fmla="*/ f689 1 f451"/>
                <a:gd name="f843" fmla="*/ f690 1 f450"/>
                <a:gd name="f844" fmla="*/ f691 1 f451"/>
                <a:gd name="f845" fmla="*/ f692 1 f450"/>
                <a:gd name="f846" fmla="*/ f693 1 f451"/>
                <a:gd name="f847" fmla="*/ f694 1 f450"/>
                <a:gd name="f848" fmla="*/ f695 1 f451"/>
                <a:gd name="f849" fmla="*/ f696 1 f450"/>
                <a:gd name="f850" fmla="*/ f697 1 f451"/>
                <a:gd name="f851" fmla="*/ f698 1 f450"/>
                <a:gd name="f852" fmla="*/ f699 1 f451"/>
                <a:gd name="f853" fmla="*/ f700 1 f450"/>
                <a:gd name="f854" fmla="*/ f701 1 f451"/>
                <a:gd name="f855" fmla="*/ f702 1 f450"/>
                <a:gd name="f856" fmla="*/ f703 1 f450"/>
                <a:gd name="f857" fmla="*/ f704 1 f451"/>
                <a:gd name="f858" fmla="*/ f705 1 f450"/>
                <a:gd name="f859" fmla="*/ f706 1 f451"/>
                <a:gd name="f860" fmla="*/ f707 1 f450"/>
                <a:gd name="f861" fmla="*/ f708 1 f451"/>
                <a:gd name="f862" fmla="*/ f709 1 f450"/>
                <a:gd name="f863" fmla="*/ f710 1 f451"/>
                <a:gd name="f864" fmla="*/ f711 1 f450"/>
                <a:gd name="f865" fmla="*/ f712 1 f451"/>
                <a:gd name="f866" fmla="*/ f713 1 f450"/>
                <a:gd name="f867" fmla="*/ f714 1 f451"/>
                <a:gd name="f868" fmla="*/ f715 1 f450"/>
                <a:gd name="f869" fmla="*/ f716 1 f451"/>
                <a:gd name="f870" fmla="*/ f717 1 f450"/>
                <a:gd name="f871" fmla="*/ f718 1 f451"/>
                <a:gd name="f872" fmla="*/ f719 1 f450"/>
                <a:gd name="f873" fmla="*/ f720 1 f451"/>
                <a:gd name="f874" fmla="*/ f721 1 f450"/>
                <a:gd name="f875" fmla="*/ f722 1 f451"/>
                <a:gd name="f876" fmla="*/ f723 1 f450"/>
                <a:gd name="f877" fmla="*/ f724 1 f451"/>
                <a:gd name="f878" fmla="*/ f725 1 f450"/>
                <a:gd name="f879" fmla="*/ f726 1 f451"/>
                <a:gd name="f880" fmla="*/ f727 1 f450"/>
                <a:gd name="f881" fmla="*/ f728 1 f451"/>
                <a:gd name="f882" fmla="*/ f729 1 f451"/>
                <a:gd name="f883" fmla="*/ f730 1 f450"/>
                <a:gd name="f884" fmla="*/ f731 1 f451"/>
                <a:gd name="f885" fmla="*/ f732 1 f450"/>
                <a:gd name="f886" fmla="*/ f733 1 f451"/>
                <a:gd name="f887" fmla="*/ f734 1 f450"/>
                <a:gd name="f888" fmla="*/ f735 1 f451"/>
                <a:gd name="f889" fmla="*/ f736 1 f450"/>
                <a:gd name="f890" fmla="*/ f737 1 f451"/>
                <a:gd name="f891" fmla="*/ f738 1 f450"/>
                <a:gd name="f892" fmla="*/ f739 1 f451"/>
                <a:gd name="f893" fmla="*/ f740 1 f450"/>
                <a:gd name="f894" fmla="*/ f741 1 f451"/>
                <a:gd name="f895" fmla="*/ f742 1 f450"/>
                <a:gd name="f896" fmla="*/ f743 1 f451"/>
                <a:gd name="f897" fmla="*/ f744 1 f450"/>
                <a:gd name="f898" fmla="*/ f745 1 f451"/>
                <a:gd name="f899" fmla="*/ f746 1 f450"/>
                <a:gd name="f900" fmla="*/ f747 1 f451"/>
                <a:gd name="f901" fmla="*/ f748 1 f450"/>
                <a:gd name="f902" fmla="*/ f749 1 f451"/>
                <a:gd name="f903" fmla="*/ f750 1 f450"/>
                <a:gd name="f904" fmla="*/ f751 f441 1"/>
                <a:gd name="f905" fmla="*/ f752 f441 1"/>
                <a:gd name="f906" fmla="*/ f754 f442 1"/>
                <a:gd name="f907" fmla="*/ f753 f442 1"/>
                <a:gd name="f908" fmla="*/ f755 f441 1"/>
                <a:gd name="f909" fmla="*/ f756 f442 1"/>
                <a:gd name="f910" fmla="*/ f757 f441 1"/>
                <a:gd name="f911" fmla="*/ f758 f442 1"/>
                <a:gd name="f912" fmla="*/ f759 f441 1"/>
                <a:gd name="f913" fmla="*/ f760 f442 1"/>
                <a:gd name="f914" fmla="*/ f761 f441 1"/>
                <a:gd name="f915" fmla="*/ f762 f442 1"/>
                <a:gd name="f916" fmla="*/ f763 f441 1"/>
                <a:gd name="f917" fmla="*/ f764 f442 1"/>
                <a:gd name="f918" fmla="*/ f765 f441 1"/>
                <a:gd name="f919" fmla="*/ f766 f442 1"/>
                <a:gd name="f920" fmla="*/ f767 f441 1"/>
                <a:gd name="f921" fmla="*/ f768 f442 1"/>
                <a:gd name="f922" fmla="*/ f769 f441 1"/>
                <a:gd name="f923" fmla="*/ f770 f442 1"/>
                <a:gd name="f924" fmla="*/ f771 f441 1"/>
                <a:gd name="f925" fmla="*/ f772 f442 1"/>
                <a:gd name="f926" fmla="*/ f773 f441 1"/>
                <a:gd name="f927" fmla="*/ f774 f442 1"/>
                <a:gd name="f928" fmla="*/ f775 f441 1"/>
                <a:gd name="f929" fmla="*/ f776 f442 1"/>
                <a:gd name="f930" fmla="*/ f777 f441 1"/>
                <a:gd name="f931" fmla="*/ f778 f442 1"/>
                <a:gd name="f932" fmla="*/ f779 f441 1"/>
                <a:gd name="f933" fmla="*/ f780 f442 1"/>
                <a:gd name="f934" fmla="*/ f781 f441 1"/>
                <a:gd name="f935" fmla="*/ f782 f442 1"/>
                <a:gd name="f936" fmla="*/ f783 f441 1"/>
                <a:gd name="f937" fmla="*/ f784 f442 1"/>
                <a:gd name="f938" fmla="*/ f785 f441 1"/>
                <a:gd name="f939" fmla="*/ f786 f442 1"/>
                <a:gd name="f940" fmla="*/ f787 f441 1"/>
                <a:gd name="f941" fmla="*/ f788 f442 1"/>
                <a:gd name="f942" fmla="*/ f789 f441 1"/>
                <a:gd name="f943" fmla="*/ f790 f442 1"/>
                <a:gd name="f944" fmla="*/ f791 f441 1"/>
                <a:gd name="f945" fmla="*/ f792 f442 1"/>
                <a:gd name="f946" fmla="*/ f793 f441 1"/>
                <a:gd name="f947" fmla="*/ f794 f442 1"/>
                <a:gd name="f948" fmla="*/ f795 f441 1"/>
                <a:gd name="f949" fmla="*/ f796 f442 1"/>
                <a:gd name="f950" fmla="*/ f797 f441 1"/>
                <a:gd name="f951" fmla="*/ f798 f442 1"/>
                <a:gd name="f952" fmla="*/ f799 f441 1"/>
                <a:gd name="f953" fmla="*/ f800 f442 1"/>
                <a:gd name="f954" fmla="*/ f801 f441 1"/>
                <a:gd name="f955" fmla="*/ f802 f442 1"/>
                <a:gd name="f956" fmla="*/ f803 f441 1"/>
                <a:gd name="f957" fmla="*/ f804 f442 1"/>
                <a:gd name="f958" fmla="*/ f805 f441 1"/>
                <a:gd name="f959" fmla="*/ f806 f442 1"/>
                <a:gd name="f960" fmla="*/ f807 f441 1"/>
                <a:gd name="f961" fmla="*/ f808 f442 1"/>
                <a:gd name="f962" fmla="*/ f809 f441 1"/>
                <a:gd name="f963" fmla="*/ f810 f442 1"/>
                <a:gd name="f964" fmla="*/ f811 f441 1"/>
                <a:gd name="f965" fmla="*/ f812 f442 1"/>
                <a:gd name="f966" fmla="*/ f813 f441 1"/>
                <a:gd name="f967" fmla="*/ f814 f442 1"/>
                <a:gd name="f968" fmla="*/ f815 f441 1"/>
                <a:gd name="f969" fmla="*/ f816 f442 1"/>
                <a:gd name="f970" fmla="*/ f817 f441 1"/>
                <a:gd name="f971" fmla="*/ f818 f442 1"/>
                <a:gd name="f972" fmla="*/ f819 f441 1"/>
                <a:gd name="f973" fmla="*/ f820 f442 1"/>
                <a:gd name="f974" fmla="*/ f821 f441 1"/>
                <a:gd name="f975" fmla="*/ f822 f442 1"/>
                <a:gd name="f976" fmla="*/ f823 f441 1"/>
                <a:gd name="f977" fmla="*/ f824 f442 1"/>
                <a:gd name="f978" fmla="*/ f825 f441 1"/>
                <a:gd name="f979" fmla="*/ f826 f442 1"/>
                <a:gd name="f980" fmla="*/ f827 f441 1"/>
                <a:gd name="f981" fmla="*/ f828 f442 1"/>
                <a:gd name="f982" fmla="*/ f829 f441 1"/>
                <a:gd name="f983" fmla="*/ f830 f442 1"/>
                <a:gd name="f984" fmla="*/ f831 f441 1"/>
                <a:gd name="f985" fmla="*/ f832 f442 1"/>
                <a:gd name="f986" fmla="*/ f833 f441 1"/>
                <a:gd name="f987" fmla="*/ f834 f442 1"/>
                <a:gd name="f988" fmla="*/ f835 f441 1"/>
                <a:gd name="f989" fmla="*/ f836 f442 1"/>
                <a:gd name="f990" fmla="*/ f837 f441 1"/>
                <a:gd name="f991" fmla="*/ f838 f442 1"/>
                <a:gd name="f992" fmla="*/ f839 f441 1"/>
                <a:gd name="f993" fmla="*/ f840 f442 1"/>
                <a:gd name="f994" fmla="*/ f841 f441 1"/>
                <a:gd name="f995" fmla="*/ f842 f442 1"/>
                <a:gd name="f996" fmla="*/ f843 f441 1"/>
                <a:gd name="f997" fmla="*/ f844 f442 1"/>
                <a:gd name="f998" fmla="*/ f845 f441 1"/>
                <a:gd name="f999" fmla="*/ f846 f442 1"/>
                <a:gd name="f1000" fmla="*/ f847 f441 1"/>
                <a:gd name="f1001" fmla="*/ f848 f442 1"/>
                <a:gd name="f1002" fmla="*/ f849 f441 1"/>
                <a:gd name="f1003" fmla="*/ f850 f442 1"/>
                <a:gd name="f1004" fmla="*/ f851 f441 1"/>
                <a:gd name="f1005" fmla="*/ f852 f442 1"/>
                <a:gd name="f1006" fmla="*/ f853 f441 1"/>
                <a:gd name="f1007" fmla="*/ f854 f442 1"/>
                <a:gd name="f1008" fmla="*/ f855 f441 1"/>
                <a:gd name="f1009" fmla="*/ f856 f441 1"/>
                <a:gd name="f1010" fmla="*/ f857 f442 1"/>
                <a:gd name="f1011" fmla="*/ f858 f441 1"/>
                <a:gd name="f1012" fmla="*/ f859 f442 1"/>
                <a:gd name="f1013" fmla="*/ f860 f441 1"/>
                <a:gd name="f1014" fmla="*/ f861 f442 1"/>
                <a:gd name="f1015" fmla="*/ f862 f441 1"/>
                <a:gd name="f1016" fmla="*/ f863 f442 1"/>
                <a:gd name="f1017" fmla="*/ f864 f441 1"/>
                <a:gd name="f1018" fmla="*/ f865 f442 1"/>
                <a:gd name="f1019" fmla="*/ f866 f441 1"/>
                <a:gd name="f1020" fmla="*/ f867 f442 1"/>
                <a:gd name="f1021" fmla="*/ f868 f441 1"/>
                <a:gd name="f1022" fmla="*/ f869 f442 1"/>
                <a:gd name="f1023" fmla="*/ f870 f441 1"/>
                <a:gd name="f1024" fmla="*/ f871 f442 1"/>
                <a:gd name="f1025" fmla="*/ f872 f441 1"/>
                <a:gd name="f1026" fmla="*/ f873 f442 1"/>
                <a:gd name="f1027" fmla="*/ f874 f441 1"/>
                <a:gd name="f1028" fmla="*/ f875 f442 1"/>
                <a:gd name="f1029" fmla="*/ f876 f441 1"/>
                <a:gd name="f1030" fmla="*/ f877 f442 1"/>
                <a:gd name="f1031" fmla="*/ f878 f441 1"/>
                <a:gd name="f1032" fmla="*/ f879 f442 1"/>
                <a:gd name="f1033" fmla="*/ f880 f441 1"/>
                <a:gd name="f1034" fmla="*/ f881 f442 1"/>
                <a:gd name="f1035" fmla="*/ f882 f442 1"/>
                <a:gd name="f1036" fmla="*/ f883 f441 1"/>
                <a:gd name="f1037" fmla="*/ f884 f442 1"/>
                <a:gd name="f1038" fmla="*/ f885 f441 1"/>
                <a:gd name="f1039" fmla="*/ f886 f442 1"/>
                <a:gd name="f1040" fmla="*/ f887 f441 1"/>
                <a:gd name="f1041" fmla="*/ f888 f442 1"/>
                <a:gd name="f1042" fmla="*/ f889 f441 1"/>
                <a:gd name="f1043" fmla="*/ f890 f442 1"/>
                <a:gd name="f1044" fmla="*/ f891 f441 1"/>
                <a:gd name="f1045" fmla="*/ f892 f442 1"/>
                <a:gd name="f1046" fmla="*/ f893 f441 1"/>
                <a:gd name="f1047" fmla="*/ f894 f442 1"/>
                <a:gd name="f1048" fmla="*/ f895 f441 1"/>
                <a:gd name="f1049" fmla="*/ f896 f442 1"/>
                <a:gd name="f1050" fmla="*/ f897 f441 1"/>
                <a:gd name="f1051" fmla="*/ f898 f442 1"/>
                <a:gd name="f1052" fmla="*/ f899 f441 1"/>
                <a:gd name="f1053" fmla="*/ f900 f442 1"/>
                <a:gd name="f1054" fmla="*/ f901 f441 1"/>
                <a:gd name="f1055" fmla="*/ f902 f442 1"/>
                <a:gd name="f1056" fmla="*/ f903 f4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1">
                  <a:pos x="f908" y="f909"/>
                </a:cxn>
                <a:cxn ang="f601">
                  <a:pos x="f910" y="f911"/>
                </a:cxn>
                <a:cxn ang="f601">
                  <a:pos x="f912" y="f913"/>
                </a:cxn>
                <a:cxn ang="f601">
                  <a:pos x="f914" y="f915"/>
                </a:cxn>
                <a:cxn ang="f601">
                  <a:pos x="f916" y="f917"/>
                </a:cxn>
                <a:cxn ang="f601">
                  <a:pos x="f918" y="f919"/>
                </a:cxn>
                <a:cxn ang="f601">
                  <a:pos x="f920" y="f921"/>
                </a:cxn>
                <a:cxn ang="f601">
                  <a:pos x="f922" y="f923"/>
                </a:cxn>
                <a:cxn ang="f601">
                  <a:pos x="f924" y="f925"/>
                </a:cxn>
                <a:cxn ang="f601">
                  <a:pos x="f926" y="f927"/>
                </a:cxn>
                <a:cxn ang="f601">
                  <a:pos x="f928" y="f929"/>
                </a:cxn>
                <a:cxn ang="f601">
                  <a:pos x="f930" y="f931"/>
                </a:cxn>
                <a:cxn ang="f601">
                  <a:pos x="f932" y="f933"/>
                </a:cxn>
                <a:cxn ang="f601">
                  <a:pos x="f934" y="f935"/>
                </a:cxn>
                <a:cxn ang="f601">
                  <a:pos x="f936" y="f937"/>
                </a:cxn>
                <a:cxn ang="f601">
                  <a:pos x="f938" y="f939"/>
                </a:cxn>
                <a:cxn ang="f601">
                  <a:pos x="f940" y="f941"/>
                </a:cxn>
                <a:cxn ang="f601">
                  <a:pos x="f942" y="f943"/>
                </a:cxn>
                <a:cxn ang="f601">
                  <a:pos x="f944" y="f945"/>
                </a:cxn>
                <a:cxn ang="f601">
                  <a:pos x="f946" y="f947"/>
                </a:cxn>
                <a:cxn ang="f601">
                  <a:pos x="f948" y="f949"/>
                </a:cxn>
                <a:cxn ang="f601">
                  <a:pos x="f950" y="f951"/>
                </a:cxn>
                <a:cxn ang="f601">
                  <a:pos x="f952" y="f953"/>
                </a:cxn>
                <a:cxn ang="f601">
                  <a:pos x="f954" y="f955"/>
                </a:cxn>
                <a:cxn ang="f601">
                  <a:pos x="f956" y="f957"/>
                </a:cxn>
                <a:cxn ang="f601">
                  <a:pos x="f958" y="f959"/>
                </a:cxn>
                <a:cxn ang="f601">
                  <a:pos x="f960" y="f961"/>
                </a:cxn>
                <a:cxn ang="f601">
                  <a:pos x="f962" y="f963"/>
                </a:cxn>
                <a:cxn ang="f601">
                  <a:pos x="f964" y="f965"/>
                </a:cxn>
                <a:cxn ang="f601">
                  <a:pos x="f966" y="f967"/>
                </a:cxn>
                <a:cxn ang="f601">
                  <a:pos x="f968" y="f969"/>
                </a:cxn>
                <a:cxn ang="f601">
                  <a:pos x="f968" y="f909"/>
                </a:cxn>
                <a:cxn ang="f601">
                  <a:pos x="f970" y="f971"/>
                </a:cxn>
                <a:cxn ang="f601">
                  <a:pos x="f972" y="f973"/>
                </a:cxn>
                <a:cxn ang="f601">
                  <a:pos x="f974" y="f975"/>
                </a:cxn>
                <a:cxn ang="f601">
                  <a:pos x="f976" y="f977"/>
                </a:cxn>
                <a:cxn ang="f601">
                  <a:pos x="f978" y="f979"/>
                </a:cxn>
                <a:cxn ang="f601">
                  <a:pos x="f980" y="f981"/>
                </a:cxn>
                <a:cxn ang="f601">
                  <a:pos x="f982" y="f983"/>
                </a:cxn>
                <a:cxn ang="f601">
                  <a:pos x="f984" y="f985"/>
                </a:cxn>
                <a:cxn ang="f601">
                  <a:pos x="f986" y="f987"/>
                </a:cxn>
                <a:cxn ang="f601">
                  <a:pos x="f988" y="f989"/>
                </a:cxn>
                <a:cxn ang="f601">
                  <a:pos x="f990" y="f991"/>
                </a:cxn>
                <a:cxn ang="f601">
                  <a:pos x="f992" y="f993"/>
                </a:cxn>
                <a:cxn ang="f601">
                  <a:pos x="f994" y="f995"/>
                </a:cxn>
                <a:cxn ang="f601">
                  <a:pos x="f996" y="f997"/>
                </a:cxn>
                <a:cxn ang="f601">
                  <a:pos x="f998" y="f999"/>
                </a:cxn>
                <a:cxn ang="f601">
                  <a:pos x="f1000" y="f1001"/>
                </a:cxn>
                <a:cxn ang="f601">
                  <a:pos x="f1002" y="f1003"/>
                </a:cxn>
                <a:cxn ang="f601">
                  <a:pos x="f1004" y="f1005"/>
                </a:cxn>
                <a:cxn ang="f601">
                  <a:pos x="f1006" y="f1007"/>
                </a:cxn>
                <a:cxn ang="f601">
                  <a:pos x="f1008" y="f971"/>
                </a:cxn>
                <a:cxn ang="f601">
                  <a:pos x="f1009" y="f1010"/>
                </a:cxn>
                <a:cxn ang="f601">
                  <a:pos x="f1011" y="f1012"/>
                </a:cxn>
                <a:cxn ang="f601">
                  <a:pos x="f1013" y="f1014"/>
                </a:cxn>
                <a:cxn ang="f601">
                  <a:pos x="f1015" y="f1016"/>
                </a:cxn>
                <a:cxn ang="f601">
                  <a:pos x="f1017" y="f1018"/>
                </a:cxn>
                <a:cxn ang="f601">
                  <a:pos x="f1019" y="f1020"/>
                </a:cxn>
                <a:cxn ang="f601">
                  <a:pos x="f1021" y="f1022"/>
                </a:cxn>
                <a:cxn ang="f601">
                  <a:pos x="f1023" y="f1024"/>
                </a:cxn>
                <a:cxn ang="f601">
                  <a:pos x="f1025" y="f1026"/>
                </a:cxn>
                <a:cxn ang="f601">
                  <a:pos x="f1027" y="f1028"/>
                </a:cxn>
                <a:cxn ang="f601">
                  <a:pos x="f1029" y="f1030"/>
                </a:cxn>
                <a:cxn ang="f601">
                  <a:pos x="f1031" y="f1032"/>
                </a:cxn>
                <a:cxn ang="f601">
                  <a:pos x="f1033" y="f1034"/>
                </a:cxn>
                <a:cxn ang="f601">
                  <a:pos x="f1009" y="f1035"/>
                </a:cxn>
                <a:cxn ang="f601">
                  <a:pos x="f1036" y="f1037"/>
                </a:cxn>
                <a:cxn ang="f601">
                  <a:pos x="f1038" y="f1039"/>
                </a:cxn>
                <a:cxn ang="f601">
                  <a:pos x="f1040" y="f1041"/>
                </a:cxn>
                <a:cxn ang="f601">
                  <a:pos x="f1042" y="f1043"/>
                </a:cxn>
                <a:cxn ang="f601">
                  <a:pos x="f1044" y="f1045"/>
                </a:cxn>
                <a:cxn ang="f601">
                  <a:pos x="f1046" y="f1047"/>
                </a:cxn>
                <a:cxn ang="f601">
                  <a:pos x="f1048" y="f1049"/>
                </a:cxn>
                <a:cxn ang="f601">
                  <a:pos x="f1050" y="f1051"/>
                </a:cxn>
                <a:cxn ang="f601">
                  <a:pos x="f1052" y="f1053"/>
                </a:cxn>
                <a:cxn ang="f601">
                  <a:pos x="f1054" y="f1055"/>
                </a:cxn>
                <a:cxn ang="f601">
                  <a:pos x="f1056" y="f1055"/>
                </a:cxn>
              </a:cxnLst>
              <a:rect l="f904" t="f907" r="f905" b="f906"/>
              <a:pathLst>
                <a:path w="730722" h="67727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88" y="f192"/>
                    <a:pt x="f188" y="f9"/>
                  </a:cubicBezTo>
                  <a:close/>
                  <a:moveTo>
                    <a:pt x="f193" y="f194"/>
                  </a:move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38"/>
                  </a:cubicBezTo>
                  <a:cubicBezTo>
                    <a:pt x="f242" y="f243"/>
                    <a:pt x="f244" y="f245"/>
                    <a:pt x="f246" y="f247"/>
                  </a:cubicBezTo>
                  <a:cubicBezTo>
                    <a:pt x="f248" y="f249"/>
                    <a:pt x="f250" y="f249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cubicBezTo>
                    <a:pt x="f283" y="f284"/>
                    <a:pt x="f285" y="f286"/>
                    <a:pt x="f287" y="f288"/>
                  </a:cubicBezTo>
                  <a:cubicBezTo>
                    <a:pt x="f289" y="f290"/>
                    <a:pt x="f291" y="f292"/>
                    <a:pt x="f293" y="f294"/>
                  </a:cubicBezTo>
                  <a:cubicBezTo>
                    <a:pt x="f295" y="f296"/>
                    <a:pt x="f297" y="f298"/>
                    <a:pt x="f299" y="f300"/>
                  </a:cubicBezTo>
                  <a:cubicBezTo>
                    <a:pt x="f301" y="f302"/>
                    <a:pt x="f303" y="f304"/>
                    <a:pt x="f305" y="f194"/>
                  </a:cubicBezTo>
                  <a:close/>
                  <a:moveTo>
                    <a:pt x="f306" y="f307"/>
                  </a:move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317"/>
                    <a:pt x="f318" y="f319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8" y="f329"/>
                    <a:pt x="f330" y="f329"/>
                  </a:cubicBezTo>
                  <a:cubicBezTo>
                    <a:pt x="f331" y="f329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cubicBezTo>
                    <a:pt x="f354" y="f355"/>
                    <a:pt x="f356" y="f357"/>
                    <a:pt x="f358" y="f359"/>
                  </a:cubicBezTo>
                  <a:cubicBezTo>
                    <a:pt x="f360" y="f361"/>
                    <a:pt x="f362" y="f363"/>
                    <a:pt x="f364" y="f365"/>
                  </a:cubicBezTo>
                  <a:cubicBezTo>
                    <a:pt x="f366" y="f367"/>
                    <a:pt x="f368" y="f369"/>
                    <a:pt x="f126" y="f370"/>
                  </a:cubicBezTo>
                  <a:cubicBezTo>
                    <a:pt x="f371" y="f372"/>
                    <a:pt x="f373" y="f374"/>
                    <a:pt x="f375" y="f376"/>
                  </a:cubicBezTo>
                  <a:cubicBezTo>
                    <a:pt x="f377" y="f378"/>
                    <a:pt x="f379" y="f380"/>
                    <a:pt x="f306" y="f381"/>
                  </a:cubicBezTo>
                  <a:close/>
                  <a:moveTo>
                    <a:pt x="f382" y="f383"/>
                  </a:moveTo>
                  <a:cubicBezTo>
                    <a:pt x="f384" y="f385"/>
                    <a:pt x="f386" y="f387"/>
                    <a:pt x="f388" y="f389"/>
                  </a:cubicBezTo>
                  <a:cubicBezTo>
                    <a:pt x="f390" y="f391"/>
                    <a:pt x="f392" y="f393"/>
                    <a:pt x="f394" y="f395"/>
                  </a:cubicBezTo>
                  <a:cubicBezTo>
                    <a:pt x="f396" y="f397"/>
                    <a:pt x="f398" y="f399"/>
                    <a:pt x="f400" y="f401"/>
                  </a:cubicBezTo>
                  <a:cubicBezTo>
                    <a:pt x="f402" y="f395"/>
                    <a:pt x="f403" y="f404"/>
                    <a:pt x="f405" y="f406"/>
                  </a:cubicBezTo>
                  <a:cubicBezTo>
                    <a:pt x="f407" y="f408"/>
                    <a:pt x="f409" y="f410"/>
                    <a:pt x="f411" y="f412"/>
                  </a:cubicBezTo>
                  <a:cubicBezTo>
                    <a:pt x="f413" y="f119"/>
                    <a:pt x="f414" y="f415"/>
                    <a:pt x="f416" y="f417"/>
                  </a:cubicBezTo>
                  <a:cubicBezTo>
                    <a:pt x="f418" y="f419"/>
                    <a:pt x="f420" y="f421"/>
                    <a:pt x="f422" y="f423"/>
                  </a:cubicBezTo>
                  <a:cubicBezTo>
                    <a:pt x="f424" y="f425"/>
                    <a:pt x="f426" y="f427"/>
                    <a:pt x="f428" y="f429"/>
                  </a:cubicBezTo>
                  <a:cubicBezTo>
                    <a:pt x="f430" y="f431"/>
                    <a:pt x="f432" y="f433"/>
                    <a:pt x="f434" y="f435"/>
                  </a:cubicBezTo>
                  <a:cubicBezTo>
                    <a:pt x="f436" y="f437"/>
                    <a:pt x="f438" y="f435"/>
                    <a:pt x="f439" y="f43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orma libre: forma 64">
              <a:extLst>
                <a:ext uri="{FF2B5EF4-FFF2-40B4-BE49-F238E27FC236}">
                  <a16:creationId xmlns:a16="http://schemas.microsoft.com/office/drawing/2014/main" id="{D466BBFE-C326-4FBE-A7ED-FB6796CE11DA}"/>
                </a:ext>
              </a:extLst>
            </p:cNvPr>
            <p:cNvSpPr/>
            <p:nvPr/>
          </p:nvSpPr>
          <p:spPr>
            <a:xfrm>
              <a:off x="5377312" y="1801797"/>
              <a:ext cx="227758" cy="315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7763"/>
                <a:gd name="f7" fmla="val 31497"/>
                <a:gd name="f8" fmla="val 205315"/>
                <a:gd name="f9" fmla="val 31498"/>
                <a:gd name="f10" fmla="val 199105"/>
                <a:gd name="f11" fmla="val 31353"/>
                <a:gd name="f12" fmla="val 193040"/>
                <a:gd name="f13" fmla="val 30689"/>
                <a:gd name="f14" fmla="val 187205"/>
                <a:gd name="f15" fmla="val 28465"/>
                <a:gd name="f16" fmla="val 177586"/>
                <a:gd name="f17" fmla="val 24797"/>
                <a:gd name="f18" fmla="val 167910"/>
                <a:gd name="f19" fmla="val 23121"/>
                <a:gd name="f20" fmla="val 157772"/>
                <a:gd name="f21" fmla="val 26732"/>
                <a:gd name="f22" fmla="val 155288"/>
                <a:gd name="f23" fmla="val 27627"/>
                <a:gd name="f24" fmla="val 151793"/>
                <a:gd name="f25" fmla="val 28060"/>
                <a:gd name="f26" fmla="val 149597"/>
                <a:gd name="f27" fmla="val 26992"/>
                <a:gd name="f28" fmla="val 127327"/>
                <a:gd name="f29" fmla="val 16073"/>
                <a:gd name="f30" fmla="val 104769"/>
                <a:gd name="f31" fmla="val 26587"/>
                <a:gd name="f32" fmla="val 82383"/>
                <a:gd name="f33" fmla="val 26067"/>
                <a:gd name="f34" fmla="val 74527"/>
                <a:gd name="f35" fmla="val 25894"/>
                <a:gd name="f36" fmla="val 66064"/>
                <a:gd name="f37" fmla="val 27425"/>
                <a:gd name="f38" fmla="val 59449"/>
                <a:gd name="f39" fmla="val 23497"/>
                <a:gd name="f40" fmla="val 44169"/>
                <a:gd name="f41" fmla="val 14427"/>
                <a:gd name="f42" fmla="val 28283"/>
                <a:gd name="f43" fmla="val 16564"/>
                <a:gd name="f44" fmla="val 12165"/>
                <a:gd name="f45" fmla="val 18471"/>
                <a:gd name="f46" fmla="val 9421"/>
                <a:gd name="f47" fmla="val 18789"/>
                <a:gd name="f48" fmla="val 6677"/>
                <a:gd name="f49" fmla="val 19395"/>
                <a:gd name="f50" fmla="val 3933"/>
                <a:gd name="f51" fmla="val 19626"/>
                <a:gd name="f52" fmla="val 2142"/>
                <a:gd name="f53" fmla="val 19771"/>
                <a:gd name="f54" fmla="val 814"/>
                <a:gd name="f55" fmla="val 18702"/>
                <a:gd name="f56" fmla="val 207"/>
                <a:gd name="f57" fmla="val 16969"/>
                <a:gd name="f58" fmla="val -457"/>
                <a:gd name="f59" fmla="val 15062"/>
                <a:gd name="f60" fmla="val 554"/>
                <a:gd name="f61" fmla="val 13474"/>
                <a:gd name="f62" fmla="val 12925"/>
                <a:gd name="f63" fmla="val 18895"/>
                <a:gd name="f64" fmla="val 7350"/>
                <a:gd name="f65" fmla="val 35273"/>
                <a:gd name="f66" fmla="val -2095"/>
                <a:gd name="f67" fmla="val 53759"/>
                <a:gd name="f68" fmla="val 5040"/>
                <a:gd name="f69" fmla="val 63637"/>
                <a:gd name="f70" fmla="val 8852"/>
                <a:gd name="f71" fmla="val 72851"/>
                <a:gd name="f72" fmla="val 9228"/>
                <a:gd name="f73" fmla="val 83077"/>
                <a:gd name="f74" fmla="val 6195"/>
                <a:gd name="f75" fmla="val 100812"/>
                <a:gd name="f76" fmla="val 909"/>
                <a:gd name="f77" fmla="val 119586"/>
                <a:gd name="f78" fmla="val 1054"/>
                <a:gd name="f79" fmla="val 137784"/>
                <a:gd name="f80" fmla="val 71"/>
                <a:gd name="f81" fmla="val 149973"/>
                <a:gd name="f82" fmla="val -593"/>
                <a:gd name="f83" fmla="val 162682"/>
                <a:gd name="f84" fmla="val 3653"/>
                <a:gd name="f85" fmla="val 175507"/>
                <a:gd name="f86" fmla="val 1400"/>
                <a:gd name="f87" fmla="val 178453"/>
                <a:gd name="f88" fmla="val 880"/>
                <a:gd name="f89" fmla="val 182150"/>
                <a:gd name="f90" fmla="val 2556"/>
                <a:gd name="f91" fmla="val 185010"/>
                <a:gd name="f92" fmla="val 4144"/>
                <a:gd name="f93" fmla="val 192606"/>
                <a:gd name="f94" fmla="val 8361"/>
                <a:gd name="f95" fmla="val 200723"/>
                <a:gd name="f96" fmla="val 9603"/>
                <a:gd name="f97" fmla="val 209215"/>
                <a:gd name="f98" fmla="val 9834"/>
                <a:gd name="f99" fmla="val 212537"/>
                <a:gd name="f100" fmla="val 9921"/>
                <a:gd name="f101" fmla="val 215916"/>
                <a:gd name="f102" fmla="val 10354"/>
                <a:gd name="f103" fmla="val 219122"/>
                <a:gd name="f104" fmla="val 11250"/>
                <a:gd name="f105" fmla="val 224437"/>
                <a:gd name="f106" fmla="val 12723"/>
                <a:gd name="f107" fmla="val 228163"/>
                <a:gd name="f108" fmla="val 16160"/>
                <a:gd name="f109" fmla="val 227730"/>
                <a:gd name="f110" fmla="val 22053"/>
                <a:gd name="f111" fmla="val 227325"/>
                <a:gd name="f112" fmla="val 27223"/>
                <a:gd name="f113" fmla="val 223397"/>
                <a:gd name="f114" fmla="val 29794"/>
                <a:gd name="f115" fmla="val 218689"/>
                <a:gd name="f116" fmla="val 30545"/>
                <a:gd name="f117" fmla="val 214299"/>
                <a:gd name="f118" fmla="val 31238"/>
                <a:gd name="f119" fmla="val 209792"/>
                <a:gd name="f120" fmla="val 31209"/>
                <a:gd name="f121" fmla="val 205344"/>
                <a:gd name="f122" fmla="+- 0 0 -90"/>
                <a:gd name="f123" fmla="*/ f3 1 227763"/>
                <a:gd name="f124" fmla="*/ f4 1 31497"/>
                <a:gd name="f125" fmla="val f5"/>
                <a:gd name="f126" fmla="val f6"/>
                <a:gd name="f127" fmla="val f7"/>
                <a:gd name="f128" fmla="*/ f122 f0 1"/>
                <a:gd name="f129" fmla="+- f127 0 f125"/>
                <a:gd name="f130" fmla="+- f126 0 f125"/>
                <a:gd name="f131" fmla="*/ f128 1 f2"/>
                <a:gd name="f132" fmla="*/ f130 1 227763"/>
                <a:gd name="f133" fmla="*/ f129 1 31497"/>
                <a:gd name="f134" fmla="*/ 205315 f130 1"/>
                <a:gd name="f135" fmla="*/ 31498 f129 1"/>
                <a:gd name="f136" fmla="*/ 187205 f130 1"/>
                <a:gd name="f137" fmla="*/ 28465 f129 1"/>
                <a:gd name="f138" fmla="*/ 157772 f130 1"/>
                <a:gd name="f139" fmla="*/ 26732 f129 1"/>
                <a:gd name="f140" fmla="*/ 149597 f130 1"/>
                <a:gd name="f141" fmla="*/ 26992 f129 1"/>
                <a:gd name="f142" fmla="*/ 82383 f130 1"/>
                <a:gd name="f143" fmla="*/ 26067 f129 1"/>
                <a:gd name="f144" fmla="*/ 59449 f130 1"/>
                <a:gd name="f145" fmla="*/ 23497 f129 1"/>
                <a:gd name="f146" fmla="*/ 12165 f130 1"/>
                <a:gd name="f147" fmla="*/ 18471 f129 1"/>
                <a:gd name="f148" fmla="*/ 3933 f130 1"/>
                <a:gd name="f149" fmla="*/ 19626 f129 1"/>
                <a:gd name="f150" fmla="*/ 207 f130 1"/>
                <a:gd name="f151" fmla="*/ 16969 f129 1"/>
                <a:gd name="f152" fmla="*/ 2142 f130 1"/>
                <a:gd name="f153" fmla="*/ 12925 f129 1"/>
                <a:gd name="f154" fmla="*/ 53759 f130 1"/>
                <a:gd name="f155" fmla="*/ 5040 f129 1"/>
                <a:gd name="f156" fmla="*/ 83077 f130 1"/>
                <a:gd name="f157" fmla="*/ 6195 f129 1"/>
                <a:gd name="f158" fmla="*/ 137784 f130 1"/>
                <a:gd name="f159" fmla="*/ 71 f129 1"/>
                <a:gd name="f160" fmla="*/ 175507 f130 1"/>
                <a:gd name="f161" fmla="*/ 1400 f129 1"/>
                <a:gd name="f162" fmla="*/ 185010 f130 1"/>
                <a:gd name="f163" fmla="*/ 4144 f129 1"/>
                <a:gd name="f164" fmla="*/ 209215 f130 1"/>
                <a:gd name="f165" fmla="*/ 9834 f129 1"/>
                <a:gd name="f166" fmla="*/ 219122 f130 1"/>
                <a:gd name="f167" fmla="*/ 11250 f129 1"/>
                <a:gd name="f168" fmla="*/ 227730 f130 1"/>
                <a:gd name="f169" fmla="*/ 22053 f129 1"/>
                <a:gd name="f170" fmla="*/ 218689 f130 1"/>
                <a:gd name="f171" fmla="*/ 30545 f129 1"/>
                <a:gd name="f172" fmla="*/ 205344 f130 1"/>
                <a:gd name="f173" fmla="+- f131 0 f1"/>
                <a:gd name="f174" fmla="*/ f134 1 227763"/>
                <a:gd name="f175" fmla="*/ f135 1 31497"/>
                <a:gd name="f176" fmla="*/ f136 1 227763"/>
                <a:gd name="f177" fmla="*/ f137 1 31497"/>
                <a:gd name="f178" fmla="*/ f138 1 227763"/>
                <a:gd name="f179" fmla="*/ f139 1 31497"/>
                <a:gd name="f180" fmla="*/ f140 1 227763"/>
                <a:gd name="f181" fmla="*/ f141 1 31497"/>
                <a:gd name="f182" fmla="*/ f142 1 227763"/>
                <a:gd name="f183" fmla="*/ f143 1 31497"/>
                <a:gd name="f184" fmla="*/ f144 1 227763"/>
                <a:gd name="f185" fmla="*/ f145 1 31497"/>
                <a:gd name="f186" fmla="*/ f146 1 227763"/>
                <a:gd name="f187" fmla="*/ f147 1 31497"/>
                <a:gd name="f188" fmla="*/ f148 1 227763"/>
                <a:gd name="f189" fmla="*/ f149 1 31497"/>
                <a:gd name="f190" fmla="*/ f150 1 227763"/>
                <a:gd name="f191" fmla="*/ f151 1 31497"/>
                <a:gd name="f192" fmla="*/ f152 1 227763"/>
                <a:gd name="f193" fmla="*/ f153 1 31497"/>
                <a:gd name="f194" fmla="*/ f154 1 227763"/>
                <a:gd name="f195" fmla="*/ f155 1 31497"/>
                <a:gd name="f196" fmla="*/ f156 1 227763"/>
                <a:gd name="f197" fmla="*/ f157 1 31497"/>
                <a:gd name="f198" fmla="*/ f158 1 227763"/>
                <a:gd name="f199" fmla="*/ f159 1 31497"/>
                <a:gd name="f200" fmla="*/ f160 1 227763"/>
                <a:gd name="f201" fmla="*/ f161 1 31497"/>
                <a:gd name="f202" fmla="*/ f162 1 227763"/>
                <a:gd name="f203" fmla="*/ f163 1 31497"/>
                <a:gd name="f204" fmla="*/ f164 1 227763"/>
                <a:gd name="f205" fmla="*/ f165 1 31497"/>
                <a:gd name="f206" fmla="*/ f166 1 227763"/>
                <a:gd name="f207" fmla="*/ f167 1 31497"/>
                <a:gd name="f208" fmla="*/ f168 1 227763"/>
                <a:gd name="f209" fmla="*/ f169 1 31497"/>
                <a:gd name="f210" fmla="*/ f170 1 227763"/>
                <a:gd name="f211" fmla="*/ f171 1 31497"/>
                <a:gd name="f212" fmla="*/ f172 1 227763"/>
                <a:gd name="f213" fmla="*/ f125 1 f132"/>
                <a:gd name="f214" fmla="*/ f126 1 f132"/>
                <a:gd name="f215" fmla="*/ f125 1 f133"/>
                <a:gd name="f216" fmla="*/ f127 1 f133"/>
                <a:gd name="f217" fmla="*/ f174 1 f132"/>
                <a:gd name="f218" fmla="*/ f175 1 f133"/>
                <a:gd name="f219" fmla="*/ f176 1 f132"/>
                <a:gd name="f220" fmla="*/ f177 1 f133"/>
                <a:gd name="f221" fmla="*/ f178 1 f132"/>
                <a:gd name="f222" fmla="*/ f179 1 f133"/>
                <a:gd name="f223" fmla="*/ f180 1 f132"/>
                <a:gd name="f224" fmla="*/ f181 1 f133"/>
                <a:gd name="f225" fmla="*/ f182 1 f132"/>
                <a:gd name="f226" fmla="*/ f183 1 f133"/>
                <a:gd name="f227" fmla="*/ f184 1 f132"/>
                <a:gd name="f228" fmla="*/ f185 1 f133"/>
                <a:gd name="f229" fmla="*/ f186 1 f132"/>
                <a:gd name="f230" fmla="*/ f187 1 f133"/>
                <a:gd name="f231" fmla="*/ f188 1 f132"/>
                <a:gd name="f232" fmla="*/ f189 1 f133"/>
                <a:gd name="f233" fmla="*/ f190 1 f132"/>
                <a:gd name="f234" fmla="*/ f191 1 f133"/>
                <a:gd name="f235" fmla="*/ f192 1 f132"/>
                <a:gd name="f236" fmla="*/ f193 1 f133"/>
                <a:gd name="f237" fmla="*/ f194 1 f132"/>
                <a:gd name="f238" fmla="*/ f195 1 f133"/>
                <a:gd name="f239" fmla="*/ f196 1 f132"/>
                <a:gd name="f240" fmla="*/ f197 1 f133"/>
                <a:gd name="f241" fmla="*/ f198 1 f132"/>
                <a:gd name="f242" fmla="*/ f199 1 f133"/>
                <a:gd name="f243" fmla="*/ f200 1 f132"/>
                <a:gd name="f244" fmla="*/ f201 1 f133"/>
                <a:gd name="f245" fmla="*/ f202 1 f132"/>
                <a:gd name="f246" fmla="*/ f203 1 f133"/>
                <a:gd name="f247" fmla="*/ f204 1 f132"/>
                <a:gd name="f248" fmla="*/ f205 1 f133"/>
                <a:gd name="f249" fmla="*/ f206 1 f132"/>
                <a:gd name="f250" fmla="*/ f207 1 f133"/>
                <a:gd name="f251" fmla="*/ f208 1 f132"/>
                <a:gd name="f252" fmla="*/ f209 1 f133"/>
                <a:gd name="f253" fmla="*/ f210 1 f132"/>
                <a:gd name="f254" fmla="*/ f211 1 f133"/>
                <a:gd name="f255" fmla="*/ f212 1 f132"/>
                <a:gd name="f256" fmla="*/ f213 f123 1"/>
                <a:gd name="f257" fmla="*/ f214 f123 1"/>
                <a:gd name="f258" fmla="*/ f216 f124 1"/>
                <a:gd name="f259" fmla="*/ f215 f124 1"/>
                <a:gd name="f260" fmla="*/ f217 f123 1"/>
                <a:gd name="f261" fmla="*/ f218 f124 1"/>
                <a:gd name="f262" fmla="*/ f219 f123 1"/>
                <a:gd name="f263" fmla="*/ f220 f124 1"/>
                <a:gd name="f264" fmla="*/ f221 f123 1"/>
                <a:gd name="f265" fmla="*/ f222 f124 1"/>
                <a:gd name="f266" fmla="*/ f223 f123 1"/>
                <a:gd name="f267" fmla="*/ f224 f124 1"/>
                <a:gd name="f268" fmla="*/ f225 f123 1"/>
                <a:gd name="f269" fmla="*/ f226 f124 1"/>
                <a:gd name="f270" fmla="*/ f227 f123 1"/>
                <a:gd name="f271" fmla="*/ f228 f124 1"/>
                <a:gd name="f272" fmla="*/ f229 f123 1"/>
                <a:gd name="f273" fmla="*/ f230 f124 1"/>
                <a:gd name="f274" fmla="*/ f231 f123 1"/>
                <a:gd name="f275" fmla="*/ f232 f124 1"/>
                <a:gd name="f276" fmla="*/ f233 f123 1"/>
                <a:gd name="f277" fmla="*/ f234 f124 1"/>
                <a:gd name="f278" fmla="*/ f235 f123 1"/>
                <a:gd name="f279" fmla="*/ f236 f124 1"/>
                <a:gd name="f280" fmla="*/ f237 f123 1"/>
                <a:gd name="f281" fmla="*/ f238 f124 1"/>
                <a:gd name="f282" fmla="*/ f239 f123 1"/>
                <a:gd name="f283" fmla="*/ f240 f124 1"/>
                <a:gd name="f284" fmla="*/ f241 f123 1"/>
                <a:gd name="f285" fmla="*/ f242 f124 1"/>
                <a:gd name="f286" fmla="*/ f243 f123 1"/>
                <a:gd name="f287" fmla="*/ f244 f124 1"/>
                <a:gd name="f288" fmla="*/ f245 f123 1"/>
                <a:gd name="f289" fmla="*/ f246 f124 1"/>
                <a:gd name="f290" fmla="*/ f247 f123 1"/>
                <a:gd name="f291" fmla="*/ f248 f124 1"/>
                <a:gd name="f292" fmla="*/ f249 f123 1"/>
                <a:gd name="f293" fmla="*/ f250 f124 1"/>
                <a:gd name="f294" fmla="*/ f251 f123 1"/>
                <a:gd name="f295" fmla="*/ f252 f124 1"/>
                <a:gd name="f296" fmla="*/ f253 f123 1"/>
                <a:gd name="f297" fmla="*/ f254 f124 1"/>
                <a:gd name="f298" fmla="*/ f255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3">
                  <a:pos x="f260" y="f261"/>
                </a:cxn>
                <a:cxn ang="f173">
                  <a:pos x="f262" y="f263"/>
                </a:cxn>
                <a:cxn ang="f173">
                  <a:pos x="f264" y="f265"/>
                </a:cxn>
                <a:cxn ang="f173">
                  <a:pos x="f266" y="f267"/>
                </a:cxn>
                <a:cxn ang="f173">
                  <a:pos x="f268" y="f269"/>
                </a:cxn>
                <a:cxn ang="f173">
                  <a:pos x="f270" y="f271"/>
                </a:cxn>
                <a:cxn ang="f173">
                  <a:pos x="f272" y="f273"/>
                </a:cxn>
                <a:cxn ang="f173">
                  <a:pos x="f274" y="f275"/>
                </a:cxn>
                <a:cxn ang="f173">
                  <a:pos x="f276" y="f277"/>
                </a:cxn>
                <a:cxn ang="f173">
                  <a:pos x="f278" y="f279"/>
                </a:cxn>
                <a:cxn ang="f173">
                  <a:pos x="f280" y="f281"/>
                </a:cxn>
                <a:cxn ang="f173">
                  <a:pos x="f282" y="f283"/>
                </a:cxn>
                <a:cxn ang="f173">
                  <a:pos x="f284" y="f285"/>
                </a:cxn>
                <a:cxn ang="f173">
                  <a:pos x="f286" y="f287"/>
                </a:cxn>
                <a:cxn ang="f173">
                  <a:pos x="f288" y="f289"/>
                </a:cxn>
                <a:cxn ang="f173">
                  <a:pos x="f290" y="f291"/>
                </a:cxn>
                <a:cxn ang="f173">
                  <a:pos x="f292" y="f293"/>
                </a:cxn>
                <a:cxn ang="f173">
                  <a:pos x="f294" y="f295"/>
                </a:cxn>
                <a:cxn ang="f173">
                  <a:pos x="f296" y="f297"/>
                </a:cxn>
                <a:cxn ang="f173">
                  <a:pos x="f298" y="f261"/>
                </a:cxn>
              </a:cxnLst>
              <a:rect l="f256" t="f259" r="f257" b="f258"/>
              <a:pathLst>
                <a:path w="227763" h="3149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52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orma libre: forma 65">
              <a:extLst>
                <a:ext uri="{FF2B5EF4-FFF2-40B4-BE49-F238E27FC236}">
                  <a16:creationId xmlns:a16="http://schemas.microsoft.com/office/drawing/2014/main" id="{3C47ED16-3F0F-4C48-8B59-8856DAF6806B}"/>
                </a:ext>
              </a:extLst>
            </p:cNvPr>
            <p:cNvSpPr/>
            <p:nvPr/>
          </p:nvSpPr>
          <p:spPr>
            <a:xfrm>
              <a:off x="5395051" y="1710476"/>
              <a:ext cx="240386" cy="304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0390"/>
                <a:gd name="f7" fmla="val 30456"/>
                <a:gd name="f8" fmla="val 29"/>
                <a:gd name="f9" fmla="val 11987"/>
                <a:gd name="f10" fmla="val 2600"/>
                <a:gd name="f11" fmla="val 6326"/>
                <a:gd name="f12" fmla="val 7452"/>
                <a:gd name="f13" fmla="val 6586"/>
                <a:gd name="f14" fmla="val 11698"/>
                <a:gd name="f15" fmla="val 6471"/>
                <a:gd name="f16" fmla="val 25072"/>
                <a:gd name="f17" fmla="val 6124"/>
                <a:gd name="f18" fmla="val 38474"/>
                <a:gd name="f19" fmla="val 5113"/>
                <a:gd name="f20" fmla="val 51732"/>
                <a:gd name="f21" fmla="val 8550"/>
                <a:gd name="f22" fmla="val 61668"/>
                <a:gd name="f23" fmla="val 11121"/>
                <a:gd name="f24" fmla="val 71604"/>
                <a:gd name="f25" fmla="val 10919"/>
                <a:gd name="f26" fmla="val 81367"/>
                <a:gd name="f27" fmla="val 6990"/>
                <a:gd name="f28" fmla="val 90495"/>
                <a:gd name="f29" fmla="val 3351"/>
                <a:gd name="f30" fmla="val 99507"/>
                <a:gd name="f31" fmla="val 2687"/>
                <a:gd name="f32" fmla="val 108865"/>
                <a:gd name="f33" fmla="val 7424"/>
                <a:gd name="f34" fmla="val 117213"/>
                <a:gd name="f35" fmla="val 11670"/>
                <a:gd name="f36" fmla="val 126312"/>
                <a:gd name="f37" fmla="val 11410"/>
                <a:gd name="f38" fmla="val 134861"/>
                <a:gd name="f39" fmla="val 143382"/>
                <a:gd name="f40" fmla="val 3438"/>
                <a:gd name="f41" fmla="val 151701"/>
                <a:gd name="f42" fmla="val 3524"/>
                <a:gd name="f43" fmla="val 160915"/>
                <a:gd name="f44" fmla="val 5229"/>
                <a:gd name="f45" fmla="val 180499"/>
                <a:gd name="f46" fmla="val 8868"/>
                <a:gd name="f47" fmla="val 199851"/>
                <a:gd name="f48" fmla="val 4218"/>
                <a:gd name="f49" fmla="val 219146"/>
                <a:gd name="f50" fmla="val 1300"/>
                <a:gd name="f51" fmla="val 223565"/>
                <a:gd name="f52" fmla="val 636"/>
                <a:gd name="f53" fmla="val 227927"/>
                <a:gd name="f54" fmla="val -606"/>
                <a:gd name="f55" fmla="val 232404"/>
                <a:gd name="f56" fmla="val 347"/>
                <a:gd name="f57" fmla="val 236535"/>
                <a:gd name="f58" fmla="val 1242"/>
                <a:gd name="f59" fmla="val 239596"/>
                <a:gd name="f60" fmla="val 3582"/>
                <a:gd name="f61" fmla="val 240261"/>
                <a:gd name="f62" fmla="val 7973"/>
                <a:gd name="f63" fmla="val 240925"/>
                <a:gd name="f64" fmla="val 12305"/>
                <a:gd name="f65" fmla="val 239019"/>
                <a:gd name="f66" fmla="val 15887"/>
                <a:gd name="f67" fmla="val 235235"/>
                <a:gd name="f68" fmla="val 17678"/>
                <a:gd name="f69" fmla="val 231769"/>
                <a:gd name="f70" fmla="val 19324"/>
                <a:gd name="f71" fmla="val 227869"/>
                <a:gd name="f72" fmla="val 20768"/>
                <a:gd name="f73" fmla="val 224114"/>
                <a:gd name="f74" fmla="val 20913"/>
                <a:gd name="f75" fmla="val 201787"/>
                <a:gd name="f76" fmla="val 21722"/>
                <a:gd name="f77" fmla="val 179719"/>
                <a:gd name="f78" fmla="val 26863"/>
                <a:gd name="f79" fmla="val 157218"/>
                <a:gd name="f80" fmla="val 24783"/>
                <a:gd name="f81" fmla="val 150488"/>
                <a:gd name="f82" fmla="val 24148"/>
                <a:gd name="f83" fmla="val 143787"/>
                <a:gd name="f84" fmla="val 137432"/>
                <a:gd name="f85" fmla="val 27325"/>
                <a:gd name="f86" fmla="val 125849"/>
                <a:gd name="f87" fmla="val 31918"/>
                <a:gd name="f88" fmla="val 114296"/>
                <a:gd name="f89" fmla="val 31484"/>
                <a:gd name="f90" fmla="val 103348"/>
                <a:gd name="f91" fmla="val 25852"/>
                <a:gd name="f92" fmla="val 95810"/>
                <a:gd name="f93" fmla="val 21953"/>
                <a:gd name="f94" fmla="val 88704"/>
                <a:gd name="f95" fmla="val 21837"/>
                <a:gd name="f96" fmla="val 80790"/>
                <a:gd name="f97" fmla="val 24292"/>
                <a:gd name="f98" fmla="val 72673"/>
                <a:gd name="f99" fmla="val 26805"/>
                <a:gd name="f100" fmla="val 64037"/>
                <a:gd name="f101" fmla="val 27441"/>
                <a:gd name="f102" fmla="val 56094"/>
                <a:gd name="f103" fmla="val 23888"/>
                <a:gd name="f104" fmla="val 40380"/>
                <a:gd name="f105" fmla="val 16869"/>
                <a:gd name="f106" fmla="val 23916"/>
                <a:gd name="f107" fmla="val 14991"/>
                <a:gd name="f108" fmla="val 14963"/>
                <a:gd name="f109" fmla="val 4824"/>
                <a:gd name="f110" fmla="val 2455"/>
                <a:gd name="f111" fmla="+- 0 0 -90"/>
                <a:gd name="f112" fmla="*/ f3 1 240390"/>
                <a:gd name="f113" fmla="*/ f4 1 30456"/>
                <a:gd name="f114" fmla="val f5"/>
                <a:gd name="f115" fmla="val f6"/>
                <a:gd name="f116" fmla="val f7"/>
                <a:gd name="f117" fmla="*/ f111 f0 1"/>
                <a:gd name="f118" fmla="+- f116 0 f114"/>
                <a:gd name="f119" fmla="+- f115 0 f114"/>
                <a:gd name="f120" fmla="*/ f117 1 f2"/>
                <a:gd name="f121" fmla="*/ f119 1 240390"/>
                <a:gd name="f122" fmla="*/ f118 1 30456"/>
                <a:gd name="f123" fmla="*/ 29 f119 1"/>
                <a:gd name="f124" fmla="*/ 11987 f118 1"/>
                <a:gd name="f125" fmla="*/ 11698 f119 1"/>
                <a:gd name="f126" fmla="*/ 6471 f118 1"/>
                <a:gd name="f127" fmla="*/ 51732 f119 1"/>
                <a:gd name="f128" fmla="*/ 8550 f118 1"/>
                <a:gd name="f129" fmla="*/ 81367 f119 1"/>
                <a:gd name="f130" fmla="*/ 6990 f118 1"/>
                <a:gd name="f131" fmla="*/ 108865 f119 1"/>
                <a:gd name="f132" fmla="*/ 7424 f118 1"/>
                <a:gd name="f133" fmla="*/ 134861 f119 1"/>
                <a:gd name="f134" fmla="*/ 160915 f119 1"/>
                <a:gd name="f135" fmla="*/ 5229 f118 1"/>
                <a:gd name="f136" fmla="*/ 219146 f119 1"/>
                <a:gd name="f137" fmla="*/ 1300 f118 1"/>
                <a:gd name="f138" fmla="*/ 232404 f119 1"/>
                <a:gd name="f139" fmla="*/ 347 f118 1"/>
                <a:gd name="f140" fmla="*/ 240261 f119 1"/>
                <a:gd name="f141" fmla="*/ 7973 f118 1"/>
                <a:gd name="f142" fmla="*/ 235235 f119 1"/>
                <a:gd name="f143" fmla="*/ 17678 f118 1"/>
                <a:gd name="f144" fmla="*/ 224114 f119 1"/>
                <a:gd name="f145" fmla="*/ 20913 f118 1"/>
                <a:gd name="f146" fmla="*/ 157218 f119 1"/>
                <a:gd name="f147" fmla="*/ 24783 f118 1"/>
                <a:gd name="f148" fmla="*/ 137432 f119 1"/>
                <a:gd name="f149" fmla="*/ 27325 f118 1"/>
                <a:gd name="f150" fmla="*/ 103348 f119 1"/>
                <a:gd name="f151" fmla="*/ 25852 f118 1"/>
                <a:gd name="f152" fmla="*/ 80790 f119 1"/>
                <a:gd name="f153" fmla="*/ 24292 f118 1"/>
                <a:gd name="f154" fmla="*/ 56094 f119 1"/>
                <a:gd name="f155" fmla="*/ 23888 f118 1"/>
                <a:gd name="f156" fmla="*/ 6990 f119 1"/>
                <a:gd name="f157" fmla="*/ 14963 f118 1"/>
                <a:gd name="f158" fmla="*/ 0 f119 1"/>
                <a:gd name="f159" fmla="+- f120 0 f1"/>
                <a:gd name="f160" fmla="*/ f123 1 240390"/>
                <a:gd name="f161" fmla="*/ f124 1 30456"/>
                <a:gd name="f162" fmla="*/ f125 1 240390"/>
                <a:gd name="f163" fmla="*/ f126 1 30456"/>
                <a:gd name="f164" fmla="*/ f127 1 240390"/>
                <a:gd name="f165" fmla="*/ f128 1 30456"/>
                <a:gd name="f166" fmla="*/ f129 1 240390"/>
                <a:gd name="f167" fmla="*/ f130 1 30456"/>
                <a:gd name="f168" fmla="*/ f131 1 240390"/>
                <a:gd name="f169" fmla="*/ f132 1 30456"/>
                <a:gd name="f170" fmla="*/ f133 1 240390"/>
                <a:gd name="f171" fmla="*/ f134 1 240390"/>
                <a:gd name="f172" fmla="*/ f135 1 30456"/>
                <a:gd name="f173" fmla="*/ f136 1 240390"/>
                <a:gd name="f174" fmla="*/ f137 1 30456"/>
                <a:gd name="f175" fmla="*/ f138 1 240390"/>
                <a:gd name="f176" fmla="*/ f139 1 30456"/>
                <a:gd name="f177" fmla="*/ f140 1 240390"/>
                <a:gd name="f178" fmla="*/ f141 1 30456"/>
                <a:gd name="f179" fmla="*/ f142 1 240390"/>
                <a:gd name="f180" fmla="*/ f143 1 30456"/>
                <a:gd name="f181" fmla="*/ f144 1 240390"/>
                <a:gd name="f182" fmla="*/ f145 1 30456"/>
                <a:gd name="f183" fmla="*/ f146 1 240390"/>
                <a:gd name="f184" fmla="*/ f147 1 30456"/>
                <a:gd name="f185" fmla="*/ f148 1 240390"/>
                <a:gd name="f186" fmla="*/ f149 1 30456"/>
                <a:gd name="f187" fmla="*/ f150 1 240390"/>
                <a:gd name="f188" fmla="*/ f151 1 30456"/>
                <a:gd name="f189" fmla="*/ f152 1 240390"/>
                <a:gd name="f190" fmla="*/ f153 1 30456"/>
                <a:gd name="f191" fmla="*/ f154 1 240390"/>
                <a:gd name="f192" fmla="*/ f155 1 30456"/>
                <a:gd name="f193" fmla="*/ f156 1 240390"/>
                <a:gd name="f194" fmla="*/ f157 1 30456"/>
                <a:gd name="f195" fmla="*/ f158 1 240390"/>
                <a:gd name="f196" fmla="*/ f114 1 f121"/>
                <a:gd name="f197" fmla="*/ f115 1 f121"/>
                <a:gd name="f198" fmla="*/ f114 1 f122"/>
                <a:gd name="f199" fmla="*/ f116 1 f122"/>
                <a:gd name="f200" fmla="*/ f160 1 f121"/>
                <a:gd name="f201" fmla="*/ f161 1 f122"/>
                <a:gd name="f202" fmla="*/ f162 1 f121"/>
                <a:gd name="f203" fmla="*/ f163 1 f122"/>
                <a:gd name="f204" fmla="*/ f164 1 f121"/>
                <a:gd name="f205" fmla="*/ f165 1 f122"/>
                <a:gd name="f206" fmla="*/ f166 1 f121"/>
                <a:gd name="f207" fmla="*/ f167 1 f122"/>
                <a:gd name="f208" fmla="*/ f168 1 f121"/>
                <a:gd name="f209" fmla="*/ f169 1 f122"/>
                <a:gd name="f210" fmla="*/ f170 1 f121"/>
                <a:gd name="f211" fmla="*/ f171 1 f121"/>
                <a:gd name="f212" fmla="*/ f172 1 f122"/>
                <a:gd name="f213" fmla="*/ f173 1 f121"/>
                <a:gd name="f214" fmla="*/ f174 1 f122"/>
                <a:gd name="f215" fmla="*/ f175 1 f121"/>
                <a:gd name="f216" fmla="*/ f176 1 f122"/>
                <a:gd name="f217" fmla="*/ f177 1 f121"/>
                <a:gd name="f218" fmla="*/ f178 1 f122"/>
                <a:gd name="f219" fmla="*/ f179 1 f121"/>
                <a:gd name="f220" fmla="*/ f180 1 f122"/>
                <a:gd name="f221" fmla="*/ f181 1 f121"/>
                <a:gd name="f222" fmla="*/ f182 1 f122"/>
                <a:gd name="f223" fmla="*/ f183 1 f121"/>
                <a:gd name="f224" fmla="*/ f184 1 f122"/>
                <a:gd name="f225" fmla="*/ f185 1 f121"/>
                <a:gd name="f226" fmla="*/ f186 1 f122"/>
                <a:gd name="f227" fmla="*/ f187 1 f121"/>
                <a:gd name="f228" fmla="*/ f188 1 f122"/>
                <a:gd name="f229" fmla="*/ f189 1 f121"/>
                <a:gd name="f230" fmla="*/ f190 1 f122"/>
                <a:gd name="f231" fmla="*/ f191 1 f121"/>
                <a:gd name="f232" fmla="*/ f192 1 f122"/>
                <a:gd name="f233" fmla="*/ f193 1 f121"/>
                <a:gd name="f234" fmla="*/ f194 1 f122"/>
                <a:gd name="f235" fmla="*/ f195 1 f121"/>
                <a:gd name="f236" fmla="*/ f196 f112 1"/>
                <a:gd name="f237" fmla="*/ f197 f112 1"/>
                <a:gd name="f238" fmla="*/ f199 f113 1"/>
                <a:gd name="f239" fmla="*/ f198 f113 1"/>
                <a:gd name="f240" fmla="*/ f200 f112 1"/>
                <a:gd name="f241" fmla="*/ f201 f113 1"/>
                <a:gd name="f242" fmla="*/ f202 f112 1"/>
                <a:gd name="f243" fmla="*/ f203 f113 1"/>
                <a:gd name="f244" fmla="*/ f204 f112 1"/>
                <a:gd name="f245" fmla="*/ f205 f113 1"/>
                <a:gd name="f246" fmla="*/ f206 f112 1"/>
                <a:gd name="f247" fmla="*/ f207 f113 1"/>
                <a:gd name="f248" fmla="*/ f208 f112 1"/>
                <a:gd name="f249" fmla="*/ f209 f113 1"/>
                <a:gd name="f250" fmla="*/ f210 f112 1"/>
                <a:gd name="f251" fmla="*/ f211 f112 1"/>
                <a:gd name="f252" fmla="*/ f212 f113 1"/>
                <a:gd name="f253" fmla="*/ f213 f112 1"/>
                <a:gd name="f254" fmla="*/ f214 f113 1"/>
                <a:gd name="f255" fmla="*/ f215 f112 1"/>
                <a:gd name="f256" fmla="*/ f216 f113 1"/>
                <a:gd name="f257" fmla="*/ f217 f112 1"/>
                <a:gd name="f258" fmla="*/ f218 f113 1"/>
                <a:gd name="f259" fmla="*/ f219 f112 1"/>
                <a:gd name="f260" fmla="*/ f220 f113 1"/>
                <a:gd name="f261" fmla="*/ f221 f112 1"/>
                <a:gd name="f262" fmla="*/ f222 f113 1"/>
                <a:gd name="f263" fmla="*/ f223 f112 1"/>
                <a:gd name="f264" fmla="*/ f224 f113 1"/>
                <a:gd name="f265" fmla="*/ f225 f112 1"/>
                <a:gd name="f266" fmla="*/ f226 f113 1"/>
                <a:gd name="f267" fmla="*/ f227 f112 1"/>
                <a:gd name="f268" fmla="*/ f228 f113 1"/>
                <a:gd name="f269" fmla="*/ f229 f112 1"/>
                <a:gd name="f270" fmla="*/ f230 f113 1"/>
                <a:gd name="f271" fmla="*/ f231 f112 1"/>
                <a:gd name="f272" fmla="*/ f232 f113 1"/>
                <a:gd name="f273" fmla="*/ f233 f112 1"/>
                <a:gd name="f274" fmla="*/ f234 f113 1"/>
                <a:gd name="f275" fmla="*/ f235 f1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9">
                  <a:pos x="f240" y="f241"/>
                </a:cxn>
                <a:cxn ang="f159">
                  <a:pos x="f242" y="f243"/>
                </a:cxn>
                <a:cxn ang="f159">
                  <a:pos x="f244" y="f245"/>
                </a:cxn>
                <a:cxn ang="f159">
                  <a:pos x="f246" y="f247"/>
                </a:cxn>
                <a:cxn ang="f159">
                  <a:pos x="f248" y="f249"/>
                </a:cxn>
                <a:cxn ang="f159">
                  <a:pos x="f250" y="f249"/>
                </a:cxn>
                <a:cxn ang="f159">
                  <a:pos x="f251" y="f252"/>
                </a:cxn>
                <a:cxn ang="f159">
                  <a:pos x="f253" y="f254"/>
                </a:cxn>
                <a:cxn ang="f159">
                  <a:pos x="f255" y="f256"/>
                </a:cxn>
                <a:cxn ang="f159">
                  <a:pos x="f257" y="f258"/>
                </a:cxn>
                <a:cxn ang="f159">
                  <a:pos x="f259" y="f260"/>
                </a:cxn>
                <a:cxn ang="f159">
                  <a:pos x="f261" y="f262"/>
                </a:cxn>
                <a:cxn ang="f159">
                  <a:pos x="f263" y="f264"/>
                </a:cxn>
                <a:cxn ang="f159">
                  <a:pos x="f265" y="f266"/>
                </a:cxn>
                <a:cxn ang="f159">
                  <a:pos x="f267" y="f268"/>
                </a:cxn>
                <a:cxn ang="f159">
                  <a:pos x="f269" y="f270"/>
                </a:cxn>
                <a:cxn ang="f159">
                  <a:pos x="f271" y="f272"/>
                </a:cxn>
                <a:cxn ang="f159">
                  <a:pos x="f273" y="f274"/>
                </a:cxn>
                <a:cxn ang="f159">
                  <a:pos x="f275" y="f241"/>
                </a:cxn>
              </a:cxnLst>
              <a:rect l="f236" t="f239" r="f237" b="f238"/>
              <a:pathLst>
                <a:path w="240390" h="3045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3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0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27" y="f108"/>
                  </a:cubicBezTo>
                  <a:cubicBezTo>
                    <a:pt x="f109" y="f108"/>
                    <a:pt x="f110" y="f108"/>
                    <a:pt x="f5" y="f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orma libre: forma 66">
              <a:extLst>
                <a:ext uri="{FF2B5EF4-FFF2-40B4-BE49-F238E27FC236}">
                  <a16:creationId xmlns:a16="http://schemas.microsoft.com/office/drawing/2014/main" id="{D7D43ACE-C3B9-4BBB-8E87-99A5F14FADFE}"/>
                </a:ext>
              </a:extLst>
            </p:cNvPr>
            <p:cNvSpPr/>
            <p:nvPr/>
          </p:nvSpPr>
          <p:spPr>
            <a:xfrm>
              <a:off x="5440853" y="1965182"/>
              <a:ext cx="165808" cy="261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810"/>
                <a:gd name="f7" fmla="val 26193"/>
                <a:gd name="f8" fmla="val 125748"/>
                <a:gd name="f9" fmla="val 22328"/>
                <a:gd name="f10" fmla="val 111796"/>
                <a:gd name="f11" fmla="val 22415"/>
                <a:gd name="f12" fmla="val 97903"/>
                <a:gd name="f13" fmla="val 22473"/>
                <a:gd name="f14" fmla="val 84010"/>
                <a:gd name="f15" fmla="val 24783"/>
                <a:gd name="f16" fmla="val 71907"/>
                <a:gd name="f17" fmla="val 26776"/>
                <a:gd name="f18" fmla="val 59602"/>
                <a:gd name="f19" fmla="val 26892"/>
                <a:gd name="f20" fmla="val 47442"/>
                <a:gd name="f21" fmla="val 23599"/>
                <a:gd name="f22" fmla="val 35050"/>
                <a:gd name="f23" fmla="val 20249"/>
                <a:gd name="f24" fmla="val 22659"/>
                <a:gd name="f25" fmla="val 16609"/>
                <a:gd name="f26" fmla="val 9748"/>
                <a:gd name="f27" fmla="val 22068"/>
                <a:gd name="f28" fmla="val 5993"/>
                <a:gd name="f29" fmla="val 23657"/>
                <a:gd name="f30" fmla="val 1660"/>
                <a:gd name="f31" fmla="val 22848"/>
                <a:gd name="f32" fmla="val 274"/>
                <a:gd name="f33" fmla="val 17996"/>
                <a:gd name="f34" fmla="val -766"/>
                <a:gd name="f35" fmla="val 14356"/>
                <a:gd name="f36" fmla="val 1285"/>
                <a:gd name="f37" fmla="val 11583"/>
                <a:gd name="f38" fmla="val 4289"/>
                <a:gd name="f39" fmla="val 9561"/>
                <a:gd name="f40" fmla="val 11019"/>
                <a:gd name="f41" fmla="val 4969"/>
                <a:gd name="f42" fmla="val 18731"/>
                <a:gd name="f43" fmla="val 2542"/>
                <a:gd name="f44" fmla="val 26558"/>
                <a:gd name="f45" fmla="val 3900"/>
                <a:gd name="f46" fmla="val 54519"/>
                <a:gd name="f47" fmla="val 8781"/>
                <a:gd name="f48" fmla="val 81959"/>
                <a:gd name="f49" fmla="val 5489"/>
                <a:gd name="f50" fmla="val 109572"/>
                <a:gd name="f51" fmla="val 925"/>
                <a:gd name="f52" fmla="val 120433"/>
                <a:gd name="f53" fmla="val -866"/>
                <a:gd name="f54" fmla="val 131871"/>
                <a:gd name="f55" fmla="val 434"/>
                <a:gd name="f56" fmla="val 143020"/>
                <a:gd name="f57" fmla="val 780"/>
                <a:gd name="f58" fmla="val 147411"/>
                <a:gd name="f59" fmla="val 151830"/>
                <a:gd name="f60" fmla="val 2080"/>
                <a:gd name="f61" fmla="val 156163"/>
                <a:gd name="f62" fmla="val 3178"/>
                <a:gd name="f63" fmla="val 162026"/>
                <a:gd name="f64" fmla="val 4651"/>
                <a:gd name="f65" fmla="val 166792"/>
                <a:gd name="f66" fmla="val 7655"/>
                <a:gd name="f67" fmla="val 165637"/>
                <a:gd name="f68" fmla="val 14703"/>
                <a:gd name="f69" fmla="val 164626"/>
                <a:gd name="f70" fmla="val 20855"/>
                <a:gd name="f71" fmla="val 159629"/>
                <a:gd name="f72" fmla="val 22242"/>
                <a:gd name="f73" fmla="val 154285"/>
                <a:gd name="f74" fmla="val 144782"/>
                <a:gd name="f75" fmla="val 22444"/>
                <a:gd name="f76" fmla="val 135308"/>
                <a:gd name="f77" fmla="val 22357"/>
                <a:gd name="f78" fmla="val 125805"/>
                <a:gd name="f79" fmla="+- 0 0 -90"/>
                <a:gd name="f80" fmla="*/ f3 1 165810"/>
                <a:gd name="f81" fmla="*/ f4 1 26193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65810"/>
                <a:gd name="f90" fmla="*/ f86 1 26193"/>
                <a:gd name="f91" fmla="*/ 125748 f87 1"/>
                <a:gd name="f92" fmla="*/ 22328 f86 1"/>
                <a:gd name="f93" fmla="*/ 84010 f87 1"/>
                <a:gd name="f94" fmla="*/ 24783 f86 1"/>
                <a:gd name="f95" fmla="*/ 47442 f87 1"/>
                <a:gd name="f96" fmla="*/ 23599 f86 1"/>
                <a:gd name="f97" fmla="*/ 9748 f87 1"/>
                <a:gd name="f98" fmla="*/ 22068 f86 1"/>
                <a:gd name="f99" fmla="*/ 274 f87 1"/>
                <a:gd name="f100" fmla="*/ 17996 f86 1"/>
                <a:gd name="f101" fmla="*/ 4289 f87 1"/>
                <a:gd name="f102" fmla="*/ 9561 f86 1"/>
                <a:gd name="f103" fmla="*/ 26558 f87 1"/>
                <a:gd name="f104" fmla="*/ 3900 f86 1"/>
                <a:gd name="f105" fmla="*/ 109572 f87 1"/>
                <a:gd name="f106" fmla="*/ 925 f86 1"/>
                <a:gd name="f107" fmla="*/ 143020 f87 1"/>
                <a:gd name="f108" fmla="*/ 780 f86 1"/>
                <a:gd name="f109" fmla="*/ 156163 f87 1"/>
                <a:gd name="f110" fmla="*/ 3178 f86 1"/>
                <a:gd name="f111" fmla="*/ 165637 f87 1"/>
                <a:gd name="f112" fmla="*/ 14703 f86 1"/>
                <a:gd name="f113" fmla="*/ 154285 f87 1"/>
                <a:gd name="f114" fmla="*/ 125805 f87 1"/>
                <a:gd name="f115" fmla="*/ 22357 f86 1"/>
                <a:gd name="f116" fmla="+- f88 0 f1"/>
                <a:gd name="f117" fmla="*/ f91 1 165810"/>
                <a:gd name="f118" fmla="*/ f92 1 26193"/>
                <a:gd name="f119" fmla="*/ f93 1 165810"/>
                <a:gd name="f120" fmla="*/ f94 1 26193"/>
                <a:gd name="f121" fmla="*/ f95 1 165810"/>
                <a:gd name="f122" fmla="*/ f96 1 26193"/>
                <a:gd name="f123" fmla="*/ f97 1 165810"/>
                <a:gd name="f124" fmla="*/ f98 1 26193"/>
                <a:gd name="f125" fmla="*/ f99 1 165810"/>
                <a:gd name="f126" fmla="*/ f100 1 26193"/>
                <a:gd name="f127" fmla="*/ f101 1 165810"/>
                <a:gd name="f128" fmla="*/ f102 1 26193"/>
                <a:gd name="f129" fmla="*/ f103 1 165810"/>
                <a:gd name="f130" fmla="*/ f104 1 26193"/>
                <a:gd name="f131" fmla="*/ f105 1 165810"/>
                <a:gd name="f132" fmla="*/ f106 1 26193"/>
                <a:gd name="f133" fmla="*/ f107 1 165810"/>
                <a:gd name="f134" fmla="*/ f108 1 26193"/>
                <a:gd name="f135" fmla="*/ f109 1 165810"/>
                <a:gd name="f136" fmla="*/ f110 1 26193"/>
                <a:gd name="f137" fmla="*/ f111 1 165810"/>
                <a:gd name="f138" fmla="*/ f112 1 26193"/>
                <a:gd name="f139" fmla="*/ f113 1 165810"/>
                <a:gd name="f140" fmla="*/ f114 1 165810"/>
                <a:gd name="f141" fmla="*/ f115 1 26193"/>
                <a:gd name="f142" fmla="*/ f82 1 f89"/>
                <a:gd name="f143" fmla="*/ f83 1 f89"/>
                <a:gd name="f144" fmla="*/ f82 1 f90"/>
                <a:gd name="f145" fmla="*/ f84 1 f90"/>
                <a:gd name="f146" fmla="*/ f117 1 f89"/>
                <a:gd name="f147" fmla="*/ f118 1 f90"/>
                <a:gd name="f148" fmla="*/ f119 1 f89"/>
                <a:gd name="f149" fmla="*/ f120 1 f90"/>
                <a:gd name="f150" fmla="*/ f121 1 f89"/>
                <a:gd name="f151" fmla="*/ f122 1 f90"/>
                <a:gd name="f152" fmla="*/ f123 1 f89"/>
                <a:gd name="f153" fmla="*/ f124 1 f90"/>
                <a:gd name="f154" fmla="*/ f125 1 f89"/>
                <a:gd name="f155" fmla="*/ f126 1 f90"/>
                <a:gd name="f156" fmla="*/ f127 1 f89"/>
                <a:gd name="f157" fmla="*/ f128 1 f90"/>
                <a:gd name="f158" fmla="*/ f129 1 f89"/>
                <a:gd name="f159" fmla="*/ f130 1 f90"/>
                <a:gd name="f160" fmla="*/ f131 1 f89"/>
                <a:gd name="f161" fmla="*/ f132 1 f90"/>
                <a:gd name="f162" fmla="*/ f133 1 f89"/>
                <a:gd name="f163" fmla="*/ f134 1 f90"/>
                <a:gd name="f164" fmla="*/ f135 1 f89"/>
                <a:gd name="f165" fmla="*/ f136 1 f90"/>
                <a:gd name="f166" fmla="*/ f137 1 f89"/>
                <a:gd name="f167" fmla="*/ f138 1 f90"/>
                <a:gd name="f168" fmla="*/ f139 1 f89"/>
                <a:gd name="f169" fmla="*/ f140 1 f89"/>
                <a:gd name="f170" fmla="*/ f141 1 f90"/>
                <a:gd name="f171" fmla="*/ f142 f80 1"/>
                <a:gd name="f172" fmla="*/ f143 f80 1"/>
                <a:gd name="f173" fmla="*/ f145 f81 1"/>
                <a:gd name="f174" fmla="*/ f144 f81 1"/>
                <a:gd name="f175" fmla="*/ f146 f80 1"/>
                <a:gd name="f176" fmla="*/ f147 f81 1"/>
                <a:gd name="f177" fmla="*/ f148 f80 1"/>
                <a:gd name="f178" fmla="*/ f149 f81 1"/>
                <a:gd name="f179" fmla="*/ f150 f80 1"/>
                <a:gd name="f180" fmla="*/ f151 f81 1"/>
                <a:gd name="f181" fmla="*/ f152 f80 1"/>
                <a:gd name="f182" fmla="*/ f153 f81 1"/>
                <a:gd name="f183" fmla="*/ f154 f80 1"/>
                <a:gd name="f184" fmla="*/ f155 f81 1"/>
                <a:gd name="f185" fmla="*/ f156 f80 1"/>
                <a:gd name="f186" fmla="*/ f157 f81 1"/>
                <a:gd name="f187" fmla="*/ f158 f80 1"/>
                <a:gd name="f188" fmla="*/ f159 f81 1"/>
                <a:gd name="f189" fmla="*/ f160 f80 1"/>
                <a:gd name="f190" fmla="*/ f161 f81 1"/>
                <a:gd name="f191" fmla="*/ f162 f80 1"/>
                <a:gd name="f192" fmla="*/ f163 f81 1"/>
                <a:gd name="f193" fmla="*/ f164 f80 1"/>
                <a:gd name="f194" fmla="*/ f165 f81 1"/>
                <a:gd name="f195" fmla="*/ f166 f80 1"/>
                <a:gd name="f196" fmla="*/ f167 f81 1"/>
                <a:gd name="f197" fmla="*/ f168 f80 1"/>
                <a:gd name="f198" fmla="*/ f169 f80 1"/>
                <a:gd name="f199" fmla="*/ f170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6">
                  <a:pos x="f175" y="f176"/>
                </a:cxn>
                <a:cxn ang="f116">
                  <a:pos x="f177" y="f178"/>
                </a:cxn>
                <a:cxn ang="f116">
                  <a:pos x="f179" y="f180"/>
                </a:cxn>
                <a:cxn ang="f116">
                  <a:pos x="f181" y="f182"/>
                </a:cxn>
                <a:cxn ang="f116">
                  <a:pos x="f183" y="f184"/>
                </a:cxn>
                <a:cxn ang="f116">
                  <a:pos x="f185" y="f186"/>
                </a:cxn>
                <a:cxn ang="f116">
                  <a:pos x="f187" y="f188"/>
                </a:cxn>
                <a:cxn ang="f116">
                  <a:pos x="f189" y="f190"/>
                </a:cxn>
                <a:cxn ang="f116">
                  <a:pos x="f191" y="f192"/>
                </a:cxn>
                <a:cxn ang="f116">
                  <a:pos x="f193" y="f194"/>
                </a:cxn>
                <a:cxn ang="f116">
                  <a:pos x="f195" y="f196"/>
                </a:cxn>
                <a:cxn ang="f116">
                  <a:pos x="f197" y="f176"/>
                </a:cxn>
                <a:cxn ang="f116">
                  <a:pos x="f198" y="f199"/>
                </a:cxn>
              </a:cxnLst>
              <a:rect l="f171" t="f174" r="f172" b="f173"/>
              <a:pathLst>
                <a:path w="165810" h="2619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1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9"/>
                  </a:cubicBezTo>
                  <a:cubicBezTo>
                    <a:pt x="f74" y="f75"/>
                    <a:pt x="f76" y="f77"/>
                    <a:pt x="f78" y="f7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orma libre: forma 67">
              <a:extLst>
                <a:ext uri="{FF2B5EF4-FFF2-40B4-BE49-F238E27FC236}">
                  <a16:creationId xmlns:a16="http://schemas.microsoft.com/office/drawing/2014/main" id="{497B230C-19A0-4018-9E99-7D663AA66D4A}"/>
                </a:ext>
              </a:extLst>
            </p:cNvPr>
            <p:cNvSpPr/>
            <p:nvPr/>
          </p:nvSpPr>
          <p:spPr>
            <a:xfrm>
              <a:off x="5376105" y="1885383"/>
              <a:ext cx="197565" cy="325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7567"/>
                <a:gd name="f7" fmla="val 32531"/>
                <a:gd name="f8" fmla="val 197539"/>
                <a:gd name="f9" fmla="val 6921"/>
                <a:gd name="f10" fmla="val 190549"/>
                <a:gd name="f11" fmla="val 18359"/>
                <a:gd name="f12" fmla="val 181421"/>
                <a:gd name="f13" fmla="val 20583"/>
                <a:gd name="f14" fmla="val 171947"/>
                <a:gd name="f15" fmla="val 21017"/>
                <a:gd name="f16" fmla="val 156869"/>
                <a:gd name="f17" fmla="val 21710"/>
                <a:gd name="f18" fmla="val 141705"/>
                <a:gd name="f19" fmla="val 20266"/>
                <a:gd name="f20" fmla="val 126743"/>
                <a:gd name="f21" fmla="val 23818"/>
                <a:gd name="f22" fmla="val 123739"/>
                <a:gd name="f23" fmla="val 24541"/>
                <a:gd name="f24" fmla="val 119782"/>
                <a:gd name="f25" fmla="val 23876"/>
                <a:gd name="f26" fmla="val 116951"/>
                <a:gd name="f27" fmla="val 22461"/>
                <a:gd name="f28" fmla="val 96790"/>
                <a:gd name="f29" fmla="val 12265"/>
                <a:gd name="f30" fmla="val 76946"/>
                <a:gd name="f31" fmla="val 16366"/>
                <a:gd name="f32" fmla="val 57016"/>
                <a:gd name="f33" fmla="val 23039"/>
                <a:gd name="f34" fmla="val 53867"/>
                <a:gd name="f35" fmla="val 24078"/>
                <a:gd name="f36" fmla="val 50488"/>
                <a:gd name="f37" fmla="val 24858"/>
                <a:gd name="f38" fmla="val 47195"/>
                <a:gd name="f39" fmla="val 24945"/>
                <a:gd name="f40" fmla="val 35901"/>
                <a:gd name="f41" fmla="val 25291"/>
                <a:gd name="f42" fmla="val 24896"/>
                <a:gd name="f43" fmla="val 26476"/>
                <a:gd name="f44" fmla="val 14411"/>
                <a:gd name="f45" fmla="val 31184"/>
                <a:gd name="f46" fmla="val 9443"/>
                <a:gd name="f47" fmla="val 33408"/>
                <a:gd name="f48" fmla="val 4071"/>
                <a:gd name="f49" fmla="val 33264"/>
                <a:gd name="f50" fmla="val 1211"/>
                <a:gd name="f51" fmla="val 27804"/>
                <a:gd name="f52" fmla="val -2255"/>
                <a:gd name="f53" fmla="val 21248"/>
                <a:gd name="f54" fmla="val 2338"/>
                <a:gd name="f55" fmla="val 17348"/>
                <a:gd name="f56" fmla="val 7190"/>
                <a:gd name="f57" fmla="val 14113"/>
                <a:gd name="f58" fmla="val 13025"/>
                <a:gd name="f59" fmla="val 10243"/>
                <a:gd name="f60" fmla="val 19668"/>
                <a:gd name="f61" fmla="val 9203"/>
                <a:gd name="f62" fmla="val 26514"/>
                <a:gd name="f63" fmla="val 9578"/>
                <a:gd name="f64" fmla="val 35757"/>
                <a:gd name="f65" fmla="val 10098"/>
                <a:gd name="f66" fmla="val 44307"/>
                <a:gd name="f67" fmla="val 8221"/>
                <a:gd name="f68" fmla="val 52192"/>
                <a:gd name="f69" fmla="val 3282"/>
                <a:gd name="f70" fmla="val 54070"/>
                <a:gd name="f71" fmla="val 2097"/>
                <a:gd name="f72" fmla="val 56178"/>
                <a:gd name="f73" fmla="val 1173"/>
                <a:gd name="f74" fmla="val 58287"/>
                <a:gd name="f75" fmla="val 451"/>
                <a:gd name="f76" fmla="val 63082"/>
                <a:gd name="f77" fmla="val -1196"/>
                <a:gd name="f78" fmla="val 105715"/>
                <a:gd name="f79" fmla="val 2068"/>
                <a:gd name="f80" fmla="val 110799"/>
                <a:gd name="f81" fmla="val 3801"/>
                <a:gd name="f82" fmla="val 138123"/>
                <a:gd name="f83" fmla="val 13160"/>
                <a:gd name="f84" fmla="val 165737"/>
                <a:gd name="f85" fmla="val 16828"/>
                <a:gd name="f86" fmla="+- 0 0 -90"/>
                <a:gd name="f87" fmla="*/ f3 1 197567"/>
                <a:gd name="f88" fmla="*/ f4 1 32531"/>
                <a:gd name="f89" fmla="val f5"/>
                <a:gd name="f90" fmla="val f6"/>
                <a:gd name="f91" fmla="val f7"/>
                <a:gd name="f92" fmla="*/ f86 f0 1"/>
                <a:gd name="f93" fmla="+- f91 0 f89"/>
                <a:gd name="f94" fmla="+- f90 0 f89"/>
                <a:gd name="f95" fmla="*/ f92 1 f2"/>
                <a:gd name="f96" fmla="*/ f94 1 197567"/>
                <a:gd name="f97" fmla="*/ f93 1 32531"/>
                <a:gd name="f98" fmla="*/ 197539 f94 1"/>
                <a:gd name="f99" fmla="*/ 6921 f93 1"/>
                <a:gd name="f100" fmla="*/ 171947 f94 1"/>
                <a:gd name="f101" fmla="*/ 21017 f93 1"/>
                <a:gd name="f102" fmla="*/ 126743 f94 1"/>
                <a:gd name="f103" fmla="*/ 23818 f93 1"/>
                <a:gd name="f104" fmla="*/ 116951 f94 1"/>
                <a:gd name="f105" fmla="*/ 22461 f93 1"/>
                <a:gd name="f106" fmla="*/ 57016 f94 1"/>
                <a:gd name="f107" fmla="*/ 23039 f93 1"/>
                <a:gd name="f108" fmla="*/ 47195 f94 1"/>
                <a:gd name="f109" fmla="*/ 24945 f93 1"/>
                <a:gd name="f110" fmla="*/ 14411 f94 1"/>
                <a:gd name="f111" fmla="*/ 31184 f93 1"/>
                <a:gd name="f112" fmla="*/ 1211 f94 1"/>
                <a:gd name="f113" fmla="*/ 27804 f93 1"/>
                <a:gd name="f114" fmla="*/ 7190 f94 1"/>
                <a:gd name="f115" fmla="*/ 14113 f93 1"/>
                <a:gd name="f116" fmla="*/ 26514 f94 1"/>
                <a:gd name="f117" fmla="*/ 9578 f93 1"/>
                <a:gd name="f118" fmla="*/ 52192 f94 1"/>
                <a:gd name="f119" fmla="*/ 3282 f93 1"/>
                <a:gd name="f120" fmla="*/ 58287 f94 1"/>
                <a:gd name="f121" fmla="*/ 451 f93 1"/>
                <a:gd name="f122" fmla="*/ 110799 f94 1"/>
                <a:gd name="f123" fmla="*/ 3801 f93 1"/>
                <a:gd name="f124" fmla="*/ 197567 f94 1"/>
                <a:gd name="f125" fmla="+- f95 0 f1"/>
                <a:gd name="f126" fmla="*/ f98 1 197567"/>
                <a:gd name="f127" fmla="*/ f99 1 32531"/>
                <a:gd name="f128" fmla="*/ f100 1 197567"/>
                <a:gd name="f129" fmla="*/ f101 1 32531"/>
                <a:gd name="f130" fmla="*/ f102 1 197567"/>
                <a:gd name="f131" fmla="*/ f103 1 32531"/>
                <a:gd name="f132" fmla="*/ f104 1 197567"/>
                <a:gd name="f133" fmla="*/ f105 1 32531"/>
                <a:gd name="f134" fmla="*/ f106 1 197567"/>
                <a:gd name="f135" fmla="*/ f107 1 32531"/>
                <a:gd name="f136" fmla="*/ f108 1 197567"/>
                <a:gd name="f137" fmla="*/ f109 1 32531"/>
                <a:gd name="f138" fmla="*/ f110 1 197567"/>
                <a:gd name="f139" fmla="*/ f111 1 32531"/>
                <a:gd name="f140" fmla="*/ f112 1 197567"/>
                <a:gd name="f141" fmla="*/ f113 1 32531"/>
                <a:gd name="f142" fmla="*/ f114 1 197567"/>
                <a:gd name="f143" fmla="*/ f115 1 32531"/>
                <a:gd name="f144" fmla="*/ f116 1 197567"/>
                <a:gd name="f145" fmla="*/ f117 1 32531"/>
                <a:gd name="f146" fmla="*/ f118 1 197567"/>
                <a:gd name="f147" fmla="*/ f119 1 32531"/>
                <a:gd name="f148" fmla="*/ f120 1 197567"/>
                <a:gd name="f149" fmla="*/ f121 1 32531"/>
                <a:gd name="f150" fmla="*/ f122 1 197567"/>
                <a:gd name="f151" fmla="*/ f123 1 32531"/>
                <a:gd name="f152" fmla="*/ f124 1 197567"/>
                <a:gd name="f153" fmla="*/ f89 1 f96"/>
                <a:gd name="f154" fmla="*/ f90 1 f96"/>
                <a:gd name="f155" fmla="*/ f89 1 f97"/>
                <a:gd name="f156" fmla="*/ f91 1 f97"/>
                <a:gd name="f157" fmla="*/ f126 1 f96"/>
                <a:gd name="f158" fmla="*/ f127 1 f97"/>
                <a:gd name="f159" fmla="*/ f128 1 f96"/>
                <a:gd name="f160" fmla="*/ f129 1 f97"/>
                <a:gd name="f161" fmla="*/ f130 1 f96"/>
                <a:gd name="f162" fmla="*/ f131 1 f97"/>
                <a:gd name="f163" fmla="*/ f132 1 f96"/>
                <a:gd name="f164" fmla="*/ f133 1 f97"/>
                <a:gd name="f165" fmla="*/ f134 1 f96"/>
                <a:gd name="f166" fmla="*/ f135 1 f97"/>
                <a:gd name="f167" fmla="*/ f136 1 f96"/>
                <a:gd name="f168" fmla="*/ f137 1 f97"/>
                <a:gd name="f169" fmla="*/ f138 1 f96"/>
                <a:gd name="f170" fmla="*/ f139 1 f97"/>
                <a:gd name="f171" fmla="*/ f140 1 f96"/>
                <a:gd name="f172" fmla="*/ f141 1 f97"/>
                <a:gd name="f173" fmla="*/ f142 1 f96"/>
                <a:gd name="f174" fmla="*/ f143 1 f97"/>
                <a:gd name="f175" fmla="*/ f144 1 f96"/>
                <a:gd name="f176" fmla="*/ f145 1 f97"/>
                <a:gd name="f177" fmla="*/ f146 1 f96"/>
                <a:gd name="f178" fmla="*/ f147 1 f97"/>
                <a:gd name="f179" fmla="*/ f148 1 f96"/>
                <a:gd name="f180" fmla="*/ f149 1 f97"/>
                <a:gd name="f181" fmla="*/ f150 1 f96"/>
                <a:gd name="f182" fmla="*/ f151 1 f97"/>
                <a:gd name="f183" fmla="*/ f152 1 f96"/>
                <a:gd name="f184" fmla="*/ f153 f87 1"/>
                <a:gd name="f185" fmla="*/ f154 f87 1"/>
                <a:gd name="f186" fmla="*/ f156 f88 1"/>
                <a:gd name="f187" fmla="*/ f155 f88 1"/>
                <a:gd name="f188" fmla="*/ f157 f87 1"/>
                <a:gd name="f189" fmla="*/ f158 f88 1"/>
                <a:gd name="f190" fmla="*/ f159 f87 1"/>
                <a:gd name="f191" fmla="*/ f160 f88 1"/>
                <a:gd name="f192" fmla="*/ f161 f87 1"/>
                <a:gd name="f193" fmla="*/ f162 f88 1"/>
                <a:gd name="f194" fmla="*/ f163 f87 1"/>
                <a:gd name="f195" fmla="*/ f164 f88 1"/>
                <a:gd name="f196" fmla="*/ f165 f87 1"/>
                <a:gd name="f197" fmla="*/ f166 f88 1"/>
                <a:gd name="f198" fmla="*/ f167 f87 1"/>
                <a:gd name="f199" fmla="*/ f168 f88 1"/>
                <a:gd name="f200" fmla="*/ f169 f87 1"/>
                <a:gd name="f201" fmla="*/ f170 f88 1"/>
                <a:gd name="f202" fmla="*/ f171 f87 1"/>
                <a:gd name="f203" fmla="*/ f172 f88 1"/>
                <a:gd name="f204" fmla="*/ f173 f87 1"/>
                <a:gd name="f205" fmla="*/ f174 f88 1"/>
                <a:gd name="f206" fmla="*/ f175 f87 1"/>
                <a:gd name="f207" fmla="*/ f176 f88 1"/>
                <a:gd name="f208" fmla="*/ f177 f87 1"/>
                <a:gd name="f209" fmla="*/ f178 f88 1"/>
                <a:gd name="f210" fmla="*/ f179 f87 1"/>
                <a:gd name="f211" fmla="*/ f180 f88 1"/>
                <a:gd name="f212" fmla="*/ f181 f87 1"/>
                <a:gd name="f213" fmla="*/ f182 f88 1"/>
                <a:gd name="f214" fmla="*/ f183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188" y="f189"/>
                </a:cxn>
                <a:cxn ang="f125">
                  <a:pos x="f190" y="f191"/>
                </a:cxn>
                <a:cxn ang="f125">
                  <a:pos x="f192" y="f193"/>
                </a:cxn>
                <a:cxn ang="f125">
                  <a:pos x="f194" y="f195"/>
                </a:cxn>
                <a:cxn ang="f125">
                  <a:pos x="f196" y="f197"/>
                </a:cxn>
                <a:cxn ang="f125">
                  <a:pos x="f198" y="f199"/>
                </a:cxn>
                <a:cxn ang="f125">
                  <a:pos x="f200" y="f201"/>
                </a:cxn>
                <a:cxn ang="f125">
                  <a:pos x="f202" y="f203"/>
                </a:cxn>
                <a:cxn ang="f125">
                  <a:pos x="f204" y="f205"/>
                </a:cxn>
                <a:cxn ang="f125">
                  <a:pos x="f206" y="f207"/>
                </a:cxn>
                <a:cxn ang="f125">
                  <a:pos x="f208" y="f209"/>
                </a:cxn>
                <a:cxn ang="f125">
                  <a:pos x="f210" y="f211"/>
                </a:cxn>
                <a:cxn ang="f125">
                  <a:pos x="f212" y="f213"/>
                </a:cxn>
                <a:cxn ang="f125">
                  <a:pos x="f214" y="f189"/>
                </a:cxn>
              </a:cxnLst>
              <a:rect l="f184" t="f187" r="f185" b="f186"/>
              <a:pathLst>
                <a:path w="197567" h="3253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6" y="f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7BB9C5DF-0A43-4BED-AE02-8840CE26A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97" y="254797"/>
            <a:ext cx="7423373" cy="1036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448;p47">
            <a:extLst>
              <a:ext uri="{FF2B5EF4-FFF2-40B4-BE49-F238E27FC236}">
                <a16:creationId xmlns:a16="http://schemas.microsoft.com/office/drawing/2014/main" id="{66A7A5EE-4B55-4953-A248-9CBBBA7086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49" y="414881"/>
            <a:ext cx="7717499" cy="572697"/>
          </a:xfrm>
        </p:spPr>
        <p:txBody>
          <a:bodyPr/>
          <a:lstStyle/>
          <a:p>
            <a:pPr lvl="0">
              <a:lnSpc>
                <a:spcPct val="140000"/>
              </a:lnSpc>
            </a:pPr>
            <a:r>
              <a:rPr lang="en-US" sz="2000">
                <a:solidFill>
                  <a:srgbClr val="FFF8E8"/>
                </a:solidFill>
              </a:rPr>
              <a:t>Winners of Recycling Heroes Competition 2020</a:t>
            </a:r>
          </a:p>
          <a:p>
            <a:pPr lvl="0">
              <a:spcBef>
                <a:spcPts val="600"/>
              </a:spcBef>
            </a:pPr>
            <a:endParaRPr lang="en-US" sz="2400">
              <a:solidFill>
                <a:srgbClr val="FFF8E8"/>
              </a:solidFill>
            </a:endParaRPr>
          </a:p>
        </p:txBody>
      </p:sp>
      <p:sp>
        <p:nvSpPr>
          <p:cNvPr id="4" name="Google Shape;1458;p47">
            <a:extLst>
              <a:ext uri="{FF2B5EF4-FFF2-40B4-BE49-F238E27FC236}">
                <a16:creationId xmlns:a16="http://schemas.microsoft.com/office/drawing/2014/main" id="{2F4374FF-2B2B-4ABB-9305-9CD2C90F911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63234" y="3563773"/>
            <a:ext cx="2649300" cy="411297"/>
          </a:xfrm>
        </p:spPr>
        <p:txBody>
          <a:bodyPr anchor="ctr"/>
          <a:lstStyle/>
          <a:p>
            <a:pPr marL="0" lvl="0" indent="0">
              <a:spcAft>
                <a:spcPts val="1200"/>
              </a:spcAft>
              <a:buNone/>
            </a:pPr>
            <a:r>
              <a:rPr lang="en-US" sz="2000" b="1">
                <a:latin typeface="Raleway"/>
              </a:rPr>
              <a:t>South Africa</a:t>
            </a:r>
          </a:p>
        </p:txBody>
      </p:sp>
      <p:sp>
        <p:nvSpPr>
          <p:cNvPr id="5" name="Google Shape;1459;p47">
            <a:extLst>
              <a:ext uri="{FF2B5EF4-FFF2-40B4-BE49-F238E27FC236}">
                <a16:creationId xmlns:a16="http://schemas.microsoft.com/office/drawing/2014/main" id="{7E818EEC-B778-4F9F-82A8-118A4BC719C0}"/>
              </a:ext>
            </a:extLst>
          </p:cNvPr>
          <p:cNvSpPr txBox="1"/>
          <p:nvPr/>
        </p:nvSpPr>
        <p:spPr>
          <a:xfrm>
            <a:off x="1265666" y="3875821"/>
            <a:ext cx="2649300" cy="713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695340"/>
                </a:solidFill>
                <a:uFillTx/>
                <a:latin typeface="Open Sans"/>
                <a:ea typeface="Open Sans"/>
                <a:cs typeface="Open Sans"/>
              </a:rPr>
              <a:t>Mars is actually a cold place. It’s full of iron oxide dust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b="0" i="1" u="none" strike="noStrike" kern="0" cap="none" spc="0" baseline="0">
              <a:solidFill>
                <a:srgbClr val="695340"/>
              </a:solidFill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6" name="Google Shape;1461;p47">
            <a:extLst>
              <a:ext uri="{FF2B5EF4-FFF2-40B4-BE49-F238E27FC236}">
                <a16:creationId xmlns:a16="http://schemas.microsoft.com/office/drawing/2014/main" id="{4010E2EC-1DF5-4FD9-ABAC-70EEF27F835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64450" y="1433852"/>
            <a:ext cx="2649300" cy="411297"/>
          </a:xfrm>
        </p:spPr>
        <p:txBody>
          <a:bodyPr anchor="ctr"/>
          <a:lstStyle/>
          <a:p>
            <a:pPr marL="0" lvl="0" indent="0">
              <a:spcAft>
                <a:spcPts val="1200"/>
              </a:spcAft>
              <a:buNone/>
            </a:pPr>
            <a:r>
              <a:rPr lang="en-US" sz="2000" b="1">
                <a:latin typeface="Raleway"/>
              </a:rPr>
              <a:t>Mexico</a:t>
            </a:r>
          </a:p>
        </p:txBody>
      </p:sp>
      <p:sp>
        <p:nvSpPr>
          <p:cNvPr id="7" name="Google Shape;1462;p47">
            <a:extLst>
              <a:ext uri="{FF2B5EF4-FFF2-40B4-BE49-F238E27FC236}">
                <a16:creationId xmlns:a16="http://schemas.microsoft.com/office/drawing/2014/main" id="{BEE72F79-FAB0-4E55-AF0C-E35C7B577B52}"/>
              </a:ext>
            </a:extLst>
          </p:cNvPr>
          <p:cNvSpPr txBox="1"/>
          <p:nvPr/>
        </p:nvSpPr>
        <p:spPr>
          <a:xfrm>
            <a:off x="1266882" y="1737049"/>
            <a:ext cx="2643896" cy="713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1" u="none" strike="noStrike" kern="0" cap="none" spc="0" baseline="0">
                <a:solidFill>
                  <a:srgbClr val="695340"/>
                </a:solidFill>
                <a:uFillTx/>
                <a:latin typeface="Open Sans"/>
                <a:ea typeface="Open Sans"/>
                <a:cs typeface="Open Sans"/>
              </a:rPr>
              <a:t>Saturn is composed of hydrogen and is the ringed one</a:t>
            </a:r>
          </a:p>
        </p:txBody>
      </p:sp>
      <p:sp>
        <p:nvSpPr>
          <p:cNvPr id="8" name="Google Shape;1464;p47">
            <a:extLst>
              <a:ext uri="{FF2B5EF4-FFF2-40B4-BE49-F238E27FC236}">
                <a16:creationId xmlns:a16="http://schemas.microsoft.com/office/drawing/2014/main" id="{2713060B-BF30-421D-9CC8-BD1F5777CBB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64450" y="2498817"/>
            <a:ext cx="2649300" cy="411297"/>
          </a:xfrm>
        </p:spPr>
        <p:txBody>
          <a:bodyPr anchor="ctr"/>
          <a:lstStyle/>
          <a:p>
            <a:pPr marL="0" lvl="0" indent="0">
              <a:spcAft>
                <a:spcPts val="1200"/>
              </a:spcAft>
              <a:buNone/>
            </a:pPr>
            <a:r>
              <a:rPr lang="en-US" sz="2000" b="1">
                <a:latin typeface="Raleway"/>
              </a:rPr>
              <a:t>Nigeria</a:t>
            </a:r>
          </a:p>
        </p:txBody>
      </p:sp>
      <p:sp>
        <p:nvSpPr>
          <p:cNvPr id="9" name="Google Shape;1465;p47">
            <a:extLst>
              <a:ext uri="{FF2B5EF4-FFF2-40B4-BE49-F238E27FC236}">
                <a16:creationId xmlns:a16="http://schemas.microsoft.com/office/drawing/2014/main" id="{E354D072-0FF3-4CD4-B116-98126C4EC4A0}"/>
              </a:ext>
            </a:extLst>
          </p:cNvPr>
          <p:cNvSpPr txBox="1"/>
          <p:nvPr/>
        </p:nvSpPr>
        <p:spPr>
          <a:xfrm>
            <a:off x="1266882" y="2802014"/>
            <a:ext cx="2643896" cy="713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1" u="none" strike="noStrike" kern="0" cap="none" spc="0" baseline="0">
                <a:solidFill>
                  <a:srgbClr val="695340"/>
                </a:solidFill>
                <a:uFillTx/>
                <a:latin typeface="Open Sans"/>
                <a:ea typeface="Open Sans"/>
                <a:cs typeface="Open Sans"/>
              </a:rPr>
              <a:t>Venus has a beautiful name, but it’s terribly hot</a:t>
            </a:r>
          </a:p>
        </p:txBody>
      </p:sp>
      <p:sp>
        <p:nvSpPr>
          <p:cNvPr id="10" name="Google Shape;1466;p47">
            <a:extLst>
              <a:ext uri="{FF2B5EF4-FFF2-40B4-BE49-F238E27FC236}">
                <a16:creationId xmlns:a16="http://schemas.microsoft.com/office/drawing/2014/main" id="{F187B901-BFBE-4A30-9AAF-9B0C1C727C8C}"/>
              </a:ext>
            </a:extLst>
          </p:cNvPr>
          <p:cNvSpPr/>
          <p:nvPr/>
        </p:nvSpPr>
        <p:spPr>
          <a:xfrm>
            <a:off x="851882" y="3563782"/>
            <a:ext cx="249430" cy="345999"/>
          </a:xfrm>
          <a:custGeom>
            <a:avLst/>
            <a:gdLst>
              <a:gd name="f0" fmla="val w"/>
              <a:gd name="f1" fmla="val h"/>
              <a:gd name="f2" fmla="val 0"/>
              <a:gd name="f3" fmla="val 133027"/>
              <a:gd name="f4" fmla="val 195758"/>
              <a:gd name="f5" fmla="val 65846"/>
              <a:gd name="f6" fmla="val 26249"/>
              <a:gd name="f7" fmla="val 87201"/>
              <a:gd name="f8" fmla="val 104108"/>
              <a:gd name="f9" fmla="val 43156"/>
              <a:gd name="f10" fmla="val 64511"/>
              <a:gd name="f11" fmla="val 85422"/>
              <a:gd name="f12" fmla="val 102328"/>
              <a:gd name="f13" fmla="val 44936"/>
              <a:gd name="f14" fmla="val 28029"/>
              <a:gd name="f15" fmla="val 66291"/>
              <a:gd name="f16" fmla="val 29809"/>
              <a:gd name="f17" fmla="val 84977"/>
              <a:gd name="f18" fmla="val 18241"/>
              <a:gd name="f19" fmla="val 118345"/>
              <a:gd name="f20" fmla="val 64066"/>
              <a:gd name="f21" fmla="val 111671"/>
              <a:gd name="f22" fmla="val 119234"/>
              <a:gd name="f23" fmla="val 103218"/>
              <a:gd name="f24" fmla="*/ f0 1 133027"/>
              <a:gd name="f25" fmla="*/ f1 1 195758"/>
              <a:gd name="f26" fmla="val f2"/>
              <a:gd name="f27" fmla="val f3"/>
              <a:gd name="f28" fmla="val f4"/>
              <a:gd name="f29" fmla="+- f28 0 f26"/>
              <a:gd name="f30" fmla="+- f27 0 f26"/>
              <a:gd name="f31" fmla="*/ f30 1 133027"/>
              <a:gd name="f32" fmla="*/ f29 1 195758"/>
              <a:gd name="f33" fmla="*/ f26 1 f31"/>
              <a:gd name="f34" fmla="*/ f27 1 f31"/>
              <a:gd name="f35" fmla="*/ f26 1 f32"/>
              <a:gd name="f36" fmla="*/ f28 1 f32"/>
              <a:gd name="f37" fmla="*/ f33 f24 1"/>
              <a:gd name="f38" fmla="*/ f34 f24 1"/>
              <a:gd name="f39" fmla="*/ f36 f25 1"/>
              <a:gd name="f40" fmla="*/ f35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" t="f40" r="f38" b="f39"/>
            <a:pathLst>
              <a:path w="133027" h="195758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2"/>
                </a:moveTo>
                <a:cubicBezTo>
                  <a:pt x="f16" y="f2"/>
                  <a:pt x="f2" y="f16"/>
                  <a:pt x="f2" y="f15"/>
                </a:cubicBezTo>
                <a:cubicBezTo>
                  <a:pt x="f2" y="f17"/>
                  <a:pt x="f18" y="f19"/>
                  <a:pt x="f18" y="f19"/>
                </a:cubicBezTo>
                <a:lnTo>
                  <a:pt x="f20" y="f4"/>
                </a:lnTo>
                <a:lnTo>
                  <a:pt x="f21" y="f22"/>
                </a:lnTo>
                <a:cubicBezTo>
                  <a:pt x="f21" y="f22"/>
                  <a:pt x="f3" y="f7"/>
                  <a:pt x="f3" y="f15"/>
                </a:cubicBezTo>
                <a:cubicBezTo>
                  <a:pt x="f3" y="f16"/>
                  <a:pt x="f23" y="f2"/>
                  <a:pt x="f15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467;p47">
            <a:extLst>
              <a:ext uri="{FF2B5EF4-FFF2-40B4-BE49-F238E27FC236}">
                <a16:creationId xmlns:a16="http://schemas.microsoft.com/office/drawing/2014/main" id="{E3DAF720-3524-410B-8ECD-E89B254CD1F7}"/>
              </a:ext>
            </a:extLst>
          </p:cNvPr>
          <p:cNvSpPr/>
          <p:nvPr/>
        </p:nvSpPr>
        <p:spPr>
          <a:xfrm>
            <a:off x="851882" y="2531479"/>
            <a:ext cx="249430" cy="345999"/>
          </a:xfrm>
          <a:custGeom>
            <a:avLst/>
            <a:gdLst>
              <a:gd name="f0" fmla="val w"/>
              <a:gd name="f1" fmla="val h"/>
              <a:gd name="f2" fmla="val 0"/>
              <a:gd name="f3" fmla="val 133027"/>
              <a:gd name="f4" fmla="val 195758"/>
              <a:gd name="f5" fmla="val 65846"/>
              <a:gd name="f6" fmla="val 26249"/>
              <a:gd name="f7" fmla="val 87201"/>
              <a:gd name="f8" fmla="val 104108"/>
              <a:gd name="f9" fmla="val 43156"/>
              <a:gd name="f10" fmla="val 64511"/>
              <a:gd name="f11" fmla="val 85422"/>
              <a:gd name="f12" fmla="val 102328"/>
              <a:gd name="f13" fmla="val 44936"/>
              <a:gd name="f14" fmla="val 28029"/>
              <a:gd name="f15" fmla="val 66291"/>
              <a:gd name="f16" fmla="val 29809"/>
              <a:gd name="f17" fmla="val 84977"/>
              <a:gd name="f18" fmla="val 18241"/>
              <a:gd name="f19" fmla="val 118345"/>
              <a:gd name="f20" fmla="val 64066"/>
              <a:gd name="f21" fmla="val 111671"/>
              <a:gd name="f22" fmla="val 119234"/>
              <a:gd name="f23" fmla="val 103218"/>
              <a:gd name="f24" fmla="*/ f0 1 133027"/>
              <a:gd name="f25" fmla="*/ f1 1 195758"/>
              <a:gd name="f26" fmla="val f2"/>
              <a:gd name="f27" fmla="val f3"/>
              <a:gd name="f28" fmla="val f4"/>
              <a:gd name="f29" fmla="+- f28 0 f26"/>
              <a:gd name="f30" fmla="+- f27 0 f26"/>
              <a:gd name="f31" fmla="*/ f30 1 133027"/>
              <a:gd name="f32" fmla="*/ f29 1 195758"/>
              <a:gd name="f33" fmla="*/ f26 1 f31"/>
              <a:gd name="f34" fmla="*/ f27 1 f31"/>
              <a:gd name="f35" fmla="*/ f26 1 f32"/>
              <a:gd name="f36" fmla="*/ f28 1 f32"/>
              <a:gd name="f37" fmla="*/ f33 f24 1"/>
              <a:gd name="f38" fmla="*/ f34 f24 1"/>
              <a:gd name="f39" fmla="*/ f36 f25 1"/>
              <a:gd name="f40" fmla="*/ f35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" t="f40" r="f38" b="f39"/>
            <a:pathLst>
              <a:path w="133027" h="195758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2"/>
                </a:moveTo>
                <a:cubicBezTo>
                  <a:pt x="f16" y="f2"/>
                  <a:pt x="f2" y="f16"/>
                  <a:pt x="f2" y="f15"/>
                </a:cubicBezTo>
                <a:cubicBezTo>
                  <a:pt x="f2" y="f17"/>
                  <a:pt x="f18" y="f19"/>
                  <a:pt x="f18" y="f19"/>
                </a:cubicBezTo>
                <a:lnTo>
                  <a:pt x="f20" y="f4"/>
                </a:lnTo>
                <a:lnTo>
                  <a:pt x="f21" y="f22"/>
                </a:lnTo>
                <a:cubicBezTo>
                  <a:pt x="f21" y="f22"/>
                  <a:pt x="f3" y="f7"/>
                  <a:pt x="f3" y="f15"/>
                </a:cubicBezTo>
                <a:cubicBezTo>
                  <a:pt x="f3" y="f16"/>
                  <a:pt x="f23" y="f2"/>
                  <a:pt x="f15" y="f2"/>
                </a:cubicBezTo>
                <a:close/>
              </a:path>
            </a:pathLst>
          </a:custGeom>
          <a:solidFill>
            <a:srgbClr val="B16D1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468;p47">
            <a:extLst>
              <a:ext uri="{FF2B5EF4-FFF2-40B4-BE49-F238E27FC236}">
                <a16:creationId xmlns:a16="http://schemas.microsoft.com/office/drawing/2014/main" id="{CB46FA07-7EF6-424F-B92A-847A4CA618F0}"/>
              </a:ext>
            </a:extLst>
          </p:cNvPr>
          <p:cNvSpPr/>
          <p:nvPr/>
        </p:nvSpPr>
        <p:spPr>
          <a:xfrm>
            <a:off x="851882" y="1466505"/>
            <a:ext cx="249430" cy="345999"/>
          </a:xfrm>
          <a:custGeom>
            <a:avLst/>
            <a:gdLst>
              <a:gd name="f0" fmla="val w"/>
              <a:gd name="f1" fmla="val h"/>
              <a:gd name="f2" fmla="val 0"/>
              <a:gd name="f3" fmla="val 133027"/>
              <a:gd name="f4" fmla="val 195758"/>
              <a:gd name="f5" fmla="val 65846"/>
              <a:gd name="f6" fmla="val 26249"/>
              <a:gd name="f7" fmla="val 87201"/>
              <a:gd name="f8" fmla="val 104108"/>
              <a:gd name="f9" fmla="val 43156"/>
              <a:gd name="f10" fmla="val 64511"/>
              <a:gd name="f11" fmla="val 85422"/>
              <a:gd name="f12" fmla="val 102328"/>
              <a:gd name="f13" fmla="val 44936"/>
              <a:gd name="f14" fmla="val 28029"/>
              <a:gd name="f15" fmla="val 66291"/>
              <a:gd name="f16" fmla="val 29809"/>
              <a:gd name="f17" fmla="val 84977"/>
              <a:gd name="f18" fmla="val 18241"/>
              <a:gd name="f19" fmla="val 118345"/>
              <a:gd name="f20" fmla="val 64066"/>
              <a:gd name="f21" fmla="val 111671"/>
              <a:gd name="f22" fmla="val 119234"/>
              <a:gd name="f23" fmla="val 103218"/>
              <a:gd name="f24" fmla="*/ f0 1 133027"/>
              <a:gd name="f25" fmla="*/ f1 1 195758"/>
              <a:gd name="f26" fmla="val f2"/>
              <a:gd name="f27" fmla="val f3"/>
              <a:gd name="f28" fmla="val f4"/>
              <a:gd name="f29" fmla="+- f28 0 f26"/>
              <a:gd name="f30" fmla="+- f27 0 f26"/>
              <a:gd name="f31" fmla="*/ f30 1 133027"/>
              <a:gd name="f32" fmla="*/ f29 1 195758"/>
              <a:gd name="f33" fmla="*/ f26 1 f31"/>
              <a:gd name="f34" fmla="*/ f27 1 f31"/>
              <a:gd name="f35" fmla="*/ f26 1 f32"/>
              <a:gd name="f36" fmla="*/ f28 1 f32"/>
              <a:gd name="f37" fmla="*/ f33 f24 1"/>
              <a:gd name="f38" fmla="*/ f34 f24 1"/>
              <a:gd name="f39" fmla="*/ f36 f25 1"/>
              <a:gd name="f40" fmla="*/ f35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" t="f40" r="f38" b="f39"/>
            <a:pathLst>
              <a:path w="133027" h="195758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2"/>
                </a:moveTo>
                <a:cubicBezTo>
                  <a:pt x="f16" y="f2"/>
                  <a:pt x="f2" y="f16"/>
                  <a:pt x="f2" y="f15"/>
                </a:cubicBezTo>
                <a:cubicBezTo>
                  <a:pt x="f2" y="f17"/>
                  <a:pt x="f18" y="f19"/>
                  <a:pt x="f18" y="f19"/>
                </a:cubicBezTo>
                <a:lnTo>
                  <a:pt x="f20" y="f4"/>
                </a:lnTo>
                <a:lnTo>
                  <a:pt x="f21" y="f22"/>
                </a:lnTo>
                <a:cubicBezTo>
                  <a:pt x="f21" y="f22"/>
                  <a:pt x="f3" y="f7"/>
                  <a:pt x="f3" y="f15"/>
                </a:cubicBezTo>
                <a:cubicBezTo>
                  <a:pt x="f3" y="f16"/>
                  <a:pt x="f23" y="f2"/>
                  <a:pt x="f15" y="f2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3445C308-01C7-46F4-80EB-A9437E5FD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624" y="1327973"/>
            <a:ext cx="3164281" cy="31642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0D61877-45D7-7983-4FC1-EE8C5F4AF9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98272" y="-35627"/>
            <a:ext cx="2245728" cy="51791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5">
            <a:extLst>
              <a:ext uri="{FF2B5EF4-FFF2-40B4-BE49-F238E27FC236}">
                <a16:creationId xmlns:a16="http://schemas.microsoft.com/office/drawing/2014/main" id="{8F600BBF-EA1A-4D8D-8434-8EA9A363B543}"/>
              </a:ext>
            </a:extLst>
          </p:cNvPr>
          <p:cNvSpPr/>
          <p:nvPr/>
        </p:nvSpPr>
        <p:spPr>
          <a:xfrm>
            <a:off x="695666" y="1540169"/>
            <a:ext cx="3310758" cy="331075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C46C33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D967552-5D07-4A98-868B-C3BEA9577D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5261" y="289316"/>
            <a:ext cx="8679658" cy="542925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80000"/>
              </a:lnSpc>
              <a:buNone/>
            </a:pPr>
            <a:r>
              <a:rPr lang="en-US" sz="2800" i="1" u="sng">
                <a:solidFill>
                  <a:srgbClr val="B16D1D"/>
                </a:solidFill>
                <a:latin typeface="Abril Fatface"/>
              </a:rPr>
              <a:t>Infographic Style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2C2D5740-4B47-4BC0-9848-6D0D58338409}"/>
              </a:ext>
            </a:extLst>
          </p:cNvPr>
          <p:cNvSpPr txBox="1"/>
          <p:nvPr/>
        </p:nvSpPr>
        <p:spPr>
          <a:xfrm>
            <a:off x="4461257" y="1469139"/>
            <a:ext cx="4434565" cy="577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1" u="none" strike="noStrike" kern="0" cap="none" spc="0" baseline="0">
                <a:solidFill>
                  <a:srgbClr val="9E7D60"/>
                </a:solidFill>
                <a:uFillTx/>
                <a:latin typeface="Abril Fatface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3FDA9276-77B6-404D-B5FE-46AFD923205B}"/>
              </a:ext>
            </a:extLst>
          </p:cNvPr>
          <p:cNvSpPr/>
          <p:nvPr/>
        </p:nvSpPr>
        <p:spPr>
          <a:xfrm rot="899986" flipH="1">
            <a:off x="5311193" y="2200750"/>
            <a:ext cx="483854" cy="393036"/>
          </a:xfrm>
          <a:custGeom>
            <a:avLst/>
            <a:gdLst>
              <a:gd name="f0" fmla="val w"/>
              <a:gd name="f1" fmla="val h"/>
              <a:gd name="f2" fmla="val 0"/>
              <a:gd name="f3" fmla="val 4088377"/>
              <a:gd name="f4" fmla="val 3321003"/>
              <a:gd name="f5" fmla="val 1365628"/>
              <a:gd name="f6" fmla="val 1622218"/>
              <a:gd name="f7" fmla="val 1121373"/>
              <a:gd name="f8" fmla="val 1556771"/>
              <a:gd name="f9" fmla="val 870309"/>
              <a:gd name="f10" fmla="val 1701722"/>
              <a:gd name="f11" fmla="val 804861"/>
              <a:gd name="f12" fmla="val 1945977"/>
              <a:gd name="f13" fmla="val 739413"/>
              <a:gd name="f14" fmla="val 2190232"/>
              <a:gd name="f15" fmla="val 884365"/>
              <a:gd name="f16" fmla="val 2441296"/>
              <a:gd name="f17" fmla="val 1128620"/>
              <a:gd name="f18" fmla="val 2506744"/>
              <a:gd name="f19" fmla="val 1372875"/>
              <a:gd name="f20" fmla="val 2572191"/>
              <a:gd name="f21" fmla="val 1623939"/>
              <a:gd name="f22" fmla="val 2427240"/>
              <a:gd name="f23" fmla="val 1689387"/>
              <a:gd name="f24" fmla="val 2182985"/>
              <a:gd name="f25" fmla="val 1754835"/>
              <a:gd name="f26" fmla="val 1938730"/>
              <a:gd name="f27" fmla="val 1609883"/>
              <a:gd name="f28" fmla="val 1687666"/>
              <a:gd name="f29" fmla="val 1447099"/>
              <a:gd name="f30" fmla="val 1318163"/>
              <a:gd name="f31" fmla="val 1859279"/>
              <a:gd name="f32" fmla="val 1428606"/>
              <a:gd name="f33" fmla="val 2103885"/>
              <a:gd name="f34" fmla="val 1852277"/>
              <a:gd name="f35" fmla="val 1993442"/>
              <a:gd name="f36" fmla="val 2264456"/>
              <a:gd name="f37" fmla="val 1882999"/>
              <a:gd name="f38" fmla="val 2676636"/>
              <a:gd name="f39" fmla="val 1459328"/>
              <a:gd name="f40" fmla="val 2921242"/>
              <a:gd name="f41" fmla="val 1047149"/>
              <a:gd name="f42" fmla="val 2810799"/>
              <a:gd name="f43" fmla="val 634969"/>
              <a:gd name="f44" fmla="val 2700356"/>
              <a:gd name="f45" fmla="val 390363"/>
              <a:gd name="f46" fmla="val 2276685"/>
              <a:gd name="f47" fmla="val 500806"/>
              <a:gd name="f48" fmla="val 1864505"/>
              <a:gd name="f49" fmla="val 611249"/>
              <a:gd name="f50" fmla="val 1452326"/>
              <a:gd name="f51" fmla="val 1034920"/>
              <a:gd name="f52" fmla="val 1207720"/>
              <a:gd name="f53" fmla="val 1476725"/>
              <a:gd name="f54" fmla="val 1207597"/>
              <a:gd name="f55" fmla="val 1003481"/>
              <a:gd name="f56" fmla="val 1080792"/>
              <a:gd name="f57" fmla="val 517045"/>
              <a:gd name="f58" fmla="val 1361635"/>
              <a:gd name="f59" fmla="val 390240"/>
              <a:gd name="f60" fmla="val 1834879"/>
              <a:gd name="f61" fmla="val 263435"/>
              <a:gd name="f62" fmla="val 2308124"/>
              <a:gd name="f63" fmla="val 544279"/>
              <a:gd name="f64" fmla="val 2794559"/>
              <a:gd name="f65" fmla="val 1017523"/>
              <a:gd name="f66" fmla="val 2921365"/>
              <a:gd name="f67" fmla="val 1490767"/>
              <a:gd name="f68" fmla="val 3048170"/>
              <a:gd name="f69" fmla="val 1977202"/>
              <a:gd name="f70" fmla="val 2767326"/>
              <a:gd name="f71" fmla="val 2104008"/>
              <a:gd name="f72" fmla="val 2294082"/>
              <a:gd name="f73" fmla="val 2230813"/>
              <a:gd name="f74" fmla="val 1820838"/>
              <a:gd name="f75" fmla="val 1949969"/>
              <a:gd name="f76" fmla="val 1334403"/>
              <a:gd name="f77" fmla="val 3290290"/>
              <a:gd name="f78" fmla="val 1590224"/>
              <a:gd name="f79" fmla="val 3269727"/>
              <a:gd name="f80" fmla="val 1586016"/>
              <a:gd name="f81" fmla="val 3248437"/>
              <a:gd name="f82" fmla="val 1583806"/>
              <a:gd name="f83" fmla="val 3226630"/>
              <a:gd name="f84" fmla="val 3052179"/>
              <a:gd name="f85" fmla="val 2910758"/>
              <a:gd name="f86" fmla="val 1725227"/>
              <a:gd name="f87" fmla="val 1899678"/>
              <a:gd name="f88" fmla="val 2074130"/>
              <a:gd name="f89" fmla="val 2215551"/>
              <a:gd name="f90" fmla="val 2215550"/>
              <a:gd name="f91" fmla="val 3401082"/>
              <a:gd name="f92" fmla="val 3542503"/>
              <a:gd name="f93" fmla="val 3542502"/>
              <a:gd name="f94" fmla="val 1747033"/>
              <a:gd name="f95" fmla="val 3434228"/>
              <a:gd name="f96" fmla="val 1619677"/>
              <a:gd name="f97" fmla="val 3334055"/>
              <a:gd name="f98" fmla="val 1377473"/>
              <a:gd name="f99" fmla="val 3576950"/>
              <a:gd name="f100" fmla="val 1427177"/>
              <a:gd name="f101" fmla="val 3759665"/>
              <a:gd name="f102" fmla="val 1642090"/>
              <a:gd name="f103" fmla="val 2194064"/>
              <a:gd name="f104" fmla="val 3521017"/>
              <a:gd name="f105" fmla="val 2432713"/>
              <a:gd name="f106" fmla="val 2932244"/>
              <a:gd name="f107" fmla="val 2432712"/>
              <a:gd name="f108" fmla="val 2693596"/>
              <a:gd name="f109" fmla="val 2194065"/>
              <a:gd name="f110" fmla="val 1605292"/>
              <a:gd name="f111" fmla="val 1366644"/>
              <a:gd name="f112" fmla="val 3263429"/>
              <a:gd name="f113" fmla="val 3299356"/>
              <a:gd name="f114" fmla="val 1370373"/>
              <a:gd name="f115" fmla="val 1391137"/>
              <a:gd name="f116" fmla="val 789478"/>
              <a:gd name="f117" fmla="val 1759910"/>
              <a:gd name="f118" fmla="val 888290"/>
              <a:gd name="f119" fmla="val 1754625"/>
              <a:gd name="f120" fmla="val 1202375"/>
              <a:gd name="f121" fmla="val 1744979"/>
              <a:gd name="f122" fmla="val 1199790"/>
              <a:gd name="f123" fmla="val 1823578"/>
              <a:gd name="f124" fmla="val 1244024"/>
              <a:gd name="f125" fmla="val 1894617"/>
              <a:gd name="f126" fmla="val 1298265"/>
              <a:gd name="f127" fmla="val 1954704"/>
              <a:gd name="f128" fmla="val 1362586"/>
              <a:gd name="f129" fmla="val 2234317"/>
              <a:gd name="f130" fmla="val 1293059"/>
              <a:gd name="f131" fmla="val 2413554"/>
              <a:gd name="f132" fmla="val 1630152"/>
              <a:gd name="f133" fmla="val 2214321"/>
              <a:gd name="f134" fmla="val 1809770"/>
              <a:gd name="f135" fmla="val 2239296"/>
              <a:gd name="f136" fmla="val 1900740"/>
              <a:gd name="f137" fmla="val 2251067"/>
              <a:gd name="f138" fmla="val 1995997"/>
              <a:gd name="f139" fmla="val 2246841"/>
              <a:gd name="f140" fmla="val 2092825"/>
              <a:gd name="f141" fmla="val 2495698"/>
              <a:gd name="f142" fmla="val 2230974"/>
              <a:gd name="f143" fmla="val 2396885"/>
              <a:gd name="f144" fmla="val 2599747"/>
              <a:gd name="f145" fmla="val 2094912"/>
              <a:gd name="f146" fmla="val 2594668"/>
              <a:gd name="f147" fmla="val 2056732"/>
              <a:gd name="f148" fmla="val 2658461"/>
              <a:gd name="f149" fmla="val 2010475"/>
              <a:gd name="f150" fmla="val 2715996"/>
              <a:gd name="f151" fmla="val 1958644"/>
              <a:gd name="f152" fmla="val 2767359"/>
              <a:gd name="f153" fmla="val 2057814"/>
              <a:gd name="f154" fmla="val 3026193"/>
              <a:gd name="f155" fmla="val 1745078"/>
              <a:gd name="f156" fmla="val 3245174"/>
              <a:gd name="f157" fmla="val 1507869"/>
              <a:gd name="f158" fmla="val 3039237"/>
              <a:gd name="f159" fmla="val 1536736"/>
              <a:gd name="f160" fmla="val 3019025"/>
              <a:gd name="f161" fmla="val 1445878"/>
              <a:gd name="f162" fmla="val 3048429"/>
              <a:gd name="f163" fmla="val 1349798"/>
              <a:gd name="f164" fmla="val 3062567"/>
              <a:gd name="f165" fmla="val 1251837"/>
              <a:gd name="f166" fmla="val 3062021"/>
              <a:gd name="f167" fmla="val 1108065"/>
              <a:gd name="f168" fmla="val 739291"/>
              <a:gd name="f169" fmla="val 3222191"/>
              <a:gd name="f170" fmla="val 744274"/>
              <a:gd name="f171" fmla="val 2926021"/>
              <a:gd name="f172" fmla="val 666128"/>
              <a:gd name="f173" fmla="val 2881484"/>
              <a:gd name="f174" fmla="val 595548"/>
              <a:gd name="f175" fmla="val 2827017"/>
              <a:gd name="f176" fmla="val 535891"/>
              <a:gd name="f177" fmla="val 2762576"/>
              <a:gd name="f178" fmla="val 540671"/>
              <a:gd name="f179" fmla="val 2772825"/>
              <a:gd name="f180" fmla="val 232276"/>
              <a:gd name="f181" fmla="val 2832568"/>
              <a:gd name="f182" fmla="val 70927"/>
              <a:gd name="f183" fmla="val 2486556"/>
              <a:gd name="f184" fmla="val 279495"/>
              <a:gd name="f185" fmla="val 2317444"/>
              <a:gd name="f186" fmla="val 257233"/>
              <a:gd name="f187" fmla="val 2235849"/>
              <a:gd name="f188" fmla="val 245603"/>
              <a:gd name="f189" fmla="val 2150814"/>
              <a:gd name="f190" fmla="val 245586"/>
              <a:gd name="f191" fmla="val 2064274"/>
              <a:gd name="f192" fmla="val 1927940"/>
              <a:gd name="f193" fmla="val 98812"/>
              <a:gd name="f194" fmla="val 1559167"/>
              <a:gd name="f195" fmla="val 380240"/>
              <a:gd name="f196" fmla="val 1563901"/>
              <a:gd name="f197" fmla="val 418421"/>
              <a:gd name="f198" fmla="val 1496524"/>
              <a:gd name="f199" fmla="val 464524"/>
              <a:gd name="f200" fmla="val 1435092"/>
              <a:gd name="f201" fmla="val 516679"/>
              <a:gd name="f202" fmla="val 1380105"/>
              <a:gd name="f203" fmla="val 422419"/>
              <a:gd name="f204" fmla="val 1089378"/>
              <a:gd name="f205" fmla="val 746189"/>
              <a:gd name="f206" fmla="val 887063"/>
              <a:gd name="f207" fmla="val 972292"/>
              <a:gd name="f208" fmla="val 1105134"/>
              <a:gd name="f209" fmla="val 970019"/>
              <a:gd name="f210" fmla="val 1106554"/>
              <a:gd name="f211" fmla="val 1058903"/>
              <a:gd name="f212" fmla="val 1078586"/>
              <a:gd name="f213" fmla="val 1152743"/>
              <a:gd name="f214" fmla="val 1065659"/>
              <a:gd name="f215" fmla="val 1248316"/>
              <a:gd name="f216" fmla="val 1066709"/>
              <a:gd name="f217" fmla="val 1238669"/>
              <a:gd name="f218" fmla="val 1064125"/>
              <a:gd name="f219" fmla="val 3349970"/>
              <a:gd name="f220" fmla="val 1300109"/>
              <a:gd name="f221" fmla="val 3310130"/>
              <a:gd name="f222" fmla="val 1291957"/>
              <a:gd name="f223" fmla="val 3268880"/>
              <a:gd name="f224" fmla="val 1287676"/>
              <a:gd name="f225" fmla="val 2888631"/>
              <a:gd name="f226" fmla="val 2614628"/>
              <a:gd name="f227" fmla="val 1561679"/>
              <a:gd name="f228" fmla="val 2237678"/>
              <a:gd name="f229" fmla="val 2888630"/>
              <a:gd name="f230" fmla="val 2511680"/>
              <a:gd name="f231" fmla="val 2511681"/>
              <a:gd name="f232" fmla="val 3564630"/>
              <a:gd name="f233" fmla="val 3838633"/>
              <a:gd name="f234" fmla="val 3838632"/>
              <a:gd name="f235" fmla="val 1603928"/>
              <a:gd name="f236" fmla="val 3628849"/>
              <a:gd name="f237" fmla="val 1357176"/>
              <a:gd name="f238" fmla="val 3358324"/>
              <a:gd name="f239" fmla="val 1024334"/>
              <a:gd name="f240" fmla="val 3410883"/>
              <a:gd name="f241" fmla="val 1234575"/>
              <a:gd name="f242" fmla="val 3403994"/>
              <a:gd name="f243" fmla="val 3464268"/>
              <a:gd name="f244" fmla="val 1250018"/>
              <a:gd name="f245" fmla="val 3521292"/>
              <a:gd name="f246" fmla="val 1273478"/>
              <a:gd name="f247" fmla="val 3572818"/>
              <a:gd name="f248" fmla="val 1305612"/>
              <a:gd name="f249" fmla="val 3746730"/>
              <a:gd name="f250" fmla="val 1209354"/>
              <a:gd name="f251" fmla="val 3926358"/>
              <a:gd name="f252" fmla="val 1401981"/>
              <a:gd name="f253" fmla="val 3825667"/>
              <a:gd name="f254" fmla="val 1557247"/>
              <a:gd name="f255" fmla="val 3858552"/>
              <a:gd name="f256" fmla="val 1613408"/>
              <a:gd name="f257" fmla="val 3883404"/>
              <a:gd name="f258" fmla="val 1674784"/>
              <a:gd name="f259" fmla="val 3897877"/>
              <a:gd name="f260" fmla="val 1740062"/>
              <a:gd name="f261" fmla="val 1787686"/>
              <a:gd name="f262" fmla="val 2051071"/>
              <a:gd name="f263" fmla="val 3886243"/>
              <a:gd name="f264" fmla="val 2101605"/>
              <a:gd name="f265" fmla="val 3872191"/>
              <a:gd name="f266" fmla="val 2150933"/>
              <a:gd name="f267" fmla="val 3851639"/>
              <a:gd name="f268" fmla="val 2197531"/>
              <a:gd name="f269" fmla="val 3826272"/>
              <a:gd name="f270" fmla="val 2241013"/>
              <a:gd name="f271" fmla="val 3938572"/>
              <a:gd name="f272" fmla="val 2395786"/>
              <a:gd name="f273" fmla="val 3769272"/>
              <a:gd name="f274" fmla="val 2597551"/>
              <a:gd name="f275" fmla="val 3574432"/>
              <a:gd name="f276" fmla="val 2502674"/>
              <a:gd name="f277" fmla="val 3590059"/>
              <a:gd name="f278" fmla="val 2484050"/>
              <a:gd name="f279" fmla="val 3534764"/>
              <a:gd name="f280" fmla="val 2519868"/>
              <a:gd name="f281" fmla="val 3473263"/>
              <a:gd name="f282" fmla="val 2546445"/>
              <a:gd name="f283" fmla="val 3407886"/>
              <a:gd name="f284" fmla="val 2563572"/>
              <a:gd name="f285" fmla="val 3358323"/>
              <a:gd name="f286" fmla="val 2761823"/>
              <a:gd name="f287" fmla="val 3094938"/>
              <a:gd name="f288" fmla="val 3045375"/>
              <a:gd name="f289" fmla="val 2563574"/>
              <a:gd name="f290" fmla="val 2985349"/>
              <a:gd name="f291" fmla="val 2547848"/>
              <a:gd name="f292" fmla="val 2928591"/>
              <a:gd name="f293" fmla="val 2524155"/>
              <a:gd name="f294" fmla="val 2877330"/>
              <a:gd name="f295" fmla="val 2491865"/>
              <a:gd name="f296" fmla="val 2882346"/>
              <a:gd name="f297" fmla="val 2497841"/>
              <a:gd name="f298" fmla="val 2687507"/>
              <a:gd name="f299" fmla="val 2592718"/>
              <a:gd name="f300" fmla="val 2518206"/>
              <a:gd name="f301" fmla="val 2390954"/>
              <a:gd name="f302" fmla="val 2626994"/>
              <a:gd name="f303" fmla="val 2241021"/>
              <a:gd name="f304" fmla="val 2597591"/>
              <a:gd name="f305" fmla="val 2190623"/>
              <a:gd name="f306" fmla="val 2574657"/>
              <a:gd name="f307" fmla="val 2136035"/>
              <a:gd name="f308" fmla="val 2559194"/>
              <a:gd name="f309" fmla="val 2078370"/>
              <a:gd name="f310" fmla="val 2371198"/>
              <a:gd name="f311" fmla="val 2031371"/>
              <a:gd name="f312" fmla="val 1767986"/>
              <a:gd name="f313" fmla="val 2559579"/>
              <a:gd name="f314" fmla="val 1720890"/>
              <a:gd name="f315" fmla="val 2572992"/>
              <a:gd name="f316" fmla="val 1669175"/>
              <a:gd name="f317" fmla="val 2592745"/>
              <a:gd name="f318" fmla="val 1620006"/>
              <a:gd name="f319" fmla="val 2617681"/>
              <a:gd name="f320" fmla="val 1574051"/>
              <a:gd name="f321" fmla="val 2502958"/>
              <a:gd name="f322" fmla="val 1397149"/>
              <a:gd name="f323" fmla="val 2682587"/>
              <a:gd name="f324" fmla="val 1204520"/>
              <a:gd name="f325" fmla="val 2872193"/>
              <a:gd name="f326" fmla="val 1309466"/>
              <a:gd name="f327" fmla="val 2870932"/>
              <a:gd name="f328" fmla="val 1310818"/>
              <a:gd name="f329" fmla="val 2925169"/>
              <a:gd name="f330" fmla="val 1276310"/>
              <a:gd name="f331" fmla="val 2985393"/>
              <a:gd name="f332" fmla="val 1250941"/>
              <a:gd name="f333" fmla="val 3049268"/>
              <a:gd name="f334" fmla="val 3042378"/>
              <a:gd name="f335" fmla="val 1234576"/>
              <a:gd name="f336" fmla="val 3094939"/>
              <a:gd name="f337" fmla="val 2786480"/>
              <a:gd name="f338" fmla="val 402820"/>
              <a:gd name="f339" fmla="val 2745900"/>
              <a:gd name="f340" fmla="val 389943"/>
              <a:gd name="f341" fmla="val 2701172"/>
              <a:gd name="f342" fmla="val 388627"/>
              <a:gd name="f343" fmla="val 2657264"/>
              <a:gd name="f344" fmla="val 401580"/>
              <a:gd name="f345" fmla="val 2540176"/>
              <a:gd name="f346" fmla="val 436121"/>
              <a:gd name="f347" fmla="val 2473258"/>
              <a:gd name="f348" fmla="val 559041"/>
              <a:gd name="f349" fmla="val 2507800"/>
              <a:gd name="f350" fmla="val 676128"/>
              <a:gd name="f351" fmla="val 2542340"/>
              <a:gd name="f352" fmla="val 793216"/>
              <a:gd name="f353" fmla="val 2665260"/>
              <a:gd name="f354" fmla="val 860133"/>
              <a:gd name="f355" fmla="val 2782348"/>
              <a:gd name="f356" fmla="val 825592"/>
              <a:gd name="f357" fmla="val 2899435"/>
              <a:gd name="f358" fmla="val 791051"/>
              <a:gd name="f359" fmla="val 2966353"/>
              <a:gd name="f360" fmla="val 668132"/>
              <a:gd name="f361" fmla="val 2931812"/>
              <a:gd name="f362" fmla="val 551045"/>
              <a:gd name="f363" fmla="val 2910223"/>
              <a:gd name="f364" fmla="val 477864"/>
              <a:gd name="f365" fmla="val 2854113"/>
              <a:gd name="f366" fmla="val 424282"/>
              <a:gd name="f367" fmla="val 2932202"/>
              <a:gd name="f368" fmla="val 47278"/>
              <a:gd name="f369" fmla="val 3090904"/>
              <a:gd name="f370" fmla="val 140999"/>
              <a:gd name="f371" fmla="val 3054065"/>
              <a:gd name="f372" fmla="val 265147"/>
              <a:gd name="f373" fmla="val 3087256"/>
              <a:gd name="f374" fmla="val 296329"/>
              <a:gd name="f375" fmla="val 3116089"/>
              <a:gd name="f376" fmla="val 332603"/>
              <a:gd name="f377" fmla="val 3138727"/>
              <a:gd name="f378" fmla="val 373550"/>
              <a:gd name="f379" fmla="val 3276016"/>
              <a:gd name="f380" fmla="val 367796"/>
              <a:gd name="f381" fmla="val 3328165"/>
              <a:gd name="f382" fmla="val 544574"/>
              <a:gd name="f383" fmla="val 3202503"/>
              <a:gd name="f384" fmla="val 618514"/>
              <a:gd name="f385" fmla="val 3202838"/>
              <a:gd name="f386" fmla="val 654403"/>
              <a:gd name="f387" fmla="val 3198271"/>
              <a:gd name="f388" fmla="val 689748"/>
              <a:gd name="f389" fmla="val 3189855"/>
              <a:gd name="f390" fmla="val 723955"/>
              <a:gd name="f391" fmla="val 3295873"/>
              <a:gd name="f392" fmla="val 805599"/>
              <a:gd name="f393" fmla="val 3222192"/>
              <a:gd name="f394" fmla="val 974540"/>
              <a:gd name="f395" fmla="val 3072634"/>
              <a:gd name="f396" fmla="val 949439"/>
              <a:gd name="f397" fmla="val 3079435"/>
              <a:gd name="f398" fmla="val 933845"/>
              <a:gd name="f399" fmla="val 3049413"/>
              <a:gd name="f400" fmla="val 968833"/>
              <a:gd name="f401" fmla="val 3013398"/>
              <a:gd name="f402" fmla="val 998848"/>
              <a:gd name="f403" fmla="val 2972910"/>
              <a:gd name="f404" fmla="val 1023288"/>
              <a:gd name="f405" fmla="val 2978897"/>
              <a:gd name="f406" fmla="val 1166163"/>
              <a:gd name="f407" fmla="val 2802119"/>
              <a:gd name="f408" fmla="val 1218312"/>
              <a:gd name="f409" fmla="val 2729602"/>
              <a:gd name="f410" fmla="val 1095065"/>
              <a:gd name="f411" fmla="val 2686199"/>
              <a:gd name="f412" fmla="val 1096396"/>
              <a:gd name="f413" fmla="val 2643414"/>
              <a:gd name="f414" fmla="val 1091732"/>
              <a:gd name="f415" fmla="val 2602615"/>
              <a:gd name="f416" fmla="val 1080209"/>
              <a:gd name="f417" fmla="val 2607165"/>
              <a:gd name="f418" fmla="val 1083226"/>
              <a:gd name="f419" fmla="val 2495179"/>
              <a:gd name="f420" fmla="val 1185484"/>
              <a:gd name="f421" fmla="val 2341599"/>
              <a:gd name="f422" fmla="val 1083585"/>
              <a:gd name="f423" fmla="val 2384929"/>
              <a:gd name="f424" fmla="val 961414"/>
              <a:gd name="f425" fmla="val 2355215"/>
              <a:gd name="f426" fmla="val 933409"/>
              <a:gd name="f427" fmla="val 2329015"/>
              <a:gd name="f428" fmla="val 901312"/>
              <a:gd name="f429" fmla="val 2307218"/>
              <a:gd name="f430" fmla="val 865670"/>
              <a:gd name="f431" fmla="val 2171734"/>
              <a:gd name="f432" fmla="val 871348"/>
              <a:gd name="f433" fmla="val 2119584"/>
              <a:gd name="f434" fmla="val 694571"/>
              <a:gd name="f435" fmla="val 2236697"/>
              <a:gd name="f436" fmla="val 625662"/>
              <a:gd name="f437" fmla="val 2235459"/>
              <a:gd name="f438" fmla="val 588297"/>
              <a:gd name="f439" fmla="val 2238982"/>
              <a:gd name="f440" fmla="val 551385"/>
              <a:gd name="f441" fmla="val 2246620"/>
              <a:gd name="f442" fmla="val 515603"/>
              <a:gd name="f443" fmla="val 2134594"/>
              <a:gd name="f444" fmla="val 419585"/>
              <a:gd name="f445" fmla="val 2217016"/>
              <a:gd name="f446" fmla="val 254732"/>
              <a:gd name="f447" fmla="val 2365055"/>
              <a:gd name="f448" fmla="val 287627"/>
              <a:gd name="f449" fmla="val 2364476"/>
              <a:gd name="f450" fmla="val 288784"/>
              <a:gd name="f451" fmla="val 2394046"/>
              <a:gd name="f452" fmla="val 254885"/>
              <a:gd name="f453" fmla="val 2429444"/>
              <a:gd name="f454" fmla="val 225933"/>
              <a:gd name="f455" fmla="val 2469075"/>
              <a:gd name="f456" fmla="val 202302"/>
              <a:gd name="f457" fmla="val 2464452"/>
              <a:gd name="f458" fmla="val 203666"/>
              <a:gd name="f459" fmla="val 2458102"/>
              <a:gd name="f460" fmla="val 52150"/>
              <a:gd name="f461" fmla="val 2634880"/>
              <a:gd name="f462" fmla="val 2711784"/>
              <a:gd name="f463" fmla="val 130703"/>
              <a:gd name="f464" fmla="val 2707159"/>
              <a:gd name="f465" fmla="val 132067"/>
              <a:gd name="f466" fmla="val 2750672"/>
              <a:gd name="f467" fmla="val 130497"/>
              <a:gd name="f468" fmla="val 2793590"/>
              <a:gd name="f469" fmla="val 134953"/>
              <a:gd name="f470" fmla="val 2834535"/>
              <a:gd name="f471" fmla="val 146319"/>
              <a:gd name="f472" fmla="*/ f0 1 4088377"/>
              <a:gd name="f473" fmla="*/ f1 1 3321003"/>
              <a:gd name="f474" fmla="val f2"/>
              <a:gd name="f475" fmla="val f3"/>
              <a:gd name="f476" fmla="val f4"/>
              <a:gd name="f477" fmla="+- f476 0 f474"/>
              <a:gd name="f478" fmla="+- f475 0 f474"/>
              <a:gd name="f479" fmla="*/ f478 1 4088377"/>
              <a:gd name="f480" fmla="*/ f477 1 3321003"/>
              <a:gd name="f481" fmla="*/ f474 1 f479"/>
              <a:gd name="f482" fmla="*/ f475 1 f479"/>
              <a:gd name="f483" fmla="*/ f474 1 f480"/>
              <a:gd name="f484" fmla="*/ f476 1 f480"/>
              <a:gd name="f485" fmla="*/ f481 f472 1"/>
              <a:gd name="f486" fmla="*/ f482 f472 1"/>
              <a:gd name="f487" fmla="*/ f484 f473 1"/>
              <a:gd name="f488" fmla="*/ f483 f4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5" t="f488" r="f486" b="f487"/>
            <a:pathLst>
              <a:path w="4088377" h="332100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2"/>
                </a:cubicBezTo>
                <a:cubicBezTo>
                  <a:pt x="f84" y="f82"/>
                  <a:pt x="f85" y="f86"/>
                  <a:pt x="f85" y="f87"/>
                </a:cubicBezTo>
                <a:cubicBezTo>
                  <a:pt x="f85" y="f88"/>
                  <a:pt x="f84" y="f89"/>
                  <a:pt x="f83" y="f90"/>
                </a:cubicBezTo>
                <a:cubicBezTo>
                  <a:pt x="f91" y="f89"/>
                  <a:pt x="f92" y="f88"/>
                  <a:pt x="f93" y="f87"/>
                </a:cubicBezTo>
                <a:cubicBezTo>
                  <a:pt x="f92" y="f94"/>
                  <a:pt x="f95" y="f96"/>
                  <a:pt x="f77" y="f78"/>
                </a:cubicBezTo>
                <a:close/>
                <a:moveTo>
                  <a:pt x="f97" y="f98"/>
                </a:moveTo>
                <a:cubicBezTo>
                  <a:pt x="f99" y="f100"/>
                  <a:pt x="f101" y="f102"/>
                  <a:pt x="f101" y="f87"/>
                </a:cubicBezTo>
                <a:cubicBezTo>
                  <a:pt x="f101" y="f103"/>
                  <a:pt x="f104" y="f105"/>
                  <a:pt x="f83" y="f105"/>
                </a:cubicBezTo>
                <a:cubicBezTo>
                  <a:pt x="f106" y="f107"/>
                  <a:pt x="f108" y="f109"/>
                  <a:pt x="f108" y="f87"/>
                </a:cubicBezTo>
                <a:cubicBezTo>
                  <a:pt x="f108" y="f110"/>
                  <a:pt x="f106" y="f111"/>
                  <a:pt x="f83" y="f111"/>
                </a:cubicBezTo>
                <a:cubicBezTo>
                  <a:pt x="f112" y="f111"/>
                  <a:pt x="f113" y="f114"/>
                  <a:pt x="f97" y="f98"/>
                </a:cubicBezTo>
                <a:close/>
                <a:moveTo>
                  <a:pt x="f115" y="f116"/>
                </a:move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cubicBezTo>
                  <a:pt x="f135" y="f136"/>
                  <a:pt x="f137" y="f138"/>
                  <a:pt x="f139" y="f140"/>
                </a:cubicBez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4"/>
                </a:lnTo>
                <a:lnTo>
                  <a:pt x="f168" y="f169"/>
                </a:lnTo>
                <a:lnTo>
                  <a:pt x="f170" y="f171"/>
                </a:lnTo>
                <a:cubicBezTo>
                  <a:pt x="f172" y="f173"/>
                  <a:pt x="f174" y="f175"/>
                  <a:pt x="f176" y="f177"/>
                </a:cubicBezTo>
                <a:lnTo>
                  <a:pt x="f178" y="f179"/>
                </a:lnTo>
                <a:lnTo>
                  <a:pt x="f180" y="f181"/>
                </a:lnTo>
                <a:lnTo>
                  <a:pt x="f182" y="f183"/>
                </a:lnTo>
                <a:lnTo>
                  <a:pt x="f184" y="f185"/>
                </a:lnTo>
                <a:cubicBezTo>
                  <a:pt x="f186" y="f187"/>
                  <a:pt x="f188" y="f189"/>
                  <a:pt x="f190" y="f191"/>
                </a:cubicBezTo>
                <a:lnTo>
                  <a:pt x="f2" y="f192"/>
                </a:ln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lnTo>
                  <a:pt x="f203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7" y="f218"/>
                </a:lnTo>
                <a:close/>
                <a:moveTo>
                  <a:pt x="f219" y="f220"/>
                </a:moveTo>
                <a:cubicBezTo>
                  <a:pt x="f221" y="f222"/>
                  <a:pt x="f223" y="f224"/>
                  <a:pt x="f83" y="f224"/>
                </a:cubicBezTo>
                <a:cubicBezTo>
                  <a:pt x="f225" y="f224"/>
                  <a:pt x="f226" y="f227"/>
                  <a:pt x="f226" y="f87"/>
                </a:cubicBezTo>
                <a:cubicBezTo>
                  <a:pt x="f226" y="f228"/>
                  <a:pt x="f229" y="f230"/>
                  <a:pt x="f83" y="f231"/>
                </a:cubicBezTo>
                <a:cubicBezTo>
                  <a:pt x="f232" y="f231"/>
                  <a:pt x="f233" y="f228"/>
                  <a:pt x="f233" y="f87"/>
                </a:cubicBezTo>
                <a:cubicBezTo>
                  <a:pt x="f234" y="f235"/>
                  <a:pt x="f236" y="f237"/>
                  <a:pt x="f219" y="f220"/>
                </a:cubicBezTo>
                <a:close/>
                <a:moveTo>
                  <a:pt x="f238" y="f239"/>
                </a:moveTo>
                <a:lnTo>
                  <a:pt x="f240" y="f241"/>
                </a:lnTo>
                <a:lnTo>
                  <a:pt x="f242" y="f241"/>
                </a:ln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lnTo>
                  <a:pt x="f251" y="f252"/>
                </a:lnTo>
                <a:lnTo>
                  <a:pt x="f253" y="f254"/>
                </a:lnTo>
                <a:cubicBezTo>
                  <a:pt x="f255" y="f256"/>
                  <a:pt x="f257" y="f258"/>
                  <a:pt x="f259" y="f260"/>
                </a:cubicBezTo>
                <a:lnTo>
                  <a:pt x="f3" y="f261"/>
                </a:lnTo>
                <a:lnTo>
                  <a:pt x="f3" y="f262"/>
                </a:lnTo>
                <a:lnTo>
                  <a:pt x="f263" y="f264"/>
                </a:lnTo>
                <a:cubicBezTo>
                  <a:pt x="f265" y="f266"/>
                  <a:pt x="f267" y="f268"/>
                  <a:pt x="f269" y="f270"/>
                </a:cubicBezTo>
                <a:lnTo>
                  <a:pt x="f271" y="f272"/>
                </a:lnTo>
                <a:lnTo>
                  <a:pt x="f273" y="f274"/>
                </a:lnTo>
                <a:lnTo>
                  <a:pt x="f275" y="f276"/>
                </a:lnTo>
                <a:lnTo>
                  <a:pt x="f277" y="f278"/>
                </a:lnTo>
                <a:cubicBezTo>
                  <a:pt x="f279" y="f280"/>
                  <a:pt x="f281" y="f282"/>
                  <a:pt x="f283" y="f284"/>
                </a:cubicBezTo>
                <a:lnTo>
                  <a:pt x="f285" y="f286"/>
                </a:lnTo>
                <a:lnTo>
                  <a:pt x="f287" y="f286"/>
                </a:lnTo>
                <a:lnTo>
                  <a:pt x="f288" y="f289"/>
                </a:lnTo>
                <a:cubicBezTo>
                  <a:pt x="f290" y="f291"/>
                  <a:pt x="f292" y="f293"/>
                  <a:pt x="f294" y="f295"/>
                </a:cubicBezTo>
                <a:lnTo>
                  <a:pt x="f296" y="f297"/>
                </a:lnTo>
                <a:lnTo>
                  <a:pt x="f298" y="f299"/>
                </a:lnTo>
                <a:lnTo>
                  <a:pt x="f300" y="f301"/>
                </a:lnTo>
                <a:lnTo>
                  <a:pt x="f302" y="f303"/>
                </a:lnTo>
                <a:cubicBezTo>
                  <a:pt x="f304" y="f305"/>
                  <a:pt x="f306" y="f307"/>
                  <a:pt x="f308" y="f309"/>
                </a:cubicBezTo>
                <a:lnTo>
                  <a:pt x="f310" y="f311"/>
                </a:lnTo>
                <a:lnTo>
                  <a:pt x="f310" y="f312"/>
                </a:lnTo>
                <a:lnTo>
                  <a:pt x="f313" y="f314"/>
                </a:lnTo>
                <a:cubicBezTo>
                  <a:pt x="f315" y="f316"/>
                  <a:pt x="f317" y="f318"/>
                  <a:pt x="f319" y="f320"/>
                </a:cubicBezTo>
                <a:lnTo>
                  <a:pt x="f321" y="f322"/>
                </a:lnTo>
                <a:lnTo>
                  <a:pt x="f323" y="f324"/>
                </a:lnTo>
                <a:lnTo>
                  <a:pt x="f325" y="f326"/>
                </a:lnTo>
                <a:lnTo>
                  <a:pt x="f327" y="f328"/>
                </a:lnTo>
                <a:cubicBezTo>
                  <a:pt x="f329" y="f330"/>
                  <a:pt x="f331" y="f332"/>
                  <a:pt x="f333" y="f241"/>
                </a:cubicBezTo>
                <a:lnTo>
                  <a:pt x="f334" y="f335"/>
                </a:lnTo>
                <a:lnTo>
                  <a:pt x="f336" y="f239"/>
                </a:lnTo>
                <a:close/>
                <a:moveTo>
                  <a:pt x="f337" y="f338"/>
                </a:move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37" y="f338"/>
                </a:cubicBezTo>
                <a:close/>
                <a:moveTo>
                  <a:pt x="f367" y="f368"/>
                </a:moveTo>
                <a:lnTo>
                  <a:pt x="f369" y="f370"/>
                </a:lnTo>
                <a:lnTo>
                  <a:pt x="f371" y="f372"/>
                </a:lnTo>
                <a:cubicBezTo>
                  <a:pt x="f373" y="f374"/>
                  <a:pt x="f375" y="f376"/>
                  <a:pt x="f377" y="f378"/>
                </a:cubicBezTo>
                <a:lnTo>
                  <a:pt x="f379" y="f380"/>
                </a:lnTo>
                <a:lnTo>
                  <a:pt x="f381" y="f382"/>
                </a:lnTo>
                <a:lnTo>
                  <a:pt x="f383" y="f384"/>
                </a:lnTo>
                <a:cubicBezTo>
                  <a:pt x="f385" y="f386"/>
                  <a:pt x="f387" y="f388"/>
                  <a:pt x="f389" y="f390"/>
                </a:cubicBezTo>
                <a:lnTo>
                  <a:pt x="f391" y="f392"/>
                </a:lnTo>
                <a:lnTo>
                  <a:pt x="f393" y="f394"/>
                </a:lnTo>
                <a:lnTo>
                  <a:pt x="f395" y="f396"/>
                </a:lnTo>
                <a:lnTo>
                  <a:pt x="f397" y="f398"/>
                </a:lnTo>
                <a:cubicBezTo>
                  <a:pt x="f399" y="f400"/>
                  <a:pt x="f401" y="f402"/>
                  <a:pt x="f403" y="f404"/>
                </a:cubicBezTo>
                <a:lnTo>
                  <a:pt x="f405" y="f406"/>
                </a:lnTo>
                <a:lnTo>
                  <a:pt x="f407" y="f408"/>
                </a:lnTo>
                <a:lnTo>
                  <a:pt x="f409" y="f410"/>
                </a:lnTo>
                <a:cubicBezTo>
                  <a:pt x="f411" y="f412"/>
                  <a:pt x="f413" y="f414"/>
                  <a:pt x="f415" y="f416"/>
                </a:cubicBezTo>
                <a:lnTo>
                  <a:pt x="f417" y="f418"/>
                </a:lnTo>
                <a:lnTo>
                  <a:pt x="f419" y="f420"/>
                </a:lnTo>
                <a:lnTo>
                  <a:pt x="f421" y="f422"/>
                </a:lnTo>
                <a:lnTo>
                  <a:pt x="f423" y="f424"/>
                </a:lnTo>
                <a:cubicBezTo>
                  <a:pt x="f425" y="f426"/>
                  <a:pt x="f427" y="f428"/>
                  <a:pt x="f429" y="f430"/>
                </a:cubicBezTo>
                <a:lnTo>
                  <a:pt x="f431" y="f432"/>
                </a:lnTo>
                <a:lnTo>
                  <a:pt x="f433" y="f434"/>
                </a:lnTo>
                <a:lnTo>
                  <a:pt x="f435" y="f436"/>
                </a:lnTo>
                <a:cubicBezTo>
                  <a:pt x="f437" y="f438"/>
                  <a:pt x="f439" y="f440"/>
                  <a:pt x="f441" y="f442"/>
                </a:cubicBezTo>
                <a:lnTo>
                  <a:pt x="f443" y="f444"/>
                </a:lnTo>
                <a:lnTo>
                  <a:pt x="f445" y="f446"/>
                </a:lnTo>
                <a:lnTo>
                  <a:pt x="f447" y="f448"/>
                </a:lnTo>
                <a:lnTo>
                  <a:pt x="f449" y="f450"/>
                </a:lnTo>
                <a:cubicBezTo>
                  <a:pt x="f451" y="f452"/>
                  <a:pt x="f453" y="f454"/>
                  <a:pt x="f455" y="f456"/>
                </a:cubicBezTo>
                <a:lnTo>
                  <a:pt x="f457" y="f458"/>
                </a:lnTo>
                <a:lnTo>
                  <a:pt x="f459" y="f460"/>
                </a:lnTo>
                <a:lnTo>
                  <a:pt x="f461" y="f2"/>
                </a:lnTo>
                <a:lnTo>
                  <a:pt x="f462" y="f463"/>
                </a:lnTo>
                <a:lnTo>
                  <a:pt x="f464" y="f465"/>
                </a:lnTo>
                <a:cubicBezTo>
                  <a:pt x="f466" y="f467"/>
                  <a:pt x="f468" y="f469"/>
                  <a:pt x="f470" y="f471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1" u="none" strike="noStrike" kern="0" cap="none" spc="0" baseline="0">
              <a:solidFill>
                <a:srgbClr val="69534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E48918DE-2589-416F-BF99-8F7ABAC53FEC}"/>
              </a:ext>
            </a:extLst>
          </p:cNvPr>
          <p:cNvSpPr/>
          <p:nvPr/>
        </p:nvSpPr>
        <p:spPr>
          <a:xfrm flipH="1">
            <a:off x="7627156" y="2208970"/>
            <a:ext cx="531129" cy="376623"/>
          </a:xfrm>
          <a:custGeom>
            <a:avLst/>
            <a:gdLst>
              <a:gd name="f0" fmla="val w"/>
              <a:gd name="f1" fmla="val h"/>
              <a:gd name="f2" fmla="val 0"/>
              <a:gd name="f3" fmla="val 3960000"/>
              <a:gd name="f4" fmla="val 2808000"/>
              <a:gd name="f5" fmla="val 2137982"/>
              <a:gd name="f6" fmla="val 2165237"/>
              <a:gd name="f7" fmla="val 2111402"/>
              <a:gd name="f8" fmla="val 2204211"/>
              <a:gd name="f9" fmla="val 2635730"/>
              <a:gd name="f10" fmla="val 2101964"/>
              <a:gd name="f11" fmla="val 2615812"/>
              <a:gd name="f12" fmla="val 2599666"/>
              <a:gd name="f13" fmla="val 2142287"/>
              <a:gd name="f14" fmla="val 2192028"/>
              <a:gd name="f15" fmla="val 2241769"/>
              <a:gd name="f16" fmla="val 2282092"/>
              <a:gd name="f17" fmla="val 2655648"/>
              <a:gd name="f18" fmla="val 2671794"/>
              <a:gd name="f19" fmla="val 1280012"/>
              <a:gd name="f20" fmla="val 1260094"/>
              <a:gd name="f21" fmla="val 1243948"/>
              <a:gd name="f22" fmla="val 1299930"/>
              <a:gd name="f23" fmla="val 1316076"/>
              <a:gd name="f24" fmla="val 2138296"/>
              <a:gd name="f25" fmla="val 2025749"/>
              <a:gd name="f26" fmla="val 2139137"/>
              <a:gd name="f27" fmla="val 2026323"/>
              <a:gd name="f28" fmla="val 2216315"/>
              <a:gd name="f29" fmla="val 2256063"/>
              <a:gd name="f30" fmla="val 2282544"/>
              <a:gd name="f31" fmla="val 2357732"/>
              <a:gd name="f32" fmla="val 2015039"/>
              <a:gd name="f33" fmla="val 2208059"/>
              <a:gd name="f34" fmla="val 2014304"/>
              <a:gd name="f35" fmla="val 2207558"/>
              <a:gd name="f36" fmla="val 2206481"/>
              <a:gd name="f37" fmla="val 2016587"/>
              <a:gd name="f38" fmla="val 1855876"/>
              <a:gd name="f39" fmla="val 2017651"/>
              <a:gd name="f40" fmla="val 1914135"/>
              <a:gd name="f41" fmla="val 2017257"/>
              <a:gd name="f42" fmla="val 1961791"/>
              <a:gd name="f43" fmla="val 2063958"/>
              <a:gd name="f44" fmla="val 1962577"/>
              <a:gd name="f45" fmla="val 2122214"/>
              <a:gd name="f46" fmla="val 1962954"/>
              <a:gd name="f47" fmla="val 2150145"/>
              <a:gd name="f48" fmla="val 1952489"/>
              <a:gd name="f49" fmla="val 2175712"/>
              <a:gd name="f50" fmla="val 1934995"/>
              <a:gd name="f51" fmla="val 2194820"/>
              <a:gd name="f52" fmla="val 1952694"/>
              <a:gd name="f53" fmla="val 2214184"/>
              <a:gd name="f54" fmla="val 1963194"/>
              <a:gd name="f55" fmla="val 2240138"/>
              <a:gd name="f56" fmla="val 1962560"/>
              <a:gd name="f57" fmla="val 2268406"/>
              <a:gd name="f58" fmla="val 1961260"/>
              <a:gd name="f59" fmla="val 2326468"/>
              <a:gd name="f60" fmla="val 1913477"/>
              <a:gd name="f61" fmla="val 2372672"/>
              <a:gd name="f62" fmla="val 1855404"/>
              <a:gd name="f63" fmla="val 2372021"/>
              <a:gd name="f64" fmla="val 1797331"/>
              <a:gd name="f65" fmla="val 2371371"/>
              <a:gd name="f66" fmla="val 1750595"/>
              <a:gd name="f67" fmla="val 2324109"/>
              <a:gd name="f68" fmla="val 2266032"/>
              <a:gd name="f69" fmla="val 1826499"/>
              <a:gd name="f70" fmla="val 2282520"/>
              <a:gd name="f71" fmla="val 1839767"/>
              <a:gd name="f72" fmla="val 2295938"/>
              <a:gd name="f73" fmla="val 1856254"/>
              <a:gd name="f74" fmla="val 2296122"/>
              <a:gd name="f75" fmla="val 1872741"/>
              <a:gd name="f76" fmla="val 2296307"/>
              <a:gd name="f77" fmla="val 1886306"/>
              <a:gd name="f78" fmla="val 2283190"/>
              <a:gd name="f79" fmla="val 1886676"/>
              <a:gd name="f80" fmla="val 2266706"/>
              <a:gd name="f81" fmla="val 1887039"/>
              <a:gd name="f82" fmla="val 2250493"/>
              <a:gd name="f83" fmla="val 1874503"/>
              <a:gd name="f84" fmla="val 2236962"/>
              <a:gd name="f85" fmla="val 1858407"/>
              <a:gd name="f86" fmla="val 2236065"/>
              <a:gd name="f87" fmla="val 1814193"/>
              <a:gd name="f88" fmla="val 2152552"/>
              <a:gd name="f89" fmla="val 1857384"/>
              <a:gd name="f90" fmla="val 1873190"/>
              <a:gd name="f91" fmla="val 2152141"/>
              <a:gd name="f92" fmla="val 1885741"/>
              <a:gd name="f93" fmla="val 2139089"/>
              <a:gd name="f94" fmla="val 1885527"/>
              <a:gd name="f95" fmla="val 2123254"/>
              <a:gd name="f96" fmla="val 1885313"/>
              <a:gd name="f97" fmla="val 2107349"/>
              <a:gd name="f98" fmla="val 1872302"/>
              <a:gd name="f99" fmla="val 2094598"/>
              <a:gd name="f100" fmla="val 1856396"/>
              <a:gd name="f101" fmla="val 2094706"/>
              <a:gd name="f102" fmla="val 1840490"/>
              <a:gd name="f103" fmla="val 2094813"/>
              <a:gd name="f104" fmla="val 1827652"/>
              <a:gd name="f105" fmla="val 2107738"/>
              <a:gd name="f106" fmla="val 2123644"/>
              <a:gd name="f107" fmla="val 2065383"/>
              <a:gd name="f108" fmla="val 1797616"/>
              <a:gd name="f109" fmla="val 2018044"/>
              <a:gd name="f110" fmla="val 2930344"/>
              <a:gd name="f111" fmla="val 2012028"/>
              <a:gd name="f112" fmla="val 2996416"/>
              <a:gd name="f113" fmla="val 2014229"/>
              <a:gd name="f114" fmla="val 3045968"/>
              <a:gd name="f115" fmla="val 2074602"/>
              <a:gd name="f116" fmla="val 3038901"/>
              <a:gd name="f117" fmla="val 2136479"/>
              <a:gd name="f118" fmla="val 3029916"/>
              <a:gd name="f119" fmla="val 2202312"/>
              <a:gd name="f120" fmla="val 2982346"/>
              <a:gd name="f121" fmla="val 2231435"/>
              <a:gd name="f122" fmla="val 2939412"/>
              <a:gd name="f123" fmla="val 2275597"/>
              <a:gd name="f124" fmla="val 3031192"/>
              <a:gd name="f125" fmla="val 2819358"/>
              <a:gd name="f126" fmla="val 2819409"/>
              <a:gd name="f127" fmla="val 2335416"/>
              <a:gd name="f128" fmla="val 2820521"/>
              <a:gd name="f129" fmla="val 2314113"/>
              <a:gd name="f130" fmla="val 2820571"/>
              <a:gd name="f131" fmla="val 2291797"/>
              <a:gd name="f132" fmla="val 2870625"/>
              <a:gd name="f133" fmla="val 2240158"/>
              <a:gd name="f134" fmla="val 2905662"/>
              <a:gd name="f135" fmla="val 2213324"/>
              <a:gd name="f136" fmla="val 2965770"/>
              <a:gd name="f137" fmla="val 2143601"/>
              <a:gd name="f138" fmla="val 2980233"/>
              <a:gd name="f139" fmla="val 2116927"/>
              <a:gd name="f140" fmla="val 2957264"/>
              <a:gd name="f141" fmla="val 2092452"/>
              <a:gd name="f142" fmla="val 2931831"/>
              <a:gd name="f143" fmla="val 2093607"/>
              <a:gd name="f144" fmla="val 2910102"/>
              <a:gd name="f145" fmla="val 2094595"/>
              <a:gd name="f146" fmla="val 2891536"/>
              <a:gd name="f147" fmla="val 2110969"/>
              <a:gd name="f148" fmla="val 2889885"/>
              <a:gd name="f149" fmla="val 2139461"/>
              <a:gd name="f150" fmla="val 2818945"/>
              <a:gd name="f151" fmla="val 2821421"/>
              <a:gd name="f152" fmla="val 2064364"/>
              <a:gd name="f153" fmla="val 2869776"/>
              <a:gd name="f154" fmla="val 2012037"/>
              <a:gd name="f155" fmla="val 2705318"/>
              <a:gd name="f156" fmla="val 2761730"/>
              <a:gd name="f157" fmla="val 2092617"/>
              <a:gd name="f158" fmla="val 2291439"/>
              <a:gd name="f159" fmla="val 2372028"/>
              <a:gd name="f160" fmla="val 2566142"/>
              <a:gd name="f161" fmla="val 2509730"/>
              <a:gd name="f162" fmla="val 2436237"/>
              <a:gd name="f163" fmla="val 2436206"/>
              <a:gd name="f164" fmla="val 2012510"/>
              <a:gd name="f165" fmla="val 2452515"/>
              <a:gd name="f166" fmla="val 2364870"/>
              <a:gd name="f167" fmla="val 2101874"/>
              <a:gd name="f168" fmla="val 2347394"/>
              <a:gd name="f169" fmla="val 2108434"/>
              <a:gd name="f170" fmla="val 2328091"/>
              <a:gd name="f171" fmla="val 2111607"/>
              <a:gd name="f172" fmla="val 2308515"/>
              <a:gd name="f173" fmla="val 2111039"/>
              <a:gd name="f174" fmla="val 2311564"/>
              <a:gd name="f175" fmla="val 2043892"/>
              <a:gd name="f176" fmla="val 2321741"/>
              <a:gd name="f177" fmla="val 2044066"/>
              <a:gd name="f178" fmla="val 2331771"/>
              <a:gd name="f179" fmla="val 2042373"/>
              <a:gd name="f180" fmla="val 2340372"/>
              <a:gd name="f181" fmla="val 2039030"/>
              <a:gd name="f182" fmla="val 2355279"/>
              <a:gd name="f183" fmla="val 2033236"/>
              <a:gd name="f184" fmla="val 2364268"/>
              <a:gd name="f185" fmla="val 2023137"/>
              <a:gd name="f186" fmla="val 2364156"/>
              <a:gd name="f187" fmla="val 2012310"/>
              <a:gd name="f188" fmla="val 2388183"/>
              <a:gd name="f189" fmla="val 2012216"/>
              <a:gd name="f190" fmla="val 2412210"/>
              <a:gd name="f191" fmla="val 2012122"/>
              <a:gd name="f192" fmla="val 1574625"/>
              <a:gd name="f193" fmla="val 1640698"/>
              <a:gd name="f194" fmla="val 1690250"/>
              <a:gd name="f195" fmla="val 1683183"/>
              <a:gd name="f196" fmla="val 1674198"/>
              <a:gd name="f197" fmla="val 1626628"/>
              <a:gd name="f198" fmla="val 1583694"/>
              <a:gd name="f199" fmla="val 1675474"/>
              <a:gd name="f200" fmla="val 1463640"/>
              <a:gd name="f201" fmla="val 1463691"/>
              <a:gd name="f202" fmla="val 1464802"/>
              <a:gd name="f203" fmla="val 1464853"/>
              <a:gd name="f204" fmla="val 1514907"/>
              <a:gd name="f205" fmla="val 1549943"/>
              <a:gd name="f206" fmla="val 1610052"/>
              <a:gd name="f207" fmla="val 1624515"/>
              <a:gd name="f208" fmla="val 1601546"/>
              <a:gd name="f209" fmla="val 1576112"/>
              <a:gd name="f210" fmla="val 1554383"/>
              <a:gd name="f211" fmla="val 1535817"/>
              <a:gd name="f212" fmla="val 1534167"/>
              <a:gd name="f213" fmla="val 1463227"/>
              <a:gd name="f214" fmla="val 1465703"/>
              <a:gd name="f215" fmla="val 1514058"/>
              <a:gd name="f216" fmla="val 1349600"/>
              <a:gd name="f217" fmla="val 1406012"/>
              <a:gd name="f218" fmla="val 1210424"/>
              <a:gd name="f219" fmla="val 1154012"/>
              <a:gd name="f220" fmla="val 1080519"/>
              <a:gd name="f221" fmla="val 1080488"/>
              <a:gd name="f222" fmla="val 1096797"/>
              <a:gd name="f223" fmla="val 1009152"/>
              <a:gd name="f224" fmla="val 991676"/>
              <a:gd name="f225" fmla="val 972373"/>
              <a:gd name="f226" fmla="val 952797"/>
              <a:gd name="f227" fmla="val 955846"/>
              <a:gd name="f228" fmla="val 966023"/>
              <a:gd name="f229" fmla="val 976053"/>
              <a:gd name="f230" fmla="val 984654"/>
              <a:gd name="f231" fmla="val 999561"/>
              <a:gd name="f232" fmla="val 1008550"/>
              <a:gd name="f233" fmla="val 1008438"/>
              <a:gd name="f234" fmla="val 1032465"/>
              <a:gd name="f235" fmla="val 1056492"/>
              <a:gd name="f236" fmla="val 3373743"/>
              <a:gd name="f237" fmla="val 362438"/>
              <a:gd name="f238" fmla="val 3553743"/>
              <a:gd name="f239" fmla="val 2414438"/>
              <a:gd name="f240" fmla="val 3129580"/>
              <a:gd name="f241" fmla="val 3273580"/>
              <a:gd name="f242" fmla="val 2939411"/>
              <a:gd name="f243" fmla="val 3029411"/>
              <a:gd name="f244" fmla="val 1957238"/>
              <a:gd name="f245" fmla="val 2731242"/>
              <a:gd name="f246" fmla="val 2839242"/>
              <a:gd name="f247" fmla="val 2487073"/>
              <a:gd name="f248" fmla="val 2631073"/>
              <a:gd name="f249" fmla="val 2296904"/>
              <a:gd name="f250" fmla="val 2386904"/>
              <a:gd name="f251" fmla="val 2016735"/>
              <a:gd name="f252" fmla="val 2196735"/>
              <a:gd name="f253" fmla="val 1826566"/>
              <a:gd name="f254" fmla="val 1916566"/>
              <a:gd name="f255" fmla="val 1582397"/>
              <a:gd name="f256" fmla="val 1726397"/>
              <a:gd name="f257" fmla="val 1302228"/>
              <a:gd name="f258" fmla="val 1482228"/>
              <a:gd name="f259" fmla="val 1094059"/>
              <a:gd name="f260" fmla="val 1202059"/>
              <a:gd name="f261" fmla="val 903890"/>
              <a:gd name="f262" fmla="val 993890"/>
              <a:gd name="f263" fmla="val 623721"/>
              <a:gd name="f264" fmla="val 803721"/>
              <a:gd name="f265" fmla="val 433552"/>
              <a:gd name="f266" fmla="val 523552"/>
              <a:gd name="f267" fmla="val 303674"/>
              <a:gd name="f268" fmla="val 216000"/>
              <a:gd name="f269" fmla="val 255253"/>
              <a:gd name="f270" fmla="val 2504326"/>
              <a:gd name="f271" fmla="val 2552747"/>
              <a:gd name="f272" fmla="val 2592000"/>
              <a:gd name="f273" fmla="val 3656326"/>
              <a:gd name="f274" fmla="val 3704747"/>
              <a:gd name="f275" fmla="val 3744000"/>
              <a:gd name="f276" fmla="val 149021"/>
              <a:gd name="f277" fmla="val 3810979"/>
              <a:gd name="f278" fmla="val 3893281"/>
              <a:gd name="f279" fmla="val 66719"/>
              <a:gd name="f280" fmla="val 2658979"/>
              <a:gd name="f281" fmla="val 2741281"/>
              <a:gd name="f282" fmla="*/ f0 1 3960000"/>
              <a:gd name="f283" fmla="*/ f1 1 2808000"/>
              <a:gd name="f284" fmla="val f2"/>
              <a:gd name="f285" fmla="val f3"/>
              <a:gd name="f286" fmla="val f4"/>
              <a:gd name="f287" fmla="+- f286 0 f284"/>
              <a:gd name="f288" fmla="+- f285 0 f284"/>
              <a:gd name="f289" fmla="*/ f288 1 3960000"/>
              <a:gd name="f290" fmla="*/ f287 1 2808000"/>
              <a:gd name="f291" fmla="*/ f284 1 f289"/>
              <a:gd name="f292" fmla="*/ f285 1 f289"/>
              <a:gd name="f293" fmla="*/ f284 1 f290"/>
              <a:gd name="f294" fmla="*/ f286 1 f290"/>
              <a:gd name="f295" fmla="*/ f291 f282 1"/>
              <a:gd name="f296" fmla="*/ f292 f282 1"/>
              <a:gd name="f297" fmla="*/ f294 f283 1"/>
              <a:gd name="f298" fmla="*/ f293 f2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5" t="f298" r="f296" b="f297"/>
            <a:pathLst>
              <a:path w="3960000" h="2808000">
                <a:moveTo>
                  <a:pt x="f5" y="f6"/>
                </a:moveTo>
                <a:lnTo>
                  <a:pt x="f7" y="f8"/>
                </a:lnTo>
                <a:lnTo>
                  <a:pt x="f5" y="f8"/>
                </a:lnTo>
                <a:close/>
                <a:moveTo>
                  <a:pt x="f9" y="f10"/>
                </a:moveTo>
                <a:cubicBezTo>
                  <a:pt x="f11" y="f10"/>
                  <a:pt x="f12" y="f13"/>
                  <a:pt x="f12" y="f14"/>
                </a:cubicBezTo>
                <a:cubicBezTo>
                  <a:pt x="f12" y="f15"/>
                  <a:pt x="f11" y="f16"/>
                  <a:pt x="f9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0"/>
                  <a:pt x="f9" y="f10"/>
                </a:cubicBezTo>
                <a:close/>
                <a:moveTo>
                  <a:pt x="f19" y="f10"/>
                </a:moveTo>
                <a:cubicBezTo>
                  <a:pt x="f20" y="f10"/>
                  <a:pt x="f21" y="f13"/>
                  <a:pt x="f21" y="f14"/>
                </a:cubicBezTo>
                <a:cubicBezTo>
                  <a:pt x="f21" y="f15"/>
                  <a:pt x="f20" y="f16"/>
                  <a:pt x="f19" y="f16"/>
                </a:cubicBezTo>
                <a:cubicBezTo>
                  <a:pt x="f22" y="f16"/>
                  <a:pt x="f23" y="f15"/>
                  <a:pt x="f23" y="f14"/>
                </a:cubicBezTo>
                <a:cubicBezTo>
                  <a:pt x="f23" y="f13"/>
                  <a:pt x="f22" y="f10"/>
                  <a:pt x="f19" y="f10"/>
                </a:cubicBezTo>
                <a:close/>
                <a:moveTo>
                  <a:pt x="f24" y="f25"/>
                </a:moveTo>
                <a:lnTo>
                  <a:pt x="f26" y="f27"/>
                </a:lnTo>
                <a:lnTo>
                  <a:pt x="f28" y="f27"/>
                </a:lnTo>
                <a:lnTo>
                  <a:pt x="f28" y="f8"/>
                </a:lnTo>
                <a:lnTo>
                  <a:pt x="f29" y="f8"/>
                </a:lnTo>
                <a:lnTo>
                  <a:pt x="f29" y="f30"/>
                </a:lnTo>
                <a:lnTo>
                  <a:pt x="f28" y="f30"/>
                </a:lnTo>
                <a:lnTo>
                  <a:pt x="f28" y="f31"/>
                </a:lnTo>
                <a:lnTo>
                  <a:pt x="f5" y="f31"/>
                </a:lnTo>
                <a:lnTo>
                  <a:pt x="f5" y="f30"/>
                </a:lnTo>
                <a:lnTo>
                  <a:pt x="f32" y="f30"/>
                </a:lnTo>
                <a:lnTo>
                  <a:pt x="f32" y="f33"/>
                </a:lnTo>
                <a:lnTo>
                  <a:pt x="f34" y="f35"/>
                </a:lnTo>
                <a:lnTo>
                  <a:pt x="f32" y="f36"/>
                </a:lnTo>
                <a:lnTo>
                  <a:pt x="f32" y="f8"/>
                </a:lnTo>
                <a:lnTo>
                  <a:pt x="f37" y="f8"/>
                </a:lnTo>
                <a:close/>
                <a:moveTo>
                  <a:pt x="f38" y="f39"/>
                </a:move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6" y="f68"/>
                </a:cubicBezTo>
                <a:lnTo>
                  <a:pt x="f69" y="f68"/>
                </a:ln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lnTo>
                  <a:pt x="f87" y="f86"/>
                </a:lnTo>
                <a:lnTo>
                  <a:pt x="f87" y="f88"/>
                </a:lnTo>
                <a:lnTo>
                  <a:pt x="f89" y="f88"/>
                </a:ln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4" y="f106"/>
                </a:cubicBezTo>
                <a:lnTo>
                  <a:pt x="f66" y="f106"/>
                </a:lnTo>
                <a:cubicBezTo>
                  <a:pt x="f66" y="f107"/>
                  <a:pt x="f108" y="f109"/>
                  <a:pt x="f38" y="f39"/>
                </a:cubicBezTo>
                <a:close/>
                <a:moveTo>
                  <a:pt x="f110" y="f111"/>
                </a:move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lnTo>
                  <a:pt x="f124" y="f123"/>
                </a:lnTo>
                <a:lnTo>
                  <a:pt x="f124" y="f31"/>
                </a:lnTo>
                <a:lnTo>
                  <a:pt x="f125" y="f31"/>
                </a:ln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lnTo>
                  <a:pt x="f150" y="f149"/>
                </a:lnTo>
                <a:cubicBezTo>
                  <a:pt x="f151" y="f152"/>
                  <a:pt x="f153" y="f154"/>
                  <a:pt x="f110" y="f111"/>
                </a:cubicBezTo>
                <a:close/>
                <a:moveTo>
                  <a:pt x="f9" y="f111"/>
                </a:moveTo>
                <a:cubicBezTo>
                  <a:pt x="f155" y="f111"/>
                  <a:pt x="f156" y="f157"/>
                  <a:pt x="f156" y="f14"/>
                </a:cubicBezTo>
                <a:cubicBezTo>
                  <a:pt x="f156" y="f158"/>
                  <a:pt x="f155" y="f159"/>
                  <a:pt x="f9" y="f159"/>
                </a:cubicBezTo>
                <a:cubicBezTo>
                  <a:pt x="f160" y="f159"/>
                  <a:pt x="f161" y="f158"/>
                  <a:pt x="f161" y="f14"/>
                </a:cubicBezTo>
                <a:cubicBezTo>
                  <a:pt x="f161" y="f157"/>
                  <a:pt x="f160" y="f111"/>
                  <a:pt x="f9" y="f111"/>
                </a:cubicBezTo>
                <a:close/>
                <a:moveTo>
                  <a:pt x="f162" y="f111"/>
                </a:moveTo>
                <a:lnTo>
                  <a:pt x="f163" y="f164"/>
                </a:lnTo>
                <a:lnTo>
                  <a:pt x="f165" y="f164"/>
                </a:lnTo>
                <a:lnTo>
                  <a:pt x="f165" y="f159"/>
                </a:lnTo>
                <a:lnTo>
                  <a:pt x="f166" y="f159"/>
                </a:lnTo>
                <a:lnTo>
                  <a:pt x="f166" y="f167"/>
                </a:lnTo>
                <a:cubicBezTo>
                  <a:pt x="f168" y="f169"/>
                  <a:pt x="f170" y="f171"/>
                  <a:pt x="f172" y="f173"/>
                </a:cubicBezTo>
                <a:lnTo>
                  <a:pt x="f174" y="f175"/>
                </a:ln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62" y="f111"/>
                </a:cubicBezTo>
                <a:close/>
                <a:moveTo>
                  <a:pt x="f192" y="f111"/>
                </a:moveTo>
                <a:cubicBezTo>
                  <a:pt x="f193" y="f113"/>
                  <a:pt x="f194" y="f115"/>
                  <a:pt x="f195" y="f117"/>
                </a:cubicBezTo>
                <a:cubicBezTo>
                  <a:pt x="f196" y="f119"/>
                  <a:pt x="f197" y="f121"/>
                  <a:pt x="f198" y="f123"/>
                </a:cubicBezTo>
                <a:lnTo>
                  <a:pt x="f199" y="f123"/>
                </a:lnTo>
                <a:lnTo>
                  <a:pt x="f199" y="f31"/>
                </a:lnTo>
                <a:lnTo>
                  <a:pt x="f200" y="f31"/>
                </a:lnTo>
                <a:cubicBezTo>
                  <a:pt x="f201" y="f127"/>
                  <a:pt x="f202" y="f129"/>
                  <a:pt x="f203" y="f131"/>
                </a:cubicBezTo>
                <a:cubicBezTo>
                  <a:pt x="f204" y="f133"/>
                  <a:pt x="f205" y="f135"/>
                  <a:pt x="f206" y="f137"/>
                </a:cubicBezTo>
                <a:cubicBezTo>
                  <a:pt x="f207" y="f139"/>
                  <a:pt x="f208" y="f141"/>
                  <a:pt x="f209" y="f143"/>
                </a:cubicBezTo>
                <a:cubicBezTo>
                  <a:pt x="f210" y="f145"/>
                  <a:pt x="f211" y="f147"/>
                  <a:pt x="f212" y="f149"/>
                </a:cubicBezTo>
                <a:lnTo>
                  <a:pt x="f213" y="f149"/>
                </a:lnTo>
                <a:cubicBezTo>
                  <a:pt x="f214" y="f152"/>
                  <a:pt x="f215" y="f154"/>
                  <a:pt x="f192" y="f111"/>
                </a:cubicBezTo>
                <a:close/>
                <a:moveTo>
                  <a:pt x="f19" y="f111"/>
                </a:moveTo>
                <a:cubicBezTo>
                  <a:pt x="f216" y="f111"/>
                  <a:pt x="f217" y="f157"/>
                  <a:pt x="f217" y="f14"/>
                </a:cubicBezTo>
                <a:cubicBezTo>
                  <a:pt x="f217" y="f158"/>
                  <a:pt x="f216" y="f159"/>
                  <a:pt x="f19" y="f159"/>
                </a:cubicBezTo>
                <a:cubicBezTo>
                  <a:pt x="f218" y="f159"/>
                  <a:pt x="f219" y="f158"/>
                  <a:pt x="f219" y="f14"/>
                </a:cubicBezTo>
                <a:cubicBezTo>
                  <a:pt x="f219" y="f157"/>
                  <a:pt x="f218" y="f111"/>
                  <a:pt x="f19" y="f111"/>
                </a:cubicBezTo>
                <a:close/>
                <a:moveTo>
                  <a:pt x="f220" y="f111"/>
                </a:moveTo>
                <a:lnTo>
                  <a:pt x="f221" y="f164"/>
                </a:lnTo>
                <a:lnTo>
                  <a:pt x="f222" y="f164"/>
                </a:lnTo>
                <a:lnTo>
                  <a:pt x="f222" y="f159"/>
                </a:lnTo>
                <a:lnTo>
                  <a:pt x="f223" y="f159"/>
                </a:lnTo>
                <a:lnTo>
                  <a:pt x="f223" y="f167"/>
                </a:lnTo>
                <a:cubicBezTo>
                  <a:pt x="f224" y="f169"/>
                  <a:pt x="f225" y="f171"/>
                  <a:pt x="f226" y="f173"/>
                </a:cubicBezTo>
                <a:lnTo>
                  <a:pt x="f227" y="f175"/>
                </a:lnTo>
                <a:cubicBezTo>
                  <a:pt x="f228" y="f177"/>
                  <a:pt x="f229" y="f179"/>
                  <a:pt x="f230" y="f181"/>
                </a:cubicBezTo>
                <a:cubicBezTo>
                  <a:pt x="f231" y="f183"/>
                  <a:pt x="f232" y="f185"/>
                  <a:pt x="f233" y="f187"/>
                </a:cubicBezTo>
                <a:cubicBezTo>
                  <a:pt x="f234" y="f189"/>
                  <a:pt x="f235" y="f191"/>
                  <a:pt x="f220" y="f111"/>
                </a:cubicBezTo>
                <a:close/>
                <a:moveTo>
                  <a:pt x="f236" y="f237"/>
                </a:moveTo>
                <a:lnTo>
                  <a:pt x="f238" y="f237"/>
                </a:lnTo>
                <a:lnTo>
                  <a:pt x="f238" y="f239"/>
                </a:lnTo>
                <a:lnTo>
                  <a:pt x="f236" y="f239"/>
                </a:lnTo>
                <a:close/>
                <a:moveTo>
                  <a:pt x="f240" y="f237"/>
                </a:moveTo>
                <a:lnTo>
                  <a:pt x="f241" y="f237"/>
                </a:lnTo>
                <a:lnTo>
                  <a:pt x="f241" y="f239"/>
                </a:lnTo>
                <a:lnTo>
                  <a:pt x="f240" y="f239"/>
                </a:lnTo>
                <a:close/>
                <a:moveTo>
                  <a:pt x="f242" y="f237"/>
                </a:moveTo>
                <a:lnTo>
                  <a:pt x="f243" y="f237"/>
                </a:lnTo>
                <a:lnTo>
                  <a:pt x="f243" y="f244"/>
                </a:lnTo>
                <a:lnTo>
                  <a:pt x="f242" y="f244"/>
                </a:lnTo>
                <a:close/>
                <a:moveTo>
                  <a:pt x="f245" y="f237"/>
                </a:moveTo>
                <a:lnTo>
                  <a:pt x="f246" y="f237"/>
                </a:lnTo>
                <a:lnTo>
                  <a:pt x="f246" y="f244"/>
                </a:lnTo>
                <a:lnTo>
                  <a:pt x="f245" y="f244"/>
                </a:lnTo>
                <a:close/>
                <a:moveTo>
                  <a:pt x="f247" y="f237"/>
                </a:moveTo>
                <a:lnTo>
                  <a:pt x="f248" y="f237"/>
                </a:lnTo>
                <a:lnTo>
                  <a:pt x="f248" y="f244"/>
                </a:lnTo>
                <a:lnTo>
                  <a:pt x="f247" y="f244"/>
                </a:lnTo>
                <a:close/>
                <a:moveTo>
                  <a:pt x="f249" y="f237"/>
                </a:moveTo>
                <a:lnTo>
                  <a:pt x="f250" y="f237"/>
                </a:lnTo>
                <a:lnTo>
                  <a:pt x="f250" y="f244"/>
                </a:lnTo>
                <a:lnTo>
                  <a:pt x="f249" y="f244"/>
                </a:lnTo>
                <a:close/>
                <a:moveTo>
                  <a:pt x="f251" y="f237"/>
                </a:moveTo>
                <a:lnTo>
                  <a:pt x="f252" y="f237"/>
                </a:lnTo>
                <a:lnTo>
                  <a:pt x="f252" y="f244"/>
                </a:lnTo>
                <a:lnTo>
                  <a:pt x="f251" y="f244"/>
                </a:lnTo>
                <a:close/>
                <a:moveTo>
                  <a:pt x="f253" y="f237"/>
                </a:moveTo>
                <a:lnTo>
                  <a:pt x="f254" y="f237"/>
                </a:lnTo>
                <a:lnTo>
                  <a:pt x="f254" y="f244"/>
                </a:lnTo>
                <a:lnTo>
                  <a:pt x="f253" y="f244"/>
                </a:lnTo>
                <a:close/>
                <a:moveTo>
                  <a:pt x="f255" y="f237"/>
                </a:moveTo>
                <a:lnTo>
                  <a:pt x="f256" y="f237"/>
                </a:lnTo>
                <a:lnTo>
                  <a:pt x="f256" y="f244"/>
                </a:lnTo>
                <a:lnTo>
                  <a:pt x="f255" y="f244"/>
                </a:lnTo>
                <a:close/>
                <a:moveTo>
                  <a:pt x="f257" y="f237"/>
                </a:moveTo>
                <a:lnTo>
                  <a:pt x="f258" y="f237"/>
                </a:lnTo>
                <a:lnTo>
                  <a:pt x="f258" y="f244"/>
                </a:lnTo>
                <a:lnTo>
                  <a:pt x="f257" y="f244"/>
                </a:lnTo>
                <a:close/>
                <a:moveTo>
                  <a:pt x="f259" y="f237"/>
                </a:moveTo>
                <a:lnTo>
                  <a:pt x="f260" y="f237"/>
                </a:lnTo>
                <a:lnTo>
                  <a:pt x="f260" y="f244"/>
                </a:lnTo>
                <a:lnTo>
                  <a:pt x="f259" y="f244"/>
                </a:lnTo>
                <a:close/>
                <a:moveTo>
                  <a:pt x="f261" y="f237"/>
                </a:moveTo>
                <a:lnTo>
                  <a:pt x="f262" y="f237"/>
                </a:lnTo>
                <a:lnTo>
                  <a:pt x="f262" y="f244"/>
                </a:lnTo>
                <a:lnTo>
                  <a:pt x="f261" y="f244"/>
                </a:lnTo>
                <a:close/>
                <a:moveTo>
                  <a:pt x="f263" y="f237"/>
                </a:moveTo>
                <a:lnTo>
                  <a:pt x="f264" y="f237"/>
                </a:lnTo>
                <a:lnTo>
                  <a:pt x="f264" y="f239"/>
                </a:lnTo>
                <a:lnTo>
                  <a:pt x="f263" y="f239"/>
                </a:lnTo>
                <a:close/>
                <a:moveTo>
                  <a:pt x="f265" y="f237"/>
                </a:moveTo>
                <a:lnTo>
                  <a:pt x="f266" y="f237"/>
                </a:lnTo>
                <a:lnTo>
                  <a:pt x="f266" y="f239"/>
                </a:lnTo>
                <a:lnTo>
                  <a:pt x="f265" y="f239"/>
                </a:lnTo>
                <a:close/>
                <a:moveTo>
                  <a:pt x="f267" y="f268"/>
                </a:moveTo>
                <a:cubicBezTo>
                  <a:pt x="f269" y="f268"/>
                  <a:pt x="f268" y="f269"/>
                  <a:pt x="f268" y="f267"/>
                </a:cubicBezTo>
                <a:lnTo>
                  <a:pt x="f268" y="f270"/>
                </a:lnTo>
                <a:cubicBezTo>
                  <a:pt x="f268" y="f271"/>
                  <a:pt x="f269" y="f272"/>
                  <a:pt x="f267" y="f272"/>
                </a:cubicBezTo>
                <a:lnTo>
                  <a:pt x="f273" y="f272"/>
                </a:lnTo>
                <a:cubicBezTo>
                  <a:pt x="f274" y="f272"/>
                  <a:pt x="f275" y="f271"/>
                  <a:pt x="f275" y="f270"/>
                </a:cubicBezTo>
                <a:lnTo>
                  <a:pt x="f275" y="f267"/>
                </a:lnTo>
                <a:cubicBezTo>
                  <a:pt x="f275" y="f269"/>
                  <a:pt x="f274" y="f268"/>
                  <a:pt x="f273" y="f268"/>
                </a:cubicBezTo>
                <a:close/>
                <a:moveTo>
                  <a:pt x="f276" y="f2"/>
                </a:moveTo>
                <a:lnTo>
                  <a:pt x="f277" y="f2"/>
                </a:lnTo>
                <a:cubicBezTo>
                  <a:pt x="f278" y="f2"/>
                  <a:pt x="f3" y="f279"/>
                  <a:pt x="f3" y="f276"/>
                </a:cubicBezTo>
                <a:lnTo>
                  <a:pt x="f3" y="f280"/>
                </a:lnTo>
                <a:cubicBezTo>
                  <a:pt x="f3" y="f281"/>
                  <a:pt x="f278" y="f4"/>
                  <a:pt x="f277" y="f4"/>
                </a:cubicBezTo>
                <a:lnTo>
                  <a:pt x="f276" y="f4"/>
                </a:lnTo>
                <a:cubicBezTo>
                  <a:pt x="f279" y="f4"/>
                  <a:pt x="f2" y="f281"/>
                  <a:pt x="f2" y="f280"/>
                </a:cubicBezTo>
                <a:lnTo>
                  <a:pt x="f2" y="f276"/>
                </a:lnTo>
                <a:cubicBezTo>
                  <a:pt x="f2" y="f279"/>
                  <a:pt x="f279" y="f2"/>
                  <a:pt x="f276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1" u="none" strike="noStrike" kern="0" cap="none" spc="0" baseline="0">
              <a:solidFill>
                <a:srgbClr val="69534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2FCF567-A5D2-45BB-BE1D-1078B063FD97}"/>
              </a:ext>
            </a:extLst>
          </p:cNvPr>
          <p:cNvSpPr/>
          <p:nvPr/>
        </p:nvSpPr>
        <p:spPr>
          <a:xfrm flipH="1">
            <a:off x="7665150" y="3573054"/>
            <a:ext cx="455142" cy="454804"/>
          </a:xfrm>
          <a:custGeom>
            <a:avLst/>
            <a:gdLst>
              <a:gd name="f0" fmla="val w"/>
              <a:gd name="f1" fmla="val h"/>
              <a:gd name="f2" fmla="val 0"/>
              <a:gd name="f3" fmla="val 3971162"/>
              <a:gd name="f4" fmla="val 3968213"/>
              <a:gd name="f5" fmla="val 808855"/>
              <a:gd name="f6" fmla="val 2815607"/>
              <a:gd name="f7" fmla="val 1168895"/>
              <a:gd name="f8" fmla="val 3175607"/>
              <a:gd name="f9" fmla="val 697665"/>
              <a:gd name="f10" fmla="val 2704397"/>
              <a:gd name="f11" fmla="val 3286817"/>
              <a:gd name="f12" fmla="val 1280085"/>
              <a:gd name="f13" fmla="val 537750"/>
              <a:gd name="f14" fmla="val 2544482"/>
              <a:gd name="f15" fmla="val 1440000"/>
              <a:gd name="f16" fmla="val 3446732"/>
              <a:gd name="f17" fmla="val 2528213"/>
              <a:gd name="f18" fmla="val 360000"/>
              <a:gd name="f19" fmla="val 3608213"/>
              <a:gd name="f20" fmla="val 3605829"/>
              <a:gd name="f21" fmla="val 2524046"/>
              <a:gd name="f22" fmla="val 3965829"/>
              <a:gd name="f23" fmla="val 3604046"/>
              <a:gd name="f24" fmla="val 3964046"/>
              <a:gd name="f25" fmla="val 2525829"/>
              <a:gd name="f26" fmla="val 1542677"/>
              <a:gd name="f27" fmla="val 2468095"/>
              <a:gd name="f28" fmla="val 1758701"/>
              <a:gd name="f29" fmla="val 2835684"/>
              <a:gd name="f30" fmla="val 3174101"/>
              <a:gd name="f31" fmla="val 2437460"/>
              <a:gd name="f32" fmla="val 3390125"/>
              <a:gd name="f33" fmla="val 2663201"/>
              <a:gd name="f34" fmla="val 2809842"/>
              <a:gd name="f35" fmla="val 2295613"/>
              <a:gd name="f36" fmla="val 3025866"/>
              <a:gd name="f37" fmla="val 2663202"/>
              <a:gd name="f38" fmla="val 3389097"/>
              <a:gd name="f39" fmla="val 2873898"/>
              <a:gd name="f40" fmla="val 3173073"/>
              <a:gd name="f41" fmla="val 2879226"/>
              <a:gd name="f42" fmla="val 3021508"/>
              <a:gd name="f43" fmla="val 2093780"/>
              <a:gd name="f44" fmla="val 2089306"/>
              <a:gd name="f45" fmla="val 2309804"/>
              <a:gd name="f46" fmla="val 2315047"/>
              <a:gd name="f47" fmla="val 2656492"/>
              <a:gd name="f48" fmla="val 1853849"/>
              <a:gd name="f49" fmla="val 2872516"/>
              <a:gd name="f50" fmla="val 2038657"/>
              <a:gd name="f51" fmla="val 2989835"/>
              <a:gd name="f52" fmla="val 1887092"/>
              <a:gd name="f53" fmla="val 3205859"/>
              <a:gd name="f54" fmla="val 2028940"/>
              <a:gd name="f55" fmla="val 2254681"/>
              <a:gd name="f56" fmla="val 3005149"/>
              <a:gd name="f57" fmla="val 2688721"/>
              <a:gd name="f58" fmla="val 2447179"/>
              <a:gd name="f59" fmla="val 2488606"/>
              <a:gd name="f60" fmla="val 2663841"/>
              <a:gd name="f61" fmla="val 2486018"/>
              <a:gd name="f62" fmla="val 2846997"/>
              <a:gd name="f63" fmla="val 2840287"/>
              <a:gd name="f64" fmla="val 3046907"/>
              <a:gd name="f65" fmla="val 3045880"/>
              <a:gd name="f66" fmla="val 3272648"/>
              <a:gd name="f67" fmla="val 2829856"/>
              <a:gd name="f68" fmla="val 3063021"/>
              <a:gd name="f69" fmla="val 2472698"/>
              <a:gd name="f70" fmla="val 2847499"/>
              <a:gd name="f71" fmla="val 2088510"/>
              <a:gd name="f72" fmla="val 1910267"/>
              <a:gd name="f73" fmla="val 3028023"/>
              <a:gd name="f74" fmla="val 2277575"/>
              <a:gd name="f75" fmla="val 3241488"/>
              <a:gd name="f76" fmla="val 2829855"/>
              <a:gd name="f77" fmla="val 3457512"/>
              <a:gd name="f78" fmla="val 2269993"/>
              <a:gd name="f79" fmla="val 3244047"/>
              <a:gd name="f80" fmla="val 2111604"/>
              <a:gd name="f81" fmla="val 3446733"/>
              <a:gd name="f82" fmla="val 1744015"/>
              <a:gd name="f83" fmla="val 3230709"/>
              <a:gd name="f84" fmla="val 1909986"/>
              <a:gd name="f85" fmla="val 3051709"/>
              <a:gd name="f86" fmla="val 1542678"/>
              <a:gd name="f87" fmla="val 2835685"/>
              <a:gd name="f88" fmla="val 1877756"/>
              <a:gd name="f89" fmla="val 2631475"/>
              <a:gd name="f90" fmla="val 2272582"/>
              <a:gd name="f91" fmla="val 2438100"/>
              <a:gd name="f92" fmla="val 2472697"/>
              <a:gd name="f93" fmla="val 2221438"/>
              <a:gd name="f94" fmla="val 2989836"/>
              <a:gd name="f95" fmla="val 1667759"/>
              <a:gd name="f96" fmla="val 3357425"/>
              <a:gd name="f97" fmla="val 1883783"/>
              <a:gd name="f98" fmla="val 2309586"/>
              <a:gd name="f99" fmla="val 1554888"/>
              <a:gd name="f100" fmla="val 2829824"/>
              <a:gd name="f101" fmla="val 1770912"/>
              <a:gd name="f102" fmla="val 2525643"/>
              <a:gd name="f103" fmla="val 1927296"/>
              <a:gd name="f104" fmla="val 2309619"/>
              <a:gd name="f105" fmla="val 616397"/>
              <a:gd name="f106" fmla="val 1550030"/>
              <a:gd name="f107" fmla="val 832421"/>
              <a:gd name="f108" fmla="val 1024879"/>
              <a:gd name="f109" fmla="val 1775771"/>
              <a:gd name="f110" fmla="val 2079590"/>
              <a:gd name="f111" fmla="val 1028931"/>
              <a:gd name="f112" fmla="val 1192537"/>
              <a:gd name="f113" fmla="val 1244955"/>
              <a:gd name="f114" fmla="val 2231155"/>
              <a:gd name="f115" fmla="val 1468668"/>
              <a:gd name="f116" fmla="val 2295614"/>
              <a:gd name="f117" fmla="val 619703"/>
              <a:gd name="f118" fmla="val 2082482"/>
              <a:gd name="f119" fmla="val 1747452"/>
              <a:gd name="f120" fmla="val 1324289"/>
              <a:gd name="f121" fmla="val 1963476"/>
              <a:gd name="f122" fmla="val 1528779"/>
              <a:gd name="f123" fmla="val 2151955"/>
              <a:gd name="f124" fmla="val 1754520"/>
              <a:gd name="f125" fmla="val 1935931"/>
              <a:gd name="f126" fmla="val 1758702"/>
              <a:gd name="f127" fmla="val 1863566"/>
              <a:gd name="f128" fmla="val 2119726"/>
              <a:gd name="f129" fmla="val 1761543"/>
              <a:gd name="f130" fmla="val 2259540"/>
              <a:gd name="f131" fmla="val 1545519"/>
              <a:gd name="f132" fmla="val 2079589"/>
              <a:gd name="f133" fmla="val 1030691"/>
              <a:gd name="f134" fmla="val 1863565"/>
              <a:gd name="f135" fmla="val 1662900"/>
              <a:gd name="f136" fmla="val 2802267"/>
              <a:gd name="f137" fmla="val 814725"/>
              <a:gd name="f138" fmla="val 3162307"/>
              <a:gd name="f139" fmla="val 1174725"/>
              <a:gd name="f140" fmla="val 884915"/>
              <a:gd name="f141" fmla="val 2691077"/>
              <a:gd name="f142" fmla="val 703515"/>
              <a:gd name="f143" fmla="val 1285935"/>
              <a:gd name="f144" fmla="val 3273497"/>
              <a:gd name="f145" fmla="val 773725"/>
              <a:gd name="f146" fmla="val 1356145"/>
              <a:gd name="f147" fmla="val 2531162"/>
              <a:gd name="f148" fmla="val 543600"/>
              <a:gd name="f149" fmla="val 3433412"/>
              <a:gd name="f150" fmla="val 1445850"/>
              <a:gd name="f151" fmla="val 613810"/>
              <a:gd name="f152" fmla="val 1516060"/>
              <a:gd name="f153" fmla="val 2088509"/>
              <a:gd name="f154" fmla="val 543244"/>
              <a:gd name="f155" fmla="val 2283187"/>
              <a:gd name="f156" fmla="val 759268"/>
              <a:gd name="f157" fmla="val 1751276"/>
              <a:gd name="f158" fmla="val 543243"/>
              <a:gd name="f159" fmla="val 1967300"/>
              <a:gd name="f160" fmla="val 986389"/>
              <a:gd name="f161" fmla="val 986388"/>
              <a:gd name="f162" fmla="val 2335750"/>
              <a:gd name="f163" fmla="val 1491348"/>
              <a:gd name="f164" fmla="val 1202413"/>
              <a:gd name="f165" fmla="val 1747396"/>
              <a:gd name="f166" fmla="val 4409"/>
              <a:gd name="f167" fmla="val 5850"/>
              <a:gd name="f168" fmla="val 364409"/>
              <a:gd name="f169" fmla="val 1444409"/>
              <a:gd name="f170" fmla="val 365850"/>
              <a:gd name="f171" fmla="val 3611162"/>
              <a:gd name="f172" fmla="*/ f0 1 3971162"/>
              <a:gd name="f173" fmla="*/ f1 1 3968213"/>
              <a:gd name="f174" fmla="val f2"/>
              <a:gd name="f175" fmla="val f3"/>
              <a:gd name="f176" fmla="val f4"/>
              <a:gd name="f177" fmla="+- f176 0 f174"/>
              <a:gd name="f178" fmla="+- f175 0 f174"/>
              <a:gd name="f179" fmla="*/ f178 1 3971162"/>
              <a:gd name="f180" fmla="*/ f177 1 3968213"/>
              <a:gd name="f181" fmla="*/ f174 1 f179"/>
              <a:gd name="f182" fmla="*/ f175 1 f179"/>
              <a:gd name="f183" fmla="*/ f174 1 f180"/>
              <a:gd name="f184" fmla="*/ f176 1 f180"/>
              <a:gd name="f185" fmla="*/ f181 f172 1"/>
              <a:gd name="f186" fmla="*/ f182 f172 1"/>
              <a:gd name="f187" fmla="*/ f184 f173 1"/>
              <a:gd name="f188" fmla="*/ f183 f1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5" t="f188" r="f186" b="f187"/>
            <a:pathLst>
              <a:path w="3971161" h="3968213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12" y="f11"/>
                </a:lnTo>
                <a:lnTo>
                  <a:pt x="f12" y="f10"/>
                </a:lnTo>
                <a:close/>
                <a:moveTo>
                  <a:pt x="f13" y="f14"/>
                </a:moveTo>
                <a:lnTo>
                  <a:pt x="f15" y="f14"/>
                </a:lnTo>
                <a:lnTo>
                  <a:pt x="f15" y="f16"/>
                </a:lnTo>
                <a:lnTo>
                  <a:pt x="f13" y="f16"/>
                </a:lnTo>
                <a:close/>
                <a:moveTo>
                  <a:pt x="f2" y="f17"/>
                </a:move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4"/>
                </a:lnTo>
                <a:lnTo>
                  <a:pt x="f18" y="f4"/>
                </a:lnTo>
                <a:lnTo>
                  <a:pt x="f2" y="f4"/>
                </a:lnTo>
                <a:lnTo>
                  <a:pt x="f2" y="f19"/>
                </a:lnTo>
                <a:close/>
                <a:moveTo>
                  <a:pt x="f20" y="f21"/>
                </a:moveTo>
                <a:lnTo>
                  <a:pt x="f22" y="f21"/>
                </a:lnTo>
                <a:lnTo>
                  <a:pt x="f22" y="f23"/>
                </a:lnTo>
                <a:lnTo>
                  <a:pt x="f22" y="f24"/>
                </a:lnTo>
                <a:lnTo>
                  <a:pt x="f20" y="f24"/>
                </a:lnTo>
                <a:lnTo>
                  <a:pt x="f25" y="f24"/>
                </a:lnTo>
                <a:lnTo>
                  <a:pt x="f25" y="f23"/>
                </a:lnTo>
                <a:lnTo>
                  <a:pt x="f20" y="f23"/>
                </a:ln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26" y="f29"/>
                </a:ln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0" y="f33"/>
                </a:lnTo>
                <a:close/>
                <a:moveTo>
                  <a:pt x="f34" y="f35"/>
                </a:moveTo>
                <a:lnTo>
                  <a:pt x="f36" y="f35"/>
                </a:lnTo>
                <a:lnTo>
                  <a:pt x="f36" y="f37"/>
                </a:lnTo>
                <a:lnTo>
                  <a:pt x="f38" y="f37"/>
                </a:lnTo>
                <a:lnTo>
                  <a:pt x="f38" y="f39"/>
                </a:lnTo>
                <a:lnTo>
                  <a:pt x="f38" y="f39"/>
                </a:lnTo>
                <a:lnTo>
                  <a:pt x="f38" y="f16"/>
                </a:lnTo>
                <a:lnTo>
                  <a:pt x="f40" y="f16"/>
                </a:lnTo>
                <a:lnTo>
                  <a:pt x="f40" y="f41"/>
                </a:lnTo>
                <a:lnTo>
                  <a:pt x="f42" y="f41"/>
                </a:lnTo>
                <a:lnTo>
                  <a:pt x="f42" y="f37"/>
                </a:lnTo>
                <a:lnTo>
                  <a:pt x="f34" y="f37"/>
                </a:lnTo>
                <a:close/>
                <a:moveTo>
                  <a:pt x="f43" y="f44"/>
                </a:moveTo>
                <a:lnTo>
                  <a:pt x="f45" y="f44"/>
                </a:lnTo>
                <a:lnTo>
                  <a:pt x="f45" y="f46"/>
                </a:lnTo>
                <a:lnTo>
                  <a:pt x="f43" y="f46"/>
                </a:lnTo>
                <a:close/>
                <a:moveTo>
                  <a:pt x="f47" y="f48"/>
                </a:moveTo>
                <a:lnTo>
                  <a:pt x="f49" y="f48"/>
                </a:lnTo>
                <a:lnTo>
                  <a:pt x="f49" y="f50"/>
                </a:lnTo>
                <a:lnTo>
                  <a:pt x="f51" y="f50"/>
                </a:lnTo>
                <a:lnTo>
                  <a:pt x="f51" y="f52"/>
                </a:lnTo>
                <a:lnTo>
                  <a:pt x="f53" y="f52"/>
                </a:lnTo>
                <a:lnTo>
                  <a:pt x="f53" y="f54"/>
                </a:lnTo>
                <a:lnTo>
                  <a:pt x="f32" y="f54"/>
                </a:lnTo>
                <a:lnTo>
                  <a:pt x="f32" y="f55"/>
                </a:lnTo>
                <a:lnTo>
                  <a:pt x="f53" y="f55"/>
                </a:lnTo>
                <a:lnTo>
                  <a:pt x="f30" y="f55"/>
                </a:lnTo>
                <a:lnTo>
                  <a:pt x="f56" y="f55"/>
                </a:lnTo>
                <a:lnTo>
                  <a:pt x="f51" y="f55"/>
                </a:lnTo>
                <a:lnTo>
                  <a:pt x="f57" y="f55"/>
                </a:lnTo>
                <a:lnTo>
                  <a:pt x="f57" y="f58"/>
                </a:lnTo>
                <a:lnTo>
                  <a:pt x="f59" y="f58"/>
                </a:lnTo>
                <a:lnTo>
                  <a:pt x="f59" y="f60"/>
                </a:lnTo>
                <a:lnTo>
                  <a:pt x="f61" y="f60"/>
                </a:lnTo>
                <a:lnTo>
                  <a:pt x="f61" y="f62"/>
                </a:lnTo>
                <a:lnTo>
                  <a:pt x="f63" y="f62"/>
                </a:lnTo>
                <a:lnTo>
                  <a:pt x="f63" y="f64"/>
                </a:lnTo>
                <a:lnTo>
                  <a:pt x="f65" y="f64"/>
                </a:lnTo>
                <a:lnTo>
                  <a:pt x="f65" y="f66"/>
                </a:lnTo>
                <a:lnTo>
                  <a:pt x="f67" y="f66"/>
                </a:lnTo>
                <a:lnTo>
                  <a:pt x="f67" y="f68"/>
                </a:lnTo>
                <a:lnTo>
                  <a:pt x="f69" y="f68"/>
                </a:lnTo>
                <a:lnTo>
                  <a:pt x="f69" y="f70"/>
                </a:lnTo>
                <a:lnTo>
                  <a:pt x="f43" y="f70"/>
                </a:lnTo>
                <a:lnTo>
                  <a:pt x="f71" y="f70"/>
                </a:lnTo>
                <a:lnTo>
                  <a:pt x="f72" y="f70"/>
                </a:lnTo>
                <a:lnTo>
                  <a:pt x="f72" y="f73"/>
                </a:lnTo>
                <a:lnTo>
                  <a:pt x="f74" y="f73"/>
                </a:lnTo>
                <a:lnTo>
                  <a:pt x="f74" y="f75"/>
                </a:lnTo>
                <a:lnTo>
                  <a:pt x="f76" y="f75"/>
                </a:lnTo>
                <a:lnTo>
                  <a:pt x="f76" y="f77"/>
                </a:lnTo>
                <a:lnTo>
                  <a:pt x="f78" y="f77"/>
                </a:lnTo>
                <a:lnTo>
                  <a:pt x="f78" y="f79"/>
                </a:lnTo>
                <a:lnTo>
                  <a:pt x="f80" y="f79"/>
                </a:lnTo>
                <a:lnTo>
                  <a:pt x="f80" y="f81"/>
                </a:lnTo>
                <a:lnTo>
                  <a:pt x="f82" y="f81"/>
                </a:lnTo>
                <a:lnTo>
                  <a:pt x="f82" y="f83"/>
                </a:lnTo>
                <a:lnTo>
                  <a:pt x="f84" y="f83"/>
                </a:lnTo>
                <a:lnTo>
                  <a:pt x="f84" y="f85"/>
                </a:lnTo>
                <a:lnTo>
                  <a:pt x="f86" y="f85"/>
                </a:lnTo>
                <a:lnTo>
                  <a:pt x="f86" y="f87"/>
                </a:lnTo>
                <a:lnTo>
                  <a:pt x="f88" y="f87"/>
                </a:lnTo>
                <a:lnTo>
                  <a:pt x="f88" y="f46"/>
                </a:lnTo>
                <a:lnTo>
                  <a:pt x="f43" y="f46"/>
                </a:lnTo>
                <a:lnTo>
                  <a:pt x="f43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1"/>
                </a:lnTo>
                <a:lnTo>
                  <a:pt x="f92" y="f55"/>
                </a:lnTo>
                <a:lnTo>
                  <a:pt x="f92" y="f93"/>
                </a:lnTo>
                <a:lnTo>
                  <a:pt x="f92" y="f50"/>
                </a:lnTo>
                <a:lnTo>
                  <a:pt x="f47" y="f50"/>
                </a:lnTo>
                <a:close/>
                <a:moveTo>
                  <a:pt x="f94" y="f95"/>
                </a:moveTo>
                <a:lnTo>
                  <a:pt x="f96" y="f95"/>
                </a:lnTo>
                <a:lnTo>
                  <a:pt x="f96" y="f97"/>
                </a:lnTo>
                <a:lnTo>
                  <a:pt x="f94" y="f97"/>
                </a:lnTo>
                <a:close/>
                <a:moveTo>
                  <a:pt x="f98" y="f99"/>
                </a:moveTo>
                <a:lnTo>
                  <a:pt x="f100" y="f99"/>
                </a:lnTo>
                <a:lnTo>
                  <a:pt x="f100" y="f101"/>
                </a:lnTo>
                <a:lnTo>
                  <a:pt x="f102" y="f101"/>
                </a:lnTo>
                <a:lnTo>
                  <a:pt x="f102" y="f103"/>
                </a:lnTo>
                <a:lnTo>
                  <a:pt x="f104" y="f103"/>
                </a:lnTo>
                <a:lnTo>
                  <a:pt x="f104" y="f101"/>
                </a:lnTo>
                <a:lnTo>
                  <a:pt x="f98" y="f101"/>
                </a:lnTo>
                <a:close/>
                <a:moveTo>
                  <a:pt x="f105" y="f106"/>
                </a:moveTo>
                <a:lnTo>
                  <a:pt x="f5" y="f106"/>
                </a:lnTo>
                <a:lnTo>
                  <a:pt x="f107" y="f106"/>
                </a:lnTo>
                <a:lnTo>
                  <a:pt x="f108" y="f106"/>
                </a:lnTo>
                <a:lnTo>
                  <a:pt x="f108" y="f109"/>
                </a:lnTo>
                <a:lnTo>
                  <a:pt x="f107" y="f109"/>
                </a:lnTo>
                <a:lnTo>
                  <a:pt x="f107" y="f110"/>
                </a:lnTo>
                <a:lnTo>
                  <a:pt x="f111" y="f110"/>
                </a:lnTo>
                <a:lnTo>
                  <a:pt x="f112" y="f110"/>
                </a:lnTo>
                <a:lnTo>
                  <a:pt x="f113" y="f110"/>
                </a:lnTo>
                <a:lnTo>
                  <a:pt x="f113" y="f114"/>
                </a:lnTo>
                <a:lnTo>
                  <a:pt x="f115" y="f114"/>
                </a:lnTo>
                <a:lnTo>
                  <a:pt x="f115" y="f58"/>
                </a:lnTo>
                <a:lnTo>
                  <a:pt x="f113" y="f58"/>
                </a:lnTo>
                <a:lnTo>
                  <a:pt x="f113" y="f58"/>
                </a:lnTo>
                <a:lnTo>
                  <a:pt x="f111" y="f58"/>
                </a:lnTo>
                <a:lnTo>
                  <a:pt x="f111" y="f116"/>
                </a:lnTo>
                <a:lnTo>
                  <a:pt x="f117" y="f116"/>
                </a:lnTo>
                <a:lnTo>
                  <a:pt x="f117" y="f118"/>
                </a:lnTo>
                <a:lnTo>
                  <a:pt x="f105" y="f118"/>
                </a:lnTo>
                <a:close/>
                <a:moveTo>
                  <a:pt x="f119" y="f120"/>
                </a:moveTo>
                <a:lnTo>
                  <a:pt x="f121" y="f120"/>
                </a:lnTo>
                <a:lnTo>
                  <a:pt x="f121" y="f122"/>
                </a:lnTo>
                <a:lnTo>
                  <a:pt x="f123" y="f122"/>
                </a:lnTo>
                <a:lnTo>
                  <a:pt x="f123" y="f124"/>
                </a:lnTo>
                <a:lnTo>
                  <a:pt x="f125" y="f124"/>
                </a:lnTo>
                <a:lnTo>
                  <a:pt x="f125" y="f106"/>
                </a:lnTo>
                <a:lnTo>
                  <a:pt x="f126" y="f106"/>
                </a:lnTo>
                <a:lnTo>
                  <a:pt x="f126" y="f127"/>
                </a:lnTo>
                <a:lnTo>
                  <a:pt x="f128" y="f127"/>
                </a:lnTo>
                <a:lnTo>
                  <a:pt x="f128" y="f110"/>
                </a:lnTo>
                <a:lnTo>
                  <a:pt x="f129" y="f110"/>
                </a:lnTo>
                <a:lnTo>
                  <a:pt x="f129" y="f130"/>
                </a:lnTo>
                <a:lnTo>
                  <a:pt x="f131" y="f130"/>
                </a:lnTo>
                <a:lnTo>
                  <a:pt x="f131" y="f118"/>
                </a:lnTo>
                <a:lnTo>
                  <a:pt x="f86" y="f118"/>
                </a:lnTo>
                <a:lnTo>
                  <a:pt x="f86" y="f132"/>
                </a:lnTo>
                <a:lnTo>
                  <a:pt x="f133" y="f132"/>
                </a:lnTo>
                <a:lnTo>
                  <a:pt x="f133" y="f134"/>
                </a:lnTo>
                <a:lnTo>
                  <a:pt x="f112" y="f134"/>
                </a:lnTo>
                <a:lnTo>
                  <a:pt x="f112" y="f135"/>
                </a:lnTo>
                <a:lnTo>
                  <a:pt x="f15" y="f135"/>
                </a:lnTo>
                <a:lnTo>
                  <a:pt x="f15" y="f134"/>
                </a:lnTo>
                <a:lnTo>
                  <a:pt x="f86" y="f134"/>
                </a:lnTo>
                <a:lnTo>
                  <a:pt x="f86" y="f106"/>
                </a:lnTo>
                <a:lnTo>
                  <a:pt x="f119" y="f106"/>
                </a:lnTo>
                <a:close/>
                <a:moveTo>
                  <a:pt x="f136" y="f137"/>
                </a:moveTo>
                <a:lnTo>
                  <a:pt x="f138" y="f137"/>
                </a:lnTo>
                <a:lnTo>
                  <a:pt x="f138" y="f139"/>
                </a:lnTo>
                <a:lnTo>
                  <a:pt x="f136" y="f139"/>
                </a:lnTo>
                <a:close/>
                <a:moveTo>
                  <a:pt x="f140" y="f137"/>
                </a:moveTo>
                <a:lnTo>
                  <a:pt x="f113" y="f137"/>
                </a:lnTo>
                <a:lnTo>
                  <a:pt x="f113" y="f139"/>
                </a:lnTo>
                <a:lnTo>
                  <a:pt x="f140" y="f139"/>
                </a:lnTo>
                <a:close/>
                <a:moveTo>
                  <a:pt x="f141" y="f142"/>
                </a:moveTo>
                <a:lnTo>
                  <a:pt x="f141" y="f143"/>
                </a:lnTo>
                <a:lnTo>
                  <a:pt x="f144" y="f143"/>
                </a:lnTo>
                <a:lnTo>
                  <a:pt x="f144" y="f142"/>
                </a:lnTo>
                <a:close/>
                <a:moveTo>
                  <a:pt x="f145" y="f142"/>
                </a:moveTo>
                <a:lnTo>
                  <a:pt x="f145" y="f143"/>
                </a:lnTo>
                <a:lnTo>
                  <a:pt x="f146" y="f143"/>
                </a:lnTo>
                <a:lnTo>
                  <a:pt x="f146" y="f142"/>
                </a:lnTo>
                <a:close/>
                <a:moveTo>
                  <a:pt x="f147" y="f148"/>
                </a:moveTo>
                <a:lnTo>
                  <a:pt x="f149" y="f148"/>
                </a:lnTo>
                <a:lnTo>
                  <a:pt x="f149" y="f150"/>
                </a:lnTo>
                <a:lnTo>
                  <a:pt x="f147" y="f150"/>
                </a:lnTo>
                <a:close/>
                <a:moveTo>
                  <a:pt x="f151" y="f148"/>
                </a:moveTo>
                <a:lnTo>
                  <a:pt x="f152" y="f148"/>
                </a:lnTo>
                <a:lnTo>
                  <a:pt x="f152" y="f150"/>
                </a:lnTo>
                <a:lnTo>
                  <a:pt x="f151" y="f150"/>
                </a:lnTo>
                <a:close/>
                <a:moveTo>
                  <a:pt x="f153" y="f154"/>
                </a:moveTo>
                <a:lnTo>
                  <a:pt x="f155" y="f154"/>
                </a:lnTo>
                <a:lnTo>
                  <a:pt x="f155" y="f156"/>
                </a:lnTo>
                <a:lnTo>
                  <a:pt x="f153" y="f156"/>
                </a:lnTo>
                <a:close/>
                <a:moveTo>
                  <a:pt x="f157" y="f158"/>
                </a:moveTo>
                <a:lnTo>
                  <a:pt x="f159" y="f158"/>
                </a:lnTo>
                <a:lnTo>
                  <a:pt x="f159" y="f160"/>
                </a:lnTo>
                <a:lnTo>
                  <a:pt x="f128" y="f160"/>
                </a:lnTo>
                <a:lnTo>
                  <a:pt x="f128" y="f161"/>
                </a:lnTo>
                <a:lnTo>
                  <a:pt x="f162" y="f161"/>
                </a:lnTo>
                <a:lnTo>
                  <a:pt x="f162" y="f163"/>
                </a:lnTo>
                <a:lnTo>
                  <a:pt x="f128" y="f163"/>
                </a:lnTo>
                <a:lnTo>
                  <a:pt x="f128" y="f164"/>
                </a:lnTo>
                <a:lnTo>
                  <a:pt x="f165" y="f164"/>
                </a:lnTo>
                <a:lnTo>
                  <a:pt x="f165" y="f160"/>
                </a:lnTo>
                <a:lnTo>
                  <a:pt x="f157" y="f160"/>
                </a:lnTo>
                <a:close/>
                <a:moveTo>
                  <a:pt x="f166" y="f167"/>
                </a:moveTo>
                <a:lnTo>
                  <a:pt x="f168" y="f167"/>
                </a:lnTo>
                <a:lnTo>
                  <a:pt x="f169" y="f167"/>
                </a:lnTo>
                <a:lnTo>
                  <a:pt x="f169" y="f170"/>
                </a:lnTo>
                <a:lnTo>
                  <a:pt x="f168" y="f170"/>
                </a:lnTo>
                <a:lnTo>
                  <a:pt x="f168" y="f150"/>
                </a:lnTo>
                <a:lnTo>
                  <a:pt x="f166" y="f150"/>
                </a:lnTo>
                <a:lnTo>
                  <a:pt x="f166" y="f170"/>
                </a:lnTo>
                <a:close/>
                <a:moveTo>
                  <a:pt x="f147" y="f2"/>
                </a:moveTo>
                <a:lnTo>
                  <a:pt x="f171" y="f2"/>
                </a:lnTo>
                <a:lnTo>
                  <a:pt x="f3" y="f2"/>
                </a:lnTo>
                <a:lnTo>
                  <a:pt x="f3" y="f18"/>
                </a:lnTo>
                <a:lnTo>
                  <a:pt x="f3" y="f15"/>
                </a:lnTo>
                <a:lnTo>
                  <a:pt x="f171" y="f15"/>
                </a:lnTo>
                <a:lnTo>
                  <a:pt x="f171" y="f18"/>
                </a:lnTo>
                <a:lnTo>
                  <a:pt x="f147" y="f18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1" u="none" strike="noStrike" kern="0" cap="none" spc="0" baseline="0">
              <a:solidFill>
                <a:srgbClr val="69534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Pie 2">
            <a:extLst>
              <a:ext uri="{FF2B5EF4-FFF2-40B4-BE49-F238E27FC236}">
                <a16:creationId xmlns:a16="http://schemas.microsoft.com/office/drawing/2014/main" id="{1D19D557-C878-4511-B47A-4EA71669E573}"/>
              </a:ext>
            </a:extLst>
          </p:cNvPr>
          <p:cNvSpPr/>
          <p:nvPr/>
        </p:nvSpPr>
        <p:spPr>
          <a:xfrm flipH="1">
            <a:off x="5302157" y="3553687"/>
            <a:ext cx="501932" cy="493529"/>
          </a:xfrm>
          <a:custGeom>
            <a:avLst/>
            <a:gdLst>
              <a:gd name="f0" fmla="val w"/>
              <a:gd name="f1" fmla="val h"/>
              <a:gd name="f2" fmla="val 0"/>
              <a:gd name="f3" fmla="val 3851322"/>
              <a:gd name="f4" fmla="val 3786842"/>
              <a:gd name="f5" fmla="val 3845029"/>
              <a:gd name="f6" fmla="val 1629937"/>
              <a:gd name="f7" fmla="val 1762720"/>
              <a:gd name="f8" fmla="val 3812477"/>
              <a:gd name="f9" fmla="val 1776859"/>
              <a:gd name="f10" fmla="val 3444864"/>
              <a:gd name="f11" fmla="val 1775585"/>
              <a:gd name="f12" fmla="val 3791299"/>
              <a:gd name="f13" fmla="val 1322869"/>
              <a:gd name="f14" fmla="val 3804294"/>
              <a:gd name="f15" fmla="val 1363489"/>
              <a:gd name="f16" fmla="val 3813753"/>
              <a:gd name="f17" fmla="val 1405089"/>
              <a:gd name="f18" fmla="val 3820726"/>
              <a:gd name="f19" fmla="val 1447230"/>
              <a:gd name="f20" fmla="val 2923542"/>
              <a:gd name="f21" fmla="val 1773779"/>
              <a:gd name="f22" fmla="val 2555935"/>
              <a:gd name="f23" fmla="val 1772505"/>
              <a:gd name="f24" fmla="val 3686733"/>
              <a:gd name="f25" fmla="val 1034305"/>
              <a:gd name="f26" fmla="val 3706467"/>
              <a:gd name="f27" fmla="val 1071934"/>
              <a:gd name="f28" fmla="val 3722972"/>
              <a:gd name="f29" fmla="val 1111031"/>
              <a:gd name="f30" fmla="val 3736130"/>
              <a:gd name="f31" fmla="val 1151397"/>
              <a:gd name="f32" fmla="val 2052009"/>
              <a:gd name="f33" fmla="val 1764367"/>
              <a:gd name="f34" fmla="val 1629296"/>
              <a:gd name="f35" fmla="val 3531650"/>
              <a:gd name="f36" fmla="val 764128"/>
              <a:gd name="f37" fmla="val 3557479"/>
              <a:gd name="f38" fmla="val 799119"/>
              <a:gd name="f39" fmla="val 3581112"/>
              <a:gd name="f40" fmla="val 835525"/>
              <a:gd name="f41" fmla="val 3601539"/>
              <a:gd name="f42" fmla="val 873761"/>
              <a:gd name="f43" fmla="val 1437744"/>
              <a:gd name="f44" fmla="val 1302673"/>
              <a:gd name="f45" fmla="val 3320179"/>
              <a:gd name="f46" fmla="val 514474"/>
              <a:gd name="f47" fmla="val 3414136"/>
              <a:gd name="f48" fmla="val 615348"/>
              <a:gd name="f49" fmla="val 1111121"/>
              <a:gd name="f50" fmla="val 976050"/>
              <a:gd name="f51" fmla="val 3038975"/>
              <a:gd name="f52" fmla="val 290201"/>
              <a:gd name="f53" fmla="val 3082160"/>
              <a:gd name="f54" fmla="val 317774"/>
              <a:gd name="f55" fmla="val 3124087"/>
              <a:gd name="f56" fmla="val 347421"/>
              <a:gd name="f57" fmla="val 3164106"/>
              <a:gd name="f58" fmla="val 379728"/>
              <a:gd name="f59" fmla="val 784498"/>
              <a:gd name="f60" fmla="val 649428"/>
              <a:gd name="f61" fmla="val 1800000"/>
              <a:gd name="f62" fmla="val 186842"/>
              <a:gd name="f63" fmla="val 1986842"/>
              <a:gd name="f64" fmla="val 3600000"/>
              <a:gd name="f65" fmla="val 2980955"/>
              <a:gd name="f66" fmla="val 2794113"/>
              <a:gd name="f67" fmla="val 805887"/>
              <a:gd name="f68" fmla="val 992729"/>
              <a:gd name="f69" fmla="val 2653345"/>
              <a:gd name="f70" fmla="val 103936"/>
              <a:gd name="f71" fmla="val 2713623"/>
              <a:gd name="f72" fmla="val 122781"/>
              <a:gd name="f73" fmla="val 2772066"/>
              <a:gd name="f74" fmla="val 146664"/>
              <a:gd name="f75" fmla="val 2828252"/>
              <a:gd name="f76" fmla="val 175345"/>
              <a:gd name="f77" fmla="val 457876"/>
              <a:gd name="f78" fmla="val 322805"/>
              <a:gd name="f79" fmla="val 2150315"/>
              <a:gd name="f80" fmla="val 2247800"/>
              <a:gd name="f81" fmla="val 7911"/>
              <a:gd name="f82" fmla="val 2343281"/>
              <a:gd name="f83" fmla="val 25238"/>
              <a:gd name="f84" fmla="val 131252"/>
              <a:gd name="f85" fmla="*/ f0 1 3851322"/>
              <a:gd name="f86" fmla="*/ f1 1 3786842"/>
              <a:gd name="f87" fmla="val f2"/>
              <a:gd name="f88" fmla="val f3"/>
              <a:gd name="f89" fmla="val f4"/>
              <a:gd name="f90" fmla="+- f89 0 f87"/>
              <a:gd name="f91" fmla="+- f88 0 f87"/>
              <a:gd name="f92" fmla="*/ f91 1 3851322"/>
              <a:gd name="f93" fmla="*/ f90 1 3786842"/>
              <a:gd name="f94" fmla="*/ f87 1 f92"/>
              <a:gd name="f95" fmla="*/ f88 1 f92"/>
              <a:gd name="f96" fmla="*/ f87 1 f93"/>
              <a:gd name="f97" fmla="*/ f89 1 f93"/>
              <a:gd name="f98" fmla="*/ f94 f85 1"/>
              <a:gd name="f99" fmla="*/ f95 f85 1"/>
              <a:gd name="f100" fmla="*/ f97 f86 1"/>
              <a:gd name="f101" fmla="*/ f96 f8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8" t="f101" r="f99" b="f100"/>
            <a:pathLst>
              <a:path w="3851321" h="3786842">
                <a:moveTo>
                  <a:pt x="f5" y="f6"/>
                </a:moveTo>
                <a:lnTo>
                  <a:pt x="f3" y="f7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3"/>
                </a:lnTo>
                <a:close/>
                <a:moveTo>
                  <a:pt x="f24" y="f25"/>
                </a:move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lnTo>
                  <a:pt x="f32" y="f34"/>
                </a:lnTo>
                <a:close/>
                <a:moveTo>
                  <a:pt x="f35" y="f36"/>
                </a:moveTo>
                <a:cubicBezTo>
                  <a:pt x="f37" y="f38"/>
                  <a:pt x="f39" y="f40"/>
                  <a:pt x="f41" y="f42"/>
                </a:cubicBezTo>
                <a:lnTo>
                  <a:pt x="f32" y="f43"/>
                </a:lnTo>
                <a:lnTo>
                  <a:pt x="f32" y="f44"/>
                </a:lnTo>
                <a:close/>
                <a:moveTo>
                  <a:pt x="f45" y="f46"/>
                </a:moveTo>
                <a:lnTo>
                  <a:pt x="f47" y="f48"/>
                </a:lnTo>
                <a:lnTo>
                  <a:pt x="f32" y="f49"/>
                </a:lnTo>
                <a:lnTo>
                  <a:pt x="f32" y="f50"/>
                </a:lnTo>
                <a:close/>
                <a:moveTo>
                  <a:pt x="f51" y="f52"/>
                </a:moveTo>
                <a:cubicBezTo>
                  <a:pt x="f53" y="f54"/>
                  <a:pt x="f55" y="f56"/>
                  <a:pt x="f57" y="f58"/>
                </a:cubicBezTo>
                <a:lnTo>
                  <a:pt x="f32" y="f59"/>
                </a:lnTo>
                <a:lnTo>
                  <a:pt x="f32" y="f60"/>
                </a:lnTo>
                <a:close/>
                <a:moveTo>
                  <a:pt x="f61" y="f62"/>
                </a:moveTo>
                <a:lnTo>
                  <a:pt x="f61" y="f63"/>
                </a:lnTo>
                <a:lnTo>
                  <a:pt x="f64" y="f63"/>
                </a:lnTo>
                <a:cubicBezTo>
                  <a:pt x="f64" y="f65"/>
                  <a:pt x="f66" y="f4"/>
                  <a:pt x="f61" y="f4"/>
                </a:cubicBezTo>
                <a:cubicBezTo>
                  <a:pt x="f67" y="f4"/>
                  <a:pt x="f2" y="f65"/>
                  <a:pt x="f2" y="f63"/>
                </a:cubicBezTo>
                <a:cubicBezTo>
                  <a:pt x="f2" y="f68"/>
                  <a:pt x="f67" y="f62"/>
                  <a:pt x="f61" y="f62"/>
                </a:cubicBezTo>
                <a:close/>
                <a:moveTo>
                  <a:pt x="f69" y="f70"/>
                </a:moveTo>
                <a:cubicBezTo>
                  <a:pt x="f71" y="f72"/>
                  <a:pt x="f73" y="f74"/>
                  <a:pt x="f75" y="f76"/>
                </a:cubicBezTo>
                <a:lnTo>
                  <a:pt x="f32" y="f77"/>
                </a:lnTo>
                <a:lnTo>
                  <a:pt x="f32" y="f78"/>
                </a:lnTo>
                <a:close/>
                <a:moveTo>
                  <a:pt x="f32" y="f2"/>
                </a:moveTo>
                <a:cubicBezTo>
                  <a:pt x="f79" y="f2"/>
                  <a:pt x="f80" y="f81"/>
                  <a:pt x="f82" y="f83"/>
                </a:cubicBezTo>
                <a:lnTo>
                  <a:pt x="f32" y="f84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1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339F2A5C-B22E-4535-B4A6-7AE0956AEFC6}"/>
              </a:ext>
            </a:extLst>
          </p:cNvPr>
          <p:cNvGrpSpPr/>
          <p:nvPr/>
        </p:nvGrpSpPr>
        <p:grpSpPr>
          <a:xfrm>
            <a:off x="6889629" y="2660766"/>
            <a:ext cx="2006193" cy="638635"/>
            <a:chOff x="6889629" y="2660766"/>
            <a:chExt cx="2006193" cy="638635"/>
          </a:xfrm>
        </p:grpSpPr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45DAF8E1-453C-46D0-95CB-39627589747D}"/>
                </a:ext>
              </a:extLst>
            </p:cNvPr>
            <p:cNvSpPr txBox="1"/>
            <p:nvPr/>
          </p:nvSpPr>
          <p:spPr>
            <a:xfrm>
              <a:off x="6907020" y="2791571"/>
              <a:ext cx="197735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9E7D60"/>
                  </a:solidFill>
                  <a:uFillTx/>
                  <a:latin typeface="Abril Fatface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sz="900" b="0" i="1" u="none" strike="noStrike" kern="0" cap="none" spc="0" baseline="0">
                <a:solidFill>
                  <a:srgbClr val="000000"/>
                </a:solidFill>
                <a:uFillTx/>
                <a:latin typeface="Abril Fatface"/>
                <a:ea typeface="Arial"/>
                <a:cs typeface="Arial" panose="020B0604020202020204" pitchFamily="34" charset="0"/>
              </a:endParaRP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667EB4F2-5E0C-4F8A-9130-2729C1B5BD9D}"/>
                </a:ext>
              </a:extLst>
            </p:cNvPr>
            <p:cNvSpPr txBox="1"/>
            <p:nvPr/>
          </p:nvSpPr>
          <p:spPr>
            <a:xfrm>
              <a:off x="6889629" y="2660766"/>
              <a:ext cx="2006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000000"/>
                  </a:solidFill>
                  <a:uFillTx/>
                  <a:latin typeface="Abril Fatface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</p:grpSp>
      <p:grpSp>
        <p:nvGrpSpPr>
          <p:cNvPr id="12" name="Group 21">
            <a:extLst>
              <a:ext uri="{FF2B5EF4-FFF2-40B4-BE49-F238E27FC236}">
                <a16:creationId xmlns:a16="http://schemas.microsoft.com/office/drawing/2014/main" id="{8EED3581-3030-4A6B-8C2C-2189C189F1D5}"/>
              </a:ext>
            </a:extLst>
          </p:cNvPr>
          <p:cNvGrpSpPr/>
          <p:nvPr/>
        </p:nvGrpSpPr>
        <p:grpSpPr>
          <a:xfrm>
            <a:off x="4550026" y="2660766"/>
            <a:ext cx="2006193" cy="638635"/>
            <a:chOff x="4550026" y="2660766"/>
            <a:chExt cx="2006193" cy="638635"/>
          </a:xfrm>
        </p:grpSpPr>
        <p:sp>
          <p:nvSpPr>
            <p:cNvPr id="13" name="TextBox 22">
              <a:extLst>
                <a:ext uri="{FF2B5EF4-FFF2-40B4-BE49-F238E27FC236}">
                  <a16:creationId xmlns:a16="http://schemas.microsoft.com/office/drawing/2014/main" id="{415173D9-8ABD-4C36-AF82-2582D6170733}"/>
                </a:ext>
              </a:extLst>
            </p:cNvPr>
            <p:cNvSpPr txBox="1"/>
            <p:nvPr/>
          </p:nvSpPr>
          <p:spPr>
            <a:xfrm>
              <a:off x="4567428" y="2791571"/>
              <a:ext cx="197735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9E7D60"/>
                  </a:solidFill>
                  <a:uFillTx/>
                  <a:latin typeface="Abril Fatface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sz="900" b="0" i="1" u="none" strike="noStrike" kern="0" cap="none" spc="0" baseline="0">
                <a:solidFill>
                  <a:srgbClr val="000000"/>
                </a:solidFill>
                <a:uFillTx/>
                <a:latin typeface="Abril Fatface"/>
                <a:ea typeface="Arial"/>
                <a:cs typeface="Arial" panose="020B0604020202020204" pitchFamily="34" charset="0"/>
              </a:endParaRPr>
            </a:p>
          </p:txBody>
        </p:sp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3BC864CB-5929-47E3-B950-97D336897587}"/>
                </a:ext>
              </a:extLst>
            </p:cNvPr>
            <p:cNvSpPr txBox="1"/>
            <p:nvPr/>
          </p:nvSpPr>
          <p:spPr>
            <a:xfrm>
              <a:off x="4550026" y="2660766"/>
              <a:ext cx="2006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000000"/>
                  </a:solidFill>
                  <a:uFillTx/>
                  <a:latin typeface="Abril Fatface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B6FB528B-A583-461A-9F1F-FE879D4347E0}"/>
              </a:ext>
            </a:extLst>
          </p:cNvPr>
          <p:cNvGrpSpPr/>
          <p:nvPr/>
        </p:nvGrpSpPr>
        <p:grpSpPr>
          <a:xfrm>
            <a:off x="6889629" y="4107311"/>
            <a:ext cx="2006193" cy="638634"/>
            <a:chOff x="6889629" y="4107311"/>
            <a:chExt cx="2006193" cy="638634"/>
          </a:xfrm>
        </p:grpSpPr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97A18B0B-0450-4FAB-A40F-A08B2140F2E2}"/>
                </a:ext>
              </a:extLst>
            </p:cNvPr>
            <p:cNvSpPr txBox="1"/>
            <p:nvPr/>
          </p:nvSpPr>
          <p:spPr>
            <a:xfrm>
              <a:off x="6907020" y="4238115"/>
              <a:ext cx="197735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9E7D60"/>
                  </a:solidFill>
                  <a:uFillTx/>
                  <a:latin typeface="Abril Fatface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sz="900" b="0" i="1" u="none" strike="noStrike" kern="0" cap="none" spc="0" baseline="0">
                <a:solidFill>
                  <a:srgbClr val="000000"/>
                </a:solidFill>
                <a:uFillTx/>
                <a:latin typeface="Abril Fatface"/>
                <a:ea typeface="Arial"/>
                <a:cs typeface="Arial" panose="020B0604020202020204" pitchFamily="34" charset="0"/>
              </a:endParaRPr>
            </a:p>
          </p:txBody>
        </p:sp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F233B9BC-BB9F-43E1-9DDD-208FC83F7498}"/>
                </a:ext>
              </a:extLst>
            </p:cNvPr>
            <p:cNvSpPr txBox="1"/>
            <p:nvPr/>
          </p:nvSpPr>
          <p:spPr>
            <a:xfrm>
              <a:off x="6889629" y="4107311"/>
              <a:ext cx="2006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000000"/>
                  </a:solidFill>
                  <a:uFillTx/>
                  <a:latin typeface="Abril Fatface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473F1FFD-D4EC-4857-B60E-E4FBD31BA86A}"/>
              </a:ext>
            </a:extLst>
          </p:cNvPr>
          <p:cNvGrpSpPr/>
          <p:nvPr/>
        </p:nvGrpSpPr>
        <p:grpSpPr>
          <a:xfrm>
            <a:off x="4550026" y="4107311"/>
            <a:ext cx="2006193" cy="638634"/>
            <a:chOff x="4550026" y="4107311"/>
            <a:chExt cx="2006193" cy="638634"/>
          </a:xfrm>
        </p:grpSpPr>
        <p:sp>
          <p:nvSpPr>
            <p:cNvPr id="19" name="TextBox 28">
              <a:extLst>
                <a:ext uri="{FF2B5EF4-FFF2-40B4-BE49-F238E27FC236}">
                  <a16:creationId xmlns:a16="http://schemas.microsoft.com/office/drawing/2014/main" id="{23B4B41A-2623-49E6-9B91-042EAADF2CB5}"/>
                </a:ext>
              </a:extLst>
            </p:cNvPr>
            <p:cNvSpPr txBox="1"/>
            <p:nvPr/>
          </p:nvSpPr>
          <p:spPr>
            <a:xfrm>
              <a:off x="4567428" y="4238115"/>
              <a:ext cx="197735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9E7D60"/>
                  </a:solidFill>
                  <a:uFillTx/>
                  <a:latin typeface="Abril Fatface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sz="900" b="0" i="1" u="none" strike="noStrike" kern="0" cap="none" spc="0" baseline="0">
                <a:solidFill>
                  <a:srgbClr val="000000"/>
                </a:solidFill>
                <a:uFillTx/>
                <a:latin typeface="Abril Fatface"/>
                <a:ea typeface="Arial"/>
                <a:cs typeface="Arial" panose="020B0604020202020204" pitchFamily="34" charset="0"/>
              </a:endParaRPr>
            </a:p>
          </p:txBody>
        </p:sp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id="{F6E6088E-CCDD-46C4-99AC-6D1AF776B944}"/>
                </a:ext>
              </a:extLst>
            </p:cNvPr>
            <p:cNvSpPr txBox="1"/>
            <p:nvPr/>
          </p:nvSpPr>
          <p:spPr>
            <a:xfrm>
              <a:off x="4550026" y="4107311"/>
              <a:ext cx="2006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000000"/>
                  </a:solidFill>
                  <a:uFillTx/>
                  <a:latin typeface="Abril Fatface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</p:grpSp>
      <p:pic>
        <p:nvPicPr>
          <p:cNvPr id="21" name="Imagen 4">
            <a:extLst>
              <a:ext uri="{FF2B5EF4-FFF2-40B4-BE49-F238E27FC236}">
                <a16:creationId xmlns:a16="http://schemas.microsoft.com/office/drawing/2014/main" id="{0BF470E2-F642-49A7-9DC6-5FB3E968A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79" y="909297"/>
            <a:ext cx="3764548" cy="376454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0A99755F-63C4-4098-B8D0-E0E772907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79"/>
            <a:ext cx="9478597" cy="10943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4E1D8591-1ABB-4138-859B-734B649706A9}"/>
              </a:ext>
            </a:extLst>
          </p:cNvPr>
          <p:cNvSpPr/>
          <p:nvPr/>
        </p:nvSpPr>
        <p:spPr>
          <a:xfrm>
            <a:off x="0" y="2296021"/>
            <a:ext cx="4355973" cy="486058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679D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1A3B60-8848-4C8E-9C91-BC6BD054D441}"/>
              </a:ext>
            </a:extLst>
          </p:cNvPr>
          <p:cNvSpPr/>
          <p:nvPr/>
        </p:nvSpPr>
        <p:spPr>
          <a:xfrm>
            <a:off x="567577" y="2941277"/>
            <a:ext cx="3205831" cy="1566175"/>
          </a:xfrm>
          <a:prstGeom prst="rect">
            <a:avLst/>
          </a:prstGeom>
          <a:noFill/>
          <a:ln w="38103" cap="flat">
            <a:solidFill>
              <a:srgbClr val="F4A9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11CFE0C3-7D4E-437B-A7F2-B2B5CC24EBA1}"/>
              </a:ext>
            </a:extLst>
          </p:cNvPr>
          <p:cNvSpPr txBox="1"/>
          <p:nvPr/>
        </p:nvSpPr>
        <p:spPr>
          <a:xfrm>
            <a:off x="760808" y="3019659"/>
            <a:ext cx="2834356" cy="1338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1" u="none" strike="noStrike" kern="0" cap="none" spc="0" baseline="0">
                <a:solidFill>
                  <a:srgbClr val="9E7D60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EF019CFE-1E3A-48D0-9137-9F465A22CE86}"/>
              </a:ext>
            </a:extLst>
          </p:cNvPr>
          <p:cNvSpPr txBox="1"/>
          <p:nvPr/>
        </p:nvSpPr>
        <p:spPr>
          <a:xfrm>
            <a:off x="812782" y="2423635"/>
            <a:ext cx="2715420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FF8E8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Get a modern PowerPoint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C3F155DE-C8CC-4CE5-9DC4-9CFCF7D5FF42}"/>
              </a:ext>
            </a:extLst>
          </p:cNvPr>
          <p:cNvSpPr txBox="1"/>
          <p:nvPr/>
        </p:nvSpPr>
        <p:spPr>
          <a:xfrm>
            <a:off x="1524003" y="346237"/>
            <a:ext cx="636074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1" u="none" strike="noStrike" kern="0" cap="none" spc="0" baseline="0">
                <a:solidFill>
                  <a:srgbClr val="FFFFFF"/>
                </a:solidFill>
                <a:uFillTx/>
                <a:latin typeface="Abril Fatface"/>
                <a:ea typeface="Arial"/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BE9A9832-17B7-4AE1-9D53-20FC7F396AD1}"/>
              </a:ext>
            </a:extLst>
          </p:cNvPr>
          <p:cNvSpPr txBox="1"/>
          <p:nvPr/>
        </p:nvSpPr>
        <p:spPr>
          <a:xfrm>
            <a:off x="567577" y="1362574"/>
            <a:ext cx="3190158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1" u="none" strike="noStrike" kern="0" cap="none" spc="0" baseline="0">
                <a:solidFill>
                  <a:srgbClr val="896C53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PRESENTATION</a:t>
            </a:r>
            <a:endParaRPr lang="en-US" sz="2400" b="1" i="1" u="none" strike="noStrike" kern="0" cap="none" spc="0" baseline="0">
              <a:solidFill>
                <a:srgbClr val="896C53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8CB8F63D-B565-45E3-B7DC-A4DBC0320AD7}"/>
              </a:ext>
            </a:extLst>
          </p:cNvPr>
          <p:cNvSpPr txBox="1"/>
          <p:nvPr/>
        </p:nvSpPr>
        <p:spPr>
          <a:xfrm>
            <a:off x="567586" y="1797463"/>
            <a:ext cx="3190158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1" u="none" strike="noStrike" kern="0" cap="none" spc="0" baseline="0">
                <a:solidFill>
                  <a:srgbClr val="896C53"/>
                </a:solidFill>
                <a:uFillTx/>
                <a:latin typeface="Arial"/>
                <a:ea typeface="FZShuTi" pitchFamily="2"/>
                <a:cs typeface="Arial" panose="020B0604020202020204" pitchFamily="34" charset="0"/>
              </a:rPr>
              <a:t>EASY TO CHANGE COLORS, PHOTOS.   </a:t>
            </a:r>
            <a:endParaRPr lang="en-US" sz="1050" b="0" i="1" u="none" strike="noStrike" kern="0" cap="none" spc="0" baseline="0">
              <a:solidFill>
                <a:srgbClr val="896C53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</p:txBody>
      </p:sp>
      <p:pic>
        <p:nvPicPr>
          <p:cNvPr id="10" name="Imagen 5">
            <a:extLst>
              <a:ext uri="{FF2B5EF4-FFF2-40B4-BE49-F238E27FC236}">
                <a16:creationId xmlns:a16="http://schemas.microsoft.com/office/drawing/2014/main" id="{D86D612F-BB92-4C5D-A685-359BA51FD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395" y="267699"/>
            <a:ext cx="4788036" cy="48758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47EBB755-B6DF-43A5-9D9D-67457498C3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40E19132-CC1C-4E45-9550-D09D989F8620}"/>
              </a:ext>
            </a:extLst>
          </p:cNvPr>
          <p:cNvSpPr/>
          <p:nvPr/>
        </p:nvSpPr>
        <p:spPr>
          <a:xfrm>
            <a:off x="2856549" y="1323337"/>
            <a:ext cx="3644898" cy="36448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25402" cap="flat">
            <a:solidFill>
              <a:srgbClr val="AF6C41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4" name="Google Shape;1306;p65">
            <a:extLst>
              <a:ext uri="{FF2B5EF4-FFF2-40B4-BE49-F238E27FC236}">
                <a16:creationId xmlns:a16="http://schemas.microsoft.com/office/drawing/2014/main" id="{9336C0E3-19FB-4AC7-940D-0EB4170AFAF6}"/>
              </a:ext>
            </a:extLst>
          </p:cNvPr>
          <p:cNvSpPr/>
          <p:nvPr/>
        </p:nvSpPr>
        <p:spPr>
          <a:xfrm>
            <a:off x="3632216" y="467697"/>
            <a:ext cx="2092202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308;p65">
            <a:extLst>
              <a:ext uri="{FF2B5EF4-FFF2-40B4-BE49-F238E27FC236}">
                <a16:creationId xmlns:a16="http://schemas.microsoft.com/office/drawing/2014/main" id="{67007B25-5926-44BE-B252-B575ED7EEB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0253" y="149943"/>
            <a:ext cx="7717499" cy="478203"/>
          </a:xfrm>
        </p:spPr>
        <p:txBody>
          <a:bodyPr/>
          <a:lstStyle/>
          <a:p>
            <a:pPr lvl="0"/>
            <a:r>
              <a:rPr lang="en-US">
                <a:solidFill>
                  <a:srgbClr val="695340"/>
                </a:solidFill>
              </a:rPr>
              <a:t>Last Year</a:t>
            </a:r>
          </a:p>
        </p:txBody>
      </p:sp>
      <p:sp>
        <p:nvSpPr>
          <p:cNvPr id="6" name="Google Shape;1309;p65">
            <a:extLst>
              <a:ext uri="{FF2B5EF4-FFF2-40B4-BE49-F238E27FC236}">
                <a16:creationId xmlns:a16="http://schemas.microsoft.com/office/drawing/2014/main" id="{E7BD3580-8BB1-4DC8-8076-5C8E9091FB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56549" y="4286249"/>
            <a:ext cx="3858896" cy="389397"/>
          </a:xfrm>
          <a:solidFill>
            <a:srgbClr val="FFF8E8"/>
          </a:solidFill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Insert your multimedia content here</a:t>
            </a:r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2D8ACE56-4CB3-4A7F-8325-677EF506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640" y="967755"/>
            <a:ext cx="2497354" cy="32079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Google Shape;1340;p66">
            <a:extLst>
              <a:ext uri="{FF2B5EF4-FFF2-40B4-BE49-F238E27FC236}">
                <a16:creationId xmlns:a16="http://schemas.microsoft.com/office/drawing/2014/main" id="{AF997BC8-EE2E-40DB-80F3-D9EDDB319949}"/>
              </a:ext>
            </a:extLst>
          </p:cNvPr>
          <p:cNvSpPr txBox="1"/>
          <p:nvPr/>
        </p:nvSpPr>
        <p:spPr>
          <a:xfrm>
            <a:off x="1037935" y="2309829"/>
            <a:ext cx="1697098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Venus has a beautiful name</a:t>
            </a:r>
          </a:p>
        </p:txBody>
      </p:sp>
      <p:sp>
        <p:nvSpPr>
          <p:cNvPr id="9" name="Google Shape;1343;p66">
            <a:extLst>
              <a:ext uri="{FF2B5EF4-FFF2-40B4-BE49-F238E27FC236}">
                <a16:creationId xmlns:a16="http://schemas.microsoft.com/office/drawing/2014/main" id="{9A9C0C78-0D84-4954-A77E-83D4372F92E7}"/>
              </a:ext>
            </a:extLst>
          </p:cNvPr>
          <p:cNvSpPr txBox="1"/>
          <p:nvPr/>
        </p:nvSpPr>
        <p:spPr>
          <a:xfrm>
            <a:off x="6715454" y="2274396"/>
            <a:ext cx="1697098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Mercury is the smallest planet</a:t>
            </a:r>
          </a:p>
        </p:txBody>
      </p:sp>
      <p:sp>
        <p:nvSpPr>
          <p:cNvPr id="10" name="Google Shape;1344;p66">
            <a:extLst>
              <a:ext uri="{FF2B5EF4-FFF2-40B4-BE49-F238E27FC236}">
                <a16:creationId xmlns:a16="http://schemas.microsoft.com/office/drawing/2014/main" id="{68666D04-AD91-47E6-8D24-CAB7D83E2CA5}"/>
              </a:ext>
            </a:extLst>
          </p:cNvPr>
          <p:cNvSpPr txBox="1"/>
          <p:nvPr/>
        </p:nvSpPr>
        <p:spPr>
          <a:xfrm>
            <a:off x="1037935" y="3738195"/>
            <a:ext cx="1697098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Jupiter is the biggest planet</a:t>
            </a:r>
          </a:p>
        </p:txBody>
      </p:sp>
      <p:sp>
        <p:nvSpPr>
          <p:cNvPr id="11" name="Google Shape;1345;p66">
            <a:extLst>
              <a:ext uri="{FF2B5EF4-FFF2-40B4-BE49-F238E27FC236}">
                <a16:creationId xmlns:a16="http://schemas.microsoft.com/office/drawing/2014/main" id="{E18B27BE-346A-4C50-A856-C63FE9C1BA27}"/>
              </a:ext>
            </a:extLst>
          </p:cNvPr>
          <p:cNvSpPr txBox="1"/>
          <p:nvPr/>
        </p:nvSpPr>
        <p:spPr>
          <a:xfrm>
            <a:off x="6715463" y="3653960"/>
            <a:ext cx="1697098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Mars is actually a very cold place</a:t>
            </a:r>
          </a:p>
        </p:txBody>
      </p:sp>
      <p:sp>
        <p:nvSpPr>
          <p:cNvPr id="12" name="Gráfico 6">
            <a:extLst>
              <a:ext uri="{FF2B5EF4-FFF2-40B4-BE49-F238E27FC236}">
                <a16:creationId xmlns:a16="http://schemas.microsoft.com/office/drawing/2014/main" id="{C44A6B97-DEC3-4496-A312-8CC31BEC08C3}"/>
              </a:ext>
            </a:extLst>
          </p:cNvPr>
          <p:cNvSpPr/>
          <p:nvPr/>
        </p:nvSpPr>
        <p:spPr>
          <a:xfrm>
            <a:off x="7259037" y="1503438"/>
            <a:ext cx="353644" cy="770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3640"/>
              <a:gd name="f7" fmla="val 770199"/>
              <a:gd name="f8" fmla="val 353641"/>
              <a:gd name="f9" fmla="val 21"/>
              <a:gd name="f10" fmla="val 352610"/>
              <a:gd name="f11" fmla="val 1310"/>
              <a:gd name="f12" fmla="val 351815"/>
              <a:gd name="f13" fmla="val 2899"/>
              <a:gd name="f14" fmla="val 350548"/>
              <a:gd name="f15" fmla="val 3844"/>
              <a:gd name="f16" fmla="val 319260"/>
              <a:gd name="f17" fmla="val 27080"/>
              <a:gd name="f18" fmla="val 301822"/>
              <a:gd name="f19" fmla="val 59270"/>
              <a:gd name="f20" fmla="val 292180"/>
              <a:gd name="f21" fmla="val 95992"/>
              <a:gd name="f22" fmla="val 289217"/>
              <a:gd name="f23" fmla="val 107288"/>
              <a:gd name="f24" fmla="val 284278"/>
              <a:gd name="f25" fmla="val 114868"/>
              <a:gd name="f26" fmla="val 273991"/>
              <a:gd name="f27" fmla="val 120881"/>
              <a:gd name="f28" fmla="val 252989"/>
              <a:gd name="f29" fmla="val 133186"/>
              <a:gd name="f30" fmla="val 235852"/>
              <a:gd name="f31" fmla="val 150409"/>
              <a:gd name="f32" fmla="val 219725"/>
              <a:gd name="f33" fmla="val 168533"/>
              <a:gd name="f34" fmla="val 218995"/>
              <a:gd name="f35" fmla="val 169349"/>
              <a:gd name="f36" fmla="val 218780"/>
              <a:gd name="f37" fmla="val 170616"/>
              <a:gd name="f38" fmla="val 218157"/>
              <a:gd name="f39" fmla="val 172034"/>
              <a:gd name="f40" fmla="val 222903"/>
              <a:gd name="f41" fmla="val 172334"/>
              <a:gd name="f42" fmla="val 224986"/>
              <a:gd name="f43" fmla="val 168791"/>
              <a:gd name="f44" fmla="val 227799"/>
              <a:gd name="f45" fmla="val 166686"/>
              <a:gd name="f46" fmla="val 241522"/>
              <a:gd name="f47" fmla="val 156379"/>
              <a:gd name="f48" fmla="val 255974"/>
              <a:gd name="f49" fmla="val 147316"/>
              <a:gd name="f50" fmla="val 272101"/>
              <a:gd name="f51" fmla="val 141260"/>
              <a:gd name="f52" fmla="val 281658"/>
              <a:gd name="f53" fmla="val 137674"/>
              <a:gd name="f54" fmla="val 282968"/>
              <a:gd name="f55" fmla="val 138769"/>
              <a:gd name="f56" fmla="val 282259"/>
              <a:gd name="f57" fmla="val 148948"/>
              <a:gd name="f58" fmla="val 281615"/>
              <a:gd name="f59" fmla="val 158097"/>
              <a:gd name="f60" fmla="val 280756"/>
              <a:gd name="f61" fmla="val 167223"/>
              <a:gd name="f62" fmla="val 280305"/>
              <a:gd name="f63" fmla="val 176372"/>
              <a:gd name="f64" fmla="val 279940"/>
              <a:gd name="f65" fmla="val 184081"/>
              <a:gd name="f66" fmla="val 276268"/>
              <a:gd name="f67" fmla="val 189213"/>
              <a:gd name="f68" fmla="val 270169"/>
              <a:gd name="f69" fmla="val 193895"/>
              <a:gd name="f70" fmla="val 240920"/>
              <a:gd name="f71" fmla="val 216336"/>
              <a:gd name="f72" fmla="val 216117"/>
              <a:gd name="f73" fmla="val 243330"/>
              <a:gd name="f74" fmla="val 192430"/>
              <a:gd name="f75" fmla="val 271418"/>
              <a:gd name="f76" fmla="val 191120"/>
              <a:gd name="f77" fmla="val 272986"/>
              <a:gd name="f78" fmla="val 190090"/>
              <a:gd name="f79" fmla="val 274790"/>
              <a:gd name="f80" fmla="val 188007"/>
              <a:gd name="f81" fmla="val 277775"/>
              <a:gd name="f82" fmla="val 192795"/>
              <a:gd name="f83" fmla="val 277152"/>
              <a:gd name="f84" fmla="val 194578"/>
              <a:gd name="f85" fmla="val 274361"/>
              <a:gd name="f86" fmla="val 196790"/>
              <a:gd name="f87" fmla="val 272492"/>
              <a:gd name="f88" fmla="val 218436"/>
              <a:gd name="f89" fmla="val 254067"/>
              <a:gd name="f90" fmla="val 241607"/>
              <a:gd name="f91" fmla="val 237854"/>
              <a:gd name="f92" fmla="val 266497"/>
              <a:gd name="f93" fmla="val 224088"/>
              <a:gd name="f94" fmla="val 276418"/>
              <a:gd name="f95" fmla="val 218612"/>
              <a:gd name="f96" fmla="val 277298"/>
              <a:gd name="f97" fmla="val 219192"/>
              <a:gd name="f98" fmla="val 276933"/>
              <a:gd name="f99" fmla="val 230853"/>
              <a:gd name="f100" fmla="val 276117"/>
              <a:gd name="f101" fmla="val 256751"/>
              <a:gd name="f102" fmla="val 272187"/>
              <a:gd name="f103" fmla="val 282220"/>
              <a:gd name="f104" fmla="val 266110"/>
              <a:gd name="f105" fmla="val 307410"/>
              <a:gd name="f106" fmla="val 264048"/>
              <a:gd name="f107" fmla="val 316021"/>
              <a:gd name="f108" fmla="val 260097"/>
              <a:gd name="f109" fmla="val 322313"/>
              <a:gd name="f110" fmla="val 252388"/>
              <a:gd name="f111" fmla="val 327081"/>
              <a:gd name="f112" fmla="val 213175"/>
              <a:gd name="f113" fmla="val 351412"/>
              <a:gd name="f114" fmla="val 183132"/>
              <a:gd name="f115" fmla="val 385428"/>
              <a:gd name="f116" fmla="val 154549"/>
              <a:gd name="f117" fmla="val 420904"/>
              <a:gd name="f118" fmla="val 152466"/>
              <a:gd name="f119" fmla="val 423481"/>
              <a:gd name="f120" fmla="val 150684"/>
              <a:gd name="f121" fmla="val 426337"/>
              <a:gd name="f122" fmla="val 148880"/>
              <a:gd name="f123" fmla="val 429129"/>
              <a:gd name="f124" fmla="val 148493"/>
              <a:gd name="f125" fmla="val 429708"/>
              <a:gd name="f126" fmla="val 148601"/>
              <a:gd name="f127" fmla="val 430589"/>
              <a:gd name="f128" fmla="val 148042"/>
              <a:gd name="f129" fmla="val 433789"/>
              <a:gd name="f130" fmla="val 163375"/>
              <a:gd name="f131" fmla="val 417833"/>
              <a:gd name="f132" fmla="val 176110"/>
              <a:gd name="f133" fmla="val 401985"/>
              <a:gd name="f134" fmla="val 193096"/>
              <a:gd name="f135" fmla="val 390667"/>
              <a:gd name="f136" fmla="val 209975"/>
              <a:gd name="f137" fmla="val 379415"/>
              <a:gd name="f138" fmla="val 227348"/>
              <a:gd name="f139" fmla="val 369042"/>
              <a:gd name="f140" fmla="val 244743"/>
              <a:gd name="f141" fmla="val 358735"/>
              <a:gd name="f142" fmla="val 248501"/>
              <a:gd name="f143" fmla="val 363888"/>
              <a:gd name="f144" fmla="val 245344"/>
              <a:gd name="f145" fmla="val 367067"/>
              <a:gd name="f146" fmla="val 243970"/>
              <a:gd name="f147" fmla="val 370245"/>
              <a:gd name="f148" fmla="val 224900"/>
              <a:gd name="f149" fmla="val 414139"/>
              <a:gd name="f150" fmla="val 198701"/>
              <a:gd name="f151" fmla="val 453631"/>
              <a:gd name="f152" fmla="val 168916"/>
              <a:gd name="f153" fmla="val 490868"/>
              <a:gd name="f154" fmla="val 147269"/>
              <a:gd name="f155" fmla="val 517926"/>
              <a:gd name="f156" fmla="val 123389"/>
              <a:gd name="f157" fmla="val 542923"/>
              <a:gd name="f158" fmla="val 98500"/>
              <a:gd name="f159" fmla="val 566975"/>
              <a:gd name="f160" fmla="val 97899"/>
              <a:gd name="f161" fmla="val 567554"/>
              <a:gd name="f162" fmla="val 97319"/>
              <a:gd name="f163" fmla="val 568156"/>
              <a:gd name="f164" fmla="val 96696"/>
              <a:gd name="f165" fmla="val 568692"/>
              <a:gd name="f166" fmla="val 94527"/>
              <a:gd name="f167" fmla="val 570561"/>
              <a:gd name="f168" fmla="val 92487"/>
              <a:gd name="f169" fmla="val 573782"/>
              <a:gd name="f170" fmla="val 89416"/>
              <a:gd name="f171" fmla="val 572579"/>
              <a:gd name="f172" fmla="val 85766"/>
              <a:gd name="f173" fmla="val 571162"/>
              <a:gd name="f174" fmla="val 86238"/>
              <a:gd name="f175" fmla="val 567060"/>
              <a:gd name="f176" fmla="val 86174"/>
              <a:gd name="f177" fmla="val 563796"/>
              <a:gd name="f178" fmla="val 86045"/>
              <a:gd name="f179" fmla="val 557977"/>
              <a:gd name="f180" fmla="val 85895"/>
              <a:gd name="f181" fmla="val 552114"/>
              <a:gd name="f182" fmla="val 546294"/>
              <a:gd name="f183" fmla="val 88515"/>
              <a:gd name="f184" fmla="val 509723"/>
              <a:gd name="f185" fmla="val 90275"/>
              <a:gd name="f186" fmla="val 473152"/>
              <a:gd name="f187" fmla="val 95000"/>
              <a:gd name="f188" fmla="val 436752"/>
              <a:gd name="f189" fmla="val 102366"/>
              <a:gd name="f190" fmla="val 380037"/>
              <a:gd name="f191" fmla="val 113769"/>
              <a:gd name="f192" fmla="val 324225"/>
              <a:gd name="f193" fmla="val 129810"/>
              <a:gd name="f194" fmla="val 269335"/>
              <a:gd name="f195" fmla="val 130948"/>
              <a:gd name="f196" fmla="val 265449"/>
              <a:gd name="f197" fmla="val 133182"/>
              <a:gd name="f198" fmla="val 261690"/>
              <a:gd name="f199" fmla="val 132387"/>
              <a:gd name="f200" fmla="val 256579"/>
              <a:gd name="f201" fmla="val 129295"/>
              <a:gd name="f202" fmla="val 258276"/>
              <a:gd name="f203" fmla="val 129080"/>
              <a:gd name="f204" fmla="val 261282"/>
              <a:gd name="f205" fmla="val 128135"/>
              <a:gd name="f206" fmla="val 263623"/>
              <a:gd name="f207" fmla="val 104599"/>
              <a:gd name="f208" fmla="val 322099"/>
              <a:gd name="f209" fmla="val 84778"/>
              <a:gd name="f210" fmla="val 381734"/>
              <a:gd name="f211" fmla="val 73547"/>
              <a:gd name="f212" fmla="val 443903"/>
              <a:gd name="f213" fmla="val 64785"/>
              <a:gd name="f214" fmla="val 492479"/>
              <a:gd name="f215" fmla="val 61650"/>
              <a:gd name="f216" fmla="val 541334"/>
              <a:gd name="f217" fmla="val 65816"/>
              <a:gd name="f218" fmla="val 590661"/>
              <a:gd name="f219" fmla="val 67749"/>
              <a:gd name="f220" fmla="val 613532"/>
              <a:gd name="f221" fmla="val 70927"/>
              <a:gd name="f222" fmla="val 636144"/>
              <a:gd name="f223" fmla="val 74620"/>
              <a:gd name="f224" fmla="val 658757"/>
              <a:gd name="f225" fmla="val 76639"/>
              <a:gd name="f226" fmla="val 671062"/>
              <a:gd name="f227" fmla="val 77455"/>
              <a:gd name="f228" fmla="val 683561"/>
              <a:gd name="f229" fmla="val 78808"/>
              <a:gd name="f230" fmla="val 695951"/>
              <a:gd name="f231" fmla="val 79280"/>
              <a:gd name="f232" fmla="val 700246"/>
              <a:gd name="f233" fmla="val 78400"/>
              <a:gd name="f234" fmla="val 704284"/>
              <a:gd name="f235" fmla="val 76188"/>
              <a:gd name="f236" fmla="val 707956"/>
              <a:gd name="f237" fmla="val 64119"/>
              <a:gd name="f238" fmla="val 727927"/>
              <a:gd name="f239" fmla="val 52008"/>
              <a:gd name="f240" fmla="val 747856"/>
              <a:gd name="f241" fmla="val 39874"/>
              <a:gd name="f242" fmla="val 767784"/>
              <a:gd name="f243" fmla="val 38994"/>
              <a:gd name="f244" fmla="val 769223"/>
              <a:gd name="f245" fmla="val 37791"/>
              <a:gd name="f246" fmla="val 770318"/>
              <a:gd name="f247" fmla="val 35494"/>
              <a:gd name="f248" fmla="val 770189"/>
              <a:gd name="f249" fmla="val 31993"/>
              <a:gd name="f250" fmla="val 767698"/>
              <a:gd name="f251" fmla="val 33196"/>
              <a:gd name="f252" fmla="val 763661"/>
              <a:gd name="f253" fmla="val 33110"/>
              <a:gd name="f254" fmla="val 760161"/>
              <a:gd name="f255" fmla="val 32573"/>
              <a:gd name="f256" fmla="val 736388"/>
              <a:gd name="f257" fmla="val 35107"/>
              <a:gd name="f258" fmla="val 712723"/>
              <a:gd name="f259" fmla="val 36675"/>
              <a:gd name="f260" fmla="val 689058"/>
              <a:gd name="f261" fmla="val 39724"/>
              <a:gd name="f262" fmla="val 643403"/>
              <a:gd name="f263" fmla="val 38371"/>
              <a:gd name="f264" fmla="val 598757"/>
              <a:gd name="f265" fmla="val 21793"/>
              <a:gd name="f266" fmla="val 554927"/>
              <a:gd name="f267" fmla="val 7405"/>
              <a:gd name="f268" fmla="val 517089"/>
              <a:gd name="f269" fmla="val 984"/>
              <a:gd name="f270" fmla="val 477103"/>
              <a:gd name="f271" fmla="val 146"/>
              <a:gd name="f272" fmla="val 436301"/>
              <a:gd name="f273" fmla="val -627"/>
              <a:gd name="f274" fmla="val 398226"/>
              <a:gd name="f275" fmla="val 1499"/>
              <a:gd name="f276" fmla="val 360517"/>
              <a:gd name="f277" fmla="val 10519"/>
              <a:gd name="f278" fmla="val 323409"/>
              <a:gd name="f279" fmla="val 11657"/>
              <a:gd name="f280" fmla="val 318770"/>
              <a:gd name="f281" fmla="val 11807"/>
              <a:gd name="f282" fmla="val 313616"/>
              <a:gd name="f283" fmla="val 17176"/>
              <a:gd name="f284" fmla="val 308097"/>
              <a:gd name="f285" fmla="val 22609"/>
              <a:gd name="f286" fmla="val 325256"/>
              <a:gd name="f287" fmla="val 23704"/>
              <a:gd name="f288" fmla="val 341705"/>
              <a:gd name="f289" fmla="val 27462"/>
              <a:gd name="f290" fmla="val 357510"/>
              <a:gd name="f291" fmla="val 31220"/>
              <a:gd name="f292" fmla="val 373251"/>
              <a:gd name="f293" fmla="val 34914"/>
              <a:gd name="f294" fmla="val 389014"/>
              <a:gd name="f295" fmla="val 40197"/>
              <a:gd name="f296" fmla="val 404519"/>
              <a:gd name="f297" fmla="val 39252"/>
              <a:gd name="f298" fmla="val 392793"/>
              <a:gd name="f299" fmla="val 38264"/>
              <a:gd name="f300" fmla="val 381090"/>
              <a:gd name="f301" fmla="val 37340"/>
              <a:gd name="f302" fmla="val 369365"/>
              <a:gd name="f303" fmla="val 34463"/>
              <a:gd name="f304" fmla="val 332815"/>
              <a:gd name="f305" fmla="val 33045"/>
              <a:gd name="f306" fmla="val 296200"/>
              <a:gd name="f307" fmla="val 33754"/>
              <a:gd name="f308" fmla="val 259522"/>
              <a:gd name="f309" fmla="val 33840"/>
              <a:gd name="f310" fmla="val 254496"/>
              <a:gd name="f311" fmla="val 34635"/>
              <a:gd name="f312" fmla="val 249579"/>
              <a:gd name="f313" fmla="val 36632"/>
              <a:gd name="f314" fmla="val 244897"/>
              <a:gd name="f315" fmla="val 48507"/>
              <a:gd name="f316" fmla="val 217173"/>
              <a:gd name="f317" fmla="val 64205"/>
              <a:gd name="f318" fmla="val 191662"/>
              <a:gd name="f319" fmla="val 82029"/>
              <a:gd name="f320" fmla="val 167438"/>
              <a:gd name="f321" fmla="val 83253"/>
              <a:gd name="f322" fmla="val 165785"/>
              <a:gd name="f323" fmla="val 84649"/>
              <a:gd name="f324" fmla="val 164174"/>
              <a:gd name="f325" fmla="val 87698"/>
              <a:gd name="f326" fmla="val 163551"/>
              <a:gd name="f327" fmla="val 92423"/>
              <a:gd name="f328" fmla="val 170595"/>
              <a:gd name="f329" fmla="val 88493"/>
              <a:gd name="f330" fmla="val 178455"/>
              <a:gd name="f331" fmla="val 89073"/>
              <a:gd name="f332" fmla="val 185820"/>
              <a:gd name="f333" fmla="val 89674"/>
              <a:gd name="f334" fmla="val 193551"/>
              <a:gd name="f335" fmla="val 89202"/>
              <a:gd name="f336" fmla="val 201368"/>
              <a:gd name="f337" fmla="val 89610"/>
              <a:gd name="f338" fmla="val 209163"/>
              <a:gd name="f339" fmla="val 91929"/>
              <a:gd name="f340" fmla="val 189686"/>
              <a:gd name="f341" fmla="val 95408"/>
              <a:gd name="f342" fmla="val 170487"/>
              <a:gd name="f343" fmla="val 100326"/>
              <a:gd name="f344" fmla="val 151547"/>
              <a:gd name="f345" fmla="val 101807"/>
              <a:gd name="f346" fmla="val 145856"/>
              <a:gd name="f347" fmla="val 103676"/>
              <a:gd name="f348" fmla="val 140530"/>
              <a:gd name="f349" fmla="val 107648"/>
              <a:gd name="f350" fmla="val 135892"/>
              <a:gd name="f351" fmla="val 129445"/>
              <a:gd name="f352" fmla="val 110380"/>
              <a:gd name="f353" fmla="val 154893"/>
              <a:gd name="f354" fmla="val 88970"/>
              <a:gd name="f355" fmla="val 181951"/>
              <a:gd name="f356" fmla="val 69320"/>
              <a:gd name="f357" fmla="val 184141"/>
              <a:gd name="f358" fmla="val 67731"/>
              <a:gd name="f359" fmla="val 186439"/>
              <a:gd name="f360" fmla="val 65305"/>
              <a:gd name="f361" fmla="val 191056"/>
              <a:gd name="f362" fmla="val 67924"/>
              <a:gd name="f363" fmla="val 185344"/>
              <a:gd name="f364" fmla="val 84696"/>
              <a:gd name="f365" fmla="val 175165"/>
              <a:gd name="f366" fmla="val 100222"/>
              <a:gd name="f367" fmla="val 171428"/>
              <a:gd name="f368" fmla="val 119678"/>
              <a:gd name="f369" fmla="val 177183"/>
              <a:gd name="f370" fmla="val 117166"/>
              <a:gd name="f371" fmla="val 178644"/>
              <a:gd name="f372" fmla="val 112828"/>
              <a:gd name="f373" fmla="val 180727"/>
              <a:gd name="f374" fmla="val 109285"/>
              <a:gd name="f375" fmla="val 190712"/>
              <a:gd name="f376" fmla="val 92427"/>
              <a:gd name="f377" fmla="val 200741"/>
              <a:gd name="f378" fmla="val 75612"/>
              <a:gd name="f379" fmla="val 210276"/>
              <a:gd name="f380" fmla="val 58519"/>
              <a:gd name="f381" fmla="val 215151"/>
              <a:gd name="f382" fmla="val 49757"/>
              <a:gd name="f383" fmla="val 221958"/>
              <a:gd name="f384" fmla="val 43937"/>
              <a:gd name="f385" fmla="val 230849"/>
              <a:gd name="f386" fmla="val 39385"/>
              <a:gd name="f387" fmla="val 264414"/>
              <a:gd name="f388" fmla="val 22140"/>
              <a:gd name="f389" fmla="val 299439"/>
              <a:gd name="f390" fmla="val 9213"/>
              <a:gd name="f391" fmla="val 336397"/>
              <a:gd name="f392" fmla="val 1589"/>
              <a:gd name="f393" fmla="val 338007"/>
              <a:gd name="f394" fmla="val 1246"/>
              <a:gd name="f395" fmla="val 339532"/>
              <a:gd name="f396" fmla="val 537"/>
              <a:gd name="f397" fmla="val 341100"/>
              <a:gd name="f398" fmla="val 345266"/>
              <a:gd name="f399" fmla="val 349432"/>
              <a:gd name="f400" fmla="val 353598"/>
              <a:gd name="f401" fmla="+- 0 0 -90"/>
              <a:gd name="f402" fmla="*/ f3 1 353640"/>
              <a:gd name="f403" fmla="*/ f4 1 770199"/>
              <a:gd name="f404" fmla="val f5"/>
              <a:gd name="f405" fmla="val f6"/>
              <a:gd name="f406" fmla="val f7"/>
              <a:gd name="f407" fmla="*/ f401 f0 1"/>
              <a:gd name="f408" fmla="+- f406 0 f404"/>
              <a:gd name="f409" fmla="+- f405 0 f404"/>
              <a:gd name="f410" fmla="*/ f407 1 f2"/>
              <a:gd name="f411" fmla="*/ f409 1 353640"/>
              <a:gd name="f412" fmla="*/ f408 1 770199"/>
              <a:gd name="f413" fmla="*/ 353641 f409 1"/>
              <a:gd name="f414" fmla="*/ 21 f408 1"/>
              <a:gd name="f415" fmla="*/ 350548 f409 1"/>
              <a:gd name="f416" fmla="*/ 3844 f408 1"/>
              <a:gd name="f417" fmla="*/ 292180 f409 1"/>
              <a:gd name="f418" fmla="*/ 95992 f408 1"/>
              <a:gd name="f419" fmla="*/ 273991 f409 1"/>
              <a:gd name="f420" fmla="*/ 120881 f408 1"/>
              <a:gd name="f421" fmla="*/ 219725 f409 1"/>
              <a:gd name="f422" fmla="*/ 168533 f408 1"/>
              <a:gd name="f423" fmla="*/ 218157 f409 1"/>
              <a:gd name="f424" fmla="*/ 172034 f408 1"/>
              <a:gd name="f425" fmla="*/ 227799 f409 1"/>
              <a:gd name="f426" fmla="*/ 166686 f408 1"/>
              <a:gd name="f427" fmla="*/ 272101 f409 1"/>
              <a:gd name="f428" fmla="*/ 141260 f408 1"/>
              <a:gd name="f429" fmla="*/ 282259 f409 1"/>
              <a:gd name="f430" fmla="*/ 148948 f408 1"/>
              <a:gd name="f431" fmla="*/ 280305 f409 1"/>
              <a:gd name="f432" fmla="*/ 176372 f408 1"/>
              <a:gd name="f433" fmla="*/ 270169 f409 1"/>
              <a:gd name="f434" fmla="*/ 193895 f408 1"/>
              <a:gd name="f435" fmla="*/ 192430 f409 1"/>
              <a:gd name="f436" fmla="*/ 271418 f408 1"/>
              <a:gd name="f437" fmla="*/ 188007 f409 1"/>
              <a:gd name="f438" fmla="*/ 277775 f408 1"/>
              <a:gd name="f439" fmla="*/ 196790 f409 1"/>
              <a:gd name="f440" fmla="*/ 272492 f408 1"/>
              <a:gd name="f441" fmla="*/ 266497 f409 1"/>
              <a:gd name="f442" fmla="*/ 224088 f408 1"/>
              <a:gd name="f443" fmla="*/ 276933 f409 1"/>
              <a:gd name="f444" fmla="*/ 230853 f408 1"/>
              <a:gd name="f445" fmla="*/ 266110 f409 1"/>
              <a:gd name="f446" fmla="*/ 307410 f408 1"/>
              <a:gd name="f447" fmla="*/ 252388 f409 1"/>
              <a:gd name="f448" fmla="*/ 327081 f408 1"/>
              <a:gd name="f449" fmla="*/ 154549 f409 1"/>
              <a:gd name="f450" fmla="*/ 420904 f408 1"/>
              <a:gd name="f451" fmla="*/ 148880 f409 1"/>
              <a:gd name="f452" fmla="*/ 429129 f408 1"/>
              <a:gd name="f453" fmla="*/ 148042 f409 1"/>
              <a:gd name="f454" fmla="*/ 433789 f408 1"/>
              <a:gd name="f455" fmla="*/ 193096 f409 1"/>
              <a:gd name="f456" fmla="*/ 390667 f408 1"/>
              <a:gd name="f457" fmla="*/ 244743 f409 1"/>
              <a:gd name="f458" fmla="*/ 358735 f408 1"/>
              <a:gd name="f459" fmla="*/ 243970 f409 1"/>
              <a:gd name="f460" fmla="*/ 370245 f408 1"/>
              <a:gd name="f461" fmla="*/ 168916 f409 1"/>
              <a:gd name="f462" fmla="*/ 490868 f408 1"/>
              <a:gd name="f463" fmla="*/ 98500 f409 1"/>
              <a:gd name="f464" fmla="*/ 566975 f408 1"/>
              <a:gd name="f465" fmla="*/ 96696 f409 1"/>
              <a:gd name="f466" fmla="*/ 568692 f408 1"/>
              <a:gd name="f467" fmla="*/ 89416 f409 1"/>
              <a:gd name="f468" fmla="*/ 572579 f408 1"/>
              <a:gd name="f469" fmla="*/ 86174 f409 1"/>
              <a:gd name="f470" fmla="*/ 563796 f408 1"/>
              <a:gd name="f471" fmla="*/ 86238 f409 1"/>
              <a:gd name="f472" fmla="*/ 546294 f408 1"/>
              <a:gd name="f473" fmla="*/ 95000 f409 1"/>
              <a:gd name="f474" fmla="*/ 436752 f408 1"/>
              <a:gd name="f475" fmla="*/ 129810 f409 1"/>
              <a:gd name="f476" fmla="*/ 269335 f408 1"/>
              <a:gd name="f477" fmla="*/ 132387 f409 1"/>
              <a:gd name="f478" fmla="*/ 256579 f408 1"/>
              <a:gd name="f479" fmla="*/ 128135 f409 1"/>
              <a:gd name="f480" fmla="*/ 263623 f408 1"/>
              <a:gd name="f481" fmla="*/ 73547 f409 1"/>
              <a:gd name="f482" fmla="*/ 443903 f408 1"/>
              <a:gd name="f483" fmla="*/ 65816 f409 1"/>
              <a:gd name="f484" fmla="*/ 590661 f408 1"/>
              <a:gd name="f485" fmla="*/ 74620 f409 1"/>
              <a:gd name="f486" fmla="*/ 658757 f408 1"/>
              <a:gd name="f487" fmla="*/ 78808 f409 1"/>
              <a:gd name="f488" fmla="*/ 695951 f408 1"/>
              <a:gd name="f489" fmla="*/ 76188 f409 1"/>
              <a:gd name="f490" fmla="*/ 707956 f408 1"/>
              <a:gd name="f491" fmla="*/ 39874 f409 1"/>
              <a:gd name="f492" fmla="*/ 767784 f408 1"/>
              <a:gd name="f493" fmla="*/ 35494 f409 1"/>
              <a:gd name="f494" fmla="*/ 770189 f408 1"/>
              <a:gd name="f495" fmla="*/ 33110 f409 1"/>
              <a:gd name="f496" fmla="*/ 760161 f408 1"/>
              <a:gd name="f497" fmla="*/ 36675 f409 1"/>
              <a:gd name="f498" fmla="*/ 689058 f408 1"/>
              <a:gd name="f499" fmla="*/ 21793 f409 1"/>
              <a:gd name="f500" fmla="*/ 554927 f408 1"/>
              <a:gd name="f501" fmla="*/ 146 f409 1"/>
              <a:gd name="f502" fmla="*/ 436301 f408 1"/>
              <a:gd name="f503" fmla="*/ 10519 f409 1"/>
              <a:gd name="f504" fmla="*/ 323409 f408 1"/>
              <a:gd name="f505" fmla="*/ 17176 f409 1"/>
              <a:gd name="f506" fmla="*/ 308097 f408 1"/>
              <a:gd name="f507" fmla="*/ 27462 f409 1"/>
              <a:gd name="f508" fmla="*/ 357510 f408 1"/>
              <a:gd name="f509" fmla="*/ 40197 f409 1"/>
              <a:gd name="f510" fmla="*/ 404519 f408 1"/>
              <a:gd name="f511" fmla="*/ 37340 f409 1"/>
              <a:gd name="f512" fmla="*/ 369365 f408 1"/>
              <a:gd name="f513" fmla="*/ 33754 f409 1"/>
              <a:gd name="f514" fmla="*/ 259522 f408 1"/>
              <a:gd name="f515" fmla="*/ 36632 f409 1"/>
              <a:gd name="f516" fmla="*/ 244897 f408 1"/>
              <a:gd name="f517" fmla="*/ 82029 f409 1"/>
              <a:gd name="f518" fmla="*/ 167438 f408 1"/>
              <a:gd name="f519" fmla="*/ 87698 f409 1"/>
              <a:gd name="f520" fmla="*/ 163551 f408 1"/>
              <a:gd name="f521" fmla="*/ 89073 f409 1"/>
              <a:gd name="f522" fmla="*/ 185820 f408 1"/>
              <a:gd name="f523" fmla="*/ 89610 f409 1"/>
              <a:gd name="f524" fmla="*/ 209163 f408 1"/>
              <a:gd name="f525" fmla="*/ 100326 f409 1"/>
              <a:gd name="f526" fmla="*/ 151547 f408 1"/>
              <a:gd name="f527" fmla="*/ 107648 f409 1"/>
              <a:gd name="f528" fmla="*/ 135892 f408 1"/>
              <a:gd name="f529" fmla="*/ 181951 f409 1"/>
              <a:gd name="f530" fmla="*/ 69320 f408 1"/>
              <a:gd name="f531" fmla="*/ 191056 f409 1"/>
              <a:gd name="f532" fmla="*/ 67924 f408 1"/>
              <a:gd name="f533" fmla="*/ 171428 f409 1"/>
              <a:gd name="f534" fmla="*/ 119678 f408 1"/>
              <a:gd name="f535" fmla="*/ 180727 f409 1"/>
              <a:gd name="f536" fmla="*/ 109285 f408 1"/>
              <a:gd name="f537" fmla="*/ 210276 f409 1"/>
              <a:gd name="f538" fmla="*/ 58519 f408 1"/>
              <a:gd name="f539" fmla="*/ 230849 f409 1"/>
              <a:gd name="f540" fmla="*/ 39385 f408 1"/>
              <a:gd name="f541" fmla="*/ 336397 f409 1"/>
              <a:gd name="f542" fmla="*/ 1589 f408 1"/>
              <a:gd name="f543" fmla="*/ 341100 f409 1"/>
              <a:gd name="f544" fmla="*/ 0 f408 1"/>
              <a:gd name="f545" fmla="*/ 353598 f409 1"/>
              <a:gd name="f546" fmla="+- f410 0 f1"/>
              <a:gd name="f547" fmla="*/ f413 1 353640"/>
              <a:gd name="f548" fmla="*/ f414 1 770199"/>
              <a:gd name="f549" fmla="*/ f415 1 353640"/>
              <a:gd name="f550" fmla="*/ f416 1 770199"/>
              <a:gd name="f551" fmla="*/ f417 1 353640"/>
              <a:gd name="f552" fmla="*/ f418 1 770199"/>
              <a:gd name="f553" fmla="*/ f419 1 353640"/>
              <a:gd name="f554" fmla="*/ f420 1 770199"/>
              <a:gd name="f555" fmla="*/ f421 1 353640"/>
              <a:gd name="f556" fmla="*/ f422 1 770199"/>
              <a:gd name="f557" fmla="*/ f423 1 353640"/>
              <a:gd name="f558" fmla="*/ f424 1 770199"/>
              <a:gd name="f559" fmla="*/ f425 1 353640"/>
              <a:gd name="f560" fmla="*/ f426 1 770199"/>
              <a:gd name="f561" fmla="*/ f427 1 353640"/>
              <a:gd name="f562" fmla="*/ f428 1 770199"/>
              <a:gd name="f563" fmla="*/ f429 1 353640"/>
              <a:gd name="f564" fmla="*/ f430 1 770199"/>
              <a:gd name="f565" fmla="*/ f431 1 353640"/>
              <a:gd name="f566" fmla="*/ f432 1 770199"/>
              <a:gd name="f567" fmla="*/ f433 1 353640"/>
              <a:gd name="f568" fmla="*/ f434 1 770199"/>
              <a:gd name="f569" fmla="*/ f435 1 353640"/>
              <a:gd name="f570" fmla="*/ f436 1 770199"/>
              <a:gd name="f571" fmla="*/ f437 1 353640"/>
              <a:gd name="f572" fmla="*/ f438 1 770199"/>
              <a:gd name="f573" fmla="*/ f439 1 353640"/>
              <a:gd name="f574" fmla="*/ f440 1 770199"/>
              <a:gd name="f575" fmla="*/ f441 1 353640"/>
              <a:gd name="f576" fmla="*/ f442 1 770199"/>
              <a:gd name="f577" fmla="*/ f443 1 353640"/>
              <a:gd name="f578" fmla="*/ f444 1 770199"/>
              <a:gd name="f579" fmla="*/ f445 1 353640"/>
              <a:gd name="f580" fmla="*/ f446 1 770199"/>
              <a:gd name="f581" fmla="*/ f447 1 353640"/>
              <a:gd name="f582" fmla="*/ f448 1 770199"/>
              <a:gd name="f583" fmla="*/ f449 1 353640"/>
              <a:gd name="f584" fmla="*/ f450 1 770199"/>
              <a:gd name="f585" fmla="*/ f451 1 353640"/>
              <a:gd name="f586" fmla="*/ f452 1 770199"/>
              <a:gd name="f587" fmla="*/ f453 1 353640"/>
              <a:gd name="f588" fmla="*/ f454 1 770199"/>
              <a:gd name="f589" fmla="*/ f455 1 353640"/>
              <a:gd name="f590" fmla="*/ f456 1 770199"/>
              <a:gd name="f591" fmla="*/ f457 1 353640"/>
              <a:gd name="f592" fmla="*/ f458 1 770199"/>
              <a:gd name="f593" fmla="*/ f459 1 353640"/>
              <a:gd name="f594" fmla="*/ f460 1 770199"/>
              <a:gd name="f595" fmla="*/ f461 1 353640"/>
              <a:gd name="f596" fmla="*/ f462 1 770199"/>
              <a:gd name="f597" fmla="*/ f463 1 353640"/>
              <a:gd name="f598" fmla="*/ f464 1 770199"/>
              <a:gd name="f599" fmla="*/ f465 1 353640"/>
              <a:gd name="f600" fmla="*/ f466 1 770199"/>
              <a:gd name="f601" fmla="*/ f467 1 353640"/>
              <a:gd name="f602" fmla="*/ f468 1 770199"/>
              <a:gd name="f603" fmla="*/ f469 1 353640"/>
              <a:gd name="f604" fmla="*/ f470 1 770199"/>
              <a:gd name="f605" fmla="*/ f471 1 353640"/>
              <a:gd name="f606" fmla="*/ f472 1 770199"/>
              <a:gd name="f607" fmla="*/ f473 1 353640"/>
              <a:gd name="f608" fmla="*/ f474 1 770199"/>
              <a:gd name="f609" fmla="*/ f475 1 353640"/>
              <a:gd name="f610" fmla="*/ f476 1 770199"/>
              <a:gd name="f611" fmla="*/ f477 1 353640"/>
              <a:gd name="f612" fmla="*/ f478 1 770199"/>
              <a:gd name="f613" fmla="*/ f479 1 353640"/>
              <a:gd name="f614" fmla="*/ f480 1 770199"/>
              <a:gd name="f615" fmla="*/ f481 1 353640"/>
              <a:gd name="f616" fmla="*/ f482 1 770199"/>
              <a:gd name="f617" fmla="*/ f483 1 353640"/>
              <a:gd name="f618" fmla="*/ f484 1 770199"/>
              <a:gd name="f619" fmla="*/ f485 1 353640"/>
              <a:gd name="f620" fmla="*/ f486 1 770199"/>
              <a:gd name="f621" fmla="*/ f487 1 353640"/>
              <a:gd name="f622" fmla="*/ f488 1 770199"/>
              <a:gd name="f623" fmla="*/ f489 1 353640"/>
              <a:gd name="f624" fmla="*/ f490 1 770199"/>
              <a:gd name="f625" fmla="*/ f491 1 353640"/>
              <a:gd name="f626" fmla="*/ f492 1 770199"/>
              <a:gd name="f627" fmla="*/ f493 1 353640"/>
              <a:gd name="f628" fmla="*/ f494 1 770199"/>
              <a:gd name="f629" fmla="*/ f495 1 353640"/>
              <a:gd name="f630" fmla="*/ f496 1 770199"/>
              <a:gd name="f631" fmla="*/ f497 1 353640"/>
              <a:gd name="f632" fmla="*/ f498 1 770199"/>
              <a:gd name="f633" fmla="*/ f499 1 353640"/>
              <a:gd name="f634" fmla="*/ f500 1 770199"/>
              <a:gd name="f635" fmla="*/ f501 1 353640"/>
              <a:gd name="f636" fmla="*/ f502 1 770199"/>
              <a:gd name="f637" fmla="*/ f503 1 353640"/>
              <a:gd name="f638" fmla="*/ f504 1 770199"/>
              <a:gd name="f639" fmla="*/ f505 1 353640"/>
              <a:gd name="f640" fmla="*/ f506 1 770199"/>
              <a:gd name="f641" fmla="*/ f507 1 353640"/>
              <a:gd name="f642" fmla="*/ f508 1 770199"/>
              <a:gd name="f643" fmla="*/ f509 1 353640"/>
              <a:gd name="f644" fmla="*/ f510 1 770199"/>
              <a:gd name="f645" fmla="*/ f511 1 353640"/>
              <a:gd name="f646" fmla="*/ f512 1 770199"/>
              <a:gd name="f647" fmla="*/ f513 1 353640"/>
              <a:gd name="f648" fmla="*/ f514 1 770199"/>
              <a:gd name="f649" fmla="*/ f515 1 353640"/>
              <a:gd name="f650" fmla="*/ f516 1 770199"/>
              <a:gd name="f651" fmla="*/ f517 1 353640"/>
              <a:gd name="f652" fmla="*/ f518 1 770199"/>
              <a:gd name="f653" fmla="*/ f519 1 353640"/>
              <a:gd name="f654" fmla="*/ f520 1 770199"/>
              <a:gd name="f655" fmla="*/ f521 1 353640"/>
              <a:gd name="f656" fmla="*/ f522 1 770199"/>
              <a:gd name="f657" fmla="*/ f523 1 353640"/>
              <a:gd name="f658" fmla="*/ f524 1 770199"/>
              <a:gd name="f659" fmla="*/ f525 1 353640"/>
              <a:gd name="f660" fmla="*/ f526 1 770199"/>
              <a:gd name="f661" fmla="*/ f527 1 353640"/>
              <a:gd name="f662" fmla="*/ f528 1 770199"/>
              <a:gd name="f663" fmla="*/ f529 1 353640"/>
              <a:gd name="f664" fmla="*/ f530 1 770199"/>
              <a:gd name="f665" fmla="*/ f531 1 353640"/>
              <a:gd name="f666" fmla="*/ f532 1 770199"/>
              <a:gd name="f667" fmla="*/ f533 1 353640"/>
              <a:gd name="f668" fmla="*/ f534 1 770199"/>
              <a:gd name="f669" fmla="*/ f535 1 353640"/>
              <a:gd name="f670" fmla="*/ f536 1 770199"/>
              <a:gd name="f671" fmla="*/ f537 1 353640"/>
              <a:gd name="f672" fmla="*/ f538 1 770199"/>
              <a:gd name="f673" fmla="*/ f539 1 353640"/>
              <a:gd name="f674" fmla="*/ f540 1 770199"/>
              <a:gd name="f675" fmla="*/ f541 1 353640"/>
              <a:gd name="f676" fmla="*/ f542 1 770199"/>
              <a:gd name="f677" fmla="*/ f543 1 353640"/>
              <a:gd name="f678" fmla="*/ f544 1 770199"/>
              <a:gd name="f679" fmla="*/ f545 1 353640"/>
              <a:gd name="f680" fmla="*/ f404 1 f411"/>
              <a:gd name="f681" fmla="*/ f405 1 f411"/>
              <a:gd name="f682" fmla="*/ f404 1 f412"/>
              <a:gd name="f683" fmla="*/ f406 1 f412"/>
              <a:gd name="f684" fmla="*/ f547 1 f411"/>
              <a:gd name="f685" fmla="*/ f548 1 f412"/>
              <a:gd name="f686" fmla="*/ f549 1 f411"/>
              <a:gd name="f687" fmla="*/ f550 1 f412"/>
              <a:gd name="f688" fmla="*/ f551 1 f411"/>
              <a:gd name="f689" fmla="*/ f552 1 f412"/>
              <a:gd name="f690" fmla="*/ f553 1 f411"/>
              <a:gd name="f691" fmla="*/ f554 1 f412"/>
              <a:gd name="f692" fmla="*/ f555 1 f411"/>
              <a:gd name="f693" fmla="*/ f556 1 f412"/>
              <a:gd name="f694" fmla="*/ f557 1 f411"/>
              <a:gd name="f695" fmla="*/ f558 1 f412"/>
              <a:gd name="f696" fmla="*/ f559 1 f411"/>
              <a:gd name="f697" fmla="*/ f560 1 f412"/>
              <a:gd name="f698" fmla="*/ f561 1 f411"/>
              <a:gd name="f699" fmla="*/ f562 1 f412"/>
              <a:gd name="f700" fmla="*/ f563 1 f411"/>
              <a:gd name="f701" fmla="*/ f564 1 f412"/>
              <a:gd name="f702" fmla="*/ f565 1 f411"/>
              <a:gd name="f703" fmla="*/ f566 1 f412"/>
              <a:gd name="f704" fmla="*/ f567 1 f411"/>
              <a:gd name="f705" fmla="*/ f568 1 f412"/>
              <a:gd name="f706" fmla="*/ f569 1 f411"/>
              <a:gd name="f707" fmla="*/ f570 1 f412"/>
              <a:gd name="f708" fmla="*/ f571 1 f411"/>
              <a:gd name="f709" fmla="*/ f572 1 f412"/>
              <a:gd name="f710" fmla="*/ f573 1 f411"/>
              <a:gd name="f711" fmla="*/ f574 1 f412"/>
              <a:gd name="f712" fmla="*/ f575 1 f411"/>
              <a:gd name="f713" fmla="*/ f576 1 f412"/>
              <a:gd name="f714" fmla="*/ f577 1 f411"/>
              <a:gd name="f715" fmla="*/ f578 1 f412"/>
              <a:gd name="f716" fmla="*/ f579 1 f411"/>
              <a:gd name="f717" fmla="*/ f580 1 f412"/>
              <a:gd name="f718" fmla="*/ f581 1 f411"/>
              <a:gd name="f719" fmla="*/ f582 1 f412"/>
              <a:gd name="f720" fmla="*/ f583 1 f411"/>
              <a:gd name="f721" fmla="*/ f584 1 f412"/>
              <a:gd name="f722" fmla="*/ f585 1 f411"/>
              <a:gd name="f723" fmla="*/ f586 1 f412"/>
              <a:gd name="f724" fmla="*/ f587 1 f411"/>
              <a:gd name="f725" fmla="*/ f588 1 f412"/>
              <a:gd name="f726" fmla="*/ f589 1 f411"/>
              <a:gd name="f727" fmla="*/ f590 1 f412"/>
              <a:gd name="f728" fmla="*/ f591 1 f411"/>
              <a:gd name="f729" fmla="*/ f592 1 f412"/>
              <a:gd name="f730" fmla="*/ f593 1 f411"/>
              <a:gd name="f731" fmla="*/ f594 1 f412"/>
              <a:gd name="f732" fmla="*/ f595 1 f411"/>
              <a:gd name="f733" fmla="*/ f596 1 f412"/>
              <a:gd name="f734" fmla="*/ f597 1 f411"/>
              <a:gd name="f735" fmla="*/ f598 1 f412"/>
              <a:gd name="f736" fmla="*/ f599 1 f411"/>
              <a:gd name="f737" fmla="*/ f600 1 f412"/>
              <a:gd name="f738" fmla="*/ f601 1 f411"/>
              <a:gd name="f739" fmla="*/ f602 1 f412"/>
              <a:gd name="f740" fmla="*/ f603 1 f411"/>
              <a:gd name="f741" fmla="*/ f604 1 f412"/>
              <a:gd name="f742" fmla="*/ f605 1 f411"/>
              <a:gd name="f743" fmla="*/ f606 1 f412"/>
              <a:gd name="f744" fmla="*/ f607 1 f411"/>
              <a:gd name="f745" fmla="*/ f608 1 f412"/>
              <a:gd name="f746" fmla="*/ f609 1 f411"/>
              <a:gd name="f747" fmla="*/ f610 1 f412"/>
              <a:gd name="f748" fmla="*/ f611 1 f411"/>
              <a:gd name="f749" fmla="*/ f612 1 f412"/>
              <a:gd name="f750" fmla="*/ f613 1 f411"/>
              <a:gd name="f751" fmla="*/ f614 1 f412"/>
              <a:gd name="f752" fmla="*/ f615 1 f411"/>
              <a:gd name="f753" fmla="*/ f616 1 f412"/>
              <a:gd name="f754" fmla="*/ f617 1 f411"/>
              <a:gd name="f755" fmla="*/ f618 1 f412"/>
              <a:gd name="f756" fmla="*/ f619 1 f411"/>
              <a:gd name="f757" fmla="*/ f620 1 f412"/>
              <a:gd name="f758" fmla="*/ f621 1 f411"/>
              <a:gd name="f759" fmla="*/ f622 1 f412"/>
              <a:gd name="f760" fmla="*/ f623 1 f411"/>
              <a:gd name="f761" fmla="*/ f624 1 f412"/>
              <a:gd name="f762" fmla="*/ f625 1 f411"/>
              <a:gd name="f763" fmla="*/ f626 1 f412"/>
              <a:gd name="f764" fmla="*/ f627 1 f411"/>
              <a:gd name="f765" fmla="*/ f628 1 f412"/>
              <a:gd name="f766" fmla="*/ f629 1 f411"/>
              <a:gd name="f767" fmla="*/ f630 1 f412"/>
              <a:gd name="f768" fmla="*/ f631 1 f411"/>
              <a:gd name="f769" fmla="*/ f632 1 f412"/>
              <a:gd name="f770" fmla="*/ f633 1 f411"/>
              <a:gd name="f771" fmla="*/ f634 1 f412"/>
              <a:gd name="f772" fmla="*/ f635 1 f411"/>
              <a:gd name="f773" fmla="*/ f636 1 f412"/>
              <a:gd name="f774" fmla="*/ f637 1 f411"/>
              <a:gd name="f775" fmla="*/ f638 1 f412"/>
              <a:gd name="f776" fmla="*/ f639 1 f411"/>
              <a:gd name="f777" fmla="*/ f640 1 f412"/>
              <a:gd name="f778" fmla="*/ f641 1 f411"/>
              <a:gd name="f779" fmla="*/ f642 1 f412"/>
              <a:gd name="f780" fmla="*/ f643 1 f411"/>
              <a:gd name="f781" fmla="*/ f644 1 f412"/>
              <a:gd name="f782" fmla="*/ f645 1 f411"/>
              <a:gd name="f783" fmla="*/ f646 1 f412"/>
              <a:gd name="f784" fmla="*/ f647 1 f411"/>
              <a:gd name="f785" fmla="*/ f648 1 f412"/>
              <a:gd name="f786" fmla="*/ f649 1 f411"/>
              <a:gd name="f787" fmla="*/ f650 1 f412"/>
              <a:gd name="f788" fmla="*/ f651 1 f411"/>
              <a:gd name="f789" fmla="*/ f652 1 f412"/>
              <a:gd name="f790" fmla="*/ f653 1 f411"/>
              <a:gd name="f791" fmla="*/ f654 1 f412"/>
              <a:gd name="f792" fmla="*/ f655 1 f411"/>
              <a:gd name="f793" fmla="*/ f656 1 f412"/>
              <a:gd name="f794" fmla="*/ f657 1 f411"/>
              <a:gd name="f795" fmla="*/ f658 1 f412"/>
              <a:gd name="f796" fmla="*/ f659 1 f411"/>
              <a:gd name="f797" fmla="*/ f660 1 f412"/>
              <a:gd name="f798" fmla="*/ f661 1 f411"/>
              <a:gd name="f799" fmla="*/ f662 1 f412"/>
              <a:gd name="f800" fmla="*/ f663 1 f411"/>
              <a:gd name="f801" fmla="*/ f664 1 f412"/>
              <a:gd name="f802" fmla="*/ f665 1 f411"/>
              <a:gd name="f803" fmla="*/ f666 1 f412"/>
              <a:gd name="f804" fmla="*/ f667 1 f411"/>
              <a:gd name="f805" fmla="*/ f668 1 f412"/>
              <a:gd name="f806" fmla="*/ f669 1 f411"/>
              <a:gd name="f807" fmla="*/ f670 1 f412"/>
              <a:gd name="f808" fmla="*/ f671 1 f411"/>
              <a:gd name="f809" fmla="*/ f672 1 f412"/>
              <a:gd name="f810" fmla="*/ f673 1 f411"/>
              <a:gd name="f811" fmla="*/ f674 1 f412"/>
              <a:gd name="f812" fmla="*/ f675 1 f411"/>
              <a:gd name="f813" fmla="*/ f676 1 f412"/>
              <a:gd name="f814" fmla="*/ f677 1 f411"/>
              <a:gd name="f815" fmla="*/ f678 1 f412"/>
              <a:gd name="f816" fmla="*/ f679 1 f411"/>
              <a:gd name="f817" fmla="*/ f680 f402 1"/>
              <a:gd name="f818" fmla="*/ f681 f402 1"/>
              <a:gd name="f819" fmla="*/ f683 f403 1"/>
              <a:gd name="f820" fmla="*/ f682 f403 1"/>
              <a:gd name="f821" fmla="*/ f684 f402 1"/>
              <a:gd name="f822" fmla="*/ f685 f403 1"/>
              <a:gd name="f823" fmla="*/ f686 f402 1"/>
              <a:gd name="f824" fmla="*/ f687 f403 1"/>
              <a:gd name="f825" fmla="*/ f688 f402 1"/>
              <a:gd name="f826" fmla="*/ f689 f403 1"/>
              <a:gd name="f827" fmla="*/ f690 f402 1"/>
              <a:gd name="f828" fmla="*/ f691 f403 1"/>
              <a:gd name="f829" fmla="*/ f692 f402 1"/>
              <a:gd name="f830" fmla="*/ f693 f403 1"/>
              <a:gd name="f831" fmla="*/ f694 f402 1"/>
              <a:gd name="f832" fmla="*/ f695 f403 1"/>
              <a:gd name="f833" fmla="*/ f696 f402 1"/>
              <a:gd name="f834" fmla="*/ f697 f403 1"/>
              <a:gd name="f835" fmla="*/ f698 f402 1"/>
              <a:gd name="f836" fmla="*/ f699 f403 1"/>
              <a:gd name="f837" fmla="*/ f700 f402 1"/>
              <a:gd name="f838" fmla="*/ f701 f403 1"/>
              <a:gd name="f839" fmla="*/ f702 f402 1"/>
              <a:gd name="f840" fmla="*/ f703 f403 1"/>
              <a:gd name="f841" fmla="*/ f704 f402 1"/>
              <a:gd name="f842" fmla="*/ f705 f403 1"/>
              <a:gd name="f843" fmla="*/ f706 f402 1"/>
              <a:gd name="f844" fmla="*/ f707 f403 1"/>
              <a:gd name="f845" fmla="*/ f708 f402 1"/>
              <a:gd name="f846" fmla="*/ f709 f403 1"/>
              <a:gd name="f847" fmla="*/ f710 f402 1"/>
              <a:gd name="f848" fmla="*/ f711 f403 1"/>
              <a:gd name="f849" fmla="*/ f712 f402 1"/>
              <a:gd name="f850" fmla="*/ f713 f403 1"/>
              <a:gd name="f851" fmla="*/ f714 f402 1"/>
              <a:gd name="f852" fmla="*/ f715 f403 1"/>
              <a:gd name="f853" fmla="*/ f716 f402 1"/>
              <a:gd name="f854" fmla="*/ f717 f403 1"/>
              <a:gd name="f855" fmla="*/ f718 f402 1"/>
              <a:gd name="f856" fmla="*/ f719 f403 1"/>
              <a:gd name="f857" fmla="*/ f720 f402 1"/>
              <a:gd name="f858" fmla="*/ f721 f403 1"/>
              <a:gd name="f859" fmla="*/ f722 f402 1"/>
              <a:gd name="f860" fmla="*/ f723 f403 1"/>
              <a:gd name="f861" fmla="*/ f724 f402 1"/>
              <a:gd name="f862" fmla="*/ f725 f403 1"/>
              <a:gd name="f863" fmla="*/ f726 f402 1"/>
              <a:gd name="f864" fmla="*/ f727 f403 1"/>
              <a:gd name="f865" fmla="*/ f728 f402 1"/>
              <a:gd name="f866" fmla="*/ f729 f403 1"/>
              <a:gd name="f867" fmla="*/ f730 f402 1"/>
              <a:gd name="f868" fmla="*/ f731 f403 1"/>
              <a:gd name="f869" fmla="*/ f732 f402 1"/>
              <a:gd name="f870" fmla="*/ f733 f403 1"/>
              <a:gd name="f871" fmla="*/ f734 f402 1"/>
              <a:gd name="f872" fmla="*/ f735 f403 1"/>
              <a:gd name="f873" fmla="*/ f736 f402 1"/>
              <a:gd name="f874" fmla="*/ f737 f403 1"/>
              <a:gd name="f875" fmla="*/ f738 f402 1"/>
              <a:gd name="f876" fmla="*/ f739 f403 1"/>
              <a:gd name="f877" fmla="*/ f740 f402 1"/>
              <a:gd name="f878" fmla="*/ f741 f403 1"/>
              <a:gd name="f879" fmla="*/ f742 f402 1"/>
              <a:gd name="f880" fmla="*/ f743 f403 1"/>
              <a:gd name="f881" fmla="*/ f744 f402 1"/>
              <a:gd name="f882" fmla="*/ f745 f403 1"/>
              <a:gd name="f883" fmla="*/ f746 f402 1"/>
              <a:gd name="f884" fmla="*/ f747 f403 1"/>
              <a:gd name="f885" fmla="*/ f748 f402 1"/>
              <a:gd name="f886" fmla="*/ f749 f403 1"/>
              <a:gd name="f887" fmla="*/ f750 f402 1"/>
              <a:gd name="f888" fmla="*/ f751 f403 1"/>
              <a:gd name="f889" fmla="*/ f752 f402 1"/>
              <a:gd name="f890" fmla="*/ f753 f403 1"/>
              <a:gd name="f891" fmla="*/ f754 f402 1"/>
              <a:gd name="f892" fmla="*/ f755 f403 1"/>
              <a:gd name="f893" fmla="*/ f756 f402 1"/>
              <a:gd name="f894" fmla="*/ f757 f403 1"/>
              <a:gd name="f895" fmla="*/ f758 f402 1"/>
              <a:gd name="f896" fmla="*/ f759 f403 1"/>
              <a:gd name="f897" fmla="*/ f760 f402 1"/>
              <a:gd name="f898" fmla="*/ f761 f403 1"/>
              <a:gd name="f899" fmla="*/ f762 f402 1"/>
              <a:gd name="f900" fmla="*/ f763 f403 1"/>
              <a:gd name="f901" fmla="*/ f764 f402 1"/>
              <a:gd name="f902" fmla="*/ f765 f403 1"/>
              <a:gd name="f903" fmla="*/ f766 f402 1"/>
              <a:gd name="f904" fmla="*/ f767 f403 1"/>
              <a:gd name="f905" fmla="*/ f768 f402 1"/>
              <a:gd name="f906" fmla="*/ f769 f403 1"/>
              <a:gd name="f907" fmla="*/ f770 f402 1"/>
              <a:gd name="f908" fmla="*/ f771 f403 1"/>
              <a:gd name="f909" fmla="*/ f772 f402 1"/>
              <a:gd name="f910" fmla="*/ f773 f403 1"/>
              <a:gd name="f911" fmla="*/ f774 f402 1"/>
              <a:gd name="f912" fmla="*/ f775 f403 1"/>
              <a:gd name="f913" fmla="*/ f776 f402 1"/>
              <a:gd name="f914" fmla="*/ f777 f403 1"/>
              <a:gd name="f915" fmla="*/ f778 f402 1"/>
              <a:gd name="f916" fmla="*/ f779 f403 1"/>
              <a:gd name="f917" fmla="*/ f780 f402 1"/>
              <a:gd name="f918" fmla="*/ f781 f403 1"/>
              <a:gd name="f919" fmla="*/ f782 f402 1"/>
              <a:gd name="f920" fmla="*/ f783 f403 1"/>
              <a:gd name="f921" fmla="*/ f784 f402 1"/>
              <a:gd name="f922" fmla="*/ f785 f403 1"/>
              <a:gd name="f923" fmla="*/ f786 f402 1"/>
              <a:gd name="f924" fmla="*/ f787 f403 1"/>
              <a:gd name="f925" fmla="*/ f788 f402 1"/>
              <a:gd name="f926" fmla="*/ f789 f403 1"/>
              <a:gd name="f927" fmla="*/ f790 f402 1"/>
              <a:gd name="f928" fmla="*/ f791 f403 1"/>
              <a:gd name="f929" fmla="*/ f792 f402 1"/>
              <a:gd name="f930" fmla="*/ f793 f403 1"/>
              <a:gd name="f931" fmla="*/ f794 f402 1"/>
              <a:gd name="f932" fmla="*/ f795 f403 1"/>
              <a:gd name="f933" fmla="*/ f796 f402 1"/>
              <a:gd name="f934" fmla="*/ f797 f403 1"/>
              <a:gd name="f935" fmla="*/ f798 f402 1"/>
              <a:gd name="f936" fmla="*/ f799 f403 1"/>
              <a:gd name="f937" fmla="*/ f800 f402 1"/>
              <a:gd name="f938" fmla="*/ f801 f403 1"/>
              <a:gd name="f939" fmla="*/ f802 f402 1"/>
              <a:gd name="f940" fmla="*/ f803 f403 1"/>
              <a:gd name="f941" fmla="*/ f804 f402 1"/>
              <a:gd name="f942" fmla="*/ f805 f403 1"/>
              <a:gd name="f943" fmla="*/ f806 f402 1"/>
              <a:gd name="f944" fmla="*/ f807 f403 1"/>
              <a:gd name="f945" fmla="*/ f808 f402 1"/>
              <a:gd name="f946" fmla="*/ f809 f403 1"/>
              <a:gd name="f947" fmla="*/ f810 f402 1"/>
              <a:gd name="f948" fmla="*/ f811 f403 1"/>
              <a:gd name="f949" fmla="*/ f812 f402 1"/>
              <a:gd name="f950" fmla="*/ f813 f403 1"/>
              <a:gd name="f951" fmla="*/ f814 f402 1"/>
              <a:gd name="f952" fmla="*/ f815 f403 1"/>
              <a:gd name="f953" fmla="*/ f816 f4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6">
                <a:pos x="f821" y="f822"/>
              </a:cxn>
              <a:cxn ang="f546">
                <a:pos x="f823" y="f824"/>
              </a:cxn>
              <a:cxn ang="f546">
                <a:pos x="f825" y="f826"/>
              </a:cxn>
              <a:cxn ang="f546">
                <a:pos x="f827" y="f828"/>
              </a:cxn>
              <a:cxn ang="f546">
                <a:pos x="f829" y="f830"/>
              </a:cxn>
              <a:cxn ang="f546">
                <a:pos x="f831" y="f832"/>
              </a:cxn>
              <a:cxn ang="f546">
                <a:pos x="f833" y="f834"/>
              </a:cxn>
              <a:cxn ang="f546">
                <a:pos x="f835" y="f836"/>
              </a:cxn>
              <a:cxn ang="f546">
                <a:pos x="f837" y="f838"/>
              </a:cxn>
              <a:cxn ang="f546">
                <a:pos x="f839" y="f840"/>
              </a:cxn>
              <a:cxn ang="f546">
                <a:pos x="f841" y="f842"/>
              </a:cxn>
              <a:cxn ang="f546">
                <a:pos x="f843" y="f844"/>
              </a:cxn>
              <a:cxn ang="f546">
                <a:pos x="f845" y="f846"/>
              </a:cxn>
              <a:cxn ang="f546">
                <a:pos x="f847" y="f848"/>
              </a:cxn>
              <a:cxn ang="f546">
                <a:pos x="f849" y="f850"/>
              </a:cxn>
              <a:cxn ang="f546">
                <a:pos x="f851" y="f852"/>
              </a:cxn>
              <a:cxn ang="f546">
                <a:pos x="f853" y="f854"/>
              </a:cxn>
              <a:cxn ang="f546">
                <a:pos x="f855" y="f856"/>
              </a:cxn>
              <a:cxn ang="f546">
                <a:pos x="f857" y="f858"/>
              </a:cxn>
              <a:cxn ang="f546">
                <a:pos x="f859" y="f860"/>
              </a:cxn>
              <a:cxn ang="f546">
                <a:pos x="f861" y="f862"/>
              </a:cxn>
              <a:cxn ang="f546">
                <a:pos x="f863" y="f864"/>
              </a:cxn>
              <a:cxn ang="f546">
                <a:pos x="f865" y="f866"/>
              </a:cxn>
              <a:cxn ang="f546">
                <a:pos x="f867" y="f868"/>
              </a:cxn>
              <a:cxn ang="f546">
                <a:pos x="f869" y="f870"/>
              </a:cxn>
              <a:cxn ang="f546">
                <a:pos x="f871" y="f872"/>
              </a:cxn>
              <a:cxn ang="f546">
                <a:pos x="f873" y="f874"/>
              </a:cxn>
              <a:cxn ang="f546">
                <a:pos x="f875" y="f876"/>
              </a:cxn>
              <a:cxn ang="f546">
                <a:pos x="f877" y="f878"/>
              </a:cxn>
              <a:cxn ang="f546">
                <a:pos x="f879" y="f880"/>
              </a:cxn>
              <a:cxn ang="f546">
                <a:pos x="f881" y="f882"/>
              </a:cxn>
              <a:cxn ang="f546">
                <a:pos x="f883" y="f884"/>
              </a:cxn>
              <a:cxn ang="f546">
                <a:pos x="f885" y="f886"/>
              </a:cxn>
              <a:cxn ang="f546">
                <a:pos x="f887" y="f888"/>
              </a:cxn>
              <a:cxn ang="f546">
                <a:pos x="f889" y="f890"/>
              </a:cxn>
              <a:cxn ang="f546">
                <a:pos x="f891" y="f892"/>
              </a:cxn>
              <a:cxn ang="f546">
                <a:pos x="f893" y="f894"/>
              </a:cxn>
              <a:cxn ang="f546">
                <a:pos x="f895" y="f896"/>
              </a:cxn>
              <a:cxn ang="f546">
                <a:pos x="f897" y="f898"/>
              </a:cxn>
              <a:cxn ang="f546">
                <a:pos x="f899" y="f900"/>
              </a:cxn>
              <a:cxn ang="f546">
                <a:pos x="f901" y="f902"/>
              </a:cxn>
              <a:cxn ang="f546">
                <a:pos x="f903" y="f904"/>
              </a:cxn>
              <a:cxn ang="f546">
                <a:pos x="f905" y="f906"/>
              </a:cxn>
              <a:cxn ang="f546">
                <a:pos x="f907" y="f908"/>
              </a:cxn>
              <a:cxn ang="f546">
                <a:pos x="f909" y="f910"/>
              </a:cxn>
              <a:cxn ang="f546">
                <a:pos x="f911" y="f912"/>
              </a:cxn>
              <a:cxn ang="f546">
                <a:pos x="f913" y="f914"/>
              </a:cxn>
              <a:cxn ang="f546">
                <a:pos x="f915" y="f916"/>
              </a:cxn>
              <a:cxn ang="f546">
                <a:pos x="f917" y="f918"/>
              </a:cxn>
              <a:cxn ang="f546">
                <a:pos x="f919" y="f920"/>
              </a:cxn>
              <a:cxn ang="f546">
                <a:pos x="f921" y="f922"/>
              </a:cxn>
              <a:cxn ang="f546">
                <a:pos x="f923" y="f924"/>
              </a:cxn>
              <a:cxn ang="f546">
                <a:pos x="f925" y="f926"/>
              </a:cxn>
              <a:cxn ang="f546">
                <a:pos x="f927" y="f928"/>
              </a:cxn>
              <a:cxn ang="f546">
                <a:pos x="f929" y="f930"/>
              </a:cxn>
              <a:cxn ang="f546">
                <a:pos x="f931" y="f932"/>
              </a:cxn>
              <a:cxn ang="f546">
                <a:pos x="f933" y="f934"/>
              </a:cxn>
              <a:cxn ang="f546">
                <a:pos x="f935" y="f936"/>
              </a:cxn>
              <a:cxn ang="f546">
                <a:pos x="f937" y="f938"/>
              </a:cxn>
              <a:cxn ang="f546">
                <a:pos x="f939" y="f940"/>
              </a:cxn>
              <a:cxn ang="f546">
                <a:pos x="f941" y="f942"/>
              </a:cxn>
              <a:cxn ang="f546">
                <a:pos x="f943" y="f944"/>
              </a:cxn>
              <a:cxn ang="f546">
                <a:pos x="f945" y="f946"/>
              </a:cxn>
              <a:cxn ang="f546">
                <a:pos x="f947" y="f948"/>
              </a:cxn>
              <a:cxn ang="f546">
                <a:pos x="f949" y="f950"/>
              </a:cxn>
              <a:cxn ang="f546">
                <a:pos x="f951" y="f952"/>
              </a:cxn>
              <a:cxn ang="f546">
                <a:pos x="f953" y="f952"/>
              </a:cxn>
            </a:cxnLst>
            <a:rect l="f817" t="f820" r="f818" b="f819"/>
            <a:pathLst>
              <a:path w="353640" h="77019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74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5"/>
                </a:cubicBezTo>
                <a:cubicBezTo>
                  <a:pt x="f398" y="f5"/>
                  <a:pt x="f399" y="f5"/>
                  <a:pt x="f400" y="f5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ráfico 6">
            <a:extLst>
              <a:ext uri="{FF2B5EF4-FFF2-40B4-BE49-F238E27FC236}">
                <a16:creationId xmlns:a16="http://schemas.microsoft.com/office/drawing/2014/main" id="{DB3C43AF-58ED-4215-8995-EBC6DF880C2F}"/>
              </a:ext>
            </a:extLst>
          </p:cNvPr>
          <p:cNvSpPr/>
          <p:nvPr/>
        </p:nvSpPr>
        <p:spPr>
          <a:xfrm>
            <a:off x="7283250" y="2926098"/>
            <a:ext cx="353644" cy="770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3640"/>
              <a:gd name="f7" fmla="val 770199"/>
              <a:gd name="f8" fmla="val 353641"/>
              <a:gd name="f9" fmla="val 21"/>
              <a:gd name="f10" fmla="val 352610"/>
              <a:gd name="f11" fmla="val 1310"/>
              <a:gd name="f12" fmla="val 351815"/>
              <a:gd name="f13" fmla="val 2899"/>
              <a:gd name="f14" fmla="val 350548"/>
              <a:gd name="f15" fmla="val 3844"/>
              <a:gd name="f16" fmla="val 319260"/>
              <a:gd name="f17" fmla="val 27080"/>
              <a:gd name="f18" fmla="val 301822"/>
              <a:gd name="f19" fmla="val 59270"/>
              <a:gd name="f20" fmla="val 292180"/>
              <a:gd name="f21" fmla="val 95992"/>
              <a:gd name="f22" fmla="val 289217"/>
              <a:gd name="f23" fmla="val 107288"/>
              <a:gd name="f24" fmla="val 284278"/>
              <a:gd name="f25" fmla="val 114868"/>
              <a:gd name="f26" fmla="val 273991"/>
              <a:gd name="f27" fmla="val 120881"/>
              <a:gd name="f28" fmla="val 252989"/>
              <a:gd name="f29" fmla="val 133186"/>
              <a:gd name="f30" fmla="val 235852"/>
              <a:gd name="f31" fmla="val 150409"/>
              <a:gd name="f32" fmla="val 219725"/>
              <a:gd name="f33" fmla="val 168533"/>
              <a:gd name="f34" fmla="val 218995"/>
              <a:gd name="f35" fmla="val 169349"/>
              <a:gd name="f36" fmla="val 218780"/>
              <a:gd name="f37" fmla="val 170616"/>
              <a:gd name="f38" fmla="val 218157"/>
              <a:gd name="f39" fmla="val 172034"/>
              <a:gd name="f40" fmla="val 222903"/>
              <a:gd name="f41" fmla="val 172334"/>
              <a:gd name="f42" fmla="val 224986"/>
              <a:gd name="f43" fmla="val 168791"/>
              <a:gd name="f44" fmla="val 227799"/>
              <a:gd name="f45" fmla="val 166686"/>
              <a:gd name="f46" fmla="val 241522"/>
              <a:gd name="f47" fmla="val 156379"/>
              <a:gd name="f48" fmla="val 255974"/>
              <a:gd name="f49" fmla="val 147316"/>
              <a:gd name="f50" fmla="val 272101"/>
              <a:gd name="f51" fmla="val 141260"/>
              <a:gd name="f52" fmla="val 281658"/>
              <a:gd name="f53" fmla="val 137674"/>
              <a:gd name="f54" fmla="val 282968"/>
              <a:gd name="f55" fmla="val 138769"/>
              <a:gd name="f56" fmla="val 282259"/>
              <a:gd name="f57" fmla="val 148948"/>
              <a:gd name="f58" fmla="val 281615"/>
              <a:gd name="f59" fmla="val 158097"/>
              <a:gd name="f60" fmla="val 280756"/>
              <a:gd name="f61" fmla="val 167223"/>
              <a:gd name="f62" fmla="val 280305"/>
              <a:gd name="f63" fmla="val 176372"/>
              <a:gd name="f64" fmla="val 279940"/>
              <a:gd name="f65" fmla="val 184081"/>
              <a:gd name="f66" fmla="val 276268"/>
              <a:gd name="f67" fmla="val 189213"/>
              <a:gd name="f68" fmla="val 270169"/>
              <a:gd name="f69" fmla="val 193895"/>
              <a:gd name="f70" fmla="val 240920"/>
              <a:gd name="f71" fmla="val 216336"/>
              <a:gd name="f72" fmla="val 216117"/>
              <a:gd name="f73" fmla="val 243330"/>
              <a:gd name="f74" fmla="val 192430"/>
              <a:gd name="f75" fmla="val 271418"/>
              <a:gd name="f76" fmla="val 191120"/>
              <a:gd name="f77" fmla="val 272986"/>
              <a:gd name="f78" fmla="val 190090"/>
              <a:gd name="f79" fmla="val 274790"/>
              <a:gd name="f80" fmla="val 188007"/>
              <a:gd name="f81" fmla="val 277775"/>
              <a:gd name="f82" fmla="val 192795"/>
              <a:gd name="f83" fmla="val 277152"/>
              <a:gd name="f84" fmla="val 194578"/>
              <a:gd name="f85" fmla="val 274361"/>
              <a:gd name="f86" fmla="val 196790"/>
              <a:gd name="f87" fmla="val 272492"/>
              <a:gd name="f88" fmla="val 218436"/>
              <a:gd name="f89" fmla="val 254067"/>
              <a:gd name="f90" fmla="val 241607"/>
              <a:gd name="f91" fmla="val 237854"/>
              <a:gd name="f92" fmla="val 266497"/>
              <a:gd name="f93" fmla="val 224088"/>
              <a:gd name="f94" fmla="val 276418"/>
              <a:gd name="f95" fmla="val 218612"/>
              <a:gd name="f96" fmla="val 277298"/>
              <a:gd name="f97" fmla="val 219192"/>
              <a:gd name="f98" fmla="val 276933"/>
              <a:gd name="f99" fmla="val 230853"/>
              <a:gd name="f100" fmla="val 276117"/>
              <a:gd name="f101" fmla="val 256751"/>
              <a:gd name="f102" fmla="val 272187"/>
              <a:gd name="f103" fmla="val 282220"/>
              <a:gd name="f104" fmla="val 266110"/>
              <a:gd name="f105" fmla="val 307410"/>
              <a:gd name="f106" fmla="val 264048"/>
              <a:gd name="f107" fmla="val 316021"/>
              <a:gd name="f108" fmla="val 260097"/>
              <a:gd name="f109" fmla="val 322313"/>
              <a:gd name="f110" fmla="val 252388"/>
              <a:gd name="f111" fmla="val 327081"/>
              <a:gd name="f112" fmla="val 213175"/>
              <a:gd name="f113" fmla="val 351412"/>
              <a:gd name="f114" fmla="val 183132"/>
              <a:gd name="f115" fmla="val 385428"/>
              <a:gd name="f116" fmla="val 154549"/>
              <a:gd name="f117" fmla="val 420904"/>
              <a:gd name="f118" fmla="val 152466"/>
              <a:gd name="f119" fmla="val 423481"/>
              <a:gd name="f120" fmla="val 150684"/>
              <a:gd name="f121" fmla="val 426337"/>
              <a:gd name="f122" fmla="val 148880"/>
              <a:gd name="f123" fmla="val 429129"/>
              <a:gd name="f124" fmla="val 148493"/>
              <a:gd name="f125" fmla="val 429708"/>
              <a:gd name="f126" fmla="val 148601"/>
              <a:gd name="f127" fmla="val 430589"/>
              <a:gd name="f128" fmla="val 148042"/>
              <a:gd name="f129" fmla="val 433789"/>
              <a:gd name="f130" fmla="val 163375"/>
              <a:gd name="f131" fmla="val 417833"/>
              <a:gd name="f132" fmla="val 176110"/>
              <a:gd name="f133" fmla="val 401985"/>
              <a:gd name="f134" fmla="val 193096"/>
              <a:gd name="f135" fmla="val 390667"/>
              <a:gd name="f136" fmla="val 209975"/>
              <a:gd name="f137" fmla="val 379415"/>
              <a:gd name="f138" fmla="val 227348"/>
              <a:gd name="f139" fmla="val 369042"/>
              <a:gd name="f140" fmla="val 244743"/>
              <a:gd name="f141" fmla="val 358735"/>
              <a:gd name="f142" fmla="val 248501"/>
              <a:gd name="f143" fmla="val 363888"/>
              <a:gd name="f144" fmla="val 245344"/>
              <a:gd name="f145" fmla="val 367067"/>
              <a:gd name="f146" fmla="val 243970"/>
              <a:gd name="f147" fmla="val 370245"/>
              <a:gd name="f148" fmla="val 224900"/>
              <a:gd name="f149" fmla="val 414139"/>
              <a:gd name="f150" fmla="val 198701"/>
              <a:gd name="f151" fmla="val 453631"/>
              <a:gd name="f152" fmla="val 168916"/>
              <a:gd name="f153" fmla="val 490868"/>
              <a:gd name="f154" fmla="val 147269"/>
              <a:gd name="f155" fmla="val 517926"/>
              <a:gd name="f156" fmla="val 123389"/>
              <a:gd name="f157" fmla="val 542923"/>
              <a:gd name="f158" fmla="val 98500"/>
              <a:gd name="f159" fmla="val 566975"/>
              <a:gd name="f160" fmla="val 97899"/>
              <a:gd name="f161" fmla="val 567554"/>
              <a:gd name="f162" fmla="val 97319"/>
              <a:gd name="f163" fmla="val 568156"/>
              <a:gd name="f164" fmla="val 96696"/>
              <a:gd name="f165" fmla="val 568692"/>
              <a:gd name="f166" fmla="val 94527"/>
              <a:gd name="f167" fmla="val 570561"/>
              <a:gd name="f168" fmla="val 92487"/>
              <a:gd name="f169" fmla="val 573782"/>
              <a:gd name="f170" fmla="val 89416"/>
              <a:gd name="f171" fmla="val 572579"/>
              <a:gd name="f172" fmla="val 85766"/>
              <a:gd name="f173" fmla="val 571162"/>
              <a:gd name="f174" fmla="val 86238"/>
              <a:gd name="f175" fmla="val 567060"/>
              <a:gd name="f176" fmla="val 86174"/>
              <a:gd name="f177" fmla="val 563796"/>
              <a:gd name="f178" fmla="val 86045"/>
              <a:gd name="f179" fmla="val 557977"/>
              <a:gd name="f180" fmla="val 85895"/>
              <a:gd name="f181" fmla="val 552114"/>
              <a:gd name="f182" fmla="val 546294"/>
              <a:gd name="f183" fmla="val 88515"/>
              <a:gd name="f184" fmla="val 509723"/>
              <a:gd name="f185" fmla="val 90275"/>
              <a:gd name="f186" fmla="val 473152"/>
              <a:gd name="f187" fmla="val 95000"/>
              <a:gd name="f188" fmla="val 436752"/>
              <a:gd name="f189" fmla="val 102366"/>
              <a:gd name="f190" fmla="val 380037"/>
              <a:gd name="f191" fmla="val 113769"/>
              <a:gd name="f192" fmla="val 324225"/>
              <a:gd name="f193" fmla="val 129810"/>
              <a:gd name="f194" fmla="val 269335"/>
              <a:gd name="f195" fmla="val 130948"/>
              <a:gd name="f196" fmla="val 265449"/>
              <a:gd name="f197" fmla="val 133182"/>
              <a:gd name="f198" fmla="val 261690"/>
              <a:gd name="f199" fmla="val 132387"/>
              <a:gd name="f200" fmla="val 256579"/>
              <a:gd name="f201" fmla="val 129295"/>
              <a:gd name="f202" fmla="val 258276"/>
              <a:gd name="f203" fmla="val 129080"/>
              <a:gd name="f204" fmla="val 261282"/>
              <a:gd name="f205" fmla="val 128135"/>
              <a:gd name="f206" fmla="val 263623"/>
              <a:gd name="f207" fmla="val 104599"/>
              <a:gd name="f208" fmla="val 322099"/>
              <a:gd name="f209" fmla="val 84778"/>
              <a:gd name="f210" fmla="val 381734"/>
              <a:gd name="f211" fmla="val 73547"/>
              <a:gd name="f212" fmla="val 443903"/>
              <a:gd name="f213" fmla="val 64785"/>
              <a:gd name="f214" fmla="val 492479"/>
              <a:gd name="f215" fmla="val 61650"/>
              <a:gd name="f216" fmla="val 541334"/>
              <a:gd name="f217" fmla="val 65816"/>
              <a:gd name="f218" fmla="val 590661"/>
              <a:gd name="f219" fmla="val 67749"/>
              <a:gd name="f220" fmla="val 613532"/>
              <a:gd name="f221" fmla="val 70927"/>
              <a:gd name="f222" fmla="val 636144"/>
              <a:gd name="f223" fmla="val 74620"/>
              <a:gd name="f224" fmla="val 658757"/>
              <a:gd name="f225" fmla="val 76639"/>
              <a:gd name="f226" fmla="val 671062"/>
              <a:gd name="f227" fmla="val 77455"/>
              <a:gd name="f228" fmla="val 683561"/>
              <a:gd name="f229" fmla="val 78808"/>
              <a:gd name="f230" fmla="val 695951"/>
              <a:gd name="f231" fmla="val 79280"/>
              <a:gd name="f232" fmla="val 700246"/>
              <a:gd name="f233" fmla="val 78400"/>
              <a:gd name="f234" fmla="val 704284"/>
              <a:gd name="f235" fmla="val 76188"/>
              <a:gd name="f236" fmla="val 707956"/>
              <a:gd name="f237" fmla="val 64119"/>
              <a:gd name="f238" fmla="val 727927"/>
              <a:gd name="f239" fmla="val 52008"/>
              <a:gd name="f240" fmla="val 747856"/>
              <a:gd name="f241" fmla="val 39874"/>
              <a:gd name="f242" fmla="val 767784"/>
              <a:gd name="f243" fmla="val 38994"/>
              <a:gd name="f244" fmla="val 769223"/>
              <a:gd name="f245" fmla="val 37791"/>
              <a:gd name="f246" fmla="val 770318"/>
              <a:gd name="f247" fmla="val 35494"/>
              <a:gd name="f248" fmla="val 770189"/>
              <a:gd name="f249" fmla="val 31993"/>
              <a:gd name="f250" fmla="val 767698"/>
              <a:gd name="f251" fmla="val 33196"/>
              <a:gd name="f252" fmla="val 763661"/>
              <a:gd name="f253" fmla="val 33110"/>
              <a:gd name="f254" fmla="val 760161"/>
              <a:gd name="f255" fmla="val 32573"/>
              <a:gd name="f256" fmla="val 736388"/>
              <a:gd name="f257" fmla="val 35107"/>
              <a:gd name="f258" fmla="val 712723"/>
              <a:gd name="f259" fmla="val 36675"/>
              <a:gd name="f260" fmla="val 689058"/>
              <a:gd name="f261" fmla="val 39724"/>
              <a:gd name="f262" fmla="val 643403"/>
              <a:gd name="f263" fmla="val 38371"/>
              <a:gd name="f264" fmla="val 598757"/>
              <a:gd name="f265" fmla="val 21793"/>
              <a:gd name="f266" fmla="val 554927"/>
              <a:gd name="f267" fmla="val 7405"/>
              <a:gd name="f268" fmla="val 517089"/>
              <a:gd name="f269" fmla="val 984"/>
              <a:gd name="f270" fmla="val 477103"/>
              <a:gd name="f271" fmla="val 146"/>
              <a:gd name="f272" fmla="val 436301"/>
              <a:gd name="f273" fmla="val -627"/>
              <a:gd name="f274" fmla="val 398226"/>
              <a:gd name="f275" fmla="val 1499"/>
              <a:gd name="f276" fmla="val 360517"/>
              <a:gd name="f277" fmla="val 10519"/>
              <a:gd name="f278" fmla="val 323409"/>
              <a:gd name="f279" fmla="val 11657"/>
              <a:gd name="f280" fmla="val 318770"/>
              <a:gd name="f281" fmla="val 11807"/>
              <a:gd name="f282" fmla="val 313616"/>
              <a:gd name="f283" fmla="val 17176"/>
              <a:gd name="f284" fmla="val 308097"/>
              <a:gd name="f285" fmla="val 22609"/>
              <a:gd name="f286" fmla="val 325256"/>
              <a:gd name="f287" fmla="val 23704"/>
              <a:gd name="f288" fmla="val 341705"/>
              <a:gd name="f289" fmla="val 27462"/>
              <a:gd name="f290" fmla="val 357510"/>
              <a:gd name="f291" fmla="val 31220"/>
              <a:gd name="f292" fmla="val 373251"/>
              <a:gd name="f293" fmla="val 34914"/>
              <a:gd name="f294" fmla="val 389014"/>
              <a:gd name="f295" fmla="val 40197"/>
              <a:gd name="f296" fmla="val 404519"/>
              <a:gd name="f297" fmla="val 39252"/>
              <a:gd name="f298" fmla="val 392793"/>
              <a:gd name="f299" fmla="val 38264"/>
              <a:gd name="f300" fmla="val 381090"/>
              <a:gd name="f301" fmla="val 37340"/>
              <a:gd name="f302" fmla="val 369365"/>
              <a:gd name="f303" fmla="val 34463"/>
              <a:gd name="f304" fmla="val 332815"/>
              <a:gd name="f305" fmla="val 33045"/>
              <a:gd name="f306" fmla="val 296200"/>
              <a:gd name="f307" fmla="val 33754"/>
              <a:gd name="f308" fmla="val 259522"/>
              <a:gd name="f309" fmla="val 33840"/>
              <a:gd name="f310" fmla="val 254496"/>
              <a:gd name="f311" fmla="val 34635"/>
              <a:gd name="f312" fmla="val 249579"/>
              <a:gd name="f313" fmla="val 36632"/>
              <a:gd name="f314" fmla="val 244897"/>
              <a:gd name="f315" fmla="val 48507"/>
              <a:gd name="f316" fmla="val 217173"/>
              <a:gd name="f317" fmla="val 64205"/>
              <a:gd name="f318" fmla="val 191662"/>
              <a:gd name="f319" fmla="val 82029"/>
              <a:gd name="f320" fmla="val 167438"/>
              <a:gd name="f321" fmla="val 83253"/>
              <a:gd name="f322" fmla="val 165785"/>
              <a:gd name="f323" fmla="val 84649"/>
              <a:gd name="f324" fmla="val 164174"/>
              <a:gd name="f325" fmla="val 87698"/>
              <a:gd name="f326" fmla="val 163551"/>
              <a:gd name="f327" fmla="val 92423"/>
              <a:gd name="f328" fmla="val 170595"/>
              <a:gd name="f329" fmla="val 88493"/>
              <a:gd name="f330" fmla="val 178455"/>
              <a:gd name="f331" fmla="val 89073"/>
              <a:gd name="f332" fmla="val 185820"/>
              <a:gd name="f333" fmla="val 89674"/>
              <a:gd name="f334" fmla="val 193551"/>
              <a:gd name="f335" fmla="val 89202"/>
              <a:gd name="f336" fmla="val 201368"/>
              <a:gd name="f337" fmla="val 89610"/>
              <a:gd name="f338" fmla="val 209163"/>
              <a:gd name="f339" fmla="val 91929"/>
              <a:gd name="f340" fmla="val 189686"/>
              <a:gd name="f341" fmla="val 95408"/>
              <a:gd name="f342" fmla="val 170487"/>
              <a:gd name="f343" fmla="val 100326"/>
              <a:gd name="f344" fmla="val 151547"/>
              <a:gd name="f345" fmla="val 101807"/>
              <a:gd name="f346" fmla="val 145856"/>
              <a:gd name="f347" fmla="val 103676"/>
              <a:gd name="f348" fmla="val 140530"/>
              <a:gd name="f349" fmla="val 107648"/>
              <a:gd name="f350" fmla="val 135892"/>
              <a:gd name="f351" fmla="val 129445"/>
              <a:gd name="f352" fmla="val 110380"/>
              <a:gd name="f353" fmla="val 154893"/>
              <a:gd name="f354" fmla="val 88970"/>
              <a:gd name="f355" fmla="val 181951"/>
              <a:gd name="f356" fmla="val 69320"/>
              <a:gd name="f357" fmla="val 184141"/>
              <a:gd name="f358" fmla="val 67731"/>
              <a:gd name="f359" fmla="val 186439"/>
              <a:gd name="f360" fmla="val 65305"/>
              <a:gd name="f361" fmla="val 191056"/>
              <a:gd name="f362" fmla="val 67924"/>
              <a:gd name="f363" fmla="val 185344"/>
              <a:gd name="f364" fmla="val 84696"/>
              <a:gd name="f365" fmla="val 175165"/>
              <a:gd name="f366" fmla="val 100222"/>
              <a:gd name="f367" fmla="val 171428"/>
              <a:gd name="f368" fmla="val 119678"/>
              <a:gd name="f369" fmla="val 177183"/>
              <a:gd name="f370" fmla="val 117166"/>
              <a:gd name="f371" fmla="val 178644"/>
              <a:gd name="f372" fmla="val 112828"/>
              <a:gd name="f373" fmla="val 180727"/>
              <a:gd name="f374" fmla="val 109285"/>
              <a:gd name="f375" fmla="val 190712"/>
              <a:gd name="f376" fmla="val 92427"/>
              <a:gd name="f377" fmla="val 200741"/>
              <a:gd name="f378" fmla="val 75612"/>
              <a:gd name="f379" fmla="val 210276"/>
              <a:gd name="f380" fmla="val 58519"/>
              <a:gd name="f381" fmla="val 215151"/>
              <a:gd name="f382" fmla="val 49757"/>
              <a:gd name="f383" fmla="val 221958"/>
              <a:gd name="f384" fmla="val 43937"/>
              <a:gd name="f385" fmla="val 230849"/>
              <a:gd name="f386" fmla="val 39385"/>
              <a:gd name="f387" fmla="val 264414"/>
              <a:gd name="f388" fmla="val 22140"/>
              <a:gd name="f389" fmla="val 299439"/>
              <a:gd name="f390" fmla="val 9213"/>
              <a:gd name="f391" fmla="val 336397"/>
              <a:gd name="f392" fmla="val 1589"/>
              <a:gd name="f393" fmla="val 338007"/>
              <a:gd name="f394" fmla="val 1246"/>
              <a:gd name="f395" fmla="val 339532"/>
              <a:gd name="f396" fmla="val 537"/>
              <a:gd name="f397" fmla="val 341100"/>
              <a:gd name="f398" fmla="val 345266"/>
              <a:gd name="f399" fmla="val 349432"/>
              <a:gd name="f400" fmla="val 353598"/>
              <a:gd name="f401" fmla="+- 0 0 -90"/>
              <a:gd name="f402" fmla="*/ f3 1 353640"/>
              <a:gd name="f403" fmla="*/ f4 1 770199"/>
              <a:gd name="f404" fmla="val f5"/>
              <a:gd name="f405" fmla="val f6"/>
              <a:gd name="f406" fmla="val f7"/>
              <a:gd name="f407" fmla="*/ f401 f0 1"/>
              <a:gd name="f408" fmla="+- f406 0 f404"/>
              <a:gd name="f409" fmla="+- f405 0 f404"/>
              <a:gd name="f410" fmla="*/ f407 1 f2"/>
              <a:gd name="f411" fmla="*/ f409 1 353640"/>
              <a:gd name="f412" fmla="*/ f408 1 770199"/>
              <a:gd name="f413" fmla="*/ 353641 f409 1"/>
              <a:gd name="f414" fmla="*/ 21 f408 1"/>
              <a:gd name="f415" fmla="*/ 350548 f409 1"/>
              <a:gd name="f416" fmla="*/ 3844 f408 1"/>
              <a:gd name="f417" fmla="*/ 292180 f409 1"/>
              <a:gd name="f418" fmla="*/ 95992 f408 1"/>
              <a:gd name="f419" fmla="*/ 273991 f409 1"/>
              <a:gd name="f420" fmla="*/ 120881 f408 1"/>
              <a:gd name="f421" fmla="*/ 219725 f409 1"/>
              <a:gd name="f422" fmla="*/ 168533 f408 1"/>
              <a:gd name="f423" fmla="*/ 218157 f409 1"/>
              <a:gd name="f424" fmla="*/ 172034 f408 1"/>
              <a:gd name="f425" fmla="*/ 227799 f409 1"/>
              <a:gd name="f426" fmla="*/ 166686 f408 1"/>
              <a:gd name="f427" fmla="*/ 272101 f409 1"/>
              <a:gd name="f428" fmla="*/ 141260 f408 1"/>
              <a:gd name="f429" fmla="*/ 282259 f409 1"/>
              <a:gd name="f430" fmla="*/ 148948 f408 1"/>
              <a:gd name="f431" fmla="*/ 280305 f409 1"/>
              <a:gd name="f432" fmla="*/ 176372 f408 1"/>
              <a:gd name="f433" fmla="*/ 270169 f409 1"/>
              <a:gd name="f434" fmla="*/ 193895 f408 1"/>
              <a:gd name="f435" fmla="*/ 192430 f409 1"/>
              <a:gd name="f436" fmla="*/ 271418 f408 1"/>
              <a:gd name="f437" fmla="*/ 188007 f409 1"/>
              <a:gd name="f438" fmla="*/ 277775 f408 1"/>
              <a:gd name="f439" fmla="*/ 196790 f409 1"/>
              <a:gd name="f440" fmla="*/ 272492 f408 1"/>
              <a:gd name="f441" fmla="*/ 266497 f409 1"/>
              <a:gd name="f442" fmla="*/ 224088 f408 1"/>
              <a:gd name="f443" fmla="*/ 276933 f409 1"/>
              <a:gd name="f444" fmla="*/ 230853 f408 1"/>
              <a:gd name="f445" fmla="*/ 266110 f409 1"/>
              <a:gd name="f446" fmla="*/ 307410 f408 1"/>
              <a:gd name="f447" fmla="*/ 252388 f409 1"/>
              <a:gd name="f448" fmla="*/ 327081 f408 1"/>
              <a:gd name="f449" fmla="*/ 154549 f409 1"/>
              <a:gd name="f450" fmla="*/ 420904 f408 1"/>
              <a:gd name="f451" fmla="*/ 148880 f409 1"/>
              <a:gd name="f452" fmla="*/ 429129 f408 1"/>
              <a:gd name="f453" fmla="*/ 148042 f409 1"/>
              <a:gd name="f454" fmla="*/ 433789 f408 1"/>
              <a:gd name="f455" fmla="*/ 193096 f409 1"/>
              <a:gd name="f456" fmla="*/ 390667 f408 1"/>
              <a:gd name="f457" fmla="*/ 244743 f409 1"/>
              <a:gd name="f458" fmla="*/ 358735 f408 1"/>
              <a:gd name="f459" fmla="*/ 243970 f409 1"/>
              <a:gd name="f460" fmla="*/ 370245 f408 1"/>
              <a:gd name="f461" fmla="*/ 168916 f409 1"/>
              <a:gd name="f462" fmla="*/ 490868 f408 1"/>
              <a:gd name="f463" fmla="*/ 98500 f409 1"/>
              <a:gd name="f464" fmla="*/ 566975 f408 1"/>
              <a:gd name="f465" fmla="*/ 96696 f409 1"/>
              <a:gd name="f466" fmla="*/ 568692 f408 1"/>
              <a:gd name="f467" fmla="*/ 89416 f409 1"/>
              <a:gd name="f468" fmla="*/ 572579 f408 1"/>
              <a:gd name="f469" fmla="*/ 86174 f409 1"/>
              <a:gd name="f470" fmla="*/ 563796 f408 1"/>
              <a:gd name="f471" fmla="*/ 86238 f409 1"/>
              <a:gd name="f472" fmla="*/ 546294 f408 1"/>
              <a:gd name="f473" fmla="*/ 95000 f409 1"/>
              <a:gd name="f474" fmla="*/ 436752 f408 1"/>
              <a:gd name="f475" fmla="*/ 129810 f409 1"/>
              <a:gd name="f476" fmla="*/ 269335 f408 1"/>
              <a:gd name="f477" fmla="*/ 132387 f409 1"/>
              <a:gd name="f478" fmla="*/ 256579 f408 1"/>
              <a:gd name="f479" fmla="*/ 128135 f409 1"/>
              <a:gd name="f480" fmla="*/ 263623 f408 1"/>
              <a:gd name="f481" fmla="*/ 73547 f409 1"/>
              <a:gd name="f482" fmla="*/ 443903 f408 1"/>
              <a:gd name="f483" fmla="*/ 65816 f409 1"/>
              <a:gd name="f484" fmla="*/ 590661 f408 1"/>
              <a:gd name="f485" fmla="*/ 74620 f409 1"/>
              <a:gd name="f486" fmla="*/ 658757 f408 1"/>
              <a:gd name="f487" fmla="*/ 78808 f409 1"/>
              <a:gd name="f488" fmla="*/ 695951 f408 1"/>
              <a:gd name="f489" fmla="*/ 76188 f409 1"/>
              <a:gd name="f490" fmla="*/ 707956 f408 1"/>
              <a:gd name="f491" fmla="*/ 39874 f409 1"/>
              <a:gd name="f492" fmla="*/ 767784 f408 1"/>
              <a:gd name="f493" fmla="*/ 35494 f409 1"/>
              <a:gd name="f494" fmla="*/ 770189 f408 1"/>
              <a:gd name="f495" fmla="*/ 33110 f409 1"/>
              <a:gd name="f496" fmla="*/ 760161 f408 1"/>
              <a:gd name="f497" fmla="*/ 36675 f409 1"/>
              <a:gd name="f498" fmla="*/ 689058 f408 1"/>
              <a:gd name="f499" fmla="*/ 21793 f409 1"/>
              <a:gd name="f500" fmla="*/ 554927 f408 1"/>
              <a:gd name="f501" fmla="*/ 146 f409 1"/>
              <a:gd name="f502" fmla="*/ 436301 f408 1"/>
              <a:gd name="f503" fmla="*/ 10519 f409 1"/>
              <a:gd name="f504" fmla="*/ 323409 f408 1"/>
              <a:gd name="f505" fmla="*/ 17176 f409 1"/>
              <a:gd name="f506" fmla="*/ 308097 f408 1"/>
              <a:gd name="f507" fmla="*/ 27462 f409 1"/>
              <a:gd name="f508" fmla="*/ 357510 f408 1"/>
              <a:gd name="f509" fmla="*/ 40197 f409 1"/>
              <a:gd name="f510" fmla="*/ 404519 f408 1"/>
              <a:gd name="f511" fmla="*/ 37340 f409 1"/>
              <a:gd name="f512" fmla="*/ 369365 f408 1"/>
              <a:gd name="f513" fmla="*/ 33754 f409 1"/>
              <a:gd name="f514" fmla="*/ 259522 f408 1"/>
              <a:gd name="f515" fmla="*/ 36632 f409 1"/>
              <a:gd name="f516" fmla="*/ 244897 f408 1"/>
              <a:gd name="f517" fmla="*/ 82029 f409 1"/>
              <a:gd name="f518" fmla="*/ 167438 f408 1"/>
              <a:gd name="f519" fmla="*/ 87698 f409 1"/>
              <a:gd name="f520" fmla="*/ 163551 f408 1"/>
              <a:gd name="f521" fmla="*/ 89073 f409 1"/>
              <a:gd name="f522" fmla="*/ 185820 f408 1"/>
              <a:gd name="f523" fmla="*/ 89610 f409 1"/>
              <a:gd name="f524" fmla="*/ 209163 f408 1"/>
              <a:gd name="f525" fmla="*/ 100326 f409 1"/>
              <a:gd name="f526" fmla="*/ 151547 f408 1"/>
              <a:gd name="f527" fmla="*/ 107648 f409 1"/>
              <a:gd name="f528" fmla="*/ 135892 f408 1"/>
              <a:gd name="f529" fmla="*/ 181951 f409 1"/>
              <a:gd name="f530" fmla="*/ 69320 f408 1"/>
              <a:gd name="f531" fmla="*/ 191056 f409 1"/>
              <a:gd name="f532" fmla="*/ 67924 f408 1"/>
              <a:gd name="f533" fmla="*/ 171428 f409 1"/>
              <a:gd name="f534" fmla="*/ 119678 f408 1"/>
              <a:gd name="f535" fmla="*/ 180727 f409 1"/>
              <a:gd name="f536" fmla="*/ 109285 f408 1"/>
              <a:gd name="f537" fmla="*/ 210276 f409 1"/>
              <a:gd name="f538" fmla="*/ 58519 f408 1"/>
              <a:gd name="f539" fmla="*/ 230849 f409 1"/>
              <a:gd name="f540" fmla="*/ 39385 f408 1"/>
              <a:gd name="f541" fmla="*/ 336397 f409 1"/>
              <a:gd name="f542" fmla="*/ 1589 f408 1"/>
              <a:gd name="f543" fmla="*/ 341100 f409 1"/>
              <a:gd name="f544" fmla="*/ 0 f408 1"/>
              <a:gd name="f545" fmla="*/ 353598 f409 1"/>
              <a:gd name="f546" fmla="+- f410 0 f1"/>
              <a:gd name="f547" fmla="*/ f413 1 353640"/>
              <a:gd name="f548" fmla="*/ f414 1 770199"/>
              <a:gd name="f549" fmla="*/ f415 1 353640"/>
              <a:gd name="f550" fmla="*/ f416 1 770199"/>
              <a:gd name="f551" fmla="*/ f417 1 353640"/>
              <a:gd name="f552" fmla="*/ f418 1 770199"/>
              <a:gd name="f553" fmla="*/ f419 1 353640"/>
              <a:gd name="f554" fmla="*/ f420 1 770199"/>
              <a:gd name="f555" fmla="*/ f421 1 353640"/>
              <a:gd name="f556" fmla="*/ f422 1 770199"/>
              <a:gd name="f557" fmla="*/ f423 1 353640"/>
              <a:gd name="f558" fmla="*/ f424 1 770199"/>
              <a:gd name="f559" fmla="*/ f425 1 353640"/>
              <a:gd name="f560" fmla="*/ f426 1 770199"/>
              <a:gd name="f561" fmla="*/ f427 1 353640"/>
              <a:gd name="f562" fmla="*/ f428 1 770199"/>
              <a:gd name="f563" fmla="*/ f429 1 353640"/>
              <a:gd name="f564" fmla="*/ f430 1 770199"/>
              <a:gd name="f565" fmla="*/ f431 1 353640"/>
              <a:gd name="f566" fmla="*/ f432 1 770199"/>
              <a:gd name="f567" fmla="*/ f433 1 353640"/>
              <a:gd name="f568" fmla="*/ f434 1 770199"/>
              <a:gd name="f569" fmla="*/ f435 1 353640"/>
              <a:gd name="f570" fmla="*/ f436 1 770199"/>
              <a:gd name="f571" fmla="*/ f437 1 353640"/>
              <a:gd name="f572" fmla="*/ f438 1 770199"/>
              <a:gd name="f573" fmla="*/ f439 1 353640"/>
              <a:gd name="f574" fmla="*/ f440 1 770199"/>
              <a:gd name="f575" fmla="*/ f441 1 353640"/>
              <a:gd name="f576" fmla="*/ f442 1 770199"/>
              <a:gd name="f577" fmla="*/ f443 1 353640"/>
              <a:gd name="f578" fmla="*/ f444 1 770199"/>
              <a:gd name="f579" fmla="*/ f445 1 353640"/>
              <a:gd name="f580" fmla="*/ f446 1 770199"/>
              <a:gd name="f581" fmla="*/ f447 1 353640"/>
              <a:gd name="f582" fmla="*/ f448 1 770199"/>
              <a:gd name="f583" fmla="*/ f449 1 353640"/>
              <a:gd name="f584" fmla="*/ f450 1 770199"/>
              <a:gd name="f585" fmla="*/ f451 1 353640"/>
              <a:gd name="f586" fmla="*/ f452 1 770199"/>
              <a:gd name="f587" fmla="*/ f453 1 353640"/>
              <a:gd name="f588" fmla="*/ f454 1 770199"/>
              <a:gd name="f589" fmla="*/ f455 1 353640"/>
              <a:gd name="f590" fmla="*/ f456 1 770199"/>
              <a:gd name="f591" fmla="*/ f457 1 353640"/>
              <a:gd name="f592" fmla="*/ f458 1 770199"/>
              <a:gd name="f593" fmla="*/ f459 1 353640"/>
              <a:gd name="f594" fmla="*/ f460 1 770199"/>
              <a:gd name="f595" fmla="*/ f461 1 353640"/>
              <a:gd name="f596" fmla="*/ f462 1 770199"/>
              <a:gd name="f597" fmla="*/ f463 1 353640"/>
              <a:gd name="f598" fmla="*/ f464 1 770199"/>
              <a:gd name="f599" fmla="*/ f465 1 353640"/>
              <a:gd name="f600" fmla="*/ f466 1 770199"/>
              <a:gd name="f601" fmla="*/ f467 1 353640"/>
              <a:gd name="f602" fmla="*/ f468 1 770199"/>
              <a:gd name="f603" fmla="*/ f469 1 353640"/>
              <a:gd name="f604" fmla="*/ f470 1 770199"/>
              <a:gd name="f605" fmla="*/ f471 1 353640"/>
              <a:gd name="f606" fmla="*/ f472 1 770199"/>
              <a:gd name="f607" fmla="*/ f473 1 353640"/>
              <a:gd name="f608" fmla="*/ f474 1 770199"/>
              <a:gd name="f609" fmla="*/ f475 1 353640"/>
              <a:gd name="f610" fmla="*/ f476 1 770199"/>
              <a:gd name="f611" fmla="*/ f477 1 353640"/>
              <a:gd name="f612" fmla="*/ f478 1 770199"/>
              <a:gd name="f613" fmla="*/ f479 1 353640"/>
              <a:gd name="f614" fmla="*/ f480 1 770199"/>
              <a:gd name="f615" fmla="*/ f481 1 353640"/>
              <a:gd name="f616" fmla="*/ f482 1 770199"/>
              <a:gd name="f617" fmla="*/ f483 1 353640"/>
              <a:gd name="f618" fmla="*/ f484 1 770199"/>
              <a:gd name="f619" fmla="*/ f485 1 353640"/>
              <a:gd name="f620" fmla="*/ f486 1 770199"/>
              <a:gd name="f621" fmla="*/ f487 1 353640"/>
              <a:gd name="f622" fmla="*/ f488 1 770199"/>
              <a:gd name="f623" fmla="*/ f489 1 353640"/>
              <a:gd name="f624" fmla="*/ f490 1 770199"/>
              <a:gd name="f625" fmla="*/ f491 1 353640"/>
              <a:gd name="f626" fmla="*/ f492 1 770199"/>
              <a:gd name="f627" fmla="*/ f493 1 353640"/>
              <a:gd name="f628" fmla="*/ f494 1 770199"/>
              <a:gd name="f629" fmla="*/ f495 1 353640"/>
              <a:gd name="f630" fmla="*/ f496 1 770199"/>
              <a:gd name="f631" fmla="*/ f497 1 353640"/>
              <a:gd name="f632" fmla="*/ f498 1 770199"/>
              <a:gd name="f633" fmla="*/ f499 1 353640"/>
              <a:gd name="f634" fmla="*/ f500 1 770199"/>
              <a:gd name="f635" fmla="*/ f501 1 353640"/>
              <a:gd name="f636" fmla="*/ f502 1 770199"/>
              <a:gd name="f637" fmla="*/ f503 1 353640"/>
              <a:gd name="f638" fmla="*/ f504 1 770199"/>
              <a:gd name="f639" fmla="*/ f505 1 353640"/>
              <a:gd name="f640" fmla="*/ f506 1 770199"/>
              <a:gd name="f641" fmla="*/ f507 1 353640"/>
              <a:gd name="f642" fmla="*/ f508 1 770199"/>
              <a:gd name="f643" fmla="*/ f509 1 353640"/>
              <a:gd name="f644" fmla="*/ f510 1 770199"/>
              <a:gd name="f645" fmla="*/ f511 1 353640"/>
              <a:gd name="f646" fmla="*/ f512 1 770199"/>
              <a:gd name="f647" fmla="*/ f513 1 353640"/>
              <a:gd name="f648" fmla="*/ f514 1 770199"/>
              <a:gd name="f649" fmla="*/ f515 1 353640"/>
              <a:gd name="f650" fmla="*/ f516 1 770199"/>
              <a:gd name="f651" fmla="*/ f517 1 353640"/>
              <a:gd name="f652" fmla="*/ f518 1 770199"/>
              <a:gd name="f653" fmla="*/ f519 1 353640"/>
              <a:gd name="f654" fmla="*/ f520 1 770199"/>
              <a:gd name="f655" fmla="*/ f521 1 353640"/>
              <a:gd name="f656" fmla="*/ f522 1 770199"/>
              <a:gd name="f657" fmla="*/ f523 1 353640"/>
              <a:gd name="f658" fmla="*/ f524 1 770199"/>
              <a:gd name="f659" fmla="*/ f525 1 353640"/>
              <a:gd name="f660" fmla="*/ f526 1 770199"/>
              <a:gd name="f661" fmla="*/ f527 1 353640"/>
              <a:gd name="f662" fmla="*/ f528 1 770199"/>
              <a:gd name="f663" fmla="*/ f529 1 353640"/>
              <a:gd name="f664" fmla="*/ f530 1 770199"/>
              <a:gd name="f665" fmla="*/ f531 1 353640"/>
              <a:gd name="f666" fmla="*/ f532 1 770199"/>
              <a:gd name="f667" fmla="*/ f533 1 353640"/>
              <a:gd name="f668" fmla="*/ f534 1 770199"/>
              <a:gd name="f669" fmla="*/ f535 1 353640"/>
              <a:gd name="f670" fmla="*/ f536 1 770199"/>
              <a:gd name="f671" fmla="*/ f537 1 353640"/>
              <a:gd name="f672" fmla="*/ f538 1 770199"/>
              <a:gd name="f673" fmla="*/ f539 1 353640"/>
              <a:gd name="f674" fmla="*/ f540 1 770199"/>
              <a:gd name="f675" fmla="*/ f541 1 353640"/>
              <a:gd name="f676" fmla="*/ f542 1 770199"/>
              <a:gd name="f677" fmla="*/ f543 1 353640"/>
              <a:gd name="f678" fmla="*/ f544 1 770199"/>
              <a:gd name="f679" fmla="*/ f545 1 353640"/>
              <a:gd name="f680" fmla="*/ f404 1 f411"/>
              <a:gd name="f681" fmla="*/ f405 1 f411"/>
              <a:gd name="f682" fmla="*/ f404 1 f412"/>
              <a:gd name="f683" fmla="*/ f406 1 f412"/>
              <a:gd name="f684" fmla="*/ f547 1 f411"/>
              <a:gd name="f685" fmla="*/ f548 1 f412"/>
              <a:gd name="f686" fmla="*/ f549 1 f411"/>
              <a:gd name="f687" fmla="*/ f550 1 f412"/>
              <a:gd name="f688" fmla="*/ f551 1 f411"/>
              <a:gd name="f689" fmla="*/ f552 1 f412"/>
              <a:gd name="f690" fmla="*/ f553 1 f411"/>
              <a:gd name="f691" fmla="*/ f554 1 f412"/>
              <a:gd name="f692" fmla="*/ f555 1 f411"/>
              <a:gd name="f693" fmla="*/ f556 1 f412"/>
              <a:gd name="f694" fmla="*/ f557 1 f411"/>
              <a:gd name="f695" fmla="*/ f558 1 f412"/>
              <a:gd name="f696" fmla="*/ f559 1 f411"/>
              <a:gd name="f697" fmla="*/ f560 1 f412"/>
              <a:gd name="f698" fmla="*/ f561 1 f411"/>
              <a:gd name="f699" fmla="*/ f562 1 f412"/>
              <a:gd name="f700" fmla="*/ f563 1 f411"/>
              <a:gd name="f701" fmla="*/ f564 1 f412"/>
              <a:gd name="f702" fmla="*/ f565 1 f411"/>
              <a:gd name="f703" fmla="*/ f566 1 f412"/>
              <a:gd name="f704" fmla="*/ f567 1 f411"/>
              <a:gd name="f705" fmla="*/ f568 1 f412"/>
              <a:gd name="f706" fmla="*/ f569 1 f411"/>
              <a:gd name="f707" fmla="*/ f570 1 f412"/>
              <a:gd name="f708" fmla="*/ f571 1 f411"/>
              <a:gd name="f709" fmla="*/ f572 1 f412"/>
              <a:gd name="f710" fmla="*/ f573 1 f411"/>
              <a:gd name="f711" fmla="*/ f574 1 f412"/>
              <a:gd name="f712" fmla="*/ f575 1 f411"/>
              <a:gd name="f713" fmla="*/ f576 1 f412"/>
              <a:gd name="f714" fmla="*/ f577 1 f411"/>
              <a:gd name="f715" fmla="*/ f578 1 f412"/>
              <a:gd name="f716" fmla="*/ f579 1 f411"/>
              <a:gd name="f717" fmla="*/ f580 1 f412"/>
              <a:gd name="f718" fmla="*/ f581 1 f411"/>
              <a:gd name="f719" fmla="*/ f582 1 f412"/>
              <a:gd name="f720" fmla="*/ f583 1 f411"/>
              <a:gd name="f721" fmla="*/ f584 1 f412"/>
              <a:gd name="f722" fmla="*/ f585 1 f411"/>
              <a:gd name="f723" fmla="*/ f586 1 f412"/>
              <a:gd name="f724" fmla="*/ f587 1 f411"/>
              <a:gd name="f725" fmla="*/ f588 1 f412"/>
              <a:gd name="f726" fmla="*/ f589 1 f411"/>
              <a:gd name="f727" fmla="*/ f590 1 f412"/>
              <a:gd name="f728" fmla="*/ f591 1 f411"/>
              <a:gd name="f729" fmla="*/ f592 1 f412"/>
              <a:gd name="f730" fmla="*/ f593 1 f411"/>
              <a:gd name="f731" fmla="*/ f594 1 f412"/>
              <a:gd name="f732" fmla="*/ f595 1 f411"/>
              <a:gd name="f733" fmla="*/ f596 1 f412"/>
              <a:gd name="f734" fmla="*/ f597 1 f411"/>
              <a:gd name="f735" fmla="*/ f598 1 f412"/>
              <a:gd name="f736" fmla="*/ f599 1 f411"/>
              <a:gd name="f737" fmla="*/ f600 1 f412"/>
              <a:gd name="f738" fmla="*/ f601 1 f411"/>
              <a:gd name="f739" fmla="*/ f602 1 f412"/>
              <a:gd name="f740" fmla="*/ f603 1 f411"/>
              <a:gd name="f741" fmla="*/ f604 1 f412"/>
              <a:gd name="f742" fmla="*/ f605 1 f411"/>
              <a:gd name="f743" fmla="*/ f606 1 f412"/>
              <a:gd name="f744" fmla="*/ f607 1 f411"/>
              <a:gd name="f745" fmla="*/ f608 1 f412"/>
              <a:gd name="f746" fmla="*/ f609 1 f411"/>
              <a:gd name="f747" fmla="*/ f610 1 f412"/>
              <a:gd name="f748" fmla="*/ f611 1 f411"/>
              <a:gd name="f749" fmla="*/ f612 1 f412"/>
              <a:gd name="f750" fmla="*/ f613 1 f411"/>
              <a:gd name="f751" fmla="*/ f614 1 f412"/>
              <a:gd name="f752" fmla="*/ f615 1 f411"/>
              <a:gd name="f753" fmla="*/ f616 1 f412"/>
              <a:gd name="f754" fmla="*/ f617 1 f411"/>
              <a:gd name="f755" fmla="*/ f618 1 f412"/>
              <a:gd name="f756" fmla="*/ f619 1 f411"/>
              <a:gd name="f757" fmla="*/ f620 1 f412"/>
              <a:gd name="f758" fmla="*/ f621 1 f411"/>
              <a:gd name="f759" fmla="*/ f622 1 f412"/>
              <a:gd name="f760" fmla="*/ f623 1 f411"/>
              <a:gd name="f761" fmla="*/ f624 1 f412"/>
              <a:gd name="f762" fmla="*/ f625 1 f411"/>
              <a:gd name="f763" fmla="*/ f626 1 f412"/>
              <a:gd name="f764" fmla="*/ f627 1 f411"/>
              <a:gd name="f765" fmla="*/ f628 1 f412"/>
              <a:gd name="f766" fmla="*/ f629 1 f411"/>
              <a:gd name="f767" fmla="*/ f630 1 f412"/>
              <a:gd name="f768" fmla="*/ f631 1 f411"/>
              <a:gd name="f769" fmla="*/ f632 1 f412"/>
              <a:gd name="f770" fmla="*/ f633 1 f411"/>
              <a:gd name="f771" fmla="*/ f634 1 f412"/>
              <a:gd name="f772" fmla="*/ f635 1 f411"/>
              <a:gd name="f773" fmla="*/ f636 1 f412"/>
              <a:gd name="f774" fmla="*/ f637 1 f411"/>
              <a:gd name="f775" fmla="*/ f638 1 f412"/>
              <a:gd name="f776" fmla="*/ f639 1 f411"/>
              <a:gd name="f777" fmla="*/ f640 1 f412"/>
              <a:gd name="f778" fmla="*/ f641 1 f411"/>
              <a:gd name="f779" fmla="*/ f642 1 f412"/>
              <a:gd name="f780" fmla="*/ f643 1 f411"/>
              <a:gd name="f781" fmla="*/ f644 1 f412"/>
              <a:gd name="f782" fmla="*/ f645 1 f411"/>
              <a:gd name="f783" fmla="*/ f646 1 f412"/>
              <a:gd name="f784" fmla="*/ f647 1 f411"/>
              <a:gd name="f785" fmla="*/ f648 1 f412"/>
              <a:gd name="f786" fmla="*/ f649 1 f411"/>
              <a:gd name="f787" fmla="*/ f650 1 f412"/>
              <a:gd name="f788" fmla="*/ f651 1 f411"/>
              <a:gd name="f789" fmla="*/ f652 1 f412"/>
              <a:gd name="f790" fmla="*/ f653 1 f411"/>
              <a:gd name="f791" fmla="*/ f654 1 f412"/>
              <a:gd name="f792" fmla="*/ f655 1 f411"/>
              <a:gd name="f793" fmla="*/ f656 1 f412"/>
              <a:gd name="f794" fmla="*/ f657 1 f411"/>
              <a:gd name="f795" fmla="*/ f658 1 f412"/>
              <a:gd name="f796" fmla="*/ f659 1 f411"/>
              <a:gd name="f797" fmla="*/ f660 1 f412"/>
              <a:gd name="f798" fmla="*/ f661 1 f411"/>
              <a:gd name="f799" fmla="*/ f662 1 f412"/>
              <a:gd name="f800" fmla="*/ f663 1 f411"/>
              <a:gd name="f801" fmla="*/ f664 1 f412"/>
              <a:gd name="f802" fmla="*/ f665 1 f411"/>
              <a:gd name="f803" fmla="*/ f666 1 f412"/>
              <a:gd name="f804" fmla="*/ f667 1 f411"/>
              <a:gd name="f805" fmla="*/ f668 1 f412"/>
              <a:gd name="f806" fmla="*/ f669 1 f411"/>
              <a:gd name="f807" fmla="*/ f670 1 f412"/>
              <a:gd name="f808" fmla="*/ f671 1 f411"/>
              <a:gd name="f809" fmla="*/ f672 1 f412"/>
              <a:gd name="f810" fmla="*/ f673 1 f411"/>
              <a:gd name="f811" fmla="*/ f674 1 f412"/>
              <a:gd name="f812" fmla="*/ f675 1 f411"/>
              <a:gd name="f813" fmla="*/ f676 1 f412"/>
              <a:gd name="f814" fmla="*/ f677 1 f411"/>
              <a:gd name="f815" fmla="*/ f678 1 f412"/>
              <a:gd name="f816" fmla="*/ f679 1 f411"/>
              <a:gd name="f817" fmla="*/ f680 f402 1"/>
              <a:gd name="f818" fmla="*/ f681 f402 1"/>
              <a:gd name="f819" fmla="*/ f683 f403 1"/>
              <a:gd name="f820" fmla="*/ f682 f403 1"/>
              <a:gd name="f821" fmla="*/ f684 f402 1"/>
              <a:gd name="f822" fmla="*/ f685 f403 1"/>
              <a:gd name="f823" fmla="*/ f686 f402 1"/>
              <a:gd name="f824" fmla="*/ f687 f403 1"/>
              <a:gd name="f825" fmla="*/ f688 f402 1"/>
              <a:gd name="f826" fmla="*/ f689 f403 1"/>
              <a:gd name="f827" fmla="*/ f690 f402 1"/>
              <a:gd name="f828" fmla="*/ f691 f403 1"/>
              <a:gd name="f829" fmla="*/ f692 f402 1"/>
              <a:gd name="f830" fmla="*/ f693 f403 1"/>
              <a:gd name="f831" fmla="*/ f694 f402 1"/>
              <a:gd name="f832" fmla="*/ f695 f403 1"/>
              <a:gd name="f833" fmla="*/ f696 f402 1"/>
              <a:gd name="f834" fmla="*/ f697 f403 1"/>
              <a:gd name="f835" fmla="*/ f698 f402 1"/>
              <a:gd name="f836" fmla="*/ f699 f403 1"/>
              <a:gd name="f837" fmla="*/ f700 f402 1"/>
              <a:gd name="f838" fmla="*/ f701 f403 1"/>
              <a:gd name="f839" fmla="*/ f702 f402 1"/>
              <a:gd name="f840" fmla="*/ f703 f403 1"/>
              <a:gd name="f841" fmla="*/ f704 f402 1"/>
              <a:gd name="f842" fmla="*/ f705 f403 1"/>
              <a:gd name="f843" fmla="*/ f706 f402 1"/>
              <a:gd name="f844" fmla="*/ f707 f403 1"/>
              <a:gd name="f845" fmla="*/ f708 f402 1"/>
              <a:gd name="f846" fmla="*/ f709 f403 1"/>
              <a:gd name="f847" fmla="*/ f710 f402 1"/>
              <a:gd name="f848" fmla="*/ f711 f403 1"/>
              <a:gd name="f849" fmla="*/ f712 f402 1"/>
              <a:gd name="f850" fmla="*/ f713 f403 1"/>
              <a:gd name="f851" fmla="*/ f714 f402 1"/>
              <a:gd name="f852" fmla="*/ f715 f403 1"/>
              <a:gd name="f853" fmla="*/ f716 f402 1"/>
              <a:gd name="f854" fmla="*/ f717 f403 1"/>
              <a:gd name="f855" fmla="*/ f718 f402 1"/>
              <a:gd name="f856" fmla="*/ f719 f403 1"/>
              <a:gd name="f857" fmla="*/ f720 f402 1"/>
              <a:gd name="f858" fmla="*/ f721 f403 1"/>
              <a:gd name="f859" fmla="*/ f722 f402 1"/>
              <a:gd name="f860" fmla="*/ f723 f403 1"/>
              <a:gd name="f861" fmla="*/ f724 f402 1"/>
              <a:gd name="f862" fmla="*/ f725 f403 1"/>
              <a:gd name="f863" fmla="*/ f726 f402 1"/>
              <a:gd name="f864" fmla="*/ f727 f403 1"/>
              <a:gd name="f865" fmla="*/ f728 f402 1"/>
              <a:gd name="f866" fmla="*/ f729 f403 1"/>
              <a:gd name="f867" fmla="*/ f730 f402 1"/>
              <a:gd name="f868" fmla="*/ f731 f403 1"/>
              <a:gd name="f869" fmla="*/ f732 f402 1"/>
              <a:gd name="f870" fmla="*/ f733 f403 1"/>
              <a:gd name="f871" fmla="*/ f734 f402 1"/>
              <a:gd name="f872" fmla="*/ f735 f403 1"/>
              <a:gd name="f873" fmla="*/ f736 f402 1"/>
              <a:gd name="f874" fmla="*/ f737 f403 1"/>
              <a:gd name="f875" fmla="*/ f738 f402 1"/>
              <a:gd name="f876" fmla="*/ f739 f403 1"/>
              <a:gd name="f877" fmla="*/ f740 f402 1"/>
              <a:gd name="f878" fmla="*/ f741 f403 1"/>
              <a:gd name="f879" fmla="*/ f742 f402 1"/>
              <a:gd name="f880" fmla="*/ f743 f403 1"/>
              <a:gd name="f881" fmla="*/ f744 f402 1"/>
              <a:gd name="f882" fmla="*/ f745 f403 1"/>
              <a:gd name="f883" fmla="*/ f746 f402 1"/>
              <a:gd name="f884" fmla="*/ f747 f403 1"/>
              <a:gd name="f885" fmla="*/ f748 f402 1"/>
              <a:gd name="f886" fmla="*/ f749 f403 1"/>
              <a:gd name="f887" fmla="*/ f750 f402 1"/>
              <a:gd name="f888" fmla="*/ f751 f403 1"/>
              <a:gd name="f889" fmla="*/ f752 f402 1"/>
              <a:gd name="f890" fmla="*/ f753 f403 1"/>
              <a:gd name="f891" fmla="*/ f754 f402 1"/>
              <a:gd name="f892" fmla="*/ f755 f403 1"/>
              <a:gd name="f893" fmla="*/ f756 f402 1"/>
              <a:gd name="f894" fmla="*/ f757 f403 1"/>
              <a:gd name="f895" fmla="*/ f758 f402 1"/>
              <a:gd name="f896" fmla="*/ f759 f403 1"/>
              <a:gd name="f897" fmla="*/ f760 f402 1"/>
              <a:gd name="f898" fmla="*/ f761 f403 1"/>
              <a:gd name="f899" fmla="*/ f762 f402 1"/>
              <a:gd name="f900" fmla="*/ f763 f403 1"/>
              <a:gd name="f901" fmla="*/ f764 f402 1"/>
              <a:gd name="f902" fmla="*/ f765 f403 1"/>
              <a:gd name="f903" fmla="*/ f766 f402 1"/>
              <a:gd name="f904" fmla="*/ f767 f403 1"/>
              <a:gd name="f905" fmla="*/ f768 f402 1"/>
              <a:gd name="f906" fmla="*/ f769 f403 1"/>
              <a:gd name="f907" fmla="*/ f770 f402 1"/>
              <a:gd name="f908" fmla="*/ f771 f403 1"/>
              <a:gd name="f909" fmla="*/ f772 f402 1"/>
              <a:gd name="f910" fmla="*/ f773 f403 1"/>
              <a:gd name="f911" fmla="*/ f774 f402 1"/>
              <a:gd name="f912" fmla="*/ f775 f403 1"/>
              <a:gd name="f913" fmla="*/ f776 f402 1"/>
              <a:gd name="f914" fmla="*/ f777 f403 1"/>
              <a:gd name="f915" fmla="*/ f778 f402 1"/>
              <a:gd name="f916" fmla="*/ f779 f403 1"/>
              <a:gd name="f917" fmla="*/ f780 f402 1"/>
              <a:gd name="f918" fmla="*/ f781 f403 1"/>
              <a:gd name="f919" fmla="*/ f782 f402 1"/>
              <a:gd name="f920" fmla="*/ f783 f403 1"/>
              <a:gd name="f921" fmla="*/ f784 f402 1"/>
              <a:gd name="f922" fmla="*/ f785 f403 1"/>
              <a:gd name="f923" fmla="*/ f786 f402 1"/>
              <a:gd name="f924" fmla="*/ f787 f403 1"/>
              <a:gd name="f925" fmla="*/ f788 f402 1"/>
              <a:gd name="f926" fmla="*/ f789 f403 1"/>
              <a:gd name="f927" fmla="*/ f790 f402 1"/>
              <a:gd name="f928" fmla="*/ f791 f403 1"/>
              <a:gd name="f929" fmla="*/ f792 f402 1"/>
              <a:gd name="f930" fmla="*/ f793 f403 1"/>
              <a:gd name="f931" fmla="*/ f794 f402 1"/>
              <a:gd name="f932" fmla="*/ f795 f403 1"/>
              <a:gd name="f933" fmla="*/ f796 f402 1"/>
              <a:gd name="f934" fmla="*/ f797 f403 1"/>
              <a:gd name="f935" fmla="*/ f798 f402 1"/>
              <a:gd name="f936" fmla="*/ f799 f403 1"/>
              <a:gd name="f937" fmla="*/ f800 f402 1"/>
              <a:gd name="f938" fmla="*/ f801 f403 1"/>
              <a:gd name="f939" fmla="*/ f802 f402 1"/>
              <a:gd name="f940" fmla="*/ f803 f403 1"/>
              <a:gd name="f941" fmla="*/ f804 f402 1"/>
              <a:gd name="f942" fmla="*/ f805 f403 1"/>
              <a:gd name="f943" fmla="*/ f806 f402 1"/>
              <a:gd name="f944" fmla="*/ f807 f403 1"/>
              <a:gd name="f945" fmla="*/ f808 f402 1"/>
              <a:gd name="f946" fmla="*/ f809 f403 1"/>
              <a:gd name="f947" fmla="*/ f810 f402 1"/>
              <a:gd name="f948" fmla="*/ f811 f403 1"/>
              <a:gd name="f949" fmla="*/ f812 f402 1"/>
              <a:gd name="f950" fmla="*/ f813 f403 1"/>
              <a:gd name="f951" fmla="*/ f814 f402 1"/>
              <a:gd name="f952" fmla="*/ f815 f403 1"/>
              <a:gd name="f953" fmla="*/ f816 f4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6">
                <a:pos x="f821" y="f822"/>
              </a:cxn>
              <a:cxn ang="f546">
                <a:pos x="f823" y="f824"/>
              </a:cxn>
              <a:cxn ang="f546">
                <a:pos x="f825" y="f826"/>
              </a:cxn>
              <a:cxn ang="f546">
                <a:pos x="f827" y="f828"/>
              </a:cxn>
              <a:cxn ang="f546">
                <a:pos x="f829" y="f830"/>
              </a:cxn>
              <a:cxn ang="f546">
                <a:pos x="f831" y="f832"/>
              </a:cxn>
              <a:cxn ang="f546">
                <a:pos x="f833" y="f834"/>
              </a:cxn>
              <a:cxn ang="f546">
                <a:pos x="f835" y="f836"/>
              </a:cxn>
              <a:cxn ang="f546">
                <a:pos x="f837" y="f838"/>
              </a:cxn>
              <a:cxn ang="f546">
                <a:pos x="f839" y="f840"/>
              </a:cxn>
              <a:cxn ang="f546">
                <a:pos x="f841" y="f842"/>
              </a:cxn>
              <a:cxn ang="f546">
                <a:pos x="f843" y="f844"/>
              </a:cxn>
              <a:cxn ang="f546">
                <a:pos x="f845" y="f846"/>
              </a:cxn>
              <a:cxn ang="f546">
                <a:pos x="f847" y="f848"/>
              </a:cxn>
              <a:cxn ang="f546">
                <a:pos x="f849" y="f850"/>
              </a:cxn>
              <a:cxn ang="f546">
                <a:pos x="f851" y="f852"/>
              </a:cxn>
              <a:cxn ang="f546">
                <a:pos x="f853" y="f854"/>
              </a:cxn>
              <a:cxn ang="f546">
                <a:pos x="f855" y="f856"/>
              </a:cxn>
              <a:cxn ang="f546">
                <a:pos x="f857" y="f858"/>
              </a:cxn>
              <a:cxn ang="f546">
                <a:pos x="f859" y="f860"/>
              </a:cxn>
              <a:cxn ang="f546">
                <a:pos x="f861" y="f862"/>
              </a:cxn>
              <a:cxn ang="f546">
                <a:pos x="f863" y="f864"/>
              </a:cxn>
              <a:cxn ang="f546">
                <a:pos x="f865" y="f866"/>
              </a:cxn>
              <a:cxn ang="f546">
                <a:pos x="f867" y="f868"/>
              </a:cxn>
              <a:cxn ang="f546">
                <a:pos x="f869" y="f870"/>
              </a:cxn>
              <a:cxn ang="f546">
                <a:pos x="f871" y="f872"/>
              </a:cxn>
              <a:cxn ang="f546">
                <a:pos x="f873" y="f874"/>
              </a:cxn>
              <a:cxn ang="f546">
                <a:pos x="f875" y="f876"/>
              </a:cxn>
              <a:cxn ang="f546">
                <a:pos x="f877" y="f878"/>
              </a:cxn>
              <a:cxn ang="f546">
                <a:pos x="f879" y="f880"/>
              </a:cxn>
              <a:cxn ang="f546">
                <a:pos x="f881" y="f882"/>
              </a:cxn>
              <a:cxn ang="f546">
                <a:pos x="f883" y="f884"/>
              </a:cxn>
              <a:cxn ang="f546">
                <a:pos x="f885" y="f886"/>
              </a:cxn>
              <a:cxn ang="f546">
                <a:pos x="f887" y="f888"/>
              </a:cxn>
              <a:cxn ang="f546">
                <a:pos x="f889" y="f890"/>
              </a:cxn>
              <a:cxn ang="f546">
                <a:pos x="f891" y="f892"/>
              </a:cxn>
              <a:cxn ang="f546">
                <a:pos x="f893" y="f894"/>
              </a:cxn>
              <a:cxn ang="f546">
                <a:pos x="f895" y="f896"/>
              </a:cxn>
              <a:cxn ang="f546">
                <a:pos x="f897" y="f898"/>
              </a:cxn>
              <a:cxn ang="f546">
                <a:pos x="f899" y="f900"/>
              </a:cxn>
              <a:cxn ang="f546">
                <a:pos x="f901" y="f902"/>
              </a:cxn>
              <a:cxn ang="f546">
                <a:pos x="f903" y="f904"/>
              </a:cxn>
              <a:cxn ang="f546">
                <a:pos x="f905" y="f906"/>
              </a:cxn>
              <a:cxn ang="f546">
                <a:pos x="f907" y="f908"/>
              </a:cxn>
              <a:cxn ang="f546">
                <a:pos x="f909" y="f910"/>
              </a:cxn>
              <a:cxn ang="f546">
                <a:pos x="f911" y="f912"/>
              </a:cxn>
              <a:cxn ang="f546">
                <a:pos x="f913" y="f914"/>
              </a:cxn>
              <a:cxn ang="f546">
                <a:pos x="f915" y="f916"/>
              </a:cxn>
              <a:cxn ang="f546">
                <a:pos x="f917" y="f918"/>
              </a:cxn>
              <a:cxn ang="f546">
                <a:pos x="f919" y="f920"/>
              </a:cxn>
              <a:cxn ang="f546">
                <a:pos x="f921" y="f922"/>
              </a:cxn>
              <a:cxn ang="f546">
                <a:pos x="f923" y="f924"/>
              </a:cxn>
              <a:cxn ang="f546">
                <a:pos x="f925" y="f926"/>
              </a:cxn>
              <a:cxn ang="f546">
                <a:pos x="f927" y="f928"/>
              </a:cxn>
              <a:cxn ang="f546">
                <a:pos x="f929" y="f930"/>
              </a:cxn>
              <a:cxn ang="f546">
                <a:pos x="f931" y="f932"/>
              </a:cxn>
              <a:cxn ang="f546">
                <a:pos x="f933" y="f934"/>
              </a:cxn>
              <a:cxn ang="f546">
                <a:pos x="f935" y="f936"/>
              </a:cxn>
              <a:cxn ang="f546">
                <a:pos x="f937" y="f938"/>
              </a:cxn>
              <a:cxn ang="f546">
                <a:pos x="f939" y="f940"/>
              </a:cxn>
              <a:cxn ang="f546">
                <a:pos x="f941" y="f942"/>
              </a:cxn>
              <a:cxn ang="f546">
                <a:pos x="f943" y="f944"/>
              </a:cxn>
              <a:cxn ang="f546">
                <a:pos x="f945" y="f946"/>
              </a:cxn>
              <a:cxn ang="f546">
                <a:pos x="f947" y="f948"/>
              </a:cxn>
              <a:cxn ang="f546">
                <a:pos x="f949" y="f950"/>
              </a:cxn>
              <a:cxn ang="f546">
                <a:pos x="f951" y="f952"/>
              </a:cxn>
              <a:cxn ang="f546">
                <a:pos x="f953" y="f952"/>
              </a:cxn>
            </a:cxnLst>
            <a:rect l="f817" t="f820" r="f818" b="f819"/>
            <a:pathLst>
              <a:path w="353640" h="77019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74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5"/>
                </a:cubicBezTo>
                <a:cubicBezTo>
                  <a:pt x="f398" y="f5"/>
                  <a:pt x="f399" y="f5"/>
                  <a:pt x="f400" y="f5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ráfico 6">
            <a:extLst>
              <a:ext uri="{FF2B5EF4-FFF2-40B4-BE49-F238E27FC236}">
                <a16:creationId xmlns:a16="http://schemas.microsoft.com/office/drawing/2014/main" id="{25208ADC-40AD-4B56-8661-0EFCBF10C69B}"/>
              </a:ext>
            </a:extLst>
          </p:cNvPr>
          <p:cNvSpPr/>
          <p:nvPr/>
        </p:nvSpPr>
        <p:spPr>
          <a:xfrm>
            <a:off x="2168810" y="1545336"/>
            <a:ext cx="353644" cy="770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3640"/>
              <a:gd name="f7" fmla="val 770199"/>
              <a:gd name="f8" fmla="val 353641"/>
              <a:gd name="f9" fmla="val 21"/>
              <a:gd name="f10" fmla="val 352610"/>
              <a:gd name="f11" fmla="val 1310"/>
              <a:gd name="f12" fmla="val 351815"/>
              <a:gd name="f13" fmla="val 2899"/>
              <a:gd name="f14" fmla="val 350548"/>
              <a:gd name="f15" fmla="val 3844"/>
              <a:gd name="f16" fmla="val 319260"/>
              <a:gd name="f17" fmla="val 27080"/>
              <a:gd name="f18" fmla="val 301822"/>
              <a:gd name="f19" fmla="val 59270"/>
              <a:gd name="f20" fmla="val 292180"/>
              <a:gd name="f21" fmla="val 95992"/>
              <a:gd name="f22" fmla="val 289217"/>
              <a:gd name="f23" fmla="val 107288"/>
              <a:gd name="f24" fmla="val 284278"/>
              <a:gd name="f25" fmla="val 114868"/>
              <a:gd name="f26" fmla="val 273991"/>
              <a:gd name="f27" fmla="val 120881"/>
              <a:gd name="f28" fmla="val 252989"/>
              <a:gd name="f29" fmla="val 133186"/>
              <a:gd name="f30" fmla="val 235852"/>
              <a:gd name="f31" fmla="val 150409"/>
              <a:gd name="f32" fmla="val 219725"/>
              <a:gd name="f33" fmla="val 168533"/>
              <a:gd name="f34" fmla="val 218995"/>
              <a:gd name="f35" fmla="val 169349"/>
              <a:gd name="f36" fmla="val 218780"/>
              <a:gd name="f37" fmla="val 170616"/>
              <a:gd name="f38" fmla="val 218157"/>
              <a:gd name="f39" fmla="val 172034"/>
              <a:gd name="f40" fmla="val 222903"/>
              <a:gd name="f41" fmla="val 172334"/>
              <a:gd name="f42" fmla="val 224986"/>
              <a:gd name="f43" fmla="val 168791"/>
              <a:gd name="f44" fmla="val 227799"/>
              <a:gd name="f45" fmla="val 166686"/>
              <a:gd name="f46" fmla="val 241522"/>
              <a:gd name="f47" fmla="val 156379"/>
              <a:gd name="f48" fmla="val 255974"/>
              <a:gd name="f49" fmla="val 147316"/>
              <a:gd name="f50" fmla="val 272101"/>
              <a:gd name="f51" fmla="val 141260"/>
              <a:gd name="f52" fmla="val 281658"/>
              <a:gd name="f53" fmla="val 137674"/>
              <a:gd name="f54" fmla="val 282968"/>
              <a:gd name="f55" fmla="val 138769"/>
              <a:gd name="f56" fmla="val 282259"/>
              <a:gd name="f57" fmla="val 148948"/>
              <a:gd name="f58" fmla="val 281615"/>
              <a:gd name="f59" fmla="val 158097"/>
              <a:gd name="f60" fmla="val 280756"/>
              <a:gd name="f61" fmla="val 167223"/>
              <a:gd name="f62" fmla="val 280305"/>
              <a:gd name="f63" fmla="val 176372"/>
              <a:gd name="f64" fmla="val 279940"/>
              <a:gd name="f65" fmla="val 184081"/>
              <a:gd name="f66" fmla="val 276268"/>
              <a:gd name="f67" fmla="val 189213"/>
              <a:gd name="f68" fmla="val 270169"/>
              <a:gd name="f69" fmla="val 193895"/>
              <a:gd name="f70" fmla="val 240920"/>
              <a:gd name="f71" fmla="val 216336"/>
              <a:gd name="f72" fmla="val 216117"/>
              <a:gd name="f73" fmla="val 243330"/>
              <a:gd name="f74" fmla="val 192430"/>
              <a:gd name="f75" fmla="val 271418"/>
              <a:gd name="f76" fmla="val 191120"/>
              <a:gd name="f77" fmla="val 272986"/>
              <a:gd name="f78" fmla="val 190090"/>
              <a:gd name="f79" fmla="val 274790"/>
              <a:gd name="f80" fmla="val 188007"/>
              <a:gd name="f81" fmla="val 277775"/>
              <a:gd name="f82" fmla="val 192795"/>
              <a:gd name="f83" fmla="val 277152"/>
              <a:gd name="f84" fmla="val 194578"/>
              <a:gd name="f85" fmla="val 274361"/>
              <a:gd name="f86" fmla="val 196790"/>
              <a:gd name="f87" fmla="val 272492"/>
              <a:gd name="f88" fmla="val 218436"/>
              <a:gd name="f89" fmla="val 254067"/>
              <a:gd name="f90" fmla="val 241607"/>
              <a:gd name="f91" fmla="val 237854"/>
              <a:gd name="f92" fmla="val 266497"/>
              <a:gd name="f93" fmla="val 224088"/>
              <a:gd name="f94" fmla="val 276418"/>
              <a:gd name="f95" fmla="val 218612"/>
              <a:gd name="f96" fmla="val 277298"/>
              <a:gd name="f97" fmla="val 219192"/>
              <a:gd name="f98" fmla="val 276933"/>
              <a:gd name="f99" fmla="val 230853"/>
              <a:gd name="f100" fmla="val 276117"/>
              <a:gd name="f101" fmla="val 256751"/>
              <a:gd name="f102" fmla="val 272187"/>
              <a:gd name="f103" fmla="val 282220"/>
              <a:gd name="f104" fmla="val 266110"/>
              <a:gd name="f105" fmla="val 307410"/>
              <a:gd name="f106" fmla="val 264048"/>
              <a:gd name="f107" fmla="val 316021"/>
              <a:gd name="f108" fmla="val 260097"/>
              <a:gd name="f109" fmla="val 322313"/>
              <a:gd name="f110" fmla="val 252388"/>
              <a:gd name="f111" fmla="val 327081"/>
              <a:gd name="f112" fmla="val 213175"/>
              <a:gd name="f113" fmla="val 351412"/>
              <a:gd name="f114" fmla="val 183132"/>
              <a:gd name="f115" fmla="val 385428"/>
              <a:gd name="f116" fmla="val 154549"/>
              <a:gd name="f117" fmla="val 420904"/>
              <a:gd name="f118" fmla="val 152466"/>
              <a:gd name="f119" fmla="val 423481"/>
              <a:gd name="f120" fmla="val 150684"/>
              <a:gd name="f121" fmla="val 426337"/>
              <a:gd name="f122" fmla="val 148880"/>
              <a:gd name="f123" fmla="val 429129"/>
              <a:gd name="f124" fmla="val 148493"/>
              <a:gd name="f125" fmla="val 429708"/>
              <a:gd name="f126" fmla="val 148601"/>
              <a:gd name="f127" fmla="val 430589"/>
              <a:gd name="f128" fmla="val 148042"/>
              <a:gd name="f129" fmla="val 433789"/>
              <a:gd name="f130" fmla="val 163375"/>
              <a:gd name="f131" fmla="val 417833"/>
              <a:gd name="f132" fmla="val 176110"/>
              <a:gd name="f133" fmla="val 401985"/>
              <a:gd name="f134" fmla="val 193096"/>
              <a:gd name="f135" fmla="val 390667"/>
              <a:gd name="f136" fmla="val 209975"/>
              <a:gd name="f137" fmla="val 379415"/>
              <a:gd name="f138" fmla="val 227348"/>
              <a:gd name="f139" fmla="val 369042"/>
              <a:gd name="f140" fmla="val 244743"/>
              <a:gd name="f141" fmla="val 358735"/>
              <a:gd name="f142" fmla="val 248501"/>
              <a:gd name="f143" fmla="val 363888"/>
              <a:gd name="f144" fmla="val 245344"/>
              <a:gd name="f145" fmla="val 367067"/>
              <a:gd name="f146" fmla="val 243970"/>
              <a:gd name="f147" fmla="val 370245"/>
              <a:gd name="f148" fmla="val 224900"/>
              <a:gd name="f149" fmla="val 414139"/>
              <a:gd name="f150" fmla="val 198701"/>
              <a:gd name="f151" fmla="val 453631"/>
              <a:gd name="f152" fmla="val 168916"/>
              <a:gd name="f153" fmla="val 490868"/>
              <a:gd name="f154" fmla="val 147269"/>
              <a:gd name="f155" fmla="val 517926"/>
              <a:gd name="f156" fmla="val 123389"/>
              <a:gd name="f157" fmla="val 542923"/>
              <a:gd name="f158" fmla="val 98500"/>
              <a:gd name="f159" fmla="val 566975"/>
              <a:gd name="f160" fmla="val 97899"/>
              <a:gd name="f161" fmla="val 567554"/>
              <a:gd name="f162" fmla="val 97319"/>
              <a:gd name="f163" fmla="val 568156"/>
              <a:gd name="f164" fmla="val 96696"/>
              <a:gd name="f165" fmla="val 568692"/>
              <a:gd name="f166" fmla="val 94527"/>
              <a:gd name="f167" fmla="val 570561"/>
              <a:gd name="f168" fmla="val 92487"/>
              <a:gd name="f169" fmla="val 573782"/>
              <a:gd name="f170" fmla="val 89416"/>
              <a:gd name="f171" fmla="val 572579"/>
              <a:gd name="f172" fmla="val 85766"/>
              <a:gd name="f173" fmla="val 571162"/>
              <a:gd name="f174" fmla="val 86238"/>
              <a:gd name="f175" fmla="val 567060"/>
              <a:gd name="f176" fmla="val 86174"/>
              <a:gd name="f177" fmla="val 563796"/>
              <a:gd name="f178" fmla="val 86045"/>
              <a:gd name="f179" fmla="val 557977"/>
              <a:gd name="f180" fmla="val 85895"/>
              <a:gd name="f181" fmla="val 552114"/>
              <a:gd name="f182" fmla="val 546294"/>
              <a:gd name="f183" fmla="val 88515"/>
              <a:gd name="f184" fmla="val 509723"/>
              <a:gd name="f185" fmla="val 90275"/>
              <a:gd name="f186" fmla="val 473152"/>
              <a:gd name="f187" fmla="val 95000"/>
              <a:gd name="f188" fmla="val 436752"/>
              <a:gd name="f189" fmla="val 102366"/>
              <a:gd name="f190" fmla="val 380037"/>
              <a:gd name="f191" fmla="val 113769"/>
              <a:gd name="f192" fmla="val 324225"/>
              <a:gd name="f193" fmla="val 129810"/>
              <a:gd name="f194" fmla="val 269335"/>
              <a:gd name="f195" fmla="val 130948"/>
              <a:gd name="f196" fmla="val 265449"/>
              <a:gd name="f197" fmla="val 133182"/>
              <a:gd name="f198" fmla="val 261690"/>
              <a:gd name="f199" fmla="val 132387"/>
              <a:gd name="f200" fmla="val 256579"/>
              <a:gd name="f201" fmla="val 129295"/>
              <a:gd name="f202" fmla="val 258276"/>
              <a:gd name="f203" fmla="val 129080"/>
              <a:gd name="f204" fmla="val 261282"/>
              <a:gd name="f205" fmla="val 128135"/>
              <a:gd name="f206" fmla="val 263623"/>
              <a:gd name="f207" fmla="val 104599"/>
              <a:gd name="f208" fmla="val 322099"/>
              <a:gd name="f209" fmla="val 84778"/>
              <a:gd name="f210" fmla="val 381734"/>
              <a:gd name="f211" fmla="val 73547"/>
              <a:gd name="f212" fmla="val 443903"/>
              <a:gd name="f213" fmla="val 64785"/>
              <a:gd name="f214" fmla="val 492479"/>
              <a:gd name="f215" fmla="val 61650"/>
              <a:gd name="f216" fmla="val 541334"/>
              <a:gd name="f217" fmla="val 65816"/>
              <a:gd name="f218" fmla="val 590661"/>
              <a:gd name="f219" fmla="val 67749"/>
              <a:gd name="f220" fmla="val 613532"/>
              <a:gd name="f221" fmla="val 70927"/>
              <a:gd name="f222" fmla="val 636144"/>
              <a:gd name="f223" fmla="val 74620"/>
              <a:gd name="f224" fmla="val 658757"/>
              <a:gd name="f225" fmla="val 76639"/>
              <a:gd name="f226" fmla="val 671062"/>
              <a:gd name="f227" fmla="val 77455"/>
              <a:gd name="f228" fmla="val 683561"/>
              <a:gd name="f229" fmla="val 78808"/>
              <a:gd name="f230" fmla="val 695951"/>
              <a:gd name="f231" fmla="val 79280"/>
              <a:gd name="f232" fmla="val 700246"/>
              <a:gd name="f233" fmla="val 78400"/>
              <a:gd name="f234" fmla="val 704284"/>
              <a:gd name="f235" fmla="val 76188"/>
              <a:gd name="f236" fmla="val 707956"/>
              <a:gd name="f237" fmla="val 64119"/>
              <a:gd name="f238" fmla="val 727927"/>
              <a:gd name="f239" fmla="val 52008"/>
              <a:gd name="f240" fmla="val 747856"/>
              <a:gd name="f241" fmla="val 39874"/>
              <a:gd name="f242" fmla="val 767784"/>
              <a:gd name="f243" fmla="val 38994"/>
              <a:gd name="f244" fmla="val 769223"/>
              <a:gd name="f245" fmla="val 37791"/>
              <a:gd name="f246" fmla="val 770318"/>
              <a:gd name="f247" fmla="val 35494"/>
              <a:gd name="f248" fmla="val 770189"/>
              <a:gd name="f249" fmla="val 31993"/>
              <a:gd name="f250" fmla="val 767698"/>
              <a:gd name="f251" fmla="val 33196"/>
              <a:gd name="f252" fmla="val 763661"/>
              <a:gd name="f253" fmla="val 33110"/>
              <a:gd name="f254" fmla="val 760161"/>
              <a:gd name="f255" fmla="val 32573"/>
              <a:gd name="f256" fmla="val 736388"/>
              <a:gd name="f257" fmla="val 35107"/>
              <a:gd name="f258" fmla="val 712723"/>
              <a:gd name="f259" fmla="val 36675"/>
              <a:gd name="f260" fmla="val 689058"/>
              <a:gd name="f261" fmla="val 39724"/>
              <a:gd name="f262" fmla="val 643403"/>
              <a:gd name="f263" fmla="val 38371"/>
              <a:gd name="f264" fmla="val 598757"/>
              <a:gd name="f265" fmla="val 21793"/>
              <a:gd name="f266" fmla="val 554927"/>
              <a:gd name="f267" fmla="val 7405"/>
              <a:gd name="f268" fmla="val 517089"/>
              <a:gd name="f269" fmla="val 984"/>
              <a:gd name="f270" fmla="val 477103"/>
              <a:gd name="f271" fmla="val 146"/>
              <a:gd name="f272" fmla="val 436301"/>
              <a:gd name="f273" fmla="val -627"/>
              <a:gd name="f274" fmla="val 398226"/>
              <a:gd name="f275" fmla="val 1499"/>
              <a:gd name="f276" fmla="val 360517"/>
              <a:gd name="f277" fmla="val 10519"/>
              <a:gd name="f278" fmla="val 323409"/>
              <a:gd name="f279" fmla="val 11657"/>
              <a:gd name="f280" fmla="val 318770"/>
              <a:gd name="f281" fmla="val 11807"/>
              <a:gd name="f282" fmla="val 313616"/>
              <a:gd name="f283" fmla="val 17176"/>
              <a:gd name="f284" fmla="val 308097"/>
              <a:gd name="f285" fmla="val 22609"/>
              <a:gd name="f286" fmla="val 325256"/>
              <a:gd name="f287" fmla="val 23704"/>
              <a:gd name="f288" fmla="val 341705"/>
              <a:gd name="f289" fmla="val 27462"/>
              <a:gd name="f290" fmla="val 357510"/>
              <a:gd name="f291" fmla="val 31220"/>
              <a:gd name="f292" fmla="val 373251"/>
              <a:gd name="f293" fmla="val 34914"/>
              <a:gd name="f294" fmla="val 389014"/>
              <a:gd name="f295" fmla="val 40197"/>
              <a:gd name="f296" fmla="val 404519"/>
              <a:gd name="f297" fmla="val 39252"/>
              <a:gd name="f298" fmla="val 392793"/>
              <a:gd name="f299" fmla="val 38264"/>
              <a:gd name="f300" fmla="val 381090"/>
              <a:gd name="f301" fmla="val 37340"/>
              <a:gd name="f302" fmla="val 369365"/>
              <a:gd name="f303" fmla="val 34463"/>
              <a:gd name="f304" fmla="val 332815"/>
              <a:gd name="f305" fmla="val 33045"/>
              <a:gd name="f306" fmla="val 296200"/>
              <a:gd name="f307" fmla="val 33754"/>
              <a:gd name="f308" fmla="val 259522"/>
              <a:gd name="f309" fmla="val 33840"/>
              <a:gd name="f310" fmla="val 254496"/>
              <a:gd name="f311" fmla="val 34635"/>
              <a:gd name="f312" fmla="val 249579"/>
              <a:gd name="f313" fmla="val 36632"/>
              <a:gd name="f314" fmla="val 244897"/>
              <a:gd name="f315" fmla="val 48507"/>
              <a:gd name="f316" fmla="val 217173"/>
              <a:gd name="f317" fmla="val 64205"/>
              <a:gd name="f318" fmla="val 191662"/>
              <a:gd name="f319" fmla="val 82029"/>
              <a:gd name="f320" fmla="val 167438"/>
              <a:gd name="f321" fmla="val 83253"/>
              <a:gd name="f322" fmla="val 165785"/>
              <a:gd name="f323" fmla="val 84649"/>
              <a:gd name="f324" fmla="val 164174"/>
              <a:gd name="f325" fmla="val 87698"/>
              <a:gd name="f326" fmla="val 163551"/>
              <a:gd name="f327" fmla="val 92423"/>
              <a:gd name="f328" fmla="val 170595"/>
              <a:gd name="f329" fmla="val 88493"/>
              <a:gd name="f330" fmla="val 178455"/>
              <a:gd name="f331" fmla="val 89073"/>
              <a:gd name="f332" fmla="val 185820"/>
              <a:gd name="f333" fmla="val 89674"/>
              <a:gd name="f334" fmla="val 193551"/>
              <a:gd name="f335" fmla="val 89202"/>
              <a:gd name="f336" fmla="val 201368"/>
              <a:gd name="f337" fmla="val 89610"/>
              <a:gd name="f338" fmla="val 209163"/>
              <a:gd name="f339" fmla="val 91929"/>
              <a:gd name="f340" fmla="val 189686"/>
              <a:gd name="f341" fmla="val 95408"/>
              <a:gd name="f342" fmla="val 170487"/>
              <a:gd name="f343" fmla="val 100326"/>
              <a:gd name="f344" fmla="val 151547"/>
              <a:gd name="f345" fmla="val 101807"/>
              <a:gd name="f346" fmla="val 145856"/>
              <a:gd name="f347" fmla="val 103676"/>
              <a:gd name="f348" fmla="val 140530"/>
              <a:gd name="f349" fmla="val 107648"/>
              <a:gd name="f350" fmla="val 135892"/>
              <a:gd name="f351" fmla="val 129445"/>
              <a:gd name="f352" fmla="val 110380"/>
              <a:gd name="f353" fmla="val 154893"/>
              <a:gd name="f354" fmla="val 88970"/>
              <a:gd name="f355" fmla="val 181951"/>
              <a:gd name="f356" fmla="val 69320"/>
              <a:gd name="f357" fmla="val 184141"/>
              <a:gd name="f358" fmla="val 67731"/>
              <a:gd name="f359" fmla="val 186439"/>
              <a:gd name="f360" fmla="val 65305"/>
              <a:gd name="f361" fmla="val 191056"/>
              <a:gd name="f362" fmla="val 67924"/>
              <a:gd name="f363" fmla="val 185344"/>
              <a:gd name="f364" fmla="val 84696"/>
              <a:gd name="f365" fmla="val 175165"/>
              <a:gd name="f366" fmla="val 100222"/>
              <a:gd name="f367" fmla="val 171428"/>
              <a:gd name="f368" fmla="val 119678"/>
              <a:gd name="f369" fmla="val 177183"/>
              <a:gd name="f370" fmla="val 117166"/>
              <a:gd name="f371" fmla="val 178644"/>
              <a:gd name="f372" fmla="val 112828"/>
              <a:gd name="f373" fmla="val 180727"/>
              <a:gd name="f374" fmla="val 109285"/>
              <a:gd name="f375" fmla="val 190712"/>
              <a:gd name="f376" fmla="val 92427"/>
              <a:gd name="f377" fmla="val 200741"/>
              <a:gd name="f378" fmla="val 75612"/>
              <a:gd name="f379" fmla="val 210276"/>
              <a:gd name="f380" fmla="val 58519"/>
              <a:gd name="f381" fmla="val 215151"/>
              <a:gd name="f382" fmla="val 49757"/>
              <a:gd name="f383" fmla="val 221958"/>
              <a:gd name="f384" fmla="val 43937"/>
              <a:gd name="f385" fmla="val 230849"/>
              <a:gd name="f386" fmla="val 39385"/>
              <a:gd name="f387" fmla="val 264414"/>
              <a:gd name="f388" fmla="val 22140"/>
              <a:gd name="f389" fmla="val 299439"/>
              <a:gd name="f390" fmla="val 9213"/>
              <a:gd name="f391" fmla="val 336397"/>
              <a:gd name="f392" fmla="val 1589"/>
              <a:gd name="f393" fmla="val 338007"/>
              <a:gd name="f394" fmla="val 1246"/>
              <a:gd name="f395" fmla="val 339532"/>
              <a:gd name="f396" fmla="val 537"/>
              <a:gd name="f397" fmla="val 341100"/>
              <a:gd name="f398" fmla="val 345266"/>
              <a:gd name="f399" fmla="val 349432"/>
              <a:gd name="f400" fmla="val 353598"/>
              <a:gd name="f401" fmla="+- 0 0 -90"/>
              <a:gd name="f402" fmla="*/ f3 1 353640"/>
              <a:gd name="f403" fmla="*/ f4 1 770199"/>
              <a:gd name="f404" fmla="val f5"/>
              <a:gd name="f405" fmla="val f6"/>
              <a:gd name="f406" fmla="val f7"/>
              <a:gd name="f407" fmla="*/ f401 f0 1"/>
              <a:gd name="f408" fmla="+- f406 0 f404"/>
              <a:gd name="f409" fmla="+- f405 0 f404"/>
              <a:gd name="f410" fmla="*/ f407 1 f2"/>
              <a:gd name="f411" fmla="*/ f409 1 353640"/>
              <a:gd name="f412" fmla="*/ f408 1 770199"/>
              <a:gd name="f413" fmla="*/ 353641 f409 1"/>
              <a:gd name="f414" fmla="*/ 21 f408 1"/>
              <a:gd name="f415" fmla="*/ 350548 f409 1"/>
              <a:gd name="f416" fmla="*/ 3844 f408 1"/>
              <a:gd name="f417" fmla="*/ 292180 f409 1"/>
              <a:gd name="f418" fmla="*/ 95992 f408 1"/>
              <a:gd name="f419" fmla="*/ 273991 f409 1"/>
              <a:gd name="f420" fmla="*/ 120881 f408 1"/>
              <a:gd name="f421" fmla="*/ 219725 f409 1"/>
              <a:gd name="f422" fmla="*/ 168533 f408 1"/>
              <a:gd name="f423" fmla="*/ 218157 f409 1"/>
              <a:gd name="f424" fmla="*/ 172034 f408 1"/>
              <a:gd name="f425" fmla="*/ 227799 f409 1"/>
              <a:gd name="f426" fmla="*/ 166686 f408 1"/>
              <a:gd name="f427" fmla="*/ 272101 f409 1"/>
              <a:gd name="f428" fmla="*/ 141260 f408 1"/>
              <a:gd name="f429" fmla="*/ 282259 f409 1"/>
              <a:gd name="f430" fmla="*/ 148948 f408 1"/>
              <a:gd name="f431" fmla="*/ 280305 f409 1"/>
              <a:gd name="f432" fmla="*/ 176372 f408 1"/>
              <a:gd name="f433" fmla="*/ 270169 f409 1"/>
              <a:gd name="f434" fmla="*/ 193895 f408 1"/>
              <a:gd name="f435" fmla="*/ 192430 f409 1"/>
              <a:gd name="f436" fmla="*/ 271418 f408 1"/>
              <a:gd name="f437" fmla="*/ 188007 f409 1"/>
              <a:gd name="f438" fmla="*/ 277775 f408 1"/>
              <a:gd name="f439" fmla="*/ 196790 f409 1"/>
              <a:gd name="f440" fmla="*/ 272492 f408 1"/>
              <a:gd name="f441" fmla="*/ 266497 f409 1"/>
              <a:gd name="f442" fmla="*/ 224088 f408 1"/>
              <a:gd name="f443" fmla="*/ 276933 f409 1"/>
              <a:gd name="f444" fmla="*/ 230853 f408 1"/>
              <a:gd name="f445" fmla="*/ 266110 f409 1"/>
              <a:gd name="f446" fmla="*/ 307410 f408 1"/>
              <a:gd name="f447" fmla="*/ 252388 f409 1"/>
              <a:gd name="f448" fmla="*/ 327081 f408 1"/>
              <a:gd name="f449" fmla="*/ 154549 f409 1"/>
              <a:gd name="f450" fmla="*/ 420904 f408 1"/>
              <a:gd name="f451" fmla="*/ 148880 f409 1"/>
              <a:gd name="f452" fmla="*/ 429129 f408 1"/>
              <a:gd name="f453" fmla="*/ 148042 f409 1"/>
              <a:gd name="f454" fmla="*/ 433789 f408 1"/>
              <a:gd name="f455" fmla="*/ 193096 f409 1"/>
              <a:gd name="f456" fmla="*/ 390667 f408 1"/>
              <a:gd name="f457" fmla="*/ 244743 f409 1"/>
              <a:gd name="f458" fmla="*/ 358735 f408 1"/>
              <a:gd name="f459" fmla="*/ 243970 f409 1"/>
              <a:gd name="f460" fmla="*/ 370245 f408 1"/>
              <a:gd name="f461" fmla="*/ 168916 f409 1"/>
              <a:gd name="f462" fmla="*/ 490868 f408 1"/>
              <a:gd name="f463" fmla="*/ 98500 f409 1"/>
              <a:gd name="f464" fmla="*/ 566975 f408 1"/>
              <a:gd name="f465" fmla="*/ 96696 f409 1"/>
              <a:gd name="f466" fmla="*/ 568692 f408 1"/>
              <a:gd name="f467" fmla="*/ 89416 f409 1"/>
              <a:gd name="f468" fmla="*/ 572579 f408 1"/>
              <a:gd name="f469" fmla="*/ 86174 f409 1"/>
              <a:gd name="f470" fmla="*/ 563796 f408 1"/>
              <a:gd name="f471" fmla="*/ 86238 f409 1"/>
              <a:gd name="f472" fmla="*/ 546294 f408 1"/>
              <a:gd name="f473" fmla="*/ 95000 f409 1"/>
              <a:gd name="f474" fmla="*/ 436752 f408 1"/>
              <a:gd name="f475" fmla="*/ 129810 f409 1"/>
              <a:gd name="f476" fmla="*/ 269335 f408 1"/>
              <a:gd name="f477" fmla="*/ 132387 f409 1"/>
              <a:gd name="f478" fmla="*/ 256579 f408 1"/>
              <a:gd name="f479" fmla="*/ 128135 f409 1"/>
              <a:gd name="f480" fmla="*/ 263623 f408 1"/>
              <a:gd name="f481" fmla="*/ 73547 f409 1"/>
              <a:gd name="f482" fmla="*/ 443903 f408 1"/>
              <a:gd name="f483" fmla="*/ 65816 f409 1"/>
              <a:gd name="f484" fmla="*/ 590661 f408 1"/>
              <a:gd name="f485" fmla="*/ 74620 f409 1"/>
              <a:gd name="f486" fmla="*/ 658757 f408 1"/>
              <a:gd name="f487" fmla="*/ 78808 f409 1"/>
              <a:gd name="f488" fmla="*/ 695951 f408 1"/>
              <a:gd name="f489" fmla="*/ 76188 f409 1"/>
              <a:gd name="f490" fmla="*/ 707956 f408 1"/>
              <a:gd name="f491" fmla="*/ 39874 f409 1"/>
              <a:gd name="f492" fmla="*/ 767784 f408 1"/>
              <a:gd name="f493" fmla="*/ 35494 f409 1"/>
              <a:gd name="f494" fmla="*/ 770189 f408 1"/>
              <a:gd name="f495" fmla="*/ 33110 f409 1"/>
              <a:gd name="f496" fmla="*/ 760161 f408 1"/>
              <a:gd name="f497" fmla="*/ 36675 f409 1"/>
              <a:gd name="f498" fmla="*/ 689058 f408 1"/>
              <a:gd name="f499" fmla="*/ 21793 f409 1"/>
              <a:gd name="f500" fmla="*/ 554927 f408 1"/>
              <a:gd name="f501" fmla="*/ 146 f409 1"/>
              <a:gd name="f502" fmla="*/ 436301 f408 1"/>
              <a:gd name="f503" fmla="*/ 10519 f409 1"/>
              <a:gd name="f504" fmla="*/ 323409 f408 1"/>
              <a:gd name="f505" fmla="*/ 17176 f409 1"/>
              <a:gd name="f506" fmla="*/ 308097 f408 1"/>
              <a:gd name="f507" fmla="*/ 27462 f409 1"/>
              <a:gd name="f508" fmla="*/ 357510 f408 1"/>
              <a:gd name="f509" fmla="*/ 40197 f409 1"/>
              <a:gd name="f510" fmla="*/ 404519 f408 1"/>
              <a:gd name="f511" fmla="*/ 37340 f409 1"/>
              <a:gd name="f512" fmla="*/ 369365 f408 1"/>
              <a:gd name="f513" fmla="*/ 33754 f409 1"/>
              <a:gd name="f514" fmla="*/ 259522 f408 1"/>
              <a:gd name="f515" fmla="*/ 36632 f409 1"/>
              <a:gd name="f516" fmla="*/ 244897 f408 1"/>
              <a:gd name="f517" fmla="*/ 82029 f409 1"/>
              <a:gd name="f518" fmla="*/ 167438 f408 1"/>
              <a:gd name="f519" fmla="*/ 87698 f409 1"/>
              <a:gd name="f520" fmla="*/ 163551 f408 1"/>
              <a:gd name="f521" fmla="*/ 89073 f409 1"/>
              <a:gd name="f522" fmla="*/ 185820 f408 1"/>
              <a:gd name="f523" fmla="*/ 89610 f409 1"/>
              <a:gd name="f524" fmla="*/ 209163 f408 1"/>
              <a:gd name="f525" fmla="*/ 100326 f409 1"/>
              <a:gd name="f526" fmla="*/ 151547 f408 1"/>
              <a:gd name="f527" fmla="*/ 107648 f409 1"/>
              <a:gd name="f528" fmla="*/ 135892 f408 1"/>
              <a:gd name="f529" fmla="*/ 181951 f409 1"/>
              <a:gd name="f530" fmla="*/ 69320 f408 1"/>
              <a:gd name="f531" fmla="*/ 191056 f409 1"/>
              <a:gd name="f532" fmla="*/ 67924 f408 1"/>
              <a:gd name="f533" fmla="*/ 171428 f409 1"/>
              <a:gd name="f534" fmla="*/ 119678 f408 1"/>
              <a:gd name="f535" fmla="*/ 180727 f409 1"/>
              <a:gd name="f536" fmla="*/ 109285 f408 1"/>
              <a:gd name="f537" fmla="*/ 210276 f409 1"/>
              <a:gd name="f538" fmla="*/ 58519 f408 1"/>
              <a:gd name="f539" fmla="*/ 230849 f409 1"/>
              <a:gd name="f540" fmla="*/ 39385 f408 1"/>
              <a:gd name="f541" fmla="*/ 336397 f409 1"/>
              <a:gd name="f542" fmla="*/ 1589 f408 1"/>
              <a:gd name="f543" fmla="*/ 341100 f409 1"/>
              <a:gd name="f544" fmla="*/ 0 f408 1"/>
              <a:gd name="f545" fmla="*/ 353598 f409 1"/>
              <a:gd name="f546" fmla="+- f410 0 f1"/>
              <a:gd name="f547" fmla="*/ f413 1 353640"/>
              <a:gd name="f548" fmla="*/ f414 1 770199"/>
              <a:gd name="f549" fmla="*/ f415 1 353640"/>
              <a:gd name="f550" fmla="*/ f416 1 770199"/>
              <a:gd name="f551" fmla="*/ f417 1 353640"/>
              <a:gd name="f552" fmla="*/ f418 1 770199"/>
              <a:gd name="f553" fmla="*/ f419 1 353640"/>
              <a:gd name="f554" fmla="*/ f420 1 770199"/>
              <a:gd name="f555" fmla="*/ f421 1 353640"/>
              <a:gd name="f556" fmla="*/ f422 1 770199"/>
              <a:gd name="f557" fmla="*/ f423 1 353640"/>
              <a:gd name="f558" fmla="*/ f424 1 770199"/>
              <a:gd name="f559" fmla="*/ f425 1 353640"/>
              <a:gd name="f560" fmla="*/ f426 1 770199"/>
              <a:gd name="f561" fmla="*/ f427 1 353640"/>
              <a:gd name="f562" fmla="*/ f428 1 770199"/>
              <a:gd name="f563" fmla="*/ f429 1 353640"/>
              <a:gd name="f564" fmla="*/ f430 1 770199"/>
              <a:gd name="f565" fmla="*/ f431 1 353640"/>
              <a:gd name="f566" fmla="*/ f432 1 770199"/>
              <a:gd name="f567" fmla="*/ f433 1 353640"/>
              <a:gd name="f568" fmla="*/ f434 1 770199"/>
              <a:gd name="f569" fmla="*/ f435 1 353640"/>
              <a:gd name="f570" fmla="*/ f436 1 770199"/>
              <a:gd name="f571" fmla="*/ f437 1 353640"/>
              <a:gd name="f572" fmla="*/ f438 1 770199"/>
              <a:gd name="f573" fmla="*/ f439 1 353640"/>
              <a:gd name="f574" fmla="*/ f440 1 770199"/>
              <a:gd name="f575" fmla="*/ f441 1 353640"/>
              <a:gd name="f576" fmla="*/ f442 1 770199"/>
              <a:gd name="f577" fmla="*/ f443 1 353640"/>
              <a:gd name="f578" fmla="*/ f444 1 770199"/>
              <a:gd name="f579" fmla="*/ f445 1 353640"/>
              <a:gd name="f580" fmla="*/ f446 1 770199"/>
              <a:gd name="f581" fmla="*/ f447 1 353640"/>
              <a:gd name="f582" fmla="*/ f448 1 770199"/>
              <a:gd name="f583" fmla="*/ f449 1 353640"/>
              <a:gd name="f584" fmla="*/ f450 1 770199"/>
              <a:gd name="f585" fmla="*/ f451 1 353640"/>
              <a:gd name="f586" fmla="*/ f452 1 770199"/>
              <a:gd name="f587" fmla="*/ f453 1 353640"/>
              <a:gd name="f588" fmla="*/ f454 1 770199"/>
              <a:gd name="f589" fmla="*/ f455 1 353640"/>
              <a:gd name="f590" fmla="*/ f456 1 770199"/>
              <a:gd name="f591" fmla="*/ f457 1 353640"/>
              <a:gd name="f592" fmla="*/ f458 1 770199"/>
              <a:gd name="f593" fmla="*/ f459 1 353640"/>
              <a:gd name="f594" fmla="*/ f460 1 770199"/>
              <a:gd name="f595" fmla="*/ f461 1 353640"/>
              <a:gd name="f596" fmla="*/ f462 1 770199"/>
              <a:gd name="f597" fmla="*/ f463 1 353640"/>
              <a:gd name="f598" fmla="*/ f464 1 770199"/>
              <a:gd name="f599" fmla="*/ f465 1 353640"/>
              <a:gd name="f600" fmla="*/ f466 1 770199"/>
              <a:gd name="f601" fmla="*/ f467 1 353640"/>
              <a:gd name="f602" fmla="*/ f468 1 770199"/>
              <a:gd name="f603" fmla="*/ f469 1 353640"/>
              <a:gd name="f604" fmla="*/ f470 1 770199"/>
              <a:gd name="f605" fmla="*/ f471 1 353640"/>
              <a:gd name="f606" fmla="*/ f472 1 770199"/>
              <a:gd name="f607" fmla="*/ f473 1 353640"/>
              <a:gd name="f608" fmla="*/ f474 1 770199"/>
              <a:gd name="f609" fmla="*/ f475 1 353640"/>
              <a:gd name="f610" fmla="*/ f476 1 770199"/>
              <a:gd name="f611" fmla="*/ f477 1 353640"/>
              <a:gd name="f612" fmla="*/ f478 1 770199"/>
              <a:gd name="f613" fmla="*/ f479 1 353640"/>
              <a:gd name="f614" fmla="*/ f480 1 770199"/>
              <a:gd name="f615" fmla="*/ f481 1 353640"/>
              <a:gd name="f616" fmla="*/ f482 1 770199"/>
              <a:gd name="f617" fmla="*/ f483 1 353640"/>
              <a:gd name="f618" fmla="*/ f484 1 770199"/>
              <a:gd name="f619" fmla="*/ f485 1 353640"/>
              <a:gd name="f620" fmla="*/ f486 1 770199"/>
              <a:gd name="f621" fmla="*/ f487 1 353640"/>
              <a:gd name="f622" fmla="*/ f488 1 770199"/>
              <a:gd name="f623" fmla="*/ f489 1 353640"/>
              <a:gd name="f624" fmla="*/ f490 1 770199"/>
              <a:gd name="f625" fmla="*/ f491 1 353640"/>
              <a:gd name="f626" fmla="*/ f492 1 770199"/>
              <a:gd name="f627" fmla="*/ f493 1 353640"/>
              <a:gd name="f628" fmla="*/ f494 1 770199"/>
              <a:gd name="f629" fmla="*/ f495 1 353640"/>
              <a:gd name="f630" fmla="*/ f496 1 770199"/>
              <a:gd name="f631" fmla="*/ f497 1 353640"/>
              <a:gd name="f632" fmla="*/ f498 1 770199"/>
              <a:gd name="f633" fmla="*/ f499 1 353640"/>
              <a:gd name="f634" fmla="*/ f500 1 770199"/>
              <a:gd name="f635" fmla="*/ f501 1 353640"/>
              <a:gd name="f636" fmla="*/ f502 1 770199"/>
              <a:gd name="f637" fmla="*/ f503 1 353640"/>
              <a:gd name="f638" fmla="*/ f504 1 770199"/>
              <a:gd name="f639" fmla="*/ f505 1 353640"/>
              <a:gd name="f640" fmla="*/ f506 1 770199"/>
              <a:gd name="f641" fmla="*/ f507 1 353640"/>
              <a:gd name="f642" fmla="*/ f508 1 770199"/>
              <a:gd name="f643" fmla="*/ f509 1 353640"/>
              <a:gd name="f644" fmla="*/ f510 1 770199"/>
              <a:gd name="f645" fmla="*/ f511 1 353640"/>
              <a:gd name="f646" fmla="*/ f512 1 770199"/>
              <a:gd name="f647" fmla="*/ f513 1 353640"/>
              <a:gd name="f648" fmla="*/ f514 1 770199"/>
              <a:gd name="f649" fmla="*/ f515 1 353640"/>
              <a:gd name="f650" fmla="*/ f516 1 770199"/>
              <a:gd name="f651" fmla="*/ f517 1 353640"/>
              <a:gd name="f652" fmla="*/ f518 1 770199"/>
              <a:gd name="f653" fmla="*/ f519 1 353640"/>
              <a:gd name="f654" fmla="*/ f520 1 770199"/>
              <a:gd name="f655" fmla="*/ f521 1 353640"/>
              <a:gd name="f656" fmla="*/ f522 1 770199"/>
              <a:gd name="f657" fmla="*/ f523 1 353640"/>
              <a:gd name="f658" fmla="*/ f524 1 770199"/>
              <a:gd name="f659" fmla="*/ f525 1 353640"/>
              <a:gd name="f660" fmla="*/ f526 1 770199"/>
              <a:gd name="f661" fmla="*/ f527 1 353640"/>
              <a:gd name="f662" fmla="*/ f528 1 770199"/>
              <a:gd name="f663" fmla="*/ f529 1 353640"/>
              <a:gd name="f664" fmla="*/ f530 1 770199"/>
              <a:gd name="f665" fmla="*/ f531 1 353640"/>
              <a:gd name="f666" fmla="*/ f532 1 770199"/>
              <a:gd name="f667" fmla="*/ f533 1 353640"/>
              <a:gd name="f668" fmla="*/ f534 1 770199"/>
              <a:gd name="f669" fmla="*/ f535 1 353640"/>
              <a:gd name="f670" fmla="*/ f536 1 770199"/>
              <a:gd name="f671" fmla="*/ f537 1 353640"/>
              <a:gd name="f672" fmla="*/ f538 1 770199"/>
              <a:gd name="f673" fmla="*/ f539 1 353640"/>
              <a:gd name="f674" fmla="*/ f540 1 770199"/>
              <a:gd name="f675" fmla="*/ f541 1 353640"/>
              <a:gd name="f676" fmla="*/ f542 1 770199"/>
              <a:gd name="f677" fmla="*/ f543 1 353640"/>
              <a:gd name="f678" fmla="*/ f544 1 770199"/>
              <a:gd name="f679" fmla="*/ f545 1 353640"/>
              <a:gd name="f680" fmla="*/ f404 1 f411"/>
              <a:gd name="f681" fmla="*/ f405 1 f411"/>
              <a:gd name="f682" fmla="*/ f404 1 f412"/>
              <a:gd name="f683" fmla="*/ f406 1 f412"/>
              <a:gd name="f684" fmla="*/ f547 1 f411"/>
              <a:gd name="f685" fmla="*/ f548 1 f412"/>
              <a:gd name="f686" fmla="*/ f549 1 f411"/>
              <a:gd name="f687" fmla="*/ f550 1 f412"/>
              <a:gd name="f688" fmla="*/ f551 1 f411"/>
              <a:gd name="f689" fmla="*/ f552 1 f412"/>
              <a:gd name="f690" fmla="*/ f553 1 f411"/>
              <a:gd name="f691" fmla="*/ f554 1 f412"/>
              <a:gd name="f692" fmla="*/ f555 1 f411"/>
              <a:gd name="f693" fmla="*/ f556 1 f412"/>
              <a:gd name="f694" fmla="*/ f557 1 f411"/>
              <a:gd name="f695" fmla="*/ f558 1 f412"/>
              <a:gd name="f696" fmla="*/ f559 1 f411"/>
              <a:gd name="f697" fmla="*/ f560 1 f412"/>
              <a:gd name="f698" fmla="*/ f561 1 f411"/>
              <a:gd name="f699" fmla="*/ f562 1 f412"/>
              <a:gd name="f700" fmla="*/ f563 1 f411"/>
              <a:gd name="f701" fmla="*/ f564 1 f412"/>
              <a:gd name="f702" fmla="*/ f565 1 f411"/>
              <a:gd name="f703" fmla="*/ f566 1 f412"/>
              <a:gd name="f704" fmla="*/ f567 1 f411"/>
              <a:gd name="f705" fmla="*/ f568 1 f412"/>
              <a:gd name="f706" fmla="*/ f569 1 f411"/>
              <a:gd name="f707" fmla="*/ f570 1 f412"/>
              <a:gd name="f708" fmla="*/ f571 1 f411"/>
              <a:gd name="f709" fmla="*/ f572 1 f412"/>
              <a:gd name="f710" fmla="*/ f573 1 f411"/>
              <a:gd name="f711" fmla="*/ f574 1 f412"/>
              <a:gd name="f712" fmla="*/ f575 1 f411"/>
              <a:gd name="f713" fmla="*/ f576 1 f412"/>
              <a:gd name="f714" fmla="*/ f577 1 f411"/>
              <a:gd name="f715" fmla="*/ f578 1 f412"/>
              <a:gd name="f716" fmla="*/ f579 1 f411"/>
              <a:gd name="f717" fmla="*/ f580 1 f412"/>
              <a:gd name="f718" fmla="*/ f581 1 f411"/>
              <a:gd name="f719" fmla="*/ f582 1 f412"/>
              <a:gd name="f720" fmla="*/ f583 1 f411"/>
              <a:gd name="f721" fmla="*/ f584 1 f412"/>
              <a:gd name="f722" fmla="*/ f585 1 f411"/>
              <a:gd name="f723" fmla="*/ f586 1 f412"/>
              <a:gd name="f724" fmla="*/ f587 1 f411"/>
              <a:gd name="f725" fmla="*/ f588 1 f412"/>
              <a:gd name="f726" fmla="*/ f589 1 f411"/>
              <a:gd name="f727" fmla="*/ f590 1 f412"/>
              <a:gd name="f728" fmla="*/ f591 1 f411"/>
              <a:gd name="f729" fmla="*/ f592 1 f412"/>
              <a:gd name="f730" fmla="*/ f593 1 f411"/>
              <a:gd name="f731" fmla="*/ f594 1 f412"/>
              <a:gd name="f732" fmla="*/ f595 1 f411"/>
              <a:gd name="f733" fmla="*/ f596 1 f412"/>
              <a:gd name="f734" fmla="*/ f597 1 f411"/>
              <a:gd name="f735" fmla="*/ f598 1 f412"/>
              <a:gd name="f736" fmla="*/ f599 1 f411"/>
              <a:gd name="f737" fmla="*/ f600 1 f412"/>
              <a:gd name="f738" fmla="*/ f601 1 f411"/>
              <a:gd name="f739" fmla="*/ f602 1 f412"/>
              <a:gd name="f740" fmla="*/ f603 1 f411"/>
              <a:gd name="f741" fmla="*/ f604 1 f412"/>
              <a:gd name="f742" fmla="*/ f605 1 f411"/>
              <a:gd name="f743" fmla="*/ f606 1 f412"/>
              <a:gd name="f744" fmla="*/ f607 1 f411"/>
              <a:gd name="f745" fmla="*/ f608 1 f412"/>
              <a:gd name="f746" fmla="*/ f609 1 f411"/>
              <a:gd name="f747" fmla="*/ f610 1 f412"/>
              <a:gd name="f748" fmla="*/ f611 1 f411"/>
              <a:gd name="f749" fmla="*/ f612 1 f412"/>
              <a:gd name="f750" fmla="*/ f613 1 f411"/>
              <a:gd name="f751" fmla="*/ f614 1 f412"/>
              <a:gd name="f752" fmla="*/ f615 1 f411"/>
              <a:gd name="f753" fmla="*/ f616 1 f412"/>
              <a:gd name="f754" fmla="*/ f617 1 f411"/>
              <a:gd name="f755" fmla="*/ f618 1 f412"/>
              <a:gd name="f756" fmla="*/ f619 1 f411"/>
              <a:gd name="f757" fmla="*/ f620 1 f412"/>
              <a:gd name="f758" fmla="*/ f621 1 f411"/>
              <a:gd name="f759" fmla="*/ f622 1 f412"/>
              <a:gd name="f760" fmla="*/ f623 1 f411"/>
              <a:gd name="f761" fmla="*/ f624 1 f412"/>
              <a:gd name="f762" fmla="*/ f625 1 f411"/>
              <a:gd name="f763" fmla="*/ f626 1 f412"/>
              <a:gd name="f764" fmla="*/ f627 1 f411"/>
              <a:gd name="f765" fmla="*/ f628 1 f412"/>
              <a:gd name="f766" fmla="*/ f629 1 f411"/>
              <a:gd name="f767" fmla="*/ f630 1 f412"/>
              <a:gd name="f768" fmla="*/ f631 1 f411"/>
              <a:gd name="f769" fmla="*/ f632 1 f412"/>
              <a:gd name="f770" fmla="*/ f633 1 f411"/>
              <a:gd name="f771" fmla="*/ f634 1 f412"/>
              <a:gd name="f772" fmla="*/ f635 1 f411"/>
              <a:gd name="f773" fmla="*/ f636 1 f412"/>
              <a:gd name="f774" fmla="*/ f637 1 f411"/>
              <a:gd name="f775" fmla="*/ f638 1 f412"/>
              <a:gd name="f776" fmla="*/ f639 1 f411"/>
              <a:gd name="f777" fmla="*/ f640 1 f412"/>
              <a:gd name="f778" fmla="*/ f641 1 f411"/>
              <a:gd name="f779" fmla="*/ f642 1 f412"/>
              <a:gd name="f780" fmla="*/ f643 1 f411"/>
              <a:gd name="f781" fmla="*/ f644 1 f412"/>
              <a:gd name="f782" fmla="*/ f645 1 f411"/>
              <a:gd name="f783" fmla="*/ f646 1 f412"/>
              <a:gd name="f784" fmla="*/ f647 1 f411"/>
              <a:gd name="f785" fmla="*/ f648 1 f412"/>
              <a:gd name="f786" fmla="*/ f649 1 f411"/>
              <a:gd name="f787" fmla="*/ f650 1 f412"/>
              <a:gd name="f788" fmla="*/ f651 1 f411"/>
              <a:gd name="f789" fmla="*/ f652 1 f412"/>
              <a:gd name="f790" fmla="*/ f653 1 f411"/>
              <a:gd name="f791" fmla="*/ f654 1 f412"/>
              <a:gd name="f792" fmla="*/ f655 1 f411"/>
              <a:gd name="f793" fmla="*/ f656 1 f412"/>
              <a:gd name="f794" fmla="*/ f657 1 f411"/>
              <a:gd name="f795" fmla="*/ f658 1 f412"/>
              <a:gd name="f796" fmla="*/ f659 1 f411"/>
              <a:gd name="f797" fmla="*/ f660 1 f412"/>
              <a:gd name="f798" fmla="*/ f661 1 f411"/>
              <a:gd name="f799" fmla="*/ f662 1 f412"/>
              <a:gd name="f800" fmla="*/ f663 1 f411"/>
              <a:gd name="f801" fmla="*/ f664 1 f412"/>
              <a:gd name="f802" fmla="*/ f665 1 f411"/>
              <a:gd name="f803" fmla="*/ f666 1 f412"/>
              <a:gd name="f804" fmla="*/ f667 1 f411"/>
              <a:gd name="f805" fmla="*/ f668 1 f412"/>
              <a:gd name="f806" fmla="*/ f669 1 f411"/>
              <a:gd name="f807" fmla="*/ f670 1 f412"/>
              <a:gd name="f808" fmla="*/ f671 1 f411"/>
              <a:gd name="f809" fmla="*/ f672 1 f412"/>
              <a:gd name="f810" fmla="*/ f673 1 f411"/>
              <a:gd name="f811" fmla="*/ f674 1 f412"/>
              <a:gd name="f812" fmla="*/ f675 1 f411"/>
              <a:gd name="f813" fmla="*/ f676 1 f412"/>
              <a:gd name="f814" fmla="*/ f677 1 f411"/>
              <a:gd name="f815" fmla="*/ f678 1 f412"/>
              <a:gd name="f816" fmla="*/ f679 1 f411"/>
              <a:gd name="f817" fmla="*/ f680 f402 1"/>
              <a:gd name="f818" fmla="*/ f681 f402 1"/>
              <a:gd name="f819" fmla="*/ f683 f403 1"/>
              <a:gd name="f820" fmla="*/ f682 f403 1"/>
              <a:gd name="f821" fmla="*/ f684 f402 1"/>
              <a:gd name="f822" fmla="*/ f685 f403 1"/>
              <a:gd name="f823" fmla="*/ f686 f402 1"/>
              <a:gd name="f824" fmla="*/ f687 f403 1"/>
              <a:gd name="f825" fmla="*/ f688 f402 1"/>
              <a:gd name="f826" fmla="*/ f689 f403 1"/>
              <a:gd name="f827" fmla="*/ f690 f402 1"/>
              <a:gd name="f828" fmla="*/ f691 f403 1"/>
              <a:gd name="f829" fmla="*/ f692 f402 1"/>
              <a:gd name="f830" fmla="*/ f693 f403 1"/>
              <a:gd name="f831" fmla="*/ f694 f402 1"/>
              <a:gd name="f832" fmla="*/ f695 f403 1"/>
              <a:gd name="f833" fmla="*/ f696 f402 1"/>
              <a:gd name="f834" fmla="*/ f697 f403 1"/>
              <a:gd name="f835" fmla="*/ f698 f402 1"/>
              <a:gd name="f836" fmla="*/ f699 f403 1"/>
              <a:gd name="f837" fmla="*/ f700 f402 1"/>
              <a:gd name="f838" fmla="*/ f701 f403 1"/>
              <a:gd name="f839" fmla="*/ f702 f402 1"/>
              <a:gd name="f840" fmla="*/ f703 f403 1"/>
              <a:gd name="f841" fmla="*/ f704 f402 1"/>
              <a:gd name="f842" fmla="*/ f705 f403 1"/>
              <a:gd name="f843" fmla="*/ f706 f402 1"/>
              <a:gd name="f844" fmla="*/ f707 f403 1"/>
              <a:gd name="f845" fmla="*/ f708 f402 1"/>
              <a:gd name="f846" fmla="*/ f709 f403 1"/>
              <a:gd name="f847" fmla="*/ f710 f402 1"/>
              <a:gd name="f848" fmla="*/ f711 f403 1"/>
              <a:gd name="f849" fmla="*/ f712 f402 1"/>
              <a:gd name="f850" fmla="*/ f713 f403 1"/>
              <a:gd name="f851" fmla="*/ f714 f402 1"/>
              <a:gd name="f852" fmla="*/ f715 f403 1"/>
              <a:gd name="f853" fmla="*/ f716 f402 1"/>
              <a:gd name="f854" fmla="*/ f717 f403 1"/>
              <a:gd name="f855" fmla="*/ f718 f402 1"/>
              <a:gd name="f856" fmla="*/ f719 f403 1"/>
              <a:gd name="f857" fmla="*/ f720 f402 1"/>
              <a:gd name="f858" fmla="*/ f721 f403 1"/>
              <a:gd name="f859" fmla="*/ f722 f402 1"/>
              <a:gd name="f860" fmla="*/ f723 f403 1"/>
              <a:gd name="f861" fmla="*/ f724 f402 1"/>
              <a:gd name="f862" fmla="*/ f725 f403 1"/>
              <a:gd name="f863" fmla="*/ f726 f402 1"/>
              <a:gd name="f864" fmla="*/ f727 f403 1"/>
              <a:gd name="f865" fmla="*/ f728 f402 1"/>
              <a:gd name="f866" fmla="*/ f729 f403 1"/>
              <a:gd name="f867" fmla="*/ f730 f402 1"/>
              <a:gd name="f868" fmla="*/ f731 f403 1"/>
              <a:gd name="f869" fmla="*/ f732 f402 1"/>
              <a:gd name="f870" fmla="*/ f733 f403 1"/>
              <a:gd name="f871" fmla="*/ f734 f402 1"/>
              <a:gd name="f872" fmla="*/ f735 f403 1"/>
              <a:gd name="f873" fmla="*/ f736 f402 1"/>
              <a:gd name="f874" fmla="*/ f737 f403 1"/>
              <a:gd name="f875" fmla="*/ f738 f402 1"/>
              <a:gd name="f876" fmla="*/ f739 f403 1"/>
              <a:gd name="f877" fmla="*/ f740 f402 1"/>
              <a:gd name="f878" fmla="*/ f741 f403 1"/>
              <a:gd name="f879" fmla="*/ f742 f402 1"/>
              <a:gd name="f880" fmla="*/ f743 f403 1"/>
              <a:gd name="f881" fmla="*/ f744 f402 1"/>
              <a:gd name="f882" fmla="*/ f745 f403 1"/>
              <a:gd name="f883" fmla="*/ f746 f402 1"/>
              <a:gd name="f884" fmla="*/ f747 f403 1"/>
              <a:gd name="f885" fmla="*/ f748 f402 1"/>
              <a:gd name="f886" fmla="*/ f749 f403 1"/>
              <a:gd name="f887" fmla="*/ f750 f402 1"/>
              <a:gd name="f888" fmla="*/ f751 f403 1"/>
              <a:gd name="f889" fmla="*/ f752 f402 1"/>
              <a:gd name="f890" fmla="*/ f753 f403 1"/>
              <a:gd name="f891" fmla="*/ f754 f402 1"/>
              <a:gd name="f892" fmla="*/ f755 f403 1"/>
              <a:gd name="f893" fmla="*/ f756 f402 1"/>
              <a:gd name="f894" fmla="*/ f757 f403 1"/>
              <a:gd name="f895" fmla="*/ f758 f402 1"/>
              <a:gd name="f896" fmla="*/ f759 f403 1"/>
              <a:gd name="f897" fmla="*/ f760 f402 1"/>
              <a:gd name="f898" fmla="*/ f761 f403 1"/>
              <a:gd name="f899" fmla="*/ f762 f402 1"/>
              <a:gd name="f900" fmla="*/ f763 f403 1"/>
              <a:gd name="f901" fmla="*/ f764 f402 1"/>
              <a:gd name="f902" fmla="*/ f765 f403 1"/>
              <a:gd name="f903" fmla="*/ f766 f402 1"/>
              <a:gd name="f904" fmla="*/ f767 f403 1"/>
              <a:gd name="f905" fmla="*/ f768 f402 1"/>
              <a:gd name="f906" fmla="*/ f769 f403 1"/>
              <a:gd name="f907" fmla="*/ f770 f402 1"/>
              <a:gd name="f908" fmla="*/ f771 f403 1"/>
              <a:gd name="f909" fmla="*/ f772 f402 1"/>
              <a:gd name="f910" fmla="*/ f773 f403 1"/>
              <a:gd name="f911" fmla="*/ f774 f402 1"/>
              <a:gd name="f912" fmla="*/ f775 f403 1"/>
              <a:gd name="f913" fmla="*/ f776 f402 1"/>
              <a:gd name="f914" fmla="*/ f777 f403 1"/>
              <a:gd name="f915" fmla="*/ f778 f402 1"/>
              <a:gd name="f916" fmla="*/ f779 f403 1"/>
              <a:gd name="f917" fmla="*/ f780 f402 1"/>
              <a:gd name="f918" fmla="*/ f781 f403 1"/>
              <a:gd name="f919" fmla="*/ f782 f402 1"/>
              <a:gd name="f920" fmla="*/ f783 f403 1"/>
              <a:gd name="f921" fmla="*/ f784 f402 1"/>
              <a:gd name="f922" fmla="*/ f785 f403 1"/>
              <a:gd name="f923" fmla="*/ f786 f402 1"/>
              <a:gd name="f924" fmla="*/ f787 f403 1"/>
              <a:gd name="f925" fmla="*/ f788 f402 1"/>
              <a:gd name="f926" fmla="*/ f789 f403 1"/>
              <a:gd name="f927" fmla="*/ f790 f402 1"/>
              <a:gd name="f928" fmla="*/ f791 f403 1"/>
              <a:gd name="f929" fmla="*/ f792 f402 1"/>
              <a:gd name="f930" fmla="*/ f793 f403 1"/>
              <a:gd name="f931" fmla="*/ f794 f402 1"/>
              <a:gd name="f932" fmla="*/ f795 f403 1"/>
              <a:gd name="f933" fmla="*/ f796 f402 1"/>
              <a:gd name="f934" fmla="*/ f797 f403 1"/>
              <a:gd name="f935" fmla="*/ f798 f402 1"/>
              <a:gd name="f936" fmla="*/ f799 f403 1"/>
              <a:gd name="f937" fmla="*/ f800 f402 1"/>
              <a:gd name="f938" fmla="*/ f801 f403 1"/>
              <a:gd name="f939" fmla="*/ f802 f402 1"/>
              <a:gd name="f940" fmla="*/ f803 f403 1"/>
              <a:gd name="f941" fmla="*/ f804 f402 1"/>
              <a:gd name="f942" fmla="*/ f805 f403 1"/>
              <a:gd name="f943" fmla="*/ f806 f402 1"/>
              <a:gd name="f944" fmla="*/ f807 f403 1"/>
              <a:gd name="f945" fmla="*/ f808 f402 1"/>
              <a:gd name="f946" fmla="*/ f809 f403 1"/>
              <a:gd name="f947" fmla="*/ f810 f402 1"/>
              <a:gd name="f948" fmla="*/ f811 f403 1"/>
              <a:gd name="f949" fmla="*/ f812 f402 1"/>
              <a:gd name="f950" fmla="*/ f813 f403 1"/>
              <a:gd name="f951" fmla="*/ f814 f402 1"/>
              <a:gd name="f952" fmla="*/ f815 f403 1"/>
              <a:gd name="f953" fmla="*/ f816 f4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6">
                <a:pos x="f821" y="f822"/>
              </a:cxn>
              <a:cxn ang="f546">
                <a:pos x="f823" y="f824"/>
              </a:cxn>
              <a:cxn ang="f546">
                <a:pos x="f825" y="f826"/>
              </a:cxn>
              <a:cxn ang="f546">
                <a:pos x="f827" y="f828"/>
              </a:cxn>
              <a:cxn ang="f546">
                <a:pos x="f829" y="f830"/>
              </a:cxn>
              <a:cxn ang="f546">
                <a:pos x="f831" y="f832"/>
              </a:cxn>
              <a:cxn ang="f546">
                <a:pos x="f833" y="f834"/>
              </a:cxn>
              <a:cxn ang="f546">
                <a:pos x="f835" y="f836"/>
              </a:cxn>
              <a:cxn ang="f546">
                <a:pos x="f837" y="f838"/>
              </a:cxn>
              <a:cxn ang="f546">
                <a:pos x="f839" y="f840"/>
              </a:cxn>
              <a:cxn ang="f546">
                <a:pos x="f841" y="f842"/>
              </a:cxn>
              <a:cxn ang="f546">
                <a:pos x="f843" y="f844"/>
              </a:cxn>
              <a:cxn ang="f546">
                <a:pos x="f845" y="f846"/>
              </a:cxn>
              <a:cxn ang="f546">
                <a:pos x="f847" y="f848"/>
              </a:cxn>
              <a:cxn ang="f546">
                <a:pos x="f849" y="f850"/>
              </a:cxn>
              <a:cxn ang="f546">
                <a:pos x="f851" y="f852"/>
              </a:cxn>
              <a:cxn ang="f546">
                <a:pos x="f853" y="f854"/>
              </a:cxn>
              <a:cxn ang="f546">
                <a:pos x="f855" y="f856"/>
              </a:cxn>
              <a:cxn ang="f546">
                <a:pos x="f857" y="f858"/>
              </a:cxn>
              <a:cxn ang="f546">
                <a:pos x="f859" y="f860"/>
              </a:cxn>
              <a:cxn ang="f546">
                <a:pos x="f861" y="f862"/>
              </a:cxn>
              <a:cxn ang="f546">
                <a:pos x="f863" y="f864"/>
              </a:cxn>
              <a:cxn ang="f546">
                <a:pos x="f865" y="f866"/>
              </a:cxn>
              <a:cxn ang="f546">
                <a:pos x="f867" y="f868"/>
              </a:cxn>
              <a:cxn ang="f546">
                <a:pos x="f869" y="f870"/>
              </a:cxn>
              <a:cxn ang="f546">
                <a:pos x="f871" y="f872"/>
              </a:cxn>
              <a:cxn ang="f546">
                <a:pos x="f873" y="f874"/>
              </a:cxn>
              <a:cxn ang="f546">
                <a:pos x="f875" y="f876"/>
              </a:cxn>
              <a:cxn ang="f546">
                <a:pos x="f877" y="f878"/>
              </a:cxn>
              <a:cxn ang="f546">
                <a:pos x="f879" y="f880"/>
              </a:cxn>
              <a:cxn ang="f546">
                <a:pos x="f881" y="f882"/>
              </a:cxn>
              <a:cxn ang="f546">
                <a:pos x="f883" y="f884"/>
              </a:cxn>
              <a:cxn ang="f546">
                <a:pos x="f885" y="f886"/>
              </a:cxn>
              <a:cxn ang="f546">
                <a:pos x="f887" y="f888"/>
              </a:cxn>
              <a:cxn ang="f546">
                <a:pos x="f889" y="f890"/>
              </a:cxn>
              <a:cxn ang="f546">
                <a:pos x="f891" y="f892"/>
              </a:cxn>
              <a:cxn ang="f546">
                <a:pos x="f893" y="f894"/>
              </a:cxn>
              <a:cxn ang="f546">
                <a:pos x="f895" y="f896"/>
              </a:cxn>
              <a:cxn ang="f546">
                <a:pos x="f897" y="f898"/>
              </a:cxn>
              <a:cxn ang="f546">
                <a:pos x="f899" y="f900"/>
              </a:cxn>
              <a:cxn ang="f546">
                <a:pos x="f901" y="f902"/>
              </a:cxn>
              <a:cxn ang="f546">
                <a:pos x="f903" y="f904"/>
              </a:cxn>
              <a:cxn ang="f546">
                <a:pos x="f905" y="f906"/>
              </a:cxn>
              <a:cxn ang="f546">
                <a:pos x="f907" y="f908"/>
              </a:cxn>
              <a:cxn ang="f546">
                <a:pos x="f909" y="f910"/>
              </a:cxn>
              <a:cxn ang="f546">
                <a:pos x="f911" y="f912"/>
              </a:cxn>
              <a:cxn ang="f546">
                <a:pos x="f913" y="f914"/>
              </a:cxn>
              <a:cxn ang="f546">
                <a:pos x="f915" y="f916"/>
              </a:cxn>
              <a:cxn ang="f546">
                <a:pos x="f917" y="f918"/>
              </a:cxn>
              <a:cxn ang="f546">
                <a:pos x="f919" y="f920"/>
              </a:cxn>
              <a:cxn ang="f546">
                <a:pos x="f921" y="f922"/>
              </a:cxn>
              <a:cxn ang="f546">
                <a:pos x="f923" y="f924"/>
              </a:cxn>
              <a:cxn ang="f546">
                <a:pos x="f925" y="f926"/>
              </a:cxn>
              <a:cxn ang="f546">
                <a:pos x="f927" y="f928"/>
              </a:cxn>
              <a:cxn ang="f546">
                <a:pos x="f929" y="f930"/>
              </a:cxn>
              <a:cxn ang="f546">
                <a:pos x="f931" y="f932"/>
              </a:cxn>
              <a:cxn ang="f546">
                <a:pos x="f933" y="f934"/>
              </a:cxn>
              <a:cxn ang="f546">
                <a:pos x="f935" y="f936"/>
              </a:cxn>
              <a:cxn ang="f546">
                <a:pos x="f937" y="f938"/>
              </a:cxn>
              <a:cxn ang="f546">
                <a:pos x="f939" y="f940"/>
              </a:cxn>
              <a:cxn ang="f546">
                <a:pos x="f941" y="f942"/>
              </a:cxn>
              <a:cxn ang="f546">
                <a:pos x="f943" y="f944"/>
              </a:cxn>
              <a:cxn ang="f546">
                <a:pos x="f945" y="f946"/>
              </a:cxn>
              <a:cxn ang="f546">
                <a:pos x="f947" y="f948"/>
              </a:cxn>
              <a:cxn ang="f546">
                <a:pos x="f949" y="f950"/>
              </a:cxn>
              <a:cxn ang="f546">
                <a:pos x="f951" y="f952"/>
              </a:cxn>
              <a:cxn ang="f546">
                <a:pos x="f953" y="f952"/>
              </a:cxn>
            </a:cxnLst>
            <a:rect l="f817" t="f820" r="f818" b="f819"/>
            <a:pathLst>
              <a:path w="353640" h="77019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74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5"/>
                </a:cubicBezTo>
                <a:cubicBezTo>
                  <a:pt x="f398" y="f5"/>
                  <a:pt x="f399" y="f5"/>
                  <a:pt x="f400" y="f5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ráfico 6">
            <a:extLst>
              <a:ext uri="{FF2B5EF4-FFF2-40B4-BE49-F238E27FC236}">
                <a16:creationId xmlns:a16="http://schemas.microsoft.com/office/drawing/2014/main" id="{9078E528-38FE-4597-A82F-65A5B3DB4F33}"/>
              </a:ext>
            </a:extLst>
          </p:cNvPr>
          <p:cNvSpPr/>
          <p:nvPr/>
        </p:nvSpPr>
        <p:spPr>
          <a:xfrm>
            <a:off x="2193023" y="2967996"/>
            <a:ext cx="353644" cy="770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3640"/>
              <a:gd name="f7" fmla="val 770199"/>
              <a:gd name="f8" fmla="val 353641"/>
              <a:gd name="f9" fmla="val 21"/>
              <a:gd name="f10" fmla="val 352610"/>
              <a:gd name="f11" fmla="val 1310"/>
              <a:gd name="f12" fmla="val 351815"/>
              <a:gd name="f13" fmla="val 2899"/>
              <a:gd name="f14" fmla="val 350548"/>
              <a:gd name="f15" fmla="val 3844"/>
              <a:gd name="f16" fmla="val 319260"/>
              <a:gd name="f17" fmla="val 27080"/>
              <a:gd name="f18" fmla="val 301822"/>
              <a:gd name="f19" fmla="val 59270"/>
              <a:gd name="f20" fmla="val 292180"/>
              <a:gd name="f21" fmla="val 95992"/>
              <a:gd name="f22" fmla="val 289217"/>
              <a:gd name="f23" fmla="val 107288"/>
              <a:gd name="f24" fmla="val 284278"/>
              <a:gd name="f25" fmla="val 114868"/>
              <a:gd name="f26" fmla="val 273991"/>
              <a:gd name="f27" fmla="val 120881"/>
              <a:gd name="f28" fmla="val 252989"/>
              <a:gd name="f29" fmla="val 133186"/>
              <a:gd name="f30" fmla="val 235852"/>
              <a:gd name="f31" fmla="val 150409"/>
              <a:gd name="f32" fmla="val 219725"/>
              <a:gd name="f33" fmla="val 168533"/>
              <a:gd name="f34" fmla="val 218995"/>
              <a:gd name="f35" fmla="val 169349"/>
              <a:gd name="f36" fmla="val 218780"/>
              <a:gd name="f37" fmla="val 170616"/>
              <a:gd name="f38" fmla="val 218157"/>
              <a:gd name="f39" fmla="val 172034"/>
              <a:gd name="f40" fmla="val 222903"/>
              <a:gd name="f41" fmla="val 172334"/>
              <a:gd name="f42" fmla="val 224986"/>
              <a:gd name="f43" fmla="val 168791"/>
              <a:gd name="f44" fmla="val 227799"/>
              <a:gd name="f45" fmla="val 166686"/>
              <a:gd name="f46" fmla="val 241522"/>
              <a:gd name="f47" fmla="val 156379"/>
              <a:gd name="f48" fmla="val 255974"/>
              <a:gd name="f49" fmla="val 147316"/>
              <a:gd name="f50" fmla="val 272101"/>
              <a:gd name="f51" fmla="val 141260"/>
              <a:gd name="f52" fmla="val 281658"/>
              <a:gd name="f53" fmla="val 137674"/>
              <a:gd name="f54" fmla="val 282968"/>
              <a:gd name="f55" fmla="val 138769"/>
              <a:gd name="f56" fmla="val 282259"/>
              <a:gd name="f57" fmla="val 148948"/>
              <a:gd name="f58" fmla="val 281615"/>
              <a:gd name="f59" fmla="val 158097"/>
              <a:gd name="f60" fmla="val 280756"/>
              <a:gd name="f61" fmla="val 167223"/>
              <a:gd name="f62" fmla="val 280305"/>
              <a:gd name="f63" fmla="val 176372"/>
              <a:gd name="f64" fmla="val 279940"/>
              <a:gd name="f65" fmla="val 184081"/>
              <a:gd name="f66" fmla="val 276268"/>
              <a:gd name="f67" fmla="val 189213"/>
              <a:gd name="f68" fmla="val 270169"/>
              <a:gd name="f69" fmla="val 193895"/>
              <a:gd name="f70" fmla="val 240920"/>
              <a:gd name="f71" fmla="val 216336"/>
              <a:gd name="f72" fmla="val 216117"/>
              <a:gd name="f73" fmla="val 243330"/>
              <a:gd name="f74" fmla="val 192430"/>
              <a:gd name="f75" fmla="val 271418"/>
              <a:gd name="f76" fmla="val 191120"/>
              <a:gd name="f77" fmla="val 272986"/>
              <a:gd name="f78" fmla="val 190090"/>
              <a:gd name="f79" fmla="val 274790"/>
              <a:gd name="f80" fmla="val 188007"/>
              <a:gd name="f81" fmla="val 277775"/>
              <a:gd name="f82" fmla="val 192795"/>
              <a:gd name="f83" fmla="val 277152"/>
              <a:gd name="f84" fmla="val 194578"/>
              <a:gd name="f85" fmla="val 274361"/>
              <a:gd name="f86" fmla="val 196790"/>
              <a:gd name="f87" fmla="val 272492"/>
              <a:gd name="f88" fmla="val 218436"/>
              <a:gd name="f89" fmla="val 254067"/>
              <a:gd name="f90" fmla="val 241607"/>
              <a:gd name="f91" fmla="val 237854"/>
              <a:gd name="f92" fmla="val 266497"/>
              <a:gd name="f93" fmla="val 224088"/>
              <a:gd name="f94" fmla="val 276418"/>
              <a:gd name="f95" fmla="val 218612"/>
              <a:gd name="f96" fmla="val 277298"/>
              <a:gd name="f97" fmla="val 219192"/>
              <a:gd name="f98" fmla="val 276933"/>
              <a:gd name="f99" fmla="val 230853"/>
              <a:gd name="f100" fmla="val 276117"/>
              <a:gd name="f101" fmla="val 256751"/>
              <a:gd name="f102" fmla="val 272187"/>
              <a:gd name="f103" fmla="val 282220"/>
              <a:gd name="f104" fmla="val 266110"/>
              <a:gd name="f105" fmla="val 307410"/>
              <a:gd name="f106" fmla="val 264048"/>
              <a:gd name="f107" fmla="val 316021"/>
              <a:gd name="f108" fmla="val 260097"/>
              <a:gd name="f109" fmla="val 322313"/>
              <a:gd name="f110" fmla="val 252388"/>
              <a:gd name="f111" fmla="val 327081"/>
              <a:gd name="f112" fmla="val 213175"/>
              <a:gd name="f113" fmla="val 351412"/>
              <a:gd name="f114" fmla="val 183132"/>
              <a:gd name="f115" fmla="val 385428"/>
              <a:gd name="f116" fmla="val 154549"/>
              <a:gd name="f117" fmla="val 420904"/>
              <a:gd name="f118" fmla="val 152466"/>
              <a:gd name="f119" fmla="val 423481"/>
              <a:gd name="f120" fmla="val 150684"/>
              <a:gd name="f121" fmla="val 426337"/>
              <a:gd name="f122" fmla="val 148880"/>
              <a:gd name="f123" fmla="val 429129"/>
              <a:gd name="f124" fmla="val 148493"/>
              <a:gd name="f125" fmla="val 429708"/>
              <a:gd name="f126" fmla="val 148601"/>
              <a:gd name="f127" fmla="val 430589"/>
              <a:gd name="f128" fmla="val 148042"/>
              <a:gd name="f129" fmla="val 433789"/>
              <a:gd name="f130" fmla="val 163375"/>
              <a:gd name="f131" fmla="val 417833"/>
              <a:gd name="f132" fmla="val 176110"/>
              <a:gd name="f133" fmla="val 401985"/>
              <a:gd name="f134" fmla="val 193096"/>
              <a:gd name="f135" fmla="val 390667"/>
              <a:gd name="f136" fmla="val 209975"/>
              <a:gd name="f137" fmla="val 379415"/>
              <a:gd name="f138" fmla="val 227348"/>
              <a:gd name="f139" fmla="val 369042"/>
              <a:gd name="f140" fmla="val 244743"/>
              <a:gd name="f141" fmla="val 358735"/>
              <a:gd name="f142" fmla="val 248501"/>
              <a:gd name="f143" fmla="val 363888"/>
              <a:gd name="f144" fmla="val 245344"/>
              <a:gd name="f145" fmla="val 367067"/>
              <a:gd name="f146" fmla="val 243970"/>
              <a:gd name="f147" fmla="val 370245"/>
              <a:gd name="f148" fmla="val 224900"/>
              <a:gd name="f149" fmla="val 414139"/>
              <a:gd name="f150" fmla="val 198701"/>
              <a:gd name="f151" fmla="val 453631"/>
              <a:gd name="f152" fmla="val 168916"/>
              <a:gd name="f153" fmla="val 490868"/>
              <a:gd name="f154" fmla="val 147269"/>
              <a:gd name="f155" fmla="val 517926"/>
              <a:gd name="f156" fmla="val 123389"/>
              <a:gd name="f157" fmla="val 542923"/>
              <a:gd name="f158" fmla="val 98500"/>
              <a:gd name="f159" fmla="val 566975"/>
              <a:gd name="f160" fmla="val 97899"/>
              <a:gd name="f161" fmla="val 567554"/>
              <a:gd name="f162" fmla="val 97319"/>
              <a:gd name="f163" fmla="val 568156"/>
              <a:gd name="f164" fmla="val 96696"/>
              <a:gd name="f165" fmla="val 568692"/>
              <a:gd name="f166" fmla="val 94527"/>
              <a:gd name="f167" fmla="val 570561"/>
              <a:gd name="f168" fmla="val 92487"/>
              <a:gd name="f169" fmla="val 573782"/>
              <a:gd name="f170" fmla="val 89416"/>
              <a:gd name="f171" fmla="val 572579"/>
              <a:gd name="f172" fmla="val 85766"/>
              <a:gd name="f173" fmla="val 571162"/>
              <a:gd name="f174" fmla="val 86238"/>
              <a:gd name="f175" fmla="val 567060"/>
              <a:gd name="f176" fmla="val 86174"/>
              <a:gd name="f177" fmla="val 563796"/>
              <a:gd name="f178" fmla="val 86045"/>
              <a:gd name="f179" fmla="val 557977"/>
              <a:gd name="f180" fmla="val 85895"/>
              <a:gd name="f181" fmla="val 552114"/>
              <a:gd name="f182" fmla="val 546294"/>
              <a:gd name="f183" fmla="val 88515"/>
              <a:gd name="f184" fmla="val 509723"/>
              <a:gd name="f185" fmla="val 90275"/>
              <a:gd name="f186" fmla="val 473152"/>
              <a:gd name="f187" fmla="val 95000"/>
              <a:gd name="f188" fmla="val 436752"/>
              <a:gd name="f189" fmla="val 102366"/>
              <a:gd name="f190" fmla="val 380037"/>
              <a:gd name="f191" fmla="val 113769"/>
              <a:gd name="f192" fmla="val 324225"/>
              <a:gd name="f193" fmla="val 129810"/>
              <a:gd name="f194" fmla="val 269335"/>
              <a:gd name="f195" fmla="val 130948"/>
              <a:gd name="f196" fmla="val 265449"/>
              <a:gd name="f197" fmla="val 133182"/>
              <a:gd name="f198" fmla="val 261690"/>
              <a:gd name="f199" fmla="val 132387"/>
              <a:gd name="f200" fmla="val 256579"/>
              <a:gd name="f201" fmla="val 129295"/>
              <a:gd name="f202" fmla="val 258276"/>
              <a:gd name="f203" fmla="val 129080"/>
              <a:gd name="f204" fmla="val 261282"/>
              <a:gd name="f205" fmla="val 128135"/>
              <a:gd name="f206" fmla="val 263623"/>
              <a:gd name="f207" fmla="val 104599"/>
              <a:gd name="f208" fmla="val 322099"/>
              <a:gd name="f209" fmla="val 84778"/>
              <a:gd name="f210" fmla="val 381734"/>
              <a:gd name="f211" fmla="val 73547"/>
              <a:gd name="f212" fmla="val 443903"/>
              <a:gd name="f213" fmla="val 64785"/>
              <a:gd name="f214" fmla="val 492479"/>
              <a:gd name="f215" fmla="val 61650"/>
              <a:gd name="f216" fmla="val 541334"/>
              <a:gd name="f217" fmla="val 65816"/>
              <a:gd name="f218" fmla="val 590661"/>
              <a:gd name="f219" fmla="val 67749"/>
              <a:gd name="f220" fmla="val 613532"/>
              <a:gd name="f221" fmla="val 70927"/>
              <a:gd name="f222" fmla="val 636144"/>
              <a:gd name="f223" fmla="val 74620"/>
              <a:gd name="f224" fmla="val 658757"/>
              <a:gd name="f225" fmla="val 76639"/>
              <a:gd name="f226" fmla="val 671062"/>
              <a:gd name="f227" fmla="val 77455"/>
              <a:gd name="f228" fmla="val 683561"/>
              <a:gd name="f229" fmla="val 78808"/>
              <a:gd name="f230" fmla="val 695951"/>
              <a:gd name="f231" fmla="val 79280"/>
              <a:gd name="f232" fmla="val 700246"/>
              <a:gd name="f233" fmla="val 78400"/>
              <a:gd name="f234" fmla="val 704284"/>
              <a:gd name="f235" fmla="val 76188"/>
              <a:gd name="f236" fmla="val 707956"/>
              <a:gd name="f237" fmla="val 64119"/>
              <a:gd name="f238" fmla="val 727927"/>
              <a:gd name="f239" fmla="val 52008"/>
              <a:gd name="f240" fmla="val 747856"/>
              <a:gd name="f241" fmla="val 39874"/>
              <a:gd name="f242" fmla="val 767784"/>
              <a:gd name="f243" fmla="val 38994"/>
              <a:gd name="f244" fmla="val 769223"/>
              <a:gd name="f245" fmla="val 37791"/>
              <a:gd name="f246" fmla="val 770318"/>
              <a:gd name="f247" fmla="val 35494"/>
              <a:gd name="f248" fmla="val 770189"/>
              <a:gd name="f249" fmla="val 31993"/>
              <a:gd name="f250" fmla="val 767698"/>
              <a:gd name="f251" fmla="val 33196"/>
              <a:gd name="f252" fmla="val 763661"/>
              <a:gd name="f253" fmla="val 33110"/>
              <a:gd name="f254" fmla="val 760161"/>
              <a:gd name="f255" fmla="val 32573"/>
              <a:gd name="f256" fmla="val 736388"/>
              <a:gd name="f257" fmla="val 35107"/>
              <a:gd name="f258" fmla="val 712723"/>
              <a:gd name="f259" fmla="val 36675"/>
              <a:gd name="f260" fmla="val 689058"/>
              <a:gd name="f261" fmla="val 39724"/>
              <a:gd name="f262" fmla="val 643403"/>
              <a:gd name="f263" fmla="val 38371"/>
              <a:gd name="f264" fmla="val 598757"/>
              <a:gd name="f265" fmla="val 21793"/>
              <a:gd name="f266" fmla="val 554927"/>
              <a:gd name="f267" fmla="val 7405"/>
              <a:gd name="f268" fmla="val 517089"/>
              <a:gd name="f269" fmla="val 984"/>
              <a:gd name="f270" fmla="val 477103"/>
              <a:gd name="f271" fmla="val 146"/>
              <a:gd name="f272" fmla="val 436301"/>
              <a:gd name="f273" fmla="val -627"/>
              <a:gd name="f274" fmla="val 398226"/>
              <a:gd name="f275" fmla="val 1499"/>
              <a:gd name="f276" fmla="val 360517"/>
              <a:gd name="f277" fmla="val 10519"/>
              <a:gd name="f278" fmla="val 323409"/>
              <a:gd name="f279" fmla="val 11657"/>
              <a:gd name="f280" fmla="val 318770"/>
              <a:gd name="f281" fmla="val 11807"/>
              <a:gd name="f282" fmla="val 313616"/>
              <a:gd name="f283" fmla="val 17176"/>
              <a:gd name="f284" fmla="val 308097"/>
              <a:gd name="f285" fmla="val 22609"/>
              <a:gd name="f286" fmla="val 325256"/>
              <a:gd name="f287" fmla="val 23704"/>
              <a:gd name="f288" fmla="val 341705"/>
              <a:gd name="f289" fmla="val 27462"/>
              <a:gd name="f290" fmla="val 357510"/>
              <a:gd name="f291" fmla="val 31220"/>
              <a:gd name="f292" fmla="val 373251"/>
              <a:gd name="f293" fmla="val 34914"/>
              <a:gd name="f294" fmla="val 389014"/>
              <a:gd name="f295" fmla="val 40197"/>
              <a:gd name="f296" fmla="val 404519"/>
              <a:gd name="f297" fmla="val 39252"/>
              <a:gd name="f298" fmla="val 392793"/>
              <a:gd name="f299" fmla="val 38264"/>
              <a:gd name="f300" fmla="val 381090"/>
              <a:gd name="f301" fmla="val 37340"/>
              <a:gd name="f302" fmla="val 369365"/>
              <a:gd name="f303" fmla="val 34463"/>
              <a:gd name="f304" fmla="val 332815"/>
              <a:gd name="f305" fmla="val 33045"/>
              <a:gd name="f306" fmla="val 296200"/>
              <a:gd name="f307" fmla="val 33754"/>
              <a:gd name="f308" fmla="val 259522"/>
              <a:gd name="f309" fmla="val 33840"/>
              <a:gd name="f310" fmla="val 254496"/>
              <a:gd name="f311" fmla="val 34635"/>
              <a:gd name="f312" fmla="val 249579"/>
              <a:gd name="f313" fmla="val 36632"/>
              <a:gd name="f314" fmla="val 244897"/>
              <a:gd name="f315" fmla="val 48507"/>
              <a:gd name="f316" fmla="val 217173"/>
              <a:gd name="f317" fmla="val 64205"/>
              <a:gd name="f318" fmla="val 191662"/>
              <a:gd name="f319" fmla="val 82029"/>
              <a:gd name="f320" fmla="val 167438"/>
              <a:gd name="f321" fmla="val 83253"/>
              <a:gd name="f322" fmla="val 165785"/>
              <a:gd name="f323" fmla="val 84649"/>
              <a:gd name="f324" fmla="val 164174"/>
              <a:gd name="f325" fmla="val 87698"/>
              <a:gd name="f326" fmla="val 163551"/>
              <a:gd name="f327" fmla="val 92423"/>
              <a:gd name="f328" fmla="val 170595"/>
              <a:gd name="f329" fmla="val 88493"/>
              <a:gd name="f330" fmla="val 178455"/>
              <a:gd name="f331" fmla="val 89073"/>
              <a:gd name="f332" fmla="val 185820"/>
              <a:gd name="f333" fmla="val 89674"/>
              <a:gd name="f334" fmla="val 193551"/>
              <a:gd name="f335" fmla="val 89202"/>
              <a:gd name="f336" fmla="val 201368"/>
              <a:gd name="f337" fmla="val 89610"/>
              <a:gd name="f338" fmla="val 209163"/>
              <a:gd name="f339" fmla="val 91929"/>
              <a:gd name="f340" fmla="val 189686"/>
              <a:gd name="f341" fmla="val 95408"/>
              <a:gd name="f342" fmla="val 170487"/>
              <a:gd name="f343" fmla="val 100326"/>
              <a:gd name="f344" fmla="val 151547"/>
              <a:gd name="f345" fmla="val 101807"/>
              <a:gd name="f346" fmla="val 145856"/>
              <a:gd name="f347" fmla="val 103676"/>
              <a:gd name="f348" fmla="val 140530"/>
              <a:gd name="f349" fmla="val 107648"/>
              <a:gd name="f350" fmla="val 135892"/>
              <a:gd name="f351" fmla="val 129445"/>
              <a:gd name="f352" fmla="val 110380"/>
              <a:gd name="f353" fmla="val 154893"/>
              <a:gd name="f354" fmla="val 88970"/>
              <a:gd name="f355" fmla="val 181951"/>
              <a:gd name="f356" fmla="val 69320"/>
              <a:gd name="f357" fmla="val 184141"/>
              <a:gd name="f358" fmla="val 67731"/>
              <a:gd name="f359" fmla="val 186439"/>
              <a:gd name="f360" fmla="val 65305"/>
              <a:gd name="f361" fmla="val 191056"/>
              <a:gd name="f362" fmla="val 67924"/>
              <a:gd name="f363" fmla="val 185344"/>
              <a:gd name="f364" fmla="val 84696"/>
              <a:gd name="f365" fmla="val 175165"/>
              <a:gd name="f366" fmla="val 100222"/>
              <a:gd name="f367" fmla="val 171428"/>
              <a:gd name="f368" fmla="val 119678"/>
              <a:gd name="f369" fmla="val 177183"/>
              <a:gd name="f370" fmla="val 117166"/>
              <a:gd name="f371" fmla="val 178644"/>
              <a:gd name="f372" fmla="val 112828"/>
              <a:gd name="f373" fmla="val 180727"/>
              <a:gd name="f374" fmla="val 109285"/>
              <a:gd name="f375" fmla="val 190712"/>
              <a:gd name="f376" fmla="val 92427"/>
              <a:gd name="f377" fmla="val 200741"/>
              <a:gd name="f378" fmla="val 75612"/>
              <a:gd name="f379" fmla="val 210276"/>
              <a:gd name="f380" fmla="val 58519"/>
              <a:gd name="f381" fmla="val 215151"/>
              <a:gd name="f382" fmla="val 49757"/>
              <a:gd name="f383" fmla="val 221958"/>
              <a:gd name="f384" fmla="val 43937"/>
              <a:gd name="f385" fmla="val 230849"/>
              <a:gd name="f386" fmla="val 39385"/>
              <a:gd name="f387" fmla="val 264414"/>
              <a:gd name="f388" fmla="val 22140"/>
              <a:gd name="f389" fmla="val 299439"/>
              <a:gd name="f390" fmla="val 9213"/>
              <a:gd name="f391" fmla="val 336397"/>
              <a:gd name="f392" fmla="val 1589"/>
              <a:gd name="f393" fmla="val 338007"/>
              <a:gd name="f394" fmla="val 1246"/>
              <a:gd name="f395" fmla="val 339532"/>
              <a:gd name="f396" fmla="val 537"/>
              <a:gd name="f397" fmla="val 341100"/>
              <a:gd name="f398" fmla="val 345266"/>
              <a:gd name="f399" fmla="val 349432"/>
              <a:gd name="f400" fmla="val 353598"/>
              <a:gd name="f401" fmla="+- 0 0 -90"/>
              <a:gd name="f402" fmla="*/ f3 1 353640"/>
              <a:gd name="f403" fmla="*/ f4 1 770199"/>
              <a:gd name="f404" fmla="val f5"/>
              <a:gd name="f405" fmla="val f6"/>
              <a:gd name="f406" fmla="val f7"/>
              <a:gd name="f407" fmla="*/ f401 f0 1"/>
              <a:gd name="f408" fmla="+- f406 0 f404"/>
              <a:gd name="f409" fmla="+- f405 0 f404"/>
              <a:gd name="f410" fmla="*/ f407 1 f2"/>
              <a:gd name="f411" fmla="*/ f409 1 353640"/>
              <a:gd name="f412" fmla="*/ f408 1 770199"/>
              <a:gd name="f413" fmla="*/ 353641 f409 1"/>
              <a:gd name="f414" fmla="*/ 21 f408 1"/>
              <a:gd name="f415" fmla="*/ 350548 f409 1"/>
              <a:gd name="f416" fmla="*/ 3844 f408 1"/>
              <a:gd name="f417" fmla="*/ 292180 f409 1"/>
              <a:gd name="f418" fmla="*/ 95992 f408 1"/>
              <a:gd name="f419" fmla="*/ 273991 f409 1"/>
              <a:gd name="f420" fmla="*/ 120881 f408 1"/>
              <a:gd name="f421" fmla="*/ 219725 f409 1"/>
              <a:gd name="f422" fmla="*/ 168533 f408 1"/>
              <a:gd name="f423" fmla="*/ 218157 f409 1"/>
              <a:gd name="f424" fmla="*/ 172034 f408 1"/>
              <a:gd name="f425" fmla="*/ 227799 f409 1"/>
              <a:gd name="f426" fmla="*/ 166686 f408 1"/>
              <a:gd name="f427" fmla="*/ 272101 f409 1"/>
              <a:gd name="f428" fmla="*/ 141260 f408 1"/>
              <a:gd name="f429" fmla="*/ 282259 f409 1"/>
              <a:gd name="f430" fmla="*/ 148948 f408 1"/>
              <a:gd name="f431" fmla="*/ 280305 f409 1"/>
              <a:gd name="f432" fmla="*/ 176372 f408 1"/>
              <a:gd name="f433" fmla="*/ 270169 f409 1"/>
              <a:gd name="f434" fmla="*/ 193895 f408 1"/>
              <a:gd name="f435" fmla="*/ 192430 f409 1"/>
              <a:gd name="f436" fmla="*/ 271418 f408 1"/>
              <a:gd name="f437" fmla="*/ 188007 f409 1"/>
              <a:gd name="f438" fmla="*/ 277775 f408 1"/>
              <a:gd name="f439" fmla="*/ 196790 f409 1"/>
              <a:gd name="f440" fmla="*/ 272492 f408 1"/>
              <a:gd name="f441" fmla="*/ 266497 f409 1"/>
              <a:gd name="f442" fmla="*/ 224088 f408 1"/>
              <a:gd name="f443" fmla="*/ 276933 f409 1"/>
              <a:gd name="f444" fmla="*/ 230853 f408 1"/>
              <a:gd name="f445" fmla="*/ 266110 f409 1"/>
              <a:gd name="f446" fmla="*/ 307410 f408 1"/>
              <a:gd name="f447" fmla="*/ 252388 f409 1"/>
              <a:gd name="f448" fmla="*/ 327081 f408 1"/>
              <a:gd name="f449" fmla="*/ 154549 f409 1"/>
              <a:gd name="f450" fmla="*/ 420904 f408 1"/>
              <a:gd name="f451" fmla="*/ 148880 f409 1"/>
              <a:gd name="f452" fmla="*/ 429129 f408 1"/>
              <a:gd name="f453" fmla="*/ 148042 f409 1"/>
              <a:gd name="f454" fmla="*/ 433789 f408 1"/>
              <a:gd name="f455" fmla="*/ 193096 f409 1"/>
              <a:gd name="f456" fmla="*/ 390667 f408 1"/>
              <a:gd name="f457" fmla="*/ 244743 f409 1"/>
              <a:gd name="f458" fmla="*/ 358735 f408 1"/>
              <a:gd name="f459" fmla="*/ 243970 f409 1"/>
              <a:gd name="f460" fmla="*/ 370245 f408 1"/>
              <a:gd name="f461" fmla="*/ 168916 f409 1"/>
              <a:gd name="f462" fmla="*/ 490868 f408 1"/>
              <a:gd name="f463" fmla="*/ 98500 f409 1"/>
              <a:gd name="f464" fmla="*/ 566975 f408 1"/>
              <a:gd name="f465" fmla="*/ 96696 f409 1"/>
              <a:gd name="f466" fmla="*/ 568692 f408 1"/>
              <a:gd name="f467" fmla="*/ 89416 f409 1"/>
              <a:gd name="f468" fmla="*/ 572579 f408 1"/>
              <a:gd name="f469" fmla="*/ 86174 f409 1"/>
              <a:gd name="f470" fmla="*/ 563796 f408 1"/>
              <a:gd name="f471" fmla="*/ 86238 f409 1"/>
              <a:gd name="f472" fmla="*/ 546294 f408 1"/>
              <a:gd name="f473" fmla="*/ 95000 f409 1"/>
              <a:gd name="f474" fmla="*/ 436752 f408 1"/>
              <a:gd name="f475" fmla="*/ 129810 f409 1"/>
              <a:gd name="f476" fmla="*/ 269335 f408 1"/>
              <a:gd name="f477" fmla="*/ 132387 f409 1"/>
              <a:gd name="f478" fmla="*/ 256579 f408 1"/>
              <a:gd name="f479" fmla="*/ 128135 f409 1"/>
              <a:gd name="f480" fmla="*/ 263623 f408 1"/>
              <a:gd name="f481" fmla="*/ 73547 f409 1"/>
              <a:gd name="f482" fmla="*/ 443903 f408 1"/>
              <a:gd name="f483" fmla="*/ 65816 f409 1"/>
              <a:gd name="f484" fmla="*/ 590661 f408 1"/>
              <a:gd name="f485" fmla="*/ 74620 f409 1"/>
              <a:gd name="f486" fmla="*/ 658757 f408 1"/>
              <a:gd name="f487" fmla="*/ 78808 f409 1"/>
              <a:gd name="f488" fmla="*/ 695951 f408 1"/>
              <a:gd name="f489" fmla="*/ 76188 f409 1"/>
              <a:gd name="f490" fmla="*/ 707956 f408 1"/>
              <a:gd name="f491" fmla="*/ 39874 f409 1"/>
              <a:gd name="f492" fmla="*/ 767784 f408 1"/>
              <a:gd name="f493" fmla="*/ 35494 f409 1"/>
              <a:gd name="f494" fmla="*/ 770189 f408 1"/>
              <a:gd name="f495" fmla="*/ 33110 f409 1"/>
              <a:gd name="f496" fmla="*/ 760161 f408 1"/>
              <a:gd name="f497" fmla="*/ 36675 f409 1"/>
              <a:gd name="f498" fmla="*/ 689058 f408 1"/>
              <a:gd name="f499" fmla="*/ 21793 f409 1"/>
              <a:gd name="f500" fmla="*/ 554927 f408 1"/>
              <a:gd name="f501" fmla="*/ 146 f409 1"/>
              <a:gd name="f502" fmla="*/ 436301 f408 1"/>
              <a:gd name="f503" fmla="*/ 10519 f409 1"/>
              <a:gd name="f504" fmla="*/ 323409 f408 1"/>
              <a:gd name="f505" fmla="*/ 17176 f409 1"/>
              <a:gd name="f506" fmla="*/ 308097 f408 1"/>
              <a:gd name="f507" fmla="*/ 27462 f409 1"/>
              <a:gd name="f508" fmla="*/ 357510 f408 1"/>
              <a:gd name="f509" fmla="*/ 40197 f409 1"/>
              <a:gd name="f510" fmla="*/ 404519 f408 1"/>
              <a:gd name="f511" fmla="*/ 37340 f409 1"/>
              <a:gd name="f512" fmla="*/ 369365 f408 1"/>
              <a:gd name="f513" fmla="*/ 33754 f409 1"/>
              <a:gd name="f514" fmla="*/ 259522 f408 1"/>
              <a:gd name="f515" fmla="*/ 36632 f409 1"/>
              <a:gd name="f516" fmla="*/ 244897 f408 1"/>
              <a:gd name="f517" fmla="*/ 82029 f409 1"/>
              <a:gd name="f518" fmla="*/ 167438 f408 1"/>
              <a:gd name="f519" fmla="*/ 87698 f409 1"/>
              <a:gd name="f520" fmla="*/ 163551 f408 1"/>
              <a:gd name="f521" fmla="*/ 89073 f409 1"/>
              <a:gd name="f522" fmla="*/ 185820 f408 1"/>
              <a:gd name="f523" fmla="*/ 89610 f409 1"/>
              <a:gd name="f524" fmla="*/ 209163 f408 1"/>
              <a:gd name="f525" fmla="*/ 100326 f409 1"/>
              <a:gd name="f526" fmla="*/ 151547 f408 1"/>
              <a:gd name="f527" fmla="*/ 107648 f409 1"/>
              <a:gd name="f528" fmla="*/ 135892 f408 1"/>
              <a:gd name="f529" fmla="*/ 181951 f409 1"/>
              <a:gd name="f530" fmla="*/ 69320 f408 1"/>
              <a:gd name="f531" fmla="*/ 191056 f409 1"/>
              <a:gd name="f532" fmla="*/ 67924 f408 1"/>
              <a:gd name="f533" fmla="*/ 171428 f409 1"/>
              <a:gd name="f534" fmla="*/ 119678 f408 1"/>
              <a:gd name="f535" fmla="*/ 180727 f409 1"/>
              <a:gd name="f536" fmla="*/ 109285 f408 1"/>
              <a:gd name="f537" fmla="*/ 210276 f409 1"/>
              <a:gd name="f538" fmla="*/ 58519 f408 1"/>
              <a:gd name="f539" fmla="*/ 230849 f409 1"/>
              <a:gd name="f540" fmla="*/ 39385 f408 1"/>
              <a:gd name="f541" fmla="*/ 336397 f409 1"/>
              <a:gd name="f542" fmla="*/ 1589 f408 1"/>
              <a:gd name="f543" fmla="*/ 341100 f409 1"/>
              <a:gd name="f544" fmla="*/ 0 f408 1"/>
              <a:gd name="f545" fmla="*/ 353598 f409 1"/>
              <a:gd name="f546" fmla="+- f410 0 f1"/>
              <a:gd name="f547" fmla="*/ f413 1 353640"/>
              <a:gd name="f548" fmla="*/ f414 1 770199"/>
              <a:gd name="f549" fmla="*/ f415 1 353640"/>
              <a:gd name="f550" fmla="*/ f416 1 770199"/>
              <a:gd name="f551" fmla="*/ f417 1 353640"/>
              <a:gd name="f552" fmla="*/ f418 1 770199"/>
              <a:gd name="f553" fmla="*/ f419 1 353640"/>
              <a:gd name="f554" fmla="*/ f420 1 770199"/>
              <a:gd name="f555" fmla="*/ f421 1 353640"/>
              <a:gd name="f556" fmla="*/ f422 1 770199"/>
              <a:gd name="f557" fmla="*/ f423 1 353640"/>
              <a:gd name="f558" fmla="*/ f424 1 770199"/>
              <a:gd name="f559" fmla="*/ f425 1 353640"/>
              <a:gd name="f560" fmla="*/ f426 1 770199"/>
              <a:gd name="f561" fmla="*/ f427 1 353640"/>
              <a:gd name="f562" fmla="*/ f428 1 770199"/>
              <a:gd name="f563" fmla="*/ f429 1 353640"/>
              <a:gd name="f564" fmla="*/ f430 1 770199"/>
              <a:gd name="f565" fmla="*/ f431 1 353640"/>
              <a:gd name="f566" fmla="*/ f432 1 770199"/>
              <a:gd name="f567" fmla="*/ f433 1 353640"/>
              <a:gd name="f568" fmla="*/ f434 1 770199"/>
              <a:gd name="f569" fmla="*/ f435 1 353640"/>
              <a:gd name="f570" fmla="*/ f436 1 770199"/>
              <a:gd name="f571" fmla="*/ f437 1 353640"/>
              <a:gd name="f572" fmla="*/ f438 1 770199"/>
              <a:gd name="f573" fmla="*/ f439 1 353640"/>
              <a:gd name="f574" fmla="*/ f440 1 770199"/>
              <a:gd name="f575" fmla="*/ f441 1 353640"/>
              <a:gd name="f576" fmla="*/ f442 1 770199"/>
              <a:gd name="f577" fmla="*/ f443 1 353640"/>
              <a:gd name="f578" fmla="*/ f444 1 770199"/>
              <a:gd name="f579" fmla="*/ f445 1 353640"/>
              <a:gd name="f580" fmla="*/ f446 1 770199"/>
              <a:gd name="f581" fmla="*/ f447 1 353640"/>
              <a:gd name="f582" fmla="*/ f448 1 770199"/>
              <a:gd name="f583" fmla="*/ f449 1 353640"/>
              <a:gd name="f584" fmla="*/ f450 1 770199"/>
              <a:gd name="f585" fmla="*/ f451 1 353640"/>
              <a:gd name="f586" fmla="*/ f452 1 770199"/>
              <a:gd name="f587" fmla="*/ f453 1 353640"/>
              <a:gd name="f588" fmla="*/ f454 1 770199"/>
              <a:gd name="f589" fmla="*/ f455 1 353640"/>
              <a:gd name="f590" fmla="*/ f456 1 770199"/>
              <a:gd name="f591" fmla="*/ f457 1 353640"/>
              <a:gd name="f592" fmla="*/ f458 1 770199"/>
              <a:gd name="f593" fmla="*/ f459 1 353640"/>
              <a:gd name="f594" fmla="*/ f460 1 770199"/>
              <a:gd name="f595" fmla="*/ f461 1 353640"/>
              <a:gd name="f596" fmla="*/ f462 1 770199"/>
              <a:gd name="f597" fmla="*/ f463 1 353640"/>
              <a:gd name="f598" fmla="*/ f464 1 770199"/>
              <a:gd name="f599" fmla="*/ f465 1 353640"/>
              <a:gd name="f600" fmla="*/ f466 1 770199"/>
              <a:gd name="f601" fmla="*/ f467 1 353640"/>
              <a:gd name="f602" fmla="*/ f468 1 770199"/>
              <a:gd name="f603" fmla="*/ f469 1 353640"/>
              <a:gd name="f604" fmla="*/ f470 1 770199"/>
              <a:gd name="f605" fmla="*/ f471 1 353640"/>
              <a:gd name="f606" fmla="*/ f472 1 770199"/>
              <a:gd name="f607" fmla="*/ f473 1 353640"/>
              <a:gd name="f608" fmla="*/ f474 1 770199"/>
              <a:gd name="f609" fmla="*/ f475 1 353640"/>
              <a:gd name="f610" fmla="*/ f476 1 770199"/>
              <a:gd name="f611" fmla="*/ f477 1 353640"/>
              <a:gd name="f612" fmla="*/ f478 1 770199"/>
              <a:gd name="f613" fmla="*/ f479 1 353640"/>
              <a:gd name="f614" fmla="*/ f480 1 770199"/>
              <a:gd name="f615" fmla="*/ f481 1 353640"/>
              <a:gd name="f616" fmla="*/ f482 1 770199"/>
              <a:gd name="f617" fmla="*/ f483 1 353640"/>
              <a:gd name="f618" fmla="*/ f484 1 770199"/>
              <a:gd name="f619" fmla="*/ f485 1 353640"/>
              <a:gd name="f620" fmla="*/ f486 1 770199"/>
              <a:gd name="f621" fmla="*/ f487 1 353640"/>
              <a:gd name="f622" fmla="*/ f488 1 770199"/>
              <a:gd name="f623" fmla="*/ f489 1 353640"/>
              <a:gd name="f624" fmla="*/ f490 1 770199"/>
              <a:gd name="f625" fmla="*/ f491 1 353640"/>
              <a:gd name="f626" fmla="*/ f492 1 770199"/>
              <a:gd name="f627" fmla="*/ f493 1 353640"/>
              <a:gd name="f628" fmla="*/ f494 1 770199"/>
              <a:gd name="f629" fmla="*/ f495 1 353640"/>
              <a:gd name="f630" fmla="*/ f496 1 770199"/>
              <a:gd name="f631" fmla="*/ f497 1 353640"/>
              <a:gd name="f632" fmla="*/ f498 1 770199"/>
              <a:gd name="f633" fmla="*/ f499 1 353640"/>
              <a:gd name="f634" fmla="*/ f500 1 770199"/>
              <a:gd name="f635" fmla="*/ f501 1 353640"/>
              <a:gd name="f636" fmla="*/ f502 1 770199"/>
              <a:gd name="f637" fmla="*/ f503 1 353640"/>
              <a:gd name="f638" fmla="*/ f504 1 770199"/>
              <a:gd name="f639" fmla="*/ f505 1 353640"/>
              <a:gd name="f640" fmla="*/ f506 1 770199"/>
              <a:gd name="f641" fmla="*/ f507 1 353640"/>
              <a:gd name="f642" fmla="*/ f508 1 770199"/>
              <a:gd name="f643" fmla="*/ f509 1 353640"/>
              <a:gd name="f644" fmla="*/ f510 1 770199"/>
              <a:gd name="f645" fmla="*/ f511 1 353640"/>
              <a:gd name="f646" fmla="*/ f512 1 770199"/>
              <a:gd name="f647" fmla="*/ f513 1 353640"/>
              <a:gd name="f648" fmla="*/ f514 1 770199"/>
              <a:gd name="f649" fmla="*/ f515 1 353640"/>
              <a:gd name="f650" fmla="*/ f516 1 770199"/>
              <a:gd name="f651" fmla="*/ f517 1 353640"/>
              <a:gd name="f652" fmla="*/ f518 1 770199"/>
              <a:gd name="f653" fmla="*/ f519 1 353640"/>
              <a:gd name="f654" fmla="*/ f520 1 770199"/>
              <a:gd name="f655" fmla="*/ f521 1 353640"/>
              <a:gd name="f656" fmla="*/ f522 1 770199"/>
              <a:gd name="f657" fmla="*/ f523 1 353640"/>
              <a:gd name="f658" fmla="*/ f524 1 770199"/>
              <a:gd name="f659" fmla="*/ f525 1 353640"/>
              <a:gd name="f660" fmla="*/ f526 1 770199"/>
              <a:gd name="f661" fmla="*/ f527 1 353640"/>
              <a:gd name="f662" fmla="*/ f528 1 770199"/>
              <a:gd name="f663" fmla="*/ f529 1 353640"/>
              <a:gd name="f664" fmla="*/ f530 1 770199"/>
              <a:gd name="f665" fmla="*/ f531 1 353640"/>
              <a:gd name="f666" fmla="*/ f532 1 770199"/>
              <a:gd name="f667" fmla="*/ f533 1 353640"/>
              <a:gd name="f668" fmla="*/ f534 1 770199"/>
              <a:gd name="f669" fmla="*/ f535 1 353640"/>
              <a:gd name="f670" fmla="*/ f536 1 770199"/>
              <a:gd name="f671" fmla="*/ f537 1 353640"/>
              <a:gd name="f672" fmla="*/ f538 1 770199"/>
              <a:gd name="f673" fmla="*/ f539 1 353640"/>
              <a:gd name="f674" fmla="*/ f540 1 770199"/>
              <a:gd name="f675" fmla="*/ f541 1 353640"/>
              <a:gd name="f676" fmla="*/ f542 1 770199"/>
              <a:gd name="f677" fmla="*/ f543 1 353640"/>
              <a:gd name="f678" fmla="*/ f544 1 770199"/>
              <a:gd name="f679" fmla="*/ f545 1 353640"/>
              <a:gd name="f680" fmla="*/ f404 1 f411"/>
              <a:gd name="f681" fmla="*/ f405 1 f411"/>
              <a:gd name="f682" fmla="*/ f404 1 f412"/>
              <a:gd name="f683" fmla="*/ f406 1 f412"/>
              <a:gd name="f684" fmla="*/ f547 1 f411"/>
              <a:gd name="f685" fmla="*/ f548 1 f412"/>
              <a:gd name="f686" fmla="*/ f549 1 f411"/>
              <a:gd name="f687" fmla="*/ f550 1 f412"/>
              <a:gd name="f688" fmla="*/ f551 1 f411"/>
              <a:gd name="f689" fmla="*/ f552 1 f412"/>
              <a:gd name="f690" fmla="*/ f553 1 f411"/>
              <a:gd name="f691" fmla="*/ f554 1 f412"/>
              <a:gd name="f692" fmla="*/ f555 1 f411"/>
              <a:gd name="f693" fmla="*/ f556 1 f412"/>
              <a:gd name="f694" fmla="*/ f557 1 f411"/>
              <a:gd name="f695" fmla="*/ f558 1 f412"/>
              <a:gd name="f696" fmla="*/ f559 1 f411"/>
              <a:gd name="f697" fmla="*/ f560 1 f412"/>
              <a:gd name="f698" fmla="*/ f561 1 f411"/>
              <a:gd name="f699" fmla="*/ f562 1 f412"/>
              <a:gd name="f700" fmla="*/ f563 1 f411"/>
              <a:gd name="f701" fmla="*/ f564 1 f412"/>
              <a:gd name="f702" fmla="*/ f565 1 f411"/>
              <a:gd name="f703" fmla="*/ f566 1 f412"/>
              <a:gd name="f704" fmla="*/ f567 1 f411"/>
              <a:gd name="f705" fmla="*/ f568 1 f412"/>
              <a:gd name="f706" fmla="*/ f569 1 f411"/>
              <a:gd name="f707" fmla="*/ f570 1 f412"/>
              <a:gd name="f708" fmla="*/ f571 1 f411"/>
              <a:gd name="f709" fmla="*/ f572 1 f412"/>
              <a:gd name="f710" fmla="*/ f573 1 f411"/>
              <a:gd name="f711" fmla="*/ f574 1 f412"/>
              <a:gd name="f712" fmla="*/ f575 1 f411"/>
              <a:gd name="f713" fmla="*/ f576 1 f412"/>
              <a:gd name="f714" fmla="*/ f577 1 f411"/>
              <a:gd name="f715" fmla="*/ f578 1 f412"/>
              <a:gd name="f716" fmla="*/ f579 1 f411"/>
              <a:gd name="f717" fmla="*/ f580 1 f412"/>
              <a:gd name="f718" fmla="*/ f581 1 f411"/>
              <a:gd name="f719" fmla="*/ f582 1 f412"/>
              <a:gd name="f720" fmla="*/ f583 1 f411"/>
              <a:gd name="f721" fmla="*/ f584 1 f412"/>
              <a:gd name="f722" fmla="*/ f585 1 f411"/>
              <a:gd name="f723" fmla="*/ f586 1 f412"/>
              <a:gd name="f724" fmla="*/ f587 1 f411"/>
              <a:gd name="f725" fmla="*/ f588 1 f412"/>
              <a:gd name="f726" fmla="*/ f589 1 f411"/>
              <a:gd name="f727" fmla="*/ f590 1 f412"/>
              <a:gd name="f728" fmla="*/ f591 1 f411"/>
              <a:gd name="f729" fmla="*/ f592 1 f412"/>
              <a:gd name="f730" fmla="*/ f593 1 f411"/>
              <a:gd name="f731" fmla="*/ f594 1 f412"/>
              <a:gd name="f732" fmla="*/ f595 1 f411"/>
              <a:gd name="f733" fmla="*/ f596 1 f412"/>
              <a:gd name="f734" fmla="*/ f597 1 f411"/>
              <a:gd name="f735" fmla="*/ f598 1 f412"/>
              <a:gd name="f736" fmla="*/ f599 1 f411"/>
              <a:gd name="f737" fmla="*/ f600 1 f412"/>
              <a:gd name="f738" fmla="*/ f601 1 f411"/>
              <a:gd name="f739" fmla="*/ f602 1 f412"/>
              <a:gd name="f740" fmla="*/ f603 1 f411"/>
              <a:gd name="f741" fmla="*/ f604 1 f412"/>
              <a:gd name="f742" fmla="*/ f605 1 f411"/>
              <a:gd name="f743" fmla="*/ f606 1 f412"/>
              <a:gd name="f744" fmla="*/ f607 1 f411"/>
              <a:gd name="f745" fmla="*/ f608 1 f412"/>
              <a:gd name="f746" fmla="*/ f609 1 f411"/>
              <a:gd name="f747" fmla="*/ f610 1 f412"/>
              <a:gd name="f748" fmla="*/ f611 1 f411"/>
              <a:gd name="f749" fmla="*/ f612 1 f412"/>
              <a:gd name="f750" fmla="*/ f613 1 f411"/>
              <a:gd name="f751" fmla="*/ f614 1 f412"/>
              <a:gd name="f752" fmla="*/ f615 1 f411"/>
              <a:gd name="f753" fmla="*/ f616 1 f412"/>
              <a:gd name="f754" fmla="*/ f617 1 f411"/>
              <a:gd name="f755" fmla="*/ f618 1 f412"/>
              <a:gd name="f756" fmla="*/ f619 1 f411"/>
              <a:gd name="f757" fmla="*/ f620 1 f412"/>
              <a:gd name="f758" fmla="*/ f621 1 f411"/>
              <a:gd name="f759" fmla="*/ f622 1 f412"/>
              <a:gd name="f760" fmla="*/ f623 1 f411"/>
              <a:gd name="f761" fmla="*/ f624 1 f412"/>
              <a:gd name="f762" fmla="*/ f625 1 f411"/>
              <a:gd name="f763" fmla="*/ f626 1 f412"/>
              <a:gd name="f764" fmla="*/ f627 1 f411"/>
              <a:gd name="f765" fmla="*/ f628 1 f412"/>
              <a:gd name="f766" fmla="*/ f629 1 f411"/>
              <a:gd name="f767" fmla="*/ f630 1 f412"/>
              <a:gd name="f768" fmla="*/ f631 1 f411"/>
              <a:gd name="f769" fmla="*/ f632 1 f412"/>
              <a:gd name="f770" fmla="*/ f633 1 f411"/>
              <a:gd name="f771" fmla="*/ f634 1 f412"/>
              <a:gd name="f772" fmla="*/ f635 1 f411"/>
              <a:gd name="f773" fmla="*/ f636 1 f412"/>
              <a:gd name="f774" fmla="*/ f637 1 f411"/>
              <a:gd name="f775" fmla="*/ f638 1 f412"/>
              <a:gd name="f776" fmla="*/ f639 1 f411"/>
              <a:gd name="f777" fmla="*/ f640 1 f412"/>
              <a:gd name="f778" fmla="*/ f641 1 f411"/>
              <a:gd name="f779" fmla="*/ f642 1 f412"/>
              <a:gd name="f780" fmla="*/ f643 1 f411"/>
              <a:gd name="f781" fmla="*/ f644 1 f412"/>
              <a:gd name="f782" fmla="*/ f645 1 f411"/>
              <a:gd name="f783" fmla="*/ f646 1 f412"/>
              <a:gd name="f784" fmla="*/ f647 1 f411"/>
              <a:gd name="f785" fmla="*/ f648 1 f412"/>
              <a:gd name="f786" fmla="*/ f649 1 f411"/>
              <a:gd name="f787" fmla="*/ f650 1 f412"/>
              <a:gd name="f788" fmla="*/ f651 1 f411"/>
              <a:gd name="f789" fmla="*/ f652 1 f412"/>
              <a:gd name="f790" fmla="*/ f653 1 f411"/>
              <a:gd name="f791" fmla="*/ f654 1 f412"/>
              <a:gd name="f792" fmla="*/ f655 1 f411"/>
              <a:gd name="f793" fmla="*/ f656 1 f412"/>
              <a:gd name="f794" fmla="*/ f657 1 f411"/>
              <a:gd name="f795" fmla="*/ f658 1 f412"/>
              <a:gd name="f796" fmla="*/ f659 1 f411"/>
              <a:gd name="f797" fmla="*/ f660 1 f412"/>
              <a:gd name="f798" fmla="*/ f661 1 f411"/>
              <a:gd name="f799" fmla="*/ f662 1 f412"/>
              <a:gd name="f800" fmla="*/ f663 1 f411"/>
              <a:gd name="f801" fmla="*/ f664 1 f412"/>
              <a:gd name="f802" fmla="*/ f665 1 f411"/>
              <a:gd name="f803" fmla="*/ f666 1 f412"/>
              <a:gd name="f804" fmla="*/ f667 1 f411"/>
              <a:gd name="f805" fmla="*/ f668 1 f412"/>
              <a:gd name="f806" fmla="*/ f669 1 f411"/>
              <a:gd name="f807" fmla="*/ f670 1 f412"/>
              <a:gd name="f808" fmla="*/ f671 1 f411"/>
              <a:gd name="f809" fmla="*/ f672 1 f412"/>
              <a:gd name="f810" fmla="*/ f673 1 f411"/>
              <a:gd name="f811" fmla="*/ f674 1 f412"/>
              <a:gd name="f812" fmla="*/ f675 1 f411"/>
              <a:gd name="f813" fmla="*/ f676 1 f412"/>
              <a:gd name="f814" fmla="*/ f677 1 f411"/>
              <a:gd name="f815" fmla="*/ f678 1 f412"/>
              <a:gd name="f816" fmla="*/ f679 1 f411"/>
              <a:gd name="f817" fmla="*/ f680 f402 1"/>
              <a:gd name="f818" fmla="*/ f681 f402 1"/>
              <a:gd name="f819" fmla="*/ f683 f403 1"/>
              <a:gd name="f820" fmla="*/ f682 f403 1"/>
              <a:gd name="f821" fmla="*/ f684 f402 1"/>
              <a:gd name="f822" fmla="*/ f685 f403 1"/>
              <a:gd name="f823" fmla="*/ f686 f402 1"/>
              <a:gd name="f824" fmla="*/ f687 f403 1"/>
              <a:gd name="f825" fmla="*/ f688 f402 1"/>
              <a:gd name="f826" fmla="*/ f689 f403 1"/>
              <a:gd name="f827" fmla="*/ f690 f402 1"/>
              <a:gd name="f828" fmla="*/ f691 f403 1"/>
              <a:gd name="f829" fmla="*/ f692 f402 1"/>
              <a:gd name="f830" fmla="*/ f693 f403 1"/>
              <a:gd name="f831" fmla="*/ f694 f402 1"/>
              <a:gd name="f832" fmla="*/ f695 f403 1"/>
              <a:gd name="f833" fmla="*/ f696 f402 1"/>
              <a:gd name="f834" fmla="*/ f697 f403 1"/>
              <a:gd name="f835" fmla="*/ f698 f402 1"/>
              <a:gd name="f836" fmla="*/ f699 f403 1"/>
              <a:gd name="f837" fmla="*/ f700 f402 1"/>
              <a:gd name="f838" fmla="*/ f701 f403 1"/>
              <a:gd name="f839" fmla="*/ f702 f402 1"/>
              <a:gd name="f840" fmla="*/ f703 f403 1"/>
              <a:gd name="f841" fmla="*/ f704 f402 1"/>
              <a:gd name="f842" fmla="*/ f705 f403 1"/>
              <a:gd name="f843" fmla="*/ f706 f402 1"/>
              <a:gd name="f844" fmla="*/ f707 f403 1"/>
              <a:gd name="f845" fmla="*/ f708 f402 1"/>
              <a:gd name="f846" fmla="*/ f709 f403 1"/>
              <a:gd name="f847" fmla="*/ f710 f402 1"/>
              <a:gd name="f848" fmla="*/ f711 f403 1"/>
              <a:gd name="f849" fmla="*/ f712 f402 1"/>
              <a:gd name="f850" fmla="*/ f713 f403 1"/>
              <a:gd name="f851" fmla="*/ f714 f402 1"/>
              <a:gd name="f852" fmla="*/ f715 f403 1"/>
              <a:gd name="f853" fmla="*/ f716 f402 1"/>
              <a:gd name="f854" fmla="*/ f717 f403 1"/>
              <a:gd name="f855" fmla="*/ f718 f402 1"/>
              <a:gd name="f856" fmla="*/ f719 f403 1"/>
              <a:gd name="f857" fmla="*/ f720 f402 1"/>
              <a:gd name="f858" fmla="*/ f721 f403 1"/>
              <a:gd name="f859" fmla="*/ f722 f402 1"/>
              <a:gd name="f860" fmla="*/ f723 f403 1"/>
              <a:gd name="f861" fmla="*/ f724 f402 1"/>
              <a:gd name="f862" fmla="*/ f725 f403 1"/>
              <a:gd name="f863" fmla="*/ f726 f402 1"/>
              <a:gd name="f864" fmla="*/ f727 f403 1"/>
              <a:gd name="f865" fmla="*/ f728 f402 1"/>
              <a:gd name="f866" fmla="*/ f729 f403 1"/>
              <a:gd name="f867" fmla="*/ f730 f402 1"/>
              <a:gd name="f868" fmla="*/ f731 f403 1"/>
              <a:gd name="f869" fmla="*/ f732 f402 1"/>
              <a:gd name="f870" fmla="*/ f733 f403 1"/>
              <a:gd name="f871" fmla="*/ f734 f402 1"/>
              <a:gd name="f872" fmla="*/ f735 f403 1"/>
              <a:gd name="f873" fmla="*/ f736 f402 1"/>
              <a:gd name="f874" fmla="*/ f737 f403 1"/>
              <a:gd name="f875" fmla="*/ f738 f402 1"/>
              <a:gd name="f876" fmla="*/ f739 f403 1"/>
              <a:gd name="f877" fmla="*/ f740 f402 1"/>
              <a:gd name="f878" fmla="*/ f741 f403 1"/>
              <a:gd name="f879" fmla="*/ f742 f402 1"/>
              <a:gd name="f880" fmla="*/ f743 f403 1"/>
              <a:gd name="f881" fmla="*/ f744 f402 1"/>
              <a:gd name="f882" fmla="*/ f745 f403 1"/>
              <a:gd name="f883" fmla="*/ f746 f402 1"/>
              <a:gd name="f884" fmla="*/ f747 f403 1"/>
              <a:gd name="f885" fmla="*/ f748 f402 1"/>
              <a:gd name="f886" fmla="*/ f749 f403 1"/>
              <a:gd name="f887" fmla="*/ f750 f402 1"/>
              <a:gd name="f888" fmla="*/ f751 f403 1"/>
              <a:gd name="f889" fmla="*/ f752 f402 1"/>
              <a:gd name="f890" fmla="*/ f753 f403 1"/>
              <a:gd name="f891" fmla="*/ f754 f402 1"/>
              <a:gd name="f892" fmla="*/ f755 f403 1"/>
              <a:gd name="f893" fmla="*/ f756 f402 1"/>
              <a:gd name="f894" fmla="*/ f757 f403 1"/>
              <a:gd name="f895" fmla="*/ f758 f402 1"/>
              <a:gd name="f896" fmla="*/ f759 f403 1"/>
              <a:gd name="f897" fmla="*/ f760 f402 1"/>
              <a:gd name="f898" fmla="*/ f761 f403 1"/>
              <a:gd name="f899" fmla="*/ f762 f402 1"/>
              <a:gd name="f900" fmla="*/ f763 f403 1"/>
              <a:gd name="f901" fmla="*/ f764 f402 1"/>
              <a:gd name="f902" fmla="*/ f765 f403 1"/>
              <a:gd name="f903" fmla="*/ f766 f402 1"/>
              <a:gd name="f904" fmla="*/ f767 f403 1"/>
              <a:gd name="f905" fmla="*/ f768 f402 1"/>
              <a:gd name="f906" fmla="*/ f769 f403 1"/>
              <a:gd name="f907" fmla="*/ f770 f402 1"/>
              <a:gd name="f908" fmla="*/ f771 f403 1"/>
              <a:gd name="f909" fmla="*/ f772 f402 1"/>
              <a:gd name="f910" fmla="*/ f773 f403 1"/>
              <a:gd name="f911" fmla="*/ f774 f402 1"/>
              <a:gd name="f912" fmla="*/ f775 f403 1"/>
              <a:gd name="f913" fmla="*/ f776 f402 1"/>
              <a:gd name="f914" fmla="*/ f777 f403 1"/>
              <a:gd name="f915" fmla="*/ f778 f402 1"/>
              <a:gd name="f916" fmla="*/ f779 f403 1"/>
              <a:gd name="f917" fmla="*/ f780 f402 1"/>
              <a:gd name="f918" fmla="*/ f781 f403 1"/>
              <a:gd name="f919" fmla="*/ f782 f402 1"/>
              <a:gd name="f920" fmla="*/ f783 f403 1"/>
              <a:gd name="f921" fmla="*/ f784 f402 1"/>
              <a:gd name="f922" fmla="*/ f785 f403 1"/>
              <a:gd name="f923" fmla="*/ f786 f402 1"/>
              <a:gd name="f924" fmla="*/ f787 f403 1"/>
              <a:gd name="f925" fmla="*/ f788 f402 1"/>
              <a:gd name="f926" fmla="*/ f789 f403 1"/>
              <a:gd name="f927" fmla="*/ f790 f402 1"/>
              <a:gd name="f928" fmla="*/ f791 f403 1"/>
              <a:gd name="f929" fmla="*/ f792 f402 1"/>
              <a:gd name="f930" fmla="*/ f793 f403 1"/>
              <a:gd name="f931" fmla="*/ f794 f402 1"/>
              <a:gd name="f932" fmla="*/ f795 f403 1"/>
              <a:gd name="f933" fmla="*/ f796 f402 1"/>
              <a:gd name="f934" fmla="*/ f797 f403 1"/>
              <a:gd name="f935" fmla="*/ f798 f402 1"/>
              <a:gd name="f936" fmla="*/ f799 f403 1"/>
              <a:gd name="f937" fmla="*/ f800 f402 1"/>
              <a:gd name="f938" fmla="*/ f801 f403 1"/>
              <a:gd name="f939" fmla="*/ f802 f402 1"/>
              <a:gd name="f940" fmla="*/ f803 f403 1"/>
              <a:gd name="f941" fmla="*/ f804 f402 1"/>
              <a:gd name="f942" fmla="*/ f805 f403 1"/>
              <a:gd name="f943" fmla="*/ f806 f402 1"/>
              <a:gd name="f944" fmla="*/ f807 f403 1"/>
              <a:gd name="f945" fmla="*/ f808 f402 1"/>
              <a:gd name="f946" fmla="*/ f809 f403 1"/>
              <a:gd name="f947" fmla="*/ f810 f402 1"/>
              <a:gd name="f948" fmla="*/ f811 f403 1"/>
              <a:gd name="f949" fmla="*/ f812 f402 1"/>
              <a:gd name="f950" fmla="*/ f813 f403 1"/>
              <a:gd name="f951" fmla="*/ f814 f402 1"/>
              <a:gd name="f952" fmla="*/ f815 f403 1"/>
              <a:gd name="f953" fmla="*/ f816 f4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6">
                <a:pos x="f821" y="f822"/>
              </a:cxn>
              <a:cxn ang="f546">
                <a:pos x="f823" y="f824"/>
              </a:cxn>
              <a:cxn ang="f546">
                <a:pos x="f825" y="f826"/>
              </a:cxn>
              <a:cxn ang="f546">
                <a:pos x="f827" y="f828"/>
              </a:cxn>
              <a:cxn ang="f546">
                <a:pos x="f829" y="f830"/>
              </a:cxn>
              <a:cxn ang="f546">
                <a:pos x="f831" y="f832"/>
              </a:cxn>
              <a:cxn ang="f546">
                <a:pos x="f833" y="f834"/>
              </a:cxn>
              <a:cxn ang="f546">
                <a:pos x="f835" y="f836"/>
              </a:cxn>
              <a:cxn ang="f546">
                <a:pos x="f837" y="f838"/>
              </a:cxn>
              <a:cxn ang="f546">
                <a:pos x="f839" y="f840"/>
              </a:cxn>
              <a:cxn ang="f546">
                <a:pos x="f841" y="f842"/>
              </a:cxn>
              <a:cxn ang="f546">
                <a:pos x="f843" y="f844"/>
              </a:cxn>
              <a:cxn ang="f546">
                <a:pos x="f845" y="f846"/>
              </a:cxn>
              <a:cxn ang="f546">
                <a:pos x="f847" y="f848"/>
              </a:cxn>
              <a:cxn ang="f546">
                <a:pos x="f849" y="f850"/>
              </a:cxn>
              <a:cxn ang="f546">
                <a:pos x="f851" y="f852"/>
              </a:cxn>
              <a:cxn ang="f546">
                <a:pos x="f853" y="f854"/>
              </a:cxn>
              <a:cxn ang="f546">
                <a:pos x="f855" y="f856"/>
              </a:cxn>
              <a:cxn ang="f546">
                <a:pos x="f857" y="f858"/>
              </a:cxn>
              <a:cxn ang="f546">
                <a:pos x="f859" y="f860"/>
              </a:cxn>
              <a:cxn ang="f546">
                <a:pos x="f861" y="f862"/>
              </a:cxn>
              <a:cxn ang="f546">
                <a:pos x="f863" y="f864"/>
              </a:cxn>
              <a:cxn ang="f546">
                <a:pos x="f865" y="f866"/>
              </a:cxn>
              <a:cxn ang="f546">
                <a:pos x="f867" y="f868"/>
              </a:cxn>
              <a:cxn ang="f546">
                <a:pos x="f869" y="f870"/>
              </a:cxn>
              <a:cxn ang="f546">
                <a:pos x="f871" y="f872"/>
              </a:cxn>
              <a:cxn ang="f546">
                <a:pos x="f873" y="f874"/>
              </a:cxn>
              <a:cxn ang="f546">
                <a:pos x="f875" y="f876"/>
              </a:cxn>
              <a:cxn ang="f546">
                <a:pos x="f877" y="f878"/>
              </a:cxn>
              <a:cxn ang="f546">
                <a:pos x="f879" y="f880"/>
              </a:cxn>
              <a:cxn ang="f546">
                <a:pos x="f881" y="f882"/>
              </a:cxn>
              <a:cxn ang="f546">
                <a:pos x="f883" y="f884"/>
              </a:cxn>
              <a:cxn ang="f546">
                <a:pos x="f885" y="f886"/>
              </a:cxn>
              <a:cxn ang="f546">
                <a:pos x="f887" y="f888"/>
              </a:cxn>
              <a:cxn ang="f546">
                <a:pos x="f889" y="f890"/>
              </a:cxn>
              <a:cxn ang="f546">
                <a:pos x="f891" y="f892"/>
              </a:cxn>
              <a:cxn ang="f546">
                <a:pos x="f893" y="f894"/>
              </a:cxn>
              <a:cxn ang="f546">
                <a:pos x="f895" y="f896"/>
              </a:cxn>
              <a:cxn ang="f546">
                <a:pos x="f897" y="f898"/>
              </a:cxn>
              <a:cxn ang="f546">
                <a:pos x="f899" y="f900"/>
              </a:cxn>
              <a:cxn ang="f546">
                <a:pos x="f901" y="f902"/>
              </a:cxn>
              <a:cxn ang="f546">
                <a:pos x="f903" y="f904"/>
              </a:cxn>
              <a:cxn ang="f546">
                <a:pos x="f905" y="f906"/>
              </a:cxn>
              <a:cxn ang="f546">
                <a:pos x="f907" y="f908"/>
              </a:cxn>
              <a:cxn ang="f546">
                <a:pos x="f909" y="f910"/>
              </a:cxn>
              <a:cxn ang="f546">
                <a:pos x="f911" y="f912"/>
              </a:cxn>
              <a:cxn ang="f546">
                <a:pos x="f913" y="f914"/>
              </a:cxn>
              <a:cxn ang="f546">
                <a:pos x="f915" y="f916"/>
              </a:cxn>
              <a:cxn ang="f546">
                <a:pos x="f917" y="f918"/>
              </a:cxn>
              <a:cxn ang="f546">
                <a:pos x="f919" y="f920"/>
              </a:cxn>
              <a:cxn ang="f546">
                <a:pos x="f921" y="f922"/>
              </a:cxn>
              <a:cxn ang="f546">
                <a:pos x="f923" y="f924"/>
              </a:cxn>
              <a:cxn ang="f546">
                <a:pos x="f925" y="f926"/>
              </a:cxn>
              <a:cxn ang="f546">
                <a:pos x="f927" y="f928"/>
              </a:cxn>
              <a:cxn ang="f546">
                <a:pos x="f929" y="f930"/>
              </a:cxn>
              <a:cxn ang="f546">
                <a:pos x="f931" y="f932"/>
              </a:cxn>
              <a:cxn ang="f546">
                <a:pos x="f933" y="f934"/>
              </a:cxn>
              <a:cxn ang="f546">
                <a:pos x="f935" y="f936"/>
              </a:cxn>
              <a:cxn ang="f546">
                <a:pos x="f937" y="f938"/>
              </a:cxn>
              <a:cxn ang="f546">
                <a:pos x="f939" y="f940"/>
              </a:cxn>
              <a:cxn ang="f546">
                <a:pos x="f941" y="f942"/>
              </a:cxn>
              <a:cxn ang="f546">
                <a:pos x="f943" y="f944"/>
              </a:cxn>
              <a:cxn ang="f546">
                <a:pos x="f945" y="f946"/>
              </a:cxn>
              <a:cxn ang="f546">
                <a:pos x="f947" y="f948"/>
              </a:cxn>
              <a:cxn ang="f546">
                <a:pos x="f949" y="f950"/>
              </a:cxn>
              <a:cxn ang="f546">
                <a:pos x="f951" y="f952"/>
              </a:cxn>
              <a:cxn ang="f546">
                <a:pos x="f953" y="f952"/>
              </a:cxn>
            </a:cxnLst>
            <a:rect l="f817" t="f820" r="f818" b="f819"/>
            <a:pathLst>
              <a:path w="353640" h="77019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74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5"/>
                </a:cubicBezTo>
                <a:cubicBezTo>
                  <a:pt x="f398" y="f5"/>
                  <a:pt x="f399" y="f5"/>
                  <a:pt x="f400" y="f5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FED260C1-F233-4823-85E1-E8CDF024E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601" y="134782"/>
            <a:ext cx="6858000" cy="8032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2D055ED8-C81A-4408-A8A8-045363B2D3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5783" y="116540"/>
            <a:ext cx="6096003" cy="478203"/>
          </a:xfrm>
        </p:spPr>
        <p:txBody>
          <a:bodyPr/>
          <a:lstStyle/>
          <a:p>
            <a:pPr lvl="0"/>
            <a:r>
              <a:rPr lang="es-PE" sz="4000">
                <a:solidFill>
                  <a:srgbClr val="B29780"/>
                </a:solidFill>
              </a:rPr>
              <a:t>Free Template Now</a:t>
            </a: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A6D77008-FDAA-44E1-BEF7-B98A640CE37C}"/>
              </a:ext>
            </a:extLst>
          </p:cNvPr>
          <p:cNvGrpSpPr/>
          <p:nvPr/>
        </p:nvGrpSpPr>
        <p:grpSpPr>
          <a:xfrm>
            <a:off x="859645" y="3743562"/>
            <a:ext cx="1732275" cy="1008583"/>
            <a:chOff x="859645" y="3743562"/>
            <a:chExt cx="1732275" cy="1008583"/>
          </a:xfrm>
        </p:grpSpPr>
        <p:sp>
          <p:nvSpPr>
            <p:cNvPr id="5" name="Text Placeholder 18">
              <a:extLst>
                <a:ext uri="{FF2B5EF4-FFF2-40B4-BE49-F238E27FC236}">
                  <a16:creationId xmlns:a16="http://schemas.microsoft.com/office/drawing/2014/main" id="{205809B0-25D0-462F-8758-3C2E4A534B48}"/>
                </a:ext>
              </a:extLst>
            </p:cNvPr>
            <p:cNvSpPr txBox="1"/>
            <p:nvPr/>
          </p:nvSpPr>
          <p:spPr>
            <a:xfrm>
              <a:off x="859645" y="3743562"/>
              <a:ext cx="1732275" cy="249576"/>
            </a:xfrm>
            <a:prstGeom prst="rect">
              <a:avLst/>
            </a:prstGeom>
            <a:solidFill>
              <a:srgbClr val="F1D1AB"/>
            </a:solidFill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FFF8E8"/>
                  </a:solidFill>
                  <a:uFillTx/>
                  <a:latin typeface="Arial"/>
                  <a:cs typeface="Arial" panose="020B0604020202020204" pitchFamily="34" charset="0"/>
                </a:rPr>
                <a:t>Programmer</a:t>
              </a:r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5B8DDDFF-7FD4-4ABA-A7FC-1ADB63078E5A}"/>
                </a:ext>
              </a:extLst>
            </p:cNvPr>
            <p:cNvSpPr txBox="1"/>
            <p:nvPr/>
          </p:nvSpPr>
          <p:spPr>
            <a:xfrm>
              <a:off x="859645" y="4105811"/>
              <a:ext cx="1732275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11AD88D5-95EC-49F8-92F5-25167293C319}"/>
              </a:ext>
            </a:extLst>
          </p:cNvPr>
          <p:cNvGrpSpPr/>
          <p:nvPr/>
        </p:nvGrpSpPr>
        <p:grpSpPr>
          <a:xfrm>
            <a:off x="6541571" y="2273646"/>
            <a:ext cx="1732275" cy="1008583"/>
            <a:chOff x="6541571" y="2273646"/>
            <a:chExt cx="1732275" cy="1008583"/>
          </a:xfrm>
        </p:grpSpPr>
        <p:sp>
          <p:nvSpPr>
            <p:cNvPr id="8" name="Text Placeholder 18">
              <a:extLst>
                <a:ext uri="{FF2B5EF4-FFF2-40B4-BE49-F238E27FC236}">
                  <a16:creationId xmlns:a16="http://schemas.microsoft.com/office/drawing/2014/main" id="{A73B5A9A-3329-4B8E-8D10-02E487ACF6DA}"/>
                </a:ext>
              </a:extLst>
            </p:cNvPr>
            <p:cNvSpPr txBox="1"/>
            <p:nvPr/>
          </p:nvSpPr>
          <p:spPr>
            <a:xfrm>
              <a:off x="6541571" y="2273646"/>
              <a:ext cx="1732275" cy="249576"/>
            </a:xfrm>
            <a:prstGeom prst="rect">
              <a:avLst/>
            </a:prstGeom>
            <a:solidFill>
              <a:srgbClr val="AF6C41"/>
            </a:solidFill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FFF8E8"/>
                  </a:solidFill>
                  <a:uFillTx/>
                  <a:latin typeface="Arial"/>
                  <a:cs typeface="Arial" panose="020B0604020202020204" pitchFamily="34" charset="0"/>
                </a:rPr>
                <a:t>Programmer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87CB3A6D-4413-472F-8391-4809BBFF7232}"/>
                </a:ext>
              </a:extLst>
            </p:cNvPr>
            <p:cNvSpPr txBox="1"/>
            <p:nvPr/>
          </p:nvSpPr>
          <p:spPr>
            <a:xfrm>
              <a:off x="6541571" y="2635895"/>
              <a:ext cx="1732275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3122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F73FF4CE-2466-498F-9C04-8DD887069F54}"/>
              </a:ext>
            </a:extLst>
          </p:cNvPr>
          <p:cNvGrpSpPr/>
          <p:nvPr/>
        </p:nvGrpSpPr>
        <p:grpSpPr>
          <a:xfrm>
            <a:off x="4563834" y="3687939"/>
            <a:ext cx="1732275" cy="1008583"/>
            <a:chOff x="4563834" y="3687939"/>
            <a:chExt cx="1732275" cy="1008583"/>
          </a:xfrm>
        </p:grpSpPr>
        <p:sp>
          <p:nvSpPr>
            <p:cNvPr id="11" name="Text Placeholder 18">
              <a:extLst>
                <a:ext uri="{FF2B5EF4-FFF2-40B4-BE49-F238E27FC236}">
                  <a16:creationId xmlns:a16="http://schemas.microsoft.com/office/drawing/2014/main" id="{BA763485-F2BE-4E50-ABB5-3C13C3AE2FBD}"/>
                </a:ext>
              </a:extLst>
            </p:cNvPr>
            <p:cNvSpPr txBox="1"/>
            <p:nvPr/>
          </p:nvSpPr>
          <p:spPr>
            <a:xfrm>
              <a:off x="4563834" y="3687939"/>
              <a:ext cx="1732275" cy="249576"/>
            </a:xfrm>
            <a:prstGeom prst="rect">
              <a:avLst/>
            </a:prstGeom>
            <a:solidFill>
              <a:srgbClr val="F1D1AB"/>
            </a:solidFill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FFF8E8"/>
                  </a:solidFill>
                  <a:uFillTx/>
                  <a:latin typeface="Arial"/>
                  <a:cs typeface="Arial" panose="020B0604020202020204" pitchFamily="34" charset="0"/>
                </a:rPr>
                <a:t>Programmer</a:t>
              </a:r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03100729-2D05-4FB9-871C-9D60D6C3389F}"/>
                </a:ext>
              </a:extLst>
            </p:cNvPr>
            <p:cNvSpPr txBox="1"/>
            <p:nvPr/>
          </p:nvSpPr>
          <p:spPr>
            <a:xfrm>
              <a:off x="4563834" y="4050188"/>
              <a:ext cx="1732275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A1682D8-C03B-4D0F-9918-28555C317439}"/>
              </a:ext>
            </a:extLst>
          </p:cNvPr>
          <p:cNvGrpSpPr/>
          <p:nvPr/>
        </p:nvGrpSpPr>
        <p:grpSpPr>
          <a:xfrm>
            <a:off x="2731404" y="2296451"/>
            <a:ext cx="1732275" cy="1008583"/>
            <a:chOff x="2731404" y="2296451"/>
            <a:chExt cx="1732275" cy="1008583"/>
          </a:xfrm>
        </p:grpSpPr>
        <p:sp>
          <p:nvSpPr>
            <p:cNvPr id="14" name="Text Placeholder 18">
              <a:extLst>
                <a:ext uri="{FF2B5EF4-FFF2-40B4-BE49-F238E27FC236}">
                  <a16:creationId xmlns:a16="http://schemas.microsoft.com/office/drawing/2014/main" id="{4F0F1217-8623-4FF5-9474-125E2C111237}"/>
                </a:ext>
              </a:extLst>
            </p:cNvPr>
            <p:cNvSpPr txBox="1"/>
            <p:nvPr/>
          </p:nvSpPr>
          <p:spPr>
            <a:xfrm>
              <a:off x="2731404" y="2296451"/>
              <a:ext cx="1732275" cy="249576"/>
            </a:xfrm>
            <a:prstGeom prst="rect">
              <a:avLst/>
            </a:prstGeom>
            <a:solidFill>
              <a:srgbClr val="AF6C41"/>
            </a:solidFill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FFF8E8"/>
                  </a:solidFill>
                  <a:uFillTx/>
                  <a:latin typeface="Arial"/>
                  <a:cs typeface="Arial" panose="020B0604020202020204" pitchFamily="34" charset="0"/>
                </a:rPr>
                <a:t>Programmer</a:t>
              </a:r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FF5A2B0D-BBA2-4025-B09E-96A2523A911B}"/>
                </a:ext>
              </a:extLst>
            </p:cNvPr>
            <p:cNvSpPr txBox="1"/>
            <p:nvPr/>
          </p:nvSpPr>
          <p:spPr>
            <a:xfrm>
              <a:off x="2731404" y="2658700"/>
              <a:ext cx="1732275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3122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8449C33-3033-51C3-287A-0B189E2C70CF}"/>
              </a:ext>
            </a:extLst>
          </p:cNvPr>
          <p:cNvGrpSpPr/>
          <p:nvPr/>
        </p:nvGrpSpPr>
        <p:grpSpPr>
          <a:xfrm>
            <a:off x="7094536" y="1270787"/>
            <a:ext cx="850904" cy="850894"/>
            <a:chOff x="7094536" y="1270787"/>
            <a:chExt cx="850904" cy="850894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90EA4BE-78E5-4DB1-BA06-89651068E376}"/>
                </a:ext>
              </a:extLst>
            </p:cNvPr>
            <p:cNvSpPr/>
            <p:nvPr/>
          </p:nvSpPr>
          <p:spPr>
            <a:xfrm>
              <a:off x="7264405" y="1270787"/>
              <a:ext cx="681035" cy="676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"/>
                <a:gd name="f7" fmla="val 178"/>
                <a:gd name="f8" fmla="val 40"/>
                <a:gd name="f9" fmla="val 38"/>
                <a:gd name="f10" fmla="val 176"/>
                <a:gd name="f11" fmla="val 35"/>
                <a:gd name="f12" fmla="val 174"/>
                <a:gd name="f13" fmla="val 32"/>
                <a:gd name="f14" fmla="val 172"/>
                <a:gd name="f15" fmla="val 24"/>
                <a:gd name="f16" fmla="val 164"/>
                <a:gd name="f17" fmla="val 16"/>
                <a:gd name="f18" fmla="val 155"/>
                <a:gd name="f19" fmla="val 8"/>
                <a:gd name="f20" fmla="val 147"/>
                <a:gd name="f21" fmla="val 141"/>
                <a:gd name="f22" fmla="val 136"/>
                <a:gd name="f23" fmla="val 7"/>
                <a:gd name="f24" fmla="val 128"/>
                <a:gd name="f25" fmla="val 37"/>
                <a:gd name="f26" fmla="val 91"/>
                <a:gd name="f27" fmla="val 71"/>
                <a:gd name="f28" fmla="val 58"/>
                <a:gd name="f29" fmla="val 112"/>
                <a:gd name="f30" fmla="val 31"/>
                <a:gd name="f31" fmla="val 21"/>
                <a:gd name="f32" fmla="val 144"/>
                <a:gd name="f33" fmla="val 11"/>
                <a:gd name="f34" fmla="val 161"/>
                <a:gd name="f35" fmla="val 2"/>
                <a:gd name="f36" fmla="val 165"/>
                <a:gd name="f37" fmla="val 175"/>
                <a:gd name="f38" fmla="val 3"/>
                <a:gd name="f39" fmla="val 5"/>
                <a:gd name="f40" fmla="val 13"/>
                <a:gd name="f41" fmla="val 177"/>
                <a:gd name="f42" fmla="val 146"/>
                <a:gd name="f43" fmla="val 77"/>
                <a:gd name="f44" fmla="val 103"/>
                <a:gd name="f45" fmla="val 129"/>
                <a:gd name="f46" fmla="val 50"/>
                <a:gd name="f47" fmla="val 47"/>
                <a:gd name="f48" fmla="val 44"/>
                <a:gd name="f49" fmla="+- 0 0 -90"/>
                <a:gd name="f50" fmla="*/ f3 1 179"/>
                <a:gd name="f51" fmla="*/ f4 1 178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179"/>
                <a:gd name="f60" fmla="*/ f56 1 178"/>
                <a:gd name="f61" fmla="*/ 40 f57 1"/>
                <a:gd name="f62" fmla="*/ 178 f56 1"/>
                <a:gd name="f63" fmla="*/ 32 f57 1"/>
                <a:gd name="f64" fmla="*/ 172 f56 1"/>
                <a:gd name="f65" fmla="*/ 8 f57 1"/>
                <a:gd name="f66" fmla="*/ 147 f56 1"/>
                <a:gd name="f67" fmla="*/ 7 f57 1"/>
                <a:gd name="f68" fmla="*/ 128 f56 1"/>
                <a:gd name="f69" fmla="*/ 112 f57 1"/>
                <a:gd name="f70" fmla="*/ 31 f56 1"/>
                <a:gd name="f71" fmla="*/ 161 f57 1"/>
                <a:gd name="f72" fmla="*/ 2 f56 1"/>
                <a:gd name="f73" fmla="*/ 175 f57 1"/>
                <a:gd name="f74" fmla="*/ 3 f56 1"/>
                <a:gd name="f75" fmla="*/ 177 f57 1"/>
                <a:gd name="f76" fmla="*/ 16 f56 1"/>
                <a:gd name="f77" fmla="*/ 50 f57 1"/>
                <a:gd name="f78" fmla="+- f58 0 f1"/>
                <a:gd name="f79" fmla="*/ f61 1 179"/>
                <a:gd name="f80" fmla="*/ f62 1 178"/>
                <a:gd name="f81" fmla="*/ f63 1 179"/>
                <a:gd name="f82" fmla="*/ f64 1 178"/>
                <a:gd name="f83" fmla="*/ f65 1 179"/>
                <a:gd name="f84" fmla="*/ f66 1 178"/>
                <a:gd name="f85" fmla="*/ f67 1 179"/>
                <a:gd name="f86" fmla="*/ f68 1 178"/>
                <a:gd name="f87" fmla="*/ f69 1 179"/>
                <a:gd name="f88" fmla="*/ f70 1 178"/>
                <a:gd name="f89" fmla="*/ f71 1 179"/>
                <a:gd name="f90" fmla="*/ f72 1 178"/>
                <a:gd name="f91" fmla="*/ f73 1 179"/>
                <a:gd name="f92" fmla="*/ f74 1 178"/>
                <a:gd name="f93" fmla="*/ f75 1 179"/>
                <a:gd name="f94" fmla="*/ f76 1 178"/>
                <a:gd name="f95" fmla="*/ f77 1 179"/>
                <a:gd name="f96" fmla="*/ 0 1 f59"/>
                <a:gd name="f97" fmla="*/ f53 1 f59"/>
                <a:gd name="f98" fmla="*/ 0 1 f60"/>
                <a:gd name="f99" fmla="*/ f54 1 f60"/>
                <a:gd name="f100" fmla="*/ f79 1 f59"/>
                <a:gd name="f101" fmla="*/ f80 1 f60"/>
                <a:gd name="f102" fmla="*/ f81 1 f59"/>
                <a:gd name="f103" fmla="*/ f82 1 f60"/>
                <a:gd name="f104" fmla="*/ f83 1 f59"/>
                <a:gd name="f105" fmla="*/ f84 1 f60"/>
                <a:gd name="f106" fmla="*/ f85 1 f59"/>
                <a:gd name="f107" fmla="*/ f86 1 f60"/>
                <a:gd name="f108" fmla="*/ f87 1 f59"/>
                <a:gd name="f109" fmla="*/ f88 1 f60"/>
                <a:gd name="f110" fmla="*/ f89 1 f59"/>
                <a:gd name="f111" fmla="*/ f90 1 f60"/>
                <a:gd name="f112" fmla="*/ f91 1 f59"/>
                <a:gd name="f113" fmla="*/ f92 1 f60"/>
                <a:gd name="f114" fmla="*/ f93 1 f59"/>
                <a:gd name="f115" fmla="*/ f94 1 f60"/>
                <a:gd name="f116" fmla="*/ f95 1 f59"/>
                <a:gd name="f117" fmla="*/ f96 f50 1"/>
                <a:gd name="f118" fmla="*/ f97 f50 1"/>
                <a:gd name="f119" fmla="*/ f99 f51 1"/>
                <a:gd name="f120" fmla="*/ f98 f51 1"/>
                <a:gd name="f121" fmla="*/ f100 f50 1"/>
                <a:gd name="f122" fmla="*/ f101 f51 1"/>
                <a:gd name="f123" fmla="*/ f102 f50 1"/>
                <a:gd name="f124" fmla="*/ f103 f51 1"/>
                <a:gd name="f125" fmla="*/ f104 f50 1"/>
                <a:gd name="f126" fmla="*/ f105 f51 1"/>
                <a:gd name="f127" fmla="*/ f106 f50 1"/>
                <a:gd name="f128" fmla="*/ f107 f51 1"/>
                <a:gd name="f129" fmla="*/ f108 f50 1"/>
                <a:gd name="f130" fmla="*/ f109 f51 1"/>
                <a:gd name="f131" fmla="*/ f110 f50 1"/>
                <a:gd name="f132" fmla="*/ f111 f51 1"/>
                <a:gd name="f133" fmla="*/ f112 f50 1"/>
                <a:gd name="f134" fmla="*/ f113 f51 1"/>
                <a:gd name="f135" fmla="*/ f114 f50 1"/>
                <a:gd name="f136" fmla="*/ f115 f51 1"/>
                <a:gd name="f137" fmla="*/ f116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1" y="f122"/>
                </a:cxn>
                <a:cxn ang="f78">
                  <a:pos x="f123" y="f124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7" y="f124"/>
                </a:cxn>
                <a:cxn ang="f78">
                  <a:pos x="f121" y="f122"/>
                </a:cxn>
              </a:cxnLst>
              <a:rect l="f117" t="f120" r="f118" b="f119"/>
              <a:pathLst>
                <a:path w="179" h="178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5" y="f21"/>
                    <a:pt x="f5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4" y="f31"/>
                    <a:pt x="f32" y="f33"/>
                    <a:pt x="f34" y="f35"/>
                  </a:cubicBezTo>
                  <a:cubicBezTo>
                    <a:pt x="f36" y="f5"/>
                    <a:pt x="f14" y="f5"/>
                    <a:pt x="f37" y="f38"/>
                  </a:cubicBezTo>
                  <a:cubicBezTo>
                    <a:pt x="f7" y="f39"/>
                    <a:pt x="f6" y="f40"/>
                    <a:pt x="f41" y="f17"/>
                  </a:cubicBezTo>
                  <a:cubicBezTo>
                    <a:pt x="f42" y="f43"/>
                    <a:pt x="f44" y="f45"/>
                    <a:pt x="f46" y="f14"/>
                  </a:cubicBezTo>
                  <a:cubicBezTo>
                    <a:pt x="f47" y="f12"/>
                    <a:pt x="f48" y="f37"/>
                    <a:pt x="f8" y="f7"/>
                  </a:cubicBezTo>
                  <a:close/>
                </a:path>
              </a:pathLst>
            </a:custGeom>
            <a:solidFill>
              <a:srgbClr val="B2978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3320769-380B-4C89-98CC-00608A6A30E9}"/>
                </a:ext>
              </a:extLst>
            </p:cNvPr>
            <p:cNvSpPr/>
            <p:nvPr/>
          </p:nvSpPr>
          <p:spPr>
            <a:xfrm>
              <a:off x="7094536" y="1832759"/>
              <a:ext cx="288922" cy="288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66"/>
                <a:gd name="f8" fmla="val 1"/>
                <a:gd name="f9" fmla="val 48"/>
                <a:gd name="f10" fmla="val 2"/>
                <a:gd name="f11" fmla="val 30"/>
                <a:gd name="f12" fmla="val 3"/>
                <a:gd name="f13" fmla="val 10"/>
                <a:gd name="f14" fmla="val 18"/>
                <a:gd name="f15" fmla="val 15"/>
                <a:gd name="f16" fmla="val 29"/>
                <a:gd name="f17" fmla="val 11"/>
                <a:gd name="f18" fmla="val 36"/>
                <a:gd name="f19" fmla="val 50"/>
                <a:gd name="f20" fmla="val 13"/>
                <a:gd name="f21" fmla="val 62"/>
                <a:gd name="f22" fmla="val 25"/>
                <a:gd name="f23" fmla="val 39"/>
                <a:gd name="f24" fmla="val 67"/>
                <a:gd name="f25" fmla="val 47"/>
                <a:gd name="f26" fmla="val 58"/>
                <a:gd name="f27" fmla="val 56"/>
                <a:gd name="f28" fmla="val 72"/>
                <a:gd name="f29" fmla="val 46"/>
                <a:gd name="f30" fmla="val 73"/>
                <a:gd name="f31" fmla="val 74"/>
                <a:gd name="f32" fmla="val 9"/>
                <a:gd name="f33" fmla="val 8"/>
                <a:gd name="f34" fmla="val 14"/>
                <a:gd name="f35" fmla="val 19"/>
                <a:gd name="f36" fmla="val 60"/>
                <a:gd name="f37" fmla="val 54"/>
                <a:gd name="f38" fmla="val 28"/>
                <a:gd name="f39" fmla="val 51"/>
                <a:gd name="f40" fmla="val 31"/>
                <a:gd name="f41" fmla="val 49"/>
                <a:gd name="f42" fmla="val 33"/>
                <a:gd name="f43" fmla="val 35"/>
                <a:gd name="f44" fmla="val 44"/>
                <a:gd name="f45" fmla="val 37"/>
                <a:gd name="f46" fmla="val 42"/>
                <a:gd name="f47" fmla="val 38"/>
                <a:gd name="f48" fmla="val 34"/>
                <a:gd name="f49" fmla="val 40"/>
                <a:gd name="f50" fmla="val 41"/>
                <a:gd name="f51" fmla="val 21"/>
                <a:gd name="f52" fmla="val 59"/>
                <a:gd name="f53" fmla="val 4"/>
                <a:gd name="f54" fmla="val 68"/>
                <a:gd name="f55" fmla="+- 0 0 -90"/>
                <a:gd name="f56" fmla="*/ f3 1 76"/>
                <a:gd name="f57" fmla="*/ f4 1 76"/>
                <a:gd name="f58" fmla="val f5"/>
                <a:gd name="f59" fmla="val f6"/>
                <a:gd name="f60" fmla="*/ f55 f0 1"/>
                <a:gd name="f61" fmla="+- f59 0 f58"/>
                <a:gd name="f62" fmla="*/ f60 1 f2"/>
                <a:gd name="f63" fmla="*/ f61 1 76"/>
                <a:gd name="f64" fmla="*/ 0 f61 1"/>
                <a:gd name="f65" fmla="*/ 66 f61 1"/>
                <a:gd name="f66" fmla="*/ 3 f61 1"/>
                <a:gd name="f67" fmla="*/ 10 f61 1"/>
                <a:gd name="f68" fmla="*/ 36 f61 1"/>
                <a:gd name="f69" fmla="*/ 76 f61 1"/>
                <a:gd name="f70" fmla="*/ 39 f61 1"/>
                <a:gd name="f71" fmla="*/ 72 f61 1"/>
                <a:gd name="f72" fmla="*/ 11 f61 1"/>
                <a:gd name="f73" fmla="*/ 8 f61 1"/>
                <a:gd name="f74" fmla="*/ 25 f61 1"/>
                <a:gd name="f75" fmla="*/ 54 f61 1"/>
                <a:gd name="f76" fmla="*/ 33 f61 1"/>
                <a:gd name="f77" fmla="*/ 46 f61 1"/>
                <a:gd name="f78" fmla="*/ 38 f61 1"/>
                <a:gd name="f79" fmla="*/ 37 f61 1"/>
                <a:gd name="f80" fmla="*/ 30 f61 1"/>
                <a:gd name="f81" fmla="*/ 41 f61 1"/>
                <a:gd name="f82" fmla="*/ 4 f61 1"/>
                <a:gd name="f83" fmla="*/ 68 f61 1"/>
                <a:gd name="f84" fmla="+- f62 0 f1"/>
                <a:gd name="f85" fmla="*/ f64 1 76"/>
                <a:gd name="f86" fmla="*/ f65 1 76"/>
                <a:gd name="f87" fmla="*/ f66 1 76"/>
                <a:gd name="f88" fmla="*/ f67 1 76"/>
                <a:gd name="f89" fmla="*/ f68 1 76"/>
                <a:gd name="f90" fmla="*/ f69 1 76"/>
                <a:gd name="f91" fmla="*/ f70 1 76"/>
                <a:gd name="f92" fmla="*/ f71 1 76"/>
                <a:gd name="f93" fmla="*/ f72 1 76"/>
                <a:gd name="f94" fmla="*/ f73 1 76"/>
                <a:gd name="f95" fmla="*/ f74 1 76"/>
                <a:gd name="f96" fmla="*/ f75 1 76"/>
                <a:gd name="f97" fmla="*/ f76 1 76"/>
                <a:gd name="f98" fmla="*/ f77 1 76"/>
                <a:gd name="f99" fmla="*/ f78 1 76"/>
                <a:gd name="f100" fmla="*/ f79 1 76"/>
                <a:gd name="f101" fmla="*/ f80 1 76"/>
                <a:gd name="f102" fmla="*/ f81 1 76"/>
                <a:gd name="f103" fmla="*/ f82 1 76"/>
                <a:gd name="f104" fmla="*/ f83 1 76"/>
                <a:gd name="f105" fmla="*/ 0 1 f63"/>
                <a:gd name="f106" fmla="*/ f59 1 f63"/>
                <a:gd name="f107" fmla="*/ f85 1 f63"/>
                <a:gd name="f108" fmla="*/ f86 1 f63"/>
                <a:gd name="f109" fmla="*/ f87 1 f63"/>
                <a:gd name="f110" fmla="*/ f88 1 f63"/>
                <a:gd name="f111" fmla="*/ f89 1 f63"/>
                <a:gd name="f112" fmla="*/ f90 1 f63"/>
                <a:gd name="f113" fmla="*/ f91 1 f63"/>
                <a:gd name="f114" fmla="*/ f92 1 f63"/>
                <a:gd name="f115" fmla="*/ f93 1 f63"/>
                <a:gd name="f116" fmla="*/ f94 1 f63"/>
                <a:gd name="f117" fmla="*/ f95 1 f63"/>
                <a:gd name="f118" fmla="*/ f96 1 f63"/>
                <a:gd name="f119" fmla="*/ f97 1 f63"/>
                <a:gd name="f120" fmla="*/ f98 1 f63"/>
                <a:gd name="f121" fmla="*/ f99 1 f63"/>
                <a:gd name="f122" fmla="*/ f100 1 f63"/>
                <a:gd name="f123" fmla="*/ f101 1 f63"/>
                <a:gd name="f124" fmla="*/ f102 1 f63"/>
                <a:gd name="f125" fmla="*/ f103 1 f63"/>
                <a:gd name="f126" fmla="*/ f104 1 f63"/>
                <a:gd name="f127" fmla="*/ f105 f56 1"/>
                <a:gd name="f128" fmla="*/ f106 f56 1"/>
                <a:gd name="f129" fmla="*/ f106 f57 1"/>
                <a:gd name="f130" fmla="*/ f105 f57 1"/>
                <a:gd name="f131" fmla="*/ f107 f56 1"/>
                <a:gd name="f132" fmla="*/ f108 f57 1"/>
                <a:gd name="f133" fmla="*/ f109 f56 1"/>
                <a:gd name="f134" fmla="*/ f110 f57 1"/>
                <a:gd name="f135" fmla="*/ f111 f56 1"/>
                <a:gd name="f136" fmla="*/ f107 f57 1"/>
                <a:gd name="f137" fmla="*/ f112 f56 1"/>
                <a:gd name="f138" fmla="*/ f113 f57 1"/>
                <a:gd name="f139" fmla="*/ f108 f56 1"/>
                <a:gd name="f140" fmla="*/ f114 f57 1"/>
                <a:gd name="f141" fmla="*/ f115 f56 1"/>
                <a:gd name="f142" fmla="*/ f112 f57 1"/>
                <a:gd name="f143" fmla="*/ f116 f56 1"/>
                <a:gd name="f144" fmla="*/ f117 f56 1"/>
                <a:gd name="f145" fmla="*/ f118 f57 1"/>
                <a:gd name="f146" fmla="*/ f119 f56 1"/>
                <a:gd name="f147" fmla="*/ f120 f57 1"/>
                <a:gd name="f148" fmla="*/ f121 f56 1"/>
                <a:gd name="f149" fmla="*/ f122 f57 1"/>
                <a:gd name="f150" fmla="*/ f123 f56 1"/>
                <a:gd name="f151" fmla="*/ f124 f57 1"/>
                <a:gd name="f152" fmla="*/ f125 f56 1"/>
                <a:gd name="f153" fmla="*/ f126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1" y="f132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0"/>
                </a:cxn>
                <a:cxn ang="f84">
                  <a:pos x="f144" y="f145"/>
                </a:cxn>
                <a:cxn ang="f84">
                  <a:pos x="f146" y="f147"/>
                </a:cxn>
                <a:cxn ang="f84">
                  <a:pos x="f148" y="f138"/>
                </a:cxn>
                <a:cxn ang="f84">
                  <a:pos x="f135" y="f149"/>
                </a:cxn>
                <a:cxn ang="f84">
                  <a:pos x="f150" y="f151"/>
                </a:cxn>
                <a:cxn ang="f84">
                  <a:pos x="f152" y="f153"/>
                </a:cxn>
                <a:cxn ang="f84">
                  <a:pos x="f131" y="f132"/>
                </a:cxn>
              </a:cxnLst>
              <a:rect l="f127" t="f130" r="f128" b="f129"/>
              <a:pathLst>
                <a:path w="76" h="76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6" y="f23"/>
                  </a:cubicBezTo>
                  <a:cubicBezTo>
                    <a:pt x="f24" y="f25"/>
                    <a:pt x="f26" y="f27"/>
                    <a:pt x="f7" y="f28"/>
                  </a:cubicBezTo>
                  <a:cubicBezTo>
                    <a:pt x="f29" y="f30"/>
                    <a:pt x="f16" y="f31"/>
                    <a:pt x="f17" y="f6"/>
                  </a:cubicBezTo>
                  <a:cubicBezTo>
                    <a:pt x="f13" y="f31"/>
                    <a:pt x="f32" y="f30"/>
                    <a:pt x="f33" y="f28"/>
                  </a:cubicBezTo>
                  <a:cubicBezTo>
                    <a:pt x="f34" y="f7"/>
                    <a:pt x="f35" y="f36"/>
                    <a:pt x="f22" y="f37"/>
                  </a:cubicBezTo>
                  <a:cubicBezTo>
                    <a:pt x="f38" y="f39"/>
                    <a:pt x="f40" y="f41"/>
                    <a:pt x="f42" y="f29"/>
                  </a:cubicBezTo>
                  <a:cubicBezTo>
                    <a:pt x="f43" y="f44"/>
                    <a:pt x="f45" y="f46"/>
                    <a:pt x="f47" y="f23"/>
                  </a:cubicBezTo>
                  <a:cubicBezTo>
                    <a:pt x="f47" y="f23"/>
                    <a:pt x="f18" y="f45"/>
                    <a:pt x="f18" y="f45"/>
                  </a:cubicBezTo>
                  <a:cubicBezTo>
                    <a:pt x="f48" y="f47"/>
                    <a:pt x="f40" y="f49"/>
                    <a:pt x="f11" y="f50"/>
                  </a:cubicBezTo>
                  <a:cubicBezTo>
                    <a:pt x="f51" y="f19"/>
                    <a:pt x="f20" y="f52"/>
                    <a:pt x="f53" y="f54"/>
                  </a:cubicBezTo>
                  <a:cubicBezTo>
                    <a:pt x="f12" y="f24"/>
                    <a:pt x="f8" y="f7"/>
                    <a:pt x="f5" y="f7"/>
                  </a:cubicBezTo>
                  <a:close/>
                </a:path>
              </a:pathLst>
            </a:custGeom>
            <a:solidFill>
              <a:srgbClr val="B2978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8B7A55C4-6528-660A-2441-EA7AEA30A892}"/>
              </a:ext>
            </a:extLst>
          </p:cNvPr>
          <p:cNvGrpSpPr/>
          <p:nvPr/>
        </p:nvGrpSpPr>
        <p:grpSpPr>
          <a:xfrm>
            <a:off x="1364266" y="2414400"/>
            <a:ext cx="727076" cy="1166810"/>
            <a:chOff x="1364266" y="2414400"/>
            <a:chExt cx="727076" cy="1166810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0C6C62CB-C6D4-4336-BC53-CF6001655506}"/>
                </a:ext>
              </a:extLst>
            </p:cNvPr>
            <p:cNvSpPr/>
            <p:nvPr/>
          </p:nvSpPr>
          <p:spPr>
            <a:xfrm>
              <a:off x="1364266" y="2414400"/>
              <a:ext cx="727076" cy="1166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"/>
                <a:gd name="f7" fmla="val 308"/>
                <a:gd name="f8" fmla="val 99"/>
                <a:gd name="f9" fmla="val 186"/>
                <a:gd name="f10" fmla="val 123"/>
                <a:gd name="f11" fmla="val 145"/>
                <a:gd name="f12" fmla="val 162"/>
                <a:gd name="f13" fmla="val 124"/>
                <a:gd name="f14" fmla="val 139"/>
                <a:gd name="f15" fmla="val 187"/>
                <a:gd name="f16" fmla="val 143"/>
                <a:gd name="f17" fmla="val 184"/>
                <a:gd name="f18" fmla="val 146"/>
                <a:gd name="f19" fmla="val 181"/>
                <a:gd name="f20" fmla="val 149"/>
                <a:gd name="f21" fmla="val 157"/>
                <a:gd name="f22" fmla="val 174"/>
                <a:gd name="f23" fmla="val 132"/>
                <a:gd name="f24" fmla="val 198"/>
                <a:gd name="f25" fmla="val 108"/>
                <a:gd name="f26" fmla="val 223"/>
                <a:gd name="f27" fmla="val 103"/>
                <a:gd name="f28" fmla="val 228"/>
                <a:gd name="f29" fmla="val 100"/>
                <a:gd name="f30" fmla="val 236"/>
                <a:gd name="f31" fmla="val 243"/>
                <a:gd name="f32" fmla="val 261"/>
                <a:gd name="f33" fmla="val 280"/>
                <a:gd name="f34" fmla="val 298"/>
                <a:gd name="f35" fmla="val 301"/>
                <a:gd name="f36" fmla="val 96"/>
                <a:gd name="f37" fmla="val 305"/>
                <a:gd name="f38" fmla="val 95"/>
                <a:gd name="f39" fmla="val 93"/>
                <a:gd name="f40" fmla="val 92"/>
                <a:gd name="f41" fmla="val 307"/>
                <a:gd name="f42" fmla="val 90"/>
                <a:gd name="f43" fmla="val 286"/>
                <a:gd name="f44" fmla="val 89"/>
                <a:gd name="f45" fmla="val 265"/>
                <a:gd name="f46" fmla="val 244"/>
                <a:gd name="f47" fmla="val 91"/>
                <a:gd name="f48" fmla="val 234"/>
                <a:gd name="f49" fmla="val 87"/>
                <a:gd name="f50" fmla="val 227"/>
                <a:gd name="f51" fmla="val 80"/>
                <a:gd name="f52" fmla="val 221"/>
                <a:gd name="f53" fmla="val 56"/>
                <a:gd name="f54" fmla="val 197"/>
                <a:gd name="f55" fmla="val 32"/>
                <a:gd name="f56" fmla="val 173"/>
                <a:gd name="f57" fmla="val 8"/>
                <a:gd name="f58" fmla="val 6"/>
                <a:gd name="f59" fmla="val 3"/>
                <a:gd name="f60" fmla="val 140"/>
                <a:gd name="f61" fmla="val 24"/>
                <a:gd name="f62" fmla="val 62"/>
                <a:gd name="f63" fmla="val 165"/>
                <a:gd name="f64" fmla="val 126"/>
                <a:gd name="f65" fmla="val 83"/>
                <a:gd name="f66" fmla="val 120"/>
                <a:gd name="f67" fmla="val 119"/>
                <a:gd name="f68" fmla="val 48"/>
                <a:gd name="f69" fmla="val 109"/>
                <a:gd name="f70" fmla="val 86"/>
                <a:gd name="f71" fmla="val 34"/>
                <a:gd name="f72" fmla="val 53"/>
                <a:gd name="f73" fmla="val 35"/>
                <a:gd name="f74" fmla="val 37"/>
                <a:gd name="f75" fmla="val 39"/>
                <a:gd name="f76" fmla="val 20"/>
                <a:gd name="f77" fmla="val 42"/>
                <a:gd name="f78" fmla="val 69"/>
                <a:gd name="f79" fmla="val 27"/>
                <a:gd name="f80" fmla="val 52"/>
                <a:gd name="f81" fmla="val 77"/>
                <a:gd name="f82" fmla="val 121"/>
                <a:gd name="f83" fmla="val 76"/>
                <a:gd name="f84" fmla="val 122"/>
                <a:gd name="f85" fmla="val 75"/>
                <a:gd name="f86" fmla="val 74"/>
                <a:gd name="f87" fmla="val 116"/>
                <a:gd name="f88" fmla="val 65"/>
                <a:gd name="f89" fmla="val 57"/>
                <a:gd name="f90" fmla="val 101"/>
                <a:gd name="f91" fmla="val 49"/>
                <a:gd name="f92" fmla="val 117"/>
                <a:gd name="f93" fmla="val 19"/>
                <a:gd name="f94" fmla="val 148"/>
                <a:gd name="f95" fmla="val 2"/>
                <a:gd name="f96" fmla="val 150"/>
                <a:gd name="f97" fmla="val 161"/>
                <a:gd name="f98" fmla="val 50"/>
                <a:gd name="f99" fmla="val 154"/>
                <a:gd name="f100" fmla="val 97"/>
                <a:gd name="f101" fmla="val 134"/>
                <a:gd name="f102" fmla="val 112"/>
                <a:gd name="f103" fmla="val 118"/>
                <a:gd name="f104" fmla="val 102"/>
                <a:gd name="f105" fmla="val 125"/>
                <a:gd name="f106" fmla="val 135"/>
                <a:gd name="f107" fmla="val 152"/>
                <a:gd name="f108" fmla="val 169"/>
                <a:gd name="f109" fmla="+- 0 0 -90"/>
                <a:gd name="f110" fmla="*/ f3 1 191"/>
                <a:gd name="f111" fmla="*/ f4 1 308"/>
                <a:gd name="f112" fmla="val f5"/>
                <a:gd name="f113" fmla="val f6"/>
                <a:gd name="f114" fmla="val f7"/>
                <a:gd name="f115" fmla="*/ f109 f0 1"/>
                <a:gd name="f116" fmla="+- f114 0 f112"/>
                <a:gd name="f117" fmla="+- f113 0 f112"/>
                <a:gd name="f118" fmla="*/ f115 1 f2"/>
                <a:gd name="f119" fmla="*/ f117 1 191"/>
                <a:gd name="f120" fmla="*/ f116 1 308"/>
                <a:gd name="f121" fmla="*/ 99 f117 1"/>
                <a:gd name="f122" fmla="*/ 186 f116 1"/>
                <a:gd name="f123" fmla="*/ 191 f117 1"/>
                <a:gd name="f124" fmla="*/ 139 f116 1"/>
                <a:gd name="f125" fmla="*/ 181 f117 1"/>
                <a:gd name="f126" fmla="*/ 149 f116 1"/>
                <a:gd name="f127" fmla="*/ 108 f117 1"/>
                <a:gd name="f128" fmla="*/ 223 f116 1"/>
                <a:gd name="f129" fmla="*/ 100 f117 1"/>
                <a:gd name="f130" fmla="*/ 243 f116 1"/>
                <a:gd name="f131" fmla="*/ 298 f116 1"/>
                <a:gd name="f132" fmla="*/ 95 f117 1"/>
                <a:gd name="f133" fmla="*/ 308 f116 1"/>
                <a:gd name="f134" fmla="*/ 90 f117 1"/>
                <a:gd name="f135" fmla="*/ 307 f116 1"/>
                <a:gd name="f136" fmla="*/ 244 f116 1"/>
                <a:gd name="f137" fmla="*/ 80 f117 1"/>
                <a:gd name="f138" fmla="*/ 221 f116 1"/>
                <a:gd name="f139" fmla="*/ 8 f117 1"/>
                <a:gd name="f140" fmla="*/ 0 f117 1"/>
                <a:gd name="f141" fmla="*/ 140 f116 1"/>
                <a:gd name="f142" fmla="*/ 187 f116 1"/>
                <a:gd name="f143" fmla="*/ 89 f117 1"/>
                <a:gd name="f144" fmla="*/ 126 f116 1"/>
                <a:gd name="f145" fmla="*/ 119 f116 1"/>
                <a:gd name="f146" fmla="*/ 34 f117 1"/>
                <a:gd name="f147" fmla="*/ 53 f116 1"/>
                <a:gd name="f148" fmla="*/ 42 f117 1"/>
                <a:gd name="f149" fmla="*/ 0 f116 1"/>
                <a:gd name="f150" fmla="*/ 120 f117 1"/>
                <a:gd name="f151" fmla="*/ 77 f116 1"/>
                <a:gd name="f152" fmla="*/ 123 f117 1"/>
                <a:gd name="f153" fmla="*/ 74 f116 1"/>
                <a:gd name="f154" fmla="*/ 101 f117 1"/>
                <a:gd name="f155" fmla="*/ 49 f116 1"/>
                <a:gd name="f156" fmla="*/ 148 f117 1"/>
                <a:gd name="f157" fmla="*/ 2 f116 1"/>
                <a:gd name="f158" fmla="*/ 154 f117 1"/>
                <a:gd name="f159" fmla="*/ 75 f116 1"/>
                <a:gd name="f160" fmla="*/ 112 f117 1"/>
                <a:gd name="f161" fmla="*/ 118 f116 1"/>
                <a:gd name="f162" fmla="*/ 135 f116 1"/>
                <a:gd name="f163" fmla="+- f118 0 f1"/>
                <a:gd name="f164" fmla="*/ f121 1 191"/>
                <a:gd name="f165" fmla="*/ f122 1 308"/>
                <a:gd name="f166" fmla="*/ f123 1 191"/>
                <a:gd name="f167" fmla="*/ f124 1 308"/>
                <a:gd name="f168" fmla="*/ f125 1 191"/>
                <a:gd name="f169" fmla="*/ f126 1 308"/>
                <a:gd name="f170" fmla="*/ f127 1 191"/>
                <a:gd name="f171" fmla="*/ f128 1 308"/>
                <a:gd name="f172" fmla="*/ f129 1 191"/>
                <a:gd name="f173" fmla="*/ f130 1 308"/>
                <a:gd name="f174" fmla="*/ f131 1 308"/>
                <a:gd name="f175" fmla="*/ f132 1 191"/>
                <a:gd name="f176" fmla="*/ f133 1 308"/>
                <a:gd name="f177" fmla="*/ f134 1 191"/>
                <a:gd name="f178" fmla="*/ f135 1 308"/>
                <a:gd name="f179" fmla="*/ f136 1 308"/>
                <a:gd name="f180" fmla="*/ f137 1 191"/>
                <a:gd name="f181" fmla="*/ f138 1 308"/>
                <a:gd name="f182" fmla="*/ f139 1 191"/>
                <a:gd name="f183" fmla="*/ f140 1 191"/>
                <a:gd name="f184" fmla="*/ f141 1 308"/>
                <a:gd name="f185" fmla="*/ f142 1 308"/>
                <a:gd name="f186" fmla="*/ f143 1 191"/>
                <a:gd name="f187" fmla="*/ f144 1 308"/>
                <a:gd name="f188" fmla="*/ f145 1 308"/>
                <a:gd name="f189" fmla="*/ f146 1 191"/>
                <a:gd name="f190" fmla="*/ f147 1 308"/>
                <a:gd name="f191" fmla="*/ f148 1 191"/>
                <a:gd name="f192" fmla="*/ f149 1 308"/>
                <a:gd name="f193" fmla="*/ f150 1 191"/>
                <a:gd name="f194" fmla="*/ f151 1 308"/>
                <a:gd name="f195" fmla="*/ f152 1 191"/>
                <a:gd name="f196" fmla="*/ f153 1 308"/>
                <a:gd name="f197" fmla="*/ f154 1 191"/>
                <a:gd name="f198" fmla="*/ f155 1 308"/>
                <a:gd name="f199" fmla="*/ f156 1 191"/>
                <a:gd name="f200" fmla="*/ f157 1 308"/>
                <a:gd name="f201" fmla="*/ f158 1 191"/>
                <a:gd name="f202" fmla="*/ f159 1 308"/>
                <a:gd name="f203" fmla="*/ f160 1 191"/>
                <a:gd name="f204" fmla="*/ f161 1 308"/>
                <a:gd name="f205" fmla="*/ f162 1 308"/>
                <a:gd name="f206" fmla="*/ 0 1 f119"/>
                <a:gd name="f207" fmla="*/ f113 1 f119"/>
                <a:gd name="f208" fmla="*/ 0 1 f120"/>
                <a:gd name="f209" fmla="*/ f114 1 f120"/>
                <a:gd name="f210" fmla="*/ f164 1 f119"/>
                <a:gd name="f211" fmla="*/ f165 1 f120"/>
                <a:gd name="f212" fmla="*/ f166 1 f119"/>
                <a:gd name="f213" fmla="*/ f167 1 f120"/>
                <a:gd name="f214" fmla="*/ f168 1 f119"/>
                <a:gd name="f215" fmla="*/ f169 1 f120"/>
                <a:gd name="f216" fmla="*/ f170 1 f119"/>
                <a:gd name="f217" fmla="*/ f171 1 f120"/>
                <a:gd name="f218" fmla="*/ f172 1 f119"/>
                <a:gd name="f219" fmla="*/ f173 1 f120"/>
                <a:gd name="f220" fmla="*/ f174 1 f120"/>
                <a:gd name="f221" fmla="*/ f175 1 f119"/>
                <a:gd name="f222" fmla="*/ f176 1 f120"/>
                <a:gd name="f223" fmla="*/ f177 1 f119"/>
                <a:gd name="f224" fmla="*/ f178 1 f120"/>
                <a:gd name="f225" fmla="*/ f179 1 f120"/>
                <a:gd name="f226" fmla="*/ f180 1 f119"/>
                <a:gd name="f227" fmla="*/ f181 1 f120"/>
                <a:gd name="f228" fmla="*/ f182 1 f119"/>
                <a:gd name="f229" fmla="*/ f183 1 f119"/>
                <a:gd name="f230" fmla="*/ f184 1 f120"/>
                <a:gd name="f231" fmla="*/ f185 1 f120"/>
                <a:gd name="f232" fmla="*/ f186 1 f119"/>
                <a:gd name="f233" fmla="*/ f187 1 f120"/>
                <a:gd name="f234" fmla="*/ f188 1 f120"/>
                <a:gd name="f235" fmla="*/ f189 1 f119"/>
                <a:gd name="f236" fmla="*/ f190 1 f120"/>
                <a:gd name="f237" fmla="*/ f191 1 f119"/>
                <a:gd name="f238" fmla="*/ f192 1 f120"/>
                <a:gd name="f239" fmla="*/ f193 1 f119"/>
                <a:gd name="f240" fmla="*/ f194 1 f120"/>
                <a:gd name="f241" fmla="*/ f195 1 f119"/>
                <a:gd name="f242" fmla="*/ f196 1 f120"/>
                <a:gd name="f243" fmla="*/ f197 1 f119"/>
                <a:gd name="f244" fmla="*/ f198 1 f120"/>
                <a:gd name="f245" fmla="*/ f199 1 f119"/>
                <a:gd name="f246" fmla="*/ f200 1 f120"/>
                <a:gd name="f247" fmla="*/ f201 1 f119"/>
                <a:gd name="f248" fmla="*/ f202 1 f120"/>
                <a:gd name="f249" fmla="*/ f203 1 f119"/>
                <a:gd name="f250" fmla="*/ f204 1 f120"/>
                <a:gd name="f251" fmla="*/ f205 1 f120"/>
                <a:gd name="f252" fmla="*/ f206 f110 1"/>
                <a:gd name="f253" fmla="*/ f207 f110 1"/>
                <a:gd name="f254" fmla="*/ f209 f111 1"/>
                <a:gd name="f255" fmla="*/ f208 f111 1"/>
                <a:gd name="f256" fmla="*/ f210 f110 1"/>
                <a:gd name="f257" fmla="*/ f211 f111 1"/>
                <a:gd name="f258" fmla="*/ f212 f110 1"/>
                <a:gd name="f259" fmla="*/ f213 f111 1"/>
                <a:gd name="f260" fmla="*/ f214 f110 1"/>
                <a:gd name="f261" fmla="*/ f215 f111 1"/>
                <a:gd name="f262" fmla="*/ f216 f110 1"/>
                <a:gd name="f263" fmla="*/ f217 f111 1"/>
                <a:gd name="f264" fmla="*/ f218 f110 1"/>
                <a:gd name="f265" fmla="*/ f219 f111 1"/>
                <a:gd name="f266" fmla="*/ f220 f111 1"/>
                <a:gd name="f267" fmla="*/ f221 f110 1"/>
                <a:gd name="f268" fmla="*/ f222 f111 1"/>
                <a:gd name="f269" fmla="*/ f223 f110 1"/>
                <a:gd name="f270" fmla="*/ f224 f111 1"/>
                <a:gd name="f271" fmla="*/ f225 f111 1"/>
                <a:gd name="f272" fmla="*/ f226 f110 1"/>
                <a:gd name="f273" fmla="*/ f227 f111 1"/>
                <a:gd name="f274" fmla="*/ f228 f110 1"/>
                <a:gd name="f275" fmla="*/ f229 f110 1"/>
                <a:gd name="f276" fmla="*/ f230 f111 1"/>
                <a:gd name="f277" fmla="*/ f231 f111 1"/>
                <a:gd name="f278" fmla="*/ f232 f110 1"/>
                <a:gd name="f279" fmla="*/ f233 f111 1"/>
                <a:gd name="f280" fmla="*/ f234 f111 1"/>
                <a:gd name="f281" fmla="*/ f235 f110 1"/>
                <a:gd name="f282" fmla="*/ f236 f111 1"/>
                <a:gd name="f283" fmla="*/ f237 f110 1"/>
                <a:gd name="f284" fmla="*/ f238 f111 1"/>
                <a:gd name="f285" fmla="*/ f239 f110 1"/>
                <a:gd name="f286" fmla="*/ f240 f111 1"/>
                <a:gd name="f287" fmla="*/ f241 f110 1"/>
                <a:gd name="f288" fmla="*/ f242 f111 1"/>
                <a:gd name="f289" fmla="*/ f243 f110 1"/>
                <a:gd name="f290" fmla="*/ f244 f111 1"/>
                <a:gd name="f291" fmla="*/ f245 f110 1"/>
                <a:gd name="f292" fmla="*/ f246 f111 1"/>
                <a:gd name="f293" fmla="*/ f247 f110 1"/>
                <a:gd name="f294" fmla="*/ f248 f111 1"/>
                <a:gd name="f295" fmla="*/ f249 f110 1"/>
                <a:gd name="f296" fmla="*/ f250 f111 1"/>
                <a:gd name="f297" fmla="*/ f251 f1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3">
                  <a:pos x="f256" y="f257"/>
                </a:cxn>
                <a:cxn ang="f163">
                  <a:pos x="f258" y="f259"/>
                </a:cxn>
                <a:cxn ang="f163">
                  <a:pos x="f260" y="f261"/>
                </a:cxn>
                <a:cxn ang="f163">
                  <a:pos x="f262" y="f263"/>
                </a:cxn>
                <a:cxn ang="f163">
                  <a:pos x="f264" y="f265"/>
                </a:cxn>
                <a:cxn ang="f163">
                  <a:pos x="f256" y="f266"/>
                </a:cxn>
                <a:cxn ang="f163">
                  <a:pos x="f267" y="f268"/>
                </a:cxn>
                <a:cxn ang="f163">
                  <a:pos x="f269" y="f270"/>
                </a:cxn>
                <a:cxn ang="f163">
                  <a:pos x="f269" y="f271"/>
                </a:cxn>
                <a:cxn ang="f163">
                  <a:pos x="f272" y="f273"/>
                </a:cxn>
                <a:cxn ang="f163">
                  <a:pos x="f274" y="f261"/>
                </a:cxn>
                <a:cxn ang="f163">
                  <a:pos x="f275" y="f276"/>
                </a:cxn>
                <a:cxn ang="f163">
                  <a:pos x="f269" y="f277"/>
                </a:cxn>
                <a:cxn ang="f163">
                  <a:pos x="f278" y="f279"/>
                </a:cxn>
                <a:cxn ang="f163">
                  <a:pos x="f272" y="f280"/>
                </a:cxn>
                <a:cxn ang="f163">
                  <a:pos x="f281" y="f282"/>
                </a:cxn>
                <a:cxn ang="f163">
                  <a:pos x="f283" y="f284"/>
                </a:cxn>
                <a:cxn ang="f163">
                  <a:pos x="f285" y="f286"/>
                </a:cxn>
                <a:cxn ang="f163">
                  <a:pos x="f287" y="f288"/>
                </a:cxn>
                <a:cxn ang="f163">
                  <a:pos x="f289" y="f290"/>
                </a:cxn>
                <a:cxn ang="f163">
                  <a:pos x="f291" y="f292"/>
                </a:cxn>
                <a:cxn ang="f163">
                  <a:pos x="f293" y="f294"/>
                </a:cxn>
                <a:cxn ang="f163">
                  <a:pos x="f295" y="f296"/>
                </a:cxn>
                <a:cxn ang="f163">
                  <a:pos x="f256" y="f297"/>
                </a:cxn>
                <a:cxn ang="f163">
                  <a:pos x="f256" y="f257"/>
                </a:cxn>
              </a:cxnLst>
              <a:rect l="f252" t="f255" r="f253" b="f254"/>
              <a:pathLst>
                <a:path w="191" h="308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31"/>
                  </a:cubicBezTo>
                  <a:cubicBezTo>
                    <a:pt x="f8" y="f32"/>
                    <a:pt x="f29" y="f33"/>
                    <a:pt x="f8" y="f34"/>
                  </a:cubicBezTo>
                  <a:cubicBezTo>
                    <a:pt x="f8" y="f35"/>
                    <a:pt x="f36" y="f37"/>
                    <a:pt x="f38" y="f7"/>
                  </a:cubicBezTo>
                  <a:cubicBezTo>
                    <a:pt x="f39" y="f7"/>
                    <a:pt x="f40" y="f41"/>
                    <a:pt x="f42" y="f41"/>
                  </a:cubicBezTo>
                  <a:cubicBezTo>
                    <a:pt x="f42" y="f43"/>
                    <a:pt x="f44" y="f45"/>
                    <a:pt x="f42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20"/>
                  </a:cubicBezTo>
                  <a:cubicBezTo>
                    <a:pt x="f58" y="f18"/>
                    <a:pt x="f59" y="f16"/>
                    <a:pt x="f5" y="f60"/>
                  </a:cubicBezTo>
                  <a:cubicBezTo>
                    <a:pt x="f61" y="f10"/>
                    <a:pt x="f62" y="f16"/>
                    <a:pt x="f42" y="f15"/>
                  </a:cubicBezTo>
                  <a:cubicBezTo>
                    <a:pt x="f42" y="f63"/>
                    <a:pt x="f42" y="f11"/>
                    <a:pt x="f44" y="f64"/>
                  </a:cubicBezTo>
                  <a:cubicBezTo>
                    <a:pt x="f44" y="f10"/>
                    <a:pt x="f65" y="f66"/>
                    <a:pt x="f51" y="f67"/>
                  </a:cubicBezTo>
                  <a:cubicBezTo>
                    <a:pt x="f68" y="f69"/>
                    <a:pt x="f55" y="f70"/>
                    <a:pt x="f71" y="f72"/>
                  </a:cubicBezTo>
                  <a:cubicBezTo>
                    <a:pt x="f73" y="f74"/>
                    <a:pt x="f75" y="f76"/>
                    <a:pt x="f77" y="f5"/>
                  </a:cubicBezTo>
                  <a:cubicBezTo>
                    <a:pt x="f78" y="f79"/>
                    <a:pt x="f38" y="f80"/>
                    <a:pt x="f66" y="f81"/>
                  </a:cubicBezTo>
                  <a:cubicBezTo>
                    <a:pt x="f82" y="f83"/>
                    <a:pt x="f84" y="f85"/>
                    <a:pt x="f10" y="f86"/>
                  </a:cubicBezTo>
                  <a:cubicBezTo>
                    <a:pt x="f87" y="f88"/>
                    <a:pt x="f25" y="f89"/>
                    <a:pt x="f90" y="f91"/>
                  </a:cubicBezTo>
                  <a:cubicBezTo>
                    <a:pt x="f92" y="f71"/>
                    <a:pt x="f23" y="f93"/>
                    <a:pt x="f94" y="f95"/>
                  </a:cubicBezTo>
                  <a:cubicBezTo>
                    <a:pt x="f96" y="f79"/>
                    <a:pt x="f97" y="f98"/>
                    <a:pt x="f99" y="f85"/>
                  </a:cubicBezTo>
                  <a:cubicBezTo>
                    <a:pt x="f20" y="f100"/>
                    <a:pt x="f101" y="f102"/>
                    <a:pt x="f102" y="f103"/>
                  </a:cubicBezTo>
                  <a:cubicBezTo>
                    <a:pt x="f104" y="f82"/>
                    <a:pt x="f8" y="f105"/>
                    <a:pt x="f8" y="f106"/>
                  </a:cubicBezTo>
                  <a:cubicBezTo>
                    <a:pt x="f29" y="f107"/>
                    <a:pt x="f8" y="f108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BEEDEF9-6057-4C5B-93CE-68BBDF54F06D}"/>
                </a:ext>
              </a:extLst>
            </p:cNvPr>
            <p:cNvSpPr/>
            <p:nvPr/>
          </p:nvSpPr>
          <p:spPr>
            <a:xfrm>
              <a:off x="1650016" y="2419164"/>
              <a:ext cx="152403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0"/>
                <a:gd name="f8" fmla="val 26"/>
                <a:gd name="f9" fmla="val 8"/>
                <a:gd name="f10" fmla="val 32"/>
                <a:gd name="f11" fmla="val 15"/>
                <a:gd name="f12" fmla="val 23"/>
                <a:gd name="f13" fmla="val 34"/>
                <a:gd name="f14" fmla="val 28"/>
                <a:gd name="f15" fmla="val 18"/>
                <a:gd name="f16" fmla="val 13"/>
                <a:gd name="f17" fmla="val 35"/>
                <a:gd name="f18" fmla="val 7"/>
                <a:gd name="f19" fmla="val 6"/>
                <a:gd name="f20" fmla="val 14"/>
                <a:gd name="f21" fmla="val 12"/>
                <a:gd name="f22" fmla="+- 0 0 -90"/>
                <a:gd name="f23" fmla="*/ f3 1 40"/>
                <a:gd name="f24" fmla="*/ f4 1 40"/>
                <a:gd name="f25" fmla="val f5"/>
                <a:gd name="f26" fmla="val f6"/>
                <a:gd name="f27" fmla="*/ f22 f0 1"/>
                <a:gd name="f28" fmla="+- f26 0 f25"/>
                <a:gd name="f29" fmla="*/ f27 1 f2"/>
                <a:gd name="f30" fmla="*/ f28 1 40"/>
                <a:gd name="f31" fmla="*/ 20 f28 1"/>
                <a:gd name="f32" fmla="*/ 0 f28 1"/>
                <a:gd name="f33" fmla="*/ 40 f28 1"/>
                <a:gd name="f34" fmla="*/ 23 f28 1"/>
                <a:gd name="f35" fmla="*/ 18 f28 1"/>
                <a:gd name="f36" fmla="+- f29 0 f1"/>
                <a:gd name="f37" fmla="*/ f31 1 40"/>
                <a:gd name="f38" fmla="*/ f32 1 40"/>
                <a:gd name="f39" fmla="*/ f33 1 40"/>
                <a:gd name="f40" fmla="*/ f34 1 40"/>
                <a:gd name="f41" fmla="*/ f35 1 40"/>
                <a:gd name="f42" fmla="*/ 0 1 f30"/>
                <a:gd name="f43" fmla="*/ f26 1 f30"/>
                <a:gd name="f44" fmla="*/ f37 1 f30"/>
                <a:gd name="f45" fmla="*/ f38 1 f30"/>
                <a:gd name="f46" fmla="*/ f39 1 f30"/>
                <a:gd name="f47" fmla="*/ f40 1 f30"/>
                <a:gd name="f48" fmla="*/ f41 1 f30"/>
                <a:gd name="f49" fmla="*/ f42 f23 1"/>
                <a:gd name="f50" fmla="*/ f43 f23 1"/>
                <a:gd name="f51" fmla="*/ f43 f24 1"/>
                <a:gd name="f52" fmla="*/ f42 f24 1"/>
                <a:gd name="f53" fmla="*/ f44 f23 1"/>
                <a:gd name="f54" fmla="*/ f45 f24 1"/>
                <a:gd name="f55" fmla="*/ f46 f23 1"/>
                <a:gd name="f56" fmla="*/ f47 f24 1"/>
                <a:gd name="f57" fmla="*/ f48 f23 1"/>
                <a:gd name="f58" fmla="*/ f46 f24 1"/>
                <a:gd name="f59" fmla="*/ f45 f23 1"/>
                <a:gd name="f60" fmla="*/ f4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3" y="f54"/>
                </a:cxn>
                <a:cxn ang="f36">
                  <a:pos x="f55" y="f56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53" y="f54"/>
                </a:cxn>
              </a:cxnLst>
              <a:rect l="f49" t="f52" r="f50" b="f51"/>
              <a:pathLst>
                <a:path w="40" h="40">
                  <a:moveTo>
                    <a:pt x="f7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13" y="f14"/>
                    <a:pt x="f8" y="f13"/>
                    <a:pt x="f15" y="f6"/>
                  </a:cubicBezTo>
                  <a:cubicBezTo>
                    <a:pt x="f16" y="f17"/>
                    <a:pt x="f18" y="f14"/>
                    <a:pt x="f5" y="f7"/>
                  </a:cubicBezTo>
                  <a:cubicBezTo>
                    <a:pt x="f19" y="f20"/>
                    <a:pt x="f21" y="f9"/>
                    <a:pt x="f7" y="f5"/>
                  </a:cubicBezTo>
                  <a:close/>
                </a:path>
              </a:pathLst>
            </a:custGeom>
            <a:solidFill>
              <a:srgbClr val="B2978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" name="Freeform 21">
            <a:extLst>
              <a:ext uri="{FF2B5EF4-FFF2-40B4-BE49-F238E27FC236}">
                <a16:creationId xmlns:a16="http://schemas.microsoft.com/office/drawing/2014/main" id="{32E88DBA-E0D5-449C-8F26-A3BE96B66000}"/>
              </a:ext>
            </a:extLst>
          </p:cNvPr>
          <p:cNvSpPr/>
          <p:nvPr/>
        </p:nvSpPr>
        <p:spPr>
          <a:xfrm>
            <a:off x="4971062" y="2777938"/>
            <a:ext cx="917572" cy="8032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"/>
              <a:gd name="f7" fmla="val 283"/>
              <a:gd name="f8" fmla="val 195"/>
              <a:gd name="f9" fmla="val 66"/>
              <a:gd name="f10" fmla="val 194"/>
              <a:gd name="f11" fmla="val 63"/>
              <a:gd name="f12" fmla="val 193"/>
              <a:gd name="f13" fmla="val 59"/>
              <a:gd name="f14" fmla="val 191"/>
              <a:gd name="f15" fmla="val 57"/>
              <a:gd name="f16" fmla="val 186"/>
              <a:gd name="f17" fmla="val 51"/>
              <a:gd name="f18" fmla="val 181"/>
              <a:gd name="f19" fmla="val 46"/>
              <a:gd name="f20" fmla="val 175"/>
              <a:gd name="f21" fmla="val 40"/>
              <a:gd name="f22" fmla="val 169"/>
              <a:gd name="f23" fmla="val 34"/>
              <a:gd name="f24" fmla="val 170"/>
              <a:gd name="f25" fmla="val 30"/>
              <a:gd name="f26" fmla="val 177"/>
              <a:gd name="f27" fmla="val 25"/>
              <a:gd name="f28" fmla="val 210"/>
              <a:gd name="f29" fmla="val 1"/>
              <a:gd name="f30" fmla="val 261"/>
              <a:gd name="f31" fmla="val 6"/>
              <a:gd name="f32" fmla="val 290"/>
              <a:gd name="f33" fmla="val 36"/>
              <a:gd name="f34" fmla="val 320"/>
              <a:gd name="f35" fmla="val 67"/>
              <a:gd name="f36" fmla="val 117"/>
              <a:gd name="f37" fmla="val 295"/>
              <a:gd name="f38" fmla="val 150"/>
              <a:gd name="f39" fmla="val 277"/>
              <a:gd name="f40" fmla="val 171"/>
              <a:gd name="f41" fmla="val 256"/>
              <a:gd name="f42" fmla="val 190"/>
              <a:gd name="f43" fmla="val 237"/>
              <a:gd name="f44" fmla="val 216"/>
              <a:gd name="f45" fmla="val 231"/>
              <a:gd name="f46" fmla="val 252"/>
              <a:gd name="f47" fmla="val 173"/>
              <a:gd name="f48" fmla="val 273"/>
              <a:gd name="f49" fmla="val 165"/>
              <a:gd name="f50" fmla="val 282"/>
              <a:gd name="f51" fmla="val 158"/>
              <a:gd name="f52" fmla="val 274"/>
              <a:gd name="f53" fmla="val 112"/>
              <a:gd name="f54" fmla="val 235"/>
              <a:gd name="f55" fmla="val 73"/>
              <a:gd name="f56" fmla="val 197"/>
              <a:gd name="f57" fmla="val 35"/>
              <a:gd name="f58" fmla="val 123"/>
              <a:gd name="f59" fmla="val 68"/>
              <a:gd name="f60" fmla="val 69"/>
              <a:gd name="f61" fmla="val 99"/>
              <a:gd name="f62" fmla="val 32"/>
              <a:gd name="f63" fmla="val 83"/>
              <a:gd name="f64" fmla="val 21"/>
              <a:gd name="f65" fmla="val 54"/>
              <a:gd name="f66" fmla="val 33"/>
              <a:gd name="f67" fmla="val 39"/>
              <a:gd name="f68" fmla="val 26"/>
              <a:gd name="f69" fmla="val 71"/>
              <a:gd name="f70" fmla="val 22"/>
              <a:gd name="f71" fmla="val 90"/>
              <a:gd name="f72" fmla="val 97"/>
              <a:gd name="f73" fmla="val 58"/>
              <a:gd name="f74" fmla="val 37"/>
              <a:gd name="f75" fmla="+- 0 0 -90"/>
              <a:gd name="f76" fmla="*/ f3 1 323"/>
              <a:gd name="f77" fmla="*/ f4 1 283"/>
              <a:gd name="f78" fmla="val f5"/>
              <a:gd name="f79" fmla="val f6"/>
              <a:gd name="f80" fmla="val f7"/>
              <a:gd name="f81" fmla="*/ f75 f0 1"/>
              <a:gd name="f82" fmla="+- f80 0 f78"/>
              <a:gd name="f83" fmla="+- f79 0 f78"/>
              <a:gd name="f84" fmla="*/ f81 1 f2"/>
              <a:gd name="f85" fmla="*/ f83 1 323"/>
              <a:gd name="f86" fmla="*/ f82 1 283"/>
              <a:gd name="f87" fmla="*/ 195 f83 1"/>
              <a:gd name="f88" fmla="*/ 66 f82 1"/>
              <a:gd name="f89" fmla="*/ 191 f83 1"/>
              <a:gd name="f90" fmla="*/ 57 f82 1"/>
              <a:gd name="f91" fmla="*/ 175 f83 1"/>
              <a:gd name="f92" fmla="*/ 40 f82 1"/>
              <a:gd name="f93" fmla="*/ 177 f83 1"/>
              <a:gd name="f94" fmla="*/ 25 f82 1"/>
              <a:gd name="f95" fmla="*/ 290 f83 1"/>
              <a:gd name="f96" fmla="*/ 36 f82 1"/>
              <a:gd name="f97" fmla="*/ 295 f83 1"/>
              <a:gd name="f98" fmla="*/ 150 f82 1"/>
              <a:gd name="f99" fmla="*/ 237 f83 1"/>
              <a:gd name="f100" fmla="*/ 210 f82 1"/>
              <a:gd name="f101" fmla="*/ 173 f83 1"/>
              <a:gd name="f102" fmla="*/ 273 f82 1"/>
              <a:gd name="f103" fmla="*/ 150 f83 1"/>
              <a:gd name="f104" fmla="*/ 274 f82 1"/>
              <a:gd name="f105" fmla="*/ 35 f83 1"/>
              <a:gd name="f106" fmla="*/ 158 f82 1"/>
              <a:gd name="f107" fmla="*/ 34 f82 1"/>
              <a:gd name="f108" fmla="*/ 158 f83 1"/>
              <a:gd name="f109" fmla="*/ 68 f82 1"/>
              <a:gd name="f110" fmla="*/ 99 f83 1"/>
              <a:gd name="f111" fmla="*/ 32 f82 1"/>
              <a:gd name="f112" fmla="*/ 39 f83 1"/>
              <a:gd name="f113" fmla="*/ 54 f82 1"/>
              <a:gd name="f114" fmla="*/ 32 f83 1"/>
              <a:gd name="f115" fmla="*/ 97 f82 1"/>
              <a:gd name="f116" fmla="+- f84 0 f1"/>
              <a:gd name="f117" fmla="*/ f87 1 323"/>
              <a:gd name="f118" fmla="*/ f88 1 283"/>
              <a:gd name="f119" fmla="*/ f89 1 323"/>
              <a:gd name="f120" fmla="*/ f90 1 283"/>
              <a:gd name="f121" fmla="*/ f91 1 323"/>
              <a:gd name="f122" fmla="*/ f92 1 283"/>
              <a:gd name="f123" fmla="*/ f93 1 323"/>
              <a:gd name="f124" fmla="*/ f94 1 283"/>
              <a:gd name="f125" fmla="*/ f95 1 323"/>
              <a:gd name="f126" fmla="*/ f96 1 283"/>
              <a:gd name="f127" fmla="*/ f97 1 323"/>
              <a:gd name="f128" fmla="*/ f98 1 283"/>
              <a:gd name="f129" fmla="*/ f99 1 323"/>
              <a:gd name="f130" fmla="*/ f100 1 283"/>
              <a:gd name="f131" fmla="*/ f101 1 323"/>
              <a:gd name="f132" fmla="*/ f102 1 283"/>
              <a:gd name="f133" fmla="*/ f103 1 323"/>
              <a:gd name="f134" fmla="*/ f104 1 283"/>
              <a:gd name="f135" fmla="*/ f105 1 323"/>
              <a:gd name="f136" fmla="*/ f106 1 283"/>
              <a:gd name="f137" fmla="*/ f107 1 283"/>
              <a:gd name="f138" fmla="*/ f108 1 323"/>
              <a:gd name="f139" fmla="*/ f109 1 283"/>
              <a:gd name="f140" fmla="*/ f110 1 323"/>
              <a:gd name="f141" fmla="*/ f111 1 283"/>
              <a:gd name="f142" fmla="*/ f112 1 323"/>
              <a:gd name="f143" fmla="*/ f113 1 283"/>
              <a:gd name="f144" fmla="*/ f114 1 323"/>
              <a:gd name="f145" fmla="*/ f115 1 283"/>
              <a:gd name="f146" fmla="*/ 0 1 f85"/>
              <a:gd name="f147" fmla="*/ f79 1 f85"/>
              <a:gd name="f148" fmla="*/ 0 1 f86"/>
              <a:gd name="f149" fmla="*/ f80 1 f86"/>
              <a:gd name="f150" fmla="*/ f117 1 f85"/>
              <a:gd name="f151" fmla="*/ f118 1 f86"/>
              <a:gd name="f152" fmla="*/ f119 1 f85"/>
              <a:gd name="f153" fmla="*/ f120 1 f86"/>
              <a:gd name="f154" fmla="*/ f121 1 f85"/>
              <a:gd name="f155" fmla="*/ f122 1 f86"/>
              <a:gd name="f156" fmla="*/ f123 1 f85"/>
              <a:gd name="f157" fmla="*/ f124 1 f86"/>
              <a:gd name="f158" fmla="*/ f125 1 f85"/>
              <a:gd name="f159" fmla="*/ f126 1 f86"/>
              <a:gd name="f160" fmla="*/ f127 1 f85"/>
              <a:gd name="f161" fmla="*/ f128 1 f86"/>
              <a:gd name="f162" fmla="*/ f129 1 f85"/>
              <a:gd name="f163" fmla="*/ f130 1 f86"/>
              <a:gd name="f164" fmla="*/ f131 1 f85"/>
              <a:gd name="f165" fmla="*/ f132 1 f86"/>
              <a:gd name="f166" fmla="*/ f133 1 f85"/>
              <a:gd name="f167" fmla="*/ f134 1 f86"/>
              <a:gd name="f168" fmla="*/ f135 1 f85"/>
              <a:gd name="f169" fmla="*/ f136 1 f86"/>
              <a:gd name="f170" fmla="*/ f137 1 f86"/>
              <a:gd name="f171" fmla="*/ f138 1 f85"/>
              <a:gd name="f172" fmla="*/ f139 1 f86"/>
              <a:gd name="f173" fmla="*/ f140 1 f85"/>
              <a:gd name="f174" fmla="*/ f141 1 f86"/>
              <a:gd name="f175" fmla="*/ f142 1 f85"/>
              <a:gd name="f176" fmla="*/ f143 1 f86"/>
              <a:gd name="f177" fmla="*/ f144 1 f85"/>
              <a:gd name="f178" fmla="*/ f145 1 f86"/>
              <a:gd name="f179" fmla="*/ f146 f76 1"/>
              <a:gd name="f180" fmla="*/ f147 f76 1"/>
              <a:gd name="f181" fmla="*/ f149 f77 1"/>
              <a:gd name="f182" fmla="*/ f148 f77 1"/>
              <a:gd name="f183" fmla="*/ f150 f76 1"/>
              <a:gd name="f184" fmla="*/ f151 f77 1"/>
              <a:gd name="f185" fmla="*/ f152 f76 1"/>
              <a:gd name="f186" fmla="*/ f153 f77 1"/>
              <a:gd name="f187" fmla="*/ f154 f76 1"/>
              <a:gd name="f188" fmla="*/ f155 f77 1"/>
              <a:gd name="f189" fmla="*/ f156 f76 1"/>
              <a:gd name="f190" fmla="*/ f157 f77 1"/>
              <a:gd name="f191" fmla="*/ f158 f76 1"/>
              <a:gd name="f192" fmla="*/ f159 f77 1"/>
              <a:gd name="f193" fmla="*/ f160 f76 1"/>
              <a:gd name="f194" fmla="*/ f161 f77 1"/>
              <a:gd name="f195" fmla="*/ f162 f76 1"/>
              <a:gd name="f196" fmla="*/ f163 f77 1"/>
              <a:gd name="f197" fmla="*/ f164 f76 1"/>
              <a:gd name="f198" fmla="*/ f165 f77 1"/>
              <a:gd name="f199" fmla="*/ f166 f76 1"/>
              <a:gd name="f200" fmla="*/ f167 f77 1"/>
              <a:gd name="f201" fmla="*/ f168 f76 1"/>
              <a:gd name="f202" fmla="*/ f169 f77 1"/>
              <a:gd name="f203" fmla="*/ f170 f77 1"/>
              <a:gd name="f204" fmla="*/ f171 f76 1"/>
              <a:gd name="f205" fmla="*/ f172 f77 1"/>
              <a:gd name="f206" fmla="*/ f173 f76 1"/>
              <a:gd name="f207" fmla="*/ f174 f77 1"/>
              <a:gd name="f208" fmla="*/ f175 f76 1"/>
              <a:gd name="f209" fmla="*/ f176 f77 1"/>
              <a:gd name="f210" fmla="*/ f177 f76 1"/>
              <a:gd name="f211" fmla="*/ f178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6">
                <a:pos x="f183" y="f184"/>
              </a:cxn>
              <a:cxn ang="f116">
                <a:pos x="f185" y="f186"/>
              </a:cxn>
              <a:cxn ang="f116">
                <a:pos x="f187" y="f188"/>
              </a:cxn>
              <a:cxn ang="f116">
                <a:pos x="f189" y="f190"/>
              </a:cxn>
              <a:cxn ang="f116">
                <a:pos x="f191" y="f192"/>
              </a:cxn>
              <a:cxn ang="f116">
                <a:pos x="f193" y="f194"/>
              </a:cxn>
              <a:cxn ang="f116">
                <a:pos x="f195" y="f196"/>
              </a:cxn>
              <a:cxn ang="f116">
                <a:pos x="f197" y="f198"/>
              </a:cxn>
              <a:cxn ang="f116">
                <a:pos x="f199" y="f200"/>
              </a:cxn>
              <a:cxn ang="f116">
                <a:pos x="f201" y="f202"/>
              </a:cxn>
              <a:cxn ang="f116">
                <a:pos x="f201" y="f203"/>
              </a:cxn>
              <a:cxn ang="f116">
                <a:pos x="f204" y="f192"/>
              </a:cxn>
              <a:cxn ang="f116">
                <a:pos x="f185" y="f205"/>
              </a:cxn>
              <a:cxn ang="f116">
                <a:pos x="f183" y="f184"/>
              </a:cxn>
              <a:cxn ang="f116">
                <a:pos x="f206" y="f207"/>
              </a:cxn>
              <a:cxn ang="f116">
                <a:pos x="f208" y="f209"/>
              </a:cxn>
              <a:cxn ang="f116">
                <a:pos x="f210" y="f211"/>
              </a:cxn>
              <a:cxn ang="f116">
                <a:pos x="f206" y="f207"/>
              </a:cxn>
            </a:cxnLst>
            <a:rect l="f179" t="f182" r="f180" b="f181"/>
            <a:pathLst>
              <a:path w="323" h="28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6" y="f36"/>
                  <a:pt x="f37" y="f38"/>
                </a:cubicBezTo>
                <a:cubicBezTo>
                  <a:pt x="f39" y="f40"/>
                  <a:pt x="f41" y="f42"/>
                  <a:pt x="f43" y="f28"/>
                </a:cubicBezTo>
                <a:cubicBezTo>
                  <a:pt x="f44" y="f45"/>
                  <a:pt x="f10" y="f46"/>
                  <a:pt x="f47" y="f48"/>
                </a:cubicBezTo>
                <a:cubicBezTo>
                  <a:pt x="f49" y="f50"/>
                  <a:pt x="f51" y="f7"/>
                  <a:pt x="f38" y="f52"/>
                </a:cubicBezTo>
                <a:cubicBezTo>
                  <a:pt x="f53" y="f54"/>
                  <a:pt x="f55" y="f56"/>
                  <a:pt x="f57" y="f51"/>
                </a:cubicBezTo>
                <a:cubicBezTo>
                  <a:pt x="f5" y="f58"/>
                  <a:pt x="f5" y="f59"/>
                  <a:pt x="f57" y="f23"/>
                </a:cubicBezTo>
                <a:cubicBezTo>
                  <a:pt x="f60" y="f5"/>
                  <a:pt x="f58" y="f29"/>
                  <a:pt x="f51" y="f33"/>
                </a:cubicBezTo>
                <a:cubicBezTo>
                  <a:pt x="f22" y="f19"/>
                  <a:pt x="f2" y="f15"/>
                  <a:pt x="f14" y="f59"/>
                </a:cubicBezTo>
                <a:cubicBezTo>
                  <a:pt x="f12" y="f59"/>
                  <a:pt x="f10" y="f35"/>
                  <a:pt x="f8" y="f9"/>
                </a:cubicBezTo>
                <a:close/>
                <a:moveTo>
                  <a:pt x="f61" y="f62"/>
                </a:moveTo>
                <a:cubicBezTo>
                  <a:pt x="f63" y="f64"/>
                  <a:pt x="f65" y="f66"/>
                  <a:pt x="f67" y="f65"/>
                </a:cubicBezTo>
                <a:cubicBezTo>
                  <a:pt x="f68" y="f69"/>
                  <a:pt x="f70" y="f71"/>
                  <a:pt x="f62" y="f72"/>
                </a:cubicBezTo>
                <a:cubicBezTo>
                  <a:pt x="f33" y="f13"/>
                  <a:pt x="f73" y="f74"/>
                  <a:pt x="f61" y="f6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9D31A4C6-7821-40E3-B9D9-2D1432FAFE5E}"/>
              </a:ext>
            </a:extLst>
          </p:cNvPr>
          <p:cNvSpPr/>
          <p:nvPr/>
        </p:nvSpPr>
        <p:spPr>
          <a:xfrm flipH="1">
            <a:off x="3302757" y="1366872"/>
            <a:ext cx="589568" cy="8236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0"/>
              <a:gd name="f7" fmla="val 155"/>
              <a:gd name="f8" fmla="val 48"/>
              <a:gd name="f9" fmla="val 146"/>
              <a:gd name="f10" fmla="val 133"/>
              <a:gd name="f11" fmla="val 119"/>
              <a:gd name="f12" fmla="val 109"/>
              <a:gd name="f13" fmla="val 35"/>
              <a:gd name="f14" fmla="val 101"/>
              <a:gd name="f15" fmla="val 23"/>
              <a:gd name="f16" fmla="val 96"/>
              <a:gd name="f17" fmla="val 14"/>
              <a:gd name="f18" fmla="val 87"/>
              <a:gd name="f19" fmla="val 2"/>
              <a:gd name="f20" fmla="val 76"/>
              <a:gd name="f21" fmla="val 60"/>
              <a:gd name="f22" fmla="val 5"/>
              <a:gd name="f23" fmla="val 44"/>
              <a:gd name="f24" fmla="val 9"/>
              <a:gd name="f25" fmla="val 31"/>
              <a:gd name="f26" fmla="val 18"/>
              <a:gd name="f27" fmla="val 19"/>
              <a:gd name="f28" fmla="val 6"/>
              <a:gd name="f29" fmla="val 20"/>
              <a:gd name="f30" fmla="val 3"/>
              <a:gd name="f31" fmla="val 24"/>
              <a:gd name="f32" fmla="val 27"/>
              <a:gd name="f33" fmla="val 61"/>
              <a:gd name="f34" fmla="val 79"/>
              <a:gd name="f35" fmla="val 81"/>
              <a:gd name="f36" fmla="val 86"/>
              <a:gd name="f37" fmla="val 92"/>
              <a:gd name="f38" fmla="val 17"/>
              <a:gd name="f39" fmla="val 97"/>
              <a:gd name="f40" fmla="val 29"/>
              <a:gd name="f41" fmla="val 41"/>
              <a:gd name="f42" fmla="val 72"/>
              <a:gd name="f43" fmla="val 95"/>
              <a:gd name="f44" fmla="val 64"/>
              <a:gd name="f45" fmla="val 103"/>
              <a:gd name="f46" fmla="val 62"/>
              <a:gd name="f47" fmla="val 104"/>
              <a:gd name="f48" fmla="val 105"/>
              <a:gd name="f49" fmla="val 58"/>
              <a:gd name="f50" fmla="val 112"/>
              <a:gd name="f51" fmla="val 126"/>
              <a:gd name="f52" fmla="val 139"/>
              <a:gd name="f53" fmla="val 66"/>
              <a:gd name="f54" fmla="val 148"/>
              <a:gd name="f55" fmla="val 74"/>
              <a:gd name="f56" fmla="val 151"/>
              <a:gd name="f57" fmla="val 153"/>
              <a:gd name="f58" fmla="val 154"/>
              <a:gd name="f59" fmla="val 43"/>
              <a:gd name="f60" fmla="val 25"/>
              <a:gd name="f61" fmla="val 32"/>
              <a:gd name="f62" fmla="val 40"/>
              <a:gd name="f63" fmla="val 10"/>
              <a:gd name="f64" fmla="val 45"/>
              <a:gd name="f65" fmla="val 93"/>
              <a:gd name="f66" fmla="val 91"/>
              <a:gd name="f67" fmla="val 38"/>
              <a:gd name="f68" fmla="val 89"/>
              <a:gd name="f69" fmla="val 59"/>
              <a:gd name="f70" fmla="val 51"/>
              <a:gd name="f71" fmla="val 28"/>
              <a:gd name="f72" fmla="val 8"/>
              <a:gd name="f73" fmla="val 21"/>
              <a:gd name="f74" fmla="val 16"/>
              <a:gd name="f75" fmla="+- 0 0 -90"/>
              <a:gd name="f76" fmla="*/ f3 1 110"/>
              <a:gd name="f77" fmla="*/ f4 1 155"/>
              <a:gd name="f78" fmla="val f5"/>
              <a:gd name="f79" fmla="val f6"/>
              <a:gd name="f80" fmla="val f7"/>
              <a:gd name="f81" fmla="*/ f75 f0 1"/>
              <a:gd name="f82" fmla="+- f80 0 f78"/>
              <a:gd name="f83" fmla="+- f79 0 f78"/>
              <a:gd name="f84" fmla="*/ f81 1 f2"/>
              <a:gd name="f85" fmla="*/ f83 1 110"/>
              <a:gd name="f86" fmla="*/ f82 1 155"/>
              <a:gd name="f87" fmla="*/ 48 f83 1"/>
              <a:gd name="f88" fmla="*/ 146 f82 1"/>
              <a:gd name="f89" fmla="*/ 109 f82 1"/>
              <a:gd name="f90" fmla="*/ 14 f83 1"/>
              <a:gd name="f91" fmla="*/ 87 f82 1"/>
              <a:gd name="f92" fmla="*/ 5 f83 1"/>
              <a:gd name="f93" fmla="*/ 44 f82 1"/>
              <a:gd name="f94" fmla="*/ 19 f83 1"/>
              <a:gd name="f95" fmla="*/ 6 f82 1"/>
              <a:gd name="f96" fmla="*/ 27 f83 1"/>
              <a:gd name="f97" fmla="*/ 0 f82 1"/>
              <a:gd name="f98" fmla="*/ 79 f83 1"/>
              <a:gd name="f99" fmla="*/ 87 f83 1"/>
              <a:gd name="f100" fmla="*/ 101 f83 1"/>
              <a:gd name="f101" fmla="*/ 41 f82 1"/>
              <a:gd name="f102" fmla="*/ 64 f83 1"/>
              <a:gd name="f103" fmla="*/ 103 f82 1"/>
              <a:gd name="f104" fmla="*/ 58 f83 1"/>
              <a:gd name="f105" fmla="*/ 105 f82 1"/>
              <a:gd name="f106" fmla="*/ 126 f82 1"/>
              <a:gd name="f107" fmla="*/ 81 f83 1"/>
              <a:gd name="f108" fmla="*/ 153 f82 1"/>
              <a:gd name="f109" fmla="*/ 155 f82 1"/>
              <a:gd name="f110" fmla="*/ 25 f83 1"/>
              <a:gd name="f111" fmla="*/ 24 f83 1"/>
              <a:gd name="f112" fmla="*/ 10 f83 1"/>
              <a:gd name="f113" fmla="*/ 45 f82 1"/>
              <a:gd name="f114" fmla="*/ 93 f83 1"/>
              <a:gd name="f115" fmla="*/ 25 f82 1"/>
              <a:gd name="f116" fmla="*/ 59 f83 1"/>
              <a:gd name="f117" fmla="*/ 35 f83 1"/>
              <a:gd name="f118" fmla="*/ 5 f82 1"/>
              <a:gd name="f119" fmla="*/ 8 f82 1"/>
              <a:gd name="f120" fmla="+- f84 0 f1"/>
              <a:gd name="f121" fmla="*/ f87 1 110"/>
              <a:gd name="f122" fmla="*/ f88 1 155"/>
              <a:gd name="f123" fmla="*/ f89 1 155"/>
              <a:gd name="f124" fmla="*/ f90 1 110"/>
              <a:gd name="f125" fmla="*/ f91 1 155"/>
              <a:gd name="f126" fmla="*/ f92 1 110"/>
              <a:gd name="f127" fmla="*/ f93 1 155"/>
              <a:gd name="f128" fmla="*/ f94 1 110"/>
              <a:gd name="f129" fmla="*/ f95 1 155"/>
              <a:gd name="f130" fmla="*/ f96 1 110"/>
              <a:gd name="f131" fmla="*/ f97 1 155"/>
              <a:gd name="f132" fmla="*/ f98 1 110"/>
              <a:gd name="f133" fmla="*/ f99 1 110"/>
              <a:gd name="f134" fmla="*/ f100 1 110"/>
              <a:gd name="f135" fmla="*/ f101 1 155"/>
              <a:gd name="f136" fmla="*/ f102 1 110"/>
              <a:gd name="f137" fmla="*/ f103 1 155"/>
              <a:gd name="f138" fmla="*/ f104 1 110"/>
              <a:gd name="f139" fmla="*/ f105 1 155"/>
              <a:gd name="f140" fmla="*/ f106 1 155"/>
              <a:gd name="f141" fmla="*/ f107 1 110"/>
              <a:gd name="f142" fmla="*/ f108 1 155"/>
              <a:gd name="f143" fmla="*/ f109 1 155"/>
              <a:gd name="f144" fmla="*/ f110 1 110"/>
              <a:gd name="f145" fmla="*/ f111 1 110"/>
              <a:gd name="f146" fmla="*/ f112 1 110"/>
              <a:gd name="f147" fmla="*/ f113 1 155"/>
              <a:gd name="f148" fmla="*/ f114 1 110"/>
              <a:gd name="f149" fmla="*/ f115 1 155"/>
              <a:gd name="f150" fmla="*/ f116 1 110"/>
              <a:gd name="f151" fmla="*/ f117 1 110"/>
              <a:gd name="f152" fmla="*/ f118 1 155"/>
              <a:gd name="f153" fmla="*/ f119 1 155"/>
              <a:gd name="f154" fmla="*/ 0 1 f85"/>
              <a:gd name="f155" fmla="*/ f79 1 f85"/>
              <a:gd name="f156" fmla="*/ 0 1 f86"/>
              <a:gd name="f157" fmla="*/ f80 1 f86"/>
              <a:gd name="f158" fmla="*/ f121 1 f85"/>
              <a:gd name="f159" fmla="*/ f122 1 f86"/>
              <a:gd name="f160" fmla="*/ f123 1 f86"/>
              <a:gd name="f161" fmla="*/ f124 1 f85"/>
              <a:gd name="f162" fmla="*/ f125 1 f86"/>
              <a:gd name="f163" fmla="*/ f126 1 f85"/>
              <a:gd name="f164" fmla="*/ f127 1 f86"/>
              <a:gd name="f165" fmla="*/ f128 1 f85"/>
              <a:gd name="f166" fmla="*/ f129 1 f86"/>
              <a:gd name="f167" fmla="*/ f130 1 f85"/>
              <a:gd name="f168" fmla="*/ f131 1 f86"/>
              <a:gd name="f169" fmla="*/ f132 1 f85"/>
              <a:gd name="f170" fmla="*/ f133 1 f85"/>
              <a:gd name="f171" fmla="*/ f134 1 f85"/>
              <a:gd name="f172" fmla="*/ f135 1 f86"/>
              <a:gd name="f173" fmla="*/ f136 1 f85"/>
              <a:gd name="f174" fmla="*/ f137 1 f86"/>
              <a:gd name="f175" fmla="*/ f138 1 f85"/>
              <a:gd name="f176" fmla="*/ f139 1 f86"/>
              <a:gd name="f177" fmla="*/ f140 1 f86"/>
              <a:gd name="f178" fmla="*/ f141 1 f85"/>
              <a:gd name="f179" fmla="*/ f142 1 f86"/>
              <a:gd name="f180" fmla="*/ f143 1 f86"/>
              <a:gd name="f181" fmla="*/ f144 1 f85"/>
              <a:gd name="f182" fmla="*/ f145 1 f85"/>
              <a:gd name="f183" fmla="*/ f146 1 f85"/>
              <a:gd name="f184" fmla="*/ f147 1 f86"/>
              <a:gd name="f185" fmla="*/ f148 1 f85"/>
              <a:gd name="f186" fmla="*/ f149 1 f86"/>
              <a:gd name="f187" fmla="*/ f150 1 f85"/>
              <a:gd name="f188" fmla="*/ f151 1 f85"/>
              <a:gd name="f189" fmla="*/ f152 1 f86"/>
              <a:gd name="f190" fmla="*/ f153 1 f86"/>
              <a:gd name="f191" fmla="*/ f154 f76 1"/>
              <a:gd name="f192" fmla="*/ f155 f76 1"/>
              <a:gd name="f193" fmla="*/ f157 f77 1"/>
              <a:gd name="f194" fmla="*/ f156 f77 1"/>
              <a:gd name="f195" fmla="*/ f158 f76 1"/>
              <a:gd name="f196" fmla="*/ f159 f77 1"/>
              <a:gd name="f197" fmla="*/ f160 f77 1"/>
              <a:gd name="f198" fmla="*/ f161 f76 1"/>
              <a:gd name="f199" fmla="*/ f162 f77 1"/>
              <a:gd name="f200" fmla="*/ f163 f76 1"/>
              <a:gd name="f201" fmla="*/ f164 f77 1"/>
              <a:gd name="f202" fmla="*/ f165 f76 1"/>
              <a:gd name="f203" fmla="*/ f166 f77 1"/>
              <a:gd name="f204" fmla="*/ f167 f76 1"/>
              <a:gd name="f205" fmla="*/ f168 f77 1"/>
              <a:gd name="f206" fmla="*/ f169 f76 1"/>
              <a:gd name="f207" fmla="*/ f170 f76 1"/>
              <a:gd name="f208" fmla="*/ f171 f76 1"/>
              <a:gd name="f209" fmla="*/ f172 f77 1"/>
              <a:gd name="f210" fmla="*/ f173 f76 1"/>
              <a:gd name="f211" fmla="*/ f174 f77 1"/>
              <a:gd name="f212" fmla="*/ f175 f76 1"/>
              <a:gd name="f213" fmla="*/ f176 f77 1"/>
              <a:gd name="f214" fmla="*/ f177 f77 1"/>
              <a:gd name="f215" fmla="*/ f178 f76 1"/>
              <a:gd name="f216" fmla="*/ f179 f77 1"/>
              <a:gd name="f217" fmla="*/ f180 f77 1"/>
              <a:gd name="f218" fmla="*/ f181 f76 1"/>
              <a:gd name="f219" fmla="*/ f182 f76 1"/>
              <a:gd name="f220" fmla="*/ f183 f76 1"/>
              <a:gd name="f221" fmla="*/ f184 f77 1"/>
              <a:gd name="f222" fmla="*/ f185 f76 1"/>
              <a:gd name="f223" fmla="*/ f186 f77 1"/>
              <a:gd name="f224" fmla="*/ f187 f76 1"/>
              <a:gd name="f225" fmla="*/ f188 f76 1"/>
              <a:gd name="f226" fmla="*/ f189 f77 1"/>
              <a:gd name="f227" fmla="*/ f190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0">
                <a:pos x="f195" y="f196"/>
              </a:cxn>
              <a:cxn ang="f120">
                <a:pos x="f195" y="f197"/>
              </a:cxn>
              <a:cxn ang="f120">
                <a:pos x="f198" y="f199"/>
              </a:cxn>
              <a:cxn ang="f120">
                <a:pos x="f200" y="f201"/>
              </a:cxn>
              <a:cxn ang="f120">
                <a:pos x="f202" y="f203"/>
              </a:cxn>
              <a:cxn ang="f120">
                <a:pos x="f204" y="f205"/>
              </a:cxn>
              <a:cxn ang="f120">
                <a:pos x="f206" y="f205"/>
              </a:cxn>
              <a:cxn ang="f120">
                <a:pos x="f207" y="f203"/>
              </a:cxn>
              <a:cxn ang="f120">
                <a:pos x="f208" y="f209"/>
              </a:cxn>
              <a:cxn ang="f120">
                <a:pos x="f210" y="f211"/>
              </a:cxn>
              <a:cxn ang="f120">
                <a:pos x="f212" y="f213"/>
              </a:cxn>
              <a:cxn ang="f120">
                <a:pos x="f212" y="f214"/>
              </a:cxn>
              <a:cxn ang="f120">
                <a:pos x="f212" y="f196"/>
              </a:cxn>
              <a:cxn ang="f120">
                <a:pos x="f215" y="f216"/>
              </a:cxn>
              <a:cxn ang="f120">
                <a:pos x="f215" y="f217"/>
              </a:cxn>
              <a:cxn ang="f120">
                <a:pos x="f218" y="f217"/>
              </a:cxn>
              <a:cxn ang="f120">
                <a:pos x="f219" y="f216"/>
              </a:cxn>
              <a:cxn ang="f120">
                <a:pos x="f195" y="f196"/>
              </a:cxn>
              <a:cxn ang="f120">
                <a:pos x="f220" y="f221"/>
              </a:cxn>
              <a:cxn ang="f120">
                <a:pos x="f222" y="f221"/>
              </a:cxn>
              <a:cxn ang="f120">
                <a:pos x="f207" y="f223"/>
              </a:cxn>
              <a:cxn ang="f120">
                <a:pos x="f224" y="f203"/>
              </a:cxn>
              <a:cxn ang="f120">
                <a:pos x="f225" y="f226"/>
              </a:cxn>
              <a:cxn ang="f120">
                <a:pos x="f204" y="f227"/>
              </a:cxn>
              <a:cxn ang="f120">
                <a:pos x="f220" y="f221"/>
              </a:cxn>
            </a:cxnLst>
            <a:rect l="f191" t="f194" r="f192" b="f193"/>
            <a:pathLst>
              <a:path w="110" h="155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5" y="f21"/>
                  <a:pt x="f22" y="f23"/>
                </a:cubicBezTo>
                <a:cubicBezTo>
                  <a:pt x="f24" y="f25"/>
                  <a:pt x="f17" y="f26"/>
                  <a:pt x="f27" y="f28"/>
                </a:cubicBezTo>
                <a:cubicBezTo>
                  <a:pt x="f29" y="f30"/>
                  <a:pt x="f31" y="f5"/>
                  <a:pt x="f32" y="f5"/>
                </a:cubicBezTo>
                <a:cubicBezTo>
                  <a:pt x="f23" y="f5"/>
                  <a:pt x="f33" y="f5"/>
                  <a:pt x="f34" y="f5"/>
                </a:cubicBezTo>
                <a:cubicBezTo>
                  <a:pt x="f35" y="f5"/>
                  <a:pt x="f36" y="f30"/>
                  <a:pt x="f18" y="f28"/>
                </a:cubicBezTo>
                <a:cubicBezTo>
                  <a:pt x="f37" y="f38"/>
                  <a:pt x="f39" y="f40"/>
                  <a:pt x="f14" y="f41"/>
                </a:cubicBezTo>
                <a:cubicBezTo>
                  <a:pt x="f6" y="f42"/>
                  <a:pt x="f43" y="f16"/>
                  <a:pt x="f44" y="f45"/>
                </a:cubicBezTo>
                <a:cubicBezTo>
                  <a:pt x="f46" y="f47"/>
                  <a:pt x="f33" y="f48"/>
                  <a:pt x="f49" y="f48"/>
                </a:cubicBezTo>
                <a:cubicBezTo>
                  <a:pt x="f49" y="f50"/>
                  <a:pt x="f49" y="f11"/>
                  <a:pt x="f49" y="f51"/>
                </a:cubicBezTo>
                <a:cubicBezTo>
                  <a:pt x="f49" y="f10"/>
                  <a:pt x="f49" y="f52"/>
                  <a:pt x="f49" y="f9"/>
                </a:cubicBezTo>
                <a:cubicBezTo>
                  <a:pt x="f53" y="f54"/>
                  <a:pt x="f55" y="f56"/>
                  <a:pt x="f35" y="f57"/>
                </a:cubicBezTo>
                <a:cubicBezTo>
                  <a:pt x="f35" y="f57"/>
                  <a:pt x="f35" y="f58"/>
                  <a:pt x="f35" y="f7"/>
                </a:cubicBezTo>
                <a:cubicBezTo>
                  <a:pt x="f46" y="f7"/>
                  <a:pt x="f59" y="f7"/>
                  <a:pt x="f60" y="f7"/>
                </a:cubicBezTo>
                <a:cubicBezTo>
                  <a:pt x="f60" y="f58"/>
                  <a:pt x="f31" y="f58"/>
                  <a:pt x="f31" y="f57"/>
                </a:cubicBezTo>
                <a:cubicBezTo>
                  <a:pt x="f61" y="f56"/>
                  <a:pt x="f62" y="f54"/>
                  <a:pt x="f8" y="f9"/>
                </a:cubicBezTo>
                <a:close/>
                <a:moveTo>
                  <a:pt x="f63" y="f64"/>
                </a:moveTo>
                <a:cubicBezTo>
                  <a:pt x="f62" y="f64"/>
                  <a:pt x="f53" y="f64"/>
                  <a:pt x="f65" y="f64"/>
                </a:cubicBezTo>
                <a:cubicBezTo>
                  <a:pt x="f66" y="f67"/>
                  <a:pt x="f68" y="f25"/>
                  <a:pt x="f18" y="f60"/>
                </a:cubicBezTo>
                <a:cubicBezTo>
                  <a:pt x="f34" y="f28"/>
                  <a:pt x="f34" y="f28"/>
                  <a:pt x="f69" y="f28"/>
                </a:cubicBezTo>
                <a:cubicBezTo>
                  <a:pt x="f70" y="f28"/>
                  <a:pt x="f59" y="f22"/>
                  <a:pt x="f13" y="f22"/>
                </a:cubicBezTo>
                <a:cubicBezTo>
                  <a:pt x="f61" y="f28"/>
                  <a:pt x="f71" y="f28"/>
                  <a:pt x="f32" y="f72"/>
                </a:cubicBezTo>
                <a:cubicBezTo>
                  <a:pt x="f73" y="f29"/>
                  <a:pt x="f74" y="f61"/>
                  <a:pt x="f63" y="f64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2" name="Grupo 4">
            <a:extLst>
              <a:ext uri="{FF2B5EF4-FFF2-40B4-BE49-F238E27FC236}">
                <a16:creationId xmlns:a16="http://schemas.microsoft.com/office/drawing/2014/main" id="{214E554A-A97E-479C-8ABE-4DFE3BA75DEC}"/>
              </a:ext>
            </a:extLst>
          </p:cNvPr>
          <p:cNvGrpSpPr/>
          <p:nvPr/>
        </p:nvGrpSpPr>
        <p:grpSpPr>
          <a:xfrm>
            <a:off x="-10506" y="0"/>
            <a:ext cx="9154505" cy="5143499"/>
            <a:chOff x="-10506" y="0"/>
            <a:chExt cx="9154505" cy="5143499"/>
          </a:xfrm>
        </p:grpSpPr>
        <p:sp>
          <p:nvSpPr>
            <p:cNvPr id="23" name="Franja diagonal 1">
              <a:extLst>
                <a:ext uri="{FF2B5EF4-FFF2-40B4-BE49-F238E27FC236}">
                  <a16:creationId xmlns:a16="http://schemas.microsoft.com/office/drawing/2014/main" id="{37F49C32-564B-49B8-8E82-7983488CEA85}"/>
                </a:ext>
              </a:extLst>
            </p:cNvPr>
            <p:cNvSpPr/>
            <p:nvPr/>
          </p:nvSpPr>
          <p:spPr>
            <a:xfrm rot="10799991">
              <a:off x="8370783" y="4249271"/>
              <a:ext cx="773207" cy="894228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695340"/>
                </a:solidFill>
                <a:uFillTx/>
                <a:latin typeface="Arial"/>
              </a:endParaRPr>
            </a:p>
          </p:txBody>
        </p:sp>
        <p:sp>
          <p:nvSpPr>
            <p:cNvPr id="24" name="Franja diagonal 24">
              <a:extLst>
                <a:ext uri="{FF2B5EF4-FFF2-40B4-BE49-F238E27FC236}">
                  <a16:creationId xmlns:a16="http://schemas.microsoft.com/office/drawing/2014/main" id="{78D0E2E8-52BA-40DC-9B1F-5FED2AF2C01C}"/>
                </a:ext>
              </a:extLst>
            </p:cNvPr>
            <p:cNvSpPr/>
            <p:nvPr/>
          </p:nvSpPr>
          <p:spPr>
            <a:xfrm>
              <a:off x="0" y="0"/>
              <a:ext cx="773207" cy="894228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695340"/>
                </a:solidFill>
                <a:uFillTx/>
                <a:latin typeface="Arial"/>
              </a:endParaRPr>
            </a:p>
          </p:txBody>
        </p:sp>
        <p:sp>
          <p:nvSpPr>
            <p:cNvPr id="25" name="Rectángulo 2">
              <a:extLst>
                <a:ext uri="{FF2B5EF4-FFF2-40B4-BE49-F238E27FC236}">
                  <a16:creationId xmlns:a16="http://schemas.microsoft.com/office/drawing/2014/main" id="{D125482E-8A1F-4074-BC9C-6E10D53BF718}"/>
                </a:ext>
              </a:extLst>
            </p:cNvPr>
            <p:cNvSpPr/>
            <p:nvPr/>
          </p:nvSpPr>
          <p:spPr>
            <a:xfrm>
              <a:off x="-10506" y="472964"/>
              <a:ext cx="152403" cy="3210467"/>
            </a:xfrm>
            <a:prstGeom prst="rect">
              <a:avLst/>
            </a:pr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A5DA2126-B89D-456D-BF67-E6039AEF89FA}"/>
                </a:ext>
              </a:extLst>
            </p:cNvPr>
            <p:cNvSpPr/>
            <p:nvPr/>
          </p:nvSpPr>
          <p:spPr>
            <a:xfrm>
              <a:off x="8991596" y="1415555"/>
              <a:ext cx="152403" cy="3210467"/>
            </a:xfrm>
            <a:prstGeom prst="rect">
              <a:avLst/>
            </a:pr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0;p67">
            <a:extLst>
              <a:ext uri="{FF2B5EF4-FFF2-40B4-BE49-F238E27FC236}">
                <a16:creationId xmlns:a16="http://schemas.microsoft.com/office/drawing/2014/main" id="{81DFCB97-8B25-4ED9-821F-7D6AC88556CA}"/>
              </a:ext>
            </a:extLst>
          </p:cNvPr>
          <p:cNvSpPr/>
          <p:nvPr/>
        </p:nvSpPr>
        <p:spPr>
          <a:xfrm>
            <a:off x="1047225" y="857250"/>
            <a:ext cx="32342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351;p67">
            <a:extLst>
              <a:ext uri="{FF2B5EF4-FFF2-40B4-BE49-F238E27FC236}">
                <a16:creationId xmlns:a16="http://schemas.microsoft.com/office/drawing/2014/main" id="{C4ACB040-474E-4F5D-BC7D-7DE5A1CEC0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How Do We Do It?</a:t>
            </a:r>
          </a:p>
        </p:txBody>
      </p:sp>
      <p:sp>
        <p:nvSpPr>
          <p:cNvPr id="4" name="Google Shape;1352;p67">
            <a:extLst>
              <a:ext uri="{FF2B5EF4-FFF2-40B4-BE49-F238E27FC236}">
                <a16:creationId xmlns:a16="http://schemas.microsoft.com/office/drawing/2014/main" id="{F718C92E-ABFF-4B22-8F6E-C57509575DD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29749" y="3190551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Mars</a:t>
            </a:r>
          </a:p>
        </p:txBody>
      </p:sp>
      <p:sp>
        <p:nvSpPr>
          <p:cNvPr id="5" name="Google Shape;1353;p67">
            <a:extLst>
              <a:ext uri="{FF2B5EF4-FFF2-40B4-BE49-F238E27FC236}">
                <a16:creationId xmlns:a16="http://schemas.microsoft.com/office/drawing/2014/main" id="{2B0A42F7-C720-4461-8C6C-D27C6A988B5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448" y="1798853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Venus</a:t>
            </a:r>
          </a:p>
        </p:txBody>
      </p:sp>
      <p:sp>
        <p:nvSpPr>
          <p:cNvPr id="6" name="Google Shape;1354;p67">
            <a:extLst>
              <a:ext uri="{FF2B5EF4-FFF2-40B4-BE49-F238E27FC236}">
                <a16:creationId xmlns:a16="http://schemas.microsoft.com/office/drawing/2014/main" id="{2E4B42D4-D6E3-49D8-ABDE-81AD25AC8BB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29749" y="1798853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Mercury</a:t>
            </a:r>
          </a:p>
        </p:txBody>
      </p:sp>
      <p:sp>
        <p:nvSpPr>
          <p:cNvPr id="7" name="Google Shape;1355;p67">
            <a:extLst>
              <a:ext uri="{FF2B5EF4-FFF2-40B4-BE49-F238E27FC236}">
                <a16:creationId xmlns:a16="http://schemas.microsoft.com/office/drawing/2014/main" id="{184C8A74-15BD-46BF-9E6A-313B6AF0A02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448" y="3190551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Saturn</a:t>
            </a:r>
          </a:p>
        </p:txBody>
      </p:sp>
      <p:sp>
        <p:nvSpPr>
          <p:cNvPr id="8" name="Google Shape;1356;p67">
            <a:extLst>
              <a:ext uri="{FF2B5EF4-FFF2-40B4-BE49-F238E27FC236}">
                <a16:creationId xmlns:a16="http://schemas.microsoft.com/office/drawing/2014/main" id="{82CDA924-B5C6-4EC7-982E-DC0D93A0CD9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448" y="2188634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Venus is the second planet from the Sun</a:t>
            </a:r>
          </a:p>
        </p:txBody>
      </p:sp>
      <p:sp>
        <p:nvSpPr>
          <p:cNvPr id="9" name="Google Shape;1357;p67">
            <a:extLst>
              <a:ext uri="{FF2B5EF4-FFF2-40B4-BE49-F238E27FC236}">
                <a16:creationId xmlns:a16="http://schemas.microsoft.com/office/drawing/2014/main" id="{BBFBBB8A-BEE1-4B6C-82EA-6EDE4A16AB8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29749" y="2188634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Mercury is the smallest planet</a:t>
            </a:r>
          </a:p>
        </p:txBody>
      </p:sp>
      <p:sp>
        <p:nvSpPr>
          <p:cNvPr id="10" name="Google Shape;1358;p67">
            <a:extLst>
              <a:ext uri="{FF2B5EF4-FFF2-40B4-BE49-F238E27FC236}">
                <a16:creationId xmlns:a16="http://schemas.microsoft.com/office/drawing/2014/main" id="{EB53EE59-658D-47B0-9E9D-A00F2C11DA7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448" y="3589861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Yes, this is the ringed one. It’s a gas giant</a:t>
            </a:r>
          </a:p>
        </p:txBody>
      </p:sp>
      <p:sp>
        <p:nvSpPr>
          <p:cNvPr id="11" name="Google Shape;1359;p67">
            <a:extLst>
              <a:ext uri="{FF2B5EF4-FFF2-40B4-BE49-F238E27FC236}">
                <a16:creationId xmlns:a16="http://schemas.microsoft.com/office/drawing/2014/main" id="{0B0E13F3-6B6E-48B4-B0EA-A2D21C7CD34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29749" y="3589861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Despite being red, Mars is cold</a:t>
            </a:r>
          </a:p>
        </p:txBody>
      </p:sp>
      <p:pic>
        <p:nvPicPr>
          <p:cNvPr id="12" name="Imagen 3">
            <a:extLst>
              <a:ext uri="{FF2B5EF4-FFF2-40B4-BE49-F238E27FC236}">
                <a16:creationId xmlns:a16="http://schemas.microsoft.com/office/drawing/2014/main" id="{1C6D9B88-1032-43FA-A0ED-E85EB4350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54" y="296667"/>
            <a:ext cx="3367122" cy="45501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6">
            <a:extLst>
              <a:ext uri="{FF2B5EF4-FFF2-40B4-BE49-F238E27FC236}">
                <a16:creationId xmlns:a16="http://schemas.microsoft.com/office/drawing/2014/main" id="{00E3F60A-1AEB-4582-9166-7F013731EBF2}"/>
              </a:ext>
            </a:extLst>
          </p:cNvPr>
          <p:cNvSpPr/>
          <p:nvPr/>
        </p:nvSpPr>
        <p:spPr>
          <a:xfrm>
            <a:off x="2043007" y="120015"/>
            <a:ext cx="4903469" cy="490346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76196" cap="flat">
            <a:solidFill>
              <a:srgbClr val="C46C33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id="{965ADDC7-71C2-4B2E-8D80-7F79080BB1F3}"/>
              </a:ext>
            </a:extLst>
          </p:cNvPr>
          <p:cNvSpPr txBox="1"/>
          <p:nvPr/>
        </p:nvSpPr>
        <p:spPr>
          <a:xfrm>
            <a:off x="2120264" y="4891902"/>
            <a:ext cx="4748963" cy="253919"/>
          </a:xfrm>
          <a:prstGeom prst="rect">
            <a:avLst/>
          </a:prstGeom>
          <a:solidFill>
            <a:srgbClr val="69534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FF8E8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B2D8E75-8224-4498-8CA1-728137A7EC6C}"/>
              </a:ext>
            </a:extLst>
          </p:cNvPr>
          <p:cNvSpPr txBox="1"/>
          <p:nvPr/>
        </p:nvSpPr>
        <p:spPr>
          <a:xfrm>
            <a:off x="2274780" y="3387221"/>
            <a:ext cx="4594448" cy="715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0" cap="none" spc="0" baseline="0">
                <a:solidFill>
                  <a:srgbClr val="AF6C4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THANKS YOU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61F41156-5F3F-4D91-A169-5F342FF2DF23}"/>
              </a:ext>
            </a:extLst>
          </p:cNvPr>
          <p:cNvSpPr txBox="1"/>
          <p:nvPr/>
        </p:nvSpPr>
        <p:spPr>
          <a:xfrm>
            <a:off x="3095481" y="4102803"/>
            <a:ext cx="2953027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Insert the Subtitle of Your Presentation</a:t>
            </a:r>
          </a:p>
        </p:txBody>
      </p:sp>
      <p:grpSp>
        <p:nvGrpSpPr>
          <p:cNvPr id="6" name="Grupo 11">
            <a:extLst>
              <a:ext uri="{FF2B5EF4-FFF2-40B4-BE49-F238E27FC236}">
                <a16:creationId xmlns:a16="http://schemas.microsoft.com/office/drawing/2014/main" id="{963E4396-4867-4706-8E74-9D0762DB0C71}"/>
              </a:ext>
            </a:extLst>
          </p:cNvPr>
          <p:cNvGrpSpPr/>
          <p:nvPr/>
        </p:nvGrpSpPr>
        <p:grpSpPr>
          <a:xfrm>
            <a:off x="-10506" y="0"/>
            <a:ext cx="9154505" cy="5143499"/>
            <a:chOff x="-10506" y="0"/>
            <a:chExt cx="9154505" cy="5143499"/>
          </a:xfrm>
        </p:grpSpPr>
        <p:sp>
          <p:nvSpPr>
            <p:cNvPr id="7" name="Franja diagonal 12">
              <a:extLst>
                <a:ext uri="{FF2B5EF4-FFF2-40B4-BE49-F238E27FC236}">
                  <a16:creationId xmlns:a16="http://schemas.microsoft.com/office/drawing/2014/main" id="{CAD5F49A-2DFC-4AA8-ACEA-88B602C49111}"/>
                </a:ext>
              </a:extLst>
            </p:cNvPr>
            <p:cNvSpPr/>
            <p:nvPr/>
          </p:nvSpPr>
          <p:spPr>
            <a:xfrm rot="10799991">
              <a:off x="8370783" y="4249271"/>
              <a:ext cx="773207" cy="894228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695340"/>
                </a:solidFill>
                <a:uFillTx/>
                <a:latin typeface="Arial"/>
              </a:endParaRPr>
            </a:p>
          </p:txBody>
        </p:sp>
        <p:sp>
          <p:nvSpPr>
            <p:cNvPr id="8" name="Franja diagonal 13">
              <a:extLst>
                <a:ext uri="{FF2B5EF4-FFF2-40B4-BE49-F238E27FC236}">
                  <a16:creationId xmlns:a16="http://schemas.microsoft.com/office/drawing/2014/main" id="{F71FD545-BF84-4E76-86FF-0BCCD42E464A}"/>
                </a:ext>
              </a:extLst>
            </p:cNvPr>
            <p:cNvSpPr/>
            <p:nvPr/>
          </p:nvSpPr>
          <p:spPr>
            <a:xfrm>
              <a:off x="0" y="0"/>
              <a:ext cx="773207" cy="894228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695340"/>
                </a:solidFill>
                <a:uFillTx/>
                <a:latin typeface="Arial"/>
              </a:endParaRPr>
            </a:p>
          </p:txBody>
        </p:sp>
        <p:sp>
          <p:nvSpPr>
            <p:cNvPr id="9" name="Rectángulo 14">
              <a:extLst>
                <a:ext uri="{FF2B5EF4-FFF2-40B4-BE49-F238E27FC236}">
                  <a16:creationId xmlns:a16="http://schemas.microsoft.com/office/drawing/2014/main" id="{37C62E01-A78F-4292-AB55-446266BB9A99}"/>
                </a:ext>
              </a:extLst>
            </p:cNvPr>
            <p:cNvSpPr/>
            <p:nvPr/>
          </p:nvSpPr>
          <p:spPr>
            <a:xfrm>
              <a:off x="-10506" y="472964"/>
              <a:ext cx="152403" cy="3210467"/>
            </a:xfrm>
            <a:prstGeom prst="rect">
              <a:avLst/>
            </a:pr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  <p:sp>
          <p:nvSpPr>
            <p:cNvPr id="10" name="Rectángulo 15">
              <a:extLst>
                <a:ext uri="{FF2B5EF4-FFF2-40B4-BE49-F238E27FC236}">
                  <a16:creationId xmlns:a16="http://schemas.microsoft.com/office/drawing/2014/main" id="{01B393DB-E8EE-4783-816E-02EDDDEBE5FC}"/>
                </a:ext>
              </a:extLst>
            </p:cNvPr>
            <p:cNvSpPr/>
            <p:nvPr/>
          </p:nvSpPr>
          <p:spPr>
            <a:xfrm>
              <a:off x="8991596" y="1415555"/>
              <a:ext cx="152403" cy="3210467"/>
            </a:xfrm>
            <a:prstGeom prst="rect">
              <a:avLst/>
            </a:pr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</p:grpSp>
      <p:pic>
        <p:nvPicPr>
          <p:cNvPr id="11" name="Imagen 17">
            <a:extLst>
              <a:ext uri="{FF2B5EF4-FFF2-40B4-BE49-F238E27FC236}">
                <a16:creationId xmlns:a16="http://schemas.microsoft.com/office/drawing/2014/main" id="{9A22FE3A-9634-4D15-8B13-35F666588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007" y="18452"/>
            <a:ext cx="4772244" cy="33991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1780330" y="359720"/>
            <a:ext cx="55833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3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2924294" y="1544937"/>
            <a:ext cx="329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1951818" y="1824180"/>
            <a:ext cx="52403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9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1951818" y="1015390"/>
            <a:ext cx="524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by keeping the thank you slide.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2869982" y="2585824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1951818" y="2798166"/>
            <a:ext cx="52403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templates (or a modified version of this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2869982" y="3725986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208866" y="3980365"/>
            <a:ext cx="67262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https://www.slidesppt.net/what-you-can-and-cannot-do-with-our-templates/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https://www.slidesppt.net/frequently-asked-questions/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https://www.slidesppt.net/tutorials-and-tips/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19955" y="204108"/>
            <a:ext cx="8704090" cy="4767026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024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9121F1D1-53C8-4AFD-A497-EB533EBB9FE3}"/>
              </a:ext>
            </a:extLst>
          </p:cNvPr>
          <p:cNvSpPr txBox="1"/>
          <p:nvPr/>
        </p:nvSpPr>
        <p:spPr>
          <a:xfrm>
            <a:off x="576227" y="456779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C46C33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1DB6E986-5F8A-42B6-ABDE-AB5306CA9381}"/>
              </a:ext>
            </a:extLst>
          </p:cNvPr>
          <p:cNvSpPr txBox="1"/>
          <p:nvPr/>
        </p:nvSpPr>
        <p:spPr>
          <a:xfrm>
            <a:off x="610096" y="1334932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C46C33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600" b="0" i="0" u="none" strike="noStrike" kern="0" cap="none" spc="0" baseline="0">
                <a:solidFill>
                  <a:srgbClr val="69534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338831A-8A9E-4278-BB90-66B8BC372885}"/>
              </a:ext>
            </a:extLst>
          </p:cNvPr>
          <p:cNvGrpSpPr/>
          <p:nvPr/>
        </p:nvGrpSpPr>
        <p:grpSpPr>
          <a:xfrm>
            <a:off x="610096" y="2089248"/>
            <a:ext cx="2988926" cy="1594421"/>
            <a:chOff x="610096" y="2089248"/>
            <a:chExt cx="2988926" cy="1594421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431A668D-0ED0-4162-BE41-0382963970B6}"/>
                </a:ext>
              </a:extLst>
            </p:cNvPr>
            <p:cNvSpPr txBox="1"/>
            <p:nvPr/>
          </p:nvSpPr>
          <p:spPr>
            <a:xfrm>
              <a:off x="610096" y="2089248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C46C33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3CFAB3F9-4E72-461A-B73D-D9BB584A366C}"/>
                </a:ext>
              </a:extLst>
            </p:cNvPr>
            <p:cNvSpPr txBox="1"/>
            <p:nvPr/>
          </p:nvSpPr>
          <p:spPr>
            <a:xfrm>
              <a:off x="610096" y="2397849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masfe.org</a:t>
              </a:r>
            </a:p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F27C9514-5C13-4189-B319-21BFA3626A04}"/>
              </a:ext>
            </a:extLst>
          </p:cNvPr>
          <p:cNvSpPr txBox="1"/>
          <p:nvPr/>
        </p:nvSpPr>
        <p:spPr>
          <a:xfrm>
            <a:off x="610096" y="345982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C46C33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A9633766-54FB-460B-B476-CBC16CCE4890}"/>
              </a:ext>
            </a:extLst>
          </p:cNvPr>
          <p:cNvSpPr txBox="1"/>
          <p:nvPr/>
        </p:nvSpPr>
        <p:spPr>
          <a:xfrm>
            <a:off x="610096" y="3768425"/>
            <a:ext cx="211691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Abril Fatface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Century Gothic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91F6ACA3-40E7-4A0D-8432-904D95BBF13C}"/>
              </a:ext>
            </a:extLst>
          </p:cNvPr>
          <p:cNvSpPr txBox="1"/>
          <p:nvPr/>
        </p:nvSpPr>
        <p:spPr>
          <a:xfrm>
            <a:off x="7456941" y="4848221"/>
            <a:ext cx="1673854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9E6705E1-E724-4CFA-B238-4865E2BBA1FE}"/>
              </a:ext>
            </a:extLst>
          </p:cNvPr>
          <p:cNvGrpSpPr/>
          <p:nvPr/>
        </p:nvGrpSpPr>
        <p:grpSpPr>
          <a:xfrm>
            <a:off x="8770257" y="4573874"/>
            <a:ext cx="285887" cy="285887"/>
            <a:chOff x="8770257" y="4573874"/>
            <a:chExt cx="285887" cy="285887"/>
          </a:xfrm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1818C71C-34E0-46BF-B131-150BA51D873D}"/>
                </a:ext>
              </a:extLst>
            </p:cNvPr>
            <p:cNvSpPr/>
            <p:nvPr/>
          </p:nvSpPr>
          <p:spPr>
            <a:xfrm>
              <a:off x="8770257" y="4573874"/>
              <a:ext cx="285887" cy="2858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46C3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833282DD-F6AE-4BFE-898B-77604C1FA7D7}"/>
                </a:ext>
              </a:extLst>
            </p:cNvPr>
            <p:cNvSpPr/>
            <p:nvPr/>
          </p:nvSpPr>
          <p:spPr>
            <a:xfrm>
              <a:off x="8807034" y="4608996"/>
              <a:ext cx="222830" cy="2156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3" name="Imagen 6">
            <a:extLst>
              <a:ext uri="{FF2B5EF4-FFF2-40B4-BE49-F238E27FC236}">
                <a16:creationId xmlns:a16="http://schemas.microsoft.com/office/drawing/2014/main" id="{6DCC040F-1A79-4537-AC4C-D5D66FDD4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745" y="456779"/>
            <a:ext cx="4189497" cy="44191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0;p42">
            <a:extLst>
              <a:ext uri="{FF2B5EF4-FFF2-40B4-BE49-F238E27FC236}">
                <a16:creationId xmlns:a16="http://schemas.microsoft.com/office/drawing/2014/main" id="{E604D461-DB1C-4878-9D70-E67FDBA1FCBE}"/>
              </a:ext>
            </a:extLst>
          </p:cNvPr>
          <p:cNvSpPr txBox="1"/>
          <p:nvPr/>
        </p:nvSpPr>
        <p:spPr>
          <a:xfrm>
            <a:off x="101004" y="0"/>
            <a:ext cx="1797847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1" i="0" u="none" strike="noStrike" kern="0" cap="none" spc="0" baseline="0">
                <a:solidFill>
                  <a:srgbClr val="C46C33"/>
                </a:solidFill>
                <a:uFillTx/>
                <a:latin typeface="Source Sans Pro" pitchFamily="34"/>
                <a:ea typeface="Rubik"/>
                <a:cs typeface="Rubik"/>
              </a:rPr>
              <a:t>RESOURCES</a:t>
            </a:r>
            <a:endParaRPr lang="es-PE" sz="2000" b="1" i="0" u="none" strike="noStrike" kern="0" cap="none" spc="0" baseline="0">
              <a:solidFill>
                <a:srgbClr val="C46C33"/>
              </a:solidFill>
              <a:uFillTx/>
              <a:latin typeface="Source Sans Pro" pitchFamily="34"/>
              <a:ea typeface="Montserrat"/>
              <a:cs typeface="Kanit Ligh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000" b="1" i="0" u="none" strike="noStrike" kern="0" cap="none" spc="0" baseline="0">
              <a:solidFill>
                <a:srgbClr val="C46C3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sp>
        <p:nvSpPr>
          <p:cNvPr id="3" name="Forma libre: forma 42">
            <a:extLst>
              <a:ext uri="{FF2B5EF4-FFF2-40B4-BE49-F238E27FC236}">
                <a16:creationId xmlns:a16="http://schemas.microsoft.com/office/drawing/2014/main" id="{9E35412A-CC0E-4224-9DE9-614BE4E3AC01}"/>
              </a:ext>
            </a:extLst>
          </p:cNvPr>
          <p:cNvSpPr/>
          <p:nvPr/>
        </p:nvSpPr>
        <p:spPr>
          <a:xfrm>
            <a:off x="349785" y="677296"/>
            <a:ext cx="731163" cy="9584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36936"/>
              <a:gd name="f7" fmla="val 1097069"/>
              <a:gd name="f8" fmla="val 836896"/>
              <a:gd name="f9" fmla="val 550993"/>
              <a:gd name="f10" fmla="val 702956"/>
              <a:gd name="f11" fmla="val 836988"/>
              <a:gd name="f12" fmla="val 854965"/>
              <a:gd name="f13" fmla="val 1006928"/>
              <a:gd name="f14" fmla="val 1070627"/>
              <a:gd name="f15" fmla="val 810133"/>
              <a:gd name="f16" fmla="val 1097070"/>
              <a:gd name="f17" fmla="val 746112"/>
              <a:gd name="f18" fmla="val 526142"/>
              <a:gd name="f19" fmla="val 306217"/>
              <a:gd name="f20" fmla="val 86247"/>
              <a:gd name="f21" fmla="val 26580"/>
              <a:gd name="f22" fmla="val 1070352"/>
              <a:gd name="f23" fmla="val 1010456"/>
              <a:gd name="f24" fmla="val 759919"/>
              <a:gd name="f25" fmla="val 509428"/>
              <a:gd name="f26" fmla="val 258936"/>
              <a:gd name="f27" fmla="val 219891"/>
              <a:gd name="f28" fmla="val 4262"/>
              <a:gd name="f29" fmla="val 215584"/>
              <a:gd name="f30" fmla="val 43307"/>
              <a:gd name="f31" fmla="val 215446"/>
              <a:gd name="f32" fmla="val 72315"/>
              <a:gd name="f33" fmla="val 215355"/>
              <a:gd name="f34" fmla="val 101370"/>
              <a:gd name="f35" fmla="val 215859"/>
              <a:gd name="f36" fmla="val 130378"/>
              <a:gd name="f37" fmla="val 215263"/>
              <a:gd name="f38" fmla="val 180742"/>
              <a:gd name="f39" fmla="val 214255"/>
              <a:gd name="f40" fmla="val 211584"/>
              <a:gd name="f41" fmla="val 183276"/>
              <a:gd name="f42" fmla="val 212226"/>
              <a:gd name="f43" fmla="val 133278"/>
              <a:gd name="f44" fmla="val 212638"/>
              <a:gd name="f45" fmla="val 102757"/>
              <a:gd name="f46" fmla="val 212042"/>
              <a:gd name="f47" fmla="val 72190"/>
              <a:gd name="f48" fmla="val 212409"/>
              <a:gd name="f49" fmla="val 41624"/>
              <a:gd name="f50" fmla="val 212821"/>
              <a:gd name="f51" fmla="val 8903"/>
              <a:gd name="f52" fmla="val 221070"/>
              <a:gd name="f53" fmla="val 242"/>
              <a:gd name="f54" fmla="val 252874"/>
              <a:gd name="f55" fmla="val 196"/>
              <a:gd name="f56" fmla="val 420144"/>
              <a:gd name="f57" fmla="val 13"/>
              <a:gd name="f58" fmla="val 587413"/>
              <a:gd name="f59" fmla="val -171"/>
              <a:gd name="f60" fmla="val 754636"/>
              <a:gd name="f61" fmla="val 288"/>
              <a:gd name="f62" fmla="val 807062"/>
              <a:gd name="f63" fmla="val 425"/>
              <a:gd name="f64" fmla="val 836667"/>
              <a:gd name="f65" fmla="val 30854"/>
              <a:gd name="f66" fmla="val 836758"/>
              <a:gd name="f67" fmla="val 83601"/>
              <a:gd name="f68" fmla="val 837033"/>
              <a:gd name="f69" fmla="val 239414"/>
              <a:gd name="f70" fmla="val 836850"/>
              <a:gd name="f71" fmla="val 395180"/>
              <a:gd name="f72" fmla="val 420739"/>
              <a:gd name="f73" fmla="val 335147"/>
              <a:gd name="f74" fmla="val 336738"/>
              <a:gd name="f75" fmla="val 252737"/>
              <a:gd name="f76" fmla="val 335055"/>
              <a:gd name="f77" fmla="val 168736"/>
              <a:gd name="f78" fmla="val 335193"/>
              <a:gd name="f79" fmla="val 140460"/>
              <a:gd name="f80" fmla="val 335239"/>
              <a:gd name="f81" fmla="val 126941"/>
              <a:gd name="f82" fmla="val 344679"/>
              <a:gd name="f83" fmla="val 363239"/>
              <a:gd name="f84" fmla="val 382303"/>
              <a:gd name="f85" fmla="val 142339"/>
              <a:gd name="f86" fmla="val 393027"/>
              <a:gd name="f87" fmla="val 170156"/>
              <a:gd name="f88" fmla="val 393302"/>
              <a:gd name="f89" fmla="val 171669"/>
              <a:gd name="f90" fmla="val 173227"/>
              <a:gd name="f91" fmla="val 174739"/>
              <a:gd name="f92" fmla="val 337426"/>
              <a:gd name="f93" fmla="val 500066"/>
              <a:gd name="f94" fmla="val 662753"/>
              <a:gd name="f95" fmla="val 669627"/>
              <a:gd name="f96" fmla="val 676684"/>
              <a:gd name="f97" fmla="val 393851"/>
              <a:gd name="f98" fmla="val 683283"/>
              <a:gd name="f99" fmla="val 392477"/>
              <a:gd name="f100" fmla="val 699506"/>
              <a:gd name="f101" fmla="val 389085"/>
              <a:gd name="f102" fmla="val 709176"/>
              <a:gd name="f103" fmla="val 378408"/>
              <a:gd name="f104" fmla="val 708534"/>
              <a:gd name="f105" fmla="val 361818"/>
              <a:gd name="f106" fmla="val 707938"/>
              <a:gd name="f107" fmla="val 346008"/>
              <a:gd name="f108" fmla="val 697948"/>
              <a:gd name="f109" fmla="val 336980"/>
              <a:gd name="f110" fmla="val 681908"/>
              <a:gd name="f111" fmla="val 335743"/>
              <a:gd name="f112" fmla="val 674301"/>
              <a:gd name="f113" fmla="val 666648"/>
              <a:gd name="f114" fmla="val 335101"/>
              <a:gd name="f115" fmla="val 659041"/>
              <a:gd name="f116" fmla="val 579622"/>
              <a:gd name="f117" fmla="val 500204"/>
              <a:gd name="f118" fmla="val 420785"/>
              <a:gd name="f119" fmla="val 418402"/>
              <a:gd name="f120" fmla="val 706347"/>
              <a:gd name="f121" fmla="val 337471"/>
              <a:gd name="f122" fmla="val 256541"/>
              <a:gd name="f123" fmla="val 175610"/>
              <a:gd name="f124" fmla="val 706393"/>
              <a:gd name="f125" fmla="val 167223"/>
              <a:gd name="f126" fmla="val 158745"/>
              <a:gd name="f127" fmla="val 706485"/>
              <a:gd name="f128" fmla="val 150496"/>
              <a:gd name="f129" fmla="val 707676"/>
              <a:gd name="f130" fmla="val 137757"/>
              <a:gd name="f131" fmla="val 709463"/>
              <a:gd name="f132" fmla="val 129783"/>
              <a:gd name="f133" fmla="val 717483"/>
              <a:gd name="f134" fmla="val 127491"/>
              <a:gd name="f135" fmla="val 729948"/>
              <a:gd name="f136" fmla="val 125154"/>
              <a:gd name="f137" fmla="val 742596"/>
              <a:gd name="f138" fmla="val 131249"/>
              <a:gd name="f139" fmla="val 752037"/>
              <a:gd name="f140" fmla="val 141469"/>
              <a:gd name="f141" fmla="val 759094"/>
              <a:gd name="f142" fmla="val 149488"/>
              <a:gd name="f143" fmla="val 764639"/>
              <a:gd name="f144" fmla="val 158700"/>
              <a:gd name="f145" fmla="val 764593"/>
              <a:gd name="f146" fmla="val 167911"/>
              <a:gd name="f147" fmla="val 334355"/>
              <a:gd name="f148" fmla="val 500799"/>
              <a:gd name="f149" fmla="val 667290"/>
              <a:gd name="f150" fmla="val 676547"/>
              <a:gd name="f151" fmla="val 685712"/>
              <a:gd name="f152" fmla="val 764273"/>
              <a:gd name="f153" fmla="val 693961"/>
              <a:gd name="f154" fmla="val 759461"/>
              <a:gd name="f155" fmla="val 704960"/>
              <a:gd name="f156" fmla="val 753045"/>
              <a:gd name="f157" fmla="val 710138"/>
              <a:gd name="f158" fmla="val 743055"/>
              <a:gd name="f159" fmla="val 708442"/>
              <a:gd name="f160" fmla="val 730681"/>
              <a:gd name="f161" fmla="val 706747"/>
              <a:gd name="f162" fmla="val 718216"/>
              <a:gd name="f163" fmla="val 699369"/>
              <a:gd name="f164" fmla="val 709555"/>
              <a:gd name="f165" fmla="val 686400"/>
              <a:gd name="f166" fmla="val 678151"/>
              <a:gd name="f167" fmla="val 669673"/>
              <a:gd name="f168" fmla="val 706439"/>
              <a:gd name="f169" fmla="val 661286"/>
              <a:gd name="f170" fmla="val 580355"/>
              <a:gd name="f171" fmla="val 706301"/>
              <a:gd name="f172" fmla="val 499425"/>
              <a:gd name="f173" fmla="val 418494"/>
              <a:gd name="f174" fmla="val 416019"/>
              <a:gd name="f175" fmla="val 577435"/>
              <a:gd name="f176" fmla="val 502266"/>
              <a:gd name="f177" fmla="val 588467"/>
              <a:gd name="f178" fmla="val 577618"/>
              <a:gd name="f179" fmla="val 674714"/>
              <a:gd name="f180" fmla="val 577298"/>
              <a:gd name="f181" fmla="val 695702"/>
              <a:gd name="f182" fmla="val 577206"/>
              <a:gd name="f183" fmla="val 709726"/>
              <a:gd name="f184" fmla="val 565108"/>
              <a:gd name="f185" fmla="val 708259"/>
              <a:gd name="f186" fmla="val 548197"/>
              <a:gd name="f187" fmla="val 706609"/>
              <a:gd name="f188" fmla="val 529225"/>
              <a:gd name="f189" fmla="val 694694"/>
              <a:gd name="f190" fmla="val 520105"/>
              <a:gd name="f191" fmla="val 675905"/>
              <a:gd name="f192" fmla="val 519739"/>
              <a:gd name="f193" fmla="val 670543"/>
              <a:gd name="f194" fmla="val 519647"/>
              <a:gd name="f195" fmla="val 665227"/>
              <a:gd name="f196" fmla="val 519601"/>
              <a:gd name="f197" fmla="val 659866"/>
              <a:gd name="f198" fmla="val 498096"/>
              <a:gd name="f199" fmla="val 336326"/>
              <a:gd name="f200" fmla="val 174556"/>
              <a:gd name="f201" fmla="val 166948"/>
              <a:gd name="f202" fmla="val 159112"/>
              <a:gd name="f203" fmla="val 519051"/>
              <a:gd name="f204" fmla="val 151734"/>
              <a:gd name="f205" fmla="val 520472"/>
              <a:gd name="f206" fmla="val 130699"/>
              <a:gd name="f207" fmla="val 524459"/>
              <a:gd name="f208" fmla="val 120663"/>
              <a:gd name="f209" fmla="val 547648"/>
              <a:gd name="f210" fmla="val 131936"/>
              <a:gd name="f211" fmla="val 564329"/>
              <a:gd name="f212" fmla="val 576977"/>
              <a:gd name="f213" fmla="val 153292"/>
              <a:gd name="f214" fmla="val 166536"/>
              <a:gd name="f215" fmla="val 577389"/>
              <a:gd name="f216" fmla="val 249712"/>
              <a:gd name="f217" fmla="val 577344"/>
              <a:gd name="f218" fmla="val 332889"/>
              <a:gd name="f219" fmla="val 416065"/>
              <a:gd name="f220" fmla="+- 0 0 -90"/>
              <a:gd name="f221" fmla="*/ f3 1 836936"/>
              <a:gd name="f222" fmla="*/ f4 1 1097069"/>
              <a:gd name="f223" fmla="val f5"/>
              <a:gd name="f224" fmla="val f6"/>
              <a:gd name="f225" fmla="val f7"/>
              <a:gd name="f226" fmla="*/ f220 f0 1"/>
              <a:gd name="f227" fmla="+- f225 0 f223"/>
              <a:gd name="f228" fmla="+- f224 0 f223"/>
              <a:gd name="f229" fmla="*/ f226 1 f2"/>
              <a:gd name="f230" fmla="*/ f228 1 836936"/>
              <a:gd name="f231" fmla="*/ f227 1 1097069"/>
              <a:gd name="f232" fmla="*/ 836896 f228 1"/>
              <a:gd name="f233" fmla="*/ 550993 f227 1"/>
              <a:gd name="f234" fmla="*/ 1006928 f227 1"/>
              <a:gd name="f235" fmla="*/ 746112 f228 1"/>
              <a:gd name="f236" fmla="*/ 1097070 f227 1"/>
              <a:gd name="f237" fmla="*/ 86247 f228 1"/>
              <a:gd name="f238" fmla="*/ 0 f228 1"/>
              <a:gd name="f239" fmla="*/ 1010456 f227 1"/>
              <a:gd name="f240" fmla="*/ 258936 f227 1"/>
              <a:gd name="f241" fmla="*/ 43307 f228 1"/>
              <a:gd name="f242" fmla="*/ 215446 f227 1"/>
              <a:gd name="f243" fmla="*/ 130378 f228 1"/>
              <a:gd name="f244" fmla="*/ 215263 f227 1"/>
              <a:gd name="f245" fmla="*/ 212226 f228 1"/>
              <a:gd name="f246" fmla="*/ 133278 f227 1"/>
              <a:gd name="f247" fmla="*/ 212409 f228 1"/>
              <a:gd name="f248" fmla="*/ 41624 f227 1"/>
              <a:gd name="f249" fmla="*/ 252874 f228 1"/>
              <a:gd name="f250" fmla="*/ 196 f227 1"/>
              <a:gd name="f251" fmla="*/ 754636 f228 1"/>
              <a:gd name="f252" fmla="*/ 288 f227 1"/>
              <a:gd name="f253" fmla="*/ 836758 f228 1"/>
              <a:gd name="f254" fmla="*/ 83601 f227 1"/>
              <a:gd name="f255" fmla="*/ 836850 f228 1"/>
              <a:gd name="f256" fmla="*/ 420739 f228 1"/>
              <a:gd name="f257" fmla="*/ 335147 f227 1"/>
              <a:gd name="f258" fmla="*/ 168736 f228 1"/>
              <a:gd name="f259" fmla="*/ 335193 f227 1"/>
              <a:gd name="f260" fmla="*/ 126941 f228 1"/>
              <a:gd name="f261" fmla="*/ 363239 f227 1"/>
              <a:gd name="f262" fmla="*/ 170156 f228 1"/>
              <a:gd name="f263" fmla="*/ 393302 f227 1"/>
              <a:gd name="f264" fmla="*/ 174739 f228 1"/>
              <a:gd name="f265" fmla="*/ 662753 f228 1"/>
              <a:gd name="f266" fmla="*/ 683283 f228 1"/>
              <a:gd name="f267" fmla="*/ 392477 f227 1"/>
              <a:gd name="f268" fmla="*/ 708534 f228 1"/>
              <a:gd name="f269" fmla="*/ 361818 f227 1"/>
              <a:gd name="f270" fmla="*/ 681908 f228 1"/>
              <a:gd name="f271" fmla="*/ 335743 f227 1"/>
              <a:gd name="f272" fmla="*/ 659041 f228 1"/>
              <a:gd name="f273" fmla="*/ 335101 f227 1"/>
              <a:gd name="f274" fmla="*/ 420785 f228 1"/>
              <a:gd name="f275" fmla="*/ 418402 f228 1"/>
              <a:gd name="f276" fmla="*/ 706347 f227 1"/>
              <a:gd name="f277" fmla="*/ 175610 f228 1"/>
              <a:gd name="f278" fmla="*/ 706393 f227 1"/>
              <a:gd name="f279" fmla="*/ 150496 f228 1"/>
              <a:gd name="f280" fmla="*/ 707676 f227 1"/>
              <a:gd name="f281" fmla="*/ 127491 f228 1"/>
              <a:gd name="f282" fmla="*/ 729948 f227 1"/>
              <a:gd name="f283" fmla="*/ 141469 f228 1"/>
              <a:gd name="f284" fmla="*/ 759094 f227 1"/>
              <a:gd name="f285" fmla="*/ 167911 f228 1"/>
              <a:gd name="f286" fmla="*/ 764593 f227 1"/>
              <a:gd name="f287" fmla="*/ 667290 f228 1"/>
              <a:gd name="f288" fmla="*/ 693961 f228 1"/>
              <a:gd name="f289" fmla="*/ 759461 f227 1"/>
              <a:gd name="f290" fmla="*/ 708442 f228 1"/>
              <a:gd name="f291" fmla="*/ 730681 f227 1"/>
              <a:gd name="f292" fmla="*/ 686400 f228 1"/>
              <a:gd name="f293" fmla="*/ 661286 f228 1"/>
              <a:gd name="f294" fmla="*/ 418494 f228 1"/>
              <a:gd name="f295" fmla="*/ 416019 f228 1"/>
              <a:gd name="f296" fmla="*/ 577435 f227 1"/>
              <a:gd name="f297" fmla="*/ 674714 f228 1"/>
              <a:gd name="f298" fmla="*/ 577298 f227 1"/>
              <a:gd name="f299" fmla="*/ 708259 f228 1"/>
              <a:gd name="f300" fmla="*/ 548197 f227 1"/>
              <a:gd name="f301" fmla="*/ 675905 f228 1"/>
              <a:gd name="f302" fmla="*/ 519739 f227 1"/>
              <a:gd name="f303" fmla="*/ 659866 f228 1"/>
              <a:gd name="f304" fmla="*/ 519601 f227 1"/>
              <a:gd name="f305" fmla="*/ 174556 f228 1"/>
              <a:gd name="f306" fmla="*/ 151734 f228 1"/>
              <a:gd name="f307" fmla="*/ 520472 f227 1"/>
              <a:gd name="f308" fmla="*/ 131936 f228 1"/>
              <a:gd name="f309" fmla="*/ 564329 f227 1"/>
              <a:gd name="f310" fmla="*/ 166536 f228 1"/>
              <a:gd name="f311" fmla="*/ 577389 f227 1"/>
              <a:gd name="f312" fmla="*/ 416065 f228 1"/>
              <a:gd name="f313" fmla="*/ 577344 f227 1"/>
              <a:gd name="f314" fmla="+- f229 0 f1"/>
              <a:gd name="f315" fmla="*/ f232 1 836936"/>
              <a:gd name="f316" fmla="*/ f233 1 1097069"/>
              <a:gd name="f317" fmla="*/ f234 1 1097069"/>
              <a:gd name="f318" fmla="*/ f235 1 836936"/>
              <a:gd name="f319" fmla="*/ f236 1 1097069"/>
              <a:gd name="f320" fmla="*/ f237 1 836936"/>
              <a:gd name="f321" fmla="*/ f238 1 836936"/>
              <a:gd name="f322" fmla="*/ f239 1 1097069"/>
              <a:gd name="f323" fmla="*/ f240 1 1097069"/>
              <a:gd name="f324" fmla="*/ f241 1 836936"/>
              <a:gd name="f325" fmla="*/ f242 1 1097069"/>
              <a:gd name="f326" fmla="*/ f243 1 836936"/>
              <a:gd name="f327" fmla="*/ f244 1 1097069"/>
              <a:gd name="f328" fmla="*/ f245 1 836936"/>
              <a:gd name="f329" fmla="*/ f246 1 1097069"/>
              <a:gd name="f330" fmla="*/ f247 1 836936"/>
              <a:gd name="f331" fmla="*/ f248 1 1097069"/>
              <a:gd name="f332" fmla="*/ f249 1 836936"/>
              <a:gd name="f333" fmla="*/ f250 1 1097069"/>
              <a:gd name="f334" fmla="*/ f251 1 836936"/>
              <a:gd name="f335" fmla="*/ f252 1 1097069"/>
              <a:gd name="f336" fmla="*/ f253 1 836936"/>
              <a:gd name="f337" fmla="*/ f254 1 1097069"/>
              <a:gd name="f338" fmla="*/ f255 1 836936"/>
              <a:gd name="f339" fmla="*/ f256 1 836936"/>
              <a:gd name="f340" fmla="*/ f257 1 1097069"/>
              <a:gd name="f341" fmla="*/ f258 1 836936"/>
              <a:gd name="f342" fmla="*/ f259 1 1097069"/>
              <a:gd name="f343" fmla="*/ f260 1 836936"/>
              <a:gd name="f344" fmla="*/ f261 1 1097069"/>
              <a:gd name="f345" fmla="*/ f262 1 836936"/>
              <a:gd name="f346" fmla="*/ f263 1 1097069"/>
              <a:gd name="f347" fmla="*/ f264 1 836936"/>
              <a:gd name="f348" fmla="*/ f265 1 836936"/>
              <a:gd name="f349" fmla="*/ f266 1 836936"/>
              <a:gd name="f350" fmla="*/ f267 1 1097069"/>
              <a:gd name="f351" fmla="*/ f268 1 836936"/>
              <a:gd name="f352" fmla="*/ f269 1 1097069"/>
              <a:gd name="f353" fmla="*/ f270 1 836936"/>
              <a:gd name="f354" fmla="*/ f271 1 1097069"/>
              <a:gd name="f355" fmla="*/ f272 1 836936"/>
              <a:gd name="f356" fmla="*/ f273 1 1097069"/>
              <a:gd name="f357" fmla="*/ f274 1 836936"/>
              <a:gd name="f358" fmla="*/ f275 1 836936"/>
              <a:gd name="f359" fmla="*/ f276 1 1097069"/>
              <a:gd name="f360" fmla="*/ f277 1 836936"/>
              <a:gd name="f361" fmla="*/ f278 1 1097069"/>
              <a:gd name="f362" fmla="*/ f279 1 836936"/>
              <a:gd name="f363" fmla="*/ f280 1 1097069"/>
              <a:gd name="f364" fmla="*/ f281 1 836936"/>
              <a:gd name="f365" fmla="*/ f282 1 1097069"/>
              <a:gd name="f366" fmla="*/ f283 1 836936"/>
              <a:gd name="f367" fmla="*/ f284 1 1097069"/>
              <a:gd name="f368" fmla="*/ f285 1 836936"/>
              <a:gd name="f369" fmla="*/ f286 1 1097069"/>
              <a:gd name="f370" fmla="*/ f287 1 836936"/>
              <a:gd name="f371" fmla="*/ f288 1 836936"/>
              <a:gd name="f372" fmla="*/ f289 1 1097069"/>
              <a:gd name="f373" fmla="*/ f290 1 836936"/>
              <a:gd name="f374" fmla="*/ f291 1 1097069"/>
              <a:gd name="f375" fmla="*/ f292 1 836936"/>
              <a:gd name="f376" fmla="*/ f293 1 836936"/>
              <a:gd name="f377" fmla="*/ f294 1 836936"/>
              <a:gd name="f378" fmla="*/ f295 1 836936"/>
              <a:gd name="f379" fmla="*/ f296 1 1097069"/>
              <a:gd name="f380" fmla="*/ f297 1 836936"/>
              <a:gd name="f381" fmla="*/ f298 1 1097069"/>
              <a:gd name="f382" fmla="*/ f299 1 836936"/>
              <a:gd name="f383" fmla="*/ f300 1 1097069"/>
              <a:gd name="f384" fmla="*/ f301 1 836936"/>
              <a:gd name="f385" fmla="*/ f302 1 1097069"/>
              <a:gd name="f386" fmla="*/ f303 1 836936"/>
              <a:gd name="f387" fmla="*/ f304 1 1097069"/>
              <a:gd name="f388" fmla="*/ f305 1 836936"/>
              <a:gd name="f389" fmla="*/ f306 1 836936"/>
              <a:gd name="f390" fmla="*/ f307 1 1097069"/>
              <a:gd name="f391" fmla="*/ f308 1 836936"/>
              <a:gd name="f392" fmla="*/ f309 1 1097069"/>
              <a:gd name="f393" fmla="*/ f310 1 836936"/>
              <a:gd name="f394" fmla="*/ f311 1 1097069"/>
              <a:gd name="f395" fmla="*/ f312 1 836936"/>
              <a:gd name="f396" fmla="*/ f313 1 1097069"/>
              <a:gd name="f397" fmla="*/ f223 1 f230"/>
              <a:gd name="f398" fmla="*/ f224 1 f230"/>
              <a:gd name="f399" fmla="*/ f223 1 f231"/>
              <a:gd name="f400" fmla="*/ f225 1 f231"/>
              <a:gd name="f401" fmla="*/ f315 1 f230"/>
              <a:gd name="f402" fmla="*/ f316 1 f231"/>
              <a:gd name="f403" fmla="*/ f317 1 f231"/>
              <a:gd name="f404" fmla="*/ f318 1 f230"/>
              <a:gd name="f405" fmla="*/ f319 1 f231"/>
              <a:gd name="f406" fmla="*/ f320 1 f230"/>
              <a:gd name="f407" fmla="*/ f321 1 f230"/>
              <a:gd name="f408" fmla="*/ f322 1 f231"/>
              <a:gd name="f409" fmla="*/ f323 1 f231"/>
              <a:gd name="f410" fmla="*/ f324 1 f230"/>
              <a:gd name="f411" fmla="*/ f325 1 f231"/>
              <a:gd name="f412" fmla="*/ f326 1 f230"/>
              <a:gd name="f413" fmla="*/ f327 1 f231"/>
              <a:gd name="f414" fmla="*/ f328 1 f230"/>
              <a:gd name="f415" fmla="*/ f329 1 f231"/>
              <a:gd name="f416" fmla="*/ f330 1 f230"/>
              <a:gd name="f417" fmla="*/ f331 1 f231"/>
              <a:gd name="f418" fmla="*/ f332 1 f230"/>
              <a:gd name="f419" fmla="*/ f333 1 f231"/>
              <a:gd name="f420" fmla="*/ f334 1 f230"/>
              <a:gd name="f421" fmla="*/ f335 1 f231"/>
              <a:gd name="f422" fmla="*/ f336 1 f230"/>
              <a:gd name="f423" fmla="*/ f337 1 f231"/>
              <a:gd name="f424" fmla="*/ f338 1 f230"/>
              <a:gd name="f425" fmla="*/ f339 1 f230"/>
              <a:gd name="f426" fmla="*/ f340 1 f231"/>
              <a:gd name="f427" fmla="*/ f341 1 f230"/>
              <a:gd name="f428" fmla="*/ f342 1 f231"/>
              <a:gd name="f429" fmla="*/ f343 1 f230"/>
              <a:gd name="f430" fmla="*/ f344 1 f231"/>
              <a:gd name="f431" fmla="*/ f345 1 f230"/>
              <a:gd name="f432" fmla="*/ f346 1 f231"/>
              <a:gd name="f433" fmla="*/ f347 1 f230"/>
              <a:gd name="f434" fmla="*/ f348 1 f230"/>
              <a:gd name="f435" fmla="*/ f349 1 f230"/>
              <a:gd name="f436" fmla="*/ f350 1 f231"/>
              <a:gd name="f437" fmla="*/ f351 1 f230"/>
              <a:gd name="f438" fmla="*/ f352 1 f231"/>
              <a:gd name="f439" fmla="*/ f353 1 f230"/>
              <a:gd name="f440" fmla="*/ f354 1 f231"/>
              <a:gd name="f441" fmla="*/ f355 1 f230"/>
              <a:gd name="f442" fmla="*/ f356 1 f231"/>
              <a:gd name="f443" fmla="*/ f357 1 f230"/>
              <a:gd name="f444" fmla="*/ f358 1 f230"/>
              <a:gd name="f445" fmla="*/ f359 1 f231"/>
              <a:gd name="f446" fmla="*/ f360 1 f230"/>
              <a:gd name="f447" fmla="*/ f361 1 f231"/>
              <a:gd name="f448" fmla="*/ f362 1 f230"/>
              <a:gd name="f449" fmla="*/ f363 1 f231"/>
              <a:gd name="f450" fmla="*/ f364 1 f230"/>
              <a:gd name="f451" fmla="*/ f365 1 f231"/>
              <a:gd name="f452" fmla="*/ f366 1 f230"/>
              <a:gd name="f453" fmla="*/ f367 1 f231"/>
              <a:gd name="f454" fmla="*/ f368 1 f230"/>
              <a:gd name="f455" fmla="*/ f369 1 f231"/>
              <a:gd name="f456" fmla="*/ f370 1 f230"/>
              <a:gd name="f457" fmla="*/ f371 1 f230"/>
              <a:gd name="f458" fmla="*/ f372 1 f231"/>
              <a:gd name="f459" fmla="*/ f373 1 f230"/>
              <a:gd name="f460" fmla="*/ f374 1 f231"/>
              <a:gd name="f461" fmla="*/ f375 1 f230"/>
              <a:gd name="f462" fmla="*/ f376 1 f230"/>
              <a:gd name="f463" fmla="*/ f377 1 f230"/>
              <a:gd name="f464" fmla="*/ f378 1 f230"/>
              <a:gd name="f465" fmla="*/ f379 1 f231"/>
              <a:gd name="f466" fmla="*/ f380 1 f230"/>
              <a:gd name="f467" fmla="*/ f381 1 f231"/>
              <a:gd name="f468" fmla="*/ f382 1 f230"/>
              <a:gd name="f469" fmla="*/ f383 1 f231"/>
              <a:gd name="f470" fmla="*/ f384 1 f230"/>
              <a:gd name="f471" fmla="*/ f385 1 f231"/>
              <a:gd name="f472" fmla="*/ f386 1 f230"/>
              <a:gd name="f473" fmla="*/ f387 1 f231"/>
              <a:gd name="f474" fmla="*/ f388 1 f230"/>
              <a:gd name="f475" fmla="*/ f389 1 f230"/>
              <a:gd name="f476" fmla="*/ f390 1 f231"/>
              <a:gd name="f477" fmla="*/ f391 1 f230"/>
              <a:gd name="f478" fmla="*/ f392 1 f231"/>
              <a:gd name="f479" fmla="*/ f393 1 f230"/>
              <a:gd name="f480" fmla="*/ f394 1 f231"/>
              <a:gd name="f481" fmla="*/ f395 1 f230"/>
              <a:gd name="f482" fmla="*/ f396 1 f231"/>
              <a:gd name="f483" fmla="*/ f397 f221 1"/>
              <a:gd name="f484" fmla="*/ f398 f221 1"/>
              <a:gd name="f485" fmla="*/ f400 f222 1"/>
              <a:gd name="f486" fmla="*/ f399 f222 1"/>
              <a:gd name="f487" fmla="*/ f401 f221 1"/>
              <a:gd name="f488" fmla="*/ f402 f222 1"/>
              <a:gd name="f489" fmla="*/ f403 f222 1"/>
              <a:gd name="f490" fmla="*/ f404 f221 1"/>
              <a:gd name="f491" fmla="*/ f405 f222 1"/>
              <a:gd name="f492" fmla="*/ f406 f221 1"/>
              <a:gd name="f493" fmla="*/ f407 f221 1"/>
              <a:gd name="f494" fmla="*/ f408 f222 1"/>
              <a:gd name="f495" fmla="*/ f409 f222 1"/>
              <a:gd name="f496" fmla="*/ f410 f221 1"/>
              <a:gd name="f497" fmla="*/ f411 f222 1"/>
              <a:gd name="f498" fmla="*/ f412 f221 1"/>
              <a:gd name="f499" fmla="*/ f413 f222 1"/>
              <a:gd name="f500" fmla="*/ f414 f221 1"/>
              <a:gd name="f501" fmla="*/ f415 f222 1"/>
              <a:gd name="f502" fmla="*/ f416 f221 1"/>
              <a:gd name="f503" fmla="*/ f417 f222 1"/>
              <a:gd name="f504" fmla="*/ f418 f221 1"/>
              <a:gd name="f505" fmla="*/ f419 f222 1"/>
              <a:gd name="f506" fmla="*/ f420 f221 1"/>
              <a:gd name="f507" fmla="*/ f421 f222 1"/>
              <a:gd name="f508" fmla="*/ f422 f221 1"/>
              <a:gd name="f509" fmla="*/ f423 f222 1"/>
              <a:gd name="f510" fmla="*/ f424 f221 1"/>
              <a:gd name="f511" fmla="*/ f425 f221 1"/>
              <a:gd name="f512" fmla="*/ f426 f222 1"/>
              <a:gd name="f513" fmla="*/ f427 f221 1"/>
              <a:gd name="f514" fmla="*/ f428 f222 1"/>
              <a:gd name="f515" fmla="*/ f429 f221 1"/>
              <a:gd name="f516" fmla="*/ f430 f222 1"/>
              <a:gd name="f517" fmla="*/ f431 f221 1"/>
              <a:gd name="f518" fmla="*/ f432 f222 1"/>
              <a:gd name="f519" fmla="*/ f433 f221 1"/>
              <a:gd name="f520" fmla="*/ f434 f221 1"/>
              <a:gd name="f521" fmla="*/ f435 f221 1"/>
              <a:gd name="f522" fmla="*/ f436 f222 1"/>
              <a:gd name="f523" fmla="*/ f437 f221 1"/>
              <a:gd name="f524" fmla="*/ f438 f222 1"/>
              <a:gd name="f525" fmla="*/ f439 f221 1"/>
              <a:gd name="f526" fmla="*/ f440 f222 1"/>
              <a:gd name="f527" fmla="*/ f441 f221 1"/>
              <a:gd name="f528" fmla="*/ f442 f222 1"/>
              <a:gd name="f529" fmla="*/ f443 f221 1"/>
              <a:gd name="f530" fmla="*/ f444 f221 1"/>
              <a:gd name="f531" fmla="*/ f445 f222 1"/>
              <a:gd name="f532" fmla="*/ f446 f221 1"/>
              <a:gd name="f533" fmla="*/ f447 f222 1"/>
              <a:gd name="f534" fmla="*/ f448 f221 1"/>
              <a:gd name="f535" fmla="*/ f449 f222 1"/>
              <a:gd name="f536" fmla="*/ f450 f221 1"/>
              <a:gd name="f537" fmla="*/ f451 f222 1"/>
              <a:gd name="f538" fmla="*/ f452 f221 1"/>
              <a:gd name="f539" fmla="*/ f453 f222 1"/>
              <a:gd name="f540" fmla="*/ f454 f221 1"/>
              <a:gd name="f541" fmla="*/ f455 f222 1"/>
              <a:gd name="f542" fmla="*/ f456 f221 1"/>
              <a:gd name="f543" fmla="*/ f457 f221 1"/>
              <a:gd name="f544" fmla="*/ f458 f222 1"/>
              <a:gd name="f545" fmla="*/ f459 f221 1"/>
              <a:gd name="f546" fmla="*/ f460 f222 1"/>
              <a:gd name="f547" fmla="*/ f461 f221 1"/>
              <a:gd name="f548" fmla="*/ f462 f221 1"/>
              <a:gd name="f549" fmla="*/ f463 f221 1"/>
              <a:gd name="f550" fmla="*/ f464 f221 1"/>
              <a:gd name="f551" fmla="*/ f465 f222 1"/>
              <a:gd name="f552" fmla="*/ f466 f221 1"/>
              <a:gd name="f553" fmla="*/ f467 f222 1"/>
              <a:gd name="f554" fmla="*/ f468 f221 1"/>
              <a:gd name="f555" fmla="*/ f469 f222 1"/>
              <a:gd name="f556" fmla="*/ f470 f221 1"/>
              <a:gd name="f557" fmla="*/ f471 f222 1"/>
              <a:gd name="f558" fmla="*/ f472 f221 1"/>
              <a:gd name="f559" fmla="*/ f473 f222 1"/>
              <a:gd name="f560" fmla="*/ f474 f221 1"/>
              <a:gd name="f561" fmla="*/ f475 f221 1"/>
              <a:gd name="f562" fmla="*/ f476 f222 1"/>
              <a:gd name="f563" fmla="*/ f477 f221 1"/>
              <a:gd name="f564" fmla="*/ f478 f222 1"/>
              <a:gd name="f565" fmla="*/ f479 f221 1"/>
              <a:gd name="f566" fmla="*/ f480 f222 1"/>
              <a:gd name="f567" fmla="*/ f481 f221 1"/>
              <a:gd name="f568" fmla="*/ f48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487" y="f488"/>
              </a:cxn>
              <a:cxn ang="f314">
                <a:pos x="f487" y="f489"/>
              </a:cxn>
              <a:cxn ang="f314">
                <a:pos x="f490" y="f491"/>
              </a:cxn>
              <a:cxn ang="f314">
                <a:pos x="f492" y="f491"/>
              </a:cxn>
              <a:cxn ang="f314">
                <a:pos x="f493" y="f494"/>
              </a:cxn>
              <a:cxn ang="f314">
                <a:pos x="f493" y="f495"/>
              </a:cxn>
              <a:cxn ang="f314">
                <a:pos x="f496" y="f497"/>
              </a:cxn>
              <a:cxn ang="f314">
                <a:pos x="f498" y="f499"/>
              </a:cxn>
              <a:cxn ang="f314">
                <a:pos x="f500" y="f501"/>
              </a:cxn>
              <a:cxn ang="f314">
                <a:pos x="f502" y="f503"/>
              </a:cxn>
              <a:cxn ang="f314">
                <a:pos x="f504" y="f505"/>
              </a:cxn>
              <a:cxn ang="f314">
                <a:pos x="f506" y="f507"/>
              </a:cxn>
              <a:cxn ang="f314">
                <a:pos x="f508" y="f509"/>
              </a:cxn>
              <a:cxn ang="f314">
                <a:pos x="f510" y="f488"/>
              </a:cxn>
              <a:cxn ang="f314">
                <a:pos x="f511" y="f512"/>
              </a:cxn>
              <a:cxn ang="f314">
                <a:pos x="f513" y="f514"/>
              </a:cxn>
              <a:cxn ang="f314">
                <a:pos x="f515" y="f516"/>
              </a:cxn>
              <a:cxn ang="f314">
                <a:pos x="f517" y="f518"/>
              </a:cxn>
              <a:cxn ang="f314">
                <a:pos x="f519" y="f518"/>
              </a:cxn>
              <a:cxn ang="f314">
                <a:pos x="f520" y="f518"/>
              </a:cxn>
              <a:cxn ang="f314">
                <a:pos x="f521" y="f522"/>
              </a:cxn>
              <a:cxn ang="f314">
                <a:pos x="f523" y="f524"/>
              </a:cxn>
              <a:cxn ang="f314">
                <a:pos x="f525" y="f526"/>
              </a:cxn>
              <a:cxn ang="f314">
                <a:pos x="f527" y="f528"/>
              </a:cxn>
              <a:cxn ang="f314">
                <a:pos x="f529" y="f528"/>
              </a:cxn>
              <a:cxn ang="f314">
                <a:pos x="f530" y="f531"/>
              </a:cxn>
              <a:cxn ang="f314">
                <a:pos x="f532" y="f533"/>
              </a:cxn>
              <a:cxn ang="f314">
                <a:pos x="f534" y="f535"/>
              </a:cxn>
              <a:cxn ang="f314">
                <a:pos x="f536" y="f537"/>
              </a:cxn>
              <a:cxn ang="f314">
                <a:pos x="f538" y="f539"/>
              </a:cxn>
              <a:cxn ang="f314">
                <a:pos x="f540" y="f541"/>
              </a:cxn>
              <a:cxn ang="f314">
                <a:pos x="f542" y="f541"/>
              </a:cxn>
              <a:cxn ang="f314">
                <a:pos x="f543" y="f544"/>
              </a:cxn>
              <a:cxn ang="f314">
                <a:pos x="f545" y="f546"/>
              </a:cxn>
              <a:cxn ang="f314">
                <a:pos x="f547" y="f535"/>
              </a:cxn>
              <a:cxn ang="f314">
                <a:pos x="f548" y="f533"/>
              </a:cxn>
              <a:cxn ang="f314">
                <a:pos x="f549" y="f531"/>
              </a:cxn>
              <a:cxn ang="f314">
                <a:pos x="f550" y="f551"/>
              </a:cxn>
              <a:cxn ang="f314">
                <a:pos x="f552" y="f553"/>
              </a:cxn>
              <a:cxn ang="f314">
                <a:pos x="f554" y="f555"/>
              </a:cxn>
              <a:cxn ang="f314">
                <a:pos x="f556" y="f557"/>
              </a:cxn>
              <a:cxn ang="f314">
                <a:pos x="f558" y="f559"/>
              </a:cxn>
              <a:cxn ang="f314">
                <a:pos x="f560" y="f559"/>
              </a:cxn>
              <a:cxn ang="f314">
                <a:pos x="f561" y="f562"/>
              </a:cxn>
              <a:cxn ang="f314">
                <a:pos x="f563" y="f564"/>
              </a:cxn>
              <a:cxn ang="f314">
                <a:pos x="f565" y="f566"/>
              </a:cxn>
              <a:cxn ang="f314">
                <a:pos x="f567" y="f568"/>
              </a:cxn>
            </a:cxnLst>
            <a:rect l="f483" t="f486" r="f484" b="f485"/>
            <a:pathLst>
              <a:path w="836936" h="1097069">
                <a:moveTo>
                  <a:pt x="f8" y="f9"/>
                </a:moveTo>
                <a:cubicBezTo>
                  <a:pt x="f8" y="f10"/>
                  <a:pt x="f11" y="f12"/>
                  <a:pt x="f8" y="f13"/>
                </a:cubicBezTo>
                <a:cubicBezTo>
                  <a:pt x="f8" y="f14"/>
                  <a:pt x="f15" y="f16"/>
                  <a:pt x="f17" y="f16"/>
                </a:cubicBezTo>
                <a:cubicBezTo>
                  <a:pt x="f18" y="f16"/>
                  <a:pt x="f19" y="f16"/>
                  <a:pt x="f20" y="f16"/>
                </a:cubicBezTo>
                <a:cubicBezTo>
                  <a:pt x="f21" y="f16"/>
                  <a:pt x="f5" y="f22"/>
                  <a:pt x="f5" y="f23"/>
                </a:cubicBezTo>
                <a:cubicBezTo>
                  <a:pt x="f5" y="f24"/>
                  <a:pt x="f5" y="f25"/>
                  <a:pt x="f5" y="f26"/>
                </a:cubicBezTo>
                <a:cubicBezTo>
                  <a:pt x="f5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0" y="f9"/>
                </a:cubicBezTo>
                <a:close/>
                <a:moveTo>
                  <a:pt x="f72" y="f73"/>
                </a:moveTo>
                <a:cubicBezTo>
                  <a:pt x="f74" y="f73"/>
                  <a:pt x="f75" y="f76"/>
                  <a:pt x="f77" y="f78"/>
                </a:cubicBezTo>
                <a:cubicBezTo>
                  <a:pt x="f79" y="f80"/>
                  <a:pt x="f81" y="f82"/>
                  <a:pt x="f81" y="f83"/>
                </a:cubicBezTo>
                <a:cubicBezTo>
                  <a:pt x="f81" y="f84"/>
                  <a:pt x="f85" y="f86"/>
                  <a:pt x="f87" y="f88"/>
                </a:cubicBezTo>
                <a:cubicBezTo>
                  <a:pt x="f89" y="f88"/>
                  <a:pt x="f90" y="f88"/>
                  <a:pt x="f91" y="f88"/>
                </a:cubicBezTo>
                <a:cubicBezTo>
                  <a:pt x="f92" y="f88"/>
                  <a:pt x="f93" y="f88"/>
                  <a:pt x="f94" y="f88"/>
                </a:cubicBezTo>
                <a:cubicBezTo>
                  <a:pt x="f95" y="f88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73"/>
                  <a:pt x="f113" y="f114"/>
                  <a:pt x="f115" y="f114"/>
                </a:cubicBezTo>
                <a:cubicBezTo>
                  <a:pt x="f116" y="f114"/>
                  <a:pt x="f117" y="f114"/>
                  <a:pt x="f118" y="f114"/>
                </a:cubicBezTo>
                <a:close/>
                <a:moveTo>
                  <a:pt x="f119" y="f120"/>
                </a:moveTo>
                <a:cubicBezTo>
                  <a:pt x="f121" y="f120"/>
                  <a:pt x="f122" y="f120"/>
                  <a:pt x="f123" y="f124"/>
                </a:cubicBezTo>
                <a:cubicBezTo>
                  <a:pt x="f125" y="f124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5"/>
                </a:cubicBezTo>
                <a:cubicBezTo>
                  <a:pt x="f147" y="f145"/>
                  <a:pt x="f148" y="f145"/>
                  <a:pt x="f149" y="f145"/>
                </a:cubicBezTo>
                <a:cubicBezTo>
                  <a:pt x="f150" y="f145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29"/>
                </a:cubicBezTo>
                <a:cubicBezTo>
                  <a:pt x="f166" y="f127"/>
                  <a:pt x="f167" y="f168"/>
                  <a:pt x="f169" y="f124"/>
                </a:cubicBezTo>
                <a:cubicBezTo>
                  <a:pt x="f170" y="f171"/>
                  <a:pt x="f172" y="f120"/>
                  <a:pt x="f173" y="f120"/>
                </a:cubicBezTo>
                <a:close/>
                <a:moveTo>
                  <a:pt x="f174" y="f175"/>
                </a:moveTo>
                <a:cubicBezTo>
                  <a:pt x="f176" y="f175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6"/>
                </a:cubicBezTo>
                <a:cubicBezTo>
                  <a:pt x="f198" y="f196"/>
                  <a:pt x="f199" y="f196"/>
                  <a:pt x="f200" y="f196"/>
                </a:cubicBezTo>
                <a:cubicBezTo>
                  <a:pt x="f201" y="f196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79" y="f212"/>
                  <a:pt x="f213" y="f175"/>
                  <a:pt x="f214" y="f215"/>
                </a:cubicBezTo>
                <a:cubicBezTo>
                  <a:pt x="f216" y="f217"/>
                  <a:pt x="f218" y="f215"/>
                  <a:pt x="f219" y="f217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Forma libre: forma 43">
            <a:extLst>
              <a:ext uri="{FF2B5EF4-FFF2-40B4-BE49-F238E27FC236}">
                <a16:creationId xmlns:a16="http://schemas.microsoft.com/office/drawing/2014/main" id="{D659E1F7-51A3-443D-A0EC-92FBE96DE4DD}"/>
              </a:ext>
            </a:extLst>
          </p:cNvPr>
          <p:cNvSpPr/>
          <p:nvPr/>
        </p:nvSpPr>
        <p:spPr>
          <a:xfrm>
            <a:off x="1621222" y="730203"/>
            <a:ext cx="961263" cy="8538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00321"/>
              <a:gd name="f7" fmla="val 977338"/>
              <a:gd name="f8" fmla="val 1100322"/>
              <a:gd name="f9" fmla="val 300150"/>
              <a:gd name="f10" fmla="val 1099130"/>
              <a:gd name="f11" fmla="val 398953"/>
              <a:gd name="f12" fmla="val 1071634"/>
              <a:gd name="f13" fmla="val 473605"/>
              <a:gd name="f14" fmla="val 1011875"/>
              <a:gd name="f15" fmla="val 533868"/>
              <a:gd name="f16" fmla="val 869857"/>
              <a:gd name="f17" fmla="val 676941"/>
              <a:gd name="f18" fmla="val 726647"/>
              <a:gd name="f19" fmla="val 818867"/>
              <a:gd name="f20" fmla="val 583712"/>
              <a:gd name="f21" fmla="val 961023"/>
              <a:gd name="f22" fmla="val 561669"/>
              <a:gd name="f23" fmla="val 982929"/>
              <a:gd name="f24" fmla="val 540039"/>
              <a:gd name="f25" fmla="val 982791"/>
              <a:gd name="f26" fmla="val 517675"/>
              <a:gd name="f27" fmla="val 960519"/>
              <a:gd name="f28" fmla="val 373228"/>
              <a:gd name="f29" fmla="val 816622"/>
              <a:gd name="f30" fmla="val 226489"/>
              <a:gd name="f31" fmla="val 674878"/>
              <a:gd name="f32" fmla="val 85662"/>
              <a:gd name="f33" fmla="val 527498"/>
              <a:gd name="f34" fmla="val -1868"/>
              <a:gd name="f35" fmla="val 435890"/>
              <a:gd name="f36" fmla="val -21619"/>
              <a:gd name="f37" fmla="val 322696"/>
              <a:gd name="f38" fmla="val 23200"/>
              <a:gd name="f39" fmla="val 203912"/>
              <a:gd name="f40" fmla="val 66965"/>
              <a:gd name="f41" fmla="val 87878"/>
              <a:gd name="f42" fmla="val 154220"/>
              <a:gd name="f43" fmla="val 20100"/>
              <a:gd name="f44" fmla="val 277495"/>
              <a:gd name="f45" fmla="val 3235"/>
              <a:gd name="f46" fmla="val 381202"/>
              <a:gd name="f47" fmla="val -10971"/>
              <a:gd name="f48" fmla="val 469969"/>
              <a:gd name="f49" fmla="val 22391"/>
              <a:gd name="f50" fmla="val 543613"/>
              <a:gd name="f51" fmla="val 96494"/>
              <a:gd name="f52" fmla="val 576471"/>
              <a:gd name="f53" fmla="val 129535"/>
              <a:gd name="f54" fmla="val 609329"/>
              <a:gd name="f55" fmla="val 162576"/>
              <a:gd name="f56" fmla="val 642554"/>
              <a:gd name="f57" fmla="val 195159"/>
              <a:gd name="f58" fmla="val 648970"/>
              <a:gd name="f59" fmla="val 201438"/>
              <a:gd name="f60" fmla="val 656394"/>
              <a:gd name="f61" fmla="val 213628"/>
              <a:gd name="f62" fmla="val 666842"/>
              <a:gd name="f63" fmla="val 202400"/>
              <a:gd name="f64" fmla="val 675549"/>
              <a:gd name="f65" fmla="val 193051"/>
              <a:gd name="f66" fmla="val 665513"/>
              <a:gd name="f67" fmla="val 185536"/>
              <a:gd name="f68" fmla="val 659418"/>
              <a:gd name="f69" fmla="val 179303"/>
              <a:gd name="f70" fmla="val 637055"/>
              <a:gd name="f71" fmla="val 156298"/>
              <a:gd name="f72" fmla="val 613958"/>
              <a:gd name="f73" fmla="val 134026"/>
              <a:gd name="f74" fmla="val 591686"/>
              <a:gd name="f75" fmla="val 110975"/>
              <a:gd name="f76" fmla="val 573996"/>
              <a:gd name="f77" fmla="val 92690"/>
              <a:gd name="f78" fmla="val 575050"/>
              <a:gd name="f79" fmla="val 78117"/>
              <a:gd name="f80" fmla="val 596131"/>
              <a:gd name="f81" fmla="val 63727"/>
              <a:gd name="f82" fmla="val 701121"/>
              <a:gd name="f83" fmla="val -7992"/>
              <a:gd name="f84" fmla="val 812802"/>
              <a:gd name="f85" fmla="val -21649"/>
              <a:gd name="f86" fmla="val 927416"/>
              <a:gd name="f87" fmla="val 35406"/>
              <a:gd name="f88" fmla="val 1040838"/>
              <a:gd name="f89" fmla="val 91911"/>
              <a:gd name="f90" fmla="val 1094547"/>
              <a:gd name="f91" fmla="val 189019"/>
              <a:gd name="f92" fmla="val 1100276"/>
              <a:gd name="f93" fmla="val 68202"/>
              <a:gd name="f94" fmla="val 290022"/>
              <a:gd name="f95" fmla="val 69531"/>
              <a:gd name="f96" fmla="val 295383"/>
              <a:gd name="f97" fmla="val 64719"/>
              <a:gd name="f98" fmla="val 306932"/>
              <a:gd name="f99" fmla="val 76313"/>
              <a:gd name="f100" fmla="val 308673"/>
              <a:gd name="f101" fmla="val 89787"/>
              <a:gd name="f102" fmla="val 310736"/>
              <a:gd name="f103" fmla="val 88503"/>
              <a:gd name="f104" fmla="val 298362"/>
              <a:gd name="f105" fmla="val 90245"/>
              <a:gd name="f106" fmla="val 289793"/>
              <a:gd name="f107" fmla="val 91024"/>
              <a:gd name="f108" fmla="val 286081"/>
              <a:gd name="f109" fmla="val 91757"/>
              <a:gd name="f110" fmla="val 282323"/>
              <a:gd name="f111" fmla="val 92444"/>
              <a:gd name="f112" fmla="val 278565"/>
              <a:gd name="f113" fmla="val 111050"/>
              <a:gd name="f114" fmla="val 176141"/>
              <a:gd name="f115" fmla="val 183915"/>
              <a:gd name="f116" fmla="val 105109"/>
              <a:gd name="f117" fmla="val 286202"/>
              <a:gd name="f118" fmla="val 89665"/>
              <a:gd name="f119" fmla="val 291472"/>
              <a:gd name="f120" fmla="val 88886"/>
              <a:gd name="f121" fmla="val 296696"/>
              <a:gd name="f122" fmla="val 87786"/>
              <a:gd name="f123" fmla="val 301829"/>
              <a:gd name="f124" fmla="val 86320"/>
              <a:gd name="f125" fmla="val 308061"/>
              <a:gd name="f126" fmla="val 84533"/>
              <a:gd name="f127" fmla="val 313515"/>
              <a:gd name="f128" fmla="val 81416"/>
              <a:gd name="f129" fmla="val 311957"/>
              <a:gd name="f130" fmla="val 73626"/>
              <a:gd name="f131" fmla="val 310673"/>
              <a:gd name="f132" fmla="val 67393"/>
              <a:gd name="f133" fmla="val 305495"/>
              <a:gd name="f134" fmla="val 64964"/>
              <a:gd name="f135" fmla="val 299858"/>
              <a:gd name="f136" fmla="val 65423"/>
              <a:gd name="f137" fmla="val 287760"/>
              <a:gd name="f138" fmla="val 66431"/>
              <a:gd name="f139" fmla="val 275570"/>
              <a:gd name="f140" fmla="val 263746"/>
              <a:gd name="f141" fmla="val 69822"/>
              <a:gd name="f142" fmla="val 159810"/>
              <a:gd name="f143" fmla="val 91132"/>
              <a:gd name="f144" fmla="val 71226"/>
              <a:gd name="f145" fmla="val 190073"/>
              <a:gd name="f146" fmla="val 68248"/>
              <a:gd name="f147" fmla="val 289976"/>
              <a:gd name="f148" fmla="+- 0 0 -90"/>
              <a:gd name="f149" fmla="*/ f3 1 1100321"/>
              <a:gd name="f150" fmla="*/ f4 1 977338"/>
              <a:gd name="f151" fmla="val f5"/>
              <a:gd name="f152" fmla="val f6"/>
              <a:gd name="f153" fmla="val f7"/>
              <a:gd name="f154" fmla="*/ f148 f0 1"/>
              <a:gd name="f155" fmla="+- f153 0 f151"/>
              <a:gd name="f156" fmla="+- f152 0 f151"/>
              <a:gd name="f157" fmla="*/ f154 1 f2"/>
              <a:gd name="f158" fmla="*/ f156 1 1100321"/>
              <a:gd name="f159" fmla="*/ f155 1 977338"/>
              <a:gd name="f160" fmla="*/ 1100322 f156 1"/>
              <a:gd name="f161" fmla="*/ 300150 f155 1"/>
              <a:gd name="f162" fmla="*/ 1011875 f156 1"/>
              <a:gd name="f163" fmla="*/ 533868 f155 1"/>
              <a:gd name="f164" fmla="*/ 583712 f156 1"/>
              <a:gd name="f165" fmla="*/ 961023 f155 1"/>
              <a:gd name="f166" fmla="*/ 517675 f156 1"/>
              <a:gd name="f167" fmla="*/ 960519 f155 1"/>
              <a:gd name="f168" fmla="*/ 85662 f156 1"/>
              <a:gd name="f169" fmla="*/ 527498 f155 1"/>
              <a:gd name="f170" fmla="*/ 23200 f156 1"/>
              <a:gd name="f171" fmla="*/ 203912 f155 1"/>
              <a:gd name="f172" fmla="*/ 277495 f156 1"/>
              <a:gd name="f173" fmla="*/ 3235 f155 1"/>
              <a:gd name="f174" fmla="*/ 543613 f156 1"/>
              <a:gd name="f175" fmla="*/ 96494 f155 1"/>
              <a:gd name="f176" fmla="*/ 642554 f156 1"/>
              <a:gd name="f177" fmla="*/ 195159 f155 1"/>
              <a:gd name="f178" fmla="*/ 666842 f156 1"/>
              <a:gd name="f179" fmla="*/ 202400 f155 1"/>
              <a:gd name="f180" fmla="*/ 659418 f156 1"/>
              <a:gd name="f181" fmla="*/ 179303 f155 1"/>
              <a:gd name="f182" fmla="*/ 591686 f156 1"/>
              <a:gd name="f183" fmla="*/ 110975 f155 1"/>
              <a:gd name="f184" fmla="*/ 596131 f156 1"/>
              <a:gd name="f185" fmla="*/ 63727 f155 1"/>
              <a:gd name="f186" fmla="*/ 927416 f156 1"/>
              <a:gd name="f187" fmla="*/ 35406 f155 1"/>
              <a:gd name="f188" fmla="*/ 1100276 f156 1"/>
              <a:gd name="f189" fmla="*/ 68202 f156 1"/>
              <a:gd name="f190" fmla="*/ 290022 f155 1"/>
              <a:gd name="f191" fmla="*/ 76313 f156 1"/>
              <a:gd name="f192" fmla="*/ 308673 f155 1"/>
              <a:gd name="f193" fmla="*/ 90245 f156 1"/>
              <a:gd name="f194" fmla="*/ 289793 f155 1"/>
              <a:gd name="f195" fmla="*/ 92444 f156 1"/>
              <a:gd name="f196" fmla="*/ 278565 f155 1"/>
              <a:gd name="f197" fmla="*/ 286202 f156 1"/>
              <a:gd name="f198" fmla="*/ 89665 f155 1"/>
              <a:gd name="f199" fmla="*/ 301829 f156 1"/>
              <a:gd name="f200" fmla="*/ 86320 f155 1"/>
              <a:gd name="f201" fmla="*/ 311957 f156 1"/>
              <a:gd name="f202" fmla="*/ 73626 f155 1"/>
              <a:gd name="f203" fmla="*/ 299858 f156 1"/>
              <a:gd name="f204" fmla="*/ 65423 f155 1"/>
              <a:gd name="f205" fmla="*/ 263746 f156 1"/>
              <a:gd name="f206" fmla="*/ 69822 f155 1"/>
              <a:gd name="f207" fmla="*/ 68248 f156 1"/>
              <a:gd name="f208" fmla="*/ 289976 f155 1"/>
              <a:gd name="f209" fmla="+- f157 0 f1"/>
              <a:gd name="f210" fmla="*/ f160 1 1100321"/>
              <a:gd name="f211" fmla="*/ f161 1 977338"/>
              <a:gd name="f212" fmla="*/ f162 1 1100321"/>
              <a:gd name="f213" fmla="*/ f163 1 977338"/>
              <a:gd name="f214" fmla="*/ f164 1 1100321"/>
              <a:gd name="f215" fmla="*/ f165 1 977338"/>
              <a:gd name="f216" fmla="*/ f166 1 1100321"/>
              <a:gd name="f217" fmla="*/ f167 1 977338"/>
              <a:gd name="f218" fmla="*/ f168 1 1100321"/>
              <a:gd name="f219" fmla="*/ f169 1 977338"/>
              <a:gd name="f220" fmla="*/ f170 1 1100321"/>
              <a:gd name="f221" fmla="*/ f171 1 977338"/>
              <a:gd name="f222" fmla="*/ f172 1 1100321"/>
              <a:gd name="f223" fmla="*/ f173 1 977338"/>
              <a:gd name="f224" fmla="*/ f174 1 1100321"/>
              <a:gd name="f225" fmla="*/ f175 1 977338"/>
              <a:gd name="f226" fmla="*/ f176 1 1100321"/>
              <a:gd name="f227" fmla="*/ f177 1 977338"/>
              <a:gd name="f228" fmla="*/ f178 1 1100321"/>
              <a:gd name="f229" fmla="*/ f179 1 977338"/>
              <a:gd name="f230" fmla="*/ f180 1 1100321"/>
              <a:gd name="f231" fmla="*/ f181 1 977338"/>
              <a:gd name="f232" fmla="*/ f182 1 1100321"/>
              <a:gd name="f233" fmla="*/ f183 1 977338"/>
              <a:gd name="f234" fmla="*/ f184 1 1100321"/>
              <a:gd name="f235" fmla="*/ f185 1 977338"/>
              <a:gd name="f236" fmla="*/ f186 1 1100321"/>
              <a:gd name="f237" fmla="*/ f187 1 977338"/>
              <a:gd name="f238" fmla="*/ f188 1 1100321"/>
              <a:gd name="f239" fmla="*/ f189 1 1100321"/>
              <a:gd name="f240" fmla="*/ f190 1 977338"/>
              <a:gd name="f241" fmla="*/ f191 1 1100321"/>
              <a:gd name="f242" fmla="*/ f192 1 977338"/>
              <a:gd name="f243" fmla="*/ f193 1 1100321"/>
              <a:gd name="f244" fmla="*/ f194 1 977338"/>
              <a:gd name="f245" fmla="*/ f195 1 1100321"/>
              <a:gd name="f246" fmla="*/ f196 1 977338"/>
              <a:gd name="f247" fmla="*/ f197 1 1100321"/>
              <a:gd name="f248" fmla="*/ f198 1 977338"/>
              <a:gd name="f249" fmla="*/ f199 1 1100321"/>
              <a:gd name="f250" fmla="*/ f200 1 977338"/>
              <a:gd name="f251" fmla="*/ f201 1 1100321"/>
              <a:gd name="f252" fmla="*/ f202 1 977338"/>
              <a:gd name="f253" fmla="*/ f203 1 1100321"/>
              <a:gd name="f254" fmla="*/ f204 1 977338"/>
              <a:gd name="f255" fmla="*/ f205 1 1100321"/>
              <a:gd name="f256" fmla="*/ f206 1 977338"/>
              <a:gd name="f257" fmla="*/ f207 1 1100321"/>
              <a:gd name="f258" fmla="*/ f208 1 977338"/>
              <a:gd name="f259" fmla="*/ f151 1 f158"/>
              <a:gd name="f260" fmla="*/ f152 1 f158"/>
              <a:gd name="f261" fmla="*/ f151 1 f159"/>
              <a:gd name="f262" fmla="*/ f153 1 f159"/>
              <a:gd name="f263" fmla="*/ f210 1 f158"/>
              <a:gd name="f264" fmla="*/ f211 1 f159"/>
              <a:gd name="f265" fmla="*/ f212 1 f158"/>
              <a:gd name="f266" fmla="*/ f213 1 f159"/>
              <a:gd name="f267" fmla="*/ f214 1 f158"/>
              <a:gd name="f268" fmla="*/ f215 1 f159"/>
              <a:gd name="f269" fmla="*/ f216 1 f158"/>
              <a:gd name="f270" fmla="*/ f217 1 f159"/>
              <a:gd name="f271" fmla="*/ f218 1 f158"/>
              <a:gd name="f272" fmla="*/ f219 1 f159"/>
              <a:gd name="f273" fmla="*/ f220 1 f158"/>
              <a:gd name="f274" fmla="*/ f221 1 f159"/>
              <a:gd name="f275" fmla="*/ f222 1 f158"/>
              <a:gd name="f276" fmla="*/ f223 1 f159"/>
              <a:gd name="f277" fmla="*/ f224 1 f158"/>
              <a:gd name="f278" fmla="*/ f225 1 f159"/>
              <a:gd name="f279" fmla="*/ f226 1 f158"/>
              <a:gd name="f280" fmla="*/ f227 1 f159"/>
              <a:gd name="f281" fmla="*/ f228 1 f158"/>
              <a:gd name="f282" fmla="*/ f229 1 f159"/>
              <a:gd name="f283" fmla="*/ f230 1 f158"/>
              <a:gd name="f284" fmla="*/ f231 1 f159"/>
              <a:gd name="f285" fmla="*/ f232 1 f158"/>
              <a:gd name="f286" fmla="*/ f233 1 f159"/>
              <a:gd name="f287" fmla="*/ f234 1 f158"/>
              <a:gd name="f288" fmla="*/ f235 1 f159"/>
              <a:gd name="f289" fmla="*/ f236 1 f158"/>
              <a:gd name="f290" fmla="*/ f237 1 f159"/>
              <a:gd name="f291" fmla="*/ f238 1 f158"/>
              <a:gd name="f292" fmla="*/ f239 1 f158"/>
              <a:gd name="f293" fmla="*/ f240 1 f159"/>
              <a:gd name="f294" fmla="*/ f241 1 f158"/>
              <a:gd name="f295" fmla="*/ f242 1 f159"/>
              <a:gd name="f296" fmla="*/ f243 1 f158"/>
              <a:gd name="f297" fmla="*/ f244 1 f159"/>
              <a:gd name="f298" fmla="*/ f245 1 f158"/>
              <a:gd name="f299" fmla="*/ f246 1 f159"/>
              <a:gd name="f300" fmla="*/ f247 1 f158"/>
              <a:gd name="f301" fmla="*/ f248 1 f159"/>
              <a:gd name="f302" fmla="*/ f249 1 f158"/>
              <a:gd name="f303" fmla="*/ f250 1 f159"/>
              <a:gd name="f304" fmla="*/ f251 1 f158"/>
              <a:gd name="f305" fmla="*/ f252 1 f159"/>
              <a:gd name="f306" fmla="*/ f253 1 f158"/>
              <a:gd name="f307" fmla="*/ f254 1 f159"/>
              <a:gd name="f308" fmla="*/ f255 1 f158"/>
              <a:gd name="f309" fmla="*/ f256 1 f159"/>
              <a:gd name="f310" fmla="*/ f257 1 f158"/>
              <a:gd name="f311" fmla="*/ f258 1 f159"/>
              <a:gd name="f312" fmla="*/ f259 f149 1"/>
              <a:gd name="f313" fmla="*/ f260 f149 1"/>
              <a:gd name="f314" fmla="*/ f262 f150 1"/>
              <a:gd name="f315" fmla="*/ f261 f150 1"/>
              <a:gd name="f316" fmla="*/ f263 f149 1"/>
              <a:gd name="f317" fmla="*/ f264 f150 1"/>
              <a:gd name="f318" fmla="*/ f265 f149 1"/>
              <a:gd name="f319" fmla="*/ f266 f150 1"/>
              <a:gd name="f320" fmla="*/ f267 f149 1"/>
              <a:gd name="f321" fmla="*/ f268 f150 1"/>
              <a:gd name="f322" fmla="*/ f269 f149 1"/>
              <a:gd name="f323" fmla="*/ f270 f150 1"/>
              <a:gd name="f324" fmla="*/ f271 f149 1"/>
              <a:gd name="f325" fmla="*/ f272 f150 1"/>
              <a:gd name="f326" fmla="*/ f273 f149 1"/>
              <a:gd name="f327" fmla="*/ f274 f150 1"/>
              <a:gd name="f328" fmla="*/ f275 f149 1"/>
              <a:gd name="f329" fmla="*/ f276 f150 1"/>
              <a:gd name="f330" fmla="*/ f277 f149 1"/>
              <a:gd name="f331" fmla="*/ f278 f150 1"/>
              <a:gd name="f332" fmla="*/ f279 f149 1"/>
              <a:gd name="f333" fmla="*/ f280 f150 1"/>
              <a:gd name="f334" fmla="*/ f281 f149 1"/>
              <a:gd name="f335" fmla="*/ f282 f150 1"/>
              <a:gd name="f336" fmla="*/ f283 f149 1"/>
              <a:gd name="f337" fmla="*/ f284 f150 1"/>
              <a:gd name="f338" fmla="*/ f285 f149 1"/>
              <a:gd name="f339" fmla="*/ f286 f150 1"/>
              <a:gd name="f340" fmla="*/ f287 f149 1"/>
              <a:gd name="f341" fmla="*/ f288 f150 1"/>
              <a:gd name="f342" fmla="*/ f289 f149 1"/>
              <a:gd name="f343" fmla="*/ f290 f150 1"/>
              <a:gd name="f344" fmla="*/ f291 f149 1"/>
              <a:gd name="f345" fmla="*/ f292 f149 1"/>
              <a:gd name="f346" fmla="*/ f293 f150 1"/>
              <a:gd name="f347" fmla="*/ f294 f149 1"/>
              <a:gd name="f348" fmla="*/ f295 f150 1"/>
              <a:gd name="f349" fmla="*/ f296 f149 1"/>
              <a:gd name="f350" fmla="*/ f297 f150 1"/>
              <a:gd name="f351" fmla="*/ f298 f149 1"/>
              <a:gd name="f352" fmla="*/ f299 f150 1"/>
              <a:gd name="f353" fmla="*/ f300 f149 1"/>
              <a:gd name="f354" fmla="*/ f301 f150 1"/>
              <a:gd name="f355" fmla="*/ f302 f149 1"/>
              <a:gd name="f356" fmla="*/ f303 f150 1"/>
              <a:gd name="f357" fmla="*/ f304 f149 1"/>
              <a:gd name="f358" fmla="*/ f305 f150 1"/>
              <a:gd name="f359" fmla="*/ f306 f149 1"/>
              <a:gd name="f360" fmla="*/ f307 f150 1"/>
              <a:gd name="f361" fmla="*/ f308 f149 1"/>
              <a:gd name="f362" fmla="*/ f309 f150 1"/>
              <a:gd name="f363" fmla="*/ f310 f149 1"/>
              <a:gd name="f364" fmla="*/ f311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9">
                <a:pos x="f316" y="f317"/>
              </a:cxn>
              <a:cxn ang="f209">
                <a:pos x="f318" y="f319"/>
              </a:cxn>
              <a:cxn ang="f209">
                <a:pos x="f320" y="f321"/>
              </a:cxn>
              <a:cxn ang="f209">
                <a:pos x="f322" y="f323"/>
              </a:cxn>
              <a:cxn ang="f209">
                <a:pos x="f324" y="f325"/>
              </a:cxn>
              <a:cxn ang="f209">
                <a:pos x="f326" y="f327"/>
              </a:cxn>
              <a:cxn ang="f209">
                <a:pos x="f328" y="f329"/>
              </a:cxn>
              <a:cxn ang="f209">
                <a:pos x="f330" y="f331"/>
              </a:cxn>
              <a:cxn ang="f209">
                <a:pos x="f332" y="f333"/>
              </a:cxn>
              <a:cxn ang="f209">
                <a:pos x="f334" y="f335"/>
              </a:cxn>
              <a:cxn ang="f209">
                <a:pos x="f336" y="f337"/>
              </a:cxn>
              <a:cxn ang="f209">
                <a:pos x="f338" y="f339"/>
              </a:cxn>
              <a:cxn ang="f209">
                <a:pos x="f340" y="f341"/>
              </a:cxn>
              <a:cxn ang="f209">
                <a:pos x="f342" y="f343"/>
              </a:cxn>
              <a:cxn ang="f209">
                <a:pos x="f344" y="f317"/>
              </a:cxn>
              <a:cxn ang="f209">
                <a:pos x="f345" y="f346"/>
              </a:cxn>
              <a:cxn ang="f209">
                <a:pos x="f347" y="f348"/>
              </a:cxn>
              <a:cxn ang="f209">
                <a:pos x="f349" y="f350"/>
              </a:cxn>
              <a:cxn ang="f209">
                <a:pos x="f351" y="f352"/>
              </a:cxn>
              <a:cxn ang="f209">
                <a:pos x="f353" y="f354"/>
              </a:cxn>
              <a:cxn ang="f209">
                <a:pos x="f355" y="f356"/>
              </a:cxn>
              <a:cxn ang="f209">
                <a:pos x="f357" y="f358"/>
              </a:cxn>
              <a:cxn ang="f209">
                <a:pos x="f359" y="f360"/>
              </a:cxn>
              <a:cxn ang="f209">
                <a:pos x="f361" y="f362"/>
              </a:cxn>
              <a:cxn ang="f209">
                <a:pos x="f363" y="f364"/>
              </a:cxn>
            </a:cxnLst>
            <a:rect l="f312" t="f315" r="f313" b="f314"/>
            <a:pathLst>
              <a:path w="1100321" h="97733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32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orma libre: forma 44">
            <a:extLst>
              <a:ext uri="{FF2B5EF4-FFF2-40B4-BE49-F238E27FC236}">
                <a16:creationId xmlns:a16="http://schemas.microsoft.com/office/drawing/2014/main" id="{B8CE187E-972C-46C0-B444-386FB61952A7}"/>
              </a:ext>
            </a:extLst>
          </p:cNvPr>
          <p:cNvSpPr/>
          <p:nvPr/>
        </p:nvSpPr>
        <p:spPr>
          <a:xfrm>
            <a:off x="327538" y="2808003"/>
            <a:ext cx="733760" cy="9583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39903"/>
              <a:gd name="f7" fmla="val 1097029"/>
              <a:gd name="f8" fmla="val 76"/>
              <a:gd name="f9" fmla="val 550167"/>
              <a:gd name="f10" fmla="val 395913"/>
              <a:gd name="f11" fmla="val 30"/>
              <a:gd name="f12" fmla="val 241658"/>
              <a:gd name="f13" fmla="val 87404"/>
              <a:gd name="f14" fmla="val 28928"/>
              <a:gd name="f15" fmla="val 28626"/>
              <a:gd name="f16" fmla="val 149"/>
              <a:gd name="f17" fmla="val 87377"/>
              <a:gd name="f18" fmla="val 103"/>
              <a:gd name="f19" fmla="val 308080"/>
              <a:gd name="f20" fmla="val -34"/>
              <a:gd name="f21" fmla="val 528738"/>
              <a:gd name="f22" fmla="val 749442"/>
              <a:gd name="f23" fmla="val 807917"/>
              <a:gd name="f24" fmla="val 838530"/>
              <a:gd name="f25" fmla="val 29753"/>
              <a:gd name="f26" fmla="val 839446"/>
              <a:gd name="f27" fmla="val 88687"/>
              <a:gd name="f28" fmla="val 840317"/>
              <a:gd name="f29" fmla="val 144413"/>
              <a:gd name="f30" fmla="val 839676"/>
              <a:gd name="f31" fmla="val 200185"/>
              <a:gd name="f32" fmla="val 255910"/>
              <a:gd name="f33" fmla="val 472031"/>
              <a:gd name="f34" fmla="val 688107"/>
              <a:gd name="f35" fmla="val 904228"/>
              <a:gd name="f36" fmla="val 949597"/>
              <a:gd name="f37" fmla="val 835505"/>
              <a:gd name="f38" fmla="val 953767"/>
              <a:gd name="f39" fmla="val 789953"/>
              <a:gd name="f40" fmla="val 953813"/>
              <a:gd name="f41" fmla="val 558572"/>
              <a:gd name="f42" fmla="val 327190"/>
              <a:gd name="f43" fmla="val 953950"/>
              <a:gd name="f44" fmla="val 95854"/>
              <a:gd name="f45" fmla="val 953675"/>
              <a:gd name="f46" fmla="val 69550"/>
              <a:gd name="f47" fmla="val 47324"/>
              <a:gd name="f48" fmla="val 959129"/>
              <a:gd name="f49" fmla="val 35317"/>
              <a:gd name="f50" fmla="val 985342"/>
              <a:gd name="f51" fmla="val 20927"/>
              <a:gd name="f52" fmla="val 1016779"/>
              <a:gd name="f53" fmla="val 40312"/>
              <a:gd name="f54" fmla="val 1053258"/>
              <a:gd name="f55" fmla="val 74637"/>
              <a:gd name="f56" fmla="val 1058161"/>
              <a:gd name="f57" fmla="val 85910"/>
              <a:gd name="f58" fmla="val 1059765"/>
              <a:gd name="f59" fmla="val 97504"/>
              <a:gd name="f60" fmla="val 1059307"/>
              <a:gd name="f61" fmla="val 108915"/>
              <a:gd name="f62" fmla="val 337226"/>
              <a:gd name="f63" fmla="val 1059353"/>
              <a:gd name="f64" fmla="val 565537"/>
              <a:gd name="f65" fmla="val 793849"/>
              <a:gd name="f66" fmla="val 1059398"/>
              <a:gd name="f67" fmla="val 804480"/>
              <a:gd name="f68" fmla="val 815341"/>
              <a:gd name="f69" fmla="val 1058115"/>
              <a:gd name="f70" fmla="val 825515"/>
              <a:gd name="f71" fmla="val 1062423"/>
              <a:gd name="f72" fmla="val 833306"/>
              <a:gd name="f73" fmla="val 1065723"/>
              <a:gd name="f74" fmla="val 837705"/>
              <a:gd name="f75" fmla="val 1071543"/>
              <a:gd name="f76" fmla="val 836972"/>
              <a:gd name="f77" fmla="val 1080296"/>
              <a:gd name="f78" fmla="val 836239"/>
              <a:gd name="f79" fmla="val 1088957"/>
              <a:gd name="f80" fmla="val 831197"/>
              <a:gd name="f81" fmla="val 1094456"/>
              <a:gd name="f82" fmla="val 822765"/>
              <a:gd name="f83" fmla="val 1095923"/>
              <a:gd name="f84" fmla="val 816808"/>
              <a:gd name="f85" fmla="val 1096977"/>
              <a:gd name="f86" fmla="val 810621"/>
              <a:gd name="f87" fmla="val 804526"/>
              <a:gd name="f88" fmla="val 563246"/>
              <a:gd name="f89" fmla="val 1097023"/>
              <a:gd name="f90" fmla="val 321920"/>
              <a:gd name="f91" fmla="val 1097068"/>
              <a:gd name="f92" fmla="val 80640"/>
              <a:gd name="f93" fmla="val 29909"/>
              <a:gd name="f94" fmla="val 122"/>
              <a:gd name="f95" fmla="val 1066731"/>
              <a:gd name="f96" fmla="val 1015175"/>
              <a:gd name="f97" fmla="val -62"/>
              <a:gd name="f98" fmla="val 860142"/>
              <a:gd name="f99" fmla="val 705154"/>
              <a:gd name="f100" fmla="val 550121"/>
              <a:gd name="f101" fmla="val 418341"/>
              <a:gd name="f102" fmla="val 500215"/>
              <a:gd name="f103" fmla="val 486211"/>
              <a:gd name="f104" fmla="val 554126"/>
              <a:gd name="f105" fmla="val 500444"/>
              <a:gd name="f106" fmla="val 621997"/>
              <a:gd name="f107" fmla="val 500124"/>
              <a:gd name="f108" fmla="val 658521"/>
              <a:gd name="f109" fmla="val 499940"/>
              <a:gd name="f110" fmla="val 677218"/>
              <a:gd name="f111" fmla="val 482159"/>
              <a:gd name="f112" fmla="val 677676"/>
              <a:gd name="f113" fmla="val 445498"/>
              <a:gd name="f114" fmla="val 678455"/>
              <a:gd name="f115" fmla="val 381431"/>
              <a:gd name="f116" fmla="val 317365"/>
              <a:gd name="f117" fmla="val 253298"/>
              <a:gd name="f118" fmla="val 677264"/>
              <a:gd name="f119" fmla="val 217324"/>
              <a:gd name="f120" fmla="val 657558"/>
              <a:gd name="f121" fmla="val 198535"/>
              <a:gd name="f122" fmla="val 621767"/>
              <a:gd name="f123" fmla="val 198489"/>
              <a:gd name="f124" fmla="val 486761"/>
              <a:gd name="f125" fmla="val 198260"/>
              <a:gd name="f126" fmla="val 351754"/>
              <a:gd name="f127" fmla="val 198214"/>
              <a:gd name="f128" fmla="val 216747"/>
              <a:gd name="f129" fmla="val 179673"/>
              <a:gd name="f130" fmla="val 198581"/>
              <a:gd name="f131" fmla="val 162441"/>
              <a:gd name="f132" fmla="val 216270"/>
              <a:gd name="f133" fmla="val 162304"/>
              <a:gd name="f134" fmla="val 253573"/>
              <a:gd name="f135" fmla="val 162029"/>
              <a:gd name="f136" fmla="val 316861"/>
              <a:gd name="f137" fmla="val 162075"/>
              <a:gd name="f138" fmla="val 380194"/>
              <a:gd name="f139" fmla="val 443481"/>
              <a:gd name="f140" fmla="val 484726"/>
              <a:gd name="f141" fmla="val 177564"/>
              <a:gd name="f142" fmla="val 499894"/>
              <a:gd name="f143" fmla="val 219267"/>
              <a:gd name="f144" fmla="val 285625"/>
              <a:gd name="f145" fmla="val 500490"/>
              <a:gd name="f146" fmla="val 351983"/>
              <a:gd name="f147" fmla="+- 0 0 -90"/>
              <a:gd name="f148" fmla="*/ f3 1 839903"/>
              <a:gd name="f149" fmla="*/ f4 1 1097029"/>
              <a:gd name="f150" fmla="val f5"/>
              <a:gd name="f151" fmla="val f6"/>
              <a:gd name="f152" fmla="val f7"/>
              <a:gd name="f153" fmla="*/ f147 f0 1"/>
              <a:gd name="f154" fmla="+- f152 0 f150"/>
              <a:gd name="f155" fmla="+- f151 0 f150"/>
              <a:gd name="f156" fmla="*/ f153 1 f2"/>
              <a:gd name="f157" fmla="*/ f155 1 839903"/>
              <a:gd name="f158" fmla="*/ f154 1 1097029"/>
              <a:gd name="f159" fmla="*/ 76 f155 1"/>
              <a:gd name="f160" fmla="*/ 550167 f154 1"/>
              <a:gd name="f161" fmla="*/ 87404 f154 1"/>
              <a:gd name="f162" fmla="*/ 87377 f155 1"/>
              <a:gd name="f163" fmla="*/ 103 f154 1"/>
              <a:gd name="f164" fmla="*/ 749442 f155 1"/>
              <a:gd name="f165" fmla="*/ 839446 f155 1"/>
              <a:gd name="f166" fmla="*/ 88687 f154 1"/>
              <a:gd name="f167" fmla="*/ 839676 f155 1"/>
              <a:gd name="f168" fmla="*/ 255910 f154 1"/>
              <a:gd name="f169" fmla="*/ 904228 f154 1"/>
              <a:gd name="f170" fmla="*/ 789953 f155 1"/>
              <a:gd name="f171" fmla="*/ 953813 f154 1"/>
              <a:gd name="f172" fmla="*/ 95854 f155 1"/>
              <a:gd name="f173" fmla="*/ 953675 f154 1"/>
              <a:gd name="f174" fmla="*/ 35317 f155 1"/>
              <a:gd name="f175" fmla="*/ 985342 f154 1"/>
              <a:gd name="f176" fmla="*/ 74637 f155 1"/>
              <a:gd name="f177" fmla="*/ 1058161 f154 1"/>
              <a:gd name="f178" fmla="*/ 108915 f155 1"/>
              <a:gd name="f179" fmla="*/ 1059307 f154 1"/>
              <a:gd name="f180" fmla="*/ 793849 f155 1"/>
              <a:gd name="f181" fmla="*/ 1059398 f154 1"/>
              <a:gd name="f182" fmla="*/ 825515 f155 1"/>
              <a:gd name="f183" fmla="*/ 1062423 f154 1"/>
              <a:gd name="f184" fmla="*/ 836972 f155 1"/>
              <a:gd name="f185" fmla="*/ 1080296 f154 1"/>
              <a:gd name="f186" fmla="*/ 822765 f155 1"/>
              <a:gd name="f187" fmla="*/ 1095923 f154 1"/>
              <a:gd name="f188" fmla="*/ 804526 f155 1"/>
              <a:gd name="f189" fmla="*/ 1096977 f154 1"/>
              <a:gd name="f190" fmla="*/ 80640 f155 1"/>
              <a:gd name="f191" fmla="*/ 1015175 f154 1"/>
              <a:gd name="f192" fmla="*/ 30 f155 1"/>
              <a:gd name="f193" fmla="*/ 550121 f154 1"/>
              <a:gd name="f194" fmla="*/ 418341 f155 1"/>
              <a:gd name="f195" fmla="*/ 500215 f154 1"/>
              <a:gd name="f196" fmla="*/ 621997 f155 1"/>
              <a:gd name="f197" fmla="*/ 500124 f154 1"/>
              <a:gd name="f198" fmla="*/ 677676 f155 1"/>
              <a:gd name="f199" fmla="*/ 445498 f154 1"/>
              <a:gd name="f200" fmla="*/ 253298 f154 1"/>
              <a:gd name="f201" fmla="*/ 621767 f155 1"/>
              <a:gd name="f202" fmla="*/ 198489 f154 1"/>
              <a:gd name="f203" fmla="*/ 216747 f155 1"/>
              <a:gd name="f204" fmla="*/ 162304 f155 1"/>
              <a:gd name="f205" fmla="*/ 253573 f154 1"/>
              <a:gd name="f206" fmla="*/ 443481 f154 1"/>
              <a:gd name="f207" fmla="*/ 219267 f155 1"/>
              <a:gd name="f208" fmla="+- f156 0 f1"/>
              <a:gd name="f209" fmla="*/ f159 1 839903"/>
              <a:gd name="f210" fmla="*/ f160 1 1097029"/>
              <a:gd name="f211" fmla="*/ f161 1 1097029"/>
              <a:gd name="f212" fmla="*/ f162 1 839903"/>
              <a:gd name="f213" fmla="*/ f163 1 1097029"/>
              <a:gd name="f214" fmla="*/ f164 1 839903"/>
              <a:gd name="f215" fmla="*/ f165 1 839903"/>
              <a:gd name="f216" fmla="*/ f166 1 1097029"/>
              <a:gd name="f217" fmla="*/ f167 1 839903"/>
              <a:gd name="f218" fmla="*/ f168 1 1097029"/>
              <a:gd name="f219" fmla="*/ f169 1 1097029"/>
              <a:gd name="f220" fmla="*/ f170 1 839903"/>
              <a:gd name="f221" fmla="*/ f171 1 1097029"/>
              <a:gd name="f222" fmla="*/ f172 1 839903"/>
              <a:gd name="f223" fmla="*/ f173 1 1097029"/>
              <a:gd name="f224" fmla="*/ f174 1 839903"/>
              <a:gd name="f225" fmla="*/ f175 1 1097029"/>
              <a:gd name="f226" fmla="*/ f176 1 839903"/>
              <a:gd name="f227" fmla="*/ f177 1 1097029"/>
              <a:gd name="f228" fmla="*/ f178 1 839903"/>
              <a:gd name="f229" fmla="*/ f179 1 1097029"/>
              <a:gd name="f230" fmla="*/ f180 1 839903"/>
              <a:gd name="f231" fmla="*/ f181 1 1097029"/>
              <a:gd name="f232" fmla="*/ f182 1 839903"/>
              <a:gd name="f233" fmla="*/ f183 1 1097029"/>
              <a:gd name="f234" fmla="*/ f184 1 839903"/>
              <a:gd name="f235" fmla="*/ f185 1 1097029"/>
              <a:gd name="f236" fmla="*/ f186 1 839903"/>
              <a:gd name="f237" fmla="*/ f187 1 1097029"/>
              <a:gd name="f238" fmla="*/ f188 1 839903"/>
              <a:gd name="f239" fmla="*/ f189 1 1097029"/>
              <a:gd name="f240" fmla="*/ f190 1 839903"/>
              <a:gd name="f241" fmla="*/ f191 1 1097029"/>
              <a:gd name="f242" fmla="*/ f192 1 839903"/>
              <a:gd name="f243" fmla="*/ f193 1 1097029"/>
              <a:gd name="f244" fmla="*/ f194 1 839903"/>
              <a:gd name="f245" fmla="*/ f195 1 1097029"/>
              <a:gd name="f246" fmla="*/ f196 1 839903"/>
              <a:gd name="f247" fmla="*/ f197 1 1097029"/>
              <a:gd name="f248" fmla="*/ f198 1 839903"/>
              <a:gd name="f249" fmla="*/ f199 1 1097029"/>
              <a:gd name="f250" fmla="*/ f200 1 1097029"/>
              <a:gd name="f251" fmla="*/ f201 1 839903"/>
              <a:gd name="f252" fmla="*/ f202 1 1097029"/>
              <a:gd name="f253" fmla="*/ f203 1 839903"/>
              <a:gd name="f254" fmla="*/ f204 1 839903"/>
              <a:gd name="f255" fmla="*/ f205 1 1097029"/>
              <a:gd name="f256" fmla="*/ f206 1 1097029"/>
              <a:gd name="f257" fmla="*/ f207 1 839903"/>
              <a:gd name="f258" fmla="*/ f150 1 f157"/>
              <a:gd name="f259" fmla="*/ f151 1 f157"/>
              <a:gd name="f260" fmla="*/ f150 1 f158"/>
              <a:gd name="f261" fmla="*/ f152 1 f158"/>
              <a:gd name="f262" fmla="*/ f209 1 f157"/>
              <a:gd name="f263" fmla="*/ f210 1 f158"/>
              <a:gd name="f264" fmla="*/ f211 1 f158"/>
              <a:gd name="f265" fmla="*/ f212 1 f157"/>
              <a:gd name="f266" fmla="*/ f213 1 f158"/>
              <a:gd name="f267" fmla="*/ f214 1 f157"/>
              <a:gd name="f268" fmla="*/ f215 1 f157"/>
              <a:gd name="f269" fmla="*/ f216 1 f158"/>
              <a:gd name="f270" fmla="*/ f217 1 f157"/>
              <a:gd name="f271" fmla="*/ f218 1 f158"/>
              <a:gd name="f272" fmla="*/ f219 1 f158"/>
              <a:gd name="f273" fmla="*/ f220 1 f157"/>
              <a:gd name="f274" fmla="*/ f221 1 f158"/>
              <a:gd name="f275" fmla="*/ f222 1 f157"/>
              <a:gd name="f276" fmla="*/ f223 1 f158"/>
              <a:gd name="f277" fmla="*/ f224 1 f157"/>
              <a:gd name="f278" fmla="*/ f225 1 f158"/>
              <a:gd name="f279" fmla="*/ f226 1 f157"/>
              <a:gd name="f280" fmla="*/ f227 1 f158"/>
              <a:gd name="f281" fmla="*/ f228 1 f157"/>
              <a:gd name="f282" fmla="*/ f229 1 f158"/>
              <a:gd name="f283" fmla="*/ f230 1 f157"/>
              <a:gd name="f284" fmla="*/ f231 1 f158"/>
              <a:gd name="f285" fmla="*/ f232 1 f157"/>
              <a:gd name="f286" fmla="*/ f233 1 f158"/>
              <a:gd name="f287" fmla="*/ f234 1 f157"/>
              <a:gd name="f288" fmla="*/ f235 1 f158"/>
              <a:gd name="f289" fmla="*/ f236 1 f157"/>
              <a:gd name="f290" fmla="*/ f237 1 f158"/>
              <a:gd name="f291" fmla="*/ f238 1 f157"/>
              <a:gd name="f292" fmla="*/ f239 1 f158"/>
              <a:gd name="f293" fmla="*/ f240 1 f157"/>
              <a:gd name="f294" fmla="*/ f241 1 f158"/>
              <a:gd name="f295" fmla="*/ f242 1 f157"/>
              <a:gd name="f296" fmla="*/ f243 1 f158"/>
              <a:gd name="f297" fmla="*/ f244 1 f157"/>
              <a:gd name="f298" fmla="*/ f245 1 f158"/>
              <a:gd name="f299" fmla="*/ f246 1 f157"/>
              <a:gd name="f300" fmla="*/ f247 1 f158"/>
              <a:gd name="f301" fmla="*/ f248 1 f157"/>
              <a:gd name="f302" fmla="*/ f249 1 f158"/>
              <a:gd name="f303" fmla="*/ f250 1 f158"/>
              <a:gd name="f304" fmla="*/ f251 1 f157"/>
              <a:gd name="f305" fmla="*/ f252 1 f158"/>
              <a:gd name="f306" fmla="*/ f253 1 f157"/>
              <a:gd name="f307" fmla="*/ f254 1 f157"/>
              <a:gd name="f308" fmla="*/ f255 1 f158"/>
              <a:gd name="f309" fmla="*/ f256 1 f158"/>
              <a:gd name="f310" fmla="*/ f257 1 f157"/>
              <a:gd name="f311" fmla="*/ f258 f148 1"/>
              <a:gd name="f312" fmla="*/ f259 f148 1"/>
              <a:gd name="f313" fmla="*/ f261 f149 1"/>
              <a:gd name="f314" fmla="*/ f260 f149 1"/>
              <a:gd name="f315" fmla="*/ f262 f148 1"/>
              <a:gd name="f316" fmla="*/ f263 f149 1"/>
              <a:gd name="f317" fmla="*/ f264 f149 1"/>
              <a:gd name="f318" fmla="*/ f265 f148 1"/>
              <a:gd name="f319" fmla="*/ f266 f149 1"/>
              <a:gd name="f320" fmla="*/ f267 f148 1"/>
              <a:gd name="f321" fmla="*/ f268 f148 1"/>
              <a:gd name="f322" fmla="*/ f269 f149 1"/>
              <a:gd name="f323" fmla="*/ f270 f148 1"/>
              <a:gd name="f324" fmla="*/ f271 f149 1"/>
              <a:gd name="f325" fmla="*/ f272 f149 1"/>
              <a:gd name="f326" fmla="*/ f273 f148 1"/>
              <a:gd name="f327" fmla="*/ f274 f149 1"/>
              <a:gd name="f328" fmla="*/ f275 f148 1"/>
              <a:gd name="f329" fmla="*/ f276 f149 1"/>
              <a:gd name="f330" fmla="*/ f277 f148 1"/>
              <a:gd name="f331" fmla="*/ f278 f149 1"/>
              <a:gd name="f332" fmla="*/ f279 f148 1"/>
              <a:gd name="f333" fmla="*/ f280 f149 1"/>
              <a:gd name="f334" fmla="*/ f281 f148 1"/>
              <a:gd name="f335" fmla="*/ f282 f149 1"/>
              <a:gd name="f336" fmla="*/ f283 f148 1"/>
              <a:gd name="f337" fmla="*/ f284 f149 1"/>
              <a:gd name="f338" fmla="*/ f285 f148 1"/>
              <a:gd name="f339" fmla="*/ f286 f149 1"/>
              <a:gd name="f340" fmla="*/ f287 f148 1"/>
              <a:gd name="f341" fmla="*/ f288 f149 1"/>
              <a:gd name="f342" fmla="*/ f289 f148 1"/>
              <a:gd name="f343" fmla="*/ f290 f149 1"/>
              <a:gd name="f344" fmla="*/ f291 f148 1"/>
              <a:gd name="f345" fmla="*/ f292 f149 1"/>
              <a:gd name="f346" fmla="*/ f293 f148 1"/>
              <a:gd name="f347" fmla="*/ f294 f149 1"/>
              <a:gd name="f348" fmla="*/ f295 f148 1"/>
              <a:gd name="f349" fmla="*/ f296 f149 1"/>
              <a:gd name="f350" fmla="*/ f297 f148 1"/>
              <a:gd name="f351" fmla="*/ f298 f149 1"/>
              <a:gd name="f352" fmla="*/ f299 f148 1"/>
              <a:gd name="f353" fmla="*/ f300 f149 1"/>
              <a:gd name="f354" fmla="*/ f301 f148 1"/>
              <a:gd name="f355" fmla="*/ f302 f149 1"/>
              <a:gd name="f356" fmla="*/ f303 f149 1"/>
              <a:gd name="f357" fmla="*/ f304 f148 1"/>
              <a:gd name="f358" fmla="*/ f305 f149 1"/>
              <a:gd name="f359" fmla="*/ f306 f148 1"/>
              <a:gd name="f360" fmla="*/ f307 f148 1"/>
              <a:gd name="f361" fmla="*/ f308 f149 1"/>
              <a:gd name="f362" fmla="*/ f309 f149 1"/>
              <a:gd name="f363" fmla="*/ f310 f1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315" y="f316"/>
              </a:cxn>
              <a:cxn ang="f208">
                <a:pos x="f315" y="f317"/>
              </a:cxn>
              <a:cxn ang="f208">
                <a:pos x="f318" y="f319"/>
              </a:cxn>
              <a:cxn ang="f208">
                <a:pos x="f320" y="f319"/>
              </a:cxn>
              <a:cxn ang="f208">
                <a:pos x="f321" y="f322"/>
              </a:cxn>
              <a:cxn ang="f208">
                <a:pos x="f323" y="f324"/>
              </a:cxn>
              <a:cxn ang="f208">
                <a:pos x="f323" y="f325"/>
              </a:cxn>
              <a:cxn ang="f208">
                <a:pos x="f326" y="f327"/>
              </a:cxn>
              <a:cxn ang="f208">
                <a:pos x="f328" y="f329"/>
              </a:cxn>
              <a:cxn ang="f208">
                <a:pos x="f330" y="f331"/>
              </a:cxn>
              <a:cxn ang="f208">
                <a:pos x="f332" y="f333"/>
              </a:cxn>
              <a:cxn ang="f208">
                <a:pos x="f334" y="f335"/>
              </a:cxn>
              <a:cxn ang="f208">
                <a:pos x="f336" y="f337"/>
              </a:cxn>
              <a:cxn ang="f208">
                <a:pos x="f338" y="f339"/>
              </a:cxn>
              <a:cxn ang="f208">
                <a:pos x="f340" y="f341"/>
              </a:cxn>
              <a:cxn ang="f208">
                <a:pos x="f342" y="f343"/>
              </a:cxn>
              <a:cxn ang="f208">
                <a:pos x="f344" y="f345"/>
              </a:cxn>
              <a:cxn ang="f208">
                <a:pos x="f346" y="f345"/>
              </a:cxn>
              <a:cxn ang="f208">
                <a:pos x="f315" y="f347"/>
              </a:cxn>
              <a:cxn ang="f208">
                <a:pos x="f348" y="f349"/>
              </a:cxn>
              <a:cxn ang="f208">
                <a:pos x="f350" y="f351"/>
              </a:cxn>
              <a:cxn ang="f208">
                <a:pos x="f352" y="f353"/>
              </a:cxn>
              <a:cxn ang="f208">
                <a:pos x="f354" y="f355"/>
              </a:cxn>
              <a:cxn ang="f208">
                <a:pos x="f354" y="f356"/>
              </a:cxn>
              <a:cxn ang="f208">
                <a:pos x="f357" y="f358"/>
              </a:cxn>
              <a:cxn ang="f208">
                <a:pos x="f359" y="f358"/>
              </a:cxn>
              <a:cxn ang="f208">
                <a:pos x="f360" y="f361"/>
              </a:cxn>
              <a:cxn ang="f208">
                <a:pos x="f360" y="f362"/>
              </a:cxn>
              <a:cxn ang="f208">
                <a:pos x="f363" y="f353"/>
              </a:cxn>
              <a:cxn ang="f208">
                <a:pos x="f350" y="f351"/>
              </a:cxn>
            </a:cxnLst>
            <a:rect l="f311" t="f314" r="f312" b="f313"/>
            <a:pathLst>
              <a:path w="839903" h="1097029">
                <a:moveTo>
                  <a:pt x="f8" y="f9"/>
                </a:moveTo>
                <a:cubicBezTo>
                  <a:pt x="f8" y="f10"/>
                  <a:pt x="f11" y="f12"/>
                  <a:pt x="f8" y="f13"/>
                </a:cubicBezTo>
                <a:cubicBezTo>
                  <a:pt x="f8" y="f14"/>
                  <a:pt x="f15" y="f16"/>
                  <a:pt x="f17" y="f18"/>
                </a:cubicBezTo>
                <a:cubicBezTo>
                  <a:pt x="f19" y="f20"/>
                  <a:pt x="f21" y="f20"/>
                  <a:pt x="f22" y="f18"/>
                </a:cubicBezTo>
                <a:cubicBezTo>
                  <a:pt x="f23" y="f18"/>
                  <a:pt x="f24" y="f25"/>
                  <a:pt x="f26" y="f27"/>
                </a:cubicBezTo>
                <a:cubicBezTo>
                  <a:pt x="f28" y="f29"/>
                  <a:pt x="f30" y="f31"/>
                  <a:pt x="f30" y="f32"/>
                </a:cubicBezTo>
                <a:cubicBezTo>
                  <a:pt x="f30" y="f33"/>
                  <a:pt x="f30" y="f34"/>
                  <a:pt x="f30" y="f35"/>
                </a:cubicBezTo>
                <a:cubicBezTo>
                  <a:pt x="f30" y="f36"/>
                  <a:pt x="f37" y="f38"/>
                  <a:pt x="f39" y="f40"/>
                </a:cubicBezTo>
                <a:cubicBezTo>
                  <a:pt x="f41" y="f40"/>
                  <a:pt x="f42" y="f43"/>
                  <a:pt x="f44" y="f45"/>
                </a:cubicBezTo>
                <a:cubicBezTo>
                  <a:pt x="f46" y="f45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63"/>
                  <a:pt x="f64" y="f60"/>
                  <a:pt x="f65" y="f66"/>
                </a:cubicBezTo>
                <a:cubicBezTo>
                  <a:pt x="f67" y="f6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5"/>
                  <a:pt x="f87" y="f85"/>
                </a:cubicBezTo>
                <a:cubicBezTo>
                  <a:pt x="f88" y="f89"/>
                  <a:pt x="f90" y="f91"/>
                  <a:pt x="f92" y="f85"/>
                </a:cubicBezTo>
                <a:cubicBezTo>
                  <a:pt x="f93" y="f85"/>
                  <a:pt x="f94" y="f95"/>
                  <a:pt x="f8" y="f96"/>
                </a:cubicBezTo>
                <a:cubicBezTo>
                  <a:pt x="f97" y="f98"/>
                  <a:pt x="f11" y="f99"/>
                  <a:pt x="f11" y="f100"/>
                </a:cubicBezTo>
                <a:close/>
                <a:moveTo>
                  <a:pt x="f101" y="f102"/>
                </a:moveTo>
                <a:cubicBezTo>
                  <a:pt x="f103" y="f102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4" y="f116"/>
                  <a:pt x="f112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3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3" y="f139"/>
                </a:cubicBezTo>
                <a:cubicBezTo>
                  <a:pt x="f131" y="f140"/>
                  <a:pt x="f141" y="f142"/>
                  <a:pt x="f143" y="f107"/>
                </a:cubicBezTo>
                <a:cubicBezTo>
                  <a:pt x="f144" y="f145"/>
                  <a:pt x="f146" y="f102"/>
                  <a:pt x="f101" y="f102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orma libre: forma 46">
            <a:extLst>
              <a:ext uri="{FF2B5EF4-FFF2-40B4-BE49-F238E27FC236}">
                <a16:creationId xmlns:a16="http://schemas.microsoft.com/office/drawing/2014/main" id="{8DC17EAF-DBB7-4818-A6B7-BC8C8DE7EADC}"/>
              </a:ext>
            </a:extLst>
          </p:cNvPr>
          <p:cNvSpPr/>
          <p:nvPr/>
        </p:nvSpPr>
        <p:spPr>
          <a:xfrm>
            <a:off x="1999024" y="3192472"/>
            <a:ext cx="561103" cy="5753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42276"/>
              <a:gd name="f7" fmla="val 658558"/>
              <a:gd name="f8" fmla="val 314410"/>
              <a:gd name="f9" fmla="val 415504"/>
              <a:gd name="f10" fmla="val 2246"/>
              <a:gd name="f11" fmla="val 515087"/>
              <a:gd name="f12" fmla="val 14711"/>
              <a:gd name="f13" fmla="val 612515"/>
              <a:gd name="f14" fmla="val 43078"/>
              <a:gd name="f15" fmla="val 633229"/>
              <a:gd name="f16" fmla="val 49127"/>
              <a:gd name="f17" fmla="val 642762"/>
              <a:gd name="f18" fmla="val 58934"/>
              <a:gd name="f19" fmla="val 642257"/>
              <a:gd name="f20" fmla="val 81618"/>
              <a:gd name="f21" fmla="val 639049"/>
              <a:gd name="f22" fmla="val 218367"/>
              <a:gd name="f23" fmla="val 622644"/>
              <a:gd name="f24" fmla="val 352549"/>
              <a:gd name="f25" fmla="val 567651"/>
              <a:gd name="f26" fmla="val 479444"/>
              <a:gd name="f27" fmla="val 548999"/>
              <a:gd name="f28" fmla="val 522522"/>
              <a:gd name="f29" fmla="val 522832"/>
              <a:gd name="f30" fmla="val 560787"/>
              <a:gd name="f31" fmla="val 488874"/>
              <a:gd name="f32" fmla="val 593737"/>
              <a:gd name="f33" fmla="val 395570"/>
              <a:gd name="f34" fmla="val 684246"/>
              <a:gd name="f35" fmla="val 181923"/>
              <a:gd name="f36" fmla="val 697490"/>
              <a:gd name="f37" fmla="val 83349"/>
              <a:gd name="f38" fmla="val 518718"/>
              <a:gd name="f39" fmla="val 37568"/>
              <a:gd name="f40" fmla="val 435679"/>
              <a:gd name="f41" fmla="val 17495"/>
              <a:gd name="f42" fmla="val 345445"/>
              <a:gd name="f43" fmla="val 1685"/>
              <a:gd name="f44" fmla="val 253241"/>
              <a:gd name="f45" fmla="val -4181"/>
              <a:gd name="f46" fmla="val 218962"/>
              <a:gd name="f47" fmla="val 4985"/>
              <a:gd name="f48" fmla="val 198478"/>
              <a:gd name="f49" fmla="val 33627"/>
              <a:gd name="f50" fmla="val 178726"/>
              <a:gd name="f51" fmla="val 81883"/>
              <a:gd name="f52" fmla="val 145410"/>
              <a:gd name="f53" fmla="val 112312"/>
              <a:gd name="f54" fmla="val 96145"/>
              <a:gd name="f55" fmla="val 135409"/>
              <a:gd name="f56" fmla="val 43032"/>
              <a:gd name="f57" fmla="val 144391"/>
              <a:gd name="f58" fmla="val 22364"/>
              <a:gd name="f59" fmla="val 157818"/>
              <a:gd name="f60" fmla="val 11594"/>
              <a:gd name="f61" fmla="val 179770"/>
              <a:gd name="f62" fmla="val 9349"/>
              <a:gd name="f63" fmla="val 224543"/>
              <a:gd name="f64" fmla="val 4812"/>
              <a:gd name="f65" fmla="val 269407"/>
              <a:gd name="f66" fmla="val 1100"/>
              <a:gd name="f67" fmla="val 315510"/>
              <a:gd name="f68" fmla="val 422298"/>
              <a:gd name="f69" fmla="val 267070"/>
              <a:gd name="f70" fmla="val 421656"/>
              <a:gd name="f71" fmla="val 224038"/>
              <a:gd name="f72" fmla="val 436825"/>
              <a:gd name="f73" fmla="val 186277"/>
              <a:gd name="f74" fmla="val 466842"/>
              <a:gd name="f75" fmla="val 181740"/>
              <a:gd name="f76" fmla="val 470416"/>
              <a:gd name="f77" fmla="val 173674"/>
              <a:gd name="f78" fmla="val 475411"/>
              <a:gd name="f79" fmla="val 177570"/>
              <a:gd name="f80" fmla="val 481048"/>
              <a:gd name="f81" fmla="val 183390"/>
              <a:gd name="f82" fmla="val 489480"/>
              <a:gd name="f83" fmla="val 189851"/>
              <a:gd name="f84" fmla="val 480865"/>
              <a:gd name="f85" fmla="val 194526"/>
              <a:gd name="f86" fmla="val 477198"/>
              <a:gd name="f87" fmla="val 265192"/>
              <a:gd name="f88" fmla="val 421610"/>
              <a:gd name="f89" fmla="val 364453"/>
              <a:gd name="f90" fmla="val 421473"/>
              <a:gd name="f91" fmla="val 436676"/>
              <a:gd name="f92" fmla="val 477290"/>
              <a:gd name="f93" fmla="val 441489"/>
              <a:gd name="f94" fmla="val 481002"/>
              <a:gd name="f95" fmla="val 447813"/>
              <a:gd name="f96" fmla="val 489388"/>
              <a:gd name="f97" fmla="val 453587"/>
              <a:gd name="f98" fmla="val 480590"/>
              <a:gd name="f99" fmla="val 457620"/>
              <a:gd name="f100" fmla="val 474403"/>
              <a:gd name="f101" fmla="val 449508"/>
              <a:gd name="f102" fmla="val 470095"/>
              <a:gd name="f103" fmla="val 444926"/>
              <a:gd name="f104" fmla="val 466567"/>
              <a:gd name="f105" fmla="val 406843"/>
              <a:gd name="f106" fmla="val 437100"/>
              <a:gd name="f107" fmla="val 364041"/>
              <a:gd name="f108" fmla="val 421335"/>
              <a:gd name="f109" fmla="val 315556"/>
              <a:gd name="f110" fmla="val 451708"/>
              <a:gd name="f111" fmla="val 233994"/>
              <a:gd name="f112" fmla="val 490386"/>
              <a:gd name="f113" fmla="val 234864"/>
              <a:gd name="f114" fmla="val 522282"/>
              <a:gd name="f115" fmla="val 202144"/>
              <a:gd name="f116" fmla="val 524023"/>
              <a:gd name="f117" fmla="val 157875"/>
              <a:gd name="f118" fmla="val 524206"/>
              <a:gd name="f119" fmla="val 153017"/>
              <a:gd name="f120" fmla="val 522924"/>
              <a:gd name="f121" fmla="val 148022"/>
              <a:gd name="f122" fmla="val 517653"/>
              <a:gd name="f123" fmla="val 147197"/>
              <a:gd name="f124" fmla="val 511971"/>
              <a:gd name="f125" fmla="val 146280"/>
              <a:gd name="f126" fmla="val 509954"/>
              <a:gd name="f127" fmla="val 151001"/>
              <a:gd name="f128" fmla="val 509496"/>
              <a:gd name="f129" fmla="val 155904"/>
              <a:gd name="f130" fmla="val 509038"/>
              <a:gd name="f131" fmla="val 160441"/>
              <a:gd name="f132" fmla="val 509221"/>
              <a:gd name="f133" fmla="val 165070"/>
              <a:gd name="f134" fmla="val 508717"/>
              <a:gd name="f135" fmla="val 169606"/>
              <a:gd name="f136" fmla="val 504363"/>
              <a:gd name="f137" fmla="val 207139"/>
              <a:gd name="f138" fmla="val 466877"/>
              <a:gd name="f139" fmla="val 230786"/>
              <a:gd name="f140" fmla="val 431361"/>
              <a:gd name="f141" fmla="val 217771"/>
              <a:gd name="f142" fmla="val 405606"/>
              <a:gd name="f143" fmla="val 208376"/>
              <a:gd name="f144" fmla="val 393416"/>
              <a:gd name="f145" fmla="val 188671"/>
              <a:gd name="f146" fmla="val 391858"/>
              <a:gd name="f147" fmla="val 161770"/>
              <a:gd name="f148" fmla="val 391537"/>
              <a:gd name="f149" fmla="val 156729"/>
              <a:gd name="f150" fmla="val 392912"/>
              <a:gd name="f151" fmla="val 148847"/>
              <a:gd name="f152" fmla="val 386221"/>
              <a:gd name="f153" fmla="val 148572"/>
              <a:gd name="f154" fmla="val 377009"/>
              <a:gd name="f155" fmla="val 148205"/>
              <a:gd name="f156" fmla="val 379759"/>
              <a:gd name="f157" fmla="val 157141"/>
              <a:gd name="f158" fmla="val 379484"/>
              <a:gd name="f159" fmla="val 162503"/>
              <a:gd name="f160" fmla="val 377605"/>
              <a:gd name="f161" fmla="val 202373"/>
              <a:gd name="f162" fmla="val 410051"/>
              <a:gd name="f163" fmla="val 234360"/>
              <a:gd name="f164" fmla="val 451754"/>
              <a:gd name="f165" fmla="val 234039"/>
              <a:gd name="f166" fmla="val 220464"/>
              <a:gd name="f167" fmla="val 233535"/>
              <a:gd name="f168" fmla="val 252314"/>
              <a:gd name="f169" fmla="val 202006"/>
              <a:gd name="f170" fmla="val 253735"/>
              <a:gd name="f171" fmla="val 162549"/>
              <a:gd name="f172" fmla="val 253964"/>
              <a:gd name="f173" fmla="val 156592"/>
              <a:gd name="f174" fmla="val 255247"/>
              <a:gd name="f175" fmla="val 148068"/>
              <a:gd name="f176" fmla="val 247639"/>
              <a:gd name="f177" fmla="val 147426"/>
              <a:gd name="f178" fmla="val 237786"/>
              <a:gd name="f179" fmla="val 146601"/>
              <a:gd name="f180" fmla="val 238749"/>
              <a:gd name="f181" fmla="val 156133"/>
              <a:gd name="f182" fmla="val 238887"/>
              <a:gd name="f183" fmla="val 162595"/>
              <a:gd name="f184" fmla="val 239299"/>
              <a:gd name="f185" fmla="val 180513"/>
              <a:gd name="f186" fmla="val 233295"/>
              <a:gd name="f187" fmla="val 195407"/>
              <a:gd name="f188" fmla="val 219456"/>
              <a:gd name="f189" fmla="val 206910"/>
              <a:gd name="f190" fmla="val 201537"/>
              <a:gd name="f191" fmla="val 221758"/>
              <a:gd name="f192" fmla="val 181373"/>
              <a:gd name="f193" fmla="val 225836"/>
              <a:gd name="f194" fmla="val 159651"/>
              <a:gd name="f195" fmla="val 217129"/>
              <a:gd name="f196" fmla="val 135271"/>
              <a:gd name="f197" fmla="val 207368"/>
              <a:gd name="f198" fmla="val 123448"/>
              <a:gd name="f199" fmla="val 188304"/>
              <a:gd name="f200" fmla="val 121432"/>
              <a:gd name="f201" fmla="val 162412"/>
              <a:gd name="f202" fmla="val 121019"/>
              <a:gd name="f203" fmla="val 157279"/>
              <a:gd name="f204" fmla="val 123998"/>
              <a:gd name="f205" fmla="val 147976"/>
              <a:gd name="f206" fmla="val 114282"/>
              <a:gd name="f207" fmla="val 149122"/>
              <a:gd name="f208" fmla="val 108050"/>
              <a:gd name="f209" fmla="val 149855"/>
              <a:gd name="f210" fmla="val 109379"/>
              <a:gd name="f211" fmla="val 157646"/>
              <a:gd name="f212" fmla="val 109104"/>
              <a:gd name="f213" fmla="val 162732"/>
              <a:gd name="f214" fmla="val 106996"/>
              <a:gd name="f215" fmla="val 201823"/>
              <a:gd name="f216" fmla="val 140404"/>
              <a:gd name="f217" fmla="val 234452"/>
              <a:gd name="f218" fmla="val 181786"/>
              <a:gd name="f219" fmla="+- 0 0 -90"/>
              <a:gd name="f220" fmla="*/ f3 1 642276"/>
              <a:gd name="f221" fmla="*/ f4 1 658558"/>
              <a:gd name="f222" fmla="val f5"/>
              <a:gd name="f223" fmla="val f6"/>
              <a:gd name="f224" fmla="val f7"/>
              <a:gd name="f225" fmla="*/ f219 f0 1"/>
              <a:gd name="f226" fmla="+- f224 0 f222"/>
              <a:gd name="f227" fmla="+- f223 0 f222"/>
              <a:gd name="f228" fmla="*/ f225 1 f2"/>
              <a:gd name="f229" fmla="*/ f227 1 642276"/>
              <a:gd name="f230" fmla="*/ f226 1 658558"/>
              <a:gd name="f231" fmla="*/ 314410 f227 1"/>
              <a:gd name="f232" fmla="*/ 0 f226 1"/>
              <a:gd name="f233" fmla="*/ 612515 f227 1"/>
              <a:gd name="f234" fmla="*/ 43078 f226 1"/>
              <a:gd name="f235" fmla="*/ 642257 f227 1"/>
              <a:gd name="f236" fmla="*/ 81618 f226 1"/>
              <a:gd name="f237" fmla="*/ 567651 f227 1"/>
              <a:gd name="f238" fmla="*/ 479444 f226 1"/>
              <a:gd name="f239" fmla="*/ 488874 f227 1"/>
              <a:gd name="f240" fmla="*/ 593737 f226 1"/>
              <a:gd name="f241" fmla="*/ 83349 f227 1"/>
              <a:gd name="f242" fmla="*/ 518718 f226 1"/>
              <a:gd name="f243" fmla="*/ 1685 f227 1"/>
              <a:gd name="f244" fmla="*/ 253241 f226 1"/>
              <a:gd name="f245" fmla="*/ 33627 f227 1"/>
              <a:gd name="f246" fmla="*/ 178726 f226 1"/>
              <a:gd name="f247" fmla="*/ 135409 f227 1"/>
              <a:gd name="f248" fmla="*/ 43032 f226 1"/>
              <a:gd name="f249" fmla="*/ 179770 f227 1"/>
              <a:gd name="f250" fmla="*/ 9349 f226 1"/>
              <a:gd name="f251" fmla="*/ 315510 f227 1"/>
              <a:gd name="f252" fmla="*/ 422298 f226 1"/>
              <a:gd name="f253" fmla="*/ 186277 f227 1"/>
              <a:gd name="f254" fmla="*/ 466842 f226 1"/>
              <a:gd name="f255" fmla="*/ 177570 f227 1"/>
              <a:gd name="f256" fmla="*/ 481048 f226 1"/>
              <a:gd name="f257" fmla="*/ 194526 f227 1"/>
              <a:gd name="f258" fmla="*/ 477198 f226 1"/>
              <a:gd name="f259" fmla="*/ 436676 f227 1"/>
              <a:gd name="f260" fmla="*/ 477290 f226 1"/>
              <a:gd name="f261" fmla="*/ 453587 f227 1"/>
              <a:gd name="f262" fmla="*/ 480590 f226 1"/>
              <a:gd name="f263" fmla="*/ 444926 f227 1"/>
              <a:gd name="f264" fmla="*/ 466567 f226 1"/>
              <a:gd name="f265" fmla="*/ 315556 f227 1"/>
              <a:gd name="f266" fmla="*/ 451708 f227 1"/>
              <a:gd name="f267" fmla="*/ 233994 f226 1"/>
              <a:gd name="f268" fmla="*/ 524023 f227 1"/>
              <a:gd name="f269" fmla="*/ 157875 f226 1"/>
              <a:gd name="f270" fmla="*/ 517653 f227 1"/>
              <a:gd name="f271" fmla="*/ 147197 f226 1"/>
              <a:gd name="f272" fmla="*/ 509496 f227 1"/>
              <a:gd name="f273" fmla="*/ 155904 f226 1"/>
              <a:gd name="f274" fmla="*/ 508717 f227 1"/>
              <a:gd name="f275" fmla="*/ 169606 f226 1"/>
              <a:gd name="f276" fmla="*/ 431361 f227 1"/>
              <a:gd name="f277" fmla="*/ 217771 f226 1"/>
              <a:gd name="f278" fmla="*/ 391858 f227 1"/>
              <a:gd name="f279" fmla="*/ 161770 f226 1"/>
              <a:gd name="f280" fmla="*/ 386221 f227 1"/>
              <a:gd name="f281" fmla="*/ 148572 f226 1"/>
              <a:gd name="f282" fmla="*/ 379484 f227 1"/>
              <a:gd name="f283" fmla="*/ 162503 f226 1"/>
              <a:gd name="f284" fmla="*/ 451754 f227 1"/>
              <a:gd name="f285" fmla="*/ 234039 f226 1"/>
              <a:gd name="f286" fmla="*/ 181740 f227 1"/>
              <a:gd name="f287" fmla="*/ 253735 f227 1"/>
              <a:gd name="f288" fmla="*/ 162549 f226 1"/>
              <a:gd name="f289" fmla="*/ 247639 f227 1"/>
              <a:gd name="f290" fmla="*/ 147426 f226 1"/>
              <a:gd name="f291" fmla="*/ 238887 f227 1"/>
              <a:gd name="f292" fmla="*/ 162595 f226 1"/>
              <a:gd name="f293" fmla="*/ 219456 f227 1"/>
              <a:gd name="f294" fmla="*/ 206910 f226 1"/>
              <a:gd name="f295" fmla="*/ 159651 f227 1"/>
              <a:gd name="f296" fmla="*/ 217129 f226 1"/>
              <a:gd name="f297" fmla="*/ 121432 f227 1"/>
              <a:gd name="f298" fmla="*/ 162412 f226 1"/>
              <a:gd name="f299" fmla="*/ 114282 f227 1"/>
              <a:gd name="f300" fmla="*/ 149122 f226 1"/>
              <a:gd name="f301" fmla="*/ 109104 f227 1"/>
              <a:gd name="f302" fmla="*/ 162732 f226 1"/>
              <a:gd name="f303" fmla="*/ 181786 f227 1"/>
              <a:gd name="f304" fmla="+- f228 0 f1"/>
              <a:gd name="f305" fmla="*/ f231 1 642276"/>
              <a:gd name="f306" fmla="*/ f232 1 658558"/>
              <a:gd name="f307" fmla="*/ f233 1 642276"/>
              <a:gd name="f308" fmla="*/ f234 1 658558"/>
              <a:gd name="f309" fmla="*/ f235 1 642276"/>
              <a:gd name="f310" fmla="*/ f236 1 658558"/>
              <a:gd name="f311" fmla="*/ f237 1 642276"/>
              <a:gd name="f312" fmla="*/ f238 1 658558"/>
              <a:gd name="f313" fmla="*/ f239 1 642276"/>
              <a:gd name="f314" fmla="*/ f240 1 658558"/>
              <a:gd name="f315" fmla="*/ f241 1 642276"/>
              <a:gd name="f316" fmla="*/ f242 1 658558"/>
              <a:gd name="f317" fmla="*/ f243 1 642276"/>
              <a:gd name="f318" fmla="*/ f244 1 658558"/>
              <a:gd name="f319" fmla="*/ f245 1 642276"/>
              <a:gd name="f320" fmla="*/ f246 1 658558"/>
              <a:gd name="f321" fmla="*/ f247 1 642276"/>
              <a:gd name="f322" fmla="*/ f248 1 658558"/>
              <a:gd name="f323" fmla="*/ f249 1 642276"/>
              <a:gd name="f324" fmla="*/ f250 1 658558"/>
              <a:gd name="f325" fmla="*/ f251 1 642276"/>
              <a:gd name="f326" fmla="*/ f252 1 658558"/>
              <a:gd name="f327" fmla="*/ f253 1 642276"/>
              <a:gd name="f328" fmla="*/ f254 1 658558"/>
              <a:gd name="f329" fmla="*/ f255 1 642276"/>
              <a:gd name="f330" fmla="*/ f256 1 658558"/>
              <a:gd name="f331" fmla="*/ f257 1 642276"/>
              <a:gd name="f332" fmla="*/ f258 1 658558"/>
              <a:gd name="f333" fmla="*/ f259 1 642276"/>
              <a:gd name="f334" fmla="*/ f260 1 658558"/>
              <a:gd name="f335" fmla="*/ f261 1 642276"/>
              <a:gd name="f336" fmla="*/ f262 1 658558"/>
              <a:gd name="f337" fmla="*/ f263 1 642276"/>
              <a:gd name="f338" fmla="*/ f264 1 658558"/>
              <a:gd name="f339" fmla="*/ f265 1 642276"/>
              <a:gd name="f340" fmla="*/ f266 1 642276"/>
              <a:gd name="f341" fmla="*/ f267 1 658558"/>
              <a:gd name="f342" fmla="*/ f268 1 642276"/>
              <a:gd name="f343" fmla="*/ f269 1 658558"/>
              <a:gd name="f344" fmla="*/ f270 1 642276"/>
              <a:gd name="f345" fmla="*/ f271 1 658558"/>
              <a:gd name="f346" fmla="*/ f272 1 642276"/>
              <a:gd name="f347" fmla="*/ f273 1 658558"/>
              <a:gd name="f348" fmla="*/ f274 1 642276"/>
              <a:gd name="f349" fmla="*/ f275 1 658558"/>
              <a:gd name="f350" fmla="*/ f276 1 642276"/>
              <a:gd name="f351" fmla="*/ f277 1 658558"/>
              <a:gd name="f352" fmla="*/ f278 1 642276"/>
              <a:gd name="f353" fmla="*/ f279 1 658558"/>
              <a:gd name="f354" fmla="*/ f280 1 642276"/>
              <a:gd name="f355" fmla="*/ f281 1 658558"/>
              <a:gd name="f356" fmla="*/ f282 1 642276"/>
              <a:gd name="f357" fmla="*/ f283 1 658558"/>
              <a:gd name="f358" fmla="*/ f284 1 642276"/>
              <a:gd name="f359" fmla="*/ f285 1 658558"/>
              <a:gd name="f360" fmla="*/ f286 1 642276"/>
              <a:gd name="f361" fmla="*/ f287 1 642276"/>
              <a:gd name="f362" fmla="*/ f288 1 658558"/>
              <a:gd name="f363" fmla="*/ f289 1 642276"/>
              <a:gd name="f364" fmla="*/ f290 1 658558"/>
              <a:gd name="f365" fmla="*/ f291 1 642276"/>
              <a:gd name="f366" fmla="*/ f292 1 658558"/>
              <a:gd name="f367" fmla="*/ f293 1 642276"/>
              <a:gd name="f368" fmla="*/ f294 1 658558"/>
              <a:gd name="f369" fmla="*/ f295 1 642276"/>
              <a:gd name="f370" fmla="*/ f296 1 658558"/>
              <a:gd name="f371" fmla="*/ f297 1 642276"/>
              <a:gd name="f372" fmla="*/ f298 1 658558"/>
              <a:gd name="f373" fmla="*/ f299 1 642276"/>
              <a:gd name="f374" fmla="*/ f300 1 658558"/>
              <a:gd name="f375" fmla="*/ f301 1 642276"/>
              <a:gd name="f376" fmla="*/ f302 1 658558"/>
              <a:gd name="f377" fmla="*/ f303 1 642276"/>
              <a:gd name="f378" fmla="*/ f222 1 f229"/>
              <a:gd name="f379" fmla="*/ f223 1 f229"/>
              <a:gd name="f380" fmla="*/ f222 1 f230"/>
              <a:gd name="f381" fmla="*/ f224 1 f230"/>
              <a:gd name="f382" fmla="*/ f305 1 f229"/>
              <a:gd name="f383" fmla="*/ f306 1 f230"/>
              <a:gd name="f384" fmla="*/ f307 1 f229"/>
              <a:gd name="f385" fmla="*/ f308 1 f230"/>
              <a:gd name="f386" fmla="*/ f309 1 f229"/>
              <a:gd name="f387" fmla="*/ f310 1 f230"/>
              <a:gd name="f388" fmla="*/ f311 1 f229"/>
              <a:gd name="f389" fmla="*/ f312 1 f230"/>
              <a:gd name="f390" fmla="*/ f313 1 f229"/>
              <a:gd name="f391" fmla="*/ f314 1 f230"/>
              <a:gd name="f392" fmla="*/ f315 1 f229"/>
              <a:gd name="f393" fmla="*/ f316 1 f230"/>
              <a:gd name="f394" fmla="*/ f317 1 f229"/>
              <a:gd name="f395" fmla="*/ f318 1 f230"/>
              <a:gd name="f396" fmla="*/ f319 1 f229"/>
              <a:gd name="f397" fmla="*/ f320 1 f230"/>
              <a:gd name="f398" fmla="*/ f321 1 f229"/>
              <a:gd name="f399" fmla="*/ f322 1 f230"/>
              <a:gd name="f400" fmla="*/ f323 1 f229"/>
              <a:gd name="f401" fmla="*/ f324 1 f230"/>
              <a:gd name="f402" fmla="*/ f325 1 f229"/>
              <a:gd name="f403" fmla="*/ f326 1 f230"/>
              <a:gd name="f404" fmla="*/ f327 1 f229"/>
              <a:gd name="f405" fmla="*/ f328 1 f230"/>
              <a:gd name="f406" fmla="*/ f329 1 f229"/>
              <a:gd name="f407" fmla="*/ f330 1 f230"/>
              <a:gd name="f408" fmla="*/ f331 1 f229"/>
              <a:gd name="f409" fmla="*/ f332 1 f230"/>
              <a:gd name="f410" fmla="*/ f333 1 f229"/>
              <a:gd name="f411" fmla="*/ f334 1 f230"/>
              <a:gd name="f412" fmla="*/ f335 1 f229"/>
              <a:gd name="f413" fmla="*/ f336 1 f230"/>
              <a:gd name="f414" fmla="*/ f337 1 f229"/>
              <a:gd name="f415" fmla="*/ f338 1 f230"/>
              <a:gd name="f416" fmla="*/ f339 1 f229"/>
              <a:gd name="f417" fmla="*/ f340 1 f229"/>
              <a:gd name="f418" fmla="*/ f341 1 f230"/>
              <a:gd name="f419" fmla="*/ f342 1 f229"/>
              <a:gd name="f420" fmla="*/ f343 1 f230"/>
              <a:gd name="f421" fmla="*/ f344 1 f229"/>
              <a:gd name="f422" fmla="*/ f345 1 f230"/>
              <a:gd name="f423" fmla="*/ f346 1 f229"/>
              <a:gd name="f424" fmla="*/ f347 1 f230"/>
              <a:gd name="f425" fmla="*/ f348 1 f229"/>
              <a:gd name="f426" fmla="*/ f349 1 f230"/>
              <a:gd name="f427" fmla="*/ f350 1 f229"/>
              <a:gd name="f428" fmla="*/ f351 1 f230"/>
              <a:gd name="f429" fmla="*/ f352 1 f229"/>
              <a:gd name="f430" fmla="*/ f353 1 f230"/>
              <a:gd name="f431" fmla="*/ f354 1 f229"/>
              <a:gd name="f432" fmla="*/ f355 1 f230"/>
              <a:gd name="f433" fmla="*/ f356 1 f229"/>
              <a:gd name="f434" fmla="*/ f357 1 f230"/>
              <a:gd name="f435" fmla="*/ f358 1 f229"/>
              <a:gd name="f436" fmla="*/ f359 1 f230"/>
              <a:gd name="f437" fmla="*/ f360 1 f229"/>
              <a:gd name="f438" fmla="*/ f361 1 f229"/>
              <a:gd name="f439" fmla="*/ f362 1 f230"/>
              <a:gd name="f440" fmla="*/ f363 1 f229"/>
              <a:gd name="f441" fmla="*/ f364 1 f230"/>
              <a:gd name="f442" fmla="*/ f365 1 f229"/>
              <a:gd name="f443" fmla="*/ f366 1 f230"/>
              <a:gd name="f444" fmla="*/ f367 1 f229"/>
              <a:gd name="f445" fmla="*/ f368 1 f230"/>
              <a:gd name="f446" fmla="*/ f369 1 f229"/>
              <a:gd name="f447" fmla="*/ f370 1 f230"/>
              <a:gd name="f448" fmla="*/ f371 1 f229"/>
              <a:gd name="f449" fmla="*/ f372 1 f230"/>
              <a:gd name="f450" fmla="*/ f373 1 f229"/>
              <a:gd name="f451" fmla="*/ f374 1 f230"/>
              <a:gd name="f452" fmla="*/ f375 1 f229"/>
              <a:gd name="f453" fmla="*/ f376 1 f230"/>
              <a:gd name="f454" fmla="*/ f377 1 f229"/>
              <a:gd name="f455" fmla="*/ f378 f220 1"/>
              <a:gd name="f456" fmla="*/ f379 f220 1"/>
              <a:gd name="f457" fmla="*/ f381 f221 1"/>
              <a:gd name="f458" fmla="*/ f380 f221 1"/>
              <a:gd name="f459" fmla="*/ f382 f220 1"/>
              <a:gd name="f460" fmla="*/ f383 f221 1"/>
              <a:gd name="f461" fmla="*/ f384 f220 1"/>
              <a:gd name="f462" fmla="*/ f385 f221 1"/>
              <a:gd name="f463" fmla="*/ f386 f220 1"/>
              <a:gd name="f464" fmla="*/ f387 f221 1"/>
              <a:gd name="f465" fmla="*/ f388 f220 1"/>
              <a:gd name="f466" fmla="*/ f389 f221 1"/>
              <a:gd name="f467" fmla="*/ f390 f220 1"/>
              <a:gd name="f468" fmla="*/ f391 f221 1"/>
              <a:gd name="f469" fmla="*/ f392 f220 1"/>
              <a:gd name="f470" fmla="*/ f393 f221 1"/>
              <a:gd name="f471" fmla="*/ f394 f220 1"/>
              <a:gd name="f472" fmla="*/ f395 f221 1"/>
              <a:gd name="f473" fmla="*/ f396 f220 1"/>
              <a:gd name="f474" fmla="*/ f397 f221 1"/>
              <a:gd name="f475" fmla="*/ f398 f220 1"/>
              <a:gd name="f476" fmla="*/ f399 f221 1"/>
              <a:gd name="f477" fmla="*/ f400 f220 1"/>
              <a:gd name="f478" fmla="*/ f401 f221 1"/>
              <a:gd name="f479" fmla="*/ f402 f220 1"/>
              <a:gd name="f480" fmla="*/ f403 f221 1"/>
              <a:gd name="f481" fmla="*/ f404 f220 1"/>
              <a:gd name="f482" fmla="*/ f405 f221 1"/>
              <a:gd name="f483" fmla="*/ f406 f220 1"/>
              <a:gd name="f484" fmla="*/ f407 f221 1"/>
              <a:gd name="f485" fmla="*/ f408 f220 1"/>
              <a:gd name="f486" fmla="*/ f409 f221 1"/>
              <a:gd name="f487" fmla="*/ f410 f220 1"/>
              <a:gd name="f488" fmla="*/ f411 f221 1"/>
              <a:gd name="f489" fmla="*/ f412 f220 1"/>
              <a:gd name="f490" fmla="*/ f413 f221 1"/>
              <a:gd name="f491" fmla="*/ f414 f220 1"/>
              <a:gd name="f492" fmla="*/ f415 f221 1"/>
              <a:gd name="f493" fmla="*/ f416 f220 1"/>
              <a:gd name="f494" fmla="*/ f417 f220 1"/>
              <a:gd name="f495" fmla="*/ f418 f221 1"/>
              <a:gd name="f496" fmla="*/ f419 f220 1"/>
              <a:gd name="f497" fmla="*/ f420 f221 1"/>
              <a:gd name="f498" fmla="*/ f421 f220 1"/>
              <a:gd name="f499" fmla="*/ f422 f221 1"/>
              <a:gd name="f500" fmla="*/ f423 f220 1"/>
              <a:gd name="f501" fmla="*/ f424 f221 1"/>
              <a:gd name="f502" fmla="*/ f425 f220 1"/>
              <a:gd name="f503" fmla="*/ f426 f221 1"/>
              <a:gd name="f504" fmla="*/ f427 f220 1"/>
              <a:gd name="f505" fmla="*/ f428 f221 1"/>
              <a:gd name="f506" fmla="*/ f429 f220 1"/>
              <a:gd name="f507" fmla="*/ f430 f221 1"/>
              <a:gd name="f508" fmla="*/ f431 f220 1"/>
              <a:gd name="f509" fmla="*/ f432 f221 1"/>
              <a:gd name="f510" fmla="*/ f433 f220 1"/>
              <a:gd name="f511" fmla="*/ f434 f221 1"/>
              <a:gd name="f512" fmla="*/ f435 f220 1"/>
              <a:gd name="f513" fmla="*/ f436 f221 1"/>
              <a:gd name="f514" fmla="*/ f437 f220 1"/>
              <a:gd name="f515" fmla="*/ f438 f220 1"/>
              <a:gd name="f516" fmla="*/ f439 f221 1"/>
              <a:gd name="f517" fmla="*/ f440 f220 1"/>
              <a:gd name="f518" fmla="*/ f441 f221 1"/>
              <a:gd name="f519" fmla="*/ f442 f220 1"/>
              <a:gd name="f520" fmla="*/ f443 f221 1"/>
              <a:gd name="f521" fmla="*/ f444 f220 1"/>
              <a:gd name="f522" fmla="*/ f445 f221 1"/>
              <a:gd name="f523" fmla="*/ f446 f220 1"/>
              <a:gd name="f524" fmla="*/ f447 f221 1"/>
              <a:gd name="f525" fmla="*/ f448 f220 1"/>
              <a:gd name="f526" fmla="*/ f449 f221 1"/>
              <a:gd name="f527" fmla="*/ f450 f220 1"/>
              <a:gd name="f528" fmla="*/ f451 f221 1"/>
              <a:gd name="f529" fmla="*/ f452 f220 1"/>
              <a:gd name="f530" fmla="*/ f453 f221 1"/>
              <a:gd name="f531" fmla="*/ f454 f2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4">
                <a:pos x="f459" y="f460"/>
              </a:cxn>
              <a:cxn ang="f304">
                <a:pos x="f461" y="f462"/>
              </a:cxn>
              <a:cxn ang="f304">
                <a:pos x="f463" y="f464"/>
              </a:cxn>
              <a:cxn ang="f304">
                <a:pos x="f465" y="f466"/>
              </a:cxn>
              <a:cxn ang="f304">
                <a:pos x="f467" y="f468"/>
              </a:cxn>
              <a:cxn ang="f304">
                <a:pos x="f469" y="f470"/>
              </a:cxn>
              <a:cxn ang="f304">
                <a:pos x="f471" y="f472"/>
              </a:cxn>
              <a:cxn ang="f304">
                <a:pos x="f473" y="f474"/>
              </a:cxn>
              <a:cxn ang="f304">
                <a:pos x="f475" y="f476"/>
              </a:cxn>
              <a:cxn ang="f304">
                <a:pos x="f477" y="f478"/>
              </a:cxn>
              <a:cxn ang="f304">
                <a:pos x="f459" y="f460"/>
              </a:cxn>
              <a:cxn ang="f304">
                <a:pos x="f479" y="f480"/>
              </a:cxn>
              <a:cxn ang="f304">
                <a:pos x="f481" y="f482"/>
              </a:cxn>
              <a:cxn ang="f304">
                <a:pos x="f483" y="f484"/>
              </a:cxn>
              <a:cxn ang="f304">
                <a:pos x="f485" y="f486"/>
              </a:cxn>
              <a:cxn ang="f304">
                <a:pos x="f487" y="f488"/>
              </a:cxn>
              <a:cxn ang="f304">
                <a:pos x="f489" y="f490"/>
              </a:cxn>
              <a:cxn ang="f304">
                <a:pos x="f491" y="f492"/>
              </a:cxn>
              <a:cxn ang="f304">
                <a:pos x="f493" y="f480"/>
              </a:cxn>
              <a:cxn ang="f304">
                <a:pos x="f494" y="f495"/>
              </a:cxn>
              <a:cxn ang="f304">
                <a:pos x="f496" y="f497"/>
              </a:cxn>
              <a:cxn ang="f304">
                <a:pos x="f498" y="f499"/>
              </a:cxn>
              <a:cxn ang="f304">
                <a:pos x="f500" y="f501"/>
              </a:cxn>
              <a:cxn ang="f304">
                <a:pos x="f502" y="f503"/>
              </a:cxn>
              <a:cxn ang="f304">
                <a:pos x="f504" y="f505"/>
              </a:cxn>
              <a:cxn ang="f304">
                <a:pos x="f506" y="f507"/>
              </a:cxn>
              <a:cxn ang="f304">
                <a:pos x="f508" y="f509"/>
              </a:cxn>
              <a:cxn ang="f304">
                <a:pos x="f510" y="f511"/>
              </a:cxn>
              <a:cxn ang="f304">
                <a:pos x="f512" y="f513"/>
              </a:cxn>
              <a:cxn ang="f304">
                <a:pos x="f514" y="f495"/>
              </a:cxn>
              <a:cxn ang="f304">
                <a:pos x="f515" y="f516"/>
              </a:cxn>
              <a:cxn ang="f304">
                <a:pos x="f517" y="f518"/>
              </a:cxn>
              <a:cxn ang="f304">
                <a:pos x="f519" y="f520"/>
              </a:cxn>
              <a:cxn ang="f304">
                <a:pos x="f521" y="f522"/>
              </a:cxn>
              <a:cxn ang="f304">
                <a:pos x="f523" y="f524"/>
              </a:cxn>
              <a:cxn ang="f304">
                <a:pos x="f525" y="f526"/>
              </a:cxn>
              <a:cxn ang="f304">
                <a:pos x="f527" y="f528"/>
              </a:cxn>
              <a:cxn ang="f304">
                <a:pos x="f529" y="f530"/>
              </a:cxn>
              <a:cxn ang="f304">
                <a:pos x="f531" y="f495"/>
              </a:cxn>
            </a:cxnLst>
            <a:rect l="f455" t="f458" r="f456" b="f457"/>
            <a:pathLst>
              <a:path w="642276" h="658558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8" y="f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68"/>
                </a:cubicBezTo>
                <a:close/>
                <a:moveTo>
                  <a:pt x="f110" y="f111"/>
                </a:move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lose/>
                <a:moveTo>
                  <a:pt x="f75" y="f111"/>
                </a:move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111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orma libre: forma 49">
            <a:extLst>
              <a:ext uri="{FF2B5EF4-FFF2-40B4-BE49-F238E27FC236}">
                <a16:creationId xmlns:a16="http://schemas.microsoft.com/office/drawing/2014/main" id="{735BE2E5-C880-4B69-8931-E18164850F54}"/>
              </a:ext>
            </a:extLst>
          </p:cNvPr>
          <p:cNvSpPr/>
          <p:nvPr/>
        </p:nvSpPr>
        <p:spPr>
          <a:xfrm>
            <a:off x="364068" y="4618716"/>
            <a:ext cx="913000" cy="2938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45078"/>
              <a:gd name="f7" fmla="val 336369"/>
              <a:gd name="f8" fmla="val 521290"/>
              <a:gd name="f9" fmla="val 18"/>
              <a:gd name="f10" fmla="val 677744"/>
              <a:gd name="f11" fmla="val 834153"/>
              <a:gd name="f12" fmla="val 990606"/>
              <a:gd name="f13" fmla="val 1042254"/>
              <a:gd name="f14" fmla="val 1058431"/>
              <a:gd name="f15" fmla="val 26827"/>
              <a:gd name="f16" fmla="val 1033730"/>
              <a:gd name="f17" fmla="val 72104"/>
              <a:gd name="f18" fmla="val 1005592"/>
              <a:gd name="f19" fmla="val 123660"/>
              <a:gd name="f20" fmla="val 977867"/>
              <a:gd name="f21" fmla="val 175490"/>
              <a:gd name="f22" fmla="val 947987"/>
              <a:gd name="f23" fmla="val 226038"/>
              <a:gd name="f24" fmla="val 905185"/>
              <a:gd name="f25" fmla="val 298399"/>
              <a:gd name="f26" fmla="val 839331"/>
              <a:gd name="f27" fmla="val 334511"/>
              <a:gd name="f28" fmla="val 756384"/>
              <a:gd name="f29" fmla="val 335335"/>
              <a:gd name="f30" fmla="val 601488"/>
              <a:gd name="f31" fmla="val 336894"/>
              <a:gd name="f32" fmla="val 446546"/>
              <a:gd name="f33" fmla="val 336481"/>
              <a:gd name="f34" fmla="val 291650"/>
              <a:gd name="f35" fmla="val 335473"/>
              <a:gd name="f36" fmla="val 207557"/>
              <a:gd name="f37" fmla="val 334923"/>
              <a:gd name="f38" fmla="val 141108"/>
              <a:gd name="f39" fmla="val 298995"/>
              <a:gd name="f40" fmla="val 97572"/>
              <a:gd name="f41" fmla="val 226313"/>
              <a:gd name="f42" fmla="val 66227"/>
              <a:gd name="f43" fmla="val 173978"/>
              <a:gd name="f44" fmla="val 37539"/>
              <a:gd name="f45" fmla="val 120039"/>
              <a:gd name="f46" fmla="val 8622"/>
              <a:gd name="f47" fmla="val 66330"/>
              <a:gd name="f48" fmla="val -12000"/>
              <a:gd name="f49" fmla="val 28064"/>
              <a:gd name="f50" fmla="val 5414"/>
              <a:gd name="f51" fmla="val 201"/>
              <a:gd name="f52" fmla="val 49729"/>
              <a:gd name="f53" fmla="val 155"/>
              <a:gd name="f54" fmla="val 199309"/>
              <a:gd name="f55" fmla="val -120"/>
              <a:gd name="f56" fmla="val 348843"/>
              <a:gd name="f57" fmla="val 64"/>
              <a:gd name="f58" fmla="val 498423"/>
              <a:gd name="f59" fmla="val 506076"/>
              <a:gd name="f60" fmla="val 513683"/>
              <a:gd name="f61" fmla="val 521336"/>
              <a:gd name="f62" fmla="+- 0 0 -90"/>
              <a:gd name="f63" fmla="*/ f3 1 1045078"/>
              <a:gd name="f64" fmla="*/ f4 1 336369"/>
              <a:gd name="f65" fmla="val f5"/>
              <a:gd name="f66" fmla="val f6"/>
              <a:gd name="f67" fmla="val f7"/>
              <a:gd name="f68" fmla="*/ f62 f0 1"/>
              <a:gd name="f69" fmla="+- f67 0 f65"/>
              <a:gd name="f70" fmla="+- f66 0 f65"/>
              <a:gd name="f71" fmla="*/ f68 1 f2"/>
              <a:gd name="f72" fmla="*/ f70 1 1045078"/>
              <a:gd name="f73" fmla="*/ f69 1 336369"/>
              <a:gd name="f74" fmla="*/ 521290 f70 1"/>
              <a:gd name="f75" fmla="*/ 18 f69 1"/>
              <a:gd name="f76" fmla="*/ 990606 f70 1"/>
              <a:gd name="f77" fmla="*/ 1033730 f70 1"/>
              <a:gd name="f78" fmla="*/ 72104 f69 1"/>
              <a:gd name="f79" fmla="*/ 947987 f70 1"/>
              <a:gd name="f80" fmla="*/ 226038 f69 1"/>
              <a:gd name="f81" fmla="*/ 756384 f70 1"/>
              <a:gd name="f82" fmla="*/ 335335 f69 1"/>
              <a:gd name="f83" fmla="*/ 291650 f70 1"/>
              <a:gd name="f84" fmla="*/ 335473 f69 1"/>
              <a:gd name="f85" fmla="*/ 97572 f70 1"/>
              <a:gd name="f86" fmla="*/ 226313 f69 1"/>
              <a:gd name="f87" fmla="*/ 8622 f70 1"/>
              <a:gd name="f88" fmla="*/ 66330 f69 1"/>
              <a:gd name="f89" fmla="*/ 49729 f70 1"/>
              <a:gd name="f90" fmla="*/ 155 f69 1"/>
              <a:gd name="f91" fmla="*/ 498423 f70 1"/>
              <a:gd name="f92" fmla="*/ 521336 f70 1"/>
              <a:gd name="f93" fmla="+- f71 0 f1"/>
              <a:gd name="f94" fmla="*/ f74 1 1045078"/>
              <a:gd name="f95" fmla="*/ f75 1 336369"/>
              <a:gd name="f96" fmla="*/ f76 1 1045078"/>
              <a:gd name="f97" fmla="*/ f77 1 1045078"/>
              <a:gd name="f98" fmla="*/ f78 1 336369"/>
              <a:gd name="f99" fmla="*/ f79 1 1045078"/>
              <a:gd name="f100" fmla="*/ f80 1 336369"/>
              <a:gd name="f101" fmla="*/ f81 1 1045078"/>
              <a:gd name="f102" fmla="*/ f82 1 336369"/>
              <a:gd name="f103" fmla="*/ f83 1 1045078"/>
              <a:gd name="f104" fmla="*/ f84 1 336369"/>
              <a:gd name="f105" fmla="*/ f85 1 1045078"/>
              <a:gd name="f106" fmla="*/ f86 1 336369"/>
              <a:gd name="f107" fmla="*/ f87 1 1045078"/>
              <a:gd name="f108" fmla="*/ f88 1 336369"/>
              <a:gd name="f109" fmla="*/ f89 1 1045078"/>
              <a:gd name="f110" fmla="*/ f90 1 336369"/>
              <a:gd name="f111" fmla="*/ f91 1 1045078"/>
              <a:gd name="f112" fmla="*/ f92 1 1045078"/>
              <a:gd name="f113" fmla="*/ f65 1 f72"/>
              <a:gd name="f114" fmla="*/ f66 1 f72"/>
              <a:gd name="f115" fmla="*/ f65 1 f73"/>
              <a:gd name="f116" fmla="*/ f67 1 f73"/>
              <a:gd name="f117" fmla="*/ f94 1 f72"/>
              <a:gd name="f118" fmla="*/ f95 1 f73"/>
              <a:gd name="f119" fmla="*/ f96 1 f72"/>
              <a:gd name="f120" fmla="*/ f97 1 f72"/>
              <a:gd name="f121" fmla="*/ f98 1 f73"/>
              <a:gd name="f122" fmla="*/ f99 1 f72"/>
              <a:gd name="f123" fmla="*/ f100 1 f73"/>
              <a:gd name="f124" fmla="*/ f101 1 f72"/>
              <a:gd name="f125" fmla="*/ f102 1 f73"/>
              <a:gd name="f126" fmla="*/ f103 1 f72"/>
              <a:gd name="f127" fmla="*/ f104 1 f73"/>
              <a:gd name="f128" fmla="*/ f105 1 f72"/>
              <a:gd name="f129" fmla="*/ f106 1 f73"/>
              <a:gd name="f130" fmla="*/ f107 1 f72"/>
              <a:gd name="f131" fmla="*/ f108 1 f73"/>
              <a:gd name="f132" fmla="*/ f109 1 f72"/>
              <a:gd name="f133" fmla="*/ f110 1 f73"/>
              <a:gd name="f134" fmla="*/ f111 1 f72"/>
              <a:gd name="f135" fmla="*/ f112 1 f72"/>
              <a:gd name="f136" fmla="*/ f113 f63 1"/>
              <a:gd name="f137" fmla="*/ f114 f63 1"/>
              <a:gd name="f138" fmla="*/ f116 f64 1"/>
              <a:gd name="f139" fmla="*/ f115 f64 1"/>
              <a:gd name="f140" fmla="*/ f117 f63 1"/>
              <a:gd name="f141" fmla="*/ f118 f64 1"/>
              <a:gd name="f142" fmla="*/ f119 f63 1"/>
              <a:gd name="f143" fmla="*/ f120 f63 1"/>
              <a:gd name="f144" fmla="*/ f121 f64 1"/>
              <a:gd name="f145" fmla="*/ f122 f63 1"/>
              <a:gd name="f146" fmla="*/ f123 f64 1"/>
              <a:gd name="f147" fmla="*/ f124 f63 1"/>
              <a:gd name="f148" fmla="*/ f125 f64 1"/>
              <a:gd name="f149" fmla="*/ f126 f63 1"/>
              <a:gd name="f150" fmla="*/ f127 f64 1"/>
              <a:gd name="f151" fmla="*/ f128 f63 1"/>
              <a:gd name="f152" fmla="*/ f129 f64 1"/>
              <a:gd name="f153" fmla="*/ f130 f63 1"/>
              <a:gd name="f154" fmla="*/ f131 f64 1"/>
              <a:gd name="f155" fmla="*/ f132 f63 1"/>
              <a:gd name="f156" fmla="*/ f133 f64 1"/>
              <a:gd name="f157" fmla="*/ f134 f63 1"/>
              <a:gd name="f158" fmla="*/ f135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">
                <a:pos x="f140" y="f141"/>
              </a:cxn>
              <a:cxn ang="f93">
                <a:pos x="f142" y="f141"/>
              </a:cxn>
              <a:cxn ang="f93">
                <a:pos x="f143" y="f144"/>
              </a:cxn>
              <a:cxn ang="f93">
                <a:pos x="f145" y="f146"/>
              </a:cxn>
              <a:cxn ang="f93">
                <a:pos x="f147" y="f148"/>
              </a:cxn>
              <a:cxn ang="f93">
                <a:pos x="f149" y="f150"/>
              </a:cxn>
              <a:cxn ang="f93">
                <a:pos x="f151" y="f152"/>
              </a:cxn>
              <a:cxn ang="f93">
                <a:pos x="f153" y="f154"/>
              </a:cxn>
              <a:cxn ang="f93">
                <a:pos x="f155" y="f156"/>
              </a:cxn>
              <a:cxn ang="f93">
                <a:pos x="f157" y="f141"/>
              </a:cxn>
              <a:cxn ang="f93">
                <a:pos x="f158" y="f141"/>
              </a:cxn>
            </a:cxnLst>
            <a:rect l="f136" t="f139" r="f137" b="f138"/>
            <a:pathLst>
              <a:path w="1045077" h="336369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9"/>
                </a:cubicBezTo>
                <a:cubicBezTo>
                  <a:pt x="f59" y="f9"/>
                  <a:pt x="f60" y="f9"/>
                  <a:pt x="f61" y="f9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orma libre: forma 51">
            <a:extLst>
              <a:ext uri="{FF2B5EF4-FFF2-40B4-BE49-F238E27FC236}">
                <a16:creationId xmlns:a16="http://schemas.microsoft.com/office/drawing/2014/main" id="{C527F111-1378-4B24-A856-2B88663F47FA}"/>
              </a:ext>
            </a:extLst>
          </p:cNvPr>
          <p:cNvSpPr/>
          <p:nvPr/>
        </p:nvSpPr>
        <p:spPr>
          <a:xfrm>
            <a:off x="1601260" y="2808049"/>
            <a:ext cx="573429" cy="5745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6381"/>
              <a:gd name="f7" fmla="val 657618"/>
              <a:gd name="f8" fmla="val 328537"/>
              <a:gd name="f9" fmla="val 429678"/>
              <a:gd name="f10" fmla="val 1971"/>
              <a:gd name="f11" fmla="val 529169"/>
              <a:gd name="f12" fmla="val 15260"/>
              <a:gd name="f13" fmla="val 626552"/>
              <a:gd name="f14" fmla="val 43353"/>
              <a:gd name="f15" fmla="val 644516"/>
              <a:gd name="f16" fmla="val 48531"/>
              <a:gd name="f17" fmla="val 657210"/>
              <a:gd name="f18" fmla="val 56963"/>
              <a:gd name="f19" fmla="val 656339"/>
              <a:gd name="f20" fmla="val 77815"/>
              <a:gd name="f21" fmla="val 650336"/>
              <a:gd name="f22" fmla="val 219466"/>
              <a:gd name="f23" fmla="val 636817"/>
              <a:gd name="f24" fmla="val 359743"/>
              <a:gd name="f25" fmla="val 575087"/>
              <a:gd name="f26" fmla="val 490259"/>
              <a:gd name="f27" fmla="val 533660"/>
              <a:gd name="f28" fmla="val 577881"/>
              <a:gd name="f29" fmla="val 471014"/>
              <a:gd name="f30" fmla="val 641581"/>
              <a:gd name="f31" fmla="val 370332"/>
              <a:gd name="f32" fmla="val 654595"/>
              <a:gd name="f33" fmla="val 258009"/>
              <a:gd name="f34" fmla="val 669123"/>
              <a:gd name="f35" fmla="val 167730"/>
              <a:gd name="f36" fmla="val 631682"/>
              <a:gd name="f37" fmla="val 105817"/>
              <a:gd name="f38" fmla="val 533887"/>
              <a:gd name="f39" fmla="val 55362"/>
              <a:gd name="f40" fmla="val 454147"/>
              <a:gd name="f41" fmla="val 33456"/>
              <a:gd name="f42" fmla="val 364693"/>
              <a:gd name="f43" fmla="val 18012"/>
              <a:gd name="f44" fmla="val 273176"/>
              <a:gd name="f45" fmla="val 7610"/>
              <a:gd name="f46" fmla="val 211447"/>
              <a:gd name="f47" fmla="val 3164"/>
              <a:gd name="f48" fmla="val 149030"/>
              <a:gd name="f49" fmla="val 186"/>
              <a:gd name="f50" fmla="val 86522"/>
              <a:gd name="f51" fmla="val -1189"/>
              <a:gd name="f52" fmla="val 57559"/>
              <a:gd name="f53" fmla="val 4631"/>
              <a:gd name="f54" fmla="val 50685"/>
              <a:gd name="f55" fmla="val 32631"/>
              <a:gd name="f56" fmla="val 42665"/>
              <a:gd name="f57" fmla="val 129373"/>
              <a:gd name="f58" fmla="val 14940"/>
              <a:gd name="f59" fmla="val 228130"/>
              <a:gd name="f60" fmla="val 1833"/>
              <a:gd name="f61" fmla="val 328629"/>
              <a:gd name="f62" fmla="val 387011"/>
              <a:gd name="f63" fmla="val 289722"/>
              <a:gd name="f64" fmla="val 250860"/>
              <a:gd name="f65" fmla="val 386919"/>
              <a:gd name="f66" fmla="val 211953"/>
              <a:gd name="f67" fmla="val 173779"/>
              <a:gd name="f68" fmla="val 387148"/>
              <a:gd name="f69" fmla="val 162460"/>
              <a:gd name="f70" fmla="val 402317"/>
              <a:gd name="f71" fmla="val 173046"/>
              <a:gd name="f72" fmla="val 438795"/>
              <a:gd name="f73" fmla="val 193805"/>
              <a:gd name="f74" fmla="val 510331"/>
              <a:gd name="f75" fmla="val 258147"/>
              <a:gd name="f76" fmla="val 556205"/>
              <a:gd name="f77" fmla="val 335274"/>
              <a:gd name="f78" fmla="val 554417"/>
              <a:gd name="f79" fmla="val 406490"/>
              <a:gd name="f80" fmla="val 552767"/>
              <a:gd name="f81" fmla="val 468127"/>
              <a:gd name="f82" fmla="val 502541"/>
              <a:gd name="f83" fmla="val 485358"/>
              <a:gd name="f84" fmla="val 432104"/>
              <a:gd name="f85" fmla="val 492736"/>
              <a:gd name="f86" fmla="val 401996"/>
              <a:gd name="f87" fmla="val 481509"/>
              <a:gd name="f88" fmla="val 387377"/>
              <a:gd name="f89" fmla="val 449842"/>
              <a:gd name="f90" fmla="val 387102"/>
              <a:gd name="f91" fmla="val 409423"/>
              <a:gd name="f92" fmla="val 386736"/>
              <a:gd name="f93" fmla="val 369003"/>
              <a:gd name="f94" fmla="val 328583"/>
              <a:gd name="f95" fmla="val 386965"/>
              <a:gd name="f96" fmla="val 399340"/>
              <a:gd name="f97" fmla="val 236056"/>
              <a:gd name="f98" fmla="val 406214"/>
              <a:gd name="f99" fmla="val 195315"/>
              <a:gd name="f100" fmla="val 416480"/>
              <a:gd name="f101" fmla="val 159708"/>
              <a:gd name="f102" fmla="val 462032"/>
              <a:gd name="f103" fmla="val 158883"/>
              <a:gd name="f104" fmla="val 509280"/>
              <a:gd name="f105" fmla="val 158058"/>
              <a:gd name="f106" fmla="val 519637"/>
              <a:gd name="f107" fmla="val 194766"/>
              <a:gd name="f108" fmla="val 527656"/>
              <a:gd name="f109" fmla="val 234956"/>
              <a:gd name="f110" fmla="val 540717"/>
              <a:gd name="f111" fmla="val 208468"/>
              <a:gd name="f112" fmla="val 532010"/>
              <a:gd name="f113" fmla="val 179322"/>
              <a:gd name="f114" fmla="val 509143"/>
              <a:gd name="f115" fmla="val 160945"/>
              <a:gd name="f116" fmla="val 482425"/>
              <a:gd name="f117" fmla="val 139498"/>
              <a:gd name="f118" fmla="val 447688"/>
              <a:gd name="f119" fmla="val 138994"/>
              <a:gd name="f120" fmla="val 420284"/>
              <a:gd name="f121" fmla="val 396545"/>
              <a:gd name="f122" fmla="val 177626"/>
              <a:gd name="f123" fmla="val 386417"/>
              <a:gd name="f124" fmla="val 208055"/>
              <a:gd name="f125" fmla="val 193989"/>
              <a:gd name="f126" fmla="val 144310"/>
              <a:gd name="f127" fmla="val 158565"/>
              <a:gd name="f128" fmla="val 143760"/>
              <a:gd name="f129" fmla="val 124606"/>
              <a:gd name="f130" fmla="val 174510"/>
              <a:gd name="f131" fmla="val 121444"/>
              <a:gd name="f132" fmla="val 210805"/>
              <a:gd name="f133" fmla="val 120848"/>
              <a:gd name="f134" fmla="val 217450"/>
              <a:gd name="f135" fmla="val 116633"/>
              <a:gd name="f136" fmla="val 228907"/>
              <a:gd name="f137" fmla="val 127310"/>
              <a:gd name="f138" fmla="val 229503"/>
              <a:gd name="f139" fmla="val 135651"/>
              <a:gd name="f140" fmla="val 229961"/>
              <a:gd name="f141" fmla="val 132947"/>
              <a:gd name="f142" fmla="val 218687"/>
              <a:gd name="f143" fmla="val 134184"/>
              <a:gd name="f144" fmla="val 212455"/>
              <a:gd name="f145" fmla="val 141746"/>
              <a:gd name="f146" fmla="val 173639"/>
              <a:gd name="f147" fmla="val 170480"/>
              <a:gd name="f148" fmla="val 152605"/>
              <a:gd name="f149" fmla="val 206224"/>
              <a:gd name="f150" fmla="val 159983"/>
              <a:gd name="f151" fmla="val 231063"/>
              <a:gd name="f152" fmla="val 165161"/>
              <a:gd name="f153" fmla="val 247423"/>
              <a:gd name="f154" fmla="val 184638"/>
              <a:gd name="f155" fmla="val 253106"/>
              <a:gd name="f156" fmla="val 215479"/>
              <a:gd name="f157" fmla="val 254068"/>
              <a:gd name="f158" fmla="val 220841"/>
              <a:gd name="f159" fmla="val 251319"/>
              <a:gd name="f160" fmla="val 230282"/>
              <a:gd name="f161" fmla="val 260163"/>
              <a:gd name="f162" fmla="val 229411"/>
              <a:gd name="f163" fmla="val 267954"/>
              <a:gd name="f164" fmla="val 228632"/>
              <a:gd name="f165" fmla="val 265433"/>
              <a:gd name="f166" fmla="val 219604"/>
              <a:gd name="f167" fmla="val 265387"/>
              <a:gd name="f168" fmla="val 213967"/>
              <a:gd name="f169" fmla="val 265296"/>
              <a:gd name="f170" fmla="val 177397"/>
              <a:gd name="f171" fmla="val 231796"/>
              <a:gd name="f172" fmla="val 144860"/>
              <a:gd name="f173" fmla="val 194035"/>
              <a:gd name="f174" fmla="val 144264"/>
              <a:gd name="f175" fmla="+- 0 0 -90"/>
              <a:gd name="f176" fmla="*/ f3 1 656381"/>
              <a:gd name="f177" fmla="*/ f4 1 657618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656381"/>
              <a:gd name="f186" fmla="*/ f182 1 657618"/>
              <a:gd name="f187" fmla="*/ 328537 f183 1"/>
              <a:gd name="f188" fmla="*/ 0 f182 1"/>
              <a:gd name="f189" fmla="*/ 626552 f183 1"/>
              <a:gd name="f190" fmla="*/ 43353 f182 1"/>
              <a:gd name="f191" fmla="*/ 656339 f183 1"/>
              <a:gd name="f192" fmla="*/ 77815 f182 1"/>
              <a:gd name="f193" fmla="*/ 575087 f183 1"/>
              <a:gd name="f194" fmla="*/ 490259 f182 1"/>
              <a:gd name="f195" fmla="*/ 370332 f183 1"/>
              <a:gd name="f196" fmla="*/ 654595 f182 1"/>
              <a:gd name="f197" fmla="*/ 105817 f183 1"/>
              <a:gd name="f198" fmla="*/ 533887 f182 1"/>
              <a:gd name="f199" fmla="*/ 18012 f183 1"/>
              <a:gd name="f200" fmla="*/ 273176 f182 1"/>
              <a:gd name="f201" fmla="*/ 186 f183 1"/>
              <a:gd name="f202" fmla="*/ 86522 f182 1"/>
              <a:gd name="f203" fmla="*/ 32631 f183 1"/>
              <a:gd name="f204" fmla="*/ 42665 f182 1"/>
              <a:gd name="f205" fmla="*/ 328629 f183 1"/>
              <a:gd name="f206" fmla="*/ 387011 f182 1"/>
              <a:gd name="f207" fmla="*/ 211953 f183 1"/>
              <a:gd name="f208" fmla="*/ 173046 f183 1"/>
              <a:gd name="f209" fmla="*/ 438795 f182 1"/>
              <a:gd name="f210" fmla="*/ 335274 f183 1"/>
              <a:gd name="f211" fmla="*/ 554417 f182 1"/>
              <a:gd name="f212" fmla="*/ 485358 f183 1"/>
              <a:gd name="f213" fmla="*/ 432104 f182 1"/>
              <a:gd name="f214" fmla="*/ 449842 f183 1"/>
              <a:gd name="f215" fmla="*/ 387102 f182 1"/>
              <a:gd name="f216" fmla="*/ 328583 f183 1"/>
              <a:gd name="f217" fmla="*/ 386965 f182 1"/>
              <a:gd name="f218" fmla="*/ 399340 f183 1"/>
              <a:gd name="f219" fmla="*/ 236056 f182 1"/>
              <a:gd name="f220" fmla="*/ 462032 f183 1"/>
              <a:gd name="f221" fmla="*/ 158883 f182 1"/>
              <a:gd name="f222" fmla="*/ 527656 f183 1"/>
              <a:gd name="f223" fmla="*/ 234956 f182 1"/>
              <a:gd name="f224" fmla="*/ 509143 f183 1"/>
              <a:gd name="f225" fmla="*/ 160945 f182 1"/>
              <a:gd name="f226" fmla="*/ 420284 f183 1"/>
              <a:gd name="f227" fmla="*/ 159708 f182 1"/>
              <a:gd name="f228" fmla="*/ 193989 f183 1"/>
              <a:gd name="f229" fmla="*/ 144310 f182 1"/>
              <a:gd name="f230" fmla="*/ 121444 f183 1"/>
              <a:gd name="f231" fmla="*/ 210805 f182 1"/>
              <a:gd name="f232" fmla="*/ 127310 f183 1"/>
              <a:gd name="f233" fmla="*/ 229503 f182 1"/>
              <a:gd name="f234" fmla="*/ 134184 f183 1"/>
              <a:gd name="f235" fmla="*/ 212455 f182 1"/>
              <a:gd name="f236" fmla="*/ 206224 f183 1"/>
              <a:gd name="f237" fmla="*/ 159983 f182 1"/>
              <a:gd name="f238" fmla="*/ 253106 f183 1"/>
              <a:gd name="f239" fmla="*/ 215479 f182 1"/>
              <a:gd name="f240" fmla="*/ 260163 f183 1"/>
              <a:gd name="f241" fmla="*/ 229411 f182 1"/>
              <a:gd name="f242" fmla="*/ 265387 f183 1"/>
              <a:gd name="f243" fmla="*/ 213967 f182 1"/>
              <a:gd name="f244" fmla="*/ 194035 f183 1"/>
              <a:gd name="f245" fmla="*/ 144264 f182 1"/>
              <a:gd name="f246" fmla="+- f184 0 f1"/>
              <a:gd name="f247" fmla="*/ f187 1 656381"/>
              <a:gd name="f248" fmla="*/ f188 1 657618"/>
              <a:gd name="f249" fmla="*/ f189 1 656381"/>
              <a:gd name="f250" fmla="*/ f190 1 657618"/>
              <a:gd name="f251" fmla="*/ f191 1 656381"/>
              <a:gd name="f252" fmla="*/ f192 1 657618"/>
              <a:gd name="f253" fmla="*/ f193 1 656381"/>
              <a:gd name="f254" fmla="*/ f194 1 657618"/>
              <a:gd name="f255" fmla="*/ f195 1 656381"/>
              <a:gd name="f256" fmla="*/ f196 1 657618"/>
              <a:gd name="f257" fmla="*/ f197 1 656381"/>
              <a:gd name="f258" fmla="*/ f198 1 657618"/>
              <a:gd name="f259" fmla="*/ f199 1 656381"/>
              <a:gd name="f260" fmla="*/ f200 1 657618"/>
              <a:gd name="f261" fmla="*/ f201 1 656381"/>
              <a:gd name="f262" fmla="*/ f202 1 657618"/>
              <a:gd name="f263" fmla="*/ f203 1 656381"/>
              <a:gd name="f264" fmla="*/ f204 1 657618"/>
              <a:gd name="f265" fmla="*/ f205 1 656381"/>
              <a:gd name="f266" fmla="*/ f206 1 657618"/>
              <a:gd name="f267" fmla="*/ f207 1 656381"/>
              <a:gd name="f268" fmla="*/ f208 1 656381"/>
              <a:gd name="f269" fmla="*/ f209 1 657618"/>
              <a:gd name="f270" fmla="*/ f210 1 656381"/>
              <a:gd name="f271" fmla="*/ f211 1 657618"/>
              <a:gd name="f272" fmla="*/ f212 1 656381"/>
              <a:gd name="f273" fmla="*/ f213 1 657618"/>
              <a:gd name="f274" fmla="*/ f214 1 656381"/>
              <a:gd name="f275" fmla="*/ f215 1 657618"/>
              <a:gd name="f276" fmla="*/ f216 1 656381"/>
              <a:gd name="f277" fmla="*/ f217 1 657618"/>
              <a:gd name="f278" fmla="*/ f218 1 656381"/>
              <a:gd name="f279" fmla="*/ f219 1 657618"/>
              <a:gd name="f280" fmla="*/ f220 1 656381"/>
              <a:gd name="f281" fmla="*/ f221 1 657618"/>
              <a:gd name="f282" fmla="*/ f222 1 656381"/>
              <a:gd name="f283" fmla="*/ f223 1 657618"/>
              <a:gd name="f284" fmla="*/ f224 1 656381"/>
              <a:gd name="f285" fmla="*/ f225 1 657618"/>
              <a:gd name="f286" fmla="*/ f226 1 656381"/>
              <a:gd name="f287" fmla="*/ f227 1 657618"/>
              <a:gd name="f288" fmla="*/ f228 1 656381"/>
              <a:gd name="f289" fmla="*/ f229 1 657618"/>
              <a:gd name="f290" fmla="*/ f230 1 656381"/>
              <a:gd name="f291" fmla="*/ f231 1 657618"/>
              <a:gd name="f292" fmla="*/ f232 1 656381"/>
              <a:gd name="f293" fmla="*/ f233 1 657618"/>
              <a:gd name="f294" fmla="*/ f234 1 656381"/>
              <a:gd name="f295" fmla="*/ f235 1 657618"/>
              <a:gd name="f296" fmla="*/ f236 1 656381"/>
              <a:gd name="f297" fmla="*/ f237 1 657618"/>
              <a:gd name="f298" fmla="*/ f238 1 656381"/>
              <a:gd name="f299" fmla="*/ f239 1 657618"/>
              <a:gd name="f300" fmla="*/ f240 1 656381"/>
              <a:gd name="f301" fmla="*/ f241 1 657618"/>
              <a:gd name="f302" fmla="*/ f242 1 656381"/>
              <a:gd name="f303" fmla="*/ f243 1 657618"/>
              <a:gd name="f304" fmla="*/ f244 1 656381"/>
              <a:gd name="f305" fmla="*/ f245 1 657618"/>
              <a:gd name="f306" fmla="*/ f178 1 f185"/>
              <a:gd name="f307" fmla="*/ f179 1 f185"/>
              <a:gd name="f308" fmla="*/ f178 1 f186"/>
              <a:gd name="f309" fmla="*/ f180 1 f186"/>
              <a:gd name="f310" fmla="*/ f247 1 f185"/>
              <a:gd name="f311" fmla="*/ f248 1 f186"/>
              <a:gd name="f312" fmla="*/ f249 1 f185"/>
              <a:gd name="f313" fmla="*/ f250 1 f186"/>
              <a:gd name="f314" fmla="*/ f251 1 f185"/>
              <a:gd name="f315" fmla="*/ f252 1 f186"/>
              <a:gd name="f316" fmla="*/ f253 1 f185"/>
              <a:gd name="f317" fmla="*/ f254 1 f186"/>
              <a:gd name="f318" fmla="*/ f255 1 f185"/>
              <a:gd name="f319" fmla="*/ f256 1 f186"/>
              <a:gd name="f320" fmla="*/ f257 1 f185"/>
              <a:gd name="f321" fmla="*/ f258 1 f186"/>
              <a:gd name="f322" fmla="*/ f259 1 f185"/>
              <a:gd name="f323" fmla="*/ f260 1 f186"/>
              <a:gd name="f324" fmla="*/ f261 1 f185"/>
              <a:gd name="f325" fmla="*/ f262 1 f186"/>
              <a:gd name="f326" fmla="*/ f263 1 f185"/>
              <a:gd name="f327" fmla="*/ f264 1 f186"/>
              <a:gd name="f328" fmla="*/ f265 1 f185"/>
              <a:gd name="f329" fmla="*/ f266 1 f186"/>
              <a:gd name="f330" fmla="*/ f267 1 f185"/>
              <a:gd name="f331" fmla="*/ f268 1 f185"/>
              <a:gd name="f332" fmla="*/ f269 1 f186"/>
              <a:gd name="f333" fmla="*/ f270 1 f185"/>
              <a:gd name="f334" fmla="*/ f271 1 f186"/>
              <a:gd name="f335" fmla="*/ f272 1 f185"/>
              <a:gd name="f336" fmla="*/ f273 1 f186"/>
              <a:gd name="f337" fmla="*/ f274 1 f185"/>
              <a:gd name="f338" fmla="*/ f275 1 f186"/>
              <a:gd name="f339" fmla="*/ f276 1 f185"/>
              <a:gd name="f340" fmla="*/ f277 1 f186"/>
              <a:gd name="f341" fmla="*/ f278 1 f185"/>
              <a:gd name="f342" fmla="*/ f279 1 f186"/>
              <a:gd name="f343" fmla="*/ f280 1 f185"/>
              <a:gd name="f344" fmla="*/ f281 1 f186"/>
              <a:gd name="f345" fmla="*/ f282 1 f185"/>
              <a:gd name="f346" fmla="*/ f283 1 f186"/>
              <a:gd name="f347" fmla="*/ f284 1 f185"/>
              <a:gd name="f348" fmla="*/ f285 1 f186"/>
              <a:gd name="f349" fmla="*/ f286 1 f185"/>
              <a:gd name="f350" fmla="*/ f287 1 f186"/>
              <a:gd name="f351" fmla="*/ f288 1 f185"/>
              <a:gd name="f352" fmla="*/ f289 1 f186"/>
              <a:gd name="f353" fmla="*/ f290 1 f185"/>
              <a:gd name="f354" fmla="*/ f291 1 f186"/>
              <a:gd name="f355" fmla="*/ f292 1 f185"/>
              <a:gd name="f356" fmla="*/ f293 1 f186"/>
              <a:gd name="f357" fmla="*/ f294 1 f185"/>
              <a:gd name="f358" fmla="*/ f295 1 f186"/>
              <a:gd name="f359" fmla="*/ f296 1 f185"/>
              <a:gd name="f360" fmla="*/ f297 1 f186"/>
              <a:gd name="f361" fmla="*/ f298 1 f185"/>
              <a:gd name="f362" fmla="*/ f299 1 f186"/>
              <a:gd name="f363" fmla="*/ f300 1 f185"/>
              <a:gd name="f364" fmla="*/ f301 1 f186"/>
              <a:gd name="f365" fmla="*/ f302 1 f185"/>
              <a:gd name="f366" fmla="*/ f303 1 f186"/>
              <a:gd name="f367" fmla="*/ f304 1 f185"/>
              <a:gd name="f368" fmla="*/ f305 1 f186"/>
              <a:gd name="f369" fmla="*/ f306 f176 1"/>
              <a:gd name="f370" fmla="*/ f307 f176 1"/>
              <a:gd name="f371" fmla="*/ f309 f177 1"/>
              <a:gd name="f372" fmla="*/ f308 f177 1"/>
              <a:gd name="f373" fmla="*/ f310 f176 1"/>
              <a:gd name="f374" fmla="*/ f311 f177 1"/>
              <a:gd name="f375" fmla="*/ f312 f176 1"/>
              <a:gd name="f376" fmla="*/ f313 f177 1"/>
              <a:gd name="f377" fmla="*/ f314 f176 1"/>
              <a:gd name="f378" fmla="*/ f315 f177 1"/>
              <a:gd name="f379" fmla="*/ f316 f176 1"/>
              <a:gd name="f380" fmla="*/ f317 f177 1"/>
              <a:gd name="f381" fmla="*/ f318 f176 1"/>
              <a:gd name="f382" fmla="*/ f319 f177 1"/>
              <a:gd name="f383" fmla="*/ f320 f176 1"/>
              <a:gd name="f384" fmla="*/ f321 f177 1"/>
              <a:gd name="f385" fmla="*/ f322 f176 1"/>
              <a:gd name="f386" fmla="*/ f323 f177 1"/>
              <a:gd name="f387" fmla="*/ f324 f176 1"/>
              <a:gd name="f388" fmla="*/ f325 f177 1"/>
              <a:gd name="f389" fmla="*/ f326 f176 1"/>
              <a:gd name="f390" fmla="*/ f327 f177 1"/>
              <a:gd name="f391" fmla="*/ f328 f176 1"/>
              <a:gd name="f392" fmla="*/ f329 f177 1"/>
              <a:gd name="f393" fmla="*/ f330 f176 1"/>
              <a:gd name="f394" fmla="*/ f331 f176 1"/>
              <a:gd name="f395" fmla="*/ f332 f177 1"/>
              <a:gd name="f396" fmla="*/ f333 f176 1"/>
              <a:gd name="f397" fmla="*/ f334 f177 1"/>
              <a:gd name="f398" fmla="*/ f335 f176 1"/>
              <a:gd name="f399" fmla="*/ f336 f177 1"/>
              <a:gd name="f400" fmla="*/ f337 f176 1"/>
              <a:gd name="f401" fmla="*/ f338 f177 1"/>
              <a:gd name="f402" fmla="*/ f339 f176 1"/>
              <a:gd name="f403" fmla="*/ f340 f177 1"/>
              <a:gd name="f404" fmla="*/ f341 f176 1"/>
              <a:gd name="f405" fmla="*/ f342 f177 1"/>
              <a:gd name="f406" fmla="*/ f343 f176 1"/>
              <a:gd name="f407" fmla="*/ f344 f177 1"/>
              <a:gd name="f408" fmla="*/ f345 f176 1"/>
              <a:gd name="f409" fmla="*/ f346 f177 1"/>
              <a:gd name="f410" fmla="*/ f347 f176 1"/>
              <a:gd name="f411" fmla="*/ f348 f177 1"/>
              <a:gd name="f412" fmla="*/ f349 f176 1"/>
              <a:gd name="f413" fmla="*/ f350 f177 1"/>
              <a:gd name="f414" fmla="*/ f351 f176 1"/>
              <a:gd name="f415" fmla="*/ f352 f177 1"/>
              <a:gd name="f416" fmla="*/ f353 f176 1"/>
              <a:gd name="f417" fmla="*/ f354 f177 1"/>
              <a:gd name="f418" fmla="*/ f355 f176 1"/>
              <a:gd name="f419" fmla="*/ f356 f177 1"/>
              <a:gd name="f420" fmla="*/ f357 f176 1"/>
              <a:gd name="f421" fmla="*/ f358 f177 1"/>
              <a:gd name="f422" fmla="*/ f359 f176 1"/>
              <a:gd name="f423" fmla="*/ f360 f177 1"/>
              <a:gd name="f424" fmla="*/ f361 f176 1"/>
              <a:gd name="f425" fmla="*/ f362 f177 1"/>
              <a:gd name="f426" fmla="*/ f363 f176 1"/>
              <a:gd name="f427" fmla="*/ f364 f177 1"/>
              <a:gd name="f428" fmla="*/ f365 f176 1"/>
              <a:gd name="f429" fmla="*/ f366 f177 1"/>
              <a:gd name="f430" fmla="*/ f367 f176 1"/>
              <a:gd name="f431" fmla="*/ f368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6">
                <a:pos x="f373" y="f374"/>
              </a:cxn>
              <a:cxn ang="f246">
                <a:pos x="f375" y="f376"/>
              </a:cxn>
              <a:cxn ang="f246">
                <a:pos x="f377" y="f378"/>
              </a:cxn>
              <a:cxn ang="f246">
                <a:pos x="f379" y="f380"/>
              </a:cxn>
              <a:cxn ang="f246">
                <a:pos x="f381" y="f382"/>
              </a:cxn>
              <a:cxn ang="f246">
                <a:pos x="f383" y="f384"/>
              </a:cxn>
              <a:cxn ang="f246">
                <a:pos x="f385" y="f386"/>
              </a:cxn>
              <a:cxn ang="f246">
                <a:pos x="f387" y="f388"/>
              </a:cxn>
              <a:cxn ang="f246">
                <a:pos x="f389" y="f390"/>
              </a:cxn>
              <a:cxn ang="f246">
                <a:pos x="f373" y="f374"/>
              </a:cxn>
              <a:cxn ang="f246">
                <a:pos x="f391" y="f392"/>
              </a:cxn>
              <a:cxn ang="f246">
                <a:pos x="f393" y="f392"/>
              </a:cxn>
              <a:cxn ang="f246">
                <a:pos x="f394" y="f395"/>
              </a:cxn>
              <a:cxn ang="f246">
                <a:pos x="f396" y="f397"/>
              </a:cxn>
              <a:cxn ang="f246">
                <a:pos x="f398" y="f399"/>
              </a:cxn>
              <a:cxn ang="f246">
                <a:pos x="f400" y="f401"/>
              </a:cxn>
              <a:cxn ang="f246">
                <a:pos x="f402" y="f403"/>
              </a:cxn>
              <a:cxn ang="f246">
                <a:pos x="f404" y="f405"/>
              </a:cxn>
              <a:cxn ang="f246">
                <a:pos x="f406" y="f407"/>
              </a:cxn>
              <a:cxn ang="f246">
                <a:pos x="f408" y="f409"/>
              </a:cxn>
              <a:cxn ang="f246">
                <a:pos x="f410" y="f411"/>
              </a:cxn>
              <a:cxn ang="f246">
                <a:pos x="f412" y="f413"/>
              </a:cxn>
              <a:cxn ang="f246">
                <a:pos x="f404" y="f405"/>
              </a:cxn>
              <a:cxn ang="f246">
                <a:pos x="f414" y="f415"/>
              </a:cxn>
              <a:cxn ang="f246">
                <a:pos x="f416" y="f417"/>
              </a:cxn>
              <a:cxn ang="f246">
                <a:pos x="f418" y="f419"/>
              </a:cxn>
              <a:cxn ang="f246">
                <a:pos x="f420" y="f421"/>
              </a:cxn>
              <a:cxn ang="f246">
                <a:pos x="f422" y="f423"/>
              </a:cxn>
              <a:cxn ang="f246">
                <a:pos x="f424" y="f425"/>
              </a:cxn>
              <a:cxn ang="f246">
                <a:pos x="f426" y="f427"/>
              </a:cxn>
              <a:cxn ang="f246">
                <a:pos x="f428" y="f429"/>
              </a:cxn>
              <a:cxn ang="f246">
                <a:pos x="f430" y="f431"/>
              </a:cxn>
            </a:cxnLst>
            <a:rect l="f369" t="f372" r="f370" b="f371"/>
            <a:pathLst>
              <a:path w="656381" h="657618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8" y="f5"/>
                </a:cubicBezTo>
                <a:close/>
                <a:moveTo>
                  <a:pt x="f61" y="f62"/>
                </a:moveTo>
                <a:cubicBezTo>
                  <a:pt x="f63" y="f62"/>
                  <a:pt x="f64" y="f65"/>
                  <a:pt x="f66" y="f62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62"/>
                  <a:pt x="f94" y="f95"/>
                </a:cubicBezTo>
                <a:close/>
                <a:moveTo>
                  <a:pt x="f96" y="f97"/>
                </a:move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01"/>
                </a:cubicBezTo>
                <a:cubicBezTo>
                  <a:pt x="f121" y="f122"/>
                  <a:pt x="f123" y="f124"/>
                  <a:pt x="f96" y="f97"/>
                </a:cubicBezTo>
                <a:close/>
                <a:moveTo>
                  <a:pt x="f125" y="f126"/>
                </a:move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orma libre: forma 52">
            <a:extLst>
              <a:ext uri="{FF2B5EF4-FFF2-40B4-BE49-F238E27FC236}">
                <a16:creationId xmlns:a16="http://schemas.microsoft.com/office/drawing/2014/main" id="{F50B86DD-E652-485C-A4E4-A72596A83BE6}"/>
              </a:ext>
            </a:extLst>
          </p:cNvPr>
          <p:cNvSpPr/>
          <p:nvPr/>
        </p:nvSpPr>
        <p:spPr>
          <a:xfrm>
            <a:off x="1599057" y="2113397"/>
            <a:ext cx="613562" cy="5015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02319"/>
              <a:gd name="f7" fmla="val 574095"/>
              <a:gd name="f8" fmla="val 366606"/>
              <a:gd name="f9" fmla="val 573910"/>
              <a:gd name="f10" fmla="val 318487"/>
              <a:gd name="f11" fmla="val 270415"/>
              <a:gd name="f12" fmla="val 574002"/>
              <a:gd name="f13" fmla="val 222296"/>
              <a:gd name="f14" fmla="val 154976"/>
              <a:gd name="f15" fmla="val 573727"/>
              <a:gd name="f16" fmla="val 99663"/>
              <a:gd name="f17" fmla="val 537936"/>
              <a:gd name="f18" fmla="val 76474"/>
              <a:gd name="f19" fmla="val 475382"/>
              <a:gd name="f20" fmla="val 51544"/>
              <a:gd name="f21" fmla="val 408153"/>
              <a:gd name="f22" fmla="val 28997"/>
              <a:gd name="f23" fmla="val 339962"/>
              <a:gd name="f24" fmla="val 6817"/>
              <a:gd name="f25" fmla="val 271771"/>
              <a:gd name="f26" fmla="val -3357"/>
              <a:gd name="f27" fmla="val 240471"/>
              <a:gd name="f28" fmla="val -2211"/>
              <a:gd name="f29" fmla="val 207980"/>
              <a:gd name="f30" fmla="val 10712"/>
              <a:gd name="f31" fmla="val 177551"/>
              <a:gd name="f32" fmla="val 28310"/>
              <a:gd name="f33" fmla="val 136031"/>
              <a:gd name="f34" fmla="val 50994"/>
              <a:gd name="f35" fmla="val 96849"/>
              <a:gd name="f36" fmla="val 77757"/>
              <a:gd name="f37" fmla="val 60691"/>
              <a:gd name="f38" fmla="val 110845"/>
              <a:gd name="f39" fmla="val 15918"/>
              <a:gd name="f40" fmla="val 158917"/>
              <a:gd name="f41" fmla="val 429"/>
              <a:gd name="f42" fmla="val 212535"/>
              <a:gd name="f43" fmla="val 245"/>
              <a:gd name="f44" fmla="val 314867"/>
              <a:gd name="f45" fmla="val -167"/>
              <a:gd name="f46" fmla="val 417153"/>
              <a:gd name="f47" fmla="val 16"/>
              <a:gd name="f48" fmla="val 519486"/>
              <a:gd name="f49" fmla="val 531630"/>
              <a:gd name="f50" fmla="val 543820"/>
              <a:gd name="f51" fmla="val 2033"/>
              <a:gd name="f52" fmla="val 555964"/>
              <a:gd name="f53" fmla="val 3362"/>
              <a:gd name="f54" fmla="val 579382"/>
              <a:gd name="f55" fmla="val 5928"/>
              <a:gd name="f56" fmla="val 582956"/>
              <a:gd name="f57" fmla="val 13352"/>
              <a:gd name="f58" fmla="val 567833"/>
              <a:gd name="f59" fmla="val 32233"/>
              <a:gd name="f60" fmla="val 528605"/>
              <a:gd name="f61" fmla="val 81130"/>
              <a:gd name="f62" fmla="val 490844"/>
              <a:gd name="f63" fmla="val 131082"/>
              <a:gd name="f64" fmla="val 460048"/>
              <a:gd name="f65" fmla="val 185754"/>
              <a:gd name="f66" fmla="val 428794"/>
              <a:gd name="f67" fmla="val 241296"/>
              <a:gd name="f68" fmla="val 401297"/>
              <a:gd name="f69" fmla="val 298397"/>
              <a:gd name="f70" fmla="val 404459"/>
              <a:gd name="f71" fmla="val 364709"/>
              <a:gd name="f72" fmla="val 405009"/>
              <a:gd name="f73" fmla="val 376349"/>
              <a:gd name="f74" fmla="val 397539"/>
              <a:gd name="f75" fmla="val 382765"/>
              <a:gd name="f76" fmla="val 390620"/>
              <a:gd name="f77" fmla="val 389731"/>
              <a:gd name="f78" fmla="val 358311"/>
              <a:gd name="f79" fmla="val 422176"/>
              <a:gd name="f80" fmla="val 325957"/>
              <a:gd name="f81" fmla="val 454622"/>
              <a:gd name="f82" fmla="val 293466"/>
              <a:gd name="f83" fmla="val 486930"/>
              <a:gd name="f84" fmla="val 283201"/>
              <a:gd name="f85" fmla="val 497150"/>
              <a:gd name="f86" fmla="val 274218"/>
              <a:gd name="f87" fmla="val 507827"/>
              <a:gd name="f88" fmla="val 283246"/>
              <a:gd name="f89" fmla="val 522904"/>
              <a:gd name="f90" fmla="val 291724"/>
              <a:gd name="f91" fmla="val 537065"/>
              <a:gd name="f92" fmla="val 304419"/>
              <a:gd name="f93" fmla="val 533765"/>
              <a:gd name="f94" fmla="val 317754"/>
              <a:gd name="f95" fmla="val 530787"/>
              <a:gd name="f96" fmla="val 337872"/>
              <a:gd name="f97" fmla="val 526296"/>
              <a:gd name="f98" fmla="val 354370"/>
              <a:gd name="f99" fmla="val 516993"/>
              <a:gd name="f100" fmla="val 368577"/>
              <a:gd name="f101" fmla="val 502007"/>
              <a:gd name="f102" fmla="val 390665"/>
              <a:gd name="f103" fmla="val 478773"/>
              <a:gd name="f104" fmla="val 413762"/>
              <a:gd name="f105" fmla="val 456501"/>
              <a:gd name="f106" fmla="val 436492"/>
              <a:gd name="f107" fmla="val 433862"/>
              <a:gd name="f108" fmla="val 442954"/>
              <a:gd name="f109" fmla="val 427446"/>
              <a:gd name="f110" fmla="val 449049"/>
              <a:gd name="f111" fmla="val 420206"/>
              <a:gd name="f112" fmla="val 459452"/>
              <a:gd name="f113" fmla="val 420435"/>
              <a:gd name="f114" fmla="val 538229"/>
              <a:gd name="f115" fmla="val 422314"/>
              <a:gd name="f116" fmla="val 603533"/>
              <a:gd name="f117" fmla="val 385835"/>
              <a:gd name="f118" fmla="val 668057"/>
              <a:gd name="f119" fmla="val 347203"/>
              <a:gd name="f120" fmla="val 673969"/>
              <a:gd name="f121" fmla="val 343674"/>
              <a:gd name="f122" fmla="val 679468"/>
              <a:gd name="f123" fmla="val 339321"/>
              <a:gd name="f124" fmla="val 685701"/>
              <a:gd name="f125" fmla="val 336617"/>
              <a:gd name="f126" fmla="val 698166"/>
              <a:gd name="f127" fmla="val 331163"/>
              <a:gd name="f128" fmla="val 705269"/>
              <a:gd name="f129" fmla="val 337671"/>
              <a:gd name="f130" fmla="val 701144"/>
              <a:gd name="f131" fmla="val 349036"/>
              <a:gd name="f132" fmla="val 681118"/>
              <a:gd name="f133" fmla="val 404029"/>
              <a:gd name="f134" fmla="val 672365"/>
              <a:gd name="f135" fmla="val 463879"/>
              <a:gd name="f136" fmla="val 637720"/>
              <a:gd name="f137" fmla="val 512685"/>
              <a:gd name="f138" fmla="val 609032"/>
              <a:gd name="f139" fmla="val 553059"/>
              <a:gd name="f140" fmla="val 567467"/>
              <a:gd name="f141" fmla="val 573039"/>
              <a:gd name="f142" fmla="val 517790"/>
              <a:gd name="f143" fmla="val 467426"/>
              <a:gd name="f144" fmla="val 574460"/>
              <a:gd name="f145" fmla="val 417016"/>
              <a:gd name="f146" fmla="val 573864"/>
              <a:gd name="f147" fmla="+- 0 0 -90"/>
              <a:gd name="f148" fmla="*/ f3 1 702319"/>
              <a:gd name="f149" fmla="*/ f4 1 574095"/>
              <a:gd name="f150" fmla="val f5"/>
              <a:gd name="f151" fmla="val f6"/>
              <a:gd name="f152" fmla="val f7"/>
              <a:gd name="f153" fmla="*/ f147 f0 1"/>
              <a:gd name="f154" fmla="+- f152 0 f150"/>
              <a:gd name="f155" fmla="+- f151 0 f150"/>
              <a:gd name="f156" fmla="*/ f153 1 f2"/>
              <a:gd name="f157" fmla="*/ f155 1 702319"/>
              <a:gd name="f158" fmla="*/ f154 1 574095"/>
              <a:gd name="f159" fmla="*/ 366606 f155 1"/>
              <a:gd name="f160" fmla="*/ 573910 f154 1"/>
              <a:gd name="f161" fmla="*/ 222296 f155 1"/>
              <a:gd name="f162" fmla="*/ 76474 f155 1"/>
              <a:gd name="f163" fmla="*/ 475382 f154 1"/>
              <a:gd name="f164" fmla="*/ 6817 f155 1"/>
              <a:gd name="f165" fmla="*/ 271771 f154 1"/>
              <a:gd name="f166" fmla="*/ 10712 f155 1"/>
              <a:gd name="f167" fmla="*/ 177551 f154 1"/>
              <a:gd name="f168" fmla="*/ 77757 f155 1"/>
              <a:gd name="f169" fmla="*/ 60691 f154 1"/>
              <a:gd name="f170" fmla="*/ 212535 f155 1"/>
              <a:gd name="f171" fmla="*/ 245 f154 1"/>
              <a:gd name="f172" fmla="*/ 519486 f155 1"/>
              <a:gd name="f173" fmla="*/ 555964 f155 1"/>
              <a:gd name="f174" fmla="*/ 3362 f154 1"/>
              <a:gd name="f175" fmla="*/ 567833 f155 1"/>
              <a:gd name="f176" fmla="*/ 32233 f154 1"/>
              <a:gd name="f177" fmla="*/ 460048 f155 1"/>
              <a:gd name="f178" fmla="*/ 185754 f154 1"/>
              <a:gd name="f179" fmla="*/ 404459 f155 1"/>
              <a:gd name="f180" fmla="*/ 364709 f154 1"/>
              <a:gd name="f181" fmla="*/ 390620 f155 1"/>
              <a:gd name="f182" fmla="*/ 389731 f154 1"/>
              <a:gd name="f183" fmla="*/ 293466 f155 1"/>
              <a:gd name="f184" fmla="*/ 486930 f154 1"/>
              <a:gd name="f185" fmla="*/ 283246 f155 1"/>
              <a:gd name="f186" fmla="*/ 522904 f154 1"/>
              <a:gd name="f187" fmla="*/ 317754 f155 1"/>
              <a:gd name="f188" fmla="*/ 530787 f154 1"/>
              <a:gd name="f189" fmla="*/ 368577 f155 1"/>
              <a:gd name="f190" fmla="*/ 502007 f154 1"/>
              <a:gd name="f191" fmla="*/ 436492 f155 1"/>
              <a:gd name="f192" fmla="*/ 433862 f154 1"/>
              <a:gd name="f193" fmla="*/ 459452 f155 1"/>
              <a:gd name="f194" fmla="*/ 420435 f154 1"/>
              <a:gd name="f195" fmla="*/ 668057 f155 1"/>
              <a:gd name="f196" fmla="*/ 347203 f154 1"/>
              <a:gd name="f197" fmla="*/ 685701 f155 1"/>
              <a:gd name="f198" fmla="*/ 336617 f154 1"/>
              <a:gd name="f199" fmla="*/ 701144 f155 1"/>
              <a:gd name="f200" fmla="*/ 349036 f154 1"/>
              <a:gd name="f201" fmla="*/ 637720 f155 1"/>
              <a:gd name="f202" fmla="*/ 512685 f154 1"/>
              <a:gd name="f203" fmla="*/ 517790 f155 1"/>
              <a:gd name="f204" fmla="*/ 573727 f154 1"/>
              <a:gd name="f205" fmla="+- f156 0 f1"/>
              <a:gd name="f206" fmla="*/ f159 1 702319"/>
              <a:gd name="f207" fmla="*/ f160 1 574095"/>
              <a:gd name="f208" fmla="*/ f161 1 702319"/>
              <a:gd name="f209" fmla="*/ f162 1 702319"/>
              <a:gd name="f210" fmla="*/ f163 1 574095"/>
              <a:gd name="f211" fmla="*/ f164 1 702319"/>
              <a:gd name="f212" fmla="*/ f165 1 574095"/>
              <a:gd name="f213" fmla="*/ f166 1 702319"/>
              <a:gd name="f214" fmla="*/ f167 1 574095"/>
              <a:gd name="f215" fmla="*/ f168 1 702319"/>
              <a:gd name="f216" fmla="*/ f169 1 574095"/>
              <a:gd name="f217" fmla="*/ f170 1 702319"/>
              <a:gd name="f218" fmla="*/ f171 1 574095"/>
              <a:gd name="f219" fmla="*/ f172 1 702319"/>
              <a:gd name="f220" fmla="*/ f173 1 702319"/>
              <a:gd name="f221" fmla="*/ f174 1 574095"/>
              <a:gd name="f222" fmla="*/ f175 1 702319"/>
              <a:gd name="f223" fmla="*/ f176 1 574095"/>
              <a:gd name="f224" fmla="*/ f177 1 702319"/>
              <a:gd name="f225" fmla="*/ f178 1 574095"/>
              <a:gd name="f226" fmla="*/ f179 1 702319"/>
              <a:gd name="f227" fmla="*/ f180 1 574095"/>
              <a:gd name="f228" fmla="*/ f181 1 702319"/>
              <a:gd name="f229" fmla="*/ f182 1 574095"/>
              <a:gd name="f230" fmla="*/ f183 1 702319"/>
              <a:gd name="f231" fmla="*/ f184 1 574095"/>
              <a:gd name="f232" fmla="*/ f185 1 702319"/>
              <a:gd name="f233" fmla="*/ f186 1 574095"/>
              <a:gd name="f234" fmla="*/ f187 1 702319"/>
              <a:gd name="f235" fmla="*/ f188 1 574095"/>
              <a:gd name="f236" fmla="*/ f189 1 702319"/>
              <a:gd name="f237" fmla="*/ f190 1 574095"/>
              <a:gd name="f238" fmla="*/ f191 1 702319"/>
              <a:gd name="f239" fmla="*/ f192 1 574095"/>
              <a:gd name="f240" fmla="*/ f193 1 702319"/>
              <a:gd name="f241" fmla="*/ f194 1 574095"/>
              <a:gd name="f242" fmla="*/ f195 1 702319"/>
              <a:gd name="f243" fmla="*/ f196 1 574095"/>
              <a:gd name="f244" fmla="*/ f197 1 702319"/>
              <a:gd name="f245" fmla="*/ f198 1 574095"/>
              <a:gd name="f246" fmla="*/ f199 1 702319"/>
              <a:gd name="f247" fmla="*/ f200 1 574095"/>
              <a:gd name="f248" fmla="*/ f201 1 702319"/>
              <a:gd name="f249" fmla="*/ f202 1 574095"/>
              <a:gd name="f250" fmla="*/ f203 1 702319"/>
              <a:gd name="f251" fmla="*/ f204 1 574095"/>
              <a:gd name="f252" fmla="*/ f150 1 f157"/>
              <a:gd name="f253" fmla="*/ f151 1 f157"/>
              <a:gd name="f254" fmla="*/ f150 1 f158"/>
              <a:gd name="f255" fmla="*/ f152 1 f158"/>
              <a:gd name="f256" fmla="*/ f206 1 f157"/>
              <a:gd name="f257" fmla="*/ f207 1 f158"/>
              <a:gd name="f258" fmla="*/ f208 1 f157"/>
              <a:gd name="f259" fmla="*/ f209 1 f157"/>
              <a:gd name="f260" fmla="*/ f210 1 f158"/>
              <a:gd name="f261" fmla="*/ f211 1 f157"/>
              <a:gd name="f262" fmla="*/ f212 1 f158"/>
              <a:gd name="f263" fmla="*/ f213 1 f157"/>
              <a:gd name="f264" fmla="*/ f214 1 f158"/>
              <a:gd name="f265" fmla="*/ f215 1 f157"/>
              <a:gd name="f266" fmla="*/ f216 1 f158"/>
              <a:gd name="f267" fmla="*/ f217 1 f157"/>
              <a:gd name="f268" fmla="*/ f218 1 f158"/>
              <a:gd name="f269" fmla="*/ f219 1 f157"/>
              <a:gd name="f270" fmla="*/ f220 1 f157"/>
              <a:gd name="f271" fmla="*/ f221 1 f158"/>
              <a:gd name="f272" fmla="*/ f222 1 f157"/>
              <a:gd name="f273" fmla="*/ f223 1 f158"/>
              <a:gd name="f274" fmla="*/ f224 1 f157"/>
              <a:gd name="f275" fmla="*/ f225 1 f158"/>
              <a:gd name="f276" fmla="*/ f226 1 f157"/>
              <a:gd name="f277" fmla="*/ f227 1 f158"/>
              <a:gd name="f278" fmla="*/ f228 1 f157"/>
              <a:gd name="f279" fmla="*/ f229 1 f158"/>
              <a:gd name="f280" fmla="*/ f230 1 f157"/>
              <a:gd name="f281" fmla="*/ f231 1 f158"/>
              <a:gd name="f282" fmla="*/ f232 1 f157"/>
              <a:gd name="f283" fmla="*/ f233 1 f158"/>
              <a:gd name="f284" fmla="*/ f234 1 f157"/>
              <a:gd name="f285" fmla="*/ f235 1 f158"/>
              <a:gd name="f286" fmla="*/ f236 1 f157"/>
              <a:gd name="f287" fmla="*/ f237 1 f158"/>
              <a:gd name="f288" fmla="*/ f238 1 f157"/>
              <a:gd name="f289" fmla="*/ f239 1 f158"/>
              <a:gd name="f290" fmla="*/ f240 1 f157"/>
              <a:gd name="f291" fmla="*/ f241 1 f158"/>
              <a:gd name="f292" fmla="*/ f242 1 f157"/>
              <a:gd name="f293" fmla="*/ f243 1 f158"/>
              <a:gd name="f294" fmla="*/ f244 1 f157"/>
              <a:gd name="f295" fmla="*/ f245 1 f158"/>
              <a:gd name="f296" fmla="*/ f246 1 f157"/>
              <a:gd name="f297" fmla="*/ f247 1 f158"/>
              <a:gd name="f298" fmla="*/ f248 1 f157"/>
              <a:gd name="f299" fmla="*/ f249 1 f158"/>
              <a:gd name="f300" fmla="*/ f250 1 f157"/>
              <a:gd name="f301" fmla="*/ f251 1 f158"/>
              <a:gd name="f302" fmla="*/ f252 f148 1"/>
              <a:gd name="f303" fmla="*/ f253 f148 1"/>
              <a:gd name="f304" fmla="*/ f255 f149 1"/>
              <a:gd name="f305" fmla="*/ f254 f149 1"/>
              <a:gd name="f306" fmla="*/ f256 f148 1"/>
              <a:gd name="f307" fmla="*/ f257 f149 1"/>
              <a:gd name="f308" fmla="*/ f258 f148 1"/>
              <a:gd name="f309" fmla="*/ f259 f148 1"/>
              <a:gd name="f310" fmla="*/ f260 f149 1"/>
              <a:gd name="f311" fmla="*/ f261 f148 1"/>
              <a:gd name="f312" fmla="*/ f262 f149 1"/>
              <a:gd name="f313" fmla="*/ f263 f148 1"/>
              <a:gd name="f314" fmla="*/ f264 f149 1"/>
              <a:gd name="f315" fmla="*/ f265 f148 1"/>
              <a:gd name="f316" fmla="*/ f266 f149 1"/>
              <a:gd name="f317" fmla="*/ f267 f148 1"/>
              <a:gd name="f318" fmla="*/ f268 f149 1"/>
              <a:gd name="f319" fmla="*/ f269 f148 1"/>
              <a:gd name="f320" fmla="*/ f270 f148 1"/>
              <a:gd name="f321" fmla="*/ f271 f149 1"/>
              <a:gd name="f322" fmla="*/ f272 f148 1"/>
              <a:gd name="f323" fmla="*/ f273 f149 1"/>
              <a:gd name="f324" fmla="*/ f274 f148 1"/>
              <a:gd name="f325" fmla="*/ f275 f149 1"/>
              <a:gd name="f326" fmla="*/ f276 f148 1"/>
              <a:gd name="f327" fmla="*/ f277 f149 1"/>
              <a:gd name="f328" fmla="*/ f278 f148 1"/>
              <a:gd name="f329" fmla="*/ f279 f149 1"/>
              <a:gd name="f330" fmla="*/ f280 f148 1"/>
              <a:gd name="f331" fmla="*/ f281 f149 1"/>
              <a:gd name="f332" fmla="*/ f282 f148 1"/>
              <a:gd name="f333" fmla="*/ f283 f149 1"/>
              <a:gd name="f334" fmla="*/ f284 f148 1"/>
              <a:gd name="f335" fmla="*/ f285 f149 1"/>
              <a:gd name="f336" fmla="*/ f286 f148 1"/>
              <a:gd name="f337" fmla="*/ f287 f149 1"/>
              <a:gd name="f338" fmla="*/ f288 f148 1"/>
              <a:gd name="f339" fmla="*/ f289 f149 1"/>
              <a:gd name="f340" fmla="*/ f290 f148 1"/>
              <a:gd name="f341" fmla="*/ f291 f149 1"/>
              <a:gd name="f342" fmla="*/ f292 f148 1"/>
              <a:gd name="f343" fmla="*/ f293 f149 1"/>
              <a:gd name="f344" fmla="*/ f294 f148 1"/>
              <a:gd name="f345" fmla="*/ f295 f149 1"/>
              <a:gd name="f346" fmla="*/ f296 f148 1"/>
              <a:gd name="f347" fmla="*/ f297 f149 1"/>
              <a:gd name="f348" fmla="*/ f298 f148 1"/>
              <a:gd name="f349" fmla="*/ f299 f149 1"/>
              <a:gd name="f350" fmla="*/ f300 f148 1"/>
              <a:gd name="f351" fmla="*/ f301 f1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5">
                <a:pos x="f306" y="f307"/>
              </a:cxn>
              <a:cxn ang="f205">
                <a:pos x="f308" y="f307"/>
              </a:cxn>
              <a:cxn ang="f205">
                <a:pos x="f309" y="f310"/>
              </a:cxn>
              <a:cxn ang="f205">
                <a:pos x="f311" y="f312"/>
              </a:cxn>
              <a:cxn ang="f205">
                <a:pos x="f313" y="f314"/>
              </a:cxn>
              <a:cxn ang="f205">
                <a:pos x="f315" y="f316"/>
              </a:cxn>
              <a:cxn ang="f205">
                <a:pos x="f317" y="f318"/>
              </a:cxn>
              <a:cxn ang="f205">
                <a:pos x="f319" y="f318"/>
              </a:cxn>
              <a:cxn ang="f205">
                <a:pos x="f320" y="f321"/>
              </a:cxn>
              <a:cxn ang="f205">
                <a:pos x="f322" y="f323"/>
              </a:cxn>
              <a:cxn ang="f205">
                <a:pos x="f324" y="f325"/>
              </a:cxn>
              <a:cxn ang="f205">
                <a:pos x="f326" y="f327"/>
              </a:cxn>
              <a:cxn ang="f205">
                <a:pos x="f328" y="f329"/>
              </a:cxn>
              <a:cxn ang="f205">
                <a:pos x="f330" y="f331"/>
              </a:cxn>
              <a:cxn ang="f205">
                <a:pos x="f332" y="f333"/>
              </a:cxn>
              <a:cxn ang="f205">
                <a:pos x="f334" y="f335"/>
              </a:cxn>
              <a:cxn ang="f205">
                <a:pos x="f336" y="f337"/>
              </a:cxn>
              <a:cxn ang="f205">
                <a:pos x="f338" y="f339"/>
              </a:cxn>
              <a:cxn ang="f205">
                <a:pos x="f340" y="f341"/>
              </a:cxn>
              <a:cxn ang="f205">
                <a:pos x="f342" y="f343"/>
              </a:cxn>
              <a:cxn ang="f205">
                <a:pos x="f344" y="f345"/>
              </a:cxn>
              <a:cxn ang="f205">
                <a:pos x="f346" y="f347"/>
              </a:cxn>
              <a:cxn ang="f205">
                <a:pos x="f348" y="f349"/>
              </a:cxn>
              <a:cxn ang="f205">
                <a:pos x="f350" y="f351"/>
              </a:cxn>
              <a:cxn ang="f205">
                <a:pos x="f306" y="f307"/>
              </a:cxn>
            </a:cxnLst>
            <a:rect l="f302" t="f305" r="f303" b="f304"/>
            <a:pathLst>
              <a:path w="702319" h="574095">
                <a:moveTo>
                  <a:pt x="f8" y="f9"/>
                </a:moveTo>
                <a:cubicBezTo>
                  <a:pt x="f10" y="f9"/>
                  <a:pt x="f11" y="f12"/>
                  <a:pt x="f13" y="f9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3"/>
                </a:cubicBezTo>
                <a:cubicBezTo>
                  <a:pt x="f49" y="f43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5"/>
                </a:cubicBezTo>
                <a:cubicBezTo>
                  <a:pt x="f143" y="f144"/>
                  <a:pt x="f145" y="f146"/>
                  <a:pt x="f8" y="f9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orma libre: forma 53">
            <a:extLst>
              <a:ext uri="{FF2B5EF4-FFF2-40B4-BE49-F238E27FC236}">
                <a16:creationId xmlns:a16="http://schemas.microsoft.com/office/drawing/2014/main" id="{AD4DED5A-CF36-40EA-B624-7DBF60266DF8}"/>
              </a:ext>
            </a:extLst>
          </p:cNvPr>
          <p:cNvSpPr/>
          <p:nvPr/>
        </p:nvSpPr>
        <p:spPr>
          <a:xfrm>
            <a:off x="339251" y="3954167"/>
            <a:ext cx="517065" cy="6421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1860"/>
              <a:gd name="f7" fmla="val 735077"/>
              <a:gd name="f8" fmla="val 591814"/>
              <a:gd name="f9" fmla="val 380842"/>
              <a:gd name="f10" fmla="val 483082"/>
              <a:gd name="f11" fmla="val 591906"/>
              <a:gd name="f12" fmla="val 585323"/>
              <a:gd name="f13" fmla="val 591723"/>
              <a:gd name="f14" fmla="val 687609"/>
              <a:gd name="f15" fmla="val 591631"/>
              <a:gd name="f16" fmla="val 732290"/>
              <a:gd name="f17" fmla="val 571467"/>
              <a:gd name="f18" fmla="val 745168"/>
              <a:gd name="f19" fmla="val 530177"/>
              <a:gd name="f20" fmla="val 727341"/>
              <a:gd name="f21" fmla="val 383484"/>
              <a:gd name="f22" fmla="val 663962"/>
              <a:gd name="f23" fmla="val 230467"/>
              <a:gd name="f24" fmla="val 635137"/>
              <a:gd name="f25" fmla="val 70668"/>
              <a:gd name="f26" fmla="val 643706"/>
              <a:gd name="f27" fmla="val 59257"/>
              <a:gd name="f28" fmla="val 644302"/>
              <a:gd name="f29" fmla="val 47938"/>
              <a:gd name="f30" fmla="val 646869"/>
              <a:gd name="f31" fmla="val 36572"/>
              <a:gd name="f32" fmla="val 647052"/>
              <a:gd name="f33" fmla="val 10588"/>
              <a:gd name="f34" fmla="val 647464"/>
              <a:gd name="f35" fmla="val -4397"/>
              <a:gd name="f36" fmla="val 628584"/>
              <a:gd name="f37" fmla="val 1148"/>
              <a:gd name="f38" fmla="val 603333"/>
              <a:gd name="f39" fmla="val 3623"/>
              <a:gd name="f40" fmla="val 591968"/>
              <a:gd name="f41" fmla="val 9259"/>
              <a:gd name="f42" fmla="val 582115"/>
              <a:gd name="f43" fmla="val 15858"/>
              <a:gd name="f44" fmla="val 572628"/>
              <a:gd name="f45" fmla="val 148436"/>
              <a:gd name="f46" fmla="val 382262"/>
              <a:gd name="f47" fmla="val 298291"/>
              <a:gd name="f48" fmla="val 206836"/>
              <a:gd name="f49" fmla="val 467943"/>
              <a:gd name="f50" fmla="val 48457"/>
              <a:gd name="f51" fmla="val 480225"/>
              <a:gd name="f52" fmla="val 37000"/>
              <a:gd name="f53" fmla="val 492919"/>
              <a:gd name="f54" fmla="val 26048"/>
              <a:gd name="f55" fmla="val 505476"/>
              <a:gd name="f56" fmla="val 14912"/>
              <a:gd name="f57" fmla="val 531689"/>
              <a:gd name="f58" fmla="val -8414"/>
              <a:gd name="f59" fmla="val 561844"/>
              <a:gd name="f60" fmla="val -4061"/>
              <a:gd name="f61" fmla="val 580816"/>
              <a:gd name="f62" fmla="val 25773"/>
              <a:gd name="f63" fmla="val 590211"/>
              <a:gd name="f64" fmla="val 40529"/>
              <a:gd name="f65" fmla="val 57027"/>
              <a:gd name="f66" fmla="val 74120"/>
              <a:gd name="f67" fmla="val 591677"/>
              <a:gd name="f68" fmla="val 176361"/>
              <a:gd name="f69" fmla="val 591769"/>
              <a:gd name="f70" fmla="val 278601"/>
              <a:gd name="f71" fmla="val 380888"/>
              <a:gd name="f72" fmla="+- 0 0 -90"/>
              <a:gd name="f73" fmla="*/ f3 1 591860"/>
              <a:gd name="f74" fmla="*/ f4 1 735077"/>
              <a:gd name="f75" fmla="val f5"/>
              <a:gd name="f76" fmla="val f6"/>
              <a:gd name="f77" fmla="val f7"/>
              <a:gd name="f78" fmla="*/ f72 f0 1"/>
              <a:gd name="f79" fmla="+- f77 0 f75"/>
              <a:gd name="f80" fmla="+- f76 0 f75"/>
              <a:gd name="f81" fmla="*/ f78 1 f2"/>
              <a:gd name="f82" fmla="*/ f80 1 591860"/>
              <a:gd name="f83" fmla="*/ f79 1 735077"/>
              <a:gd name="f84" fmla="*/ 591814 f80 1"/>
              <a:gd name="f85" fmla="*/ 380842 f79 1"/>
              <a:gd name="f86" fmla="*/ 591723 f80 1"/>
              <a:gd name="f87" fmla="*/ 687609 f79 1"/>
              <a:gd name="f88" fmla="*/ 530177 f80 1"/>
              <a:gd name="f89" fmla="*/ 727341 f79 1"/>
              <a:gd name="f90" fmla="*/ 70668 f80 1"/>
              <a:gd name="f91" fmla="*/ 643706 f79 1"/>
              <a:gd name="f92" fmla="*/ 36572 f80 1"/>
              <a:gd name="f93" fmla="*/ 647052 f79 1"/>
              <a:gd name="f94" fmla="*/ 1148 f80 1"/>
              <a:gd name="f95" fmla="*/ 603333 f79 1"/>
              <a:gd name="f96" fmla="*/ 15858 f80 1"/>
              <a:gd name="f97" fmla="*/ 572628 f79 1"/>
              <a:gd name="f98" fmla="*/ 467943 f80 1"/>
              <a:gd name="f99" fmla="*/ 48457 f79 1"/>
              <a:gd name="f100" fmla="*/ 505476 f80 1"/>
              <a:gd name="f101" fmla="*/ 14912 f79 1"/>
              <a:gd name="f102" fmla="*/ 580816 f80 1"/>
              <a:gd name="f103" fmla="*/ 25773 f79 1"/>
              <a:gd name="f104" fmla="*/ 591860 f80 1"/>
              <a:gd name="f105" fmla="*/ 74120 f79 1"/>
              <a:gd name="f106" fmla="*/ 591769 f80 1"/>
              <a:gd name="f107" fmla="*/ 380888 f79 1"/>
              <a:gd name="f108" fmla="+- f81 0 f1"/>
              <a:gd name="f109" fmla="*/ f84 1 591860"/>
              <a:gd name="f110" fmla="*/ f85 1 735077"/>
              <a:gd name="f111" fmla="*/ f86 1 591860"/>
              <a:gd name="f112" fmla="*/ f87 1 735077"/>
              <a:gd name="f113" fmla="*/ f88 1 591860"/>
              <a:gd name="f114" fmla="*/ f89 1 735077"/>
              <a:gd name="f115" fmla="*/ f90 1 591860"/>
              <a:gd name="f116" fmla="*/ f91 1 735077"/>
              <a:gd name="f117" fmla="*/ f92 1 591860"/>
              <a:gd name="f118" fmla="*/ f93 1 735077"/>
              <a:gd name="f119" fmla="*/ f94 1 591860"/>
              <a:gd name="f120" fmla="*/ f95 1 735077"/>
              <a:gd name="f121" fmla="*/ f96 1 591860"/>
              <a:gd name="f122" fmla="*/ f97 1 735077"/>
              <a:gd name="f123" fmla="*/ f98 1 591860"/>
              <a:gd name="f124" fmla="*/ f99 1 735077"/>
              <a:gd name="f125" fmla="*/ f100 1 591860"/>
              <a:gd name="f126" fmla="*/ f101 1 735077"/>
              <a:gd name="f127" fmla="*/ f102 1 591860"/>
              <a:gd name="f128" fmla="*/ f103 1 735077"/>
              <a:gd name="f129" fmla="*/ f104 1 591860"/>
              <a:gd name="f130" fmla="*/ f105 1 735077"/>
              <a:gd name="f131" fmla="*/ f106 1 591860"/>
              <a:gd name="f132" fmla="*/ f107 1 735077"/>
              <a:gd name="f133" fmla="*/ f75 1 f82"/>
              <a:gd name="f134" fmla="*/ f76 1 f82"/>
              <a:gd name="f135" fmla="*/ f75 1 f83"/>
              <a:gd name="f136" fmla="*/ f77 1 f83"/>
              <a:gd name="f137" fmla="*/ f109 1 f82"/>
              <a:gd name="f138" fmla="*/ f110 1 f83"/>
              <a:gd name="f139" fmla="*/ f111 1 f82"/>
              <a:gd name="f140" fmla="*/ f112 1 f83"/>
              <a:gd name="f141" fmla="*/ f113 1 f82"/>
              <a:gd name="f142" fmla="*/ f114 1 f83"/>
              <a:gd name="f143" fmla="*/ f115 1 f82"/>
              <a:gd name="f144" fmla="*/ f116 1 f83"/>
              <a:gd name="f145" fmla="*/ f117 1 f82"/>
              <a:gd name="f146" fmla="*/ f118 1 f83"/>
              <a:gd name="f147" fmla="*/ f119 1 f82"/>
              <a:gd name="f148" fmla="*/ f120 1 f83"/>
              <a:gd name="f149" fmla="*/ f121 1 f82"/>
              <a:gd name="f150" fmla="*/ f122 1 f83"/>
              <a:gd name="f151" fmla="*/ f123 1 f82"/>
              <a:gd name="f152" fmla="*/ f124 1 f83"/>
              <a:gd name="f153" fmla="*/ f125 1 f82"/>
              <a:gd name="f154" fmla="*/ f126 1 f83"/>
              <a:gd name="f155" fmla="*/ f127 1 f82"/>
              <a:gd name="f156" fmla="*/ f128 1 f83"/>
              <a:gd name="f157" fmla="*/ f129 1 f82"/>
              <a:gd name="f158" fmla="*/ f130 1 f83"/>
              <a:gd name="f159" fmla="*/ f131 1 f82"/>
              <a:gd name="f160" fmla="*/ f132 1 f83"/>
              <a:gd name="f161" fmla="*/ f133 f73 1"/>
              <a:gd name="f162" fmla="*/ f134 f73 1"/>
              <a:gd name="f163" fmla="*/ f136 f74 1"/>
              <a:gd name="f164" fmla="*/ f135 f74 1"/>
              <a:gd name="f165" fmla="*/ f137 f73 1"/>
              <a:gd name="f166" fmla="*/ f138 f74 1"/>
              <a:gd name="f167" fmla="*/ f139 f73 1"/>
              <a:gd name="f168" fmla="*/ f140 f74 1"/>
              <a:gd name="f169" fmla="*/ f141 f73 1"/>
              <a:gd name="f170" fmla="*/ f142 f74 1"/>
              <a:gd name="f171" fmla="*/ f143 f73 1"/>
              <a:gd name="f172" fmla="*/ f144 f74 1"/>
              <a:gd name="f173" fmla="*/ f145 f73 1"/>
              <a:gd name="f174" fmla="*/ f146 f74 1"/>
              <a:gd name="f175" fmla="*/ f147 f73 1"/>
              <a:gd name="f176" fmla="*/ f148 f74 1"/>
              <a:gd name="f177" fmla="*/ f149 f73 1"/>
              <a:gd name="f178" fmla="*/ f150 f74 1"/>
              <a:gd name="f179" fmla="*/ f151 f73 1"/>
              <a:gd name="f180" fmla="*/ f152 f74 1"/>
              <a:gd name="f181" fmla="*/ f153 f73 1"/>
              <a:gd name="f182" fmla="*/ f154 f74 1"/>
              <a:gd name="f183" fmla="*/ f155 f73 1"/>
              <a:gd name="f184" fmla="*/ f156 f74 1"/>
              <a:gd name="f185" fmla="*/ f157 f73 1"/>
              <a:gd name="f186" fmla="*/ f158 f74 1"/>
              <a:gd name="f187" fmla="*/ f159 f73 1"/>
              <a:gd name="f188" fmla="*/ f160 f7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65" y="f166"/>
              </a:cxn>
              <a:cxn ang="f108">
                <a:pos x="f167" y="f168"/>
              </a:cxn>
              <a:cxn ang="f108">
                <a:pos x="f169" y="f170"/>
              </a:cxn>
              <a:cxn ang="f108">
                <a:pos x="f171" y="f172"/>
              </a:cxn>
              <a:cxn ang="f108">
                <a:pos x="f173" y="f174"/>
              </a:cxn>
              <a:cxn ang="f108">
                <a:pos x="f175" y="f176"/>
              </a:cxn>
              <a:cxn ang="f108">
                <a:pos x="f177" y="f178"/>
              </a:cxn>
              <a:cxn ang="f108">
                <a:pos x="f179" y="f180"/>
              </a:cxn>
              <a:cxn ang="f108">
                <a:pos x="f181" y="f182"/>
              </a:cxn>
              <a:cxn ang="f108">
                <a:pos x="f183" y="f184"/>
              </a:cxn>
              <a:cxn ang="f108">
                <a:pos x="f185" y="f186"/>
              </a:cxn>
              <a:cxn ang="f108">
                <a:pos x="f187" y="f188"/>
              </a:cxn>
            </a:cxnLst>
            <a:rect l="f161" t="f164" r="f162" b="f163"/>
            <a:pathLst>
              <a:path w="591860" h="735077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" y="f65"/>
                  <a:pt x="f6" y="f66"/>
                </a:cubicBezTo>
                <a:cubicBezTo>
                  <a:pt x="f67" y="f68"/>
                  <a:pt x="f69" y="f70"/>
                  <a:pt x="f69" y="f71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orma libre: forma 59">
            <a:extLst>
              <a:ext uri="{FF2B5EF4-FFF2-40B4-BE49-F238E27FC236}">
                <a16:creationId xmlns:a16="http://schemas.microsoft.com/office/drawing/2014/main" id="{4CFE5C4E-5F70-489E-A129-620BBDA39857}"/>
              </a:ext>
            </a:extLst>
          </p:cNvPr>
          <p:cNvSpPr/>
          <p:nvPr/>
        </p:nvSpPr>
        <p:spPr>
          <a:xfrm>
            <a:off x="1898852" y="3955310"/>
            <a:ext cx="595256" cy="956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1361"/>
              <a:gd name="f7" fmla="val 1095358"/>
              <a:gd name="f8" fmla="val 317712"/>
              <a:gd name="f9" fmla="val 646388"/>
              <a:gd name="f10" fmla="val 592678"/>
              <a:gd name="f11" fmla="val 539564"/>
              <a:gd name="f12" fmla="val 486497"/>
              <a:gd name="f13" fmla="val 317666"/>
              <a:gd name="f14" fmla="val 423988"/>
              <a:gd name="f15" fmla="val 321240"/>
              <a:gd name="f16" fmla="val 432741"/>
              <a:gd name="f17" fmla="val 267760"/>
              <a:gd name="f18" fmla="val 415877"/>
              <a:gd name="f19" fmla="val 161670"/>
              <a:gd name="f20" fmla="val 382377"/>
              <a:gd name="f21" fmla="val 102782"/>
              <a:gd name="f22" fmla="val 277296"/>
              <a:gd name="f23" fmla="val 121205"/>
              <a:gd name="f24" fmla="val 159474"/>
              <a:gd name="f25" fmla="val 128399"/>
              <a:gd name="f26" fmla="val 113509"/>
              <a:gd name="f27" fmla="val 136007"/>
              <a:gd name="f28" fmla="val 67590"/>
              <a:gd name="f29" fmla="val 143614"/>
              <a:gd name="f30" fmla="val 21672"/>
              <a:gd name="f31" fmla="val 144943"/>
              <a:gd name="f32" fmla="val 13606"/>
              <a:gd name="f33" fmla="val 144714"/>
              <a:gd name="f34" fmla="val 3570"/>
              <a:gd name="f35" fmla="val 154429"/>
              <a:gd name="f36" fmla="val 637"/>
              <a:gd name="f37" fmla="val 164190"/>
              <a:gd name="f38" fmla="val -2296"/>
              <a:gd name="f39" fmla="val 169369"/>
              <a:gd name="f40" fmla="val 6549"/>
              <a:gd name="f41" fmla="val 175097"/>
              <a:gd name="f42" fmla="val 12231"/>
              <a:gd name="f43" fmla="val 252408"/>
              <a:gd name="f44" fmla="val 89358"/>
              <a:gd name="f45" fmla="val 329581"/>
              <a:gd name="f46" fmla="val 166623"/>
              <a:gd name="f47" fmla="val 406799"/>
              <a:gd name="f48" fmla="val 243842"/>
              <a:gd name="f49" fmla="val 411107"/>
              <a:gd name="f50" fmla="val 248149"/>
              <a:gd name="f51" fmla="val 415323"/>
              <a:gd name="f52" fmla="val 252595"/>
              <a:gd name="f53" fmla="val 419906"/>
              <a:gd name="f54" fmla="val 256627"/>
              <a:gd name="f55" fmla="val 423801"/>
              <a:gd name="f56" fmla="val 260065"/>
              <a:gd name="f57" fmla="val 428247"/>
              <a:gd name="f58" fmla="val 265014"/>
              <a:gd name="f59" fmla="val 433470"/>
              <a:gd name="f60" fmla="val 259102"/>
              <a:gd name="f61" fmla="val 438008"/>
              <a:gd name="f62" fmla="val 253970"/>
              <a:gd name="f63" fmla="val 434754"/>
              <a:gd name="f64" fmla="val 248883"/>
              <a:gd name="f65" fmla="val 430950"/>
              <a:gd name="f66" fmla="val 244942"/>
              <a:gd name="f67" fmla="val 416056"/>
              <a:gd name="f68" fmla="val 229635"/>
              <a:gd name="f69" fmla="val 400979"/>
              <a:gd name="f70" fmla="val 214421"/>
              <a:gd name="f71" fmla="val 385857"/>
              <a:gd name="f72" fmla="val 199298"/>
              <a:gd name="f73" fmla="val 363263"/>
              <a:gd name="f74" fmla="val 176691"/>
              <a:gd name="f75" fmla="val 362943"/>
              <a:gd name="f76" fmla="val 154327"/>
              <a:gd name="f77" fmla="val 384986"/>
              <a:gd name="f78" fmla="val 132207"/>
              <a:gd name="f79" fmla="val 424901"/>
              <a:gd name="f80" fmla="val 92200"/>
              <a:gd name="f81" fmla="val 464817"/>
              <a:gd name="f82" fmla="val 52192"/>
              <a:gd name="f83" fmla="val 505007"/>
              <a:gd name="f84" fmla="val 12506"/>
              <a:gd name="f85" fmla="val 511194"/>
              <a:gd name="f86" fmla="val 6411"/>
              <a:gd name="f87" fmla="val 517289"/>
              <a:gd name="f88" fmla="val -3121"/>
              <a:gd name="f89" fmla="val 527921"/>
              <a:gd name="f90" fmla="val 1003"/>
              <a:gd name="f91" fmla="val 537223"/>
              <a:gd name="f92" fmla="val 4624"/>
              <a:gd name="f93" fmla="val 536307"/>
              <a:gd name="f94" fmla="val 15256"/>
              <a:gd name="f95" fmla="val 537315"/>
              <a:gd name="f96" fmla="val 23046"/>
              <a:gd name="f97" fmla="val 545335"/>
              <a:gd name="f98" fmla="val 85005"/>
              <a:gd name="f99" fmla="val 562749"/>
              <a:gd name="f100" fmla="val 145726"/>
              <a:gd name="f101" fmla="val 562612"/>
              <a:gd name="f102" fmla="val 208738"/>
              <a:gd name="f103" fmla="val 562382"/>
              <a:gd name="f104" fmla="val 311620"/>
              <a:gd name="f105" fmla="val 494604"/>
              <a:gd name="f106" fmla="val 397317"/>
              <a:gd name="f107" fmla="val 394609"/>
              <a:gd name="f108" fmla="val 422018"/>
              <a:gd name="f109" fmla="val 360880"/>
              <a:gd name="f110" fmla="val 430358"/>
              <a:gd name="f111" fmla="val 360330"/>
              <a:gd name="f112" fmla="val 430862"/>
              <a:gd name="f113" fmla="val 360285"/>
              <a:gd name="f114" fmla="val 464591"/>
              <a:gd name="f115" fmla="val 360193"/>
              <a:gd name="f116" fmla="val 527695"/>
              <a:gd name="f117" fmla="val 590845"/>
              <a:gd name="f118" fmla="val 361980"/>
              <a:gd name="f119" fmla="val 654591"/>
              <a:gd name="f120" fmla="val 381824"/>
              <a:gd name="f121" fmla="val 613346"/>
              <a:gd name="f122" fmla="val 408128"/>
              <a:gd name="f123" fmla="val 577555"/>
              <a:gd name="f124" fmla="val 440803"/>
              <a:gd name="f125" fmla="val 546118"/>
              <a:gd name="f126" fmla="val 497858"/>
              <a:gd name="f127" fmla="val 491171"/>
              <a:gd name="f128" fmla="val 565269"/>
              <a:gd name="f129" fmla="val 464912"/>
              <a:gd name="f130" fmla="val 644597"/>
              <a:gd name="f131" fmla="val 470549"/>
              <a:gd name="f132" fmla="val 652891"/>
              <a:gd name="f133" fmla="val 471145"/>
              <a:gd name="f134" fmla="val 661461"/>
              <a:gd name="f135" fmla="val 472519"/>
              <a:gd name="f136" fmla="val 669160"/>
              <a:gd name="f137" fmla="val 475406"/>
              <a:gd name="f138" fmla="val 681717"/>
              <a:gd name="f139" fmla="val 480127"/>
              <a:gd name="f140" fmla="val 684512"/>
              <a:gd name="f141" fmla="val 490163"/>
              <a:gd name="f142" fmla="val 677867"/>
              <a:gd name="f143" fmla="val 501253"/>
              <a:gd name="f144" fmla="val 673651"/>
              <a:gd name="f145" fmla="val 508310"/>
              <a:gd name="f146" fmla="val 667144"/>
              <a:gd name="f147" fmla="val 514085"/>
              <a:gd name="f148" fmla="val 661232"/>
              <a:gd name="f149" fmla="val 519996"/>
              <a:gd name="f150" fmla="val 567332"/>
              <a:gd name="f151" fmla="val 613988"/>
              <a:gd name="f152" fmla="val 473569"/>
              <a:gd name="f153" fmla="val 708163"/>
              <a:gd name="f154" fmla="val 379120"/>
              <a:gd name="f155" fmla="val 801604"/>
              <a:gd name="f156" fmla="val 365509"/>
              <a:gd name="f157" fmla="val 815077"/>
              <a:gd name="f158" fmla="val 359689"/>
              <a:gd name="f159" fmla="val 828872"/>
              <a:gd name="f160" fmla="val 359918"/>
              <a:gd name="f161" fmla="val 847936"/>
              <a:gd name="f162" fmla="val 360789"/>
              <a:gd name="f163" fmla="val 920480"/>
              <a:gd name="f164" fmla="val 360239"/>
              <a:gd name="f165" fmla="val 993025"/>
              <a:gd name="f166" fmla="val 1065569"/>
              <a:gd name="f167" fmla="val 1080234"/>
              <a:gd name="f168" fmla="val 362255"/>
              <a:gd name="f169" fmla="val 1095128"/>
              <a:gd name="f170" fmla="val 339479"/>
              <a:gd name="f171" fmla="val 1095357"/>
              <a:gd name="f172" fmla="val 317253"/>
              <a:gd name="f173" fmla="val 1095540"/>
              <a:gd name="f174" fmla="val 1081792"/>
              <a:gd name="f175" fmla="val 317757"/>
              <a:gd name="f176" fmla="val 1066440"/>
              <a:gd name="f177" fmla="val 317894"/>
              <a:gd name="f178" fmla="val 991604"/>
              <a:gd name="f179" fmla="val 317390"/>
              <a:gd name="f180" fmla="val 916768"/>
              <a:gd name="f181" fmla="val 318124"/>
              <a:gd name="f182" fmla="val 841932"/>
              <a:gd name="f183" fmla="val 318307"/>
              <a:gd name="f184" fmla="val 824518"/>
              <a:gd name="f185" fmla="val 312991"/>
              <a:gd name="f186" fmla="val 811824"/>
              <a:gd name="f187" fmla="val 300618"/>
              <a:gd name="f188" fmla="val 799542"/>
              <a:gd name="f189" fmla="val 210063"/>
              <a:gd name="f190" fmla="val 709767"/>
              <a:gd name="f191" fmla="val 120059"/>
              <a:gd name="f192" fmla="val 619441"/>
              <a:gd name="f193" fmla="val 29871"/>
              <a:gd name="f194" fmla="val 529253"/>
              <a:gd name="f195" fmla="val 24463"/>
              <a:gd name="f196" fmla="val 523846"/>
              <a:gd name="f197" fmla="val 18964"/>
              <a:gd name="f198" fmla="val 518576"/>
              <a:gd name="f199" fmla="val 13739"/>
              <a:gd name="f200" fmla="val 512985"/>
              <a:gd name="f201" fmla="val 6545"/>
              <a:gd name="f202" fmla="val 505286"/>
              <a:gd name="f203" fmla="val -3308"/>
              <a:gd name="f204" fmla="val 498228"/>
              <a:gd name="f205" fmla="val 1091"/>
              <a:gd name="f206" fmla="val 485718"/>
              <a:gd name="f207" fmla="val 5353"/>
              <a:gd name="f208" fmla="val 473619"/>
              <a:gd name="f209" fmla="val 17222"/>
              <a:gd name="f210" fmla="val 472153"/>
              <a:gd name="f211" fmla="val 27625"/>
              <a:gd name="f212" fmla="val 471190"/>
              <a:gd name="f213" fmla="val 76431"/>
              <a:gd name="f214" fmla="val 466608"/>
              <a:gd name="f215" fmla="val 123358"/>
              <a:gd name="f216" fmla="val 472748"/>
              <a:gd name="f217" fmla="val 167948"/>
              <a:gd name="f218" fmla="val 494883"/>
              <a:gd name="f219" fmla="val 229035"/>
              <a:gd name="f220" fmla="val 525175"/>
              <a:gd name="f221" fmla="val 273305"/>
              <a:gd name="f222" fmla="val 572010"/>
              <a:gd name="f223" fmla="val 305613"/>
              <a:gd name="f224" fmla="val 631173"/>
              <a:gd name="f225" fmla="val 308179"/>
              <a:gd name="f226" fmla="val 635847"/>
              <a:gd name="f227" fmla="val 310792"/>
              <a:gd name="f228" fmla="val 640430"/>
              <a:gd name="f229" fmla="val 313449"/>
              <a:gd name="f230" fmla="val 645013"/>
              <a:gd name="f231" fmla="val 313725"/>
              <a:gd name="f232" fmla="val 645425"/>
              <a:gd name="f233" fmla="val 314733"/>
              <a:gd name="f234" fmla="val 317849"/>
              <a:gd name="f235" fmla="val 646296"/>
              <a:gd name="f236" fmla="+- 0 0 -90"/>
              <a:gd name="f237" fmla="*/ f3 1 681361"/>
              <a:gd name="f238" fmla="*/ f4 1 1095358"/>
              <a:gd name="f239" fmla="val f5"/>
              <a:gd name="f240" fmla="val f6"/>
              <a:gd name="f241" fmla="val f7"/>
              <a:gd name="f242" fmla="*/ f236 f0 1"/>
              <a:gd name="f243" fmla="+- f241 0 f239"/>
              <a:gd name="f244" fmla="+- f240 0 f239"/>
              <a:gd name="f245" fmla="*/ f242 1 f2"/>
              <a:gd name="f246" fmla="*/ f244 1 681361"/>
              <a:gd name="f247" fmla="*/ f243 1 1095358"/>
              <a:gd name="f248" fmla="*/ 317712 f244 1"/>
              <a:gd name="f249" fmla="*/ 646388 f243 1"/>
              <a:gd name="f250" fmla="*/ 486497 f243 1"/>
              <a:gd name="f251" fmla="*/ 267760 f244 1"/>
              <a:gd name="f252" fmla="*/ 415877 f243 1"/>
              <a:gd name="f253" fmla="*/ 121205 f244 1"/>
              <a:gd name="f254" fmla="*/ 159474 f243 1"/>
              <a:gd name="f255" fmla="*/ 143614 f244 1"/>
              <a:gd name="f256" fmla="*/ 21672 f243 1"/>
              <a:gd name="f257" fmla="*/ 154429 f244 1"/>
              <a:gd name="f258" fmla="*/ 637 f243 1"/>
              <a:gd name="f259" fmla="*/ 175097 f244 1"/>
              <a:gd name="f260" fmla="*/ 12231 f243 1"/>
              <a:gd name="f261" fmla="*/ 406799 f244 1"/>
              <a:gd name="f262" fmla="*/ 243842 f243 1"/>
              <a:gd name="f263" fmla="*/ 419906 f244 1"/>
              <a:gd name="f264" fmla="*/ 256627 f243 1"/>
              <a:gd name="f265" fmla="*/ 433470 f244 1"/>
              <a:gd name="f266" fmla="*/ 259102 f243 1"/>
              <a:gd name="f267" fmla="*/ 430950 f244 1"/>
              <a:gd name="f268" fmla="*/ 244942 f243 1"/>
              <a:gd name="f269" fmla="*/ 385857 f244 1"/>
              <a:gd name="f270" fmla="*/ 199298 f243 1"/>
              <a:gd name="f271" fmla="*/ 384986 f244 1"/>
              <a:gd name="f272" fmla="*/ 132207 f243 1"/>
              <a:gd name="f273" fmla="*/ 505007 f244 1"/>
              <a:gd name="f274" fmla="*/ 12506 f243 1"/>
              <a:gd name="f275" fmla="*/ 527921 f244 1"/>
              <a:gd name="f276" fmla="*/ 1003 f243 1"/>
              <a:gd name="f277" fmla="*/ 537315 f244 1"/>
              <a:gd name="f278" fmla="*/ 23046 f243 1"/>
              <a:gd name="f279" fmla="*/ 562612 f244 1"/>
              <a:gd name="f280" fmla="*/ 208738 f243 1"/>
              <a:gd name="f281" fmla="*/ 394609 f244 1"/>
              <a:gd name="f282" fmla="*/ 422018 f243 1"/>
              <a:gd name="f283" fmla="*/ 360285 f244 1"/>
              <a:gd name="f284" fmla="*/ 464591 f243 1"/>
              <a:gd name="f285" fmla="*/ 361980 f244 1"/>
              <a:gd name="f286" fmla="*/ 654591 f243 1"/>
              <a:gd name="f287" fmla="*/ 440803 f244 1"/>
              <a:gd name="f288" fmla="*/ 546118 f243 1"/>
              <a:gd name="f289" fmla="*/ 644597 f244 1"/>
              <a:gd name="f290" fmla="*/ 470549 f243 1"/>
              <a:gd name="f291" fmla="*/ 669160 f244 1"/>
              <a:gd name="f292" fmla="*/ 475406 f243 1"/>
              <a:gd name="f293" fmla="*/ 677867 f244 1"/>
              <a:gd name="f294" fmla="*/ 501253 f243 1"/>
              <a:gd name="f295" fmla="*/ 661232 f244 1"/>
              <a:gd name="f296" fmla="*/ 519996 f243 1"/>
              <a:gd name="f297" fmla="*/ 379120 f244 1"/>
              <a:gd name="f298" fmla="*/ 801604 f243 1"/>
              <a:gd name="f299" fmla="*/ 359918 f244 1"/>
              <a:gd name="f300" fmla="*/ 847936 f243 1"/>
              <a:gd name="f301" fmla="*/ 360239 f244 1"/>
              <a:gd name="f302" fmla="*/ 1065569 f243 1"/>
              <a:gd name="f303" fmla="*/ 339479 f244 1"/>
              <a:gd name="f304" fmla="*/ 1095357 f243 1"/>
              <a:gd name="f305" fmla="*/ 317757 f244 1"/>
              <a:gd name="f306" fmla="*/ 1066440 f243 1"/>
              <a:gd name="f307" fmla="*/ 318124 f244 1"/>
              <a:gd name="f308" fmla="*/ 841932 f243 1"/>
              <a:gd name="f309" fmla="*/ 300618 f244 1"/>
              <a:gd name="f310" fmla="*/ 799542 f243 1"/>
              <a:gd name="f311" fmla="*/ 29871 f244 1"/>
              <a:gd name="f312" fmla="*/ 529253 f243 1"/>
              <a:gd name="f313" fmla="*/ 13739 f244 1"/>
              <a:gd name="f314" fmla="*/ 512985 f243 1"/>
              <a:gd name="f315" fmla="*/ 1091 f244 1"/>
              <a:gd name="f316" fmla="*/ 485718 f243 1"/>
              <a:gd name="f317" fmla="*/ 27625 f244 1"/>
              <a:gd name="f318" fmla="*/ 471190 f243 1"/>
              <a:gd name="f319" fmla="*/ 167948 f244 1"/>
              <a:gd name="f320" fmla="*/ 494883 f243 1"/>
              <a:gd name="f321" fmla="*/ 305613 f244 1"/>
              <a:gd name="f322" fmla="*/ 631173 f243 1"/>
              <a:gd name="f323" fmla="*/ 313449 f244 1"/>
              <a:gd name="f324" fmla="*/ 645013 f243 1"/>
              <a:gd name="f325" fmla="*/ 317849 f244 1"/>
              <a:gd name="f326" fmla="*/ 646296 f243 1"/>
              <a:gd name="f327" fmla="+- f245 0 f1"/>
              <a:gd name="f328" fmla="*/ f248 1 681361"/>
              <a:gd name="f329" fmla="*/ f249 1 1095358"/>
              <a:gd name="f330" fmla="*/ f250 1 1095358"/>
              <a:gd name="f331" fmla="*/ f251 1 681361"/>
              <a:gd name="f332" fmla="*/ f252 1 1095358"/>
              <a:gd name="f333" fmla="*/ f253 1 681361"/>
              <a:gd name="f334" fmla="*/ f254 1 1095358"/>
              <a:gd name="f335" fmla="*/ f255 1 681361"/>
              <a:gd name="f336" fmla="*/ f256 1 1095358"/>
              <a:gd name="f337" fmla="*/ f257 1 681361"/>
              <a:gd name="f338" fmla="*/ f258 1 1095358"/>
              <a:gd name="f339" fmla="*/ f259 1 681361"/>
              <a:gd name="f340" fmla="*/ f260 1 1095358"/>
              <a:gd name="f341" fmla="*/ f261 1 681361"/>
              <a:gd name="f342" fmla="*/ f262 1 1095358"/>
              <a:gd name="f343" fmla="*/ f263 1 681361"/>
              <a:gd name="f344" fmla="*/ f264 1 1095358"/>
              <a:gd name="f345" fmla="*/ f265 1 681361"/>
              <a:gd name="f346" fmla="*/ f266 1 1095358"/>
              <a:gd name="f347" fmla="*/ f267 1 681361"/>
              <a:gd name="f348" fmla="*/ f268 1 1095358"/>
              <a:gd name="f349" fmla="*/ f269 1 681361"/>
              <a:gd name="f350" fmla="*/ f270 1 1095358"/>
              <a:gd name="f351" fmla="*/ f271 1 681361"/>
              <a:gd name="f352" fmla="*/ f272 1 1095358"/>
              <a:gd name="f353" fmla="*/ f273 1 681361"/>
              <a:gd name="f354" fmla="*/ f274 1 1095358"/>
              <a:gd name="f355" fmla="*/ f275 1 681361"/>
              <a:gd name="f356" fmla="*/ f276 1 1095358"/>
              <a:gd name="f357" fmla="*/ f277 1 681361"/>
              <a:gd name="f358" fmla="*/ f278 1 1095358"/>
              <a:gd name="f359" fmla="*/ f279 1 681361"/>
              <a:gd name="f360" fmla="*/ f280 1 1095358"/>
              <a:gd name="f361" fmla="*/ f281 1 681361"/>
              <a:gd name="f362" fmla="*/ f282 1 1095358"/>
              <a:gd name="f363" fmla="*/ f283 1 681361"/>
              <a:gd name="f364" fmla="*/ f284 1 1095358"/>
              <a:gd name="f365" fmla="*/ f285 1 681361"/>
              <a:gd name="f366" fmla="*/ f286 1 1095358"/>
              <a:gd name="f367" fmla="*/ f287 1 681361"/>
              <a:gd name="f368" fmla="*/ f288 1 1095358"/>
              <a:gd name="f369" fmla="*/ f289 1 681361"/>
              <a:gd name="f370" fmla="*/ f290 1 1095358"/>
              <a:gd name="f371" fmla="*/ f291 1 681361"/>
              <a:gd name="f372" fmla="*/ f292 1 1095358"/>
              <a:gd name="f373" fmla="*/ f293 1 681361"/>
              <a:gd name="f374" fmla="*/ f294 1 1095358"/>
              <a:gd name="f375" fmla="*/ f295 1 681361"/>
              <a:gd name="f376" fmla="*/ f296 1 1095358"/>
              <a:gd name="f377" fmla="*/ f297 1 681361"/>
              <a:gd name="f378" fmla="*/ f298 1 1095358"/>
              <a:gd name="f379" fmla="*/ f299 1 681361"/>
              <a:gd name="f380" fmla="*/ f300 1 1095358"/>
              <a:gd name="f381" fmla="*/ f301 1 681361"/>
              <a:gd name="f382" fmla="*/ f302 1 1095358"/>
              <a:gd name="f383" fmla="*/ f303 1 681361"/>
              <a:gd name="f384" fmla="*/ f304 1 1095358"/>
              <a:gd name="f385" fmla="*/ f305 1 681361"/>
              <a:gd name="f386" fmla="*/ f306 1 1095358"/>
              <a:gd name="f387" fmla="*/ f307 1 681361"/>
              <a:gd name="f388" fmla="*/ f308 1 1095358"/>
              <a:gd name="f389" fmla="*/ f309 1 681361"/>
              <a:gd name="f390" fmla="*/ f310 1 1095358"/>
              <a:gd name="f391" fmla="*/ f311 1 681361"/>
              <a:gd name="f392" fmla="*/ f312 1 1095358"/>
              <a:gd name="f393" fmla="*/ f313 1 681361"/>
              <a:gd name="f394" fmla="*/ f314 1 1095358"/>
              <a:gd name="f395" fmla="*/ f315 1 681361"/>
              <a:gd name="f396" fmla="*/ f316 1 1095358"/>
              <a:gd name="f397" fmla="*/ f317 1 681361"/>
              <a:gd name="f398" fmla="*/ f318 1 1095358"/>
              <a:gd name="f399" fmla="*/ f319 1 681361"/>
              <a:gd name="f400" fmla="*/ f320 1 1095358"/>
              <a:gd name="f401" fmla="*/ f321 1 681361"/>
              <a:gd name="f402" fmla="*/ f322 1 1095358"/>
              <a:gd name="f403" fmla="*/ f323 1 681361"/>
              <a:gd name="f404" fmla="*/ f324 1 1095358"/>
              <a:gd name="f405" fmla="*/ f325 1 681361"/>
              <a:gd name="f406" fmla="*/ f326 1 1095358"/>
              <a:gd name="f407" fmla="*/ f239 1 f246"/>
              <a:gd name="f408" fmla="*/ f240 1 f246"/>
              <a:gd name="f409" fmla="*/ f239 1 f247"/>
              <a:gd name="f410" fmla="*/ f241 1 f247"/>
              <a:gd name="f411" fmla="*/ f328 1 f246"/>
              <a:gd name="f412" fmla="*/ f329 1 f247"/>
              <a:gd name="f413" fmla="*/ f330 1 f247"/>
              <a:gd name="f414" fmla="*/ f331 1 f246"/>
              <a:gd name="f415" fmla="*/ f332 1 f247"/>
              <a:gd name="f416" fmla="*/ f333 1 f246"/>
              <a:gd name="f417" fmla="*/ f334 1 f247"/>
              <a:gd name="f418" fmla="*/ f335 1 f246"/>
              <a:gd name="f419" fmla="*/ f336 1 f247"/>
              <a:gd name="f420" fmla="*/ f337 1 f246"/>
              <a:gd name="f421" fmla="*/ f338 1 f247"/>
              <a:gd name="f422" fmla="*/ f339 1 f246"/>
              <a:gd name="f423" fmla="*/ f340 1 f247"/>
              <a:gd name="f424" fmla="*/ f341 1 f246"/>
              <a:gd name="f425" fmla="*/ f342 1 f247"/>
              <a:gd name="f426" fmla="*/ f343 1 f246"/>
              <a:gd name="f427" fmla="*/ f344 1 f247"/>
              <a:gd name="f428" fmla="*/ f345 1 f246"/>
              <a:gd name="f429" fmla="*/ f346 1 f247"/>
              <a:gd name="f430" fmla="*/ f347 1 f246"/>
              <a:gd name="f431" fmla="*/ f348 1 f247"/>
              <a:gd name="f432" fmla="*/ f349 1 f246"/>
              <a:gd name="f433" fmla="*/ f350 1 f247"/>
              <a:gd name="f434" fmla="*/ f351 1 f246"/>
              <a:gd name="f435" fmla="*/ f352 1 f247"/>
              <a:gd name="f436" fmla="*/ f353 1 f246"/>
              <a:gd name="f437" fmla="*/ f354 1 f247"/>
              <a:gd name="f438" fmla="*/ f355 1 f246"/>
              <a:gd name="f439" fmla="*/ f356 1 f247"/>
              <a:gd name="f440" fmla="*/ f357 1 f246"/>
              <a:gd name="f441" fmla="*/ f358 1 f247"/>
              <a:gd name="f442" fmla="*/ f359 1 f246"/>
              <a:gd name="f443" fmla="*/ f360 1 f247"/>
              <a:gd name="f444" fmla="*/ f361 1 f246"/>
              <a:gd name="f445" fmla="*/ f362 1 f247"/>
              <a:gd name="f446" fmla="*/ f363 1 f246"/>
              <a:gd name="f447" fmla="*/ f364 1 f247"/>
              <a:gd name="f448" fmla="*/ f365 1 f246"/>
              <a:gd name="f449" fmla="*/ f366 1 f247"/>
              <a:gd name="f450" fmla="*/ f367 1 f246"/>
              <a:gd name="f451" fmla="*/ f368 1 f247"/>
              <a:gd name="f452" fmla="*/ f369 1 f246"/>
              <a:gd name="f453" fmla="*/ f370 1 f247"/>
              <a:gd name="f454" fmla="*/ f371 1 f246"/>
              <a:gd name="f455" fmla="*/ f372 1 f247"/>
              <a:gd name="f456" fmla="*/ f373 1 f246"/>
              <a:gd name="f457" fmla="*/ f374 1 f247"/>
              <a:gd name="f458" fmla="*/ f375 1 f246"/>
              <a:gd name="f459" fmla="*/ f376 1 f247"/>
              <a:gd name="f460" fmla="*/ f377 1 f246"/>
              <a:gd name="f461" fmla="*/ f378 1 f247"/>
              <a:gd name="f462" fmla="*/ f379 1 f246"/>
              <a:gd name="f463" fmla="*/ f380 1 f247"/>
              <a:gd name="f464" fmla="*/ f381 1 f246"/>
              <a:gd name="f465" fmla="*/ f382 1 f247"/>
              <a:gd name="f466" fmla="*/ f383 1 f246"/>
              <a:gd name="f467" fmla="*/ f384 1 f247"/>
              <a:gd name="f468" fmla="*/ f385 1 f246"/>
              <a:gd name="f469" fmla="*/ f386 1 f247"/>
              <a:gd name="f470" fmla="*/ f387 1 f246"/>
              <a:gd name="f471" fmla="*/ f388 1 f247"/>
              <a:gd name="f472" fmla="*/ f389 1 f246"/>
              <a:gd name="f473" fmla="*/ f390 1 f247"/>
              <a:gd name="f474" fmla="*/ f391 1 f246"/>
              <a:gd name="f475" fmla="*/ f392 1 f247"/>
              <a:gd name="f476" fmla="*/ f393 1 f246"/>
              <a:gd name="f477" fmla="*/ f394 1 f247"/>
              <a:gd name="f478" fmla="*/ f395 1 f246"/>
              <a:gd name="f479" fmla="*/ f396 1 f247"/>
              <a:gd name="f480" fmla="*/ f397 1 f246"/>
              <a:gd name="f481" fmla="*/ f398 1 f247"/>
              <a:gd name="f482" fmla="*/ f399 1 f246"/>
              <a:gd name="f483" fmla="*/ f400 1 f247"/>
              <a:gd name="f484" fmla="*/ f401 1 f246"/>
              <a:gd name="f485" fmla="*/ f402 1 f247"/>
              <a:gd name="f486" fmla="*/ f403 1 f246"/>
              <a:gd name="f487" fmla="*/ f404 1 f247"/>
              <a:gd name="f488" fmla="*/ f405 1 f246"/>
              <a:gd name="f489" fmla="*/ f406 1 f247"/>
              <a:gd name="f490" fmla="*/ f407 f237 1"/>
              <a:gd name="f491" fmla="*/ f408 f237 1"/>
              <a:gd name="f492" fmla="*/ f410 f238 1"/>
              <a:gd name="f493" fmla="*/ f409 f238 1"/>
              <a:gd name="f494" fmla="*/ f411 f237 1"/>
              <a:gd name="f495" fmla="*/ f412 f238 1"/>
              <a:gd name="f496" fmla="*/ f413 f238 1"/>
              <a:gd name="f497" fmla="*/ f414 f237 1"/>
              <a:gd name="f498" fmla="*/ f415 f238 1"/>
              <a:gd name="f499" fmla="*/ f416 f237 1"/>
              <a:gd name="f500" fmla="*/ f417 f238 1"/>
              <a:gd name="f501" fmla="*/ f418 f237 1"/>
              <a:gd name="f502" fmla="*/ f419 f238 1"/>
              <a:gd name="f503" fmla="*/ f420 f237 1"/>
              <a:gd name="f504" fmla="*/ f421 f238 1"/>
              <a:gd name="f505" fmla="*/ f422 f237 1"/>
              <a:gd name="f506" fmla="*/ f423 f238 1"/>
              <a:gd name="f507" fmla="*/ f424 f237 1"/>
              <a:gd name="f508" fmla="*/ f425 f238 1"/>
              <a:gd name="f509" fmla="*/ f426 f237 1"/>
              <a:gd name="f510" fmla="*/ f427 f238 1"/>
              <a:gd name="f511" fmla="*/ f428 f237 1"/>
              <a:gd name="f512" fmla="*/ f429 f238 1"/>
              <a:gd name="f513" fmla="*/ f430 f237 1"/>
              <a:gd name="f514" fmla="*/ f431 f238 1"/>
              <a:gd name="f515" fmla="*/ f432 f237 1"/>
              <a:gd name="f516" fmla="*/ f433 f238 1"/>
              <a:gd name="f517" fmla="*/ f434 f237 1"/>
              <a:gd name="f518" fmla="*/ f435 f238 1"/>
              <a:gd name="f519" fmla="*/ f436 f237 1"/>
              <a:gd name="f520" fmla="*/ f437 f238 1"/>
              <a:gd name="f521" fmla="*/ f438 f237 1"/>
              <a:gd name="f522" fmla="*/ f439 f238 1"/>
              <a:gd name="f523" fmla="*/ f440 f237 1"/>
              <a:gd name="f524" fmla="*/ f441 f238 1"/>
              <a:gd name="f525" fmla="*/ f442 f237 1"/>
              <a:gd name="f526" fmla="*/ f443 f238 1"/>
              <a:gd name="f527" fmla="*/ f444 f237 1"/>
              <a:gd name="f528" fmla="*/ f445 f238 1"/>
              <a:gd name="f529" fmla="*/ f446 f237 1"/>
              <a:gd name="f530" fmla="*/ f447 f238 1"/>
              <a:gd name="f531" fmla="*/ f448 f237 1"/>
              <a:gd name="f532" fmla="*/ f449 f238 1"/>
              <a:gd name="f533" fmla="*/ f450 f237 1"/>
              <a:gd name="f534" fmla="*/ f451 f238 1"/>
              <a:gd name="f535" fmla="*/ f452 f237 1"/>
              <a:gd name="f536" fmla="*/ f453 f238 1"/>
              <a:gd name="f537" fmla="*/ f454 f237 1"/>
              <a:gd name="f538" fmla="*/ f455 f238 1"/>
              <a:gd name="f539" fmla="*/ f456 f237 1"/>
              <a:gd name="f540" fmla="*/ f457 f238 1"/>
              <a:gd name="f541" fmla="*/ f458 f237 1"/>
              <a:gd name="f542" fmla="*/ f459 f238 1"/>
              <a:gd name="f543" fmla="*/ f460 f237 1"/>
              <a:gd name="f544" fmla="*/ f461 f238 1"/>
              <a:gd name="f545" fmla="*/ f462 f237 1"/>
              <a:gd name="f546" fmla="*/ f463 f238 1"/>
              <a:gd name="f547" fmla="*/ f464 f237 1"/>
              <a:gd name="f548" fmla="*/ f465 f238 1"/>
              <a:gd name="f549" fmla="*/ f466 f237 1"/>
              <a:gd name="f550" fmla="*/ f467 f238 1"/>
              <a:gd name="f551" fmla="*/ f468 f237 1"/>
              <a:gd name="f552" fmla="*/ f469 f238 1"/>
              <a:gd name="f553" fmla="*/ f470 f237 1"/>
              <a:gd name="f554" fmla="*/ f471 f238 1"/>
              <a:gd name="f555" fmla="*/ f472 f237 1"/>
              <a:gd name="f556" fmla="*/ f473 f238 1"/>
              <a:gd name="f557" fmla="*/ f474 f237 1"/>
              <a:gd name="f558" fmla="*/ f475 f238 1"/>
              <a:gd name="f559" fmla="*/ f476 f237 1"/>
              <a:gd name="f560" fmla="*/ f477 f238 1"/>
              <a:gd name="f561" fmla="*/ f478 f237 1"/>
              <a:gd name="f562" fmla="*/ f479 f238 1"/>
              <a:gd name="f563" fmla="*/ f480 f237 1"/>
              <a:gd name="f564" fmla="*/ f481 f238 1"/>
              <a:gd name="f565" fmla="*/ f482 f237 1"/>
              <a:gd name="f566" fmla="*/ f483 f238 1"/>
              <a:gd name="f567" fmla="*/ f484 f237 1"/>
              <a:gd name="f568" fmla="*/ f485 f238 1"/>
              <a:gd name="f569" fmla="*/ f486 f237 1"/>
              <a:gd name="f570" fmla="*/ f487 f238 1"/>
              <a:gd name="f571" fmla="*/ f488 f237 1"/>
              <a:gd name="f572" fmla="*/ f489 f2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7">
                <a:pos x="f494" y="f495"/>
              </a:cxn>
              <a:cxn ang="f327">
                <a:pos x="f494" y="f496"/>
              </a:cxn>
              <a:cxn ang="f327">
                <a:pos x="f497" y="f498"/>
              </a:cxn>
              <a:cxn ang="f327">
                <a:pos x="f499" y="f500"/>
              </a:cxn>
              <a:cxn ang="f327">
                <a:pos x="f501" y="f502"/>
              </a:cxn>
              <a:cxn ang="f327">
                <a:pos x="f503" y="f504"/>
              </a:cxn>
              <a:cxn ang="f327">
                <a:pos x="f505" y="f506"/>
              </a:cxn>
              <a:cxn ang="f327">
                <a:pos x="f507" y="f508"/>
              </a:cxn>
              <a:cxn ang="f327">
                <a:pos x="f509" y="f510"/>
              </a:cxn>
              <a:cxn ang="f327">
                <a:pos x="f511" y="f512"/>
              </a:cxn>
              <a:cxn ang="f327">
                <a:pos x="f513" y="f514"/>
              </a:cxn>
              <a:cxn ang="f327">
                <a:pos x="f515" y="f516"/>
              </a:cxn>
              <a:cxn ang="f327">
                <a:pos x="f517" y="f518"/>
              </a:cxn>
              <a:cxn ang="f327">
                <a:pos x="f519" y="f520"/>
              </a:cxn>
              <a:cxn ang="f327">
                <a:pos x="f521" y="f522"/>
              </a:cxn>
              <a:cxn ang="f327">
                <a:pos x="f523" y="f524"/>
              </a:cxn>
              <a:cxn ang="f327">
                <a:pos x="f525" y="f526"/>
              </a:cxn>
              <a:cxn ang="f327">
                <a:pos x="f527" y="f528"/>
              </a:cxn>
              <a:cxn ang="f327">
                <a:pos x="f529" y="f530"/>
              </a:cxn>
              <a:cxn ang="f327">
                <a:pos x="f531" y="f532"/>
              </a:cxn>
              <a:cxn ang="f327">
                <a:pos x="f533" y="f534"/>
              </a:cxn>
              <a:cxn ang="f327">
                <a:pos x="f535" y="f536"/>
              </a:cxn>
              <a:cxn ang="f327">
                <a:pos x="f537" y="f538"/>
              </a:cxn>
              <a:cxn ang="f327">
                <a:pos x="f539" y="f540"/>
              </a:cxn>
              <a:cxn ang="f327">
                <a:pos x="f541" y="f542"/>
              </a:cxn>
              <a:cxn ang="f327">
                <a:pos x="f543" y="f544"/>
              </a:cxn>
              <a:cxn ang="f327">
                <a:pos x="f545" y="f546"/>
              </a:cxn>
              <a:cxn ang="f327">
                <a:pos x="f547" y="f548"/>
              </a:cxn>
              <a:cxn ang="f327">
                <a:pos x="f549" y="f550"/>
              </a:cxn>
              <a:cxn ang="f327">
                <a:pos x="f551" y="f552"/>
              </a:cxn>
              <a:cxn ang="f327">
                <a:pos x="f553" y="f554"/>
              </a:cxn>
              <a:cxn ang="f327">
                <a:pos x="f555" y="f556"/>
              </a:cxn>
              <a:cxn ang="f327">
                <a:pos x="f557" y="f558"/>
              </a:cxn>
              <a:cxn ang="f327">
                <a:pos x="f559" y="f560"/>
              </a:cxn>
              <a:cxn ang="f327">
                <a:pos x="f561" y="f562"/>
              </a:cxn>
              <a:cxn ang="f327">
                <a:pos x="f563" y="f564"/>
              </a:cxn>
              <a:cxn ang="f327">
                <a:pos x="f565" y="f566"/>
              </a:cxn>
              <a:cxn ang="f327">
                <a:pos x="f567" y="f568"/>
              </a:cxn>
              <a:cxn ang="f327">
                <a:pos x="f569" y="f570"/>
              </a:cxn>
              <a:cxn ang="f327">
                <a:pos x="f571" y="f572"/>
              </a:cxn>
            </a:cxnLst>
            <a:rect l="f490" t="f493" r="f491" b="f492"/>
            <a:pathLst>
              <a:path w="681361" h="1095358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3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4" y="f166"/>
                </a:cubicBezTo>
                <a:cubicBezTo>
                  <a:pt x="f164" y="f167"/>
                  <a:pt x="f168" y="f169"/>
                  <a:pt x="f170" y="f171"/>
                </a:cubicBezTo>
                <a:cubicBezTo>
                  <a:pt x="f172" y="f173"/>
                  <a:pt x="f8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2"/>
                  <a:pt x="f234" y="f235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orma libre: forma 61">
            <a:extLst>
              <a:ext uri="{FF2B5EF4-FFF2-40B4-BE49-F238E27FC236}">
                <a16:creationId xmlns:a16="http://schemas.microsoft.com/office/drawing/2014/main" id="{A2EAD876-3C5B-46EC-8510-19FABFAF619D}"/>
              </a:ext>
            </a:extLst>
          </p:cNvPr>
          <p:cNvSpPr/>
          <p:nvPr/>
        </p:nvSpPr>
        <p:spPr>
          <a:xfrm>
            <a:off x="1857969" y="1870844"/>
            <a:ext cx="703365" cy="6946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05110"/>
              <a:gd name="f7" fmla="val 795085"/>
              <a:gd name="f8" fmla="val 691426"/>
              <a:gd name="f9" fmla="val 84"/>
              <a:gd name="f10" fmla="val 795408"/>
              <a:gd name="f11" fmla="val 3108"/>
              <a:gd name="f12" fmla="val 815572"/>
              <a:gd name="f13" fmla="val 54847"/>
              <a:gd name="f14" fmla="val 800815"/>
              <a:gd name="f15" fmla="val 159700"/>
              <a:gd name="f16" fmla="val 792842"/>
              <a:gd name="f17" fmla="val 216342"/>
              <a:gd name="f18" fmla="val 759021"/>
              <a:gd name="f19" fmla="val 262903"/>
              <a:gd name="f20" fmla="val 721122"/>
              <a:gd name="f21" fmla="val 304331"/>
              <a:gd name="f22" fmla="val 600413"/>
              <a:gd name="f23" fmla="val 436175"/>
              <a:gd name="f24" fmla="val 466873"/>
              <a:gd name="f25" fmla="val 552989"/>
              <a:gd name="f26" fmla="val 310419"/>
              <a:gd name="f27" fmla="val 641069"/>
              <a:gd name="f28" fmla="val 263767"/>
              <a:gd name="f29" fmla="val 667374"/>
              <a:gd name="f30" fmla="val 213723"/>
              <a:gd name="f31" fmla="val 687354"/>
              <a:gd name="f32" fmla="val 157723"/>
              <a:gd name="f33" fmla="val 679976"/>
              <a:gd name="f34" fmla="val 147503"/>
              <a:gd name="f35" fmla="val 678647"/>
              <a:gd name="f36" fmla="val 142508"/>
              <a:gd name="f37" fmla="val 685659"/>
              <a:gd name="f38" fmla="val 136734"/>
              <a:gd name="f39" fmla="val 691433"/>
              <a:gd name="f40" fmla="val 109650"/>
              <a:gd name="f41" fmla="val 718333"/>
              <a:gd name="f42" fmla="val 82429"/>
              <a:gd name="f43" fmla="val 745096"/>
              <a:gd name="f44" fmla="val 55849"/>
              <a:gd name="f45" fmla="val 772455"/>
              <a:gd name="f46" fmla="val 45217"/>
              <a:gd name="f47" fmla="val 783362"/>
              <a:gd name="f48" fmla="val 33027"/>
              <a:gd name="f49" fmla="val 790053"/>
              <a:gd name="f50" fmla="val 18270"/>
              <a:gd name="f51" fmla="val 792482"/>
              <a:gd name="f52" fmla="val 12588"/>
              <a:gd name="f53" fmla="val 793444"/>
              <a:gd name="f54" fmla="val 5576"/>
              <a:gd name="f55" fmla="val 798302"/>
              <a:gd name="f56" fmla="val 1498"/>
              <a:gd name="f57" fmla="val 791611"/>
              <a:gd name="f58" fmla="val -3314"/>
              <a:gd name="f59" fmla="val 783729"/>
              <a:gd name="f60" fmla="val 4614"/>
              <a:gd name="f61" fmla="val 779146"/>
              <a:gd name="f62" fmla="val 9151"/>
              <a:gd name="f63" fmla="val 774563"/>
              <a:gd name="f64" fmla="val 40818"/>
              <a:gd name="f65" fmla="val 742576"/>
              <a:gd name="f66" fmla="val 72347"/>
              <a:gd name="f67" fmla="val 710359"/>
              <a:gd name="f68" fmla="val 104792"/>
              <a:gd name="f69" fmla="val 679105"/>
              <a:gd name="f70" fmla="val 119182"/>
              <a:gd name="f71" fmla="val 665265"/>
              <a:gd name="f72" fmla="val 126514"/>
              <a:gd name="f73" fmla="val 652251"/>
              <a:gd name="f74" fmla="val 125185"/>
              <a:gd name="f75" fmla="val 629978"/>
              <a:gd name="f76" fmla="val 122344"/>
              <a:gd name="f77" fmla="val 583143"/>
              <a:gd name="f78" fmla="val 139483"/>
              <a:gd name="f79" fmla="val 539287"/>
              <a:gd name="f80" fmla="val 162535"/>
              <a:gd name="f81" fmla="val 499554"/>
              <a:gd name="f82" fmla="val 259871"/>
              <a:gd name="f83" fmla="val 331735"/>
              <a:gd name="f84" fmla="val 381726"/>
              <a:gd name="f85" fmla="val 183897"/>
              <a:gd name="f86" fmla="val 532268"/>
              <a:gd name="f87" fmla="val 60988"/>
              <a:gd name="f88" fmla="val 577866"/>
              <a:gd name="f89" fmla="val 23777"/>
              <a:gd name="f90" fmla="val 630247"/>
              <a:gd name="f91" fmla="val -1108"/>
              <a:gd name="f92" fmla="val 691518"/>
              <a:gd name="f93" fmla="val 38"/>
              <a:gd name="f94" fmla="val 208132"/>
              <a:gd name="f95" fmla="val 580210"/>
              <a:gd name="f96" fmla="val 210424"/>
              <a:gd name="f97" fmla="val 582456"/>
              <a:gd name="f98" fmla="val 212715"/>
              <a:gd name="f99" fmla="val 584656"/>
              <a:gd name="f100" fmla="val 214961"/>
              <a:gd name="f101" fmla="val 586901"/>
              <a:gd name="f102" fmla="val 228526"/>
              <a:gd name="f103" fmla="val 585526"/>
              <a:gd name="f104" fmla="val 238699"/>
              <a:gd name="f105" fmla="val 578194"/>
              <a:gd name="f106" fmla="val 248002"/>
              <a:gd name="f107" fmla="val 568616"/>
              <a:gd name="f108" fmla="val 269862"/>
              <a:gd name="f109" fmla="val 546252"/>
              <a:gd name="f110" fmla="val 292592"/>
              <a:gd name="f111" fmla="val 524668"/>
              <a:gd name="f112" fmla="val 314131"/>
              <a:gd name="f113" fmla="val 501983"/>
              <a:gd name="f114" fmla="val 324442"/>
              <a:gd name="f115" fmla="val 491122"/>
              <a:gd name="f116" fmla="val 335807"/>
              <a:gd name="f117" fmla="val 486677"/>
              <a:gd name="f118" fmla="val 350655"/>
              <a:gd name="f119" fmla="val 487089"/>
              <a:gd name="f120" fmla="val 378106"/>
              <a:gd name="f121" fmla="val 487777"/>
              <a:gd name="f122" fmla="val 405602"/>
              <a:gd name="f123" fmla="val 487318"/>
              <a:gd name="f124" fmla="val 433052"/>
              <a:gd name="f125" fmla="val 438918"/>
              <a:gd name="f126" fmla="val 487043"/>
              <a:gd name="f127" fmla="val 446984"/>
              <a:gd name="f128" fmla="val 487685"/>
              <a:gd name="f129" fmla="val 446800"/>
              <a:gd name="f130" fmla="val 479070"/>
              <a:gd name="f131" fmla="val 446617"/>
              <a:gd name="f132" fmla="val 470637"/>
              <a:gd name="f133" fmla="val 438552"/>
              <a:gd name="f134" fmla="val 471508"/>
              <a:gd name="f135" fmla="val 432686"/>
              <a:gd name="f136" fmla="val 471416"/>
              <a:gd name="f137" fmla="val 415913"/>
              <a:gd name="f138" fmla="val 471096"/>
              <a:gd name="f139" fmla="val 399094"/>
              <a:gd name="f140" fmla="val 471325"/>
              <a:gd name="f141" fmla="val 382322"/>
              <a:gd name="f142" fmla="val 375493"/>
              <a:gd name="f143" fmla="val 471004"/>
              <a:gd name="f144" fmla="val 367703"/>
              <a:gd name="f145" fmla="val 471554"/>
              <a:gd name="f146" fmla="val 364174"/>
              <a:gd name="f147" fmla="val 464176"/>
              <a:gd name="f148" fmla="val 360004"/>
              <a:gd name="f149" fmla="val 455469"/>
              <a:gd name="f150" fmla="val 366832"/>
              <a:gd name="f151" fmla="val 449878"/>
              <a:gd name="f152" fmla="val 372056"/>
              <a:gd name="f153" fmla="val 444562"/>
              <a:gd name="f154" fmla="val 397811"/>
              <a:gd name="f155" fmla="val 418532"/>
              <a:gd name="f156" fmla="val 423887"/>
              <a:gd name="f157" fmla="val 392777"/>
              <a:gd name="f158" fmla="val 449596"/>
              <a:gd name="f159" fmla="val 366701"/>
              <a:gd name="f160" fmla="val 458303"/>
              <a:gd name="f161" fmla="val 357857"/>
              <a:gd name="f162" fmla="val 468477"/>
              <a:gd name="f163" fmla="val 354740"/>
              <a:gd name="f164" fmla="val 480575"/>
              <a:gd name="f165" fmla="val 354878"/>
              <a:gd name="f166" fmla="val 508805"/>
              <a:gd name="f167" fmla="val 355199"/>
              <a:gd name="f168" fmla="val 537034"/>
              <a:gd name="f169" fmla="val 354970"/>
              <a:gd name="f170" fmla="val 565310"/>
              <a:gd name="f171" fmla="val 354786"/>
              <a:gd name="f172" fmla="val 570534"/>
              <a:gd name="f173" fmla="val 577775"/>
              <a:gd name="f174" fmla="val 355428"/>
              <a:gd name="f175" fmla="val 578645"/>
              <a:gd name="f176" fmla="val 348920"/>
              <a:gd name="f177" fmla="val 579699"/>
              <a:gd name="f178" fmla="val 340901"/>
              <a:gd name="f179" fmla="val 572321"/>
              <a:gd name="f180" fmla="val 339342"/>
              <a:gd name="f181" fmla="val 566135"/>
              <a:gd name="f182" fmla="val 339113"/>
              <a:gd name="f183" fmla="val 550874"/>
              <a:gd name="f184" fmla="val 338655"/>
              <a:gd name="f185" fmla="val 535614"/>
              <a:gd name="f186" fmla="val 339205"/>
              <a:gd name="f187" fmla="val 520353"/>
              <a:gd name="f188" fmla="val 338472"/>
              <a:gd name="f189" fmla="val 511738"/>
              <a:gd name="f190" fmla="val 338059"/>
              <a:gd name="f191" fmla="val 500098"/>
              <a:gd name="f192" fmla="val 342825"/>
              <a:gd name="f193" fmla="val 495561"/>
              <a:gd name="f194" fmla="val 332377"/>
              <a:gd name="f195" fmla="val 490565"/>
              <a:gd name="f196" fmla="val 320874"/>
              <a:gd name="f197" fmla="val 502068"/>
              <a:gd name="f198" fmla="val 314779"/>
              <a:gd name="f199" fmla="val 508621"/>
              <a:gd name="f200" fmla="val 308043"/>
              <a:gd name="f201" fmla="val 530435"/>
              <a:gd name="f202" fmla="val 285587"/>
              <a:gd name="f203" fmla="val 553303"/>
              <a:gd name="f204" fmla="val 264186"/>
              <a:gd name="f205" fmla="val 574704"/>
              <a:gd name="f206" fmla="val 241410"/>
              <a:gd name="f207" fmla="val 585565"/>
              <a:gd name="f208" fmla="val 229816"/>
              <a:gd name="f209" fmla="val 597343"/>
              <a:gd name="f210" fmla="val 225095"/>
              <a:gd name="f211" fmla="val 613061"/>
              <a:gd name="f212" fmla="val 225554"/>
              <a:gd name="f213" fmla="val 640512"/>
              <a:gd name="f214" fmla="val 226378"/>
              <a:gd name="f215" fmla="val 668008"/>
              <a:gd name="f216" fmla="val 225783"/>
              <a:gd name="f217" fmla="val 695459"/>
              <a:gd name="f218" fmla="val 701508"/>
              <a:gd name="f219" fmla="val 709803"/>
              <a:gd name="f220" fmla="val 225599"/>
              <a:gd name="f221" fmla="val 710307"/>
              <a:gd name="f222" fmla="val 218267"/>
              <a:gd name="f223" fmla="val 710948"/>
              <a:gd name="f224" fmla="val 208323"/>
              <a:gd name="f225" fmla="val 701416"/>
              <a:gd name="f226" fmla="val 209835"/>
              <a:gd name="f227" fmla="val 695092"/>
              <a:gd name="f228" fmla="val 209652"/>
              <a:gd name="f229" fmla="val 679098"/>
              <a:gd name="f230" fmla="val 209193"/>
              <a:gd name="f231" fmla="val 663059"/>
              <a:gd name="f232" fmla="val 647019"/>
              <a:gd name="f233" fmla="val 209239"/>
              <a:gd name="f234" fmla="val 638862"/>
              <a:gd name="f235" fmla="val 209056"/>
              <a:gd name="f236" fmla="val 629009"/>
              <a:gd name="f237" fmla="val 210522"/>
              <a:gd name="f238" fmla="val 625527"/>
              <a:gd name="f239" fmla="val 200394"/>
              <a:gd name="f240" fmla="val 622502"/>
              <a:gd name="f241" fmla="val 191642"/>
              <a:gd name="f242" fmla="val 630109"/>
              <a:gd name="f243" fmla="val 186509"/>
              <a:gd name="f244" fmla="val 635334"/>
              <a:gd name="f245" fmla="val 181239"/>
              <a:gd name="f246" fmla="val 657285"/>
              <a:gd name="f247" fmla="val 158921"/>
              <a:gd name="f248" fmla="val 679511"/>
              <a:gd name="f249" fmla="val 136924"/>
              <a:gd name="f250" fmla="val 114560"/>
              <a:gd name="f251" fmla="val 705403"/>
              <a:gd name="f252" fmla="val 110482"/>
              <a:gd name="f253" fmla="val 712140"/>
              <a:gd name="f254" fmla="val 105670"/>
              <a:gd name="f255" fmla="val 704899"/>
              <a:gd name="f256" fmla="val 99483"/>
              <a:gd name="f257" fmla="val 699538"/>
              <a:gd name="f258" fmla="val 94900"/>
              <a:gd name="f259" fmla="val 100125"/>
              <a:gd name="f260" fmla="val 691197"/>
              <a:gd name="f261" fmla="val 103607"/>
              <a:gd name="f262" fmla="val 687210"/>
              <a:gd name="f263" fmla="val 107182"/>
              <a:gd name="f264" fmla="val 683452"/>
              <a:gd name="f265" fmla="val 110986"/>
              <a:gd name="f266" fmla="val 679694"/>
              <a:gd name="f267" fmla="val 114743"/>
              <a:gd name="f268" fmla="val 640283"/>
              <a:gd name="f269" fmla="val 154109"/>
              <a:gd name="f270" fmla="val 600963"/>
              <a:gd name="f271" fmla="val 193566"/>
              <a:gd name="f272" fmla="val 561368"/>
              <a:gd name="f273" fmla="val 232748"/>
              <a:gd name="f274" fmla="val 555136"/>
              <a:gd name="f275" fmla="val 238889"/>
              <a:gd name="f276" fmla="val 549591"/>
              <a:gd name="f277" fmla="val 249384"/>
              <a:gd name="f278" fmla="val 539051"/>
              <a:gd name="f279" fmla="val 245672"/>
              <a:gd name="f280" fmla="val 527915"/>
              <a:gd name="f281" fmla="val 241731"/>
              <a:gd name="f282" fmla="val 531764"/>
              <a:gd name="f283" fmla="val 230182"/>
              <a:gd name="f284" fmla="val 531443"/>
              <a:gd name="f285" fmla="val 221521"/>
              <a:gd name="f286" fmla="val 530939"/>
              <a:gd name="f287" fmla="val 207039"/>
              <a:gd name="f288" fmla="val 531581"/>
              <a:gd name="f289" fmla="val 192512"/>
              <a:gd name="f290" fmla="val 531077"/>
              <a:gd name="f291" fmla="val 178031"/>
              <a:gd name="f292" fmla="val 530848"/>
              <a:gd name="f293" fmla="val 171844"/>
              <a:gd name="f294" fmla="val 533505"/>
              <a:gd name="f295" fmla="val 161900"/>
              <a:gd name="f296" fmla="val 523378"/>
              <a:gd name="f297" fmla="val 162129"/>
              <a:gd name="f298" fmla="val 513983"/>
              <a:gd name="f299" fmla="val 162312"/>
              <a:gd name="f300" fmla="val 515450"/>
              <a:gd name="f301" fmla="val 171890"/>
              <a:gd name="f302" fmla="val 515404"/>
              <a:gd name="f303" fmla="val 178352"/>
              <a:gd name="f304" fmla="val 515083"/>
              <a:gd name="f305" fmla="val 205802"/>
              <a:gd name="f306" fmla="val 233298"/>
              <a:gd name="f307" fmla="val 515220"/>
              <a:gd name="f308" fmla="val 260795"/>
              <a:gd name="f309" fmla="val 270968"/>
              <a:gd name="f310" fmla="val 514121"/>
              <a:gd name="f311" fmla="val 280409"/>
              <a:gd name="f312" fmla="val 506284"/>
              <a:gd name="f313" fmla="val 288154"/>
              <a:gd name="f314" fmla="val 478650"/>
              <a:gd name="f315" fmla="val 315558"/>
              <a:gd name="f316" fmla="val 451246"/>
              <a:gd name="f317" fmla="val 343192"/>
              <a:gd name="f318" fmla="val 423612"/>
              <a:gd name="f319" fmla="val 370597"/>
              <a:gd name="f320" fmla="val 419304"/>
              <a:gd name="f321" fmla="val 374859"/>
              <a:gd name="f322" fmla="val 414538"/>
              <a:gd name="f323" fmla="val 379670"/>
              <a:gd name="f324" fmla="val 407664"/>
              <a:gd name="f325" fmla="val 376646"/>
              <a:gd name="f326" fmla="val 401111"/>
              <a:gd name="f327" fmla="val 373759"/>
              <a:gd name="f328" fmla="val 400240"/>
              <a:gd name="f329" fmla="val 367160"/>
              <a:gd name="f330" fmla="val 400103"/>
              <a:gd name="f331" fmla="val 361110"/>
              <a:gd name="f332" fmla="val 399644"/>
              <a:gd name="f333" fmla="val 399828"/>
              <a:gd name="f334" fmla="val 324495"/>
              <a:gd name="f335" fmla="val 399369"/>
              <a:gd name="f336" fmla="val 306164"/>
              <a:gd name="f337" fmla="val 399232"/>
              <a:gd name="f338" fmla="val 301123"/>
              <a:gd name="f339" fmla="val 293332"/>
              <a:gd name="f340" fmla="val 393412"/>
              <a:gd name="f341" fmla="val 293011"/>
              <a:gd name="f342" fmla="val 384567"/>
              <a:gd name="f343" fmla="val 292599"/>
              <a:gd name="f344" fmla="val 386034"/>
              <a:gd name="f345" fmla="val 301306"/>
              <a:gd name="f346" fmla="val 385942"/>
              <a:gd name="f347" fmla="val 306805"/>
              <a:gd name="f348" fmla="val 385530"/>
              <a:gd name="f349" fmla="val 331964"/>
              <a:gd name="f350" fmla="val 384934"/>
              <a:gd name="f351" fmla="val 357215"/>
              <a:gd name="f352" fmla="val 385896"/>
              <a:gd name="f353" fmla="val 382328"/>
              <a:gd name="f354" fmla="val 386584"/>
              <a:gd name="f355" fmla="val 400384"/>
              <a:gd name="f356" fmla="val 381268"/>
              <a:gd name="f357" fmla="val 414132"/>
              <a:gd name="f358" fmla="val 367886"/>
              <a:gd name="f359" fmla="val 426872"/>
              <a:gd name="f360" fmla="val 334203"/>
              <a:gd name="f361" fmla="val 458997"/>
              <a:gd name="f362" fmla="val 302124"/>
              <a:gd name="f363" fmla="val 492772"/>
              <a:gd name="f364" fmla="val 268716"/>
              <a:gd name="f365" fmla="val 525218"/>
              <a:gd name="f366" fmla="val 249194"/>
              <a:gd name="f367" fmla="val 544190"/>
              <a:gd name="f368" fmla="val 228342"/>
              <a:gd name="f369" fmla="val 561833"/>
              <a:gd name="f370" fmla="val 208087"/>
              <a:gd name="f371" fmla="val 580073"/>
              <a:gd name="f372" fmla="+- 0 0 -90"/>
              <a:gd name="f373" fmla="*/ f3 1 805110"/>
              <a:gd name="f374" fmla="*/ f4 1 795085"/>
              <a:gd name="f375" fmla="val f5"/>
              <a:gd name="f376" fmla="val f6"/>
              <a:gd name="f377" fmla="val f7"/>
              <a:gd name="f378" fmla="*/ f372 f0 1"/>
              <a:gd name="f379" fmla="+- f377 0 f375"/>
              <a:gd name="f380" fmla="+- f376 0 f375"/>
              <a:gd name="f381" fmla="*/ f378 1 f2"/>
              <a:gd name="f382" fmla="*/ f380 1 805110"/>
              <a:gd name="f383" fmla="*/ f379 1 795085"/>
              <a:gd name="f384" fmla="*/ 691426 f380 1"/>
              <a:gd name="f385" fmla="*/ 84 f379 1"/>
              <a:gd name="f386" fmla="*/ 800815 f380 1"/>
              <a:gd name="f387" fmla="*/ 159700 f379 1"/>
              <a:gd name="f388" fmla="*/ 721122 f380 1"/>
              <a:gd name="f389" fmla="*/ 304331 f379 1"/>
              <a:gd name="f390" fmla="*/ 310419 f380 1"/>
              <a:gd name="f391" fmla="*/ 641069 f379 1"/>
              <a:gd name="f392" fmla="*/ 157723 f380 1"/>
              <a:gd name="f393" fmla="*/ 679976 f379 1"/>
              <a:gd name="f394" fmla="*/ 136734 f380 1"/>
              <a:gd name="f395" fmla="*/ 691433 f379 1"/>
              <a:gd name="f396" fmla="*/ 55849 f380 1"/>
              <a:gd name="f397" fmla="*/ 772455 f379 1"/>
              <a:gd name="f398" fmla="*/ 18270 f380 1"/>
              <a:gd name="f399" fmla="*/ 792482 f379 1"/>
              <a:gd name="f400" fmla="*/ 1498 f380 1"/>
              <a:gd name="f401" fmla="*/ 791611 f379 1"/>
              <a:gd name="f402" fmla="*/ 9151 f380 1"/>
              <a:gd name="f403" fmla="*/ 774563 f379 1"/>
              <a:gd name="f404" fmla="*/ 104792 f380 1"/>
              <a:gd name="f405" fmla="*/ 679105 f379 1"/>
              <a:gd name="f406" fmla="*/ 125185 f380 1"/>
              <a:gd name="f407" fmla="*/ 629978 f379 1"/>
              <a:gd name="f408" fmla="*/ 162535 f380 1"/>
              <a:gd name="f409" fmla="*/ 499554 f379 1"/>
              <a:gd name="f410" fmla="*/ 532268 f380 1"/>
              <a:gd name="f411" fmla="*/ 60988 f379 1"/>
              <a:gd name="f412" fmla="*/ 691518 f380 1"/>
              <a:gd name="f413" fmla="*/ 38 f379 1"/>
              <a:gd name="f414" fmla="*/ 208132 f380 1"/>
              <a:gd name="f415" fmla="*/ 580210 f379 1"/>
              <a:gd name="f416" fmla="*/ 214961 f380 1"/>
              <a:gd name="f417" fmla="*/ 586901 f379 1"/>
              <a:gd name="f418" fmla="*/ 248002 f380 1"/>
              <a:gd name="f419" fmla="*/ 568616 f379 1"/>
              <a:gd name="f420" fmla="*/ 314131 f380 1"/>
              <a:gd name="f421" fmla="*/ 501983 f379 1"/>
              <a:gd name="f422" fmla="*/ 350655 f380 1"/>
              <a:gd name="f423" fmla="*/ 487089 f379 1"/>
              <a:gd name="f424" fmla="*/ 433052 f380 1"/>
              <a:gd name="f425" fmla="*/ 446800 f380 1"/>
              <a:gd name="f426" fmla="*/ 479070 f379 1"/>
              <a:gd name="f427" fmla="*/ 432686 f380 1"/>
              <a:gd name="f428" fmla="*/ 471416 f379 1"/>
              <a:gd name="f429" fmla="*/ 382322 f380 1"/>
              <a:gd name="f430" fmla="*/ 471096 f379 1"/>
              <a:gd name="f431" fmla="*/ 364174 f380 1"/>
              <a:gd name="f432" fmla="*/ 464176 f379 1"/>
              <a:gd name="f433" fmla="*/ 372056 f380 1"/>
              <a:gd name="f434" fmla="*/ 444562 f379 1"/>
              <a:gd name="f435" fmla="*/ 449596 f380 1"/>
              <a:gd name="f436" fmla="*/ 366701 f379 1"/>
              <a:gd name="f437" fmla="*/ 480575 f380 1"/>
              <a:gd name="f438" fmla="*/ 354878 f379 1"/>
              <a:gd name="f439" fmla="*/ 565310 f380 1"/>
              <a:gd name="f440" fmla="*/ 354786 f379 1"/>
              <a:gd name="f441" fmla="*/ 578645 f380 1"/>
              <a:gd name="f442" fmla="*/ 348920 f379 1"/>
              <a:gd name="f443" fmla="*/ 566135 f380 1"/>
              <a:gd name="f444" fmla="*/ 339113 f379 1"/>
              <a:gd name="f445" fmla="*/ 520353 f380 1"/>
              <a:gd name="f446" fmla="*/ 338472 f379 1"/>
              <a:gd name="f447" fmla="*/ 495561 f380 1"/>
              <a:gd name="f448" fmla="*/ 332377 f379 1"/>
              <a:gd name="f449" fmla="*/ 508621 f380 1"/>
              <a:gd name="f450" fmla="*/ 308043 f379 1"/>
              <a:gd name="f451" fmla="*/ 574704 f380 1"/>
              <a:gd name="f452" fmla="*/ 241410 f379 1"/>
              <a:gd name="f453" fmla="*/ 613061 f380 1"/>
              <a:gd name="f454" fmla="*/ 225554 f379 1"/>
              <a:gd name="f455" fmla="*/ 695459 f380 1"/>
              <a:gd name="f456" fmla="*/ 710307 f380 1"/>
              <a:gd name="f457" fmla="*/ 218267 f379 1"/>
              <a:gd name="f458" fmla="*/ 695092 f380 1"/>
              <a:gd name="f459" fmla="*/ 209652 f379 1"/>
              <a:gd name="f460" fmla="*/ 647019 f380 1"/>
              <a:gd name="f461" fmla="*/ 209239 f379 1"/>
              <a:gd name="f462" fmla="*/ 625527 f380 1"/>
              <a:gd name="f463" fmla="*/ 200394 f379 1"/>
              <a:gd name="f464" fmla="*/ 635334 f380 1"/>
              <a:gd name="f465" fmla="*/ 181239 f379 1"/>
              <a:gd name="f466" fmla="*/ 701416 f380 1"/>
              <a:gd name="f467" fmla="*/ 114560 f379 1"/>
              <a:gd name="f468" fmla="*/ 704899 f380 1"/>
              <a:gd name="f469" fmla="*/ 99483 f379 1"/>
              <a:gd name="f470" fmla="*/ 691197 f380 1"/>
              <a:gd name="f471" fmla="*/ 103607 f379 1"/>
              <a:gd name="f472" fmla="*/ 679694 f380 1"/>
              <a:gd name="f473" fmla="*/ 114743 f379 1"/>
              <a:gd name="f474" fmla="*/ 561368 f380 1"/>
              <a:gd name="f475" fmla="*/ 232748 f379 1"/>
              <a:gd name="f476" fmla="*/ 539051 f380 1"/>
              <a:gd name="f477" fmla="*/ 245672 f379 1"/>
              <a:gd name="f478" fmla="*/ 531443 f380 1"/>
              <a:gd name="f479" fmla="*/ 221521 f379 1"/>
              <a:gd name="f480" fmla="*/ 531077 f380 1"/>
              <a:gd name="f481" fmla="*/ 178031 f379 1"/>
              <a:gd name="f482" fmla="*/ 523378 f380 1"/>
              <a:gd name="f483" fmla="*/ 162129 f379 1"/>
              <a:gd name="f484" fmla="*/ 515404 f380 1"/>
              <a:gd name="f485" fmla="*/ 178352 f379 1"/>
              <a:gd name="f486" fmla="*/ 515220 f380 1"/>
              <a:gd name="f487" fmla="*/ 260795 f379 1"/>
              <a:gd name="f488" fmla="*/ 506284 f380 1"/>
              <a:gd name="f489" fmla="*/ 288154 f379 1"/>
              <a:gd name="f490" fmla="*/ 423612 f380 1"/>
              <a:gd name="f491" fmla="*/ 370597 f379 1"/>
              <a:gd name="f492" fmla="*/ 407664 f380 1"/>
              <a:gd name="f493" fmla="*/ 376646 f379 1"/>
              <a:gd name="f494" fmla="*/ 400103 f380 1"/>
              <a:gd name="f495" fmla="*/ 361110 f379 1"/>
              <a:gd name="f496" fmla="*/ 399369 f380 1"/>
              <a:gd name="f497" fmla="*/ 306164 f379 1"/>
              <a:gd name="f498" fmla="*/ 393412 f380 1"/>
              <a:gd name="f499" fmla="*/ 293011 f379 1"/>
              <a:gd name="f500" fmla="*/ 385942 f380 1"/>
              <a:gd name="f501" fmla="*/ 306805 f379 1"/>
              <a:gd name="f502" fmla="*/ 385896 f380 1"/>
              <a:gd name="f503" fmla="*/ 382328 f379 1"/>
              <a:gd name="f504" fmla="*/ 367886 f380 1"/>
              <a:gd name="f505" fmla="*/ 426872 f379 1"/>
              <a:gd name="f506" fmla="*/ 268716 f380 1"/>
              <a:gd name="f507" fmla="*/ 525218 f379 1"/>
              <a:gd name="f508" fmla="*/ 208087 f380 1"/>
              <a:gd name="f509" fmla="*/ 580073 f379 1"/>
              <a:gd name="f510" fmla="+- f381 0 f1"/>
              <a:gd name="f511" fmla="*/ f384 1 805110"/>
              <a:gd name="f512" fmla="*/ f385 1 795085"/>
              <a:gd name="f513" fmla="*/ f386 1 805110"/>
              <a:gd name="f514" fmla="*/ f387 1 795085"/>
              <a:gd name="f515" fmla="*/ f388 1 805110"/>
              <a:gd name="f516" fmla="*/ f389 1 795085"/>
              <a:gd name="f517" fmla="*/ f390 1 805110"/>
              <a:gd name="f518" fmla="*/ f391 1 795085"/>
              <a:gd name="f519" fmla="*/ f392 1 805110"/>
              <a:gd name="f520" fmla="*/ f393 1 795085"/>
              <a:gd name="f521" fmla="*/ f394 1 805110"/>
              <a:gd name="f522" fmla="*/ f395 1 795085"/>
              <a:gd name="f523" fmla="*/ f396 1 805110"/>
              <a:gd name="f524" fmla="*/ f397 1 795085"/>
              <a:gd name="f525" fmla="*/ f398 1 805110"/>
              <a:gd name="f526" fmla="*/ f399 1 795085"/>
              <a:gd name="f527" fmla="*/ f400 1 805110"/>
              <a:gd name="f528" fmla="*/ f401 1 795085"/>
              <a:gd name="f529" fmla="*/ f402 1 805110"/>
              <a:gd name="f530" fmla="*/ f403 1 795085"/>
              <a:gd name="f531" fmla="*/ f404 1 805110"/>
              <a:gd name="f532" fmla="*/ f405 1 795085"/>
              <a:gd name="f533" fmla="*/ f406 1 805110"/>
              <a:gd name="f534" fmla="*/ f407 1 795085"/>
              <a:gd name="f535" fmla="*/ f408 1 805110"/>
              <a:gd name="f536" fmla="*/ f409 1 795085"/>
              <a:gd name="f537" fmla="*/ f410 1 805110"/>
              <a:gd name="f538" fmla="*/ f411 1 795085"/>
              <a:gd name="f539" fmla="*/ f412 1 805110"/>
              <a:gd name="f540" fmla="*/ f413 1 795085"/>
              <a:gd name="f541" fmla="*/ f414 1 805110"/>
              <a:gd name="f542" fmla="*/ f415 1 795085"/>
              <a:gd name="f543" fmla="*/ f416 1 805110"/>
              <a:gd name="f544" fmla="*/ f417 1 795085"/>
              <a:gd name="f545" fmla="*/ f418 1 805110"/>
              <a:gd name="f546" fmla="*/ f419 1 795085"/>
              <a:gd name="f547" fmla="*/ f420 1 805110"/>
              <a:gd name="f548" fmla="*/ f421 1 795085"/>
              <a:gd name="f549" fmla="*/ f422 1 805110"/>
              <a:gd name="f550" fmla="*/ f423 1 795085"/>
              <a:gd name="f551" fmla="*/ f424 1 805110"/>
              <a:gd name="f552" fmla="*/ f425 1 805110"/>
              <a:gd name="f553" fmla="*/ f426 1 795085"/>
              <a:gd name="f554" fmla="*/ f427 1 805110"/>
              <a:gd name="f555" fmla="*/ f428 1 795085"/>
              <a:gd name="f556" fmla="*/ f429 1 805110"/>
              <a:gd name="f557" fmla="*/ f430 1 795085"/>
              <a:gd name="f558" fmla="*/ f431 1 805110"/>
              <a:gd name="f559" fmla="*/ f432 1 795085"/>
              <a:gd name="f560" fmla="*/ f433 1 805110"/>
              <a:gd name="f561" fmla="*/ f434 1 795085"/>
              <a:gd name="f562" fmla="*/ f435 1 805110"/>
              <a:gd name="f563" fmla="*/ f436 1 795085"/>
              <a:gd name="f564" fmla="*/ f437 1 805110"/>
              <a:gd name="f565" fmla="*/ f438 1 795085"/>
              <a:gd name="f566" fmla="*/ f439 1 805110"/>
              <a:gd name="f567" fmla="*/ f440 1 795085"/>
              <a:gd name="f568" fmla="*/ f441 1 805110"/>
              <a:gd name="f569" fmla="*/ f442 1 795085"/>
              <a:gd name="f570" fmla="*/ f443 1 805110"/>
              <a:gd name="f571" fmla="*/ f444 1 795085"/>
              <a:gd name="f572" fmla="*/ f445 1 805110"/>
              <a:gd name="f573" fmla="*/ f446 1 795085"/>
              <a:gd name="f574" fmla="*/ f447 1 805110"/>
              <a:gd name="f575" fmla="*/ f448 1 795085"/>
              <a:gd name="f576" fmla="*/ f449 1 805110"/>
              <a:gd name="f577" fmla="*/ f450 1 795085"/>
              <a:gd name="f578" fmla="*/ f451 1 805110"/>
              <a:gd name="f579" fmla="*/ f452 1 795085"/>
              <a:gd name="f580" fmla="*/ f453 1 805110"/>
              <a:gd name="f581" fmla="*/ f454 1 795085"/>
              <a:gd name="f582" fmla="*/ f455 1 805110"/>
              <a:gd name="f583" fmla="*/ f456 1 805110"/>
              <a:gd name="f584" fmla="*/ f457 1 795085"/>
              <a:gd name="f585" fmla="*/ f458 1 805110"/>
              <a:gd name="f586" fmla="*/ f459 1 795085"/>
              <a:gd name="f587" fmla="*/ f460 1 805110"/>
              <a:gd name="f588" fmla="*/ f461 1 795085"/>
              <a:gd name="f589" fmla="*/ f462 1 805110"/>
              <a:gd name="f590" fmla="*/ f463 1 795085"/>
              <a:gd name="f591" fmla="*/ f464 1 805110"/>
              <a:gd name="f592" fmla="*/ f465 1 795085"/>
              <a:gd name="f593" fmla="*/ f466 1 805110"/>
              <a:gd name="f594" fmla="*/ f467 1 795085"/>
              <a:gd name="f595" fmla="*/ f468 1 805110"/>
              <a:gd name="f596" fmla="*/ f469 1 795085"/>
              <a:gd name="f597" fmla="*/ f470 1 805110"/>
              <a:gd name="f598" fmla="*/ f471 1 795085"/>
              <a:gd name="f599" fmla="*/ f472 1 805110"/>
              <a:gd name="f600" fmla="*/ f473 1 795085"/>
              <a:gd name="f601" fmla="*/ f474 1 805110"/>
              <a:gd name="f602" fmla="*/ f475 1 795085"/>
              <a:gd name="f603" fmla="*/ f476 1 805110"/>
              <a:gd name="f604" fmla="*/ f477 1 795085"/>
              <a:gd name="f605" fmla="*/ f478 1 805110"/>
              <a:gd name="f606" fmla="*/ f479 1 795085"/>
              <a:gd name="f607" fmla="*/ f480 1 805110"/>
              <a:gd name="f608" fmla="*/ f481 1 795085"/>
              <a:gd name="f609" fmla="*/ f482 1 805110"/>
              <a:gd name="f610" fmla="*/ f483 1 795085"/>
              <a:gd name="f611" fmla="*/ f484 1 805110"/>
              <a:gd name="f612" fmla="*/ f485 1 795085"/>
              <a:gd name="f613" fmla="*/ f486 1 805110"/>
              <a:gd name="f614" fmla="*/ f487 1 795085"/>
              <a:gd name="f615" fmla="*/ f488 1 805110"/>
              <a:gd name="f616" fmla="*/ f489 1 795085"/>
              <a:gd name="f617" fmla="*/ f490 1 805110"/>
              <a:gd name="f618" fmla="*/ f491 1 795085"/>
              <a:gd name="f619" fmla="*/ f492 1 805110"/>
              <a:gd name="f620" fmla="*/ f493 1 795085"/>
              <a:gd name="f621" fmla="*/ f494 1 805110"/>
              <a:gd name="f622" fmla="*/ f495 1 795085"/>
              <a:gd name="f623" fmla="*/ f496 1 805110"/>
              <a:gd name="f624" fmla="*/ f497 1 795085"/>
              <a:gd name="f625" fmla="*/ f498 1 805110"/>
              <a:gd name="f626" fmla="*/ f499 1 795085"/>
              <a:gd name="f627" fmla="*/ f500 1 805110"/>
              <a:gd name="f628" fmla="*/ f501 1 795085"/>
              <a:gd name="f629" fmla="*/ f502 1 805110"/>
              <a:gd name="f630" fmla="*/ f503 1 795085"/>
              <a:gd name="f631" fmla="*/ f504 1 805110"/>
              <a:gd name="f632" fmla="*/ f505 1 795085"/>
              <a:gd name="f633" fmla="*/ f506 1 805110"/>
              <a:gd name="f634" fmla="*/ f507 1 795085"/>
              <a:gd name="f635" fmla="*/ f508 1 805110"/>
              <a:gd name="f636" fmla="*/ f509 1 795085"/>
              <a:gd name="f637" fmla="*/ f375 1 f382"/>
              <a:gd name="f638" fmla="*/ f376 1 f382"/>
              <a:gd name="f639" fmla="*/ f375 1 f383"/>
              <a:gd name="f640" fmla="*/ f377 1 f383"/>
              <a:gd name="f641" fmla="*/ f511 1 f382"/>
              <a:gd name="f642" fmla="*/ f512 1 f383"/>
              <a:gd name="f643" fmla="*/ f513 1 f382"/>
              <a:gd name="f644" fmla="*/ f514 1 f383"/>
              <a:gd name="f645" fmla="*/ f515 1 f382"/>
              <a:gd name="f646" fmla="*/ f516 1 f383"/>
              <a:gd name="f647" fmla="*/ f517 1 f382"/>
              <a:gd name="f648" fmla="*/ f518 1 f383"/>
              <a:gd name="f649" fmla="*/ f519 1 f382"/>
              <a:gd name="f650" fmla="*/ f520 1 f383"/>
              <a:gd name="f651" fmla="*/ f521 1 f382"/>
              <a:gd name="f652" fmla="*/ f522 1 f383"/>
              <a:gd name="f653" fmla="*/ f523 1 f382"/>
              <a:gd name="f654" fmla="*/ f524 1 f383"/>
              <a:gd name="f655" fmla="*/ f525 1 f382"/>
              <a:gd name="f656" fmla="*/ f526 1 f383"/>
              <a:gd name="f657" fmla="*/ f527 1 f382"/>
              <a:gd name="f658" fmla="*/ f528 1 f383"/>
              <a:gd name="f659" fmla="*/ f529 1 f382"/>
              <a:gd name="f660" fmla="*/ f530 1 f383"/>
              <a:gd name="f661" fmla="*/ f531 1 f382"/>
              <a:gd name="f662" fmla="*/ f532 1 f383"/>
              <a:gd name="f663" fmla="*/ f533 1 f382"/>
              <a:gd name="f664" fmla="*/ f534 1 f383"/>
              <a:gd name="f665" fmla="*/ f535 1 f382"/>
              <a:gd name="f666" fmla="*/ f536 1 f383"/>
              <a:gd name="f667" fmla="*/ f537 1 f382"/>
              <a:gd name="f668" fmla="*/ f538 1 f383"/>
              <a:gd name="f669" fmla="*/ f539 1 f382"/>
              <a:gd name="f670" fmla="*/ f540 1 f383"/>
              <a:gd name="f671" fmla="*/ f541 1 f382"/>
              <a:gd name="f672" fmla="*/ f542 1 f383"/>
              <a:gd name="f673" fmla="*/ f543 1 f382"/>
              <a:gd name="f674" fmla="*/ f544 1 f383"/>
              <a:gd name="f675" fmla="*/ f545 1 f382"/>
              <a:gd name="f676" fmla="*/ f546 1 f383"/>
              <a:gd name="f677" fmla="*/ f547 1 f382"/>
              <a:gd name="f678" fmla="*/ f548 1 f383"/>
              <a:gd name="f679" fmla="*/ f549 1 f382"/>
              <a:gd name="f680" fmla="*/ f550 1 f383"/>
              <a:gd name="f681" fmla="*/ f551 1 f382"/>
              <a:gd name="f682" fmla="*/ f552 1 f382"/>
              <a:gd name="f683" fmla="*/ f553 1 f383"/>
              <a:gd name="f684" fmla="*/ f554 1 f382"/>
              <a:gd name="f685" fmla="*/ f555 1 f383"/>
              <a:gd name="f686" fmla="*/ f556 1 f382"/>
              <a:gd name="f687" fmla="*/ f557 1 f383"/>
              <a:gd name="f688" fmla="*/ f558 1 f382"/>
              <a:gd name="f689" fmla="*/ f559 1 f383"/>
              <a:gd name="f690" fmla="*/ f560 1 f382"/>
              <a:gd name="f691" fmla="*/ f561 1 f383"/>
              <a:gd name="f692" fmla="*/ f562 1 f382"/>
              <a:gd name="f693" fmla="*/ f563 1 f383"/>
              <a:gd name="f694" fmla="*/ f564 1 f382"/>
              <a:gd name="f695" fmla="*/ f565 1 f383"/>
              <a:gd name="f696" fmla="*/ f566 1 f382"/>
              <a:gd name="f697" fmla="*/ f567 1 f383"/>
              <a:gd name="f698" fmla="*/ f568 1 f382"/>
              <a:gd name="f699" fmla="*/ f569 1 f383"/>
              <a:gd name="f700" fmla="*/ f570 1 f382"/>
              <a:gd name="f701" fmla="*/ f571 1 f383"/>
              <a:gd name="f702" fmla="*/ f572 1 f382"/>
              <a:gd name="f703" fmla="*/ f573 1 f383"/>
              <a:gd name="f704" fmla="*/ f574 1 f382"/>
              <a:gd name="f705" fmla="*/ f575 1 f383"/>
              <a:gd name="f706" fmla="*/ f576 1 f382"/>
              <a:gd name="f707" fmla="*/ f577 1 f383"/>
              <a:gd name="f708" fmla="*/ f578 1 f382"/>
              <a:gd name="f709" fmla="*/ f579 1 f383"/>
              <a:gd name="f710" fmla="*/ f580 1 f382"/>
              <a:gd name="f711" fmla="*/ f581 1 f383"/>
              <a:gd name="f712" fmla="*/ f582 1 f382"/>
              <a:gd name="f713" fmla="*/ f583 1 f382"/>
              <a:gd name="f714" fmla="*/ f584 1 f383"/>
              <a:gd name="f715" fmla="*/ f585 1 f382"/>
              <a:gd name="f716" fmla="*/ f586 1 f383"/>
              <a:gd name="f717" fmla="*/ f587 1 f382"/>
              <a:gd name="f718" fmla="*/ f588 1 f383"/>
              <a:gd name="f719" fmla="*/ f589 1 f382"/>
              <a:gd name="f720" fmla="*/ f590 1 f383"/>
              <a:gd name="f721" fmla="*/ f591 1 f382"/>
              <a:gd name="f722" fmla="*/ f592 1 f383"/>
              <a:gd name="f723" fmla="*/ f593 1 f382"/>
              <a:gd name="f724" fmla="*/ f594 1 f383"/>
              <a:gd name="f725" fmla="*/ f595 1 f382"/>
              <a:gd name="f726" fmla="*/ f596 1 f383"/>
              <a:gd name="f727" fmla="*/ f597 1 f382"/>
              <a:gd name="f728" fmla="*/ f598 1 f383"/>
              <a:gd name="f729" fmla="*/ f599 1 f382"/>
              <a:gd name="f730" fmla="*/ f600 1 f383"/>
              <a:gd name="f731" fmla="*/ f601 1 f382"/>
              <a:gd name="f732" fmla="*/ f602 1 f383"/>
              <a:gd name="f733" fmla="*/ f603 1 f382"/>
              <a:gd name="f734" fmla="*/ f604 1 f383"/>
              <a:gd name="f735" fmla="*/ f605 1 f382"/>
              <a:gd name="f736" fmla="*/ f606 1 f383"/>
              <a:gd name="f737" fmla="*/ f607 1 f382"/>
              <a:gd name="f738" fmla="*/ f608 1 f383"/>
              <a:gd name="f739" fmla="*/ f609 1 f382"/>
              <a:gd name="f740" fmla="*/ f610 1 f383"/>
              <a:gd name="f741" fmla="*/ f611 1 f382"/>
              <a:gd name="f742" fmla="*/ f612 1 f383"/>
              <a:gd name="f743" fmla="*/ f613 1 f382"/>
              <a:gd name="f744" fmla="*/ f614 1 f383"/>
              <a:gd name="f745" fmla="*/ f615 1 f382"/>
              <a:gd name="f746" fmla="*/ f616 1 f383"/>
              <a:gd name="f747" fmla="*/ f617 1 f382"/>
              <a:gd name="f748" fmla="*/ f618 1 f383"/>
              <a:gd name="f749" fmla="*/ f619 1 f382"/>
              <a:gd name="f750" fmla="*/ f620 1 f383"/>
              <a:gd name="f751" fmla="*/ f621 1 f382"/>
              <a:gd name="f752" fmla="*/ f622 1 f383"/>
              <a:gd name="f753" fmla="*/ f623 1 f382"/>
              <a:gd name="f754" fmla="*/ f624 1 f383"/>
              <a:gd name="f755" fmla="*/ f625 1 f382"/>
              <a:gd name="f756" fmla="*/ f626 1 f383"/>
              <a:gd name="f757" fmla="*/ f627 1 f382"/>
              <a:gd name="f758" fmla="*/ f628 1 f383"/>
              <a:gd name="f759" fmla="*/ f629 1 f382"/>
              <a:gd name="f760" fmla="*/ f630 1 f383"/>
              <a:gd name="f761" fmla="*/ f631 1 f382"/>
              <a:gd name="f762" fmla="*/ f632 1 f383"/>
              <a:gd name="f763" fmla="*/ f633 1 f382"/>
              <a:gd name="f764" fmla="*/ f634 1 f383"/>
              <a:gd name="f765" fmla="*/ f635 1 f382"/>
              <a:gd name="f766" fmla="*/ f636 1 f383"/>
              <a:gd name="f767" fmla="*/ f637 f373 1"/>
              <a:gd name="f768" fmla="*/ f638 f373 1"/>
              <a:gd name="f769" fmla="*/ f640 f374 1"/>
              <a:gd name="f770" fmla="*/ f639 f374 1"/>
              <a:gd name="f771" fmla="*/ f641 f373 1"/>
              <a:gd name="f772" fmla="*/ f642 f374 1"/>
              <a:gd name="f773" fmla="*/ f643 f373 1"/>
              <a:gd name="f774" fmla="*/ f644 f374 1"/>
              <a:gd name="f775" fmla="*/ f645 f373 1"/>
              <a:gd name="f776" fmla="*/ f646 f374 1"/>
              <a:gd name="f777" fmla="*/ f647 f373 1"/>
              <a:gd name="f778" fmla="*/ f648 f374 1"/>
              <a:gd name="f779" fmla="*/ f649 f373 1"/>
              <a:gd name="f780" fmla="*/ f650 f374 1"/>
              <a:gd name="f781" fmla="*/ f651 f373 1"/>
              <a:gd name="f782" fmla="*/ f652 f374 1"/>
              <a:gd name="f783" fmla="*/ f653 f373 1"/>
              <a:gd name="f784" fmla="*/ f654 f374 1"/>
              <a:gd name="f785" fmla="*/ f655 f373 1"/>
              <a:gd name="f786" fmla="*/ f656 f374 1"/>
              <a:gd name="f787" fmla="*/ f657 f373 1"/>
              <a:gd name="f788" fmla="*/ f658 f374 1"/>
              <a:gd name="f789" fmla="*/ f659 f373 1"/>
              <a:gd name="f790" fmla="*/ f660 f374 1"/>
              <a:gd name="f791" fmla="*/ f661 f373 1"/>
              <a:gd name="f792" fmla="*/ f662 f374 1"/>
              <a:gd name="f793" fmla="*/ f663 f373 1"/>
              <a:gd name="f794" fmla="*/ f664 f374 1"/>
              <a:gd name="f795" fmla="*/ f665 f373 1"/>
              <a:gd name="f796" fmla="*/ f666 f374 1"/>
              <a:gd name="f797" fmla="*/ f667 f373 1"/>
              <a:gd name="f798" fmla="*/ f668 f374 1"/>
              <a:gd name="f799" fmla="*/ f669 f373 1"/>
              <a:gd name="f800" fmla="*/ f670 f374 1"/>
              <a:gd name="f801" fmla="*/ f671 f373 1"/>
              <a:gd name="f802" fmla="*/ f672 f374 1"/>
              <a:gd name="f803" fmla="*/ f673 f373 1"/>
              <a:gd name="f804" fmla="*/ f674 f374 1"/>
              <a:gd name="f805" fmla="*/ f675 f373 1"/>
              <a:gd name="f806" fmla="*/ f676 f374 1"/>
              <a:gd name="f807" fmla="*/ f677 f373 1"/>
              <a:gd name="f808" fmla="*/ f678 f374 1"/>
              <a:gd name="f809" fmla="*/ f679 f373 1"/>
              <a:gd name="f810" fmla="*/ f680 f374 1"/>
              <a:gd name="f811" fmla="*/ f681 f373 1"/>
              <a:gd name="f812" fmla="*/ f682 f373 1"/>
              <a:gd name="f813" fmla="*/ f683 f374 1"/>
              <a:gd name="f814" fmla="*/ f684 f373 1"/>
              <a:gd name="f815" fmla="*/ f685 f374 1"/>
              <a:gd name="f816" fmla="*/ f686 f373 1"/>
              <a:gd name="f817" fmla="*/ f687 f374 1"/>
              <a:gd name="f818" fmla="*/ f688 f373 1"/>
              <a:gd name="f819" fmla="*/ f689 f374 1"/>
              <a:gd name="f820" fmla="*/ f690 f373 1"/>
              <a:gd name="f821" fmla="*/ f691 f374 1"/>
              <a:gd name="f822" fmla="*/ f692 f373 1"/>
              <a:gd name="f823" fmla="*/ f693 f374 1"/>
              <a:gd name="f824" fmla="*/ f694 f373 1"/>
              <a:gd name="f825" fmla="*/ f695 f374 1"/>
              <a:gd name="f826" fmla="*/ f696 f373 1"/>
              <a:gd name="f827" fmla="*/ f697 f374 1"/>
              <a:gd name="f828" fmla="*/ f698 f373 1"/>
              <a:gd name="f829" fmla="*/ f699 f374 1"/>
              <a:gd name="f830" fmla="*/ f700 f373 1"/>
              <a:gd name="f831" fmla="*/ f701 f374 1"/>
              <a:gd name="f832" fmla="*/ f702 f373 1"/>
              <a:gd name="f833" fmla="*/ f703 f374 1"/>
              <a:gd name="f834" fmla="*/ f704 f373 1"/>
              <a:gd name="f835" fmla="*/ f705 f374 1"/>
              <a:gd name="f836" fmla="*/ f706 f373 1"/>
              <a:gd name="f837" fmla="*/ f707 f374 1"/>
              <a:gd name="f838" fmla="*/ f708 f373 1"/>
              <a:gd name="f839" fmla="*/ f709 f374 1"/>
              <a:gd name="f840" fmla="*/ f710 f373 1"/>
              <a:gd name="f841" fmla="*/ f711 f374 1"/>
              <a:gd name="f842" fmla="*/ f712 f373 1"/>
              <a:gd name="f843" fmla="*/ f713 f373 1"/>
              <a:gd name="f844" fmla="*/ f714 f374 1"/>
              <a:gd name="f845" fmla="*/ f715 f373 1"/>
              <a:gd name="f846" fmla="*/ f716 f374 1"/>
              <a:gd name="f847" fmla="*/ f717 f373 1"/>
              <a:gd name="f848" fmla="*/ f718 f374 1"/>
              <a:gd name="f849" fmla="*/ f719 f373 1"/>
              <a:gd name="f850" fmla="*/ f720 f374 1"/>
              <a:gd name="f851" fmla="*/ f721 f373 1"/>
              <a:gd name="f852" fmla="*/ f722 f374 1"/>
              <a:gd name="f853" fmla="*/ f723 f373 1"/>
              <a:gd name="f854" fmla="*/ f724 f374 1"/>
              <a:gd name="f855" fmla="*/ f725 f373 1"/>
              <a:gd name="f856" fmla="*/ f726 f374 1"/>
              <a:gd name="f857" fmla="*/ f727 f373 1"/>
              <a:gd name="f858" fmla="*/ f728 f374 1"/>
              <a:gd name="f859" fmla="*/ f729 f373 1"/>
              <a:gd name="f860" fmla="*/ f730 f374 1"/>
              <a:gd name="f861" fmla="*/ f731 f373 1"/>
              <a:gd name="f862" fmla="*/ f732 f374 1"/>
              <a:gd name="f863" fmla="*/ f733 f373 1"/>
              <a:gd name="f864" fmla="*/ f734 f374 1"/>
              <a:gd name="f865" fmla="*/ f735 f373 1"/>
              <a:gd name="f866" fmla="*/ f736 f374 1"/>
              <a:gd name="f867" fmla="*/ f737 f373 1"/>
              <a:gd name="f868" fmla="*/ f738 f374 1"/>
              <a:gd name="f869" fmla="*/ f739 f373 1"/>
              <a:gd name="f870" fmla="*/ f740 f374 1"/>
              <a:gd name="f871" fmla="*/ f741 f373 1"/>
              <a:gd name="f872" fmla="*/ f742 f374 1"/>
              <a:gd name="f873" fmla="*/ f743 f373 1"/>
              <a:gd name="f874" fmla="*/ f744 f374 1"/>
              <a:gd name="f875" fmla="*/ f745 f373 1"/>
              <a:gd name="f876" fmla="*/ f746 f374 1"/>
              <a:gd name="f877" fmla="*/ f747 f373 1"/>
              <a:gd name="f878" fmla="*/ f748 f374 1"/>
              <a:gd name="f879" fmla="*/ f749 f373 1"/>
              <a:gd name="f880" fmla="*/ f750 f374 1"/>
              <a:gd name="f881" fmla="*/ f751 f373 1"/>
              <a:gd name="f882" fmla="*/ f752 f374 1"/>
              <a:gd name="f883" fmla="*/ f753 f373 1"/>
              <a:gd name="f884" fmla="*/ f754 f374 1"/>
              <a:gd name="f885" fmla="*/ f755 f373 1"/>
              <a:gd name="f886" fmla="*/ f756 f374 1"/>
              <a:gd name="f887" fmla="*/ f757 f373 1"/>
              <a:gd name="f888" fmla="*/ f758 f374 1"/>
              <a:gd name="f889" fmla="*/ f759 f373 1"/>
              <a:gd name="f890" fmla="*/ f760 f374 1"/>
              <a:gd name="f891" fmla="*/ f761 f373 1"/>
              <a:gd name="f892" fmla="*/ f762 f374 1"/>
              <a:gd name="f893" fmla="*/ f763 f373 1"/>
              <a:gd name="f894" fmla="*/ f764 f374 1"/>
              <a:gd name="f895" fmla="*/ f765 f373 1"/>
              <a:gd name="f896" fmla="*/ f766 f37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0">
                <a:pos x="f771" y="f772"/>
              </a:cxn>
              <a:cxn ang="f510">
                <a:pos x="f773" y="f774"/>
              </a:cxn>
              <a:cxn ang="f510">
                <a:pos x="f775" y="f776"/>
              </a:cxn>
              <a:cxn ang="f510">
                <a:pos x="f777" y="f778"/>
              </a:cxn>
              <a:cxn ang="f510">
                <a:pos x="f779" y="f780"/>
              </a:cxn>
              <a:cxn ang="f510">
                <a:pos x="f781" y="f782"/>
              </a:cxn>
              <a:cxn ang="f510">
                <a:pos x="f783" y="f784"/>
              </a:cxn>
              <a:cxn ang="f510">
                <a:pos x="f785" y="f786"/>
              </a:cxn>
              <a:cxn ang="f510">
                <a:pos x="f787" y="f788"/>
              </a:cxn>
              <a:cxn ang="f510">
                <a:pos x="f789" y="f790"/>
              </a:cxn>
              <a:cxn ang="f510">
                <a:pos x="f791" y="f792"/>
              </a:cxn>
              <a:cxn ang="f510">
                <a:pos x="f793" y="f794"/>
              </a:cxn>
              <a:cxn ang="f510">
                <a:pos x="f795" y="f796"/>
              </a:cxn>
              <a:cxn ang="f510">
                <a:pos x="f797" y="f798"/>
              </a:cxn>
              <a:cxn ang="f510">
                <a:pos x="f799" y="f800"/>
              </a:cxn>
              <a:cxn ang="f510">
                <a:pos x="f801" y="f802"/>
              </a:cxn>
              <a:cxn ang="f510">
                <a:pos x="f803" y="f804"/>
              </a:cxn>
              <a:cxn ang="f510">
                <a:pos x="f805" y="f806"/>
              </a:cxn>
              <a:cxn ang="f510">
                <a:pos x="f807" y="f808"/>
              </a:cxn>
              <a:cxn ang="f510">
                <a:pos x="f809" y="f810"/>
              </a:cxn>
              <a:cxn ang="f510">
                <a:pos x="f811" y="f810"/>
              </a:cxn>
              <a:cxn ang="f510">
                <a:pos x="f812" y="f813"/>
              </a:cxn>
              <a:cxn ang="f510">
                <a:pos x="f814" y="f815"/>
              </a:cxn>
              <a:cxn ang="f510">
                <a:pos x="f816" y="f817"/>
              </a:cxn>
              <a:cxn ang="f510">
                <a:pos x="f818" y="f819"/>
              </a:cxn>
              <a:cxn ang="f510">
                <a:pos x="f820" y="f821"/>
              </a:cxn>
              <a:cxn ang="f510">
                <a:pos x="f822" y="f823"/>
              </a:cxn>
              <a:cxn ang="f510">
                <a:pos x="f824" y="f825"/>
              </a:cxn>
              <a:cxn ang="f510">
                <a:pos x="f826" y="f827"/>
              </a:cxn>
              <a:cxn ang="f510">
                <a:pos x="f828" y="f829"/>
              </a:cxn>
              <a:cxn ang="f510">
                <a:pos x="f830" y="f831"/>
              </a:cxn>
              <a:cxn ang="f510">
                <a:pos x="f832" y="f833"/>
              </a:cxn>
              <a:cxn ang="f510">
                <a:pos x="f834" y="f835"/>
              </a:cxn>
              <a:cxn ang="f510">
                <a:pos x="f836" y="f837"/>
              </a:cxn>
              <a:cxn ang="f510">
                <a:pos x="f838" y="f839"/>
              </a:cxn>
              <a:cxn ang="f510">
                <a:pos x="f840" y="f841"/>
              </a:cxn>
              <a:cxn ang="f510">
                <a:pos x="f842" y="f841"/>
              </a:cxn>
              <a:cxn ang="f510">
                <a:pos x="f843" y="f844"/>
              </a:cxn>
              <a:cxn ang="f510">
                <a:pos x="f845" y="f846"/>
              </a:cxn>
              <a:cxn ang="f510">
                <a:pos x="f847" y="f848"/>
              </a:cxn>
              <a:cxn ang="f510">
                <a:pos x="f849" y="f850"/>
              </a:cxn>
              <a:cxn ang="f510">
                <a:pos x="f851" y="f852"/>
              </a:cxn>
              <a:cxn ang="f510">
                <a:pos x="f853" y="f854"/>
              </a:cxn>
              <a:cxn ang="f510">
                <a:pos x="f855" y="f856"/>
              </a:cxn>
              <a:cxn ang="f510">
                <a:pos x="f857" y="f858"/>
              </a:cxn>
              <a:cxn ang="f510">
                <a:pos x="f859" y="f860"/>
              </a:cxn>
              <a:cxn ang="f510">
                <a:pos x="f861" y="f862"/>
              </a:cxn>
              <a:cxn ang="f510">
                <a:pos x="f863" y="f864"/>
              </a:cxn>
              <a:cxn ang="f510">
                <a:pos x="f865" y="f866"/>
              </a:cxn>
              <a:cxn ang="f510">
                <a:pos x="f867" y="f868"/>
              </a:cxn>
              <a:cxn ang="f510">
                <a:pos x="f869" y="f870"/>
              </a:cxn>
              <a:cxn ang="f510">
                <a:pos x="f871" y="f872"/>
              </a:cxn>
              <a:cxn ang="f510">
                <a:pos x="f873" y="f874"/>
              </a:cxn>
              <a:cxn ang="f510">
                <a:pos x="f875" y="f876"/>
              </a:cxn>
              <a:cxn ang="f510">
                <a:pos x="f877" y="f878"/>
              </a:cxn>
              <a:cxn ang="f510">
                <a:pos x="f879" y="f880"/>
              </a:cxn>
              <a:cxn ang="f510">
                <a:pos x="f881" y="f882"/>
              </a:cxn>
              <a:cxn ang="f510">
                <a:pos x="f883" y="f884"/>
              </a:cxn>
              <a:cxn ang="f510">
                <a:pos x="f885" y="f886"/>
              </a:cxn>
              <a:cxn ang="f510">
                <a:pos x="f887" y="f888"/>
              </a:cxn>
              <a:cxn ang="f510">
                <a:pos x="f889" y="f890"/>
              </a:cxn>
              <a:cxn ang="f510">
                <a:pos x="f891" y="f892"/>
              </a:cxn>
              <a:cxn ang="f510">
                <a:pos x="f893" y="f894"/>
              </a:cxn>
              <a:cxn ang="f510">
                <a:pos x="f895" y="f896"/>
              </a:cxn>
            </a:cxnLst>
            <a:rect l="f767" t="f770" r="f768" b="f769"/>
            <a:pathLst>
              <a:path w="805110" h="79508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lose/>
                <a:moveTo>
                  <a:pt x="f94" y="f95"/>
                </a:move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19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40"/>
                  <a:pt x="f141" y="f138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1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2"/>
                </a:cubicBezTo>
                <a:cubicBezTo>
                  <a:pt x="f218" y="f212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28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25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27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cubicBezTo>
                  <a:pt x="f292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303"/>
                </a:cubicBezTo>
                <a:cubicBezTo>
                  <a:pt x="f304" y="f305"/>
                  <a:pt x="f304" y="f306"/>
                  <a:pt x="f307" y="f308"/>
                </a:cubicBezTo>
                <a:cubicBezTo>
                  <a:pt x="f307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192"/>
                  <a:pt x="f333" y="f334"/>
                  <a:pt x="f335" y="f336"/>
                </a:cubicBezTo>
                <a:cubicBezTo>
                  <a:pt x="f337" y="f338"/>
                  <a:pt x="f330" y="f339"/>
                  <a:pt x="f340" y="f341"/>
                </a:cubicBez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cubicBezTo>
                  <a:pt x="f354" y="f355"/>
                  <a:pt x="f356" y="f357"/>
                  <a:pt x="f358" y="f359"/>
                </a:cubicBezTo>
                <a:cubicBezTo>
                  <a:pt x="f360" y="f361"/>
                  <a:pt x="f362" y="f363"/>
                  <a:pt x="f364" y="f365"/>
                </a:cubicBezTo>
                <a:cubicBezTo>
                  <a:pt x="f366" y="f367"/>
                  <a:pt x="f368" y="f369"/>
                  <a:pt x="f370" y="f371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orma libre: forma 62">
            <a:extLst>
              <a:ext uri="{FF2B5EF4-FFF2-40B4-BE49-F238E27FC236}">
                <a16:creationId xmlns:a16="http://schemas.microsoft.com/office/drawing/2014/main" id="{D58BCF9E-03FD-4DBD-9736-6B58B027F665}"/>
              </a:ext>
            </a:extLst>
          </p:cNvPr>
          <p:cNvSpPr/>
          <p:nvPr/>
        </p:nvSpPr>
        <p:spPr>
          <a:xfrm>
            <a:off x="482967" y="1889132"/>
            <a:ext cx="563910" cy="563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45484"/>
              <a:gd name="f7" fmla="val 645431"/>
              <a:gd name="f8" fmla="val 645480"/>
              <a:gd name="f9" fmla="val 42068"/>
              <a:gd name="f10" fmla="val 50821"/>
              <a:gd name="f11" fmla="val 641310"/>
              <a:gd name="f12" fmla="val 58245"/>
              <a:gd name="f13" fmla="val 637415"/>
              <a:gd name="f14" fmla="val 65669"/>
              <a:gd name="f15" fmla="val 562121"/>
              <a:gd name="f16" fmla="val 209979"/>
              <a:gd name="f17" fmla="val 471154"/>
              <a:gd name="f18" fmla="val 343244"/>
              <a:gd name="f19" fmla="val 357640"/>
              <a:gd name="f20" fmla="val 460470"/>
              <a:gd name="f21" fmla="val 300768"/>
              <a:gd name="f22" fmla="val 519175"/>
              <a:gd name="f23" fmla="val 242705"/>
              <a:gd name="f24" fmla="val 576596"/>
              <a:gd name="f25" fmla="val 177860"/>
              <a:gd name="f26" fmla="val 626639"/>
              <a:gd name="f27" fmla="val 144131"/>
              <a:gd name="f28" fmla="val 652669"/>
              <a:gd name="f29" fmla="val 138998"/>
              <a:gd name="f30" fmla="val 652119"/>
              <a:gd name="f31" fmla="val 108890"/>
              <a:gd name="f32" fmla="val 622103"/>
              <a:gd name="f33" fmla="val 78094"/>
              <a:gd name="f34" fmla="val 591352"/>
              <a:gd name="f35" fmla="val 47207"/>
              <a:gd name="f36" fmla="val 560648"/>
              <a:gd name="f37" fmla="val 16548"/>
              <a:gd name="f38" fmla="val 529761"/>
              <a:gd name="f39" fmla="val -4349"/>
              <a:gd name="f40" fmla="val 508726"/>
              <a:gd name="f41" fmla="val -5220"/>
              <a:gd name="f42" fmla="val 501119"/>
              <a:gd name="f43" fmla="val 12607"/>
              <a:gd name="f44" fmla="val 476555"/>
              <a:gd name="f45" fmla="val 59946"/>
              <a:gd name="f46" fmla="val 411435"/>
              <a:gd name="f47" fmla="val 116131"/>
              <a:gd name="f48" fmla="val 354197"/>
              <a:gd name="f49" fmla="val 173460"/>
              <a:gd name="f50" fmla="val 298104"/>
              <a:gd name="f51" fmla="val 291695"/>
              <a:gd name="f52" fmla="val 182437"/>
              <a:gd name="f53" fmla="val 426151"/>
              <a:gd name="f54" fmla="val 88995"/>
              <a:gd name="f55" fmla="val 572065"/>
              <a:gd name="f56" fmla="val 11776"/>
              <a:gd name="f57" fmla="val 606619"/>
              <a:gd name="f58" fmla="val -6509"/>
              <a:gd name="f59" fmla="val 617801"/>
              <a:gd name="f60" fmla="val -4080"/>
              <a:gd name="f61" fmla="val 638744"/>
              <a:gd name="f62" fmla="val 23141"/>
              <a:gd name="f63" fmla="val 643143"/>
              <a:gd name="f64" fmla="val 28824"/>
              <a:gd name="f65" fmla="val 645893"/>
              <a:gd name="f66" fmla="val 34827"/>
              <a:gd name="f67" fmla="val 645435"/>
              <a:gd name="f68" fmla="+- 0 0 -90"/>
              <a:gd name="f69" fmla="*/ f3 1 645484"/>
              <a:gd name="f70" fmla="*/ f4 1 645431"/>
              <a:gd name="f71" fmla="val f5"/>
              <a:gd name="f72" fmla="val f6"/>
              <a:gd name="f73" fmla="val f7"/>
              <a:gd name="f74" fmla="*/ f68 f0 1"/>
              <a:gd name="f75" fmla="+- f73 0 f71"/>
              <a:gd name="f76" fmla="+- f72 0 f71"/>
              <a:gd name="f77" fmla="*/ f74 1 f2"/>
              <a:gd name="f78" fmla="*/ f76 1 645484"/>
              <a:gd name="f79" fmla="*/ f75 1 645431"/>
              <a:gd name="f80" fmla="*/ 645480 f76 1"/>
              <a:gd name="f81" fmla="*/ 42068 f75 1"/>
              <a:gd name="f82" fmla="*/ 637415 f76 1"/>
              <a:gd name="f83" fmla="*/ 65669 f75 1"/>
              <a:gd name="f84" fmla="*/ 357640 f76 1"/>
              <a:gd name="f85" fmla="*/ 460470 f75 1"/>
              <a:gd name="f86" fmla="*/ 177860 f76 1"/>
              <a:gd name="f87" fmla="*/ 626639 f75 1"/>
              <a:gd name="f88" fmla="*/ 108890 f76 1"/>
              <a:gd name="f89" fmla="*/ 622103 f75 1"/>
              <a:gd name="f90" fmla="*/ 16548 f76 1"/>
              <a:gd name="f91" fmla="*/ 529761 f75 1"/>
              <a:gd name="f92" fmla="*/ 12607 f76 1"/>
              <a:gd name="f93" fmla="*/ 476555 f75 1"/>
              <a:gd name="f94" fmla="*/ 173460 f76 1"/>
              <a:gd name="f95" fmla="*/ 298104 f75 1"/>
              <a:gd name="f96" fmla="*/ 572065 f76 1"/>
              <a:gd name="f97" fmla="*/ 11776 f75 1"/>
              <a:gd name="f98" fmla="*/ 638744 f76 1"/>
              <a:gd name="f99" fmla="*/ 23141 f75 1"/>
              <a:gd name="f100" fmla="*/ 645435 f76 1"/>
              <a:gd name="f101" fmla="+- f77 0 f1"/>
              <a:gd name="f102" fmla="*/ f80 1 645484"/>
              <a:gd name="f103" fmla="*/ f81 1 645431"/>
              <a:gd name="f104" fmla="*/ f82 1 645484"/>
              <a:gd name="f105" fmla="*/ f83 1 645431"/>
              <a:gd name="f106" fmla="*/ f84 1 645484"/>
              <a:gd name="f107" fmla="*/ f85 1 645431"/>
              <a:gd name="f108" fmla="*/ f86 1 645484"/>
              <a:gd name="f109" fmla="*/ f87 1 645431"/>
              <a:gd name="f110" fmla="*/ f88 1 645484"/>
              <a:gd name="f111" fmla="*/ f89 1 645431"/>
              <a:gd name="f112" fmla="*/ f90 1 645484"/>
              <a:gd name="f113" fmla="*/ f91 1 645431"/>
              <a:gd name="f114" fmla="*/ f92 1 645484"/>
              <a:gd name="f115" fmla="*/ f93 1 645431"/>
              <a:gd name="f116" fmla="*/ f94 1 645484"/>
              <a:gd name="f117" fmla="*/ f95 1 645431"/>
              <a:gd name="f118" fmla="*/ f96 1 645484"/>
              <a:gd name="f119" fmla="*/ f97 1 645431"/>
              <a:gd name="f120" fmla="*/ f98 1 645484"/>
              <a:gd name="f121" fmla="*/ f99 1 645431"/>
              <a:gd name="f122" fmla="*/ f100 1 645484"/>
              <a:gd name="f123" fmla="*/ f71 1 f78"/>
              <a:gd name="f124" fmla="*/ f72 1 f78"/>
              <a:gd name="f125" fmla="*/ f71 1 f79"/>
              <a:gd name="f126" fmla="*/ f73 1 f79"/>
              <a:gd name="f127" fmla="*/ f102 1 f78"/>
              <a:gd name="f128" fmla="*/ f103 1 f79"/>
              <a:gd name="f129" fmla="*/ f104 1 f78"/>
              <a:gd name="f130" fmla="*/ f105 1 f79"/>
              <a:gd name="f131" fmla="*/ f106 1 f78"/>
              <a:gd name="f132" fmla="*/ f107 1 f79"/>
              <a:gd name="f133" fmla="*/ f108 1 f78"/>
              <a:gd name="f134" fmla="*/ f109 1 f79"/>
              <a:gd name="f135" fmla="*/ f110 1 f78"/>
              <a:gd name="f136" fmla="*/ f111 1 f79"/>
              <a:gd name="f137" fmla="*/ f112 1 f78"/>
              <a:gd name="f138" fmla="*/ f113 1 f79"/>
              <a:gd name="f139" fmla="*/ f114 1 f78"/>
              <a:gd name="f140" fmla="*/ f115 1 f79"/>
              <a:gd name="f141" fmla="*/ f116 1 f78"/>
              <a:gd name="f142" fmla="*/ f117 1 f79"/>
              <a:gd name="f143" fmla="*/ f118 1 f78"/>
              <a:gd name="f144" fmla="*/ f119 1 f79"/>
              <a:gd name="f145" fmla="*/ f120 1 f78"/>
              <a:gd name="f146" fmla="*/ f121 1 f79"/>
              <a:gd name="f147" fmla="*/ f122 1 f78"/>
              <a:gd name="f148" fmla="*/ f123 f69 1"/>
              <a:gd name="f149" fmla="*/ f124 f69 1"/>
              <a:gd name="f150" fmla="*/ f126 f70 1"/>
              <a:gd name="f151" fmla="*/ f125 f70 1"/>
              <a:gd name="f152" fmla="*/ f127 f69 1"/>
              <a:gd name="f153" fmla="*/ f128 f70 1"/>
              <a:gd name="f154" fmla="*/ f129 f69 1"/>
              <a:gd name="f155" fmla="*/ f130 f70 1"/>
              <a:gd name="f156" fmla="*/ f131 f69 1"/>
              <a:gd name="f157" fmla="*/ f132 f70 1"/>
              <a:gd name="f158" fmla="*/ f133 f69 1"/>
              <a:gd name="f159" fmla="*/ f134 f70 1"/>
              <a:gd name="f160" fmla="*/ f135 f69 1"/>
              <a:gd name="f161" fmla="*/ f136 f70 1"/>
              <a:gd name="f162" fmla="*/ f137 f69 1"/>
              <a:gd name="f163" fmla="*/ f138 f70 1"/>
              <a:gd name="f164" fmla="*/ f139 f69 1"/>
              <a:gd name="f165" fmla="*/ f140 f70 1"/>
              <a:gd name="f166" fmla="*/ f141 f69 1"/>
              <a:gd name="f167" fmla="*/ f142 f70 1"/>
              <a:gd name="f168" fmla="*/ f143 f69 1"/>
              <a:gd name="f169" fmla="*/ f144 f70 1"/>
              <a:gd name="f170" fmla="*/ f145 f69 1"/>
              <a:gd name="f171" fmla="*/ f146 f70 1"/>
              <a:gd name="f172" fmla="*/ f147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52" y="f153"/>
              </a:cxn>
              <a:cxn ang="f101">
                <a:pos x="f154" y="f155"/>
              </a:cxn>
              <a:cxn ang="f101">
                <a:pos x="f156" y="f157"/>
              </a:cxn>
              <a:cxn ang="f101">
                <a:pos x="f158" y="f159"/>
              </a:cxn>
              <a:cxn ang="f101">
                <a:pos x="f160" y="f161"/>
              </a:cxn>
              <a:cxn ang="f101">
                <a:pos x="f162" y="f163"/>
              </a:cxn>
              <a:cxn ang="f101">
                <a:pos x="f164" y="f165"/>
              </a:cxn>
              <a:cxn ang="f101">
                <a:pos x="f166" y="f167"/>
              </a:cxn>
              <a:cxn ang="f101">
                <a:pos x="f168" y="f169"/>
              </a:cxn>
              <a:cxn ang="f101">
                <a:pos x="f170" y="f171"/>
              </a:cxn>
              <a:cxn ang="f101">
                <a:pos x="f172" y="f153"/>
              </a:cxn>
            </a:cxnLst>
            <a:rect l="f148" t="f151" r="f149" b="f150"/>
            <a:pathLst>
              <a:path w="645484" h="645431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9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orma libre: forma 255">
            <a:extLst>
              <a:ext uri="{FF2B5EF4-FFF2-40B4-BE49-F238E27FC236}">
                <a16:creationId xmlns:a16="http://schemas.microsoft.com/office/drawing/2014/main" id="{83F3FAF6-4716-4638-817D-613BC5270C64}"/>
              </a:ext>
            </a:extLst>
          </p:cNvPr>
          <p:cNvSpPr/>
          <p:nvPr/>
        </p:nvSpPr>
        <p:spPr>
          <a:xfrm>
            <a:off x="1721229" y="1980197"/>
            <a:ext cx="398897" cy="1149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6606"/>
              <a:gd name="f7" fmla="val 131613"/>
              <a:gd name="f8" fmla="val 227211"/>
              <a:gd name="f9" fmla="val 130946"/>
              <a:gd name="f10" fmla="val 166903"/>
              <a:gd name="f11" fmla="val 106594"/>
              <a:gd name="f12" fmla="val 131083"/>
              <a:gd name="f13" fmla="val 46285"/>
              <a:gd name="f14" fmla="val 130900"/>
              <a:gd name="f15" fmla="val 13381"/>
              <a:gd name="f16" fmla="val 130808"/>
              <a:gd name="f17" fmla="val 642"/>
              <a:gd name="f18" fmla="val 117931"/>
              <a:gd name="f19" fmla="val 138"/>
              <a:gd name="f20" fmla="val 85210"/>
              <a:gd name="f21" fmla="val -46"/>
              <a:gd name="f22" fmla="val 73020"/>
              <a:gd name="f23" fmla="val 60784"/>
              <a:gd name="f24" fmla="val 48549"/>
              <a:gd name="f25" fmla="val 550"/>
              <a:gd name="f26" fmla="val 14270"/>
              <a:gd name="f27" fmla="val 14298"/>
              <a:gd name="f28" fmla="val 293"/>
              <a:gd name="f29" fmla="val 49310"/>
              <a:gd name="f30" fmla="val 201"/>
              <a:gd name="f31" fmla="val 135557"/>
              <a:gd name="f32" fmla="val -74"/>
              <a:gd name="f33" fmla="val 221849"/>
              <a:gd name="f34" fmla="val 109"/>
              <a:gd name="f35" fmla="val 308096"/>
              <a:gd name="f36" fmla="val 340908"/>
              <a:gd name="f37" fmla="val 373767"/>
              <a:gd name="f38" fmla="val -212"/>
              <a:gd name="f39" fmla="val 406579"/>
              <a:gd name="f40" fmla="val 247"/>
              <a:gd name="f41" fmla="val 439987"/>
              <a:gd name="f42" fmla="val 705"/>
              <a:gd name="f43" fmla="val 455430"/>
              <a:gd name="f44" fmla="val 16332"/>
              <a:gd name="f45" fmla="val 456255"/>
              <a:gd name="f46" fmla="val 49602"/>
              <a:gd name="f47" fmla="val 457951"/>
              <a:gd name="f48" fmla="val 117014"/>
              <a:gd name="f49" fmla="val 456576"/>
              <a:gd name="f50" fmla="val 134200"/>
              <a:gd name="f51" fmla="val 378349"/>
              <a:gd name="f52" fmla="val 131312"/>
              <a:gd name="f53" fmla="val 328031"/>
              <a:gd name="f54" fmla="val 129479"/>
              <a:gd name="f55" fmla="val 277575"/>
              <a:gd name="f56" fmla="+- 0 0 -90"/>
              <a:gd name="f57" fmla="*/ f3 1 456606"/>
              <a:gd name="f58" fmla="*/ f4 1 131613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456606"/>
              <a:gd name="f67" fmla="*/ f63 1 131613"/>
              <a:gd name="f68" fmla="*/ 227211 f64 1"/>
              <a:gd name="f69" fmla="*/ 130946 f63 1"/>
              <a:gd name="f70" fmla="*/ 46285 f64 1"/>
              <a:gd name="f71" fmla="*/ 130900 f63 1"/>
              <a:gd name="f72" fmla="*/ 138 f64 1"/>
              <a:gd name="f73" fmla="*/ 85210 f63 1"/>
              <a:gd name="f74" fmla="*/ 48549 f63 1"/>
              <a:gd name="f75" fmla="*/ 49310 f64 1"/>
              <a:gd name="f76" fmla="*/ 201 f63 1"/>
              <a:gd name="f77" fmla="*/ 308096 f64 1"/>
              <a:gd name="f78" fmla="*/ 109 f63 1"/>
              <a:gd name="f79" fmla="*/ 406579 f64 1"/>
              <a:gd name="f80" fmla="*/ 247 f63 1"/>
              <a:gd name="f81" fmla="*/ 456255 f64 1"/>
              <a:gd name="f82" fmla="*/ 49602 f63 1"/>
              <a:gd name="f83" fmla="*/ 378349 f64 1"/>
              <a:gd name="f84" fmla="*/ 131312 f63 1"/>
              <a:gd name="f85" fmla="+- f65 0 f1"/>
              <a:gd name="f86" fmla="*/ f68 1 456606"/>
              <a:gd name="f87" fmla="*/ f69 1 131613"/>
              <a:gd name="f88" fmla="*/ f70 1 456606"/>
              <a:gd name="f89" fmla="*/ f71 1 131613"/>
              <a:gd name="f90" fmla="*/ f72 1 456606"/>
              <a:gd name="f91" fmla="*/ f73 1 131613"/>
              <a:gd name="f92" fmla="*/ f74 1 131613"/>
              <a:gd name="f93" fmla="*/ f75 1 456606"/>
              <a:gd name="f94" fmla="*/ f76 1 131613"/>
              <a:gd name="f95" fmla="*/ f77 1 456606"/>
              <a:gd name="f96" fmla="*/ f78 1 131613"/>
              <a:gd name="f97" fmla="*/ f79 1 456606"/>
              <a:gd name="f98" fmla="*/ f80 1 131613"/>
              <a:gd name="f99" fmla="*/ f81 1 456606"/>
              <a:gd name="f100" fmla="*/ f82 1 131613"/>
              <a:gd name="f101" fmla="*/ f83 1 456606"/>
              <a:gd name="f102" fmla="*/ f84 1 131613"/>
              <a:gd name="f103" fmla="*/ f59 1 f66"/>
              <a:gd name="f104" fmla="*/ f60 1 f66"/>
              <a:gd name="f105" fmla="*/ f59 1 f67"/>
              <a:gd name="f106" fmla="*/ f61 1 f67"/>
              <a:gd name="f107" fmla="*/ f86 1 f66"/>
              <a:gd name="f108" fmla="*/ f87 1 f67"/>
              <a:gd name="f109" fmla="*/ f88 1 f66"/>
              <a:gd name="f110" fmla="*/ f89 1 f67"/>
              <a:gd name="f111" fmla="*/ f90 1 f66"/>
              <a:gd name="f112" fmla="*/ f91 1 f67"/>
              <a:gd name="f113" fmla="*/ f92 1 f67"/>
              <a:gd name="f114" fmla="*/ f93 1 f66"/>
              <a:gd name="f115" fmla="*/ f94 1 f67"/>
              <a:gd name="f116" fmla="*/ f95 1 f66"/>
              <a:gd name="f117" fmla="*/ f96 1 f67"/>
              <a:gd name="f118" fmla="*/ f97 1 f66"/>
              <a:gd name="f119" fmla="*/ f98 1 f67"/>
              <a:gd name="f120" fmla="*/ f99 1 f66"/>
              <a:gd name="f121" fmla="*/ f100 1 f67"/>
              <a:gd name="f122" fmla="*/ f101 1 f66"/>
              <a:gd name="f123" fmla="*/ f102 1 f67"/>
              <a:gd name="f124" fmla="*/ f103 f57 1"/>
              <a:gd name="f125" fmla="*/ f104 f57 1"/>
              <a:gd name="f126" fmla="*/ f106 f58 1"/>
              <a:gd name="f127" fmla="*/ f105 f58 1"/>
              <a:gd name="f128" fmla="*/ f107 f57 1"/>
              <a:gd name="f129" fmla="*/ f108 f58 1"/>
              <a:gd name="f130" fmla="*/ f109 f57 1"/>
              <a:gd name="f131" fmla="*/ f110 f58 1"/>
              <a:gd name="f132" fmla="*/ f111 f57 1"/>
              <a:gd name="f133" fmla="*/ f112 f58 1"/>
              <a:gd name="f134" fmla="*/ f113 f58 1"/>
              <a:gd name="f135" fmla="*/ f114 f57 1"/>
              <a:gd name="f136" fmla="*/ f115 f58 1"/>
              <a:gd name="f137" fmla="*/ f116 f57 1"/>
              <a:gd name="f138" fmla="*/ f117 f58 1"/>
              <a:gd name="f139" fmla="*/ f118 f57 1"/>
              <a:gd name="f140" fmla="*/ f119 f58 1"/>
              <a:gd name="f141" fmla="*/ f120 f57 1"/>
              <a:gd name="f142" fmla="*/ f121 f58 1"/>
              <a:gd name="f143" fmla="*/ f122 f57 1"/>
              <a:gd name="f144" fmla="*/ f123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28" y="f129"/>
              </a:cxn>
              <a:cxn ang="f85">
                <a:pos x="f130" y="f131"/>
              </a:cxn>
              <a:cxn ang="f85">
                <a:pos x="f132" y="f133"/>
              </a:cxn>
              <a:cxn ang="f85">
                <a:pos x="f132" y="f134"/>
              </a:cxn>
              <a:cxn ang="f85">
                <a:pos x="f135" y="f136"/>
              </a:cxn>
              <a:cxn ang="f85">
                <a:pos x="f137" y="f138"/>
              </a:cxn>
              <a:cxn ang="f85">
                <a:pos x="f139" y="f140"/>
              </a:cxn>
              <a:cxn ang="f85">
                <a:pos x="f141" y="f142"/>
              </a:cxn>
              <a:cxn ang="f85">
                <a:pos x="f143" y="f144"/>
              </a:cxn>
              <a:cxn ang="f85">
                <a:pos x="f128" y="f129"/>
              </a:cxn>
            </a:cxnLst>
            <a:rect l="f124" t="f127" r="f125" b="f126"/>
            <a:pathLst>
              <a:path w="456605" h="131613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1" y="f23"/>
                  <a:pt x="f19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4"/>
                </a:cubicBezTo>
                <a:cubicBezTo>
                  <a:pt x="f36" y="f34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9"/>
                  <a:pt x="f8" y="f9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orma libre: forma 256">
            <a:extLst>
              <a:ext uri="{FF2B5EF4-FFF2-40B4-BE49-F238E27FC236}">
                <a16:creationId xmlns:a16="http://schemas.microsoft.com/office/drawing/2014/main" id="{0AF8CD20-FC71-418E-ADEC-2BA94409A8C8}"/>
              </a:ext>
            </a:extLst>
          </p:cNvPr>
          <p:cNvSpPr/>
          <p:nvPr/>
        </p:nvSpPr>
        <p:spPr>
          <a:xfrm>
            <a:off x="338492" y="2354589"/>
            <a:ext cx="242581" cy="2432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668"/>
              <a:gd name="f7" fmla="val 278488"/>
              <a:gd name="f8" fmla="val 1496"/>
              <a:gd name="f9" fmla="val 194486"/>
              <a:gd name="f10" fmla="val 4749"/>
              <a:gd name="f11" fmla="val 150354"/>
              <a:gd name="f12" fmla="val 8416"/>
              <a:gd name="f13" fmla="val 106268"/>
              <a:gd name="f14" fmla="val 11119"/>
              <a:gd name="f15" fmla="val 62137"/>
              <a:gd name="f16" fmla="val 12311"/>
              <a:gd name="f17" fmla="val 42752"/>
              <a:gd name="f18" fmla="val 22210"/>
              <a:gd name="f19" fmla="val 36794"/>
              <a:gd name="f20" fmla="val 39853"/>
              <a:gd name="f21" fmla="val 39727"/>
              <a:gd name="f22" fmla="val 42099"/>
              <a:gd name="f23" fmla="val 40094"/>
              <a:gd name="f24" fmla="val 44482"/>
              <a:gd name="f25" fmla="val 40369"/>
              <a:gd name="f26" fmla="val 46544"/>
              <a:gd name="f27" fmla="val 41240"/>
              <a:gd name="f28" fmla="val 72986"/>
              <a:gd name="f29" fmla="val 52147"/>
              <a:gd name="f30" fmla="val 91729"/>
              <a:gd name="f31" fmla="val 110106"/>
              <a:gd name="f32" fmla="val 22175"/>
              <a:gd name="f33" fmla="val 136915"/>
              <a:gd name="f34" fmla="val -7887"/>
              <a:gd name="f35" fmla="val 139344"/>
              <a:gd name="f36" fmla="val -6742"/>
              <a:gd name="f37" fmla="val 167848"/>
              <a:gd name="f38" fmla="val 21717"/>
              <a:gd name="f39" fmla="val 199744"/>
              <a:gd name="f40" fmla="val 53567"/>
              <a:gd name="f41" fmla="val 231686"/>
              <a:gd name="f42" fmla="val 85279"/>
              <a:gd name="f43" fmla="val 263398"/>
              <a:gd name="f44" fmla="val 117267"/>
              <a:gd name="f45" fmla="val 282600"/>
              <a:gd name="f46" fmla="val 136606"/>
              <a:gd name="f47" fmla="val 282370"/>
              <a:gd name="f48" fmla="val 142518"/>
              <a:gd name="f49" fmla="val 263031"/>
              <a:gd name="f50" fmla="val 162590"/>
              <a:gd name="f51" fmla="val 259869"/>
              <a:gd name="f52" fmla="val 165889"/>
              <a:gd name="f53" fmla="val 256891"/>
              <a:gd name="f54" fmla="val 169556"/>
              <a:gd name="f55" fmla="val 253270"/>
              <a:gd name="f56" fmla="val 172259"/>
              <a:gd name="f57" fmla="val 233794"/>
              <a:gd name="f58" fmla="val 186741"/>
              <a:gd name="f59" fmla="val 229303"/>
              <a:gd name="f60" fmla="val 204430"/>
              <a:gd name="f61" fmla="val 235856"/>
              <a:gd name="f62" fmla="val 228214"/>
              <a:gd name="f63" fmla="val 244334"/>
              <a:gd name="f64" fmla="val 259102"/>
              <a:gd name="f65" fmla="val 240484"/>
              <a:gd name="f66" fmla="val 264143"/>
              <a:gd name="f67" fmla="val 208039"/>
              <a:gd name="f68" fmla="val 267168"/>
              <a:gd name="f69" fmla="val 157171"/>
              <a:gd name="f70" fmla="val 271934"/>
              <a:gd name="f71" fmla="val 106165"/>
              <a:gd name="f72" fmla="val 274912"/>
              <a:gd name="f73" fmla="val 55159"/>
              <a:gd name="f74" fmla="val 278395"/>
              <a:gd name="f75" fmla="val 46406"/>
              <a:gd name="f76" fmla="val 278991"/>
              <a:gd name="f77" fmla="val 38112"/>
              <a:gd name="f78" fmla="val 276883"/>
              <a:gd name="f79" fmla="val 34033"/>
              <a:gd name="f80" fmla="val 267992"/>
              <a:gd name="f81" fmla="val 30321"/>
              <a:gd name="f82" fmla="val 259881"/>
              <a:gd name="f83" fmla="val 33483"/>
              <a:gd name="f84" fmla="val 252824"/>
              <a:gd name="f85" fmla="val 39486"/>
              <a:gd name="f86" fmla="val 247370"/>
              <a:gd name="f87" fmla="val 70420"/>
              <a:gd name="f88" fmla="val 219278"/>
              <a:gd name="f89" fmla="val 94891"/>
              <a:gd name="f90" fmla="val 184220"/>
              <a:gd name="f91" fmla="val 131232"/>
              <a:gd name="f92" fmla="val 161948"/>
              <a:gd name="f93" fmla="val 136182"/>
              <a:gd name="f94" fmla="val 158878"/>
              <a:gd name="f95" fmla="val 139481"/>
              <a:gd name="f96" fmla="val 155028"/>
              <a:gd name="f97" fmla="val 138840"/>
              <a:gd name="f98" fmla="val 149025"/>
              <a:gd name="f99" fmla="val 138290"/>
              <a:gd name="f100" fmla="val 143984"/>
              <a:gd name="f101" fmla="val 135128"/>
              <a:gd name="f102" fmla="val 140684"/>
              <a:gd name="f103" fmla="val 130270"/>
              <a:gd name="f104" fmla="val 139493"/>
              <a:gd name="f105" fmla="val 122892"/>
              <a:gd name="f106" fmla="val 137706"/>
              <a:gd name="f107" fmla="val 119042"/>
              <a:gd name="f108" fmla="val 142426"/>
              <a:gd name="f109" fmla="val 115789"/>
              <a:gd name="f110" fmla="val 147925"/>
              <a:gd name="f111" fmla="val 94433"/>
              <a:gd name="f112" fmla="val 184037"/>
              <a:gd name="f113" fmla="val 59834"/>
              <a:gd name="f114" fmla="val 207913"/>
              <a:gd name="f115" fmla="val 31971"/>
              <a:gd name="f116" fmla="val 237930"/>
              <a:gd name="f117" fmla="val 26151"/>
              <a:gd name="f118" fmla="val 244208"/>
              <a:gd name="f119" fmla="val 18268"/>
              <a:gd name="f120" fmla="val 248333"/>
              <a:gd name="f121" fmla="val 9286"/>
              <a:gd name="f122" fmla="val 243566"/>
              <a:gd name="f123" fmla="val 533"/>
              <a:gd name="f124" fmla="val 238938"/>
              <a:gd name="f125" fmla="val -658"/>
              <a:gd name="f126" fmla="val 230827"/>
              <a:gd name="f127" fmla="val 258"/>
              <a:gd name="f128" fmla="val 221890"/>
              <a:gd name="f129" fmla="val 1175"/>
              <a:gd name="f130" fmla="val 212771"/>
              <a:gd name="f131" fmla="val 1862"/>
              <a:gd name="f132" fmla="val 203651"/>
              <a:gd name="f133" fmla="val 2641"/>
              <a:gd name="f134" fmla="val 194531"/>
              <a:gd name="f135" fmla="val 2275"/>
              <a:gd name="f136" fmla="val 1954"/>
              <a:gd name="f137" fmla="val 1587"/>
              <a:gd name="f138" fmla="val 194440"/>
              <a:gd name="f139" fmla="+- 0 0 -90"/>
              <a:gd name="f140" fmla="*/ f3 1 277668"/>
              <a:gd name="f141" fmla="*/ f4 1 278488"/>
              <a:gd name="f142" fmla="val f5"/>
              <a:gd name="f143" fmla="val f6"/>
              <a:gd name="f144" fmla="val f7"/>
              <a:gd name="f145" fmla="*/ f139 f0 1"/>
              <a:gd name="f146" fmla="+- f144 0 f142"/>
              <a:gd name="f147" fmla="+- f143 0 f142"/>
              <a:gd name="f148" fmla="*/ f145 1 f2"/>
              <a:gd name="f149" fmla="*/ f147 1 277668"/>
              <a:gd name="f150" fmla="*/ f146 1 278488"/>
              <a:gd name="f151" fmla="*/ 1496 f147 1"/>
              <a:gd name="f152" fmla="*/ 194486 f146 1"/>
              <a:gd name="f153" fmla="*/ 11119 f147 1"/>
              <a:gd name="f154" fmla="*/ 62137 f146 1"/>
              <a:gd name="f155" fmla="*/ 39853 f147 1"/>
              <a:gd name="f156" fmla="*/ 39727 f146 1"/>
              <a:gd name="f157" fmla="*/ 46544 f147 1"/>
              <a:gd name="f158" fmla="*/ 41240 f146 1"/>
              <a:gd name="f159" fmla="*/ 110106 f147 1"/>
              <a:gd name="f160" fmla="*/ 22175 f146 1"/>
              <a:gd name="f161" fmla="*/ 167848 f147 1"/>
              <a:gd name="f162" fmla="*/ 21717 f146 1"/>
              <a:gd name="f163" fmla="*/ 263398 f147 1"/>
              <a:gd name="f164" fmla="*/ 117267 f146 1"/>
              <a:gd name="f165" fmla="*/ 263031 f147 1"/>
              <a:gd name="f166" fmla="*/ 162590 f146 1"/>
              <a:gd name="f167" fmla="*/ 253270 f147 1"/>
              <a:gd name="f168" fmla="*/ 172259 f146 1"/>
              <a:gd name="f169" fmla="*/ 235856 f147 1"/>
              <a:gd name="f170" fmla="*/ 228214 f146 1"/>
              <a:gd name="f171" fmla="*/ 208039 f147 1"/>
              <a:gd name="f172" fmla="*/ 267168 f146 1"/>
              <a:gd name="f173" fmla="*/ 55159 f147 1"/>
              <a:gd name="f174" fmla="*/ 278395 f146 1"/>
              <a:gd name="f175" fmla="*/ 34033 f147 1"/>
              <a:gd name="f176" fmla="*/ 267992 f146 1"/>
              <a:gd name="f177" fmla="*/ 39486 f147 1"/>
              <a:gd name="f178" fmla="*/ 247370 f146 1"/>
              <a:gd name="f179" fmla="*/ 131232 f147 1"/>
              <a:gd name="f180" fmla="*/ 161948 f146 1"/>
              <a:gd name="f181" fmla="*/ 138840 f147 1"/>
              <a:gd name="f182" fmla="*/ 149025 f146 1"/>
              <a:gd name="f183" fmla="*/ 130270 f147 1"/>
              <a:gd name="f184" fmla="*/ 139493 f146 1"/>
              <a:gd name="f185" fmla="*/ 115789 f147 1"/>
              <a:gd name="f186" fmla="*/ 147925 f146 1"/>
              <a:gd name="f187" fmla="*/ 31971 f147 1"/>
              <a:gd name="f188" fmla="*/ 237930 f146 1"/>
              <a:gd name="f189" fmla="*/ 9286 f147 1"/>
              <a:gd name="f190" fmla="*/ 243566 f146 1"/>
              <a:gd name="f191" fmla="*/ 258 f147 1"/>
              <a:gd name="f192" fmla="*/ 221890 f146 1"/>
              <a:gd name="f193" fmla="*/ 2641 f147 1"/>
              <a:gd name="f194" fmla="*/ 194531 f146 1"/>
              <a:gd name="f195" fmla="*/ 1587 f147 1"/>
              <a:gd name="f196" fmla="*/ 194440 f146 1"/>
              <a:gd name="f197" fmla="+- f148 0 f1"/>
              <a:gd name="f198" fmla="*/ f151 1 277668"/>
              <a:gd name="f199" fmla="*/ f152 1 278488"/>
              <a:gd name="f200" fmla="*/ f153 1 277668"/>
              <a:gd name="f201" fmla="*/ f154 1 278488"/>
              <a:gd name="f202" fmla="*/ f155 1 277668"/>
              <a:gd name="f203" fmla="*/ f156 1 278488"/>
              <a:gd name="f204" fmla="*/ f157 1 277668"/>
              <a:gd name="f205" fmla="*/ f158 1 278488"/>
              <a:gd name="f206" fmla="*/ f159 1 277668"/>
              <a:gd name="f207" fmla="*/ f160 1 278488"/>
              <a:gd name="f208" fmla="*/ f161 1 277668"/>
              <a:gd name="f209" fmla="*/ f162 1 278488"/>
              <a:gd name="f210" fmla="*/ f163 1 277668"/>
              <a:gd name="f211" fmla="*/ f164 1 278488"/>
              <a:gd name="f212" fmla="*/ f165 1 277668"/>
              <a:gd name="f213" fmla="*/ f166 1 278488"/>
              <a:gd name="f214" fmla="*/ f167 1 277668"/>
              <a:gd name="f215" fmla="*/ f168 1 278488"/>
              <a:gd name="f216" fmla="*/ f169 1 277668"/>
              <a:gd name="f217" fmla="*/ f170 1 278488"/>
              <a:gd name="f218" fmla="*/ f171 1 277668"/>
              <a:gd name="f219" fmla="*/ f172 1 278488"/>
              <a:gd name="f220" fmla="*/ f173 1 277668"/>
              <a:gd name="f221" fmla="*/ f174 1 278488"/>
              <a:gd name="f222" fmla="*/ f175 1 277668"/>
              <a:gd name="f223" fmla="*/ f176 1 278488"/>
              <a:gd name="f224" fmla="*/ f177 1 277668"/>
              <a:gd name="f225" fmla="*/ f178 1 278488"/>
              <a:gd name="f226" fmla="*/ f179 1 277668"/>
              <a:gd name="f227" fmla="*/ f180 1 278488"/>
              <a:gd name="f228" fmla="*/ f181 1 277668"/>
              <a:gd name="f229" fmla="*/ f182 1 278488"/>
              <a:gd name="f230" fmla="*/ f183 1 277668"/>
              <a:gd name="f231" fmla="*/ f184 1 278488"/>
              <a:gd name="f232" fmla="*/ f185 1 277668"/>
              <a:gd name="f233" fmla="*/ f186 1 278488"/>
              <a:gd name="f234" fmla="*/ f187 1 277668"/>
              <a:gd name="f235" fmla="*/ f188 1 278488"/>
              <a:gd name="f236" fmla="*/ f189 1 277668"/>
              <a:gd name="f237" fmla="*/ f190 1 278488"/>
              <a:gd name="f238" fmla="*/ f191 1 277668"/>
              <a:gd name="f239" fmla="*/ f192 1 278488"/>
              <a:gd name="f240" fmla="*/ f193 1 277668"/>
              <a:gd name="f241" fmla="*/ f194 1 278488"/>
              <a:gd name="f242" fmla="*/ f195 1 277668"/>
              <a:gd name="f243" fmla="*/ f196 1 278488"/>
              <a:gd name="f244" fmla="*/ f142 1 f149"/>
              <a:gd name="f245" fmla="*/ f143 1 f149"/>
              <a:gd name="f246" fmla="*/ f142 1 f150"/>
              <a:gd name="f247" fmla="*/ f144 1 f150"/>
              <a:gd name="f248" fmla="*/ f198 1 f149"/>
              <a:gd name="f249" fmla="*/ f199 1 f150"/>
              <a:gd name="f250" fmla="*/ f200 1 f149"/>
              <a:gd name="f251" fmla="*/ f201 1 f150"/>
              <a:gd name="f252" fmla="*/ f202 1 f149"/>
              <a:gd name="f253" fmla="*/ f203 1 f150"/>
              <a:gd name="f254" fmla="*/ f204 1 f149"/>
              <a:gd name="f255" fmla="*/ f205 1 f150"/>
              <a:gd name="f256" fmla="*/ f206 1 f149"/>
              <a:gd name="f257" fmla="*/ f207 1 f150"/>
              <a:gd name="f258" fmla="*/ f208 1 f149"/>
              <a:gd name="f259" fmla="*/ f209 1 f150"/>
              <a:gd name="f260" fmla="*/ f210 1 f149"/>
              <a:gd name="f261" fmla="*/ f211 1 f150"/>
              <a:gd name="f262" fmla="*/ f212 1 f149"/>
              <a:gd name="f263" fmla="*/ f213 1 f150"/>
              <a:gd name="f264" fmla="*/ f214 1 f149"/>
              <a:gd name="f265" fmla="*/ f215 1 f150"/>
              <a:gd name="f266" fmla="*/ f216 1 f149"/>
              <a:gd name="f267" fmla="*/ f217 1 f150"/>
              <a:gd name="f268" fmla="*/ f218 1 f149"/>
              <a:gd name="f269" fmla="*/ f219 1 f150"/>
              <a:gd name="f270" fmla="*/ f220 1 f149"/>
              <a:gd name="f271" fmla="*/ f221 1 f150"/>
              <a:gd name="f272" fmla="*/ f222 1 f149"/>
              <a:gd name="f273" fmla="*/ f223 1 f150"/>
              <a:gd name="f274" fmla="*/ f224 1 f149"/>
              <a:gd name="f275" fmla="*/ f225 1 f150"/>
              <a:gd name="f276" fmla="*/ f226 1 f149"/>
              <a:gd name="f277" fmla="*/ f227 1 f150"/>
              <a:gd name="f278" fmla="*/ f228 1 f149"/>
              <a:gd name="f279" fmla="*/ f229 1 f150"/>
              <a:gd name="f280" fmla="*/ f230 1 f149"/>
              <a:gd name="f281" fmla="*/ f231 1 f150"/>
              <a:gd name="f282" fmla="*/ f232 1 f149"/>
              <a:gd name="f283" fmla="*/ f233 1 f150"/>
              <a:gd name="f284" fmla="*/ f234 1 f149"/>
              <a:gd name="f285" fmla="*/ f235 1 f150"/>
              <a:gd name="f286" fmla="*/ f236 1 f149"/>
              <a:gd name="f287" fmla="*/ f237 1 f150"/>
              <a:gd name="f288" fmla="*/ f238 1 f149"/>
              <a:gd name="f289" fmla="*/ f239 1 f150"/>
              <a:gd name="f290" fmla="*/ f240 1 f149"/>
              <a:gd name="f291" fmla="*/ f241 1 f150"/>
              <a:gd name="f292" fmla="*/ f242 1 f149"/>
              <a:gd name="f293" fmla="*/ f243 1 f150"/>
              <a:gd name="f294" fmla="*/ f244 f140 1"/>
              <a:gd name="f295" fmla="*/ f245 f140 1"/>
              <a:gd name="f296" fmla="*/ f247 f141 1"/>
              <a:gd name="f297" fmla="*/ f246 f141 1"/>
              <a:gd name="f298" fmla="*/ f248 f140 1"/>
              <a:gd name="f299" fmla="*/ f249 f141 1"/>
              <a:gd name="f300" fmla="*/ f250 f140 1"/>
              <a:gd name="f301" fmla="*/ f251 f141 1"/>
              <a:gd name="f302" fmla="*/ f252 f140 1"/>
              <a:gd name="f303" fmla="*/ f253 f141 1"/>
              <a:gd name="f304" fmla="*/ f254 f140 1"/>
              <a:gd name="f305" fmla="*/ f255 f141 1"/>
              <a:gd name="f306" fmla="*/ f256 f140 1"/>
              <a:gd name="f307" fmla="*/ f257 f141 1"/>
              <a:gd name="f308" fmla="*/ f258 f140 1"/>
              <a:gd name="f309" fmla="*/ f259 f141 1"/>
              <a:gd name="f310" fmla="*/ f260 f140 1"/>
              <a:gd name="f311" fmla="*/ f261 f141 1"/>
              <a:gd name="f312" fmla="*/ f262 f140 1"/>
              <a:gd name="f313" fmla="*/ f263 f141 1"/>
              <a:gd name="f314" fmla="*/ f264 f140 1"/>
              <a:gd name="f315" fmla="*/ f265 f141 1"/>
              <a:gd name="f316" fmla="*/ f266 f140 1"/>
              <a:gd name="f317" fmla="*/ f267 f141 1"/>
              <a:gd name="f318" fmla="*/ f268 f140 1"/>
              <a:gd name="f319" fmla="*/ f269 f141 1"/>
              <a:gd name="f320" fmla="*/ f270 f140 1"/>
              <a:gd name="f321" fmla="*/ f271 f141 1"/>
              <a:gd name="f322" fmla="*/ f272 f140 1"/>
              <a:gd name="f323" fmla="*/ f273 f141 1"/>
              <a:gd name="f324" fmla="*/ f274 f140 1"/>
              <a:gd name="f325" fmla="*/ f275 f141 1"/>
              <a:gd name="f326" fmla="*/ f276 f140 1"/>
              <a:gd name="f327" fmla="*/ f277 f141 1"/>
              <a:gd name="f328" fmla="*/ f278 f140 1"/>
              <a:gd name="f329" fmla="*/ f279 f141 1"/>
              <a:gd name="f330" fmla="*/ f280 f140 1"/>
              <a:gd name="f331" fmla="*/ f281 f141 1"/>
              <a:gd name="f332" fmla="*/ f282 f140 1"/>
              <a:gd name="f333" fmla="*/ f283 f141 1"/>
              <a:gd name="f334" fmla="*/ f284 f140 1"/>
              <a:gd name="f335" fmla="*/ f285 f141 1"/>
              <a:gd name="f336" fmla="*/ f286 f140 1"/>
              <a:gd name="f337" fmla="*/ f287 f141 1"/>
              <a:gd name="f338" fmla="*/ f288 f140 1"/>
              <a:gd name="f339" fmla="*/ f289 f141 1"/>
              <a:gd name="f340" fmla="*/ f290 f140 1"/>
              <a:gd name="f341" fmla="*/ f291 f141 1"/>
              <a:gd name="f342" fmla="*/ f292 f140 1"/>
              <a:gd name="f343" fmla="*/ f293 f1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7">
                <a:pos x="f298" y="f299"/>
              </a:cxn>
              <a:cxn ang="f197">
                <a:pos x="f300" y="f301"/>
              </a:cxn>
              <a:cxn ang="f197">
                <a:pos x="f302" y="f303"/>
              </a:cxn>
              <a:cxn ang="f197">
                <a:pos x="f304" y="f305"/>
              </a:cxn>
              <a:cxn ang="f197">
                <a:pos x="f306" y="f307"/>
              </a:cxn>
              <a:cxn ang="f197">
                <a:pos x="f308" y="f309"/>
              </a:cxn>
              <a:cxn ang="f197">
                <a:pos x="f310" y="f311"/>
              </a:cxn>
              <a:cxn ang="f197">
                <a:pos x="f312" y="f313"/>
              </a:cxn>
              <a:cxn ang="f197">
                <a:pos x="f314" y="f315"/>
              </a:cxn>
              <a:cxn ang="f197">
                <a:pos x="f316" y="f317"/>
              </a:cxn>
              <a:cxn ang="f197">
                <a:pos x="f318" y="f319"/>
              </a:cxn>
              <a:cxn ang="f197">
                <a:pos x="f320" y="f321"/>
              </a:cxn>
              <a:cxn ang="f197">
                <a:pos x="f322" y="f323"/>
              </a:cxn>
              <a:cxn ang="f197">
                <a:pos x="f324" y="f325"/>
              </a:cxn>
              <a:cxn ang="f197">
                <a:pos x="f326" y="f327"/>
              </a:cxn>
              <a:cxn ang="f197">
                <a:pos x="f328" y="f329"/>
              </a:cxn>
              <a:cxn ang="f197">
                <a:pos x="f330" y="f331"/>
              </a:cxn>
              <a:cxn ang="f197">
                <a:pos x="f332" y="f333"/>
              </a:cxn>
              <a:cxn ang="f197">
                <a:pos x="f334" y="f335"/>
              </a:cxn>
              <a:cxn ang="f197">
                <a:pos x="f336" y="f337"/>
              </a:cxn>
              <a:cxn ang="f197">
                <a:pos x="f338" y="f339"/>
              </a:cxn>
              <a:cxn ang="f197">
                <a:pos x="f340" y="f341"/>
              </a:cxn>
              <a:cxn ang="f197">
                <a:pos x="f342" y="f343"/>
              </a:cxn>
            </a:cxnLst>
            <a:rect l="f294" t="f297" r="f295" b="f296"/>
            <a:pathLst>
              <a:path w="277668" h="27848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17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4"/>
                  <a:pt x="f136" y="f9"/>
                  <a:pt x="f137" y="f138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orma libre: forma 257">
            <a:extLst>
              <a:ext uri="{FF2B5EF4-FFF2-40B4-BE49-F238E27FC236}">
                <a16:creationId xmlns:a16="http://schemas.microsoft.com/office/drawing/2014/main" id="{B43D55E4-AAA8-42E7-A5DE-DC0C0C546BE7}"/>
              </a:ext>
            </a:extLst>
          </p:cNvPr>
          <p:cNvSpPr/>
          <p:nvPr/>
        </p:nvSpPr>
        <p:spPr>
          <a:xfrm>
            <a:off x="375608" y="3660334"/>
            <a:ext cx="685251" cy="541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4380"/>
              <a:gd name="f7" fmla="val 61948"/>
              <a:gd name="f8" fmla="val 393017"/>
              <a:gd name="f9" fmla="val 46"/>
              <a:gd name="f10" fmla="val 510472"/>
              <a:gd name="f11" fmla="val 627928"/>
              <a:gd name="f12" fmla="val 745428"/>
              <a:gd name="f13" fmla="val 760322"/>
              <a:gd name="f14" fmla="val 774941"/>
              <a:gd name="f15" fmla="val 183"/>
              <a:gd name="f16" fmla="val 781540"/>
              <a:gd name="f17" fmla="val 17369"/>
              <a:gd name="f18" fmla="val 790751"/>
              <a:gd name="f19" fmla="val 41244"/>
              <a:gd name="f20" fmla="val 776866"/>
              <a:gd name="f21" fmla="val 61500"/>
              <a:gd name="f22" fmla="val 749874"/>
              <a:gd name="f23" fmla="val 61683"/>
              <a:gd name="f24" fmla="val 678933"/>
              <a:gd name="f25" fmla="val 62142"/>
              <a:gd name="f26" fmla="val 607993"/>
              <a:gd name="f27" fmla="val 61867"/>
              <a:gd name="f28" fmla="val 537052"/>
              <a:gd name="f29" fmla="val 376107"/>
              <a:gd name="f30" fmla="val 215162"/>
              <a:gd name="f31" fmla="val 54217"/>
              <a:gd name="f32" fmla="val 45098"/>
              <a:gd name="f33" fmla="val 35749"/>
              <a:gd name="f34" fmla="val 62325"/>
              <a:gd name="f35" fmla="val 26858"/>
              <a:gd name="f36" fmla="val 60767"/>
              <a:gd name="f37" fmla="val 9902"/>
              <a:gd name="f38" fmla="val 57742"/>
              <a:gd name="f39" fmla="val -821"/>
              <a:gd name="f40" fmla="val 48119"/>
              <a:gd name="f41" fmla="val 49"/>
              <a:gd name="f42" fmla="val 29513"/>
              <a:gd name="f43" fmla="val 920"/>
              <a:gd name="f44" fmla="val 11136"/>
              <a:gd name="f45" fmla="val 11827"/>
              <a:gd name="f46" fmla="val 2200"/>
              <a:gd name="f47" fmla="val 29241"/>
              <a:gd name="f48" fmla="val 458"/>
              <a:gd name="f49" fmla="val 36803"/>
              <a:gd name="f50" fmla="val -275"/>
              <a:gd name="f51" fmla="val 44502"/>
              <a:gd name="f52" fmla="val 92"/>
              <a:gd name="f53" fmla="val 52109"/>
              <a:gd name="f54" fmla="val 165760"/>
              <a:gd name="f55" fmla="val 279412"/>
              <a:gd name="f56" fmla="val 393063"/>
              <a:gd name="f57" fmla="+- 0 0 -90"/>
              <a:gd name="f58" fmla="*/ f3 1 784380"/>
              <a:gd name="f59" fmla="*/ f4 1 61948"/>
              <a:gd name="f60" fmla="val f5"/>
              <a:gd name="f61" fmla="val f6"/>
              <a:gd name="f62" fmla="val f7"/>
              <a:gd name="f63" fmla="*/ f57 f0 1"/>
              <a:gd name="f64" fmla="+- f62 0 f60"/>
              <a:gd name="f65" fmla="+- f61 0 f60"/>
              <a:gd name="f66" fmla="*/ f63 1 f2"/>
              <a:gd name="f67" fmla="*/ f65 1 784380"/>
              <a:gd name="f68" fmla="*/ f64 1 61948"/>
              <a:gd name="f69" fmla="*/ 393017 f65 1"/>
              <a:gd name="f70" fmla="*/ 46 f64 1"/>
              <a:gd name="f71" fmla="*/ 745428 f65 1"/>
              <a:gd name="f72" fmla="*/ 781540 f65 1"/>
              <a:gd name="f73" fmla="*/ 17369 f64 1"/>
              <a:gd name="f74" fmla="*/ 749874 f65 1"/>
              <a:gd name="f75" fmla="*/ 61683 f64 1"/>
              <a:gd name="f76" fmla="*/ 537052 f65 1"/>
              <a:gd name="f77" fmla="*/ 61867 f64 1"/>
              <a:gd name="f78" fmla="*/ 54217 f65 1"/>
              <a:gd name="f79" fmla="*/ 26858 f65 1"/>
              <a:gd name="f80" fmla="*/ 60767 f64 1"/>
              <a:gd name="f81" fmla="*/ 49 f65 1"/>
              <a:gd name="f82" fmla="*/ 29513 f64 1"/>
              <a:gd name="f83" fmla="*/ 29241 f65 1"/>
              <a:gd name="f84" fmla="*/ 458 f64 1"/>
              <a:gd name="f85" fmla="*/ 52109 f65 1"/>
              <a:gd name="f86" fmla="*/ 92 f64 1"/>
              <a:gd name="f87" fmla="*/ 393063 f65 1"/>
              <a:gd name="f88" fmla="+- f66 0 f1"/>
              <a:gd name="f89" fmla="*/ f69 1 784380"/>
              <a:gd name="f90" fmla="*/ f70 1 61948"/>
              <a:gd name="f91" fmla="*/ f71 1 784380"/>
              <a:gd name="f92" fmla="*/ f72 1 784380"/>
              <a:gd name="f93" fmla="*/ f73 1 61948"/>
              <a:gd name="f94" fmla="*/ f74 1 784380"/>
              <a:gd name="f95" fmla="*/ f75 1 61948"/>
              <a:gd name="f96" fmla="*/ f76 1 784380"/>
              <a:gd name="f97" fmla="*/ f77 1 61948"/>
              <a:gd name="f98" fmla="*/ f78 1 784380"/>
              <a:gd name="f99" fmla="*/ f79 1 784380"/>
              <a:gd name="f100" fmla="*/ f80 1 61948"/>
              <a:gd name="f101" fmla="*/ f81 1 784380"/>
              <a:gd name="f102" fmla="*/ f82 1 61948"/>
              <a:gd name="f103" fmla="*/ f83 1 784380"/>
              <a:gd name="f104" fmla="*/ f84 1 61948"/>
              <a:gd name="f105" fmla="*/ f85 1 784380"/>
              <a:gd name="f106" fmla="*/ f86 1 61948"/>
              <a:gd name="f107" fmla="*/ f87 1 784380"/>
              <a:gd name="f108" fmla="*/ f60 1 f67"/>
              <a:gd name="f109" fmla="*/ f61 1 f67"/>
              <a:gd name="f110" fmla="*/ f60 1 f68"/>
              <a:gd name="f111" fmla="*/ f62 1 f68"/>
              <a:gd name="f112" fmla="*/ f89 1 f67"/>
              <a:gd name="f113" fmla="*/ f90 1 f68"/>
              <a:gd name="f114" fmla="*/ f91 1 f67"/>
              <a:gd name="f115" fmla="*/ f92 1 f67"/>
              <a:gd name="f116" fmla="*/ f93 1 f68"/>
              <a:gd name="f117" fmla="*/ f94 1 f67"/>
              <a:gd name="f118" fmla="*/ f95 1 f68"/>
              <a:gd name="f119" fmla="*/ f96 1 f67"/>
              <a:gd name="f120" fmla="*/ f97 1 f68"/>
              <a:gd name="f121" fmla="*/ f98 1 f67"/>
              <a:gd name="f122" fmla="*/ f99 1 f67"/>
              <a:gd name="f123" fmla="*/ f100 1 f68"/>
              <a:gd name="f124" fmla="*/ f101 1 f67"/>
              <a:gd name="f125" fmla="*/ f102 1 f68"/>
              <a:gd name="f126" fmla="*/ f103 1 f67"/>
              <a:gd name="f127" fmla="*/ f104 1 f68"/>
              <a:gd name="f128" fmla="*/ f105 1 f67"/>
              <a:gd name="f129" fmla="*/ f106 1 f68"/>
              <a:gd name="f130" fmla="*/ f107 1 f67"/>
              <a:gd name="f131" fmla="*/ f108 f58 1"/>
              <a:gd name="f132" fmla="*/ f109 f58 1"/>
              <a:gd name="f133" fmla="*/ f111 f59 1"/>
              <a:gd name="f134" fmla="*/ f110 f59 1"/>
              <a:gd name="f135" fmla="*/ f112 f58 1"/>
              <a:gd name="f136" fmla="*/ f113 f59 1"/>
              <a:gd name="f137" fmla="*/ f114 f58 1"/>
              <a:gd name="f138" fmla="*/ f115 f58 1"/>
              <a:gd name="f139" fmla="*/ f116 f59 1"/>
              <a:gd name="f140" fmla="*/ f117 f58 1"/>
              <a:gd name="f141" fmla="*/ f118 f59 1"/>
              <a:gd name="f142" fmla="*/ f119 f58 1"/>
              <a:gd name="f143" fmla="*/ f120 f59 1"/>
              <a:gd name="f144" fmla="*/ f121 f58 1"/>
              <a:gd name="f145" fmla="*/ f122 f58 1"/>
              <a:gd name="f146" fmla="*/ f123 f59 1"/>
              <a:gd name="f147" fmla="*/ f124 f58 1"/>
              <a:gd name="f148" fmla="*/ f125 f59 1"/>
              <a:gd name="f149" fmla="*/ f126 f58 1"/>
              <a:gd name="f150" fmla="*/ f127 f59 1"/>
              <a:gd name="f151" fmla="*/ f128 f58 1"/>
              <a:gd name="f152" fmla="*/ f129 f59 1"/>
              <a:gd name="f153" fmla="*/ f130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8">
                <a:pos x="f135" y="f136"/>
              </a:cxn>
              <a:cxn ang="f88">
                <a:pos x="f137" y="f136"/>
              </a:cxn>
              <a:cxn ang="f88">
                <a:pos x="f138" y="f139"/>
              </a:cxn>
              <a:cxn ang="f88">
                <a:pos x="f140" y="f141"/>
              </a:cxn>
              <a:cxn ang="f88">
                <a:pos x="f142" y="f143"/>
              </a:cxn>
              <a:cxn ang="f88">
                <a:pos x="f144" y="f143"/>
              </a:cxn>
              <a:cxn ang="f88">
                <a:pos x="f145" y="f146"/>
              </a:cxn>
              <a:cxn ang="f88">
                <a:pos x="f147" y="f148"/>
              </a:cxn>
              <a:cxn ang="f88">
                <a:pos x="f149" y="f150"/>
              </a:cxn>
              <a:cxn ang="f88">
                <a:pos x="f151" y="f152"/>
              </a:cxn>
              <a:cxn ang="f88">
                <a:pos x="f153" y="f152"/>
              </a:cxn>
            </a:cxnLst>
            <a:rect l="f131" t="f134" r="f132" b="f133"/>
            <a:pathLst>
              <a:path w="784380" h="61948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27"/>
                  <a:pt x="f30" y="f27"/>
                  <a:pt x="f31" y="f27"/>
                </a:cubicBezTo>
                <a:cubicBezTo>
                  <a:pt x="f32" y="f27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2"/>
                </a:cubicBezTo>
                <a:cubicBezTo>
                  <a:pt x="f54" y="f52"/>
                  <a:pt x="f55" y="f52"/>
                  <a:pt x="f56" y="f52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orma libre: forma 258">
            <a:extLst>
              <a:ext uri="{FF2B5EF4-FFF2-40B4-BE49-F238E27FC236}">
                <a16:creationId xmlns:a16="http://schemas.microsoft.com/office/drawing/2014/main" id="{705B5026-323E-4BA8-9F8E-D479A10EC6BF}"/>
              </a:ext>
            </a:extLst>
          </p:cNvPr>
          <p:cNvSpPr/>
          <p:nvPr/>
        </p:nvSpPr>
        <p:spPr>
          <a:xfrm>
            <a:off x="378982" y="707215"/>
            <a:ext cx="140323" cy="1401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5"/>
              <a:gd name="f7" fmla="val 160432"/>
              <a:gd name="f8" fmla="val 56627"/>
              <a:gd name="f9" fmla="val 160343"/>
              <a:gd name="f10" fmla="val 44437"/>
              <a:gd name="f11" fmla="val 32201"/>
              <a:gd name="f12" fmla="val 160618"/>
              <a:gd name="f13" fmla="val 20056"/>
              <a:gd name="f14" fmla="val 160206"/>
              <a:gd name="f15" fmla="val 12770"/>
              <a:gd name="f16" fmla="val 159976"/>
              <a:gd name="f17" fmla="val 3696"/>
              <a:gd name="f18" fmla="val 162085"/>
              <a:gd name="f19" fmla="val 580"/>
              <a:gd name="f20" fmla="val 152507"/>
              <a:gd name="f21" fmla="val -1895"/>
              <a:gd name="f22" fmla="val 144854"/>
              <a:gd name="f23" fmla="val 4063"/>
              <a:gd name="f24" fmla="val 139629"/>
              <a:gd name="f25" fmla="val 8783"/>
              <a:gd name="f26" fmla="val 134772"/>
              <a:gd name="f27" fmla="val 28534"/>
              <a:gd name="f28" fmla="val 114608"/>
              <a:gd name="f29" fmla="val 48469"/>
              <a:gd name="f30" fmla="val 94673"/>
              <a:gd name="f31" fmla="val 68404"/>
              <a:gd name="f32" fmla="val 74692"/>
              <a:gd name="f33" fmla="val 90493"/>
              <a:gd name="f34" fmla="val 52558"/>
              <a:gd name="f35" fmla="val 112582"/>
              <a:gd name="f36" fmla="val 30423"/>
              <a:gd name="f37" fmla="val 134808"/>
              <a:gd name="f38" fmla="val 8472"/>
              <a:gd name="f39" fmla="val 139574"/>
              <a:gd name="f40" fmla="val 3752"/>
              <a:gd name="f41" fmla="val 144615"/>
              <a:gd name="f42" fmla="val -2389"/>
              <a:gd name="f43" fmla="val 152451"/>
              <a:gd name="f44" fmla="val 956"/>
              <a:gd name="f45" fmla="val 160059"/>
              <a:gd name="f46" fmla="val 4164"/>
              <a:gd name="f47" fmla="val 11863"/>
              <a:gd name="f48" fmla="val 160150"/>
              <a:gd name="f49" fmla="val 18645"/>
              <a:gd name="f50" fmla="val 160425"/>
              <a:gd name="f51" fmla="val 43026"/>
              <a:gd name="f52" fmla="val 161067"/>
              <a:gd name="f53" fmla="val 67451"/>
              <a:gd name="f54" fmla="val 91831"/>
              <a:gd name="f55" fmla="val 158592"/>
              <a:gd name="f56" fmla="val 135734"/>
              <a:gd name="f57" fmla="val 132929"/>
              <a:gd name="f58" fmla="val 159885"/>
              <a:gd name="f59" fmla="val 88706"/>
              <a:gd name="f60" fmla="val 160297"/>
              <a:gd name="f61" fmla="val 78028"/>
              <a:gd name="f62" fmla="val 160389"/>
              <a:gd name="f63" fmla="val 67350"/>
              <a:gd name="f64" fmla="val 56672"/>
              <a:gd name="f65" fmla="+- 0 0 -90"/>
              <a:gd name="f66" fmla="*/ f3 1 160625"/>
              <a:gd name="f67" fmla="*/ f4 1 160432"/>
              <a:gd name="f68" fmla="val f5"/>
              <a:gd name="f69" fmla="val f6"/>
              <a:gd name="f70" fmla="val f7"/>
              <a:gd name="f71" fmla="*/ f65 f0 1"/>
              <a:gd name="f72" fmla="+- f70 0 f68"/>
              <a:gd name="f73" fmla="+- f69 0 f68"/>
              <a:gd name="f74" fmla="*/ f71 1 f2"/>
              <a:gd name="f75" fmla="*/ f73 1 160625"/>
              <a:gd name="f76" fmla="*/ f72 1 160432"/>
              <a:gd name="f77" fmla="*/ 56627 f73 1"/>
              <a:gd name="f78" fmla="*/ 160343 f72 1"/>
              <a:gd name="f79" fmla="*/ 20056 f73 1"/>
              <a:gd name="f80" fmla="*/ 160206 f72 1"/>
              <a:gd name="f81" fmla="*/ 580 f73 1"/>
              <a:gd name="f82" fmla="*/ 152507 f72 1"/>
              <a:gd name="f83" fmla="*/ 8783 f73 1"/>
              <a:gd name="f84" fmla="*/ 134772 f72 1"/>
              <a:gd name="f85" fmla="*/ 68404 f73 1"/>
              <a:gd name="f86" fmla="*/ 74692 f72 1"/>
              <a:gd name="f87" fmla="*/ 134808 f73 1"/>
              <a:gd name="f88" fmla="*/ 8472 f72 1"/>
              <a:gd name="f89" fmla="*/ 152451 f73 1"/>
              <a:gd name="f90" fmla="*/ 956 f72 1"/>
              <a:gd name="f91" fmla="*/ 160150 f73 1"/>
              <a:gd name="f92" fmla="*/ 18645 f72 1"/>
              <a:gd name="f93" fmla="*/ 91831 f72 1"/>
              <a:gd name="f94" fmla="*/ 88706 f73 1"/>
              <a:gd name="f95" fmla="*/ 160297 f72 1"/>
              <a:gd name="f96" fmla="*/ 56672 f73 1"/>
              <a:gd name="f97" fmla="+- f74 0 f1"/>
              <a:gd name="f98" fmla="*/ f77 1 160625"/>
              <a:gd name="f99" fmla="*/ f78 1 160432"/>
              <a:gd name="f100" fmla="*/ f79 1 160625"/>
              <a:gd name="f101" fmla="*/ f80 1 160432"/>
              <a:gd name="f102" fmla="*/ f81 1 160625"/>
              <a:gd name="f103" fmla="*/ f82 1 160432"/>
              <a:gd name="f104" fmla="*/ f83 1 160625"/>
              <a:gd name="f105" fmla="*/ f84 1 160432"/>
              <a:gd name="f106" fmla="*/ f85 1 160625"/>
              <a:gd name="f107" fmla="*/ f86 1 160432"/>
              <a:gd name="f108" fmla="*/ f87 1 160625"/>
              <a:gd name="f109" fmla="*/ f88 1 160432"/>
              <a:gd name="f110" fmla="*/ f89 1 160625"/>
              <a:gd name="f111" fmla="*/ f90 1 160432"/>
              <a:gd name="f112" fmla="*/ f91 1 160625"/>
              <a:gd name="f113" fmla="*/ f92 1 160432"/>
              <a:gd name="f114" fmla="*/ f93 1 160432"/>
              <a:gd name="f115" fmla="*/ f94 1 160625"/>
              <a:gd name="f116" fmla="*/ f95 1 160432"/>
              <a:gd name="f117" fmla="*/ f96 1 160625"/>
              <a:gd name="f118" fmla="*/ f68 1 f75"/>
              <a:gd name="f119" fmla="*/ f69 1 f75"/>
              <a:gd name="f120" fmla="*/ f68 1 f76"/>
              <a:gd name="f121" fmla="*/ f70 1 f76"/>
              <a:gd name="f122" fmla="*/ f98 1 f75"/>
              <a:gd name="f123" fmla="*/ f99 1 f76"/>
              <a:gd name="f124" fmla="*/ f100 1 f75"/>
              <a:gd name="f125" fmla="*/ f101 1 f76"/>
              <a:gd name="f126" fmla="*/ f102 1 f75"/>
              <a:gd name="f127" fmla="*/ f103 1 f76"/>
              <a:gd name="f128" fmla="*/ f104 1 f75"/>
              <a:gd name="f129" fmla="*/ f105 1 f76"/>
              <a:gd name="f130" fmla="*/ f106 1 f75"/>
              <a:gd name="f131" fmla="*/ f107 1 f76"/>
              <a:gd name="f132" fmla="*/ f108 1 f75"/>
              <a:gd name="f133" fmla="*/ f109 1 f76"/>
              <a:gd name="f134" fmla="*/ f110 1 f75"/>
              <a:gd name="f135" fmla="*/ f111 1 f76"/>
              <a:gd name="f136" fmla="*/ f112 1 f75"/>
              <a:gd name="f137" fmla="*/ f113 1 f76"/>
              <a:gd name="f138" fmla="*/ f114 1 f76"/>
              <a:gd name="f139" fmla="*/ f115 1 f75"/>
              <a:gd name="f140" fmla="*/ f116 1 f76"/>
              <a:gd name="f141" fmla="*/ f117 1 f75"/>
              <a:gd name="f142" fmla="*/ f118 f66 1"/>
              <a:gd name="f143" fmla="*/ f119 f66 1"/>
              <a:gd name="f144" fmla="*/ f121 f67 1"/>
              <a:gd name="f145" fmla="*/ f120 f67 1"/>
              <a:gd name="f146" fmla="*/ f122 f66 1"/>
              <a:gd name="f147" fmla="*/ f123 f67 1"/>
              <a:gd name="f148" fmla="*/ f124 f66 1"/>
              <a:gd name="f149" fmla="*/ f125 f67 1"/>
              <a:gd name="f150" fmla="*/ f126 f66 1"/>
              <a:gd name="f151" fmla="*/ f127 f67 1"/>
              <a:gd name="f152" fmla="*/ f128 f66 1"/>
              <a:gd name="f153" fmla="*/ f129 f67 1"/>
              <a:gd name="f154" fmla="*/ f130 f66 1"/>
              <a:gd name="f155" fmla="*/ f131 f67 1"/>
              <a:gd name="f156" fmla="*/ f132 f66 1"/>
              <a:gd name="f157" fmla="*/ f133 f67 1"/>
              <a:gd name="f158" fmla="*/ f134 f66 1"/>
              <a:gd name="f159" fmla="*/ f135 f67 1"/>
              <a:gd name="f160" fmla="*/ f136 f66 1"/>
              <a:gd name="f161" fmla="*/ f137 f67 1"/>
              <a:gd name="f162" fmla="*/ f138 f67 1"/>
              <a:gd name="f163" fmla="*/ f139 f66 1"/>
              <a:gd name="f164" fmla="*/ f140 f67 1"/>
              <a:gd name="f165" fmla="*/ f141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7">
                <a:pos x="f146" y="f147"/>
              </a:cxn>
              <a:cxn ang="f97">
                <a:pos x="f148" y="f149"/>
              </a:cxn>
              <a:cxn ang="f97">
                <a:pos x="f150" y="f151"/>
              </a:cxn>
              <a:cxn ang="f97">
                <a:pos x="f152" y="f153"/>
              </a:cxn>
              <a:cxn ang="f97">
                <a:pos x="f154" y="f155"/>
              </a:cxn>
              <a:cxn ang="f97">
                <a:pos x="f156" y="f157"/>
              </a:cxn>
              <a:cxn ang="f97">
                <a:pos x="f158" y="f159"/>
              </a:cxn>
              <a:cxn ang="f97">
                <a:pos x="f160" y="f161"/>
              </a:cxn>
              <a:cxn ang="f97">
                <a:pos x="f160" y="f162"/>
              </a:cxn>
              <a:cxn ang="f97">
                <a:pos x="f163" y="f164"/>
              </a:cxn>
              <a:cxn ang="f97">
                <a:pos x="f165" y="f164"/>
              </a:cxn>
            </a:cxnLst>
            <a:rect l="f142" t="f145" r="f143" b="f144"/>
            <a:pathLst>
              <a:path w="160625" h="160432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5" y="f47"/>
                  <a:pt x="f48" y="f49"/>
                </a:cubicBezTo>
                <a:cubicBezTo>
                  <a:pt x="f50" y="f51"/>
                  <a:pt x="f52" y="f53"/>
                  <a:pt x="f48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0"/>
                  <a:pt x="f64" y="f60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orma libre: forma 259">
            <a:extLst>
              <a:ext uri="{FF2B5EF4-FFF2-40B4-BE49-F238E27FC236}">
                <a16:creationId xmlns:a16="http://schemas.microsoft.com/office/drawing/2014/main" id="{DC7C9CDF-9467-439D-A97A-14D68F75E9C0}"/>
              </a:ext>
            </a:extLst>
          </p:cNvPr>
          <p:cNvSpPr/>
          <p:nvPr/>
        </p:nvSpPr>
        <p:spPr>
          <a:xfrm>
            <a:off x="2130222" y="3954258"/>
            <a:ext cx="130018" cy="1292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8829"/>
              <a:gd name="f7" fmla="val 147982"/>
              <a:gd name="f8" fmla="val 74567"/>
              <a:gd name="f9" fmla="val 148646"/>
              <a:gd name="f10" fmla="val 87123"/>
              <a:gd name="f11" fmla="val 86367"/>
              <a:gd name="f12" fmla="val 148211"/>
              <a:gd name="f13" fmla="val 75643"/>
              <a:gd name="f14" fmla="val 74910"/>
              <a:gd name="f15" fmla="val 74131"/>
              <a:gd name="f16" fmla="val 147890"/>
              <a:gd name="f17" fmla="val 73398"/>
              <a:gd name="f18" fmla="val 147753"/>
              <a:gd name="f19" fmla="val 64691"/>
              <a:gd name="f20" fmla="val 146424"/>
              <a:gd name="f21" fmla="val 899"/>
              <a:gd name="f22" fmla="val 82907"/>
              <a:gd name="f23" fmla="val 74"/>
              <a:gd name="f24" fmla="val 74612"/>
              <a:gd name="f25" fmla="val -659"/>
              <a:gd name="f26" fmla="val 66913"/>
              <a:gd name="f27" fmla="val 4153"/>
              <a:gd name="f28" fmla="val 61781"/>
              <a:gd name="f29" fmla="val 8919"/>
              <a:gd name="f30" fmla="val 56877"/>
              <a:gd name="f31" fmla="val 24912"/>
              <a:gd name="f32" fmla="val 40609"/>
              <a:gd name="f33" fmla="val 41090"/>
              <a:gd name="f34" fmla="val 24523"/>
              <a:gd name="f35" fmla="val 57221"/>
              <a:gd name="f36" fmla="val 8438"/>
              <a:gd name="f37" fmla="val 64965"/>
              <a:gd name="f38" fmla="val 693"/>
              <a:gd name="f39" fmla="val 74040"/>
              <a:gd name="f40" fmla="val -4027"/>
              <a:gd name="f41" fmla="val 83205"/>
              <a:gd name="f42" fmla="val 4680"/>
              <a:gd name="f43" fmla="val 104102"/>
              <a:gd name="f44" fmla="val 24615"/>
              <a:gd name="f45" fmla="val 124312"/>
              <a:gd name="f46" fmla="val 45283"/>
              <a:gd name="f47" fmla="val 144522"/>
              <a:gd name="f48" fmla="val 65905"/>
              <a:gd name="f49" fmla="val 146996"/>
              <a:gd name="f50" fmla="val 68426"/>
              <a:gd name="f51" fmla="val 147821"/>
              <a:gd name="f52" fmla="val 72504"/>
              <a:gd name="f53" fmla="val 148783"/>
              <a:gd name="f54" fmla="val 74521"/>
              <a:gd name="f55" fmla="+- 0 0 -90"/>
              <a:gd name="f56" fmla="*/ f3 1 148829"/>
              <a:gd name="f57" fmla="*/ f4 1 147982"/>
              <a:gd name="f58" fmla="val f5"/>
              <a:gd name="f59" fmla="val f6"/>
              <a:gd name="f60" fmla="val f7"/>
              <a:gd name="f61" fmla="*/ f55 f0 1"/>
              <a:gd name="f62" fmla="+- f60 0 f58"/>
              <a:gd name="f63" fmla="+- f59 0 f58"/>
              <a:gd name="f64" fmla="*/ f61 1 f2"/>
              <a:gd name="f65" fmla="*/ f63 1 148829"/>
              <a:gd name="f66" fmla="*/ f62 1 147982"/>
              <a:gd name="f67" fmla="*/ 148829 f63 1"/>
              <a:gd name="f68" fmla="*/ 74567 f62 1"/>
              <a:gd name="f69" fmla="*/ 75643 f63 1"/>
              <a:gd name="f70" fmla="*/ 147982 f62 1"/>
              <a:gd name="f71" fmla="*/ 73398 f63 1"/>
              <a:gd name="f72" fmla="*/ 147753 f62 1"/>
              <a:gd name="f73" fmla="*/ 74 f63 1"/>
              <a:gd name="f74" fmla="*/ 74612 f62 1"/>
              <a:gd name="f75" fmla="*/ 8919 f63 1"/>
              <a:gd name="f76" fmla="*/ 56877 f62 1"/>
              <a:gd name="f77" fmla="*/ 57221 f63 1"/>
              <a:gd name="f78" fmla="*/ 8438 f62 1"/>
              <a:gd name="f79" fmla="*/ 83205 f63 1"/>
              <a:gd name="f80" fmla="*/ 4680 f62 1"/>
              <a:gd name="f81" fmla="*/ 144522 f63 1"/>
              <a:gd name="f82" fmla="*/ 65905 f62 1"/>
              <a:gd name="f83" fmla="*/ 148783 f63 1"/>
              <a:gd name="f84" fmla="*/ 74521 f62 1"/>
              <a:gd name="f85" fmla="+- f64 0 f1"/>
              <a:gd name="f86" fmla="*/ f67 1 148829"/>
              <a:gd name="f87" fmla="*/ f68 1 147982"/>
              <a:gd name="f88" fmla="*/ f69 1 148829"/>
              <a:gd name="f89" fmla="*/ f70 1 147982"/>
              <a:gd name="f90" fmla="*/ f71 1 148829"/>
              <a:gd name="f91" fmla="*/ f72 1 147982"/>
              <a:gd name="f92" fmla="*/ f73 1 148829"/>
              <a:gd name="f93" fmla="*/ f74 1 147982"/>
              <a:gd name="f94" fmla="*/ f75 1 148829"/>
              <a:gd name="f95" fmla="*/ f76 1 147982"/>
              <a:gd name="f96" fmla="*/ f77 1 148829"/>
              <a:gd name="f97" fmla="*/ f78 1 147982"/>
              <a:gd name="f98" fmla="*/ f79 1 148829"/>
              <a:gd name="f99" fmla="*/ f80 1 147982"/>
              <a:gd name="f100" fmla="*/ f81 1 148829"/>
              <a:gd name="f101" fmla="*/ f82 1 147982"/>
              <a:gd name="f102" fmla="*/ f83 1 148829"/>
              <a:gd name="f103" fmla="*/ f84 1 147982"/>
              <a:gd name="f104" fmla="*/ f58 1 f65"/>
              <a:gd name="f105" fmla="*/ f59 1 f65"/>
              <a:gd name="f106" fmla="*/ f58 1 f66"/>
              <a:gd name="f107" fmla="*/ f60 1 f66"/>
              <a:gd name="f108" fmla="*/ f86 1 f65"/>
              <a:gd name="f109" fmla="*/ f87 1 f66"/>
              <a:gd name="f110" fmla="*/ f88 1 f65"/>
              <a:gd name="f111" fmla="*/ f89 1 f66"/>
              <a:gd name="f112" fmla="*/ f90 1 f65"/>
              <a:gd name="f113" fmla="*/ f91 1 f66"/>
              <a:gd name="f114" fmla="*/ f92 1 f65"/>
              <a:gd name="f115" fmla="*/ f93 1 f66"/>
              <a:gd name="f116" fmla="*/ f94 1 f65"/>
              <a:gd name="f117" fmla="*/ f95 1 f66"/>
              <a:gd name="f118" fmla="*/ f96 1 f65"/>
              <a:gd name="f119" fmla="*/ f97 1 f66"/>
              <a:gd name="f120" fmla="*/ f98 1 f65"/>
              <a:gd name="f121" fmla="*/ f99 1 f66"/>
              <a:gd name="f122" fmla="*/ f100 1 f65"/>
              <a:gd name="f123" fmla="*/ f101 1 f66"/>
              <a:gd name="f124" fmla="*/ f102 1 f65"/>
              <a:gd name="f125" fmla="*/ f103 1 f66"/>
              <a:gd name="f126" fmla="*/ f104 f56 1"/>
              <a:gd name="f127" fmla="*/ f105 f56 1"/>
              <a:gd name="f128" fmla="*/ f107 f57 1"/>
              <a:gd name="f129" fmla="*/ f106 f57 1"/>
              <a:gd name="f130" fmla="*/ f108 f56 1"/>
              <a:gd name="f131" fmla="*/ f109 f57 1"/>
              <a:gd name="f132" fmla="*/ f110 f56 1"/>
              <a:gd name="f133" fmla="*/ f111 f57 1"/>
              <a:gd name="f134" fmla="*/ f112 f56 1"/>
              <a:gd name="f135" fmla="*/ f113 f57 1"/>
              <a:gd name="f136" fmla="*/ f114 f56 1"/>
              <a:gd name="f137" fmla="*/ f115 f57 1"/>
              <a:gd name="f138" fmla="*/ f116 f56 1"/>
              <a:gd name="f139" fmla="*/ f117 f57 1"/>
              <a:gd name="f140" fmla="*/ f118 f56 1"/>
              <a:gd name="f141" fmla="*/ f119 f57 1"/>
              <a:gd name="f142" fmla="*/ f120 f56 1"/>
              <a:gd name="f143" fmla="*/ f121 f57 1"/>
              <a:gd name="f144" fmla="*/ f122 f56 1"/>
              <a:gd name="f145" fmla="*/ f123 f57 1"/>
              <a:gd name="f146" fmla="*/ f124 f56 1"/>
              <a:gd name="f147" fmla="*/ f125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30" y="f131"/>
              </a:cxn>
              <a:cxn ang="f85">
                <a:pos x="f132" y="f133"/>
              </a:cxn>
              <a:cxn ang="f85">
                <a:pos x="f134" y="f135"/>
              </a:cxn>
              <a:cxn ang="f85">
                <a:pos x="f136" y="f137"/>
              </a:cxn>
              <a:cxn ang="f85">
                <a:pos x="f138" y="f139"/>
              </a:cxn>
              <a:cxn ang="f85">
                <a:pos x="f140" y="f141"/>
              </a:cxn>
              <a:cxn ang="f85">
                <a:pos x="f142" y="f143"/>
              </a:cxn>
              <a:cxn ang="f85">
                <a:pos x="f144" y="f145"/>
              </a:cxn>
              <a:cxn ang="f85">
                <a:pos x="f146" y="f147"/>
              </a:cxn>
            </a:cxnLst>
            <a:rect l="f126" t="f129" r="f127" b="f128"/>
            <a:pathLst>
              <a:path w="148829" h="147982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14" y="f7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orma libre: forma 260">
            <a:extLst>
              <a:ext uri="{FF2B5EF4-FFF2-40B4-BE49-F238E27FC236}">
                <a16:creationId xmlns:a16="http://schemas.microsoft.com/office/drawing/2014/main" id="{0A217766-1D81-4F10-92AF-6873D3591964}"/>
              </a:ext>
            </a:extLst>
          </p:cNvPr>
          <p:cNvSpPr/>
          <p:nvPr/>
        </p:nvSpPr>
        <p:spPr>
          <a:xfrm>
            <a:off x="488079" y="3000759"/>
            <a:ext cx="409980" cy="2251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9287"/>
              <a:gd name="f7" fmla="val 257750"/>
              <a:gd name="f8" fmla="val 235959"/>
              <a:gd name="f9" fmla="val 257709"/>
              <a:gd name="f10" fmla="val 170288"/>
              <a:gd name="f11" fmla="val 104618"/>
              <a:gd name="f12" fmla="val 257847"/>
              <a:gd name="f13" fmla="val 38948"/>
              <a:gd name="f14" fmla="val 257618"/>
              <a:gd name="f15" fmla="val 8977"/>
              <a:gd name="f16" fmla="val 257526"/>
              <a:gd name="f17" fmla="val 361"/>
              <a:gd name="f18" fmla="val 249185"/>
              <a:gd name="f19" fmla="val 224"/>
              <a:gd name="f20" fmla="val 219764"/>
              <a:gd name="f21" fmla="val -51"/>
              <a:gd name="f22" fmla="val 159456"/>
              <a:gd name="f23" fmla="val -97"/>
              <a:gd name="f24" fmla="val 99101"/>
              <a:gd name="f25" fmla="val 38793"/>
              <a:gd name="f26" fmla="val 407"/>
              <a:gd name="f27" fmla="val 8822"/>
              <a:gd name="f28" fmla="val 8610"/>
              <a:gd name="f29" fmla="val 298"/>
              <a:gd name="f30" fmla="val 38489"/>
              <a:gd name="f31" fmla="val 206"/>
              <a:gd name="f32" fmla="val 169097"/>
              <a:gd name="f33" fmla="val -69"/>
              <a:gd name="f34" fmla="val 299658"/>
              <a:gd name="f35" fmla="val 430266"/>
              <a:gd name="f36" fmla="val 462528"/>
              <a:gd name="f37" fmla="val 469173"/>
              <a:gd name="f38" fmla="val 7539"/>
              <a:gd name="f39" fmla="val 469219"/>
              <a:gd name="f40" fmla="val 39434"/>
              <a:gd name="f41" fmla="val 469311"/>
              <a:gd name="f42" fmla="val 98231"/>
              <a:gd name="f43" fmla="val 157027"/>
              <a:gd name="f44" fmla="val 215823"/>
              <a:gd name="f45" fmla="val 252164"/>
              <a:gd name="f46" fmla="val 463674"/>
              <a:gd name="f47" fmla="val 257572"/>
              <a:gd name="f48" fmla="val 426096"/>
              <a:gd name="f49" fmla="val 362717"/>
              <a:gd name="f50" fmla="val 299338"/>
              <a:gd name="f51" fmla="+- 0 0 -90"/>
              <a:gd name="f52" fmla="*/ f3 1 469287"/>
              <a:gd name="f53" fmla="*/ f4 1 257750"/>
              <a:gd name="f54" fmla="val f5"/>
              <a:gd name="f55" fmla="val f6"/>
              <a:gd name="f56" fmla="val f7"/>
              <a:gd name="f57" fmla="*/ f51 f0 1"/>
              <a:gd name="f58" fmla="+- f56 0 f54"/>
              <a:gd name="f59" fmla="+- f55 0 f54"/>
              <a:gd name="f60" fmla="*/ f57 1 f2"/>
              <a:gd name="f61" fmla="*/ f59 1 469287"/>
              <a:gd name="f62" fmla="*/ f58 1 257750"/>
              <a:gd name="f63" fmla="*/ 235959 f59 1"/>
              <a:gd name="f64" fmla="*/ 257709 f58 1"/>
              <a:gd name="f65" fmla="*/ 38948 f59 1"/>
              <a:gd name="f66" fmla="*/ 257618 f58 1"/>
              <a:gd name="f67" fmla="*/ 224 f59 1"/>
              <a:gd name="f68" fmla="*/ 219764 f58 1"/>
              <a:gd name="f69" fmla="*/ 38793 f58 1"/>
              <a:gd name="f70" fmla="*/ 38489 f59 1"/>
              <a:gd name="f71" fmla="*/ 206 f58 1"/>
              <a:gd name="f72" fmla="*/ 430266 f59 1"/>
              <a:gd name="f73" fmla="*/ 469219 f59 1"/>
              <a:gd name="f74" fmla="*/ 39434 f58 1"/>
              <a:gd name="f75" fmla="*/ 215823 f58 1"/>
              <a:gd name="f76" fmla="*/ 426096 f59 1"/>
              <a:gd name="f77" fmla="+- f60 0 f1"/>
              <a:gd name="f78" fmla="*/ f63 1 469287"/>
              <a:gd name="f79" fmla="*/ f64 1 257750"/>
              <a:gd name="f80" fmla="*/ f65 1 469287"/>
              <a:gd name="f81" fmla="*/ f66 1 257750"/>
              <a:gd name="f82" fmla="*/ f67 1 469287"/>
              <a:gd name="f83" fmla="*/ f68 1 257750"/>
              <a:gd name="f84" fmla="*/ f69 1 257750"/>
              <a:gd name="f85" fmla="*/ f70 1 469287"/>
              <a:gd name="f86" fmla="*/ f71 1 257750"/>
              <a:gd name="f87" fmla="*/ f72 1 469287"/>
              <a:gd name="f88" fmla="*/ f73 1 469287"/>
              <a:gd name="f89" fmla="*/ f74 1 257750"/>
              <a:gd name="f90" fmla="*/ f75 1 257750"/>
              <a:gd name="f91" fmla="*/ f76 1 469287"/>
              <a:gd name="f92" fmla="*/ f54 1 f61"/>
              <a:gd name="f93" fmla="*/ f55 1 f61"/>
              <a:gd name="f94" fmla="*/ f54 1 f62"/>
              <a:gd name="f95" fmla="*/ f56 1 f62"/>
              <a:gd name="f96" fmla="*/ f78 1 f61"/>
              <a:gd name="f97" fmla="*/ f79 1 f62"/>
              <a:gd name="f98" fmla="*/ f80 1 f61"/>
              <a:gd name="f99" fmla="*/ f81 1 f62"/>
              <a:gd name="f100" fmla="*/ f82 1 f61"/>
              <a:gd name="f101" fmla="*/ f83 1 f62"/>
              <a:gd name="f102" fmla="*/ f84 1 f62"/>
              <a:gd name="f103" fmla="*/ f85 1 f61"/>
              <a:gd name="f104" fmla="*/ f86 1 f62"/>
              <a:gd name="f105" fmla="*/ f87 1 f61"/>
              <a:gd name="f106" fmla="*/ f88 1 f61"/>
              <a:gd name="f107" fmla="*/ f89 1 f62"/>
              <a:gd name="f108" fmla="*/ f90 1 f62"/>
              <a:gd name="f109" fmla="*/ f91 1 f61"/>
              <a:gd name="f110" fmla="*/ f92 f52 1"/>
              <a:gd name="f111" fmla="*/ f93 f52 1"/>
              <a:gd name="f112" fmla="*/ f95 f53 1"/>
              <a:gd name="f113" fmla="*/ f94 f53 1"/>
              <a:gd name="f114" fmla="*/ f96 f52 1"/>
              <a:gd name="f115" fmla="*/ f97 f53 1"/>
              <a:gd name="f116" fmla="*/ f98 f52 1"/>
              <a:gd name="f117" fmla="*/ f99 f53 1"/>
              <a:gd name="f118" fmla="*/ f100 f52 1"/>
              <a:gd name="f119" fmla="*/ f101 f53 1"/>
              <a:gd name="f120" fmla="*/ f102 f53 1"/>
              <a:gd name="f121" fmla="*/ f103 f52 1"/>
              <a:gd name="f122" fmla="*/ f104 f53 1"/>
              <a:gd name="f123" fmla="*/ f105 f52 1"/>
              <a:gd name="f124" fmla="*/ f106 f52 1"/>
              <a:gd name="f125" fmla="*/ f107 f53 1"/>
              <a:gd name="f126" fmla="*/ f108 f53 1"/>
              <a:gd name="f127" fmla="*/ f109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14" y="f115"/>
              </a:cxn>
              <a:cxn ang="f77">
                <a:pos x="f116" y="f117"/>
              </a:cxn>
              <a:cxn ang="f77">
                <a:pos x="f118" y="f119"/>
              </a:cxn>
              <a:cxn ang="f77">
                <a:pos x="f118" y="f120"/>
              </a:cxn>
              <a:cxn ang="f77">
                <a:pos x="f121" y="f122"/>
              </a:cxn>
              <a:cxn ang="f77">
                <a:pos x="f123" y="f122"/>
              </a:cxn>
              <a:cxn ang="f77">
                <a:pos x="f124" y="f125"/>
              </a:cxn>
              <a:cxn ang="f77">
                <a:pos x="f124" y="f126"/>
              </a:cxn>
              <a:cxn ang="f77">
                <a:pos x="f127" y="f117"/>
              </a:cxn>
              <a:cxn ang="f77">
                <a:pos x="f114" y="f117"/>
              </a:cxn>
            </a:cxnLst>
            <a:rect l="f110" t="f113" r="f111" b="f112"/>
            <a:pathLst>
              <a:path w="469287" h="257750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19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3"/>
                  <a:pt x="f35" y="f31"/>
                </a:cubicBezTo>
                <a:cubicBezTo>
                  <a:pt x="f36" y="f29"/>
                  <a:pt x="f37" y="f38"/>
                  <a:pt x="f39" y="f40"/>
                </a:cubicBezTo>
                <a:cubicBezTo>
                  <a:pt x="f41" y="f42"/>
                  <a:pt x="f41" y="f43"/>
                  <a:pt x="f39" y="f44"/>
                </a:cubicBezTo>
                <a:cubicBezTo>
                  <a:pt x="f39" y="f45"/>
                  <a:pt x="f46" y="f47"/>
                  <a:pt x="f48" y="f14"/>
                </a:cubicBezTo>
                <a:cubicBezTo>
                  <a:pt x="f49" y="f9"/>
                  <a:pt x="f50" y="f14"/>
                  <a:pt x="f8" y="f14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orma libre: forma 261">
            <a:extLst>
              <a:ext uri="{FF2B5EF4-FFF2-40B4-BE49-F238E27FC236}">
                <a16:creationId xmlns:a16="http://schemas.microsoft.com/office/drawing/2014/main" id="{6FA12560-F693-48DB-9B3E-B1A59BFEC060}"/>
              </a:ext>
            </a:extLst>
          </p:cNvPr>
          <p:cNvSpPr/>
          <p:nvPr/>
        </p:nvSpPr>
        <p:spPr>
          <a:xfrm>
            <a:off x="1759442" y="3156289"/>
            <a:ext cx="257321" cy="1259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4546"/>
              <a:gd name="f7" fmla="val 144118"/>
              <a:gd name="f8" fmla="val 146695"/>
              <a:gd name="f9" fmla="val 129"/>
              <a:gd name="f10" fmla="val 187160"/>
              <a:gd name="f11" fmla="val 227671"/>
              <a:gd name="f12" fmla="val -238"/>
              <a:gd name="f13" fmla="val 268137"/>
              <a:gd name="f14" fmla="val 266"/>
              <a:gd name="f15" fmla="val 292609"/>
              <a:gd name="f16" fmla="val 587"/>
              <a:gd name="f17" fmla="val 297970"/>
              <a:gd name="f18" fmla="val 8011"/>
              <a:gd name="f19" fmla="val 292700"/>
              <a:gd name="f20" fmla="val 31520"/>
              <a:gd name="f21" fmla="val 278081"/>
              <a:gd name="f22" fmla="val 96962"/>
              <a:gd name="f23" fmla="val 218277"/>
              <a:gd name="f24" fmla="val 143843"/>
              <a:gd name="f25" fmla="val 149169"/>
              <a:gd name="f26" fmla="val 77450"/>
              <a:gd name="f27" fmla="val 144393"/>
              <a:gd name="f28" fmla="val 17600"/>
              <a:gd name="f29" fmla="val 99207"/>
              <a:gd name="f30" fmla="val 2064"/>
              <a:gd name="f31" fmla="val 32941"/>
              <a:gd name="f32" fmla="val -3710"/>
              <a:gd name="f33" fmla="val 8286"/>
              <a:gd name="f34" fmla="val 1972"/>
              <a:gd name="f35" fmla="val 450"/>
              <a:gd name="f36" fmla="val 27498"/>
              <a:gd name="f37" fmla="val 220"/>
              <a:gd name="f38" fmla="val 67230"/>
              <a:gd name="f39" fmla="val -192"/>
              <a:gd name="f40" fmla="val 106917"/>
              <a:gd name="f41" fmla="val 146649"/>
              <a:gd name="f42" fmla="+- 0 0 -90"/>
              <a:gd name="f43" fmla="*/ f3 1 294546"/>
              <a:gd name="f44" fmla="*/ f4 1 144118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294546"/>
              <a:gd name="f53" fmla="*/ f49 1 144118"/>
              <a:gd name="f54" fmla="*/ 146695 f50 1"/>
              <a:gd name="f55" fmla="*/ 129 f49 1"/>
              <a:gd name="f56" fmla="*/ 268137 f50 1"/>
              <a:gd name="f57" fmla="*/ 266 f49 1"/>
              <a:gd name="f58" fmla="*/ 292700 f50 1"/>
              <a:gd name="f59" fmla="*/ 31520 f49 1"/>
              <a:gd name="f60" fmla="*/ 149169 f50 1"/>
              <a:gd name="f61" fmla="*/ 144118 f49 1"/>
              <a:gd name="f62" fmla="*/ 2064 f50 1"/>
              <a:gd name="f63" fmla="*/ 32941 f49 1"/>
              <a:gd name="f64" fmla="*/ 27498 f50 1"/>
              <a:gd name="f65" fmla="*/ 220 f49 1"/>
              <a:gd name="f66" fmla="*/ 146649 f50 1"/>
              <a:gd name="f67" fmla="+- f51 0 f1"/>
              <a:gd name="f68" fmla="*/ f54 1 294546"/>
              <a:gd name="f69" fmla="*/ f55 1 144118"/>
              <a:gd name="f70" fmla="*/ f56 1 294546"/>
              <a:gd name="f71" fmla="*/ f57 1 144118"/>
              <a:gd name="f72" fmla="*/ f58 1 294546"/>
              <a:gd name="f73" fmla="*/ f59 1 144118"/>
              <a:gd name="f74" fmla="*/ f60 1 294546"/>
              <a:gd name="f75" fmla="*/ f61 1 144118"/>
              <a:gd name="f76" fmla="*/ f62 1 294546"/>
              <a:gd name="f77" fmla="*/ f63 1 144118"/>
              <a:gd name="f78" fmla="*/ f64 1 294546"/>
              <a:gd name="f79" fmla="*/ f65 1 144118"/>
              <a:gd name="f80" fmla="*/ f66 1 294546"/>
              <a:gd name="f81" fmla="*/ f45 1 f52"/>
              <a:gd name="f82" fmla="*/ f46 1 f52"/>
              <a:gd name="f83" fmla="*/ f45 1 f53"/>
              <a:gd name="f84" fmla="*/ f47 1 f53"/>
              <a:gd name="f85" fmla="*/ f68 1 f52"/>
              <a:gd name="f86" fmla="*/ f69 1 f53"/>
              <a:gd name="f87" fmla="*/ f70 1 f52"/>
              <a:gd name="f88" fmla="*/ f71 1 f53"/>
              <a:gd name="f89" fmla="*/ f72 1 f52"/>
              <a:gd name="f90" fmla="*/ f73 1 f53"/>
              <a:gd name="f91" fmla="*/ f74 1 f52"/>
              <a:gd name="f92" fmla="*/ f75 1 f53"/>
              <a:gd name="f93" fmla="*/ f76 1 f52"/>
              <a:gd name="f94" fmla="*/ f77 1 f53"/>
              <a:gd name="f95" fmla="*/ f78 1 f52"/>
              <a:gd name="f96" fmla="*/ f79 1 f53"/>
              <a:gd name="f97" fmla="*/ f80 1 f52"/>
              <a:gd name="f98" fmla="*/ f81 f43 1"/>
              <a:gd name="f99" fmla="*/ f82 f43 1"/>
              <a:gd name="f100" fmla="*/ f84 f44 1"/>
              <a:gd name="f101" fmla="*/ f83 f44 1"/>
              <a:gd name="f102" fmla="*/ f85 f43 1"/>
              <a:gd name="f103" fmla="*/ f86 f44 1"/>
              <a:gd name="f104" fmla="*/ f87 f43 1"/>
              <a:gd name="f105" fmla="*/ f88 f44 1"/>
              <a:gd name="f106" fmla="*/ f89 f43 1"/>
              <a:gd name="f107" fmla="*/ f90 f44 1"/>
              <a:gd name="f108" fmla="*/ f91 f43 1"/>
              <a:gd name="f109" fmla="*/ f92 f44 1"/>
              <a:gd name="f110" fmla="*/ f93 f43 1"/>
              <a:gd name="f111" fmla="*/ f94 f44 1"/>
              <a:gd name="f112" fmla="*/ f95 f43 1"/>
              <a:gd name="f113" fmla="*/ f96 f44 1"/>
              <a:gd name="f114" fmla="*/ f97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102" y="f103"/>
              </a:cxn>
              <a:cxn ang="f67">
                <a:pos x="f104" y="f105"/>
              </a:cxn>
              <a:cxn ang="f67">
                <a:pos x="f106" y="f107"/>
              </a:cxn>
              <a:cxn ang="f67">
                <a:pos x="f108" y="f109"/>
              </a:cxn>
              <a:cxn ang="f67">
                <a:pos x="f110" y="f111"/>
              </a:cxn>
              <a:cxn ang="f67">
                <a:pos x="f112" y="f113"/>
              </a:cxn>
              <a:cxn ang="f67">
                <a:pos x="f114" y="f103"/>
              </a:cxn>
            </a:cxnLst>
            <a:rect l="f98" t="f101" r="f99" b="f100"/>
            <a:pathLst>
              <a:path w="294546" h="144118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7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9"/>
                  <a:pt x="f41" y="f9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orma libre: forma 267">
            <a:extLst>
              <a:ext uri="{FF2B5EF4-FFF2-40B4-BE49-F238E27FC236}">
                <a16:creationId xmlns:a16="http://schemas.microsoft.com/office/drawing/2014/main" id="{2563BE5D-A577-4F80-933A-B8EE6A46685E}"/>
              </a:ext>
            </a:extLst>
          </p:cNvPr>
          <p:cNvSpPr/>
          <p:nvPr/>
        </p:nvSpPr>
        <p:spPr>
          <a:xfrm>
            <a:off x="2714615" y="3597798"/>
            <a:ext cx="1299627" cy="114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99627"/>
              <a:gd name="f7" fmla="val 1144918"/>
              <a:gd name="f8" fmla="val 36"/>
              <a:gd name="f9" fmla="val 190137"/>
              <a:gd name="f10" fmla="val 3505"/>
              <a:gd name="f11" fmla="val 184789"/>
              <a:gd name="f12" fmla="val 5529"/>
              <a:gd name="f13" fmla="val 178935"/>
              <a:gd name="f14" fmla="val 7299"/>
              <a:gd name="f15" fmla="val 172792"/>
              <a:gd name="f16" fmla="val 33534"/>
              <a:gd name="f17" fmla="val 81512"/>
              <a:gd name="f18" fmla="val 96086"/>
              <a:gd name="f19" fmla="val 29404"/>
              <a:gd name="f20" fmla="val 186607"/>
              <a:gd name="f21" fmla="val 8590"/>
              <a:gd name="f22" fmla="val 214612"/>
              <a:gd name="f23" fmla="val 2157"/>
              <a:gd name="f24" fmla="val 243377"/>
              <a:gd name="f25" fmla="val -444"/>
              <a:gd name="f26" fmla="val 272213"/>
              <a:gd name="f27" fmla="val 61"/>
              <a:gd name="f28" fmla="val 367540"/>
              <a:gd name="f29" fmla="val 1651"/>
              <a:gd name="f30" fmla="val 462939"/>
              <a:gd name="f31" fmla="val 1760"/>
              <a:gd name="f32" fmla="val 558194"/>
              <a:gd name="f33" fmla="val 5807"/>
              <a:gd name="f34" fmla="val 630502"/>
              <a:gd name="f35" fmla="val 8879"/>
              <a:gd name="f36" fmla="val 702522"/>
              <a:gd name="f37" fmla="val 5626"/>
              <a:gd name="f38" fmla="val 774685"/>
              <a:gd name="f39" fmla="val 5084"/>
              <a:gd name="f40" fmla="val 860219"/>
              <a:gd name="f41" fmla="val 4398"/>
              <a:gd name="f42" fmla="val 945681"/>
              <a:gd name="f43" fmla="val -589"/>
              <a:gd name="f44" fmla="val 1031215"/>
              <a:gd name="f45" fmla="val 98"/>
              <a:gd name="f46" fmla="val 1064967"/>
              <a:gd name="f47" fmla="val 350"/>
              <a:gd name="f48" fmla="val 1098573"/>
              <a:gd name="f49" fmla="val 3314"/>
              <a:gd name="f50" fmla="val 1131023"/>
              <a:gd name="f51" fmla="val 12745"/>
              <a:gd name="f52" fmla="val 1229964"/>
              <a:gd name="f53" fmla="val 41510"/>
              <a:gd name="f54" fmla="val 1301297"/>
              <a:gd name="f55" fmla="val 119166"/>
              <a:gd name="f56" fmla="val 1299598"/>
              <a:gd name="f57" fmla="val 232344"/>
              <a:gd name="f58" fmla="val 1297936"/>
              <a:gd name="f59" fmla="val 345884"/>
              <a:gd name="f60" fmla="val 1227326"/>
              <a:gd name="f61" fmla="val 431093"/>
              <a:gd name="f62" fmla="val 1115882"/>
              <a:gd name="f63" fmla="val 455593"/>
              <a:gd name="f64" fmla="val 1113822"/>
              <a:gd name="f65" fmla="val 456026"/>
              <a:gd name="f66" fmla="val 1111690"/>
              <a:gd name="f67" fmla="val 456135"/>
              <a:gd name="f68" fmla="val 1109667"/>
              <a:gd name="f69" fmla="val 456569"/>
              <a:gd name="f70" fmla="val 1092249"/>
              <a:gd name="f71" fmla="val 460146"/>
              <a:gd name="f72" fmla="val 1090804"/>
              <a:gd name="f73" fmla="val 461917"/>
              <a:gd name="f74" fmla="val 1090370"/>
              <a:gd name="f75" fmla="val 480454"/>
              <a:gd name="f76" fmla="val 1090298"/>
              <a:gd name="f77" fmla="val 483960"/>
              <a:gd name="f78" fmla="val 487465"/>
              <a:gd name="f79" fmla="val 490970"/>
              <a:gd name="f80" fmla="val 1090659"/>
              <a:gd name="f81" fmla="val 675372"/>
              <a:gd name="f82" fmla="val 1090948"/>
              <a:gd name="f83" fmla="val 859811"/>
              <a:gd name="f84" fmla="val 1091165"/>
              <a:gd name="f85" fmla="val 1044214"/>
              <a:gd name="f86" fmla="val 1063835"/>
              <a:gd name="f87" fmla="val 1091454"/>
              <a:gd name="f88" fmla="val 1083530"/>
              <a:gd name="f89" fmla="val 1103079"/>
              <a:gd name="f90" fmla="val 1088997"/>
              <a:gd name="f91" fmla="val 1124978"/>
              <a:gd name="f92" fmla="val 1074796"/>
              <a:gd name="f93" fmla="val 1140155"/>
              <a:gd name="f94" fmla="val 1053078"/>
              <a:gd name="f95" fmla="val 1141600"/>
              <a:gd name="f96" fmla="val 1029409"/>
              <a:gd name="f97" fmla="val 1143190"/>
              <a:gd name="f98" fmla="val 1005703"/>
              <a:gd name="f99" fmla="val 1147093"/>
              <a:gd name="f100" fmla="val 981745"/>
              <a:gd name="f101" fmla="val 1143335"/>
              <a:gd name="f102" fmla="val 971446"/>
              <a:gd name="f103" fmla="val 1141709"/>
              <a:gd name="f104" fmla="val 960750"/>
              <a:gd name="f105" fmla="val 1142431"/>
              <a:gd name="f106" fmla="val 950234"/>
              <a:gd name="f107" fmla="val 750366"/>
              <a:gd name="f108" fmla="val 550497"/>
              <a:gd name="f109" fmla="val 1142504"/>
              <a:gd name="f110" fmla="val 350628"/>
              <a:gd name="f111" fmla="val 1142323"/>
              <a:gd name="f112" fmla="val 319840"/>
              <a:gd name="f113" fmla="val 289161"/>
              <a:gd name="f114" fmla="val 1145322"/>
              <a:gd name="f115" fmla="val 258228"/>
              <a:gd name="f116" fmla="val 1142756"/>
              <a:gd name="f117" fmla="val 223357"/>
              <a:gd name="f118" fmla="val 1139830"/>
              <a:gd name="f119" fmla="val 209770"/>
              <a:gd name="f120" fmla="val 1127977"/>
              <a:gd name="f121" fmla="val 209481"/>
              <a:gd name="f122" fmla="val 1093503"/>
              <a:gd name="f123" fmla="val 209120"/>
              <a:gd name="f124" fmla="val 1043708"/>
              <a:gd name="f125" fmla="val 993948"/>
              <a:gd name="f126" fmla="val 944153"/>
              <a:gd name="f127" fmla="val 209589"/>
              <a:gd name="f128" fmla="val 794802"/>
              <a:gd name="f129" fmla="val 209662"/>
              <a:gd name="f130" fmla="val 645452"/>
              <a:gd name="f131" fmla="val 209734"/>
              <a:gd name="f132" fmla="val 496101"/>
              <a:gd name="f133" fmla="val 491187"/>
              <a:gd name="f134" fmla="val 209806"/>
              <a:gd name="f135" fmla="val 486272"/>
              <a:gd name="f136" fmla="val 481394"/>
              <a:gd name="f137" fmla="val 209336"/>
              <a:gd name="f138" fmla="val 461375"/>
              <a:gd name="f139" fmla="val 208397"/>
              <a:gd name="f140" fmla="val 460074"/>
              <a:gd name="f141" fmla="val 189353"/>
              <a:gd name="f142" fmla="val 456460"/>
              <a:gd name="f143" fmla="val 167888"/>
              <a:gd name="f144" fmla="val 452377"/>
              <a:gd name="f145" fmla="val 147363"/>
              <a:gd name="f146" fmla="val 445764"/>
              <a:gd name="f147" fmla="val 127633"/>
              <a:gd name="f148" fmla="val 436224"/>
              <a:gd name="f149" fmla="val 70212"/>
              <a:gd name="f150" fmla="val 408399"/>
              <a:gd name="f151" fmla="val 32450"/>
              <a:gd name="f152" fmla="val 363699"/>
              <a:gd name="f153" fmla="val 12178"/>
              <a:gd name="f154" fmla="val 303604"/>
              <a:gd name="f155" fmla="val 8384"/>
              <a:gd name="f156" fmla="val 292366"/>
              <a:gd name="f157" fmla="val 7083"/>
              <a:gd name="f158" fmla="val 280224"/>
              <a:gd name="f159" fmla="val 270179"/>
              <a:gd name="f160" fmla="val 190246"/>
              <a:gd name="f161" fmla="val 904811"/>
              <a:gd name="f162" fmla="val 817062"/>
              <a:gd name="f163" fmla="val 825482"/>
              <a:gd name="f164" fmla="val 833901"/>
              <a:gd name="f165" fmla="val 842285"/>
              <a:gd name="f166" fmla="val 904667"/>
              <a:gd name="f167" fmla="val 917304"/>
              <a:gd name="f168" fmla="val 904450"/>
              <a:gd name="f169" fmla="val 992322"/>
              <a:gd name="f170" fmla="val 1067340"/>
              <a:gd name="f171" fmla="val 1092311"/>
              <a:gd name="f172" fmla="val 905317"/>
              <a:gd name="f173" fmla="val 1093395"/>
              <a:gd name="f174" fmla="val 930721"/>
              <a:gd name="f175" fmla="val 1092997"/>
              <a:gd name="f176" fmla="val 958040"/>
              <a:gd name="f177" fmla="val 1092564"/>
              <a:gd name="f178" fmla="val 985323"/>
              <a:gd name="f179" fmla="val 1091118"/>
              <a:gd name="f180" fmla="val 1012641"/>
              <a:gd name="f181" fmla="val 1090251"/>
              <a:gd name="f182" fmla="val 1033384"/>
              <a:gd name="f183" fmla="val 1089600"/>
              <a:gd name="f184" fmla="val 1034576"/>
              <a:gd name="f185" fmla="val 1088336"/>
              <a:gd name="f186" fmla="val 1034937"/>
              <a:gd name="f187" fmla="val 1066799"/>
              <a:gd name="f188" fmla="val 1037106"/>
              <a:gd name="f189" fmla="val 932228"/>
              <a:gd name="f190" fmla="val 1033636"/>
              <a:gd name="f191" fmla="val 797621"/>
              <a:gd name="f192" fmla="val 1037611"/>
              <a:gd name="f193" fmla="val 663050"/>
              <a:gd name="f194" fmla="val 1039346"/>
              <a:gd name="f195" fmla="val 604907"/>
              <a:gd name="f196" fmla="val 1038045"/>
              <a:gd name="f197" fmla="val 546692"/>
              <a:gd name="f198" fmla="val 1038081"/>
              <a:gd name="f199" fmla="val 488477"/>
              <a:gd name="f200" fmla="val 460038"/>
              <a:gd name="f201" fmla="val 1037973"/>
              <a:gd name="f202" fmla="val 460399"/>
              <a:gd name="f203" fmla="val 1010546"/>
              <a:gd name="f204" fmla="val 934082"/>
              <a:gd name="f205" fmla="val 430009"/>
              <a:gd name="f206" fmla="val 882154"/>
              <a:gd name="f207" fmla="val 381803"/>
              <a:gd name="f208" fmla="val 860978"/>
              <a:gd name="f209" fmla="val 304291"/>
              <a:gd name="f210" fmla="val 836370"/>
              <a:gd name="f211" fmla="val 214276"/>
              <a:gd name="f212" fmla="val 901740"/>
              <a:gd name="f213" fmla="val 98315"/>
              <a:gd name="f214" fmla="val 1016725"/>
              <a:gd name="f215" fmla="val 104495"/>
              <a:gd name="f216" fmla="val 1067713"/>
              <a:gd name="f217" fmla="val 107241"/>
              <a:gd name="f218" fmla="val 1104861"/>
              <a:gd name="f219" fmla="val 130910"/>
              <a:gd name="f220" fmla="val 1128349"/>
              <a:gd name="f221" fmla="val 174924"/>
              <a:gd name="f222" fmla="val 1146995"/>
              <a:gd name="f223" fmla="val 209940"/>
              <a:gd name="f224" fmla="val 1146598"/>
              <a:gd name="f225" fmla="val 246293"/>
              <a:gd name="f226" fmla="val 1127193"/>
              <a:gd name="f227" fmla="val 281670"/>
              <a:gd name="f228" fmla="val 1119857"/>
              <a:gd name="f229" fmla="val 295040"/>
              <a:gd name="f230" fmla="val 1108872"/>
              <a:gd name="f231" fmla="val 304580"/>
              <a:gd name="f232" fmla="val 1095610"/>
              <a:gd name="f233" fmla="val 311627"/>
              <a:gd name="f234" fmla="val 313831"/>
              <a:gd name="f235" fmla="val 1086612"/>
              <a:gd name="f236" fmla="val 317119"/>
              <a:gd name="f237" fmla="val 1082131"/>
              <a:gd name="f238" fmla="val 312675"/>
              <a:gd name="f239" fmla="val 1078481"/>
              <a:gd name="f240" fmla="val 309061"/>
              <a:gd name="f241" fmla="val 1081119"/>
              <a:gd name="f242" fmla="val 304833"/>
              <a:gd name="f243" fmla="val 1082637"/>
              <a:gd name="f244" fmla="val 301003"/>
              <a:gd name="f245" fmla="val 1083143"/>
              <a:gd name="f246" fmla="val 299702"/>
              <a:gd name="f247" fmla="val 1083757"/>
              <a:gd name="f248" fmla="val 298437"/>
              <a:gd name="f249" fmla="val 1084372"/>
              <a:gd name="f250" fmla="val 297172"/>
              <a:gd name="f251" fmla="val 1095935"/>
              <a:gd name="f252" fmla="val 273467"/>
              <a:gd name="f253" fmla="val 1096188"/>
              <a:gd name="f254" fmla="val 248244"/>
              <a:gd name="f255" fmla="val 1092755"/>
              <a:gd name="f256" fmla="val 223021"/>
              <a:gd name="f257" fmla="val 1088202"/>
              <a:gd name="f258" fmla="val 189595"/>
              <a:gd name="f259" fmla="val 1063160"/>
              <a:gd name="f260" fmla="val 163469"/>
              <a:gd name="f261" fmla="val 1032336"/>
              <a:gd name="f262" fmla="val 158085"/>
              <a:gd name="f263" fmla="val 980444"/>
              <a:gd name="f264" fmla="val 149014"/>
              <a:gd name="f265" fmla="val 931516"/>
              <a:gd name="f266" fmla="val 178682"/>
              <a:gd name="f267" fmla="val 915508"/>
              <a:gd name="f268" fmla="val 228875"/>
              <a:gd name="f269" fmla="val 899499"/>
              <a:gd name="f270" fmla="val 279104"/>
              <a:gd name="f271" fmla="val 919699"/>
              <a:gd name="f272" fmla="val 336633"/>
              <a:gd name="f273" fmla="val 964111"/>
              <a:gd name="f274" fmla="val 370818"/>
              <a:gd name="f275" fmla="val 1034648"/>
              <a:gd name="f276" fmla="val 425094"/>
              <a:gd name="f277" fmla="val 1154439"/>
              <a:gd name="f278" fmla="val 417469"/>
              <a:gd name="f279" fmla="val 1212474"/>
              <a:gd name="f280" fmla="val 328936"/>
              <a:gd name="f281" fmla="val 1276399"/>
              <a:gd name="f282" fmla="val 231368"/>
              <a:gd name="f283" fmla="val 1234878"/>
              <a:gd name="f284" fmla="val 95316"/>
              <a:gd name="f285" fmla="val 1110570"/>
              <a:gd name="f286" fmla="val 66227"/>
              <a:gd name="f287" fmla="val 1084444"/>
              <a:gd name="f288" fmla="val 60119"/>
              <a:gd name="f289" fmla="val 1057775"/>
              <a:gd name="f290" fmla="val 58313"/>
              <a:gd name="f291" fmla="val 58999"/>
              <a:gd name="f292" fmla="val 947813"/>
              <a:gd name="f293" fmla="val 61240"/>
              <a:gd name="f294" fmla="val 864411"/>
              <a:gd name="f295" fmla="val 60951"/>
              <a:gd name="f296" fmla="val 781009"/>
              <a:gd name="f297" fmla="val 63480"/>
              <a:gd name="f298" fmla="val 677335"/>
              <a:gd name="f299" fmla="val 66624"/>
              <a:gd name="f300" fmla="val 573588"/>
              <a:gd name="f301" fmla="val 66191"/>
              <a:gd name="f302" fmla="val 469805"/>
              <a:gd name="f303" fmla="val 61674"/>
              <a:gd name="f304" fmla="val 399810"/>
              <a:gd name="f305" fmla="val 58638"/>
              <a:gd name="f306" fmla="val 329597"/>
              <a:gd name="f307" fmla="val 59867"/>
              <a:gd name="f308" fmla="val 259493"/>
              <a:gd name="f309" fmla="val 59433"/>
              <a:gd name="f310" fmla="val 232066"/>
              <a:gd name="f311" fmla="val 59252"/>
              <a:gd name="f312" fmla="val 205000"/>
              <a:gd name="f313" fmla="val 61890"/>
              <a:gd name="f314" fmla="val 178368"/>
              <a:gd name="f315" fmla="val 69226"/>
              <a:gd name="f316" fmla="val 98254"/>
              <a:gd name="f317" fmla="val 91305"/>
              <a:gd name="f318" fmla="val 38124"/>
              <a:gd name="f319" fmla="val 175755"/>
              <a:gd name="f320" fmla="val 63347"/>
              <a:gd name="f321" fmla="val 274190"/>
              <a:gd name="f322" fmla="val 83077"/>
              <a:gd name="f323" fmla="val 351232"/>
              <a:gd name="f324" fmla="val 151446"/>
              <a:gd name="f325" fmla="val 409519"/>
              <a:gd name="f326" fmla="val 239221"/>
              <a:gd name="f327" fmla="val 404424"/>
              <a:gd name="f328" fmla="val 306036"/>
              <a:gd name="f329" fmla="val 400558"/>
              <a:gd name="f330" fmla="val 355796"/>
              <a:gd name="f331" fmla="val 371360"/>
              <a:gd name="f332" fmla="val 382067"/>
              <a:gd name="f333" fmla="val 308266"/>
              <a:gd name="f334" fmla="val 406965"/>
              <a:gd name="f335" fmla="val 248461"/>
              <a:gd name="f336" fmla="val 376466"/>
              <a:gd name="f337" fmla="val 178537"/>
              <a:gd name="f338" fmla="val 316877"/>
              <a:gd name="f339" fmla="val 161228"/>
              <a:gd name="f340" fmla="val 250929"/>
              <a:gd name="f341" fmla="val 142040"/>
              <a:gd name="f342" fmla="val 206915"/>
              <a:gd name="f343" fmla="val 181754"/>
              <a:gd name="f344" fmla="val 205976"/>
              <a:gd name="f345" fmla="val 238487"/>
              <a:gd name="f346" fmla="val 205614"/>
              <a:gd name="f347" fmla="val 259735"/>
              <a:gd name="f348" fmla="val 206951"/>
              <a:gd name="f349" fmla="val 280514"/>
              <a:gd name="f350" fmla="val 217033"/>
              <a:gd name="f351" fmla="val 299846"/>
              <a:gd name="f352" fmla="val 219238"/>
              <a:gd name="f353" fmla="val 304074"/>
              <a:gd name="f354" fmla="val 222490"/>
              <a:gd name="f355" fmla="val 309206"/>
              <a:gd name="f356" fmla="val 217539"/>
              <a:gd name="f357" fmla="val 313181"/>
              <a:gd name="f358" fmla="val 213058"/>
              <a:gd name="f359" fmla="val 316794"/>
              <a:gd name="f360" fmla="val 208144"/>
              <a:gd name="f361" fmla="val 313542"/>
              <a:gd name="f362" fmla="val 203844"/>
              <a:gd name="f363" fmla="val 311338"/>
              <a:gd name="f364" fmla="val 186209"/>
              <a:gd name="f365" fmla="val 302304"/>
              <a:gd name="f366" fmla="val 174140"/>
              <a:gd name="f367" fmla="val 288030"/>
              <a:gd name="f368" fmla="val 167057"/>
              <a:gd name="f369" fmla="val 269781"/>
              <a:gd name="f370" fmla="val 153542"/>
              <a:gd name="f371" fmla="val 234910"/>
              <a:gd name="f372" fmla="val 155999"/>
              <a:gd name="f373" fmla="val 200942"/>
              <a:gd name="f374" fmla="val 174935"/>
              <a:gd name="f375" fmla="val 168709"/>
              <a:gd name="f376" fmla="val 220539"/>
              <a:gd name="f377" fmla="val 91016"/>
              <a:gd name="f378" fmla="val 318829"/>
              <a:gd name="f379" fmla="val 89209"/>
              <a:gd name="f380" fmla="val 377261"/>
              <a:gd name="f381" fmla="val 131199"/>
              <a:gd name="f382" fmla="val 438114"/>
              <a:gd name="f383" fmla="val 174888"/>
              <a:gd name="f384" fmla="val 461385"/>
              <a:gd name="f385" fmla="val 262048"/>
              <a:gd name="f386" fmla="val 429550"/>
              <a:gd name="f387" fmla="val 332947"/>
              <a:gd name="f388" fmla="val 400388"/>
              <a:gd name="f389" fmla="val 397992"/>
              <a:gd name="f390" fmla="val 349870"/>
              <a:gd name="f391" fmla="val 438609"/>
              <a:gd name="f392" fmla="val 280524"/>
              <a:gd name="f393" fmla="val 454473"/>
              <a:gd name="f394" fmla="val 261336"/>
              <a:gd name="f395" fmla="val 458845"/>
              <a:gd name="f396" fmla="val 262023"/>
              <a:gd name="f397" fmla="val 463290"/>
              <a:gd name="f398" fmla="val 262095"/>
              <a:gd name="f399" fmla="val 478467"/>
              <a:gd name="f400" fmla="val 262854"/>
              <a:gd name="f401" fmla="val 675445"/>
              <a:gd name="f402" fmla="val 260903"/>
              <a:gd name="f403" fmla="val 872423"/>
              <a:gd name="f404" fmla="val 265275"/>
              <a:gd name="f405" fmla="val 1069364"/>
              <a:gd name="f406" fmla="val 1070774"/>
              <a:gd name="f407" fmla="val 1072183"/>
              <a:gd name="f408" fmla="val 265347"/>
              <a:gd name="f409" fmla="val 1073556"/>
              <a:gd name="f410" fmla="val 266431"/>
              <a:gd name="f411" fmla="val 1086782"/>
              <a:gd name="f412" fmla="val 268600"/>
              <a:gd name="f413" fmla="val 1089384"/>
              <a:gd name="f414" fmla="val 281898"/>
              <a:gd name="f415" fmla="val 1089998"/>
              <a:gd name="f416" fmla="val 309903"/>
              <a:gd name="f417" fmla="val 1091262"/>
              <a:gd name="f418" fmla="val 337909"/>
              <a:gd name="f419" fmla="val 1092455"/>
              <a:gd name="f420" fmla="val 365914"/>
              <a:gd name="f421" fmla="val 1092925"/>
              <a:gd name="f422" fmla="val 395762"/>
              <a:gd name="f423" fmla="val 1093431"/>
              <a:gd name="f424" fmla="val 395835"/>
              <a:gd name="f425" fmla="val 1093033"/>
              <a:gd name="f426" fmla="val 1062534"/>
              <a:gd name="f427" fmla="val 950368"/>
              <a:gd name="f428" fmla="val 395799"/>
              <a:gd name="f429" fmla="val 838202"/>
              <a:gd name="f430" fmla="val 395509"/>
              <a:gd name="f431" fmla="val 726035"/>
              <a:gd name="f432" fmla="val 395365"/>
              <a:gd name="f433" fmla="val 672771"/>
              <a:gd name="f434" fmla="val 394534"/>
              <a:gd name="f435" fmla="val 619506"/>
              <a:gd name="f436" fmla="val 394245"/>
              <a:gd name="f437" fmla="val 566205"/>
              <a:gd name="f438" fmla="val 394100"/>
              <a:gd name="f439" fmla="val 537947"/>
              <a:gd name="f440" fmla="val 402195"/>
              <a:gd name="f441" fmla="val 512001"/>
              <a:gd name="f442" fmla="val 419721"/>
              <a:gd name="f443" fmla="val 489850"/>
              <a:gd name="f444" fmla="val 443065"/>
              <a:gd name="f445" fmla="val 460291"/>
              <a:gd name="f446" fmla="val 474611"/>
              <a:gd name="f447" fmla="val 448330"/>
              <a:gd name="f448" fmla="val 511181"/>
              <a:gd name="f449" fmla="val 455015"/>
              <a:gd name="f450" fmla="val 547173"/>
              <a:gd name="f451" fmla="val 461591"/>
              <a:gd name="f452" fmla="val 574925"/>
              <a:gd name="f453" fmla="val 481502"/>
              <a:gd name="f454" fmla="val 586272"/>
              <a:gd name="f455" fmla="val 517819"/>
              <a:gd name="f456" fmla="val 592885"/>
              <a:gd name="f457" fmla="val 539031"/>
              <a:gd name="f458" fmla="val 597510"/>
              <a:gd name="f459" fmla="val 560930"/>
              <a:gd name="f460" fmla="val 597438"/>
              <a:gd name="f461" fmla="val 583768"/>
              <a:gd name="f462" fmla="val 597113"/>
              <a:gd name="f463" fmla="val 699439"/>
              <a:gd name="f464" fmla="val 597655"/>
              <a:gd name="f465" fmla="val 815111"/>
              <a:gd name="f466" fmla="val 597582"/>
              <a:gd name="f467" fmla="val 930782"/>
              <a:gd name="f468" fmla="val 977036"/>
              <a:gd name="f469" fmla="val 598233"/>
              <a:gd name="f470" fmla="val 1023291"/>
              <a:gd name="f471" fmla="val 595234"/>
              <a:gd name="f472" fmla="val 1069509"/>
              <a:gd name="f473" fmla="val 594041"/>
              <a:gd name="f474" fmla="val 1087974"/>
              <a:gd name="f475" fmla="val 597040"/>
              <a:gd name="f476" fmla="val 1090179"/>
              <a:gd name="f477" fmla="val 615217"/>
              <a:gd name="f478" fmla="val 1090612"/>
              <a:gd name="f479" fmla="val 631333"/>
              <a:gd name="f480" fmla="val 1090974"/>
              <a:gd name="f481" fmla="val 647486"/>
              <a:gd name="f482" fmla="val 1090721"/>
              <a:gd name="f483" fmla="val 663603"/>
              <a:gd name="f484" fmla="val 704654"/>
              <a:gd name="f485" fmla="val 1090793"/>
              <a:gd name="f486" fmla="val 703100"/>
              <a:gd name="f487" fmla="val 1092889"/>
              <a:gd name="f488" fmla="val 703064"/>
              <a:gd name="f489" fmla="val 1052200"/>
              <a:gd name="f490" fmla="val 703027"/>
              <a:gd name="f491" fmla="val 904981"/>
              <a:gd name="f492" fmla="val 757763"/>
              <a:gd name="f493" fmla="val 610508"/>
              <a:gd name="f494" fmla="val 583912"/>
              <a:gd name="f495" fmla="val 704328"/>
              <a:gd name="f496" fmla="val 557822"/>
              <a:gd name="f497" fmla="val 709893"/>
              <a:gd name="f498" fmla="val 531406"/>
              <a:gd name="f499" fmla="val 723191"/>
              <a:gd name="f500" fmla="val 468204"/>
              <a:gd name="f501" fmla="val 793765"/>
              <a:gd name="f502" fmla="val 433839"/>
              <a:gd name="f503" fmla="val 850499"/>
              <a:gd name="f504" fmla="val 464699"/>
              <a:gd name="f505" fmla="val 877456"/>
              <a:gd name="f506" fmla="val 479334"/>
              <a:gd name="f507" fmla="val 892742"/>
              <a:gd name="f508" fmla="val 502786"/>
              <a:gd name="f509" fmla="val 901270"/>
              <a:gd name="f510" fmla="val 531443"/>
              <a:gd name="f511" fmla="val 907413"/>
              <a:gd name="f512" fmla="val 551968"/>
              <a:gd name="f513" fmla="val 906799"/>
              <a:gd name="f514" fmla="val 573107"/>
              <a:gd name="f515" fmla="val 906040"/>
              <a:gd name="f516" fmla="val 594066"/>
              <a:gd name="f517" fmla="val 903366"/>
              <a:gd name="f518" fmla="val 668362"/>
              <a:gd name="f519" fmla="val 905281"/>
              <a:gd name="f520" fmla="val 742694"/>
              <a:gd name="f521" fmla="val 904848"/>
              <a:gd name="f522" fmla="val 816990"/>
              <a:gd name="f523" fmla="val 442631"/>
              <a:gd name="f524" fmla="val 808606"/>
              <a:gd name="f525" fmla="val 442775"/>
              <a:gd name="f526" fmla="val 894791"/>
              <a:gd name="f527" fmla="val 442703"/>
              <a:gd name="f528" fmla="val 981011"/>
              <a:gd name="f529" fmla="val 442812"/>
              <a:gd name="f530" fmla="val 1067196"/>
              <a:gd name="f531" fmla="val 1088842"/>
              <a:gd name="f532" fmla="val 444402"/>
              <a:gd name="f533" fmla="val 1090395"/>
              <a:gd name="f534" fmla="val 465035"/>
              <a:gd name="f535" fmla="val 1090685"/>
              <a:gd name="f536" fmla="val 486753"/>
              <a:gd name="f537" fmla="val 508507"/>
              <a:gd name="f538" fmla="val 1091046"/>
              <a:gd name="f539" fmla="val 530225"/>
              <a:gd name="f540" fmla="val 1090648"/>
              <a:gd name="f541" fmla="val 547823"/>
              <a:gd name="f542" fmla="val 1090323"/>
              <a:gd name="f543" fmla="val 549521"/>
              <a:gd name="f544" fmla="val 550172"/>
              <a:gd name="f545" fmla="val 1071316"/>
              <a:gd name="f546" fmla="val 550425"/>
              <a:gd name="f547" fmla="val 1065028"/>
              <a:gd name="f548" fmla="val 550244"/>
              <a:gd name="f549" fmla="val 1058704"/>
              <a:gd name="f550" fmla="val 1052380"/>
              <a:gd name="f551" fmla="val 915714"/>
              <a:gd name="f552" fmla="val 779047"/>
              <a:gd name="f553" fmla="val 642380"/>
              <a:gd name="f554" fmla="val 612929"/>
              <a:gd name="f555" fmla="val 550714"/>
              <a:gd name="f556" fmla="val 583515"/>
              <a:gd name="f557" fmla="val 554064"/>
              <a:gd name="f558" fmla="val 549666"/>
              <a:gd name="f559" fmla="val 525516"/>
              <a:gd name="f560" fmla="val 526141"/>
              <a:gd name="f561" fmla="val 500185"/>
              <a:gd name="f562" fmla="val 499762"/>
              <a:gd name="f563" fmla="val 498559"/>
              <a:gd name="f564" fmla="val 467023"/>
              <a:gd name="f565" fmla="val 496535"/>
              <a:gd name="f566" fmla="val 442595"/>
              <a:gd name="f567" fmla="val 520168"/>
              <a:gd name="f568" fmla="val 554172"/>
              <a:gd name="f569" fmla="val 442522"/>
              <a:gd name="f570" fmla="val 638984"/>
              <a:gd name="f571" fmla="val 723759"/>
              <a:gd name="f572" fmla="val 808570"/>
              <a:gd name="f573" fmla="val 857473"/>
              <a:gd name="f574" fmla="val 810666"/>
              <a:gd name="f575" fmla="val 857618"/>
              <a:gd name="f576" fmla="val 725168"/>
              <a:gd name="f577" fmla="val 857654"/>
              <a:gd name="f578" fmla="val 639670"/>
              <a:gd name="f579" fmla="val 527034"/>
              <a:gd name="f580" fmla="val 843741"/>
              <a:gd name="f581" fmla="val 508026"/>
              <a:gd name="f582" fmla="val 819024"/>
              <a:gd name="f583" fmla="val 500691"/>
              <a:gd name="f584" fmla="val 794813"/>
              <a:gd name="f585" fmla="val 493536"/>
              <a:gd name="f586" fmla="val 772806"/>
              <a:gd name="f587" fmla="val 503003"/>
              <a:gd name="f588" fmla="val 758316"/>
              <a:gd name="f589" fmla="val 526456"/>
              <a:gd name="f590" fmla="val 751811"/>
              <a:gd name="f591" fmla="val 537007"/>
              <a:gd name="f592" fmla="val 749788"/>
              <a:gd name="f593" fmla="val 548173"/>
              <a:gd name="f594" fmla="val 560460"/>
              <a:gd name="f595" fmla="val 750004"/>
              <a:gd name="f596" fmla="val 727264"/>
              <a:gd name="f597" fmla="val 749968"/>
              <a:gd name="f598" fmla="val 894068"/>
              <a:gd name="f599" fmla="val 1060872"/>
              <a:gd name="f600" fmla="val 1065787"/>
              <a:gd name="f601" fmla="val 750149"/>
              <a:gd name="f602" fmla="val 1070665"/>
              <a:gd name="f603" fmla="val 750113"/>
              <a:gd name="f604" fmla="val 1075580"/>
              <a:gd name="f605" fmla="val 750077"/>
              <a:gd name="f606" fmla="val 1084794"/>
              <a:gd name="f607" fmla="val 754196"/>
              <a:gd name="f608" fmla="val 1090359"/>
              <a:gd name="f609" fmla="val 763772"/>
              <a:gd name="f610" fmla="val 1090431"/>
              <a:gd name="f611" fmla="val 790405"/>
              <a:gd name="f612" fmla="val 1090576"/>
              <a:gd name="f613" fmla="val 817037"/>
              <a:gd name="f614" fmla="val 843669"/>
              <a:gd name="f615" fmla="val 853245"/>
              <a:gd name="f616" fmla="val 857401"/>
              <a:gd name="f617" fmla="val 1084831"/>
              <a:gd name="f618" fmla="val 857329"/>
              <a:gd name="f619" fmla="val 857292"/>
              <a:gd name="f620" fmla="val 1069979"/>
              <a:gd name="f621" fmla="val 1064377"/>
              <a:gd name="f622" fmla="val 1058776"/>
              <a:gd name="f623" fmla="val 976061"/>
              <a:gd name="f624" fmla="val 893381"/>
              <a:gd name="f625" fmla="+- 0 0 -90"/>
              <a:gd name="f626" fmla="*/ f3 1 1299627"/>
              <a:gd name="f627" fmla="*/ f4 1 1144918"/>
              <a:gd name="f628" fmla="val f5"/>
              <a:gd name="f629" fmla="val f6"/>
              <a:gd name="f630" fmla="val f7"/>
              <a:gd name="f631" fmla="*/ f625 f0 1"/>
              <a:gd name="f632" fmla="+- f630 0 f628"/>
              <a:gd name="f633" fmla="+- f629 0 f628"/>
              <a:gd name="f634" fmla="*/ f631 1 f2"/>
              <a:gd name="f635" fmla="*/ f633 1 1299627"/>
              <a:gd name="f636" fmla="*/ f632 1 1144918"/>
              <a:gd name="f637" fmla="*/ 36 f633 1"/>
              <a:gd name="f638" fmla="*/ 190137 f632 1"/>
              <a:gd name="f639" fmla="*/ 7299 f633 1"/>
              <a:gd name="f640" fmla="*/ 172792 f632 1"/>
              <a:gd name="f641" fmla="*/ 186607 f633 1"/>
              <a:gd name="f642" fmla="*/ 8590 f632 1"/>
              <a:gd name="f643" fmla="*/ 272213 f633 1"/>
              <a:gd name="f644" fmla="*/ 61 f632 1"/>
              <a:gd name="f645" fmla="*/ 558194 f633 1"/>
              <a:gd name="f646" fmla="*/ 5807 f632 1"/>
              <a:gd name="f647" fmla="*/ 774685 f633 1"/>
              <a:gd name="f648" fmla="*/ 5084 f632 1"/>
              <a:gd name="f649" fmla="*/ 1031215 f633 1"/>
              <a:gd name="f650" fmla="*/ 98 f632 1"/>
              <a:gd name="f651" fmla="*/ 1131023 f633 1"/>
              <a:gd name="f652" fmla="*/ 12745 f632 1"/>
              <a:gd name="f653" fmla="*/ 1299598 f633 1"/>
              <a:gd name="f654" fmla="*/ 232344 f632 1"/>
              <a:gd name="f655" fmla="*/ 1115882 f633 1"/>
              <a:gd name="f656" fmla="*/ 455593 f632 1"/>
              <a:gd name="f657" fmla="*/ 1109667 f633 1"/>
              <a:gd name="f658" fmla="*/ 456569 f632 1"/>
              <a:gd name="f659" fmla="*/ 1090370 f633 1"/>
              <a:gd name="f660" fmla="*/ 480454 f632 1"/>
              <a:gd name="f661" fmla="*/ 490970 f632 1"/>
              <a:gd name="f662" fmla="*/ 1091165 f633 1"/>
              <a:gd name="f663" fmla="*/ 1044214 f632 1"/>
              <a:gd name="f664" fmla="*/ 1090298 f633 1"/>
              <a:gd name="f665" fmla="*/ 1103079 f632 1"/>
              <a:gd name="f666" fmla="*/ 1053078 f633 1"/>
              <a:gd name="f667" fmla="*/ 1141600 f632 1"/>
              <a:gd name="f668" fmla="*/ 981745 f633 1"/>
              <a:gd name="f669" fmla="*/ 1143335 f632 1"/>
              <a:gd name="f670" fmla="*/ 950234 f633 1"/>
              <a:gd name="f671" fmla="*/ 1142431 f632 1"/>
              <a:gd name="f672" fmla="*/ 350628 f633 1"/>
              <a:gd name="f673" fmla="*/ 1142323 f632 1"/>
              <a:gd name="f674" fmla="*/ 258228 f633 1"/>
              <a:gd name="f675" fmla="*/ 1142756 f632 1"/>
              <a:gd name="f676" fmla="*/ 209481 f633 1"/>
              <a:gd name="f677" fmla="*/ 1093503 f632 1"/>
              <a:gd name="f678" fmla="*/ 944153 f632 1"/>
              <a:gd name="f679" fmla="*/ 209734 f633 1"/>
              <a:gd name="f680" fmla="*/ 496101 f632 1"/>
              <a:gd name="f681" fmla="*/ 481394 f632 1"/>
              <a:gd name="f682" fmla="*/ 189353 f633 1"/>
              <a:gd name="f683" fmla="*/ 456460 f632 1"/>
              <a:gd name="f684" fmla="*/ 127633 f633 1"/>
              <a:gd name="f685" fmla="*/ 436224 f632 1"/>
              <a:gd name="f686" fmla="*/ 12178 f633 1"/>
              <a:gd name="f687" fmla="*/ 303604 f632 1"/>
              <a:gd name="f688" fmla="*/ 0 f633 1"/>
              <a:gd name="f689" fmla="*/ 270179 f632 1"/>
              <a:gd name="f690" fmla="*/ 190246 f632 1"/>
              <a:gd name="f691" fmla="*/ 904811 f633 1"/>
              <a:gd name="f692" fmla="*/ 817062 f632 1"/>
              <a:gd name="f693" fmla="*/ 842285 f632 1"/>
              <a:gd name="f694" fmla="*/ 904450 f633 1"/>
              <a:gd name="f695" fmla="*/ 1067340 f632 1"/>
              <a:gd name="f696" fmla="*/ 930721 f633 1"/>
              <a:gd name="f697" fmla="*/ 1092997 f632 1"/>
              <a:gd name="f698" fmla="*/ 1012641 f633 1"/>
              <a:gd name="f699" fmla="*/ 1090251 f632 1"/>
              <a:gd name="f700" fmla="*/ 1034937 f633 1"/>
              <a:gd name="f701" fmla="*/ 1066799 f632 1"/>
              <a:gd name="f702" fmla="*/ 1037611 f633 1"/>
              <a:gd name="f703" fmla="*/ 663050 f632 1"/>
              <a:gd name="f704" fmla="*/ 1038081 f633 1"/>
              <a:gd name="f705" fmla="*/ 488477 f632 1"/>
              <a:gd name="f706" fmla="*/ 1010546 f633 1"/>
              <a:gd name="f707" fmla="*/ 452377 f632 1"/>
              <a:gd name="f708" fmla="*/ 860978 f633 1"/>
              <a:gd name="f709" fmla="*/ 304291 f632 1"/>
              <a:gd name="f710" fmla="*/ 1016725 f633 1"/>
              <a:gd name="f711" fmla="*/ 104495 f632 1"/>
              <a:gd name="f712" fmla="*/ 1128349 f633 1"/>
              <a:gd name="f713" fmla="*/ 174924 f632 1"/>
              <a:gd name="f714" fmla="*/ 1127193 f633 1"/>
              <a:gd name="f715" fmla="*/ 281670 f632 1"/>
              <a:gd name="f716" fmla="*/ 1095610 f633 1"/>
              <a:gd name="f717" fmla="*/ 311627 f632 1"/>
              <a:gd name="f718" fmla="*/ 1082131 f633 1"/>
              <a:gd name="f719" fmla="*/ 312675 f632 1"/>
              <a:gd name="f720" fmla="*/ 1082637 f633 1"/>
              <a:gd name="f721" fmla="*/ 301003 f632 1"/>
              <a:gd name="f722" fmla="*/ 1084372 f633 1"/>
              <a:gd name="f723" fmla="*/ 297172 f632 1"/>
              <a:gd name="f724" fmla="*/ 1092755 f633 1"/>
              <a:gd name="f725" fmla="*/ 223021 f632 1"/>
              <a:gd name="f726" fmla="*/ 1032336 f633 1"/>
              <a:gd name="f727" fmla="*/ 158085 f632 1"/>
              <a:gd name="f728" fmla="*/ 915508 f633 1"/>
              <a:gd name="f729" fmla="*/ 228875 f632 1"/>
              <a:gd name="f730" fmla="*/ 964111 f633 1"/>
              <a:gd name="f731" fmla="*/ 370818 f632 1"/>
              <a:gd name="f732" fmla="*/ 1212474 f633 1"/>
              <a:gd name="f733" fmla="*/ 328936 f632 1"/>
              <a:gd name="f734" fmla="*/ 1110570 f633 1"/>
              <a:gd name="f735" fmla="*/ 66227 f632 1"/>
              <a:gd name="f736" fmla="*/ 58999 f632 1"/>
              <a:gd name="f737" fmla="*/ 781009 f633 1"/>
              <a:gd name="f738" fmla="*/ 63480 f632 1"/>
              <a:gd name="f739" fmla="*/ 469805 f633 1"/>
              <a:gd name="f740" fmla="*/ 61674 f632 1"/>
              <a:gd name="f741" fmla="*/ 259493 f633 1"/>
              <a:gd name="f742" fmla="*/ 59433 f632 1"/>
              <a:gd name="f743" fmla="*/ 178368 f633 1"/>
              <a:gd name="f744" fmla="*/ 69226 f632 1"/>
              <a:gd name="f745" fmla="*/ 63347 f633 1"/>
              <a:gd name="f746" fmla="*/ 274190 f632 1"/>
              <a:gd name="f747" fmla="*/ 239221 f633 1"/>
              <a:gd name="f748" fmla="*/ 404424 f632 1"/>
              <a:gd name="f749" fmla="*/ 382067 f633 1"/>
              <a:gd name="f750" fmla="*/ 308266 f632 1"/>
              <a:gd name="f751" fmla="*/ 316877 f633 1"/>
              <a:gd name="f752" fmla="*/ 161228 f632 1"/>
              <a:gd name="f753" fmla="*/ 205976 f633 1"/>
              <a:gd name="f754" fmla="*/ 238487 f632 1"/>
              <a:gd name="f755" fmla="*/ 217033 f633 1"/>
              <a:gd name="f756" fmla="*/ 299846 f632 1"/>
              <a:gd name="f757" fmla="*/ 217539 f633 1"/>
              <a:gd name="f758" fmla="*/ 313181 f632 1"/>
              <a:gd name="f759" fmla="*/ 203844 f633 1"/>
              <a:gd name="f760" fmla="*/ 311338 f632 1"/>
              <a:gd name="f761" fmla="*/ 167057 f633 1"/>
              <a:gd name="f762" fmla="*/ 269781 f632 1"/>
              <a:gd name="f763" fmla="*/ 174935 f633 1"/>
              <a:gd name="f764" fmla="*/ 168709 f632 1"/>
              <a:gd name="f765" fmla="*/ 377261 f633 1"/>
              <a:gd name="f766" fmla="*/ 131199 f632 1"/>
              <a:gd name="f767" fmla="*/ 429550 f633 1"/>
              <a:gd name="f768" fmla="*/ 332947 f632 1"/>
              <a:gd name="f769" fmla="*/ 280524 f633 1"/>
              <a:gd name="f770" fmla="*/ 454473 f632 1"/>
              <a:gd name="f771" fmla="*/ 262095 f633 1"/>
              <a:gd name="f772" fmla="*/ 478467 f632 1"/>
              <a:gd name="f773" fmla="*/ 265275 f633 1"/>
              <a:gd name="f774" fmla="*/ 1069364 f632 1"/>
              <a:gd name="f775" fmla="*/ 265347 f633 1"/>
              <a:gd name="f776" fmla="*/ 1073556 f632 1"/>
              <a:gd name="f777" fmla="*/ 281898 f633 1"/>
              <a:gd name="f778" fmla="*/ 1089998 f632 1"/>
              <a:gd name="f779" fmla="*/ 365914 f633 1"/>
              <a:gd name="f780" fmla="*/ 1092925 f632 1"/>
              <a:gd name="f781" fmla="*/ 395835 f633 1"/>
              <a:gd name="f782" fmla="*/ 1062534 f632 1"/>
              <a:gd name="f783" fmla="*/ 395509 f633 1"/>
              <a:gd name="f784" fmla="*/ 726035 f632 1"/>
              <a:gd name="f785" fmla="*/ 394245 f633 1"/>
              <a:gd name="f786" fmla="*/ 566205 f632 1"/>
              <a:gd name="f787" fmla="*/ 419721 f633 1"/>
              <a:gd name="f788" fmla="*/ 489850 f632 1"/>
              <a:gd name="f789" fmla="*/ 511181 f633 1"/>
              <a:gd name="f790" fmla="*/ 455015 f632 1"/>
              <a:gd name="f791" fmla="*/ 586272 f633 1"/>
              <a:gd name="f792" fmla="*/ 517819 f632 1"/>
              <a:gd name="f793" fmla="*/ 597438 f633 1"/>
              <a:gd name="f794" fmla="*/ 583768 f632 1"/>
              <a:gd name="f795" fmla="*/ 597582 f633 1"/>
              <a:gd name="f796" fmla="*/ 930782 f632 1"/>
              <a:gd name="f797" fmla="*/ 595234 f633 1"/>
              <a:gd name="f798" fmla="*/ 1069509 f632 1"/>
              <a:gd name="f799" fmla="*/ 615217 f633 1"/>
              <a:gd name="f800" fmla="*/ 1090612 f632 1"/>
              <a:gd name="f801" fmla="*/ 663603 f633 1"/>
              <a:gd name="f802" fmla="*/ 1090721 f632 1"/>
              <a:gd name="f803" fmla="*/ 703064 f633 1"/>
              <a:gd name="f804" fmla="*/ 1052200 f632 1"/>
              <a:gd name="f805" fmla="*/ 703027 f633 1"/>
              <a:gd name="f806" fmla="*/ 610508 f632 1"/>
              <a:gd name="f807" fmla="*/ 709893 f633 1"/>
              <a:gd name="f808" fmla="*/ 531406 f632 1"/>
              <a:gd name="f809" fmla="*/ 850499 f633 1"/>
              <a:gd name="f810" fmla="*/ 464699 f632 1"/>
              <a:gd name="f811" fmla="*/ 901270 f633 1"/>
              <a:gd name="f812" fmla="*/ 531443 f632 1"/>
              <a:gd name="f813" fmla="*/ 906040 f633 1"/>
              <a:gd name="f814" fmla="*/ 594066 f632 1"/>
              <a:gd name="f815" fmla="*/ 904848 f633 1"/>
              <a:gd name="f816" fmla="*/ 816990 f632 1"/>
              <a:gd name="f817" fmla="*/ 442631 f633 1"/>
              <a:gd name="f818" fmla="*/ 808606 f632 1"/>
              <a:gd name="f819" fmla="*/ 442775 f633 1"/>
              <a:gd name="f820" fmla="*/ 442812 f633 1"/>
              <a:gd name="f821" fmla="*/ 1067196 f632 1"/>
              <a:gd name="f822" fmla="*/ 465035 f633 1"/>
              <a:gd name="f823" fmla="*/ 1090685 f632 1"/>
              <a:gd name="f824" fmla="*/ 530225 f633 1"/>
              <a:gd name="f825" fmla="*/ 1090648 f632 1"/>
              <a:gd name="f826" fmla="*/ 550172 f633 1"/>
              <a:gd name="f827" fmla="*/ 1071316 f632 1"/>
              <a:gd name="f828" fmla="*/ 550244 f633 1"/>
              <a:gd name="f829" fmla="*/ 1052380 f632 1"/>
              <a:gd name="f830" fmla="*/ 642380 f632 1"/>
              <a:gd name="f831" fmla="*/ 554064 f632 1"/>
              <a:gd name="f832" fmla="*/ 499762 f633 1"/>
              <a:gd name="f833" fmla="*/ 498559 f632 1"/>
              <a:gd name="f834" fmla="*/ 442595 f633 1"/>
              <a:gd name="f835" fmla="*/ 554172 f632 1"/>
              <a:gd name="f836" fmla="*/ 808570 f632 1"/>
              <a:gd name="f837" fmla="*/ 857473 f633 1"/>
              <a:gd name="f838" fmla="*/ 810666 f632 1"/>
              <a:gd name="f839" fmla="*/ 857618 f633 1"/>
              <a:gd name="f840" fmla="*/ 819024 f633 1"/>
              <a:gd name="f841" fmla="*/ 500691 f632 1"/>
              <a:gd name="f842" fmla="*/ 758316 f633 1"/>
              <a:gd name="f843" fmla="*/ 526456 f632 1"/>
              <a:gd name="f844" fmla="*/ 749788 f633 1"/>
              <a:gd name="f845" fmla="*/ 560460 f632 1"/>
              <a:gd name="f846" fmla="*/ 749968 f633 1"/>
              <a:gd name="f847" fmla="*/ 1060872 f632 1"/>
              <a:gd name="f848" fmla="*/ 750113 f633 1"/>
              <a:gd name="f849" fmla="*/ 1075580 f632 1"/>
              <a:gd name="f850" fmla="*/ 763772 f633 1"/>
              <a:gd name="f851" fmla="*/ 1090431 f632 1"/>
              <a:gd name="f852" fmla="*/ 843669 f633 1"/>
              <a:gd name="f853" fmla="*/ 857329 f633 1"/>
              <a:gd name="f854" fmla="*/ 1058776 f632 1"/>
              <a:gd name="f855" fmla="+- f634 0 f1"/>
              <a:gd name="f856" fmla="*/ f637 1 1299627"/>
              <a:gd name="f857" fmla="*/ f638 1 1144918"/>
              <a:gd name="f858" fmla="*/ f639 1 1299627"/>
              <a:gd name="f859" fmla="*/ f640 1 1144918"/>
              <a:gd name="f860" fmla="*/ f641 1 1299627"/>
              <a:gd name="f861" fmla="*/ f642 1 1144918"/>
              <a:gd name="f862" fmla="*/ f643 1 1299627"/>
              <a:gd name="f863" fmla="*/ f644 1 1144918"/>
              <a:gd name="f864" fmla="*/ f645 1 1299627"/>
              <a:gd name="f865" fmla="*/ f646 1 1144918"/>
              <a:gd name="f866" fmla="*/ f647 1 1299627"/>
              <a:gd name="f867" fmla="*/ f648 1 1144918"/>
              <a:gd name="f868" fmla="*/ f649 1 1299627"/>
              <a:gd name="f869" fmla="*/ f650 1 1144918"/>
              <a:gd name="f870" fmla="*/ f651 1 1299627"/>
              <a:gd name="f871" fmla="*/ f652 1 1144918"/>
              <a:gd name="f872" fmla="*/ f653 1 1299627"/>
              <a:gd name="f873" fmla="*/ f654 1 1144918"/>
              <a:gd name="f874" fmla="*/ f655 1 1299627"/>
              <a:gd name="f875" fmla="*/ f656 1 1144918"/>
              <a:gd name="f876" fmla="*/ f657 1 1299627"/>
              <a:gd name="f877" fmla="*/ f658 1 1144918"/>
              <a:gd name="f878" fmla="*/ f659 1 1299627"/>
              <a:gd name="f879" fmla="*/ f660 1 1144918"/>
              <a:gd name="f880" fmla="*/ f661 1 1144918"/>
              <a:gd name="f881" fmla="*/ f662 1 1299627"/>
              <a:gd name="f882" fmla="*/ f663 1 1144918"/>
              <a:gd name="f883" fmla="*/ f664 1 1299627"/>
              <a:gd name="f884" fmla="*/ f665 1 1144918"/>
              <a:gd name="f885" fmla="*/ f666 1 1299627"/>
              <a:gd name="f886" fmla="*/ f667 1 1144918"/>
              <a:gd name="f887" fmla="*/ f668 1 1299627"/>
              <a:gd name="f888" fmla="*/ f669 1 1144918"/>
              <a:gd name="f889" fmla="*/ f670 1 1299627"/>
              <a:gd name="f890" fmla="*/ f671 1 1144918"/>
              <a:gd name="f891" fmla="*/ f672 1 1299627"/>
              <a:gd name="f892" fmla="*/ f673 1 1144918"/>
              <a:gd name="f893" fmla="*/ f674 1 1299627"/>
              <a:gd name="f894" fmla="*/ f675 1 1144918"/>
              <a:gd name="f895" fmla="*/ f676 1 1299627"/>
              <a:gd name="f896" fmla="*/ f677 1 1144918"/>
              <a:gd name="f897" fmla="*/ f678 1 1144918"/>
              <a:gd name="f898" fmla="*/ f679 1 1299627"/>
              <a:gd name="f899" fmla="*/ f680 1 1144918"/>
              <a:gd name="f900" fmla="*/ f681 1 1144918"/>
              <a:gd name="f901" fmla="*/ f682 1 1299627"/>
              <a:gd name="f902" fmla="*/ f683 1 1144918"/>
              <a:gd name="f903" fmla="*/ f684 1 1299627"/>
              <a:gd name="f904" fmla="*/ f685 1 1144918"/>
              <a:gd name="f905" fmla="*/ f686 1 1299627"/>
              <a:gd name="f906" fmla="*/ f687 1 1144918"/>
              <a:gd name="f907" fmla="*/ f688 1 1299627"/>
              <a:gd name="f908" fmla="*/ f689 1 1144918"/>
              <a:gd name="f909" fmla="*/ f690 1 1144918"/>
              <a:gd name="f910" fmla="*/ f691 1 1299627"/>
              <a:gd name="f911" fmla="*/ f692 1 1144918"/>
              <a:gd name="f912" fmla="*/ f693 1 1144918"/>
              <a:gd name="f913" fmla="*/ f694 1 1299627"/>
              <a:gd name="f914" fmla="*/ f695 1 1144918"/>
              <a:gd name="f915" fmla="*/ f696 1 1299627"/>
              <a:gd name="f916" fmla="*/ f697 1 1144918"/>
              <a:gd name="f917" fmla="*/ f698 1 1299627"/>
              <a:gd name="f918" fmla="*/ f699 1 1144918"/>
              <a:gd name="f919" fmla="*/ f700 1 1299627"/>
              <a:gd name="f920" fmla="*/ f701 1 1144918"/>
              <a:gd name="f921" fmla="*/ f702 1 1299627"/>
              <a:gd name="f922" fmla="*/ f703 1 1144918"/>
              <a:gd name="f923" fmla="*/ f704 1 1299627"/>
              <a:gd name="f924" fmla="*/ f705 1 1144918"/>
              <a:gd name="f925" fmla="*/ f706 1 1299627"/>
              <a:gd name="f926" fmla="*/ f707 1 1144918"/>
              <a:gd name="f927" fmla="*/ f708 1 1299627"/>
              <a:gd name="f928" fmla="*/ f709 1 1144918"/>
              <a:gd name="f929" fmla="*/ f710 1 1299627"/>
              <a:gd name="f930" fmla="*/ f711 1 1144918"/>
              <a:gd name="f931" fmla="*/ f712 1 1299627"/>
              <a:gd name="f932" fmla="*/ f713 1 1144918"/>
              <a:gd name="f933" fmla="*/ f714 1 1299627"/>
              <a:gd name="f934" fmla="*/ f715 1 1144918"/>
              <a:gd name="f935" fmla="*/ f716 1 1299627"/>
              <a:gd name="f936" fmla="*/ f717 1 1144918"/>
              <a:gd name="f937" fmla="*/ f718 1 1299627"/>
              <a:gd name="f938" fmla="*/ f719 1 1144918"/>
              <a:gd name="f939" fmla="*/ f720 1 1299627"/>
              <a:gd name="f940" fmla="*/ f721 1 1144918"/>
              <a:gd name="f941" fmla="*/ f722 1 1299627"/>
              <a:gd name="f942" fmla="*/ f723 1 1144918"/>
              <a:gd name="f943" fmla="*/ f724 1 1299627"/>
              <a:gd name="f944" fmla="*/ f725 1 1144918"/>
              <a:gd name="f945" fmla="*/ f726 1 1299627"/>
              <a:gd name="f946" fmla="*/ f727 1 1144918"/>
              <a:gd name="f947" fmla="*/ f728 1 1299627"/>
              <a:gd name="f948" fmla="*/ f729 1 1144918"/>
              <a:gd name="f949" fmla="*/ f730 1 1299627"/>
              <a:gd name="f950" fmla="*/ f731 1 1144918"/>
              <a:gd name="f951" fmla="*/ f732 1 1299627"/>
              <a:gd name="f952" fmla="*/ f733 1 1144918"/>
              <a:gd name="f953" fmla="*/ f734 1 1299627"/>
              <a:gd name="f954" fmla="*/ f735 1 1144918"/>
              <a:gd name="f955" fmla="*/ f736 1 1144918"/>
              <a:gd name="f956" fmla="*/ f737 1 1299627"/>
              <a:gd name="f957" fmla="*/ f738 1 1144918"/>
              <a:gd name="f958" fmla="*/ f739 1 1299627"/>
              <a:gd name="f959" fmla="*/ f740 1 1144918"/>
              <a:gd name="f960" fmla="*/ f741 1 1299627"/>
              <a:gd name="f961" fmla="*/ f742 1 1144918"/>
              <a:gd name="f962" fmla="*/ f743 1 1299627"/>
              <a:gd name="f963" fmla="*/ f744 1 1144918"/>
              <a:gd name="f964" fmla="*/ f745 1 1299627"/>
              <a:gd name="f965" fmla="*/ f746 1 1144918"/>
              <a:gd name="f966" fmla="*/ f747 1 1299627"/>
              <a:gd name="f967" fmla="*/ f748 1 1144918"/>
              <a:gd name="f968" fmla="*/ f749 1 1299627"/>
              <a:gd name="f969" fmla="*/ f750 1 1144918"/>
              <a:gd name="f970" fmla="*/ f751 1 1299627"/>
              <a:gd name="f971" fmla="*/ f752 1 1144918"/>
              <a:gd name="f972" fmla="*/ f753 1 1299627"/>
              <a:gd name="f973" fmla="*/ f754 1 1144918"/>
              <a:gd name="f974" fmla="*/ f755 1 1299627"/>
              <a:gd name="f975" fmla="*/ f756 1 1144918"/>
              <a:gd name="f976" fmla="*/ f757 1 1299627"/>
              <a:gd name="f977" fmla="*/ f758 1 1144918"/>
              <a:gd name="f978" fmla="*/ f759 1 1299627"/>
              <a:gd name="f979" fmla="*/ f760 1 1144918"/>
              <a:gd name="f980" fmla="*/ f761 1 1299627"/>
              <a:gd name="f981" fmla="*/ f762 1 1144918"/>
              <a:gd name="f982" fmla="*/ f763 1 1299627"/>
              <a:gd name="f983" fmla="*/ f764 1 1144918"/>
              <a:gd name="f984" fmla="*/ f765 1 1299627"/>
              <a:gd name="f985" fmla="*/ f766 1 1144918"/>
              <a:gd name="f986" fmla="*/ f767 1 1299627"/>
              <a:gd name="f987" fmla="*/ f768 1 1144918"/>
              <a:gd name="f988" fmla="*/ f769 1 1299627"/>
              <a:gd name="f989" fmla="*/ f770 1 1144918"/>
              <a:gd name="f990" fmla="*/ f771 1 1299627"/>
              <a:gd name="f991" fmla="*/ f772 1 1144918"/>
              <a:gd name="f992" fmla="*/ f773 1 1299627"/>
              <a:gd name="f993" fmla="*/ f774 1 1144918"/>
              <a:gd name="f994" fmla="*/ f775 1 1299627"/>
              <a:gd name="f995" fmla="*/ f776 1 1144918"/>
              <a:gd name="f996" fmla="*/ f777 1 1299627"/>
              <a:gd name="f997" fmla="*/ f778 1 1144918"/>
              <a:gd name="f998" fmla="*/ f779 1 1299627"/>
              <a:gd name="f999" fmla="*/ f780 1 1144918"/>
              <a:gd name="f1000" fmla="*/ f781 1 1299627"/>
              <a:gd name="f1001" fmla="*/ f782 1 1144918"/>
              <a:gd name="f1002" fmla="*/ f783 1 1299627"/>
              <a:gd name="f1003" fmla="*/ f784 1 1144918"/>
              <a:gd name="f1004" fmla="*/ f785 1 1299627"/>
              <a:gd name="f1005" fmla="*/ f786 1 1144918"/>
              <a:gd name="f1006" fmla="*/ f787 1 1299627"/>
              <a:gd name="f1007" fmla="*/ f788 1 1144918"/>
              <a:gd name="f1008" fmla="*/ f789 1 1299627"/>
              <a:gd name="f1009" fmla="*/ f790 1 1144918"/>
              <a:gd name="f1010" fmla="*/ f791 1 1299627"/>
              <a:gd name="f1011" fmla="*/ f792 1 1144918"/>
              <a:gd name="f1012" fmla="*/ f793 1 1299627"/>
              <a:gd name="f1013" fmla="*/ f794 1 1144918"/>
              <a:gd name="f1014" fmla="*/ f795 1 1299627"/>
              <a:gd name="f1015" fmla="*/ f796 1 1144918"/>
              <a:gd name="f1016" fmla="*/ f797 1 1299627"/>
              <a:gd name="f1017" fmla="*/ f798 1 1144918"/>
              <a:gd name="f1018" fmla="*/ f799 1 1299627"/>
              <a:gd name="f1019" fmla="*/ f800 1 1144918"/>
              <a:gd name="f1020" fmla="*/ f801 1 1299627"/>
              <a:gd name="f1021" fmla="*/ f802 1 1144918"/>
              <a:gd name="f1022" fmla="*/ f803 1 1299627"/>
              <a:gd name="f1023" fmla="*/ f804 1 1144918"/>
              <a:gd name="f1024" fmla="*/ f805 1 1299627"/>
              <a:gd name="f1025" fmla="*/ f806 1 1144918"/>
              <a:gd name="f1026" fmla="*/ f807 1 1299627"/>
              <a:gd name="f1027" fmla="*/ f808 1 1144918"/>
              <a:gd name="f1028" fmla="*/ f809 1 1299627"/>
              <a:gd name="f1029" fmla="*/ f810 1 1144918"/>
              <a:gd name="f1030" fmla="*/ f811 1 1299627"/>
              <a:gd name="f1031" fmla="*/ f812 1 1144918"/>
              <a:gd name="f1032" fmla="*/ f813 1 1299627"/>
              <a:gd name="f1033" fmla="*/ f814 1 1144918"/>
              <a:gd name="f1034" fmla="*/ f815 1 1299627"/>
              <a:gd name="f1035" fmla="*/ f816 1 1144918"/>
              <a:gd name="f1036" fmla="*/ f817 1 1299627"/>
              <a:gd name="f1037" fmla="*/ f818 1 1144918"/>
              <a:gd name="f1038" fmla="*/ f819 1 1299627"/>
              <a:gd name="f1039" fmla="*/ f820 1 1299627"/>
              <a:gd name="f1040" fmla="*/ f821 1 1144918"/>
              <a:gd name="f1041" fmla="*/ f822 1 1299627"/>
              <a:gd name="f1042" fmla="*/ f823 1 1144918"/>
              <a:gd name="f1043" fmla="*/ f824 1 1299627"/>
              <a:gd name="f1044" fmla="*/ f825 1 1144918"/>
              <a:gd name="f1045" fmla="*/ f826 1 1299627"/>
              <a:gd name="f1046" fmla="*/ f827 1 1144918"/>
              <a:gd name="f1047" fmla="*/ f828 1 1299627"/>
              <a:gd name="f1048" fmla="*/ f829 1 1144918"/>
              <a:gd name="f1049" fmla="*/ f830 1 1144918"/>
              <a:gd name="f1050" fmla="*/ f831 1 1144918"/>
              <a:gd name="f1051" fmla="*/ f832 1 1299627"/>
              <a:gd name="f1052" fmla="*/ f833 1 1144918"/>
              <a:gd name="f1053" fmla="*/ f834 1 1299627"/>
              <a:gd name="f1054" fmla="*/ f835 1 1144918"/>
              <a:gd name="f1055" fmla="*/ f836 1 1144918"/>
              <a:gd name="f1056" fmla="*/ f837 1 1299627"/>
              <a:gd name="f1057" fmla="*/ f838 1 1144918"/>
              <a:gd name="f1058" fmla="*/ f839 1 1299627"/>
              <a:gd name="f1059" fmla="*/ f840 1 1299627"/>
              <a:gd name="f1060" fmla="*/ f841 1 1144918"/>
              <a:gd name="f1061" fmla="*/ f842 1 1299627"/>
              <a:gd name="f1062" fmla="*/ f843 1 1144918"/>
              <a:gd name="f1063" fmla="*/ f844 1 1299627"/>
              <a:gd name="f1064" fmla="*/ f845 1 1144918"/>
              <a:gd name="f1065" fmla="*/ f846 1 1299627"/>
              <a:gd name="f1066" fmla="*/ f847 1 1144918"/>
              <a:gd name="f1067" fmla="*/ f848 1 1299627"/>
              <a:gd name="f1068" fmla="*/ f849 1 1144918"/>
              <a:gd name="f1069" fmla="*/ f850 1 1299627"/>
              <a:gd name="f1070" fmla="*/ f851 1 1144918"/>
              <a:gd name="f1071" fmla="*/ f852 1 1299627"/>
              <a:gd name="f1072" fmla="*/ f853 1 1299627"/>
              <a:gd name="f1073" fmla="*/ f854 1 1144918"/>
              <a:gd name="f1074" fmla="*/ f628 1 f635"/>
              <a:gd name="f1075" fmla="*/ f629 1 f635"/>
              <a:gd name="f1076" fmla="*/ f628 1 f636"/>
              <a:gd name="f1077" fmla="*/ f630 1 f636"/>
              <a:gd name="f1078" fmla="*/ f856 1 f635"/>
              <a:gd name="f1079" fmla="*/ f857 1 f636"/>
              <a:gd name="f1080" fmla="*/ f858 1 f635"/>
              <a:gd name="f1081" fmla="*/ f859 1 f636"/>
              <a:gd name="f1082" fmla="*/ f860 1 f635"/>
              <a:gd name="f1083" fmla="*/ f861 1 f636"/>
              <a:gd name="f1084" fmla="*/ f862 1 f635"/>
              <a:gd name="f1085" fmla="*/ f863 1 f636"/>
              <a:gd name="f1086" fmla="*/ f864 1 f635"/>
              <a:gd name="f1087" fmla="*/ f865 1 f636"/>
              <a:gd name="f1088" fmla="*/ f866 1 f635"/>
              <a:gd name="f1089" fmla="*/ f867 1 f636"/>
              <a:gd name="f1090" fmla="*/ f868 1 f635"/>
              <a:gd name="f1091" fmla="*/ f869 1 f636"/>
              <a:gd name="f1092" fmla="*/ f870 1 f635"/>
              <a:gd name="f1093" fmla="*/ f871 1 f636"/>
              <a:gd name="f1094" fmla="*/ f872 1 f635"/>
              <a:gd name="f1095" fmla="*/ f873 1 f636"/>
              <a:gd name="f1096" fmla="*/ f874 1 f635"/>
              <a:gd name="f1097" fmla="*/ f875 1 f636"/>
              <a:gd name="f1098" fmla="*/ f876 1 f635"/>
              <a:gd name="f1099" fmla="*/ f877 1 f636"/>
              <a:gd name="f1100" fmla="*/ f878 1 f635"/>
              <a:gd name="f1101" fmla="*/ f879 1 f636"/>
              <a:gd name="f1102" fmla="*/ f880 1 f636"/>
              <a:gd name="f1103" fmla="*/ f881 1 f635"/>
              <a:gd name="f1104" fmla="*/ f882 1 f636"/>
              <a:gd name="f1105" fmla="*/ f883 1 f635"/>
              <a:gd name="f1106" fmla="*/ f884 1 f636"/>
              <a:gd name="f1107" fmla="*/ f885 1 f635"/>
              <a:gd name="f1108" fmla="*/ f886 1 f636"/>
              <a:gd name="f1109" fmla="*/ f887 1 f635"/>
              <a:gd name="f1110" fmla="*/ f888 1 f636"/>
              <a:gd name="f1111" fmla="*/ f889 1 f635"/>
              <a:gd name="f1112" fmla="*/ f890 1 f636"/>
              <a:gd name="f1113" fmla="*/ f891 1 f635"/>
              <a:gd name="f1114" fmla="*/ f892 1 f636"/>
              <a:gd name="f1115" fmla="*/ f893 1 f635"/>
              <a:gd name="f1116" fmla="*/ f894 1 f636"/>
              <a:gd name="f1117" fmla="*/ f895 1 f635"/>
              <a:gd name="f1118" fmla="*/ f896 1 f636"/>
              <a:gd name="f1119" fmla="*/ f897 1 f636"/>
              <a:gd name="f1120" fmla="*/ f898 1 f635"/>
              <a:gd name="f1121" fmla="*/ f899 1 f636"/>
              <a:gd name="f1122" fmla="*/ f900 1 f636"/>
              <a:gd name="f1123" fmla="*/ f901 1 f635"/>
              <a:gd name="f1124" fmla="*/ f902 1 f636"/>
              <a:gd name="f1125" fmla="*/ f903 1 f635"/>
              <a:gd name="f1126" fmla="*/ f904 1 f636"/>
              <a:gd name="f1127" fmla="*/ f905 1 f635"/>
              <a:gd name="f1128" fmla="*/ f906 1 f636"/>
              <a:gd name="f1129" fmla="*/ f907 1 f635"/>
              <a:gd name="f1130" fmla="*/ f908 1 f636"/>
              <a:gd name="f1131" fmla="*/ f909 1 f636"/>
              <a:gd name="f1132" fmla="*/ f910 1 f635"/>
              <a:gd name="f1133" fmla="*/ f911 1 f636"/>
              <a:gd name="f1134" fmla="*/ f912 1 f636"/>
              <a:gd name="f1135" fmla="*/ f913 1 f635"/>
              <a:gd name="f1136" fmla="*/ f914 1 f636"/>
              <a:gd name="f1137" fmla="*/ f915 1 f635"/>
              <a:gd name="f1138" fmla="*/ f916 1 f636"/>
              <a:gd name="f1139" fmla="*/ f917 1 f635"/>
              <a:gd name="f1140" fmla="*/ f918 1 f636"/>
              <a:gd name="f1141" fmla="*/ f919 1 f635"/>
              <a:gd name="f1142" fmla="*/ f920 1 f636"/>
              <a:gd name="f1143" fmla="*/ f921 1 f635"/>
              <a:gd name="f1144" fmla="*/ f922 1 f636"/>
              <a:gd name="f1145" fmla="*/ f923 1 f635"/>
              <a:gd name="f1146" fmla="*/ f924 1 f636"/>
              <a:gd name="f1147" fmla="*/ f925 1 f635"/>
              <a:gd name="f1148" fmla="*/ f926 1 f636"/>
              <a:gd name="f1149" fmla="*/ f927 1 f635"/>
              <a:gd name="f1150" fmla="*/ f928 1 f636"/>
              <a:gd name="f1151" fmla="*/ f929 1 f635"/>
              <a:gd name="f1152" fmla="*/ f930 1 f636"/>
              <a:gd name="f1153" fmla="*/ f931 1 f635"/>
              <a:gd name="f1154" fmla="*/ f932 1 f636"/>
              <a:gd name="f1155" fmla="*/ f933 1 f635"/>
              <a:gd name="f1156" fmla="*/ f934 1 f636"/>
              <a:gd name="f1157" fmla="*/ f935 1 f635"/>
              <a:gd name="f1158" fmla="*/ f936 1 f636"/>
              <a:gd name="f1159" fmla="*/ f937 1 f635"/>
              <a:gd name="f1160" fmla="*/ f938 1 f636"/>
              <a:gd name="f1161" fmla="*/ f939 1 f635"/>
              <a:gd name="f1162" fmla="*/ f940 1 f636"/>
              <a:gd name="f1163" fmla="*/ f941 1 f635"/>
              <a:gd name="f1164" fmla="*/ f942 1 f636"/>
              <a:gd name="f1165" fmla="*/ f943 1 f635"/>
              <a:gd name="f1166" fmla="*/ f944 1 f636"/>
              <a:gd name="f1167" fmla="*/ f945 1 f635"/>
              <a:gd name="f1168" fmla="*/ f946 1 f636"/>
              <a:gd name="f1169" fmla="*/ f947 1 f635"/>
              <a:gd name="f1170" fmla="*/ f948 1 f636"/>
              <a:gd name="f1171" fmla="*/ f949 1 f635"/>
              <a:gd name="f1172" fmla="*/ f950 1 f636"/>
              <a:gd name="f1173" fmla="*/ f951 1 f635"/>
              <a:gd name="f1174" fmla="*/ f952 1 f636"/>
              <a:gd name="f1175" fmla="*/ f953 1 f635"/>
              <a:gd name="f1176" fmla="*/ f954 1 f636"/>
              <a:gd name="f1177" fmla="*/ f955 1 f636"/>
              <a:gd name="f1178" fmla="*/ f956 1 f635"/>
              <a:gd name="f1179" fmla="*/ f957 1 f636"/>
              <a:gd name="f1180" fmla="*/ f958 1 f635"/>
              <a:gd name="f1181" fmla="*/ f959 1 f636"/>
              <a:gd name="f1182" fmla="*/ f960 1 f635"/>
              <a:gd name="f1183" fmla="*/ f961 1 f636"/>
              <a:gd name="f1184" fmla="*/ f962 1 f635"/>
              <a:gd name="f1185" fmla="*/ f963 1 f636"/>
              <a:gd name="f1186" fmla="*/ f964 1 f635"/>
              <a:gd name="f1187" fmla="*/ f965 1 f636"/>
              <a:gd name="f1188" fmla="*/ f966 1 f635"/>
              <a:gd name="f1189" fmla="*/ f967 1 f636"/>
              <a:gd name="f1190" fmla="*/ f968 1 f635"/>
              <a:gd name="f1191" fmla="*/ f969 1 f636"/>
              <a:gd name="f1192" fmla="*/ f970 1 f635"/>
              <a:gd name="f1193" fmla="*/ f971 1 f636"/>
              <a:gd name="f1194" fmla="*/ f972 1 f635"/>
              <a:gd name="f1195" fmla="*/ f973 1 f636"/>
              <a:gd name="f1196" fmla="*/ f974 1 f635"/>
              <a:gd name="f1197" fmla="*/ f975 1 f636"/>
              <a:gd name="f1198" fmla="*/ f976 1 f635"/>
              <a:gd name="f1199" fmla="*/ f977 1 f636"/>
              <a:gd name="f1200" fmla="*/ f978 1 f635"/>
              <a:gd name="f1201" fmla="*/ f979 1 f636"/>
              <a:gd name="f1202" fmla="*/ f980 1 f635"/>
              <a:gd name="f1203" fmla="*/ f981 1 f636"/>
              <a:gd name="f1204" fmla="*/ f982 1 f635"/>
              <a:gd name="f1205" fmla="*/ f983 1 f636"/>
              <a:gd name="f1206" fmla="*/ f984 1 f635"/>
              <a:gd name="f1207" fmla="*/ f985 1 f636"/>
              <a:gd name="f1208" fmla="*/ f986 1 f635"/>
              <a:gd name="f1209" fmla="*/ f987 1 f636"/>
              <a:gd name="f1210" fmla="*/ f988 1 f635"/>
              <a:gd name="f1211" fmla="*/ f989 1 f636"/>
              <a:gd name="f1212" fmla="*/ f990 1 f635"/>
              <a:gd name="f1213" fmla="*/ f991 1 f636"/>
              <a:gd name="f1214" fmla="*/ f992 1 f635"/>
              <a:gd name="f1215" fmla="*/ f993 1 f636"/>
              <a:gd name="f1216" fmla="*/ f994 1 f635"/>
              <a:gd name="f1217" fmla="*/ f995 1 f636"/>
              <a:gd name="f1218" fmla="*/ f996 1 f635"/>
              <a:gd name="f1219" fmla="*/ f997 1 f636"/>
              <a:gd name="f1220" fmla="*/ f998 1 f635"/>
              <a:gd name="f1221" fmla="*/ f999 1 f636"/>
              <a:gd name="f1222" fmla="*/ f1000 1 f635"/>
              <a:gd name="f1223" fmla="*/ f1001 1 f636"/>
              <a:gd name="f1224" fmla="*/ f1002 1 f635"/>
              <a:gd name="f1225" fmla="*/ f1003 1 f636"/>
              <a:gd name="f1226" fmla="*/ f1004 1 f635"/>
              <a:gd name="f1227" fmla="*/ f1005 1 f636"/>
              <a:gd name="f1228" fmla="*/ f1006 1 f635"/>
              <a:gd name="f1229" fmla="*/ f1007 1 f636"/>
              <a:gd name="f1230" fmla="*/ f1008 1 f635"/>
              <a:gd name="f1231" fmla="*/ f1009 1 f636"/>
              <a:gd name="f1232" fmla="*/ f1010 1 f635"/>
              <a:gd name="f1233" fmla="*/ f1011 1 f636"/>
              <a:gd name="f1234" fmla="*/ f1012 1 f635"/>
              <a:gd name="f1235" fmla="*/ f1013 1 f636"/>
              <a:gd name="f1236" fmla="*/ f1014 1 f635"/>
              <a:gd name="f1237" fmla="*/ f1015 1 f636"/>
              <a:gd name="f1238" fmla="*/ f1016 1 f635"/>
              <a:gd name="f1239" fmla="*/ f1017 1 f636"/>
              <a:gd name="f1240" fmla="*/ f1018 1 f635"/>
              <a:gd name="f1241" fmla="*/ f1019 1 f636"/>
              <a:gd name="f1242" fmla="*/ f1020 1 f635"/>
              <a:gd name="f1243" fmla="*/ f1021 1 f636"/>
              <a:gd name="f1244" fmla="*/ f1022 1 f635"/>
              <a:gd name="f1245" fmla="*/ f1023 1 f636"/>
              <a:gd name="f1246" fmla="*/ f1024 1 f635"/>
              <a:gd name="f1247" fmla="*/ f1025 1 f636"/>
              <a:gd name="f1248" fmla="*/ f1026 1 f635"/>
              <a:gd name="f1249" fmla="*/ f1027 1 f636"/>
              <a:gd name="f1250" fmla="*/ f1028 1 f635"/>
              <a:gd name="f1251" fmla="*/ f1029 1 f636"/>
              <a:gd name="f1252" fmla="*/ f1030 1 f635"/>
              <a:gd name="f1253" fmla="*/ f1031 1 f636"/>
              <a:gd name="f1254" fmla="*/ f1032 1 f635"/>
              <a:gd name="f1255" fmla="*/ f1033 1 f636"/>
              <a:gd name="f1256" fmla="*/ f1034 1 f635"/>
              <a:gd name="f1257" fmla="*/ f1035 1 f636"/>
              <a:gd name="f1258" fmla="*/ f1036 1 f635"/>
              <a:gd name="f1259" fmla="*/ f1037 1 f636"/>
              <a:gd name="f1260" fmla="*/ f1038 1 f635"/>
              <a:gd name="f1261" fmla="*/ f1039 1 f635"/>
              <a:gd name="f1262" fmla="*/ f1040 1 f636"/>
              <a:gd name="f1263" fmla="*/ f1041 1 f635"/>
              <a:gd name="f1264" fmla="*/ f1042 1 f636"/>
              <a:gd name="f1265" fmla="*/ f1043 1 f635"/>
              <a:gd name="f1266" fmla="*/ f1044 1 f636"/>
              <a:gd name="f1267" fmla="*/ f1045 1 f635"/>
              <a:gd name="f1268" fmla="*/ f1046 1 f636"/>
              <a:gd name="f1269" fmla="*/ f1047 1 f635"/>
              <a:gd name="f1270" fmla="*/ f1048 1 f636"/>
              <a:gd name="f1271" fmla="*/ f1049 1 f636"/>
              <a:gd name="f1272" fmla="*/ f1050 1 f636"/>
              <a:gd name="f1273" fmla="*/ f1051 1 f635"/>
              <a:gd name="f1274" fmla="*/ f1052 1 f636"/>
              <a:gd name="f1275" fmla="*/ f1053 1 f635"/>
              <a:gd name="f1276" fmla="*/ f1054 1 f636"/>
              <a:gd name="f1277" fmla="*/ f1055 1 f636"/>
              <a:gd name="f1278" fmla="*/ f1056 1 f635"/>
              <a:gd name="f1279" fmla="*/ f1057 1 f636"/>
              <a:gd name="f1280" fmla="*/ f1058 1 f635"/>
              <a:gd name="f1281" fmla="*/ f1059 1 f635"/>
              <a:gd name="f1282" fmla="*/ f1060 1 f636"/>
              <a:gd name="f1283" fmla="*/ f1061 1 f635"/>
              <a:gd name="f1284" fmla="*/ f1062 1 f636"/>
              <a:gd name="f1285" fmla="*/ f1063 1 f635"/>
              <a:gd name="f1286" fmla="*/ f1064 1 f636"/>
              <a:gd name="f1287" fmla="*/ f1065 1 f635"/>
              <a:gd name="f1288" fmla="*/ f1066 1 f636"/>
              <a:gd name="f1289" fmla="*/ f1067 1 f635"/>
              <a:gd name="f1290" fmla="*/ f1068 1 f636"/>
              <a:gd name="f1291" fmla="*/ f1069 1 f635"/>
              <a:gd name="f1292" fmla="*/ f1070 1 f636"/>
              <a:gd name="f1293" fmla="*/ f1071 1 f635"/>
              <a:gd name="f1294" fmla="*/ f1072 1 f635"/>
              <a:gd name="f1295" fmla="*/ f1073 1 f636"/>
              <a:gd name="f1296" fmla="*/ f1074 f626 1"/>
              <a:gd name="f1297" fmla="*/ f1075 f626 1"/>
              <a:gd name="f1298" fmla="*/ f1077 f627 1"/>
              <a:gd name="f1299" fmla="*/ f1076 f627 1"/>
              <a:gd name="f1300" fmla="*/ f1078 f626 1"/>
              <a:gd name="f1301" fmla="*/ f1079 f627 1"/>
              <a:gd name="f1302" fmla="*/ f1080 f626 1"/>
              <a:gd name="f1303" fmla="*/ f1081 f627 1"/>
              <a:gd name="f1304" fmla="*/ f1082 f626 1"/>
              <a:gd name="f1305" fmla="*/ f1083 f627 1"/>
              <a:gd name="f1306" fmla="*/ f1084 f626 1"/>
              <a:gd name="f1307" fmla="*/ f1085 f627 1"/>
              <a:gd name="f1308" fmla="*/ f1086 f626 1"/>
              <a:gd name="f1309" fmla="*/ f1087 f627 1"/>
              <a:gd name="f1310" fmla="*/ f1088 f626 1"/>
              <a:gd name="f1311" fmla="*/ f1089 f627 1"/>
              <a:gd name="f1312" fmla="*/ f1090 f626 1"/>
              <a:gd name="f1313" fmla="*/ f1091 f627 1"/>
              <a:gd name="f1314" fmla="*/ f1092 f626 1"/>
              <a:gd name="f1315" fmla="*/ f1093 f627 1"/>
              <a:gd name="f1316" fmla="*/ f1094 f626 1"/>
              <a:gd name="f1317" fmla="*/ f1095 f627 1"/>
              <a:gd name="f1318" fmla="*/ f1096 f626 1"/>
              <a:gd name="f1319" fmla="*/ f1097 f627 1"/>
              <a:gd name="f1320" fmla="*/ f1098 f626 1"/>
              <a:gd name="f1321" fmla="*/ f1099 f627 1"/>
              <a:gd name="f1322" fmla="*/ f1100 f626 1"/>
              <a:gd name="f1323" fmla="*/ f1101 f627 1"/>
              <a:gd name="f1324" fmla="*/ f1102 f627 1"/>
              <a:gd name="f1325" fmla="*/ f1103 f626 1"/>
              <a:gd name="f1326" fmla="*/ f1104 f627 1"/>
              <a:gd name="f1327" fmla="*/ f1105 f626 1"/>
              <a:gd name="f1328" fmla="*/ f1106 f627 1"/>
              <a:gd name="f1329" fmla="*/ f1107 f626 1"/>
              <a:gd name="f1330" fmla="*/ f1108 f627 1"/>
              <a:gd name="f1331" fmla="*/ f1109 f626 1"/>
              <a:gd name="f1332" fmla="*/ f1110 f627 1"/>
              <a:gd name="f1333" fmla="*/ f1111 f626 1"/>
              <a:gd name="f1334" fmla="*/ f1112 f627 1"/>
              <a:gd name="f1335" fmla="*/ f1113 f626 1"/>
              <a:gd name="f1336" fmla="*/ f1114 f627 1"/>
              <a:gd name="f1337" fmla="*/ f1115 f626 1"/>
              <a:gd name="f1338" fmla="*/ f1116 f627 1"/>
              <a:gd name="f1339" fmla="*/ f1117 f626 1"/>
              <a:gd name="f1340" fmla="*/ f1118 f627 1"/>
              <a:gd name="f1341" fmla="*/ f1119 f627 1"/>
              <a:gd name="f1342" fmla="*/ f1120 f626 1"/>
              <a:gd name="f1343" fmla="*/ f1121 f627 1"/>
              <a:gd name="f1344" fmla="*/ f1122 f627 1"/>
              <a:gd name="f1345" fmla="*/ f1123 f626 1"/>
              <a:gd name="f1346" fmla="*/ f1124 f627 1"/>
              <a:gd name="f1347" fmla="*/ f1125 f626 1"/>
              <a:gd name="f1348" fmla="*/ f1126 f627 1"/>
              <a:gd name="f1349" fmla="*/ f1127 f626 1"/>
              <a:gd name="f1350" fmla="*/ f1128 f627 1"/>
              <a:gd name="f1351" fmla="*/ f1129 f626 1"/>
              <a:gd name="f1352" fmla="*/ f1130 f627 1"/>
              <a:gd name="f1353" fmla="*/ f1131 f627 1"/>
              <a:gd name="f1354" fmla="*/ f1132 f626 1"/>
              <a:gd name="f1355" fmla="*/ f1133 f627 1"/>
              <a:gd name="f1356" fmla="*/ f1134 f627 1"/>
              <a:gd name="f1357" fmla="*/ f1135 f626 1"/>
              <a:gd name="f1358" fmla="*/ f1136 f627 1"/>
              <a:gd name="f1359" fmla="*/ f1137 f626 1"/>
              <a:gd name="f1360" fmla="*/ f1138 f627 1"/>
              <a:gd name="f1361" fmla="*/ f1139 f626 1"/>
              <a:gd name="f1362" fmla="*/ f1140 f627 1"/>
              <a:gd name="f1363" fmla="*/ f1141 f626 1"/>
              <a:gd name="f1364" fmla="*/ f1142 f627 1"/>
              <a:gd name="f1365" fmla="*/ f1143 f626 1"/>
              <a:gd name="f1366" fmla="*/ f1144 f627 1"/>
              <a:gd name="f1367" fmla="*/ f1145 f626 1"/>
              <a:gd name="f1368" fmla="*/ f1146 f627 1"/>
              <a:gd name="f1369" fmla="*/ f1147 f626 1"/>
              <a:gd name="f1370" fmla="*/ f1148 f627 1"/>
              <a:gd name="f1371" fmla="*/ f1149 f626 1"/>
              <a:gd name="f1372" fmla="*/ f1150 f627 1"/>
              <a:gd name="f1373" fmla="*/ f1151 f626 1"/>
              <a:gd name="f1374" fmla="*/ f1152 f627 1"/>
              <a:gd name="f1375" fmla="*/ f1153 f626 1"/>
              <a:gd name="f1376" fmla="*/ f1154 f627 1"/>
              <a:gd name="f1377" fmla="*/ f1155 f626 1"/>
              <a:gd name="f1378" fmla="*/ f1156 f627 1"/>
              <a:gd name="f1379" fmla="*/ f1157 f626 1"/>
              <a:gd name="f1380" fmla="*/ f1158 f627 1"/>
              <a:gd name="f1381" fmla="*/ f1159 f626 1"/>
              <a:gd name="f1382" fmla="*/ f1160 f627 1"/>
              <a:gd name="f1383" fmla="*/ f1161 f626 1"/>
              <a:gd name="f1384" fmla="*/ f1162 f627 1"/>
              <a:gd name="f1385" fmla="*/ f1163 f626 1"/>
              <a:gd name="f1386" fmla="*/ f1164 f627 1"/>
              <a:gd name="f1387" fmla="*/ f1165 f626 1"/>
              <a:gd name="f1388" fmla="*/ f1166 f627 1"/>
              <a:gd name="f1389" fmla="*/ f1167 f626 1"/>
              <a:gd name="f1390" fmla="*/ f1168 f627 1"/>
              <a:gd name="f1391" fmla="*/ f1169 f626 1"/>
              <a:gd name="f1392" fmla="*/ f1170 f627 1"/>
              <a:gd name="f1393" fmla="*/ f1171 f626 1"/>
              <a:gd name="f1394" fmla="*/ f1172 f627 1"/>
              <a:gd name="f1395" fmla="*/ f1173 f626 1"/>
              <a:gd name="f1396" fmla="*/ f1174 f627 1"/>
              <a:gd name="f1397" fmla="*/ f1175 f626 1"/>
              <a:gd name="f1398" fmla="*/ f1176 f627 1"/>
              <a:gd name="f1399" fmla="*/ f1177 f627 1"/>
              <a:gd name="f1400" fmla="*/ f1178 f626 1"/>
              <a:gd name="f1401" fmla="*/ f1179 f627 1"/>
              <a:gd name="f1402" fmla="*/ f1180 f626 1"/>
              <a:gd name="f1403" fmla="*/ f1181 f627 1"/>
              <a:gd name="f1404" fmla="*/ f1182 f626 1"/>
              <a:gd name="f1405" fmla="*/ f1183 f627 1"/>
              <a:gd name="f1406" fmla="*/ f1184 f626 1"/>
              <a:gd name="f1407" fmla="*/ f1185 f627 1"/>
              <a:gd name="f1408" fmla="*/ f1186 f626 1"/>
              <a:gd name="f1409" fmla="*/ f1187 f627 1"/>
              <a:gd name="f1410" fmla="*/ f1188 f626 1"/>
              <a:gd name="f1411" fmla="*/ f1189 f627 1"/>
              <a:gd name="f1412" fmla="*/ f1190 f626 1"/>
              <a:gd name="f1413" fmla="*/ f1191 f627 1"/>
              <a:gd name="f1414" fmla="*/ f1192 f626 1"/>
              <a:gd name="f1415" fmla="*/ f1193 f627 1"/>
              <a:gd name="f1416" fmla="*/ f1194 f626 1"/>
              <a:gd name="f1417" fmla="*/ f1195 f627 1"/>
              <a:gd name="f1418" fmla="*/ f1196 f626 1"/>
              <a:gd name="f1419" fmla="*/ f1197 f627 1"/>
              <a:gd name="f1420" fmla="*/ f1198 f626 1"/>
              <a:gd name="f1421" fmla="*/ f1199 f627 1"/>
              <a:gd name="f1422" fmla="*/ f1200 f626 1"/>
              <a:gd name="f1423" fmla="*/ f1201 f627 1"/>
              <a:gd name="f1424" fmla="*/ f1202 f626 1"/>
              <a:gd name="f1425" fmla="*/ f1203 f627 1"/>
              <a:gd name="f1426" fmla="*/ f1204 f626 1"/>
              <a:gd name="f1427" fmla="*/ f1205 f627 1"/>
              <a:gd name="f1428" fmla="*/ f1206 f626 1"/>
              <a:gd name="f1429" fmla="*/ f1207 f627 1"/>
              <a:gd name="f1430" fmla="*/ f1208 f626 1"/>
              <a:gd name="f1431" fmla="*/ f1209 f627 1"/>
              <a:gd name="f1432" fmla="*/ f1210 f626 1"/>
              <a:gd name="f1433" fmla="*/ f1211 f627 1"/>
              <a:gd name="f1434" fmla="*/ f1212 f626 1"/>
              <a:gd name="f1435" fmla="*/ f1213 f627 1"/>
              <a:gd name="f1436" fmla="*/ f1214 f626 1"/>
              <a:gd name="f1437" fmla="*/ f1215 f627 1"/>
              <a:gd name="f1438" fmla="*/ f1216 f626 1"/>
              <a:gd name="f1439" fmla="*/ f1217 f627 1"/>
              <a:gd name="f1440" fmla="*/ f1218 f626 1"/>
              <a:gd name="f1441" fmla="*/ f1219 f627 1"/>
              <a:gd name="f1442" fmla="*/ f1220 f626 1"/>
              <a:gd name="f1443" fmla="*/ f1221 f627 1"/>
              <a:gd name="f1444" fmla="*/ f1222 f626 1"/>
              <a:gd name="f1445" fmla="*/ f1223 f627 1"/>
              <a:gd name="f1446" fmla="*/ f1224 f626 1"/>
              <a:gd name="f1447" fmla="*/ f1225 f627 1"/>
              <a:gd name="f1448" fmla="*/ f1226 f626 1"/>
              <a:gd name="f1449" fmla="*/ f1227 f627 1"/>
              <a:gd name="f1450" fmla="*/ f1228 f626 1"/>
              <a:gd name="f1451" fmla="*/ f1229 f627 1"/>
              <a:gd name="f1452" fmla="*/ f1230 f626 1"/>
              <a:gd name="f1453" fmla="*/ f1231 f627 1"/>
              <a:gd name="f1454" fmla="*/ f1232 f626 1"/>
              <a:gd name="f1455" fmla="*/ f1233 f627 1"/>
              <a:gd name="f1456" fmla="*/ f1234 f626 1"/>
              <a:gd name="f1457" fmla="*/ f1235 f627 1"/>
              <a:gd name="f1458" fmla="*/ f1236 f626 1"/>
              <a:gd name="f1459" fmla="*/ f1237 f627 1"/>
              <a:gd name="f1460" fmla="*/ f1238 f626 1"/>
              <a:gd name="f1461" fmla="*/ f1239 f627 1"/>
              <a:gd name="f1462" fmla="*/ f1240 f626 1"/>
              <a:gd name="f1463" fmla="*/ f1241 f627 1"/>
              <a:gd name="f1464" fmla="*/ f1242 f626 1"/>
              <a:gd name="f1465" fmla="*/ f1243 f627 1"/>
              <a:gd name="f1466" fmla="*/ f1244 f626 1"/>
              <a:gd name="f1467" fmla="*/ f1245 f627 1"/>
              <a:gd name="f1468" fmla="*/ f1246 f626 1"/>
              <a:gd name="f1469" fmla="*/ f1247 f627 1"/>
              <a:gd name="f1470" fmla="*/ f1248 f626 1"/>
              <a:gd name="f1471" fmla="*/ f1249 f627 1"/>
              <a:gd name="f1472" fmla="*/ f1250 f626 1"/>
              <a:gd name="f1473" fmla="*/ f1251 f627 1"/>
              <a:gd name="f1474" fmla="*/ f1252 f626 1"/>
              <a:gd name="f1475" fmla="*/ f1253 f627 1"/>
              <a:gd name="f1476" fmla="*/ f1254 f626 1"/>
              <a:gd name="f1477" fmla="*/ f1255 f627 1"/>
              <a:gd name="f1478" fmla="*/ f1256 f626 1"/>
              <a:gd name="f1479" fmla="*/ f1257 f627 1"/>
              <a:gd name="f1480" fmla="*/ f1258 f626 1"/>
              <a:gd name="f1481" fmla="*/ f1259 f627 1"/>
              <a:gd name="f1482" fmla="*/ f1260 f626 1"/>
              <a:gd name="f1483" fmla="*/ f1261 f626 1"/>
              <a:gd name="f1484" fmla="*/ f1262 f627 1"/>
              <a:gd name="f1485" fmla="*/ f1263 f626 1"/>
              <a:gd name="f1486" fmla="*/ f1264 f627 1"/>
              <a:gd name="f1487" fmla="*/ f1265 f626 1"/>
              <a:gd name="f1488" fmla="*/ f1266 f627 1"/>
              <a:gd name="f1489" fmla="*/ f1267 f626 1"/>
              <a:gd name="f1490" fmla="*/ f1268 f627 1"/>
              <a:gd name="f1491" fmla="*/ f1269 f626 1"/>
              <a:gd name="f1492" fmla="*/ f1270 f627 1"/>
              <a:gd name="f1493" fmla="*/ f1271 f627 1"/>
              <a:gd name="f1494" fmla="*/ f1272 f627 1"/>
              <a:gd name="f1495" fmla="*/ f1273 f626 1"/>
              <a:gd name="f1496" fmla="*/ f1274 f627 1"/>
              <a:gd name="f1497" fmla="*/ f1275 f626 1"/>
              <a:gd name="f1498" fmla="*/ f1276 f627 1"/>
              <a:gd name="f1499" fmla="*/ f1277 f627 1"/>
              <a:gd name="f1500" fmla="*/ f1278 f626 1"/>
              <a:gd name="f1501" fmla="*/ f1279 f627 1"/>
              <a:gd name="f1502" fmla="*/ f1280 f626 1"/>
              <a:gd name="f1503" fmla="*/ f1281 f626 1"/>
              <a:gd name="f1504" fmla="*/ f1282 f627 1"/>
              <a:gd name="f1505" fmla="*/ f1283 f626 1"/>
              <a:gd name="f1506" fmla="*/ f1284 f627 1"/>
              <a:gd name="f1507" fmla="*/ f1285 f626 1"/>
              <a:gd name="f1508" fmla="*/ f1286 f627 1"/>
              <a:gd name="f1509" fmla="*/ f1287 f626 1"/>
              <a:gd name="f1510" fmla="*/ f1288 f627 1"/>
              <a:gd name="f1511" fmla="*/ f1289 f626 1"/>
              <a:gd name="f1512" fmla="*/ f1290 f627 1"/>
              <a:gd name="f1513" fmla="*/ f1291 f626 1"/>
              <a:gd name="f1514" fmla="*/ f1292 f627 1"/>
              <a:gd name="f1515" fmla="*/ f1293 f626 1"/>
              <a:gd name="f1516" fmla="*/ f1294 f626 1"/>
              <a:gd name="f1517" fmla="*/ f1295 f6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5">
                <a:pos x="f1300" y="f1301"/>
              </a:cxn>
              <a:cxn ang="f855">
                <a:pos x="f1302" y="f1303"/>
              </a:cxn>
              <a:cxn ang="f855">
                <a:pos x="f1304" y="f1305"/>
              </a:cxn>
              <a:cxn ang="f855">
                <a:pos x="f1306" y="f1307"/>
              </a:cxn>
              <a:cxn ang="f855">
                <a:pos x="f1308" y="f1309"/>
              </a:cxn>
              <a:cxn ang="f855">
                <a:pos x="f1310" y="f1311"/>
              </a:cxn>
              <a:cxn ang="f855">
                <a:pos x="f1312" y="f1313"/>
              </a:cxn>
              <a:cxn ang="f855">
                <a:pos x="f1314" y="f1315"/>
              </a:cxn>
              <a:cxn ang="f855">
                <a:pos x="f1316" y="f1317"/>
              </a:cxn>
              <a:cxn ang="f855">
                <a:pos x="f1318" y="f1319"/>
              </a:cxn>
              <a:cxn ang="f855">
                <a:pos x="f1320" y="f1321"/>
              </a:cxn>
              <a:cxn ang="f855">
                <a:pos x="f1322" y="f1323"/>
              </a:cxn>
              <a:cxn ang="f855">
                <a:pos x="f1322" y="f1324"/>
              </a:cxn>
              <a:cxn ang="f855">
                <a:pos x="f1325" y="f1326"/>
              </a:cxn>
              <a:cxn ang="f855">
                <a:pos x="f1327" y="f1328"/>
              </a:cxn>
              <a:cxn ang="f855">
                <a:pos x="f1329" y="f1330"/>
              </a:cxn>
              <a:cxn ang="f855">
                <a:pos x="f1331" y="f1332"/>
              </a:cxn>
              <a:cxn ang="f855">
                <a:pos x="f1333" y="f1334"/>
              </a:cxn>
              <a:cxn ang="f855">
                <a:pos x="f1335" y="f1336"/>
              </a:cxn>
              <a:cxn ang="f855">
                <a:pos x="f1337" y="f1338"/>
              </a:cxn>
              <a:cxn ang="f855">
                <a:pos x="f1339" y="f1340"/>
              </a:cxn>
              <a:cxn ang="f855">
                <a:pos x="f1339" y="f1341"/>
              </a:cxn>
              <a:cxn ang="f855">
                <a:pos x="f1342" y="f1343"/>
              </a:cxn>
              <a:cxn ang="f855">
                <a:pos x="f1342" y="f1344"/>
              </a:cxn>
              <a:cxn ang="f855">
                <a:pos x="f1345" y="f1346"/>
              </a:cxn>
              <a:cxn ang="f855">
                <a:pos x="f1347" y="f1348"/>
              </a:cxn>
              <a:cxn ang="f855">
                <a:pos x="f1349" y="f1350"/>
              </a:cxn>
              <a:cxn ang="f855">
                <a:pos x="f1351" y="f1352"/>
              </a:cxn>
              <a:cxn ang="f855">
                <a:pos x="f1351" y="f1353"/>
              </a:cxn>
              <a:cxn ang="f855">
                <a:pos x="f1354" y="f1355"/>
              </a:cxn>
              <a:cxn ang="f855">
                <a:pos x="f1354" y="f1356"/>
              </a:cxn>
              <a:cxn ang="f855">
                <a:pos x="f1357" y="f1358"/>
              </a:cxn>
              <a:cxn ang="f855">
                <a:pos x="f1359" y="f1360"/>
              </a:cxn>
              <a:cxn ang="f855">
                <a:pos x="f1361" y="f1362"/>
              </a:cxn>
              <a:cxn ang="f855">
                <a:pos x="f1363" y="f1364"/>
              </a:cxn>
              <a:cxn ang="f855">
                <a:pos x="f1365" y="f1366"/>
              </a:cxn>
              <a:cxn ang="f855">
                <a:pos x="f1367" y="f1368"/>
              </a:cxn>
              <a:cxn ang="f855">
                <a:pos x="f1369" y="f1370"/>
              </a:cxn>
              <a:cxn ang="f855">
                <a:pos x="f1371" y="f1372"/>
              </a:cxn>
              <a:cxn ang="f855">
                <a:pos x="f1373" y="f1374"/>
              </a:cxn>
              <a:cxn ang="f855">
                <a:pos x="f1375" y="f1376"/>
              </a:cxn>
              <a:cxn ang="f855">
                <a:pos x="f1377" y="f1378"/>
              </a:cxn>
              <a:cxn ang="f855">
                <a:pos x="f1379" y="f1380"/>
              </a:cxn>
              <a:cxn ang="f855">
                <a:pos x="f1381" y="f1382"/>
              </a:cxn>
              <a:cxn ang="f855">
                <a:pos x="f1383" y="f1384"/>
              </a:cxn>
              <a:cxn ang="f855">
                <a:pos x="f1385" y="f1386"/>
              </a:cxn>
              <a:cxn ang="f855">
                <a:pos x="f1387" y="f1388"/>
              </a:cxn>
              <a:cxn ang="f855">
                <a:pos x="f1389" y="f1390"/>
              </a:cxn>
              <a:cxn ang="f855">
                <a:pos x="f1391" y="f1392"/>
              </a:cxn>
              <a:cxn ang="f855">
                <a:pos x="f1393" y="f1394"/>
              </a:cxn>
              <a:cxn ang="f855">
                <a:pos x="f1395" y="f1396"/>
              </a:cxn>
              <a:cxn ang="f855">
                <a:pos x="f1397" y="f1398"/>
              </a:cxn>
              <a:cxn ang="f855">
                <a:pos x="f1312" y="f1399"/>
              </a:cxn>
              <a:cxn ang="f855">
                <a:pos x="f1400" y="f1401"/>
              </a:cxn>
              <a:cxn ang="f855">
                <a:pos x="f1402" y="f1403"/>
              </a:cxn>
              <a:cxn ang="f855">
                <a:pos x="f1404" y="f1405"/>
              </a:cxn>
              <a:cxn ang="f855">
                <a:pos x="f1406" y="f1407"/>
              </a:cxn>
              <a:cxn ang="f855">
                <a:pos x="f1408" y="f1409"/>
              </a:cxn>
              <a:cxn ang="f855">
                <a:pos x="f1410" y="f1411"/>
              </a:cxn>
              <a:cxn ang="f855">
                <a:pos x="f1412" y="f1413"/>
              </a:cxn>
              <a:cxn ang="f855">
                <a:pos x="f1414" y="f1415"/>
              </a:cxn>
              <a:cxn ang="f855">
                <a:pos x="f1416" y="f1417"/>
              </a:cxn>
              <a:cxn ang="f855">
                <a:pos x="f1418" y="f1419"/>
              </a:cxn>
              <a:cxn ang="f855">
                <a:pos x="f1420" y="f1421"/>
              </a:cxn>
              <a:cxn ang="f855">
                <a:pos x="f1422" y="f1423"/>
              </a:cxn>
              <a:cxn ang="f855">
                <a:pos x="f1424" y="f1425"/>
              </a:cxn>
              <a:cxn ang="f855">
                <a:pos x="f1426" y="f1427"/>
              </a:cxn>
              <a:cxn ang="f855">
                <a:pos x="f1428" y="f1429"/>
              </a:cxn>
              <a:cxn ang="f855">
                <a:pos x="f1430" y="f1431"/>
              </a:cxn>
              <a:cxn ang="f855">
                <a:pos x="f1432" y="f1433"/>
              </a:cxn>
              <a:cxn ang="f855">
                <a:pos x="f1434" y="f1435"/>
              </a:cxn>
              <a:cxn ang="f855">
                <a:pos x="f1436" y="f1437"/>
              </a:cxn>
              <a:cxn ang="f855">
                <a:pos x="f1438" y="f1439"/>
              </a:cxn>
              <a:cxn ang="f855">
                <a:pos x="f1440" y="f1441"/>
              </a:cxn>
              <a:cxn ang="f855">
                <a:pos x="f1442" y="f1443"/>
              </a:cxn>
              <a:cxn ang="f855">
                <a:pos x="f1444" y="f1445"/>
              </a:cxn>
              <a:cxn ang="f855">
                <a:pos x="f1446" y="f1447"/>
              </a:cxn>
              <a:cxn ang="f855">
                <a:pos x="f1448" y="f1449"/>
              </a:cxn>
              <a:cxn ang="f855">
                <a:pos x="f1450" y="f1451"/>
              </a:cxn>
              <a:cxn ang="f855">
                <a:pos x="f1452" y="f1453"/>
              </a:cxn>
              <a:cxn ang="f855">
                <a:pos x="f1454" y="f1455"/>
              </a:cxn>
              <a:cxn ang="f855">
                <a:pos x="f1456" y="f1457"/>
              </a:cxn>
              <a:cxn ang="f855">
                <a:pos x="f1458" y="f1459"/>
              </a:cxn>
              <a:cxn ang="f855">
                <a:pos x="f1460" y="f1461"/>
              </a:cxn>
              <a:cxn ang="f855">
                <a:pos x="f1462" y="f1463"/>
              </a:cxn>
              <a:cxn ang="f855">
                <a:pos x="f1464" y="f1465"/>
              </a:cxn>
              <a:cxn ang="f855">
                <a:pos x="f1466" y="f1467"/>
              </a:cxn>
              <a:cxn ang="f855">
                <a:pos x="f1468" y="f1469"/>
              </a:cxn>
              <a:cxn ang="f855">
                <a:pos x="f1470" y="f1471"/>
              </a:cxn>
              <a:cxn ang="f855">
                <a:pos x="f1472" y="f1473"/>
              </a:cxn>
              <a:cxn ang="f855">
                <a:pos x="f1474" y="f1475"/>
              </a:cxn>
              <a:cxn ang="f855">
                <a:pos x="f1476" y="f1477"/>
              </a:cxn>
              <a:cxn ang="f855">
                <a:pos x="f1478" y="f1479"/>
              </a:cxn>
              <a:cxn ang="f855">
                <a:pos x="f1480" y="f1481"/>
              </a:cxn>
              <a:cxn ang="f855">
                <a:pos x="f1482" y="f1481"/>
              </a:cxn>
              <a:cxn ang="f855">
                <a:pos x="f1483" y="f1484"/>
              </a:cxn>
              <a:cxn ang="f855">
                <a:pos x="f1485" y="f1486"/>
              </a:cxn>
              <a:cxn ang="f855">
                <a:pos x="f1487" y="f1488"/>
              </a:cxn>
              <a:cxn ang="f855">
                <a:pos x="f1489" y="f1490"/>
              </a:cxn>
              <a:cxn ang="f855">
                <a:pos x="f1491" y="f1492"/>
              </a:cxn>
              <a:cxn ang="f855">
                <a:pos x="f1491" y="f1493"/>
              </a:cxn>
              <a:cxn ang="f855">
                <a:pos x="f1489" y="f1494"/>
              </a:cxn>
              <a:cxn ang="f855">
                <a:pos x="f1495" y="f1496"/>
              </a:cxn>
              <a:cxn ang="f855">
                <a:pos x="f1497" y="f1498"/>
              </a:cxn>
              <a:cxn ang="f855">
                <a:pos x="f1497" y="f1499"/>
              </a:cxn>
              <a:cxn ang="f855">
                <a:pos x="f1500" y="f1501"/>
              </a:cxn>
              <a:cxn ang="f855">
                <a:pos x="f1502" y="f1501"/>
              </a:cxn>
              <a:cxn ang="f855">
                <a:pos x="f1502" y="f1498"/>
              </a:cxn>
              <a:cxn ang="f855">
                <a:pos x="f1503" y="f1504"/>
              </a:cxn>
              <a:cxn ang="f855">
                <a:pos x="f1505" y="f1506"/>
              </a:cxn>
              <a:cxn ang="f855">
                <a:pos x="f1507" y="f1508"/>
              </a:cxn>
              <a:cxn ang="f855">
                <a:pos x="f1509" y="f1510"/>
              </a:cxn>
              <a:cxn ang="f855">
                <a:pos x="f1511" y="f1512"/>
              </a:cxn>
              <a:cxn ang="f855">
                <a:pos x="f1513" y="f1514"/>
              </a:cxn>
              <a:cxn ang="f855">
                <a:pos x="f1515" y="f1514"/>
              </a:cxn>
              <a:cxn ang="f855">
                <a:pos x="f1516" y="f1512"/>
              </a:cxn>
              <a:cxn ang="f855">
                <a:pos x="f1500" y="f1517"/>
              </a:cxn>
              <a:cxn ang="f855">
                <a:pos x="f1500" y="f1501"/>
              </a:cxn>
            </a:cxnLst>
            <a:rect l="f1296" t="f1299" r="f1297" b="f1298"/>
            <a:pathLst>
              <a:path w="1299627" h="114491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4" y="f78"/>
                  <a:pt x="f74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4" y="f86"/>
                  <a:pt x="f87" y="f88"/>
                  <a:pt x="f76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5"/>
                </a:cubicBezTo>
                <a:cubicBezTo>
                  <a:pt x="f107" y="f105"/>
                  <a:pt x="f108" y="f109"/>
                  <a:pt x="f110" y="f111"/>
                </a:cubicBezTo>
                <a:cubicBezTo>
                  <a:pt x="f112" y="f111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1" y="f125"/>
                  <a:pt x="f121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1" y="f133"/>
                  <a:pt x="f134" y="f135"/>
                  <a:pt x="f131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5" y="f159"/>
                </a:cubicBezTo>
                <a:lnTo>
                  <a:pt x="f5" y="f160"/>
                </a:lnTo>
                <a:close/>
                <a:moveTo>
                  <a:pt x="f161" y="f162"/>
                </a:moveTo>
                <a:cubicBezTo>
                  <a:pt x="f161" y="f163"/>
                  <a:pt x="f161" y="f164"/>
                  <a:pt x="f161" y="f165"/>
                </a:cubicBezTo>
                <a:cubicBezTo>
                  <a:pt x="f166" y="f167"/>
                  <a:pt x="f168" y="f169"/>
                  <a:pt x="f168" y="f170"/>
                </a:cubicBezTo>
                <a:cubicBezTo>
                  <a:pt x="f168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198" y="f200"/>
                  <a:pt x="f201" y="f202"/>
                  <a:pt x="f203" y="f144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214" y="f215"/>
                </a:cubicBezTo>
                <a:cubicBezTo>
                  <a:pt x="f216" y="f217"/>
                  <a:pt x="f218" y="f219"/>
                  <a:pt x="f220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87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44" y="f291"/>
                </a:cubicBezTo>
                <a:cubicBezTo>
                  <a:pt x="f292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303"/>
                </a:cubicBezTo>
                <a:cubicBezTo>
                  <a:pt x="f304" y="f305"/>
                  <a:pt x="f306" y="f307"/>
                  <a:pt x="f308" y="f309"/>
                </a:cubicBezTo>
                <a:cubicBezTo>
                  <a:pt x="f310" y="f311"/>
                  <a:pt x="f312" y="f313"/>
                  <a:pt x="f314" y="f315"/>
                </a:cubicBezTo>
                <a:cubicBezTo>
                  <a:pt x="f316" y="f317"/>
                  <a:pt x="f318" y="f319"/>
                  <a:pt x="f320" y="f321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cubicBezTo>
                  <a:pt x="f346" y="f347"/>
                  <a:pt x="f348" y="f349"/>
                  <a:pt x="f350" y="f351"/>
                </a:cubicBezTo>
                <a:cubicBezTo>
                  <a:pt x="f352" y="f353"/>
                  <a:pt x="f354" y="f355"/>
                  <a:pt x="f356" y="f357"/>
                </a:cubicBezTo>
                <a:cubicBezTo>
                  <a:pt x="f358" y="f359"/>
                  <a:pt x="f360" y="f361"/>
                  <a:pt x="f362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cubicBezTo>
                  <a:pt x="f400" y="f401"/>
                  <a:pt x="f402" y="f403"/>
                  <a:pt x="f404" y="f405"/>
                </a:cubicBezTo>
                <a:cubicBezTo>
                  <a:pt x="f404" y="f406"/>
                  <a:pt x="f404" y="f407"/>
                  <a:pt x="f408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6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4" y="f426"/>
                </a:cubicBezTo>
                <a:cubicBezTo>
                  <a:pt x="f422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6" y="f437"/>
                </a:cubicBezTo>
                <a:cubicBezTo>
                  <a:pt x="f438" y="f439"/>
                  <a:pt x="f440" y="f441"/>
                  <a:pt x="f442" y="f443"/>
                </a:cubicBezTo>
                <a:cubicBezTo>
                  <a:pt x="f444" y="f445"/>
                  <a:pt x="f446" y="f447"/>
                  <a:pt x="f448" y="f449"/>
                </a:cubicBezTo>
                <a:cubicBezTo>
                  <a:pt x="f450" y="f451"/>
                  <a:pt x="f452" y="f453"/>
                  <a:pt x="f454" y="f455"/>
                </a:cubicBezTo>
                <a:cubicBezTo>
                  <a:pt x="f456" y="f457"/>
                  <a:pt x="f458" y="f459"/>
                  <a:pt x="f460" y="f461"/>
                </a:cubicBezTo>
                <a:cubicBezTo>
                  <a:pt x="f462" y="f463"/>
                  <a:pt x="f464" y="f465"/>
                  <a:pt x="f466" y="f467"/>
                </a:cubicBezTo>
                <a:cubicBezTo>
                  <a:pt x="f466" y="f468"/>
                  <a:pt x="f469" y="f470"/>
                  <a:pt x="f471" y="f472"/>
                </a:cubicBezTo>
                <a:cubicBezTo>
                  <a:pt x="f473" y="f474"/>
                  <a:pt x="f475" y="f476"/>
                  <a:pt x="f477" y="f478"/>
                </a:cubicBezTo>
                <a:cubicBezTo>
                  <a:pt x="f479" y="f480"/>
                  <a:pt x="f481" y="f482"/>
                  <a:pt x="f483" y="f482"/>
                </a:cubicBezTo>
                <a:cubicBezTo>
                  <a:pt x="f484" y="f485"/>
                  <a:pt x="f486" y="f487"/>
                  <a:pt x="f488" y="f489"/>
                </a:cubicBezTo>
                <a:cubicBezTo>
                  <a:pt x="f490" y="f491"/>
                  <a:pt x="f488" y="f492"/>
                  <a:pt x="f490" y="f493"/>
                </a:cubicBezTo>
                <a:cubicBezTo>
                  <a:pt x="f490" y="f494"/>
                  <a:pt x="f495" y="f496"/>
                  <a:pt x="f497" y="f498"/>
                </a:cubicBezTo>
                <a:cubicBezTo>
                  <a:pt x="f499" y="f500"/>
                  <a:pt x="f501" y="f502"/>
                  <a:pt x="f503" y="f504"/>
                </a:cubicBezTo>
                <a:cubicBezTo>
                  <a:pt x="f505" y="f506"/>
                  <a:pt x="f507" y="f508"/>
                  <a:pt x="f509" y="f510"/>
                </a:cubicBezTo>
                <a:cubicBezTo>
                  <a:pt x="f511" y="f512"/>
                  <a:pt x="f513" y="f514"/>
                  <a:pt x="f515" y="f516"/>
                </a:cubicBezTo>
                <a:cubicBezTo>
                  <a:pt x="f517" y="f518"/>
                  <a:pt x="f519" y="f520"/>
                  <a:pt x="f521" y="f522"/>
                </a:cubicBezTo>
                <a:close/>
                <a:moveTo>
                  <a:pt x="f523" y="f524"/>
                </a:moveTo>
                <a:lnTo>
                  <a:pt x="f525" y="f524"/>
                </a:lnTo>
                <a:cubicBezTo>
                  <a:pt x="f525" y="f526"/>
                  <a:pt x="f527" y="f528"/>
                  <a:pt x="f529" y="f530"/>
                </a:cubicBezTo>
                <a:cubicBezTo>
                  <a:pt x="f529" y="f531"/>
                  <a:pt x="f532" y="f533"/>
                  <a:pt x="f534" y="f535"/>
                </a:cubicBezTo>
                <a:cubicBezTo>
                  <a:pt x="f536" y="f480"/>
                  <a:pt x="f537" y="f538"/>
                  <a:pt x="f539" y="f540"/>
                </a:cubicBezTo>
                <a:cubicBezTo>
                  <a:pt x="f541" y="f542"/>
                  <a:pt x="f543" y="f185"/>
                  <a:pt x="f544" y="f545"/>
                </a:cubicBezTo>
                <a:cubicBezTo>
                  <a:pt x="f546" y="f547"/>
                  <a:pt x="f548" y="f549"/>
                  <a:pt x="f548" y="f550"/>
                </a:cubicBezTo>
                <a:cubicBezTo>
                  <a:pt x="f548" y="f551"/>
                  <a:pt x="f548" y="f552"/>
                  <a:pt x="f548" y="f553"/>
                </a:cubicBezTo>
                <a:cubicBezTo>
                  <a:pt x="f548" y="f554"/>
                  <a:pt x="f555" y="f556"/>
                  <a:pt x="f544" y="f557"/>
                </a:cubicBezTo>
                <a:cubicBezTo>
                  <a:pt x="f558" y="f559"/>
                  <a:pt x="f560" y="f561"/>
                  <a:pt x="f562" y="f563"/>
                </a:cubicBezTo>
                <a:cubicBezTo>
                  <a:pt x="f564" y="f565"/>
                  <a:pt x="f566" y="f567"/>
                  <a:pt x="f566" y="f568"/>
                </a:cubicBezTo>
                <a:cubicBezTo>
                  <a:pt x="f569" y="f570"/>
                  <a:pt x="f566" y="f571"/>
                  <a:pt x="f566" y="f572"/>
                </a:cubicBezTo>
                <a:close/>
                <a:moveTo>
                  <a:pt x="f573" y="f574"/>
                </a:moveTo>
                <a:lnTo>
                  <a:pt x="f575" y="f574"/>
                </a:lnTo>
                <a:cubicBezTo>
                  <a:pt x="f575" y="f576"/>
                  <a:pt x="f577" y="f578"/>
                  <a:pt x="f575" y="f568"/>
                </a:cubicBezTo>
                <a:cubicBezTo>
                  <a:pt x="f575" y="f579"/>
                  <a:pt x="f580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2" y="f594"/>
                </a:cubicBezTo>
                <a:cubicBezTo>
                  <a:pt x="f595" y="f596"/>
                  <a:pt x="f597" y="f598"/>
                  <a:pt x="f597" y="f599"/>
                </a:cubicBezTo>
                <a:cubicBezTo>
                  <a:pt x="f597" y="f600"/>
                  <a:pt x="f601" y="f602"/>
                  <a:pt x="f603" y="f604"/>
                </a:cubicBezTo>
                <a:cubicBezTo>
                  <a:pt x="f605" y="f606"/>
                  <a:pt x="f607" y="f608"/>
                  <a:pt x="f609" y="f610"/>
                </a:cubicBezTo>
                <a:cubicBezTo>
                  <a:pt x="f611" y="f612"/>
                  <a:pt x="f613" y="f612"/>
                  <a:pt x="f614" y="f610"/>
                </a:cubicBezTo>
                <a:cubicBezTo>
                  <a:pt x="f615" y="f533"/>
                  <a:pt x="f616" y="f617"/>
                  <a:pt x="f618" y="f604"/>
                </a:cubicBezTo>
                <a:cubicBezTo>
                  <a:pt x="f619" y="f620"/>
                  <a:pt x="f573" y="f621"/>
                  <a:pt x="f573" y="f622"/>
                </a:cubicBezTo>
                <a:cubicBezTo>
                  <a:pt x="f573" y="f623"/>
                  <a:pt x="f573" y="f624"/>
                  <a:pt x="f573" y="f574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orma libre: forma 268">
            <a:extLst>
              <a:ext uri="{FF2B5EF4-FFF2-40B4-BE49-F238E27FC236}">
                <a16:creationId xmlns:a16="http://schemas.microsoft.com/office/drawing/2014/main" id="{8245CEB4-E0AC-47FC-AB2F-FF3EF15A8F8B}"/>
              </a:ext>
            </a:extLst>
          </p:cNvPr>
          <p:cNvSpPr/>
          <p:nvPr/>
        </p:nvSpPr>
        <p:spPr>
          <a:xfrm>
            <a:off x="6159809" y="3743773"/>
            <a:ext cx="1260290" cy="1180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60291"/>
              <a:gd name="f7" fmla="val 1180130"/>
              <a:gd name="f8" fmla="val 173688"/>
              <a:gd name="f9" fmla="val 156090"/>
              <a:gd name="f10" fmla="val 1166507"/>
              <a:gd name="f11" fmla="val 151428"/>
              <a:gd name="f12" fmla="val 1148692"/>
              <a:gd name="f13" fmla="val 151464"/>
              <a:gd name="f14" fmla="val 1126649"/>
              <a:gd name="f15" fmla="val 152079"/>
              <a:gd name="f16" fmla="val 865132"/>
              <a:gd name="f17" fmla="val 151862"/>
              <a:gd name="f18" fmla="val 603579"/>
              <a:gd name="f19" fmla="val 151754"/>
              <a:gd name="f20" fmla="val 342062"/>
              <a:gd name="f21" fmla="val 333173"/>
              <a:gd name="f22" fmla="val 153705"/>
              <a:gd name="f23" fmla="val 323958"/>
              <a:gd name="f24" fmla="val 149766"/>
              <a:gd name="f25" fmla="val 315394"/>
              <a:gd name="f26" fmla="val 143695"/>
              <a:gd name="f27" fmla="val 312720"/>
              <a:gd name="f28" fmla="val 140226"/>
              <a:gd name="f29" fmla="val 317309"/>
              <a:gd name="f30" fmla="val 136323"/>
              <a:gd name="f31" fmla="val 319766"/>
              <a:gd name="f32" fmla="val 95887"/>
              <a:gd name="f33" fmla="val 345170"/>
              <a:gd name="f34" fmla="val 23001"/>
              <a:gd name="f35" fmla="val 328764"/>
              <a:gd name="f36" fmla="val 8402"/>
              <a:gd name="f37" fmla="val 267333"/>
              <a:gd name="f38" fmla="val 5800"/>
              <a:gd name="f39" fmla="val 256456"/>
              <a:gd name="f40" fmla="val 2548"/>
              <a:gd name="f41" fmla="val 245435"/>
              <a:gd name="f42" fmla="val 2078"/>
              <a:gd name="f43" fmla="val 234377"/>
              <a:gd name="f44" fmla="val -162"/>
              <a:gd name="f45" fmla="val 181871"/>
              <a:gd name="f46" fmla="val -2295"/>
              <a:gd name="f47" fmla="val 129257"/>
              <a:gd name="f48" fmla="val 5402"/>
              <a:gd name="f49" fmla="val 76968"/>
              <a:gd name="f50" fmla="val 7643"/>
              <a:gd name="f51" fmla="val 61682"/>
              <a:gd name="f52" fmla="val 12304"/>
              <a:gd name="f53" fmla="val 46903"/>
              <a:gd name="f54" fmla="val 20327"/>
              <a:gd name="f55" fmla="val 33460"/>
              <a:gd name="f56" fmla="val 32794"/>
              <a:gd name="f57" fmla="val 12646"/>
              <a:gd name="f58" fmla="val 50753"/>
              <a:gd name="f59" fmla="val 1371"/>
              <a:gd name="f60" fmla="val 75362"/>
              <a:gd name="f61" fmla="val 540"/>
              <a:gd name="f62" fmla="val 109547"/>
              <a:gd name="f63" fmla="val -616"/>
              <a:gd name="f64" fmla="val 139431"/>
              <a:gd name="f65" fmla="val 7731"/>
              <a:gd name="f66" fmla="val 159884"/>
              <a:gd name="f67" fmla="val 37399"/>
              <a:gd name="f68" fmla="val 165341"/>
              <a:gd name="f69" fmla="val 45313"/>
              <a:gd name="f70" fmla="val 172279"/>
              <a:gd name="f71" fmla="val 48095"/>
              <a:gd name="f72" fmla="val 181313"/>
              <a:gd name="f73" fmla="val 47770"/>
              <a:gd name="f74" fmla="val 186227"/>
              <a:gd name="f75" fmla="val 47589"/>
              <a:gd name="f76" fmla="val 191142"/>
              <a:gd name="f77" fmla="val 196020"/>
              <a:gd name="f78" fmla="val 484928"/>
              <a:gd name="f79" fmla="val 773836"/>
              <a:gd name="f80" fmla="val 1062780"/>
              <a:gd name="f81" fmla="val 1068382"/>
              <a:gd name="f82" fmla="val 1074019"/>
              <a:gd name="f83" fmla="val 47517"/>
              <a:gd name="f84" fmla="val 1079620"/>
              <a:gd name="f85" fmla="val 47698"/>
              <a:gd name="f86" fmla="val 1088148"/>
              <a:gd name="f87" fmla="val 47951"/>
              <a:gd name="f88" fmla="val 1094363"/>
              <a:gd name="f89" fmla="val 44735"/>
              <a:gd name="f90" fmla="val 1098374"/>
              <a:gd name="f91" fmla="val 36929"/>
              <a:gd name="f92" fmla="val 1116587"/>
              <a:gd name="f93" fmla="val 1444"/>
              <a:gd name="f94" fmla="val 1148206"/>
              <a:gd name="f95" fmla="val -3471"/>
              <a:gd name="f96" fmla="val 1182860"/>
              <a:gd name="f97" fmla="val 1769"/>
              <a:gd name="f98" fmla="val 1216973"/>
              <a:gd name="f99" fmla="val 6936"/>
              <a:gd name="f100" fmla="val 1240100"/>
              <a:gd name="f101" fmla="val 26558"/>
              <a:gd name="f102" fmla="val 1250833"/>
              <a:gd name="f103" fmla="val 59912"/>
              <a:gd name="f104" fmla="val 1255602"/>
              <a:gd name="f105" fmla="val 74692"/>
              <a:gd name="f106" fmla="val 1258963"/>
              <a:gd name="f107" fmla="val 89941"/>
              <a:gd name="f108" fmla="val 1259180"/>
              <a:gd name="f109" fmla="val 105299"/>
              <a:gd name="f110" fmla="val 1259903"/>
              <a:gd name="f111" fmla="val 152926"/>
              <a:gd name="f112" fmla="val 1262468"/>
              <a:gd name="f113" fmla="val 200626"/>
              <a:gd name="f114" fmla="val 1256000"/>
              <a:gd name="f115" fmla="val 248109"/>
              <a:gd name="f116" fmla="val 1255350"/>
              <a:gd name="f117" fmla="val 252951"/>
              <a:gd name="f118" fmla="val 1254446"/>
              <a:gd name="f119" fmla="val 257793"/>
              <a:gd name="f120" fmla="val 1253290"/>
              <a:gd name="f121" fmla="val 262563"/>
              <a:gd name="f122" fmla="val 1237028"/>
              <a:gd name="f123" fmla="val 328548"/>
              <a:gd name="f124" fmla="val 1173646"/>
              <a:gd name="f125" fmla="val 352144"/>
              <a:gd name="f126" fmla="val 1117852"/>
              <a:gd name="f127" fmla="val 313081"/>
              <a:gd name="f128" fmla="val 1114563"/>
              <a:gd name="f129" fmla="val 310768"/>
              <a:gd name="f130" fmla="val 1112215"/>
              <a:gd name="f131" fmla="val 306685"/>
              <a:gd name="f132" fmla="val 1105999"/>
              <a:gd name="f133" fmla="val 307119"/>
              <a:gd name="f134" fmla="val 1102349"/>
              <a:gd name="f135" fmla="val 314454"/>
              <a:gd name="f136" fmla="val 1103976"/>
              <a:gd name="f137" fmla="val 322910"/>
              <a:gd name="f138" fmla="val 330932"/>
              <a:gd name="f139" fmla="val 1103867"/>
              <a:gd name="f140" fmla="val 588944"/>
              <a:gd name="f141" fmla="val 1103903"/>
              <a:gd name="f142" fmla="val 846992"/>
              <a:gd name="f143" fmla="val 1105003"/>
              <a:gd name="f144" fmla="val 1111327"/>
              <a:gd name="f145" fmla="val 1103361"/>
              <a:gd name="f146" fmla="val 1117687"/>
              <a:gd name="f147" fmla="val 1104012"/>
              <a:gd name="f148" fmla="val 1123939"/>
              <a:gd name="f149" fmla="val 1106324"/>
              <a:gd name="f150" fmla="val 1146343"/>
              <a:gd name="f151" fmla="val 1100398"/>
              <a:gd name="f152" fmla="val 1165459"/>
              <a:gd name="f153" fmla="val 1082619"/>
              <a:gd name="f154" fmla="val 628931"/>
              <a:gd name="f155" fmla="val 1115555"/>
              <a:gd name="f156" fmla="val 756527"/>
              <a:gd name="f157" fmla="val 884124"/>
              <a:gd name="f158" fmla="val 1011720"/>
              <a:gd name="f159" fmla="val 1039256"/>
              <a:gd name="f160" fmla="val 1039328"/>
              <a:gd name="f161" fmla="val 1115483"/>
              <a:gd name="f162" fmla="val 1087586"/>
              <a:gd name="f163" fmla="val 836657"/>
              <a:gd name="f164" fmla="val 585692"/>
              <a:gd name="f165" fmla="val 334763"/>
              <a:gd name="f166" fmla="val 304806"/>
              <a:gd name="f167" fmla="val 304734"/>
              <a:gd name="f168" fmla="val 1008901"/>
              <a:gd name="f169" fmla="val 755804"/>
              <a:gd name="f170" fmla="val 502743"/>
              <a:gd name="f171" fmla="val 249646"/>
              <a:gd name="f172" fmla="val 227676"/>
              <a:gd name="f173" fmla="val 216690"/>
              <a:gd name="f174" fmla="val 316044"/>
              <a:gd name="f175" fmla="val 338666"/>
              <a:gd name="f176" fmla="val 586812"/>
              <a:gd name="f177" fmla="val 834959"/>
              <a:gd name="f178" fmla="val 1083069"/>
              <a:gd name="f179" fmla="val 1087261"/>
              <a:gd name="f180" fmla="val 216618"/>
              <a:gd name="f181" fmla="val 1091489"/>
              <a:gd name="f182" fmla="val 216726"/>
              <a:gd name="f183" fmla="val 1095680"/>
              <a:gd name="f184" fmla="val 217268"/>
              <a:gd name="f185" fmla="val 1113748"/>
              <a:gd name="f186" fmla="val 218389"/>
              <a:gd name="f187" fmla="val 1114977"/>
              <a:gd name="f188" fmla="val 235661"/>
              <a:gd name="f189" fmla="val 1115519"/>
              <a:gd name="f190" fmla="val 241263"/>
              <a:gd name="f191" fmla="val 1115700"/>
              <a:gd name="f192" fmla="val 246864"/>
              <a:gd name="f193" fmla="val 252501"/>
              <a:gd name="f194" fmla="val 378002"/>
              <a:gd name="f195" fmla="val 503466"/>
              <a:gd name="f196" fmla="val 628966"/>
              <a:gd name="f197" fmla="val 628172"/>
              <a:gd name="f198" fmla="val 219525"/>
              <a:gd name="f199" fmla="val 767729"/>
              <a:gd name="f200" fmla="val 907287"/>
              <a:gd name="f201" fmla="val 1046808"/>
              <a:gd name="f202" fmla="val 1052409"/>
              <a:gd name="f203" fmla="val 1058047"/>
              <a:gd name="f204" fmla="val 219669"/>
              <a:gd name="f205" fmla="val 1063648"/>
              <a:gd name="f206" fmla="val 219453"/>
              <a:gd name="f207" fmla="val 1079764"/>
              <a:gd name="f208" fmla="val 218802"/>
              <a:gd name="f209" fmla="val 1081065"/>
              <a:gd name="f210" fmla="val 217610"/>
              <a:gd name="f211" fmla="val 1081391"/>
              <a:gd name="f212" fmla="val 200698"/>
              <a:gd name="f213" fmla="val 1081716"/>
              <a:gd name="f214" fmla="val 182485"/>
              <a:gd name="f215" fmla="val 1081571"/>
              <a:gd name="f216" fmla="val 164237"/>
              <a:gd name="f217" fmla="val 146024"/>
              <a:gd name="f218" fmla="val 110791"/>
              <a:gd name="f219" fmla="val 1083992"/>
              <a:gd name="f220" fmla="val 112490"/>
              <a:gd name="f221" fmla="val 1048832"/>
              <a:gd name="f222" fmla="val 769717"/>
              <a:gd name="f223" fmla="val 490638"/>
              <a:gd name="f224" fmla="val 211523"/>
              <a:gd name="f225" fmla="val 205922"/>
              <a:gd name="f226" fmla="val 200284"/>
              <a:gd name="f227" fmla="val 112707"/>
              <a:gd name="f228" fmla="val 194683"/>
              <a:gd name="f229" fmla="val 112526"/>
              <a:gd name="f230" fmla="val 184457"/>
              <a:gd name="f231" fmla="val 112201"/>
              <a:gd name="f232" fmla="val 178928"/>
              <a:gd name="f233" fmla="val 116248"/>
              <a:gd name="f234" fmla="val 179000"/>
              <a:gd name="f235" fmla="val 127233"/>
              <a:gd name="f236" fmla="val 179181"/>
              <a:gd name="f237" fmla="val 153179"/>
              <a:gd name="f238" fmla="val 179072"/>
              <a:gd name="f239" fmla="val 179125"/>
              <a:gd name="f240" fmla="val 205070"/>
              <a:gd name="f241" fmla="val 178892"/>
              <a:gd name="f242" fmla="val 214466"/>
              <a:gd name="f243" fmla="val 182794"/>
              <a:gd name="f244" fmla="val 219597"/>
              <a:gd name="f245" fmla="val 192660"/>
              <a:gd name="f246" fmla="val 198983"/>
              <a:gd name="f247" fmla="val 219344"/>
              <a:gd name="f248" fmla="val 205271"/>
              <a:gd name="f249" fmla="val 219561"/>
              <a:gd name="f250" fmla="val 211595"/>
              <a:gd name="f251" fmla="val 350430"/>
              <a:gd name="f252" fmla="val 489301"/>
              <a:gd name="f253" fmla="val 628135"/>
              <a:gd name="f254" fmla="val 1146399"/>
              <a:gd name="f255" fmla="val 163875"/>
              <a:gd name="f256" fmla="val 185521"/>
              <a:gd name="f257" fmla="val 207166"/>
              <a:gd name="f258" fmla="val 228812"/>
              <a:gd name="f259" fmla="val 237990"/>
              <a:gd name="f260" fmla="val 1147230"/>
              <a:gd name="f261" fmla="val 246988"/>
              <a:gd name="f262" fmla="val 1152109"/>
              <a:gd name="f263" fmla="val 255083"/>
              <a:gd name="f264" fmla="val 1161468"/>
              <a:gd name="f265" fmla="val 270513"/>
              <a:gd name="f266" fmla="val 1180223"/>
              <a:gd name="f267" fmla="val 270332"/>
              <a:gd name="f268" fmla="val 1189293"/>
              <a:gd name="f269" fmla="val 254685"/>
              <a:gd name="f270" fmla="val 1193593"/>
              <a:gd name="f271" fmla="val 247277"/>
              <a:gd name="f272" fmla="val 1195472"/>
              <a:gd name="f273" fmla="val 239111"/>
              <a:gd name="f274" fmla="val 1195508"/>
              <a:gd name="f275" fmla="val 230619"/>
              <a:gd name="f276" fmla="val 1195580"/>
              <a:gd name="f277" fmla="val 187328"/>
              <a:gd name="f278" fmla="val 144036"/>
              <a:gd name="f279" fmla="val 100782"/>
              <a:gd name="f280" fmla="val 91567"/>
              <a:gd name="f281" fmla="val 1193521"/>
              <a:gd name="f282" fmla="val 82641"/>
              <a:gd name="f283" fmla="val 1188498"/>
              <a:gd name="f284" fmla="val 74800"/>
              <a:gd name="f285" fmla="val 1179572"/>
              <a:gd name="f286" fmla="val 60923"/>
              <a:gd name="f287" fmla="val 1163853"/>
              <a:gd name="f288" fmla="val 60309"/>
              <a:gd name="f289" fmla="val 1153663"/>
              <a:gd name="f290" fmla="val 73246"/>
              <a:gd name="f291" fmla="val 1147736"/>
              <a:gd name="f292" fmla="val 80798"/>
              <a:gd name="f293" fmla="val 1146435"/>
              <a:gd name="f294" fmla="val 89688"/>
              <a:gd name="f295" fmla="val 98939"/>
              <a:gd name="f296" fmla="val 120584"/>
              <a:gd name="f297" fmla="val 142230"/>
              <a:gd name="f298" fmla="val 109510"/>
              <a:gd name="f299" fmla="val 166911"/>
              <a:gd name="f300" fmla="val 109366"/>
              <a:gd name="f301" fmla="val 139592"/>
              <a:gd name="f302" fmla="val 109727"/>
              <a:gd name="f303" fmla="val 112273"/>
              <a:gd name="f304" fmla="val 109185"/>
              <a:gd name="f305" fmla="val 84954"/>
              <a:gd name="f306" fmla="val 108968"/>
              <a:gd name="f307" fmla="val 73029"/>
              <a:gd name="f308" fmla="val 102139"/>
              <a:gd name="f309" fmla="val 65368"/>
              <a:gd name="f310" fmla="val 92274"/>
              <a:gd name="f311" fmla="val 64212"/>
              <a:gd name="f312" fmla="val 81830"/>
              <a:gd name="f313" fmla="val 62947"/>
              <a:gd name="f314" fmla="val 75037"/>
              <a:gd name="f315" fmla="val 68657"/>
              <a:gd name="f316" fmla="val 70484"/>
              <a:gd name="f317" fmla="val 77366"/>
              <a:gd name="f318" fmla="val 67195"/>
              <a:gd name="f319" fmla="val 83617"/>
              <a:gd name="f320" fmla="val 65171"/>
              <a:gd name="f321" fmla="val 90411"/>
              <a:gd name="f322" fmla="val 65135"/>
              <a:gd name="f323" fmla="val 97529"/>
              <a:gd name="f324" fmla="val 65063"/>
              <a:gd name="f325" fmla="val 143061"/>
              <a:gd name="f326" fmla="val 64955"/>
              <a:gd name="f327" fmla="val 188556"/>
              <a:gd name="f328" fmla="val 65280"/>
              <a:gd name="f329" fmla="val 234052"/>
              <a:gd name="f330" fmla="val 65316"/>
              <a:gd name="f331" fmla="val 239472"/>
              <a:gd name="f332" fmla="val 67123"/>
              <a:gd name="f333" fmla="val 245145"/>
              <a:gd name="f334" fmla="val 69291"/>
              <a:gd name="f335" fmla="val 250204"/>
              <a:gd name="f336" fmla="val 74675"/>
              <a:gd name="f337" fmla="val 262816"/>
              <a:gd name="f338" fmla="val 84685"/>
              <a:gd name="f339" fmla="val 268417"/>
              <a:gd name="f340" fmla="val 95779"/>
              <a:gd name="f341" fmla="val 265526"/>
              <a:gd name="f342" fmla="val 107776"/>
              <a:gd name="f343" fmla="val 262418"/>
              <a:gd name="f344" fmla="val 253059"/>
              <a:gd name="f345" fmla="val 242580"/>
              <a:gd name="f346" fmla="val 109438"/>
              <a:gd name="f347" fmla="val 217357"/>
              <a:gd name="f348" fmla="val 192134"/>
              <a:gd name="f349" fmla="+- 0 0 -90"/>
              <a:gd name="f350" fmla="*/ f3 1 1260291"/>
              <a:gd name="f351" fmla="*/ f4 1 1180130"/>
              <a:gd name="f352" fmla="val f5"/>
              <a:gd name="f353" fmla="val f6"/>
              <a:gd name="f354" fmla="val f7"/>
              <a:gd name="f355" fmla="*/ f349 f0 1"/>
              <a:gd name="f356" fmla="+- f354 0 f352"/>
              <a:gd name="f357" fmla="+- f353 0 f352"/>
              <a:gd name="f358" fmla="*/ f355 1 f2"/>
              <a:gd name="f359" fmla="*/ f357 1 1260291"/>
              <a:gd name="f360" fmla="*/ f356 1 1180130"/>
              <a:gd name="f361" fmla="*/ 173688 f357 1"/>
              <a:gd name="f362" fmla="*/ 1180130 f356 1"/>
              <a:gd name="f363" fmla="*/ 151464 f357 1"/>
              <a:gd name="f364" fmla="*/ 1126649 f356 1"/>
              <a:gd name="f365" fmla="*/ 151754 f357 1"/>
              <a:gd name="f366" fmla="*/ 342062 f356 1"/>
              <a:gd name="f367" fmla="*/ 149766 f357 1"/>
              <a:gd name="f368" fmla="*/ 315394 f356 1"/>
              <a:gd name="f369" fmla="*/ 136323 f357 1"/>
              <a:gd name="f370" fmla="*/ 319766 f356 1"/>
              <a:gd name="f371" fmla="*/ 8402 f357 1"/>
              <a:gd name="f372" fmla="*/ 267333 f356 1"/>
              <a:gd name="f373" fmla="*/ 2078 f357 1"/>
              <a:gd name="f374" fmla="*/ 234377 f356 1"/>
              <a:gd name="f375" fmla="*/ 5402 f357 1"/>
              <a:gd name="f376" fmla="*/ 76968 f356 1"/>
              <a:gd name="f377" fmla="*/ 20327 f357 1"/>
              <a:gd name="f378" fmla="*/ 33460 f356 1"/>
              <a:gd name="f379" fmla="*/ 75362 f357 1"/>
              <a:gd name="f380" fmla="*/ 540 f356 1"/>
              <a:gd name="f381" fmla="*/ 159884 f357 1"/>
              <a:gd name="f382" fmla="*/ 37399 f356 1"/>
              <a:gd name="f383" fmla="*/ 181313 f357 1"/>
              <a:gd name="f384" fmla="*/ 47770 f356 1"/>
              <a:gd name="f385" fmla="*/ 196020 f357 1"/>
              <a:gd name="f386" fmla="*/ 1062780 f357 1"/>
              <a:gd name="f387" fmla="*/ 1079620 f357 1"/>
              <a:gd name="f388" fmla="*/ 47698 f356 1"/>
              <a:gd name="f389" fmla="*/ 1098374 f357 1"/>
              <a:gd name="f390" fmla="*/ 36929 f356 1"/>
              <a:gd name="f391" fmla="*/ 1182860 f357 1"/>
              <a:gd name="f392" fmla="*/ 1769 f356 1"/>
              <a:gd name="f393" fmla="*/ 1250833 f357 1"/>
              <a:gd name="f394" fmla="*/ 59912 f356 1"/>
              <a:gd name="f395" fmla="*/ 1259180 f357 1"/>
              <a:gd name="f396" fmla="*/ 105299 f356 1"/>
              <a:gd name="f397" fmla="*/ 1256000 f357 1"/>
              <a:gd name="f398" fmla="*/ 248109 f356 1"/>
              <a:gd name="f399" fmla="*/ 1253290 f357 1"/>
              <a:gd name="f400" fmla="*/ 262563 f356 1"/>
              <a:gd name="f401" fmla="*/ 1117852 f357 1"/>
              <a:gd name="f402" fmla="*/ 313081 f356 1"/>
              <a:gd name="f403" fmla="*/ 1105999 f357 1"/>
              <a:gd name="f404" fmla="*/ 307119 f356 1"/>
              <a:gd name="f405" fmla="*/ 1103976 f357 1"/>
              <a:gd name="f406" fmla="*/ 330932 f356 1"/>
              <a:gd name="f407" fmla="*/ 1103903 f357 1"/>
              <a:gd name="f408" fmla="*/ 1105003 f356 1"/>
              <a:gd name="f409" fmla="*/ 1104012 f357 1"/>
              <a:gd name="f410" fmla="*/ 1123939 f356 1"/>
              <a:gd name="f411" fmla="*/ 1082619 f357 1"/>
              <a:gd name="f412" fmla="*/ 628931 f357 1"/>
              <a:gd name="f413" fmla="*/ 1115555 f356 1"/>
              <a:gd name="f414" fmla="*/ 1011720 f357 1"/>
              <a:gd name="f415" fmla="*/ 1039328 f357 1"/>
              <a:gd name="f416" fmla="*/ 1087586 f356 1"/>
              <a:gd name="f417" fmla="*/ 334763 f356 1"/>
              <a:gd name="f418" fmla="*/ 1008901 f357 1"/>
              <a:gd name="f419" fmla="*/ 304734 f356 1"/>
              <a:gd name="f420" fmla="*/ 249646 f357 1"/>
              <a:gd name="f421" fmla="*/ 216690 f357 1"/>
              <a:gd name="f422" fmla="*/ 338666 f356 1"/>
              <a:gd name="f423" fmla="*/ 1083069 f356 1"/>
              <a:gd name="f424" fmla="*/ 216726 f357 1"/>
              <a:gd name="f425" fmla="*/ 1095680 f356 1"/>
              <a:gd name="f426" fmla="*/ 235661 f357 1"/>
              <a:gd name="f427" fmla="*/ 1115519 f356 1"/>
              <a:gd name="f428" fmla="*/ 252501 f357 1"/>
              <a:gd name="f429" fmla="*/ 628966 f357 1"/>
              <a:gd name="f430" fmla="*/ 628172 f357 1"/>
              <a:gd name="f431" fmla="*/ 219525 f356 1"/>
              <a:gd name="f432" fmla="*/ 1046808 f357 1"/>
              <a:gd name="f433" fmla="*/ 1063648 f357 1"/>
              <a:gd name="f434" fmla="*/ 219453 f356 1"/>
              <a:gd name="f435" fmla="*/ 1081391 f357 1"/>
              <a:gd name="f436" fmla="*/ 200698 f356 1"/>
              <a:gd name="f437" fmla="*/ 1081571 f357 1"/>
              <a:gd name="f438" fmla="*/ 146024 f356 1"/>
              <a:gd name="f439" fmla="*/ 1048832 f357 1"/>
              <a:gd name="f440" fmla="*/ 112490 f356 1"/>
              <a:gd name="f441" fmla="*/ 211523 f357 1"/>
              <a:gd name="f442" fmla="*/ 194683 f357 1"/>
              <a:gd name="f443" fmla="*/ 112526 f356 1"/>
              <a:gd name="f444" fmla="*/ 179000 f357 1"/>
              <a:gd name="f445" fmla="*/ 127233 f356 1"/>
              <a:gd name="f446" fmla="*/ 178928 f357 1"/>
              <a:gd name="f447" fmla="*/ 205070 f356 1"/>
              <a:gd name="f448" fmla="*/ 192660 f357 1"/>
              <a:gd name="f449" fmla="*/ 211595 f357 1"/>
              <a:gd name="f450" fmla="*/ 219561 f356 1"/>
              <a:gd name="f451" fmla="*/ 628135 f357 1"/>
              <a:gd name="f452" fmla="*/ 1146399 f357 1"/>
              <a:gd name="f453" fmla="*/ 163875 f356 1"/>
              <a:gd name="f454" fmla="*/ 228812 f356 1"/>
              <a:gd name="f455" fmla="*/ 1152109 f357 1"/>
              <a:gd name="f456" fmla="*/ 255083 f356 1"/>
              <a:gd name="f457" fmla="*/ 1189293 f357 1"/>
              <a:gd name="f458" fmla="*/ 254685 f356 1"/>
              <a:gd name="f459" fmla="*/ 1195508 f357 1"/>
              <a:gd name="f460" fmla="*/ 230619 f356 1"/>
              <a:gd name="f461" fmla="*/ 100782 f356 1"/>
              <a:gd name="f462" fmla="*/ 1188498 f357 1"/>
              <a:gd name="f463" fmla="*/ 74800 f356 1"/>
              <a:gd name="f464" fmla="*/ 1153663 f357 1"/>
              <a:gd name="f465" fmla="*/ 73246 f356 1"/>
              <a:gd name="f466" fmla="*/ 1146435 f357 1"/>
              <a:gd name="f467" fmla="*/ 98939 f356 1"/>
              <a:gd name="f468" fmla="*/ 109510 f357 1"/>
              <a:gd name="f469" fmla="*/ 166911 f356 1"/>
              <a:gd name="f470" fmla="*/ 109366 f357 1"/>
              <a:gd name="f471" fmla="*/ 109185 f357 1"/>
              <a:gd name="f472" fmla="*/ 84954 f356 1"/>
              <a:gd name="f473" fmla="*/ 92274 f357 1"/>
              <a:gd name="f474" fmla="*/ 64212 f356 1"/>
              <a:gd name="f475" fmla="*/ 70484 f357 1"/>
              <a:gd name="f476" fmla="*/ 77366 f356 1"/>
              <a:gd name="f477" fmla="*/ 65135 f357 1"/>
              <a:gd name="f478" fmla="*/ 97529 f356 1"/>
              <a:gd name="f479" fmla="*/ 65280 f357 1"/>
              <a:gd name="f480" fmla="*/ 234052 f356 1"/>
              <a:gd name="f481" fmla="*/ 69291 f357 1"/>
              <a:gd name="f482" fmla="*/ 250204 f356 1"/>
              <a:gd name="f483" fmla="*/ 95779 f357 1"/>
              <a:gd name="f484" fmla="*/ 265526 f356 1"/>
              <a:gd name="f485" fmla="*/ 242580 f356 1"/>
              <a:gd name="f486" fmla="+- f358 0 f1"/>
              <a:gd name="f487" fmla="*/ f361 1 1260291"/>
              <a:gd name="f488" fmla="*/ f362 1 1180130"/>
              <a:gd name="f489" fmla="*/ f363 1 1260291"/>
              <a:gd name="f490" fmla="*/ f364 1 1180130"/>
              <a:gd name="f491" fmla="*/ f365 1 1260291"/>
              <a:gd name="f492" fmla="*/ f366 1 1180130"/>
              <a:gd name="f493" fmla="*/ f367 1 1260291"/>
              <a:gd name="f494" fmla="*/ f368 1 1180130"/>
              <a:gd name="f495" fmla="*/ f369 1 1260291"/>
              <a:gd name="f496" fmla="*/ f370 1 1180130"/>
              <a:gd name="f497" fmla="*/ f371 1 1260291"/>
              <a:gd name="f498" fmla="*/ f372 1 1180130"/>
              <a:gd name="f499" fmla="*/ f373 1 1260291"/>
              <a:gd name="f500" fmla="*/ f374 1 1180130"/>
              <a:gd name="f501" fmla="*/ f375 1 1260291"/>
              <a:gd name="f502" fmla="*/ f376 1 1180130"/>
              <a:gd name="f503" fmla="*/ f377 1 1260291"/>
              <a:gd name="f504" fmla="*/ f378 1 1180130"/>
              <a:gd name="f505" fmla="*/ f379 1 1260291"/>
              <a:gd name="f506" fmla="*/ f380 1 1180130"/>
              <a:gd name="f507" fmla="*/ f381 1 1260291"/>
              <a:gd name="f508" fmla="*/ f382 1 1180130"/>
              <a:gd name="f509" fmla="*/ f383 1 1260291"/>
              <a:gd name="f510" fmla="*/ f384 1 1180130"/>
              <a:gd name="f511" fmla="*/ f385 1 1260291"/>
              <a:gd name="f512" fmla="*/ f386 1 1260291"/>
              <a:gd name="f513" fmla="*/ f387 1 1260291"/>
              <a:gd name="f514" fmla="*/ f388 1 1180130"/>
              <a:gd name="f515" fmla="*/ f389 1 1260291"/>
              <a:gd name="f516" fmla="*/ f390 1 1180130"/>
              <a:gd name="f517" fmla="*/ f391 1 1260291"/>
              <a:gd name="f518" fmla="*/ f392 1 1180130"/>
              <a:gd name="f519" fmla="*/ f393 1 1260291"/>
              <a:gd name="f520" fmla="*/ f394 1 1180130"/>
              <a:gd name="f521" fmla="*/ f395 1 1260291"/>
              <a:gd name="f522" fmla="*/ f396 1 1180130"/>
              <a:gd name="f523" fmla="*/ f397 1 1260291"/>
              <a:gd name="f524" fmla="*/ f398 1 1180130"/>
              <a:gd name="f525" fmla="*/ f399 1 1260291"/>
              <a:gd name="f526" fmla="*/ f400 1 1180130"/>
              <a:gd name="f527" fmla="*/ f401 1 1260291"/>
              <a:gd name="f528" fmla="*/ f402 1 1180130"/>
              <a:gd name="f529" fmla="*/ f403 1 1260291"/>
              <a:gd name="f530" fmla="*/ f404 1 1180130"/>
              <a:gd name="f531" fmla="*/ f405 1 1260291"/>
              <a:gd name="f532" fmla="*/ f406 1 1180130"/>
              <a:gd name="f533" fmla="*/ f407 1 1260291"/>
              <a:gd name="f534" fmla="*/ f408 1 1180130"/>
              <a:gd name="f535" fmla="*/ f409 1 1260291"/>
              <a:gd name="f536" fmla="*/ f410 1 1180130"/>
              <a:gd name="f537" fmla="*/ f411 1 1260291"/>
              <a:gd name="f538" fmla="*/ f412 1 1260291"/>
              <a:gd name="f539" fmla="*/ f413 1 1180130"/>
              <a:gd name="f540" fmla="*/ f414 1 1260291"/>
              <a:gd name="f541" fmla="*/ f415 1 1260291"/>
              <a:gd name="f542" fmla="*/ f416 1 1180130"/>
              <a:gd name="f543" fmla="*/ f417 1 1180130"/>
              <a:gd name="f544" fmla="*/ f418 1 1260291"/>
              <a:gd name="f545" fmla="*/ f419 1 1180130"/>
              <a:gd name="f546" fmla="*/ f420 1 1260291"/>
              <a:gd name="f547" fmla="*/ f421 1 1260291"/>
              <a:gd name="f548" fmla="*/ f422 1 1180130"/>
              <a:gd name="f549" fmla="*/ f423 1 1180130"/>
              <a:gd name="f550" fmla="*/ f424 1 1260291"/>
              <a:gd name="f551" fmla="*/ f425 1 1180130"/>
              <a:gd name="f552" fmla="*/ f426 1 1260291"/>
              <a:gd name="f553" fmla="*/ f427 1 1180130"/>
              <a:gd name="f554" fmla="*/ f428 1 1260291"/>
              <a:gd name="f555" fmla="*/ f429 1 1260291"/>
              <a:gd name="f556" fmla="*/ f430 1 1260291"/>
              <a:gd name="f557" fmla="*/ f431 1 1180130"/>
              <a:gd name="f558" fmla="*/ f432 1 1260291"/>
              <a:gd name="f559" fmla="*/ f433 1 1260291"/>
              <a:gd name="f560" fmla="*/ f434 1 1180130"/>
              <a:gd name="f561" fmla="*/ f435 1 1260291"/>
              <a:gd name="f562" fmla="*/ f436 1 1180130"/>
              <a:gd name="f563" fmla="*/ f437 1 1260291"/>
              <a:gd name="f564" fmla="*/ f438 1 1180130"/>
              <a:gd name="f565" fmla="*/ f439 1 1260291"/>
              <a:gd name="f566" fmla="*/ f440 1 1180130"/>
              <a:gd name="f567" fmla="*/ f441 1 1260291"/>
              <a:gd name="f568" fmla="*/ f442 1 1260291"/>
              <a:gd name="f569" fmla="*/ f443 1 1180130"/>
              <a:gd name="f570" fmla="*/ f444 1 1260291"/>
              <a:gd name="f571" fmla="*/ f445 1 1180130"/>
              <a:gd name="f572" fmla="*/ f446 1 1260291"/>
              <a:gd name="f573" fmla="*/ f447 1 1180130"/>
              <a:gd name="f574" fmla="*/ f448 1 1260291"/>
              <a:gd name="f575" fmla="*/ f449 1 1260291"/>
              <a:gd name="f576" fmla="*/ f450 1 1180130"/>
              <a:gd name="f577" fmla="*/ f451 1 1260291"/>
              <a:gd name="f578" fmla="*/ f452 1 1260291"/>
              <a:gd name="f579" fmla="*/ f453 1 1180130"/>
              <a:gd name="f580" fmla="*/ f454 1 1180130"/>
              <a:gd name="f581" fmla="*/ f455 1 1260291"/>
              <a:gd name="f582" fmla="*/ f456 1 1180130"/>
              <a:gd name="f583" fmla="*/ f457 1 1260291"/>
              <a:gd name="f584" fmla="*/ f458 1 1180130"/>
              <a:gd name="f585" fmla="*/ f459 1 1260291"/>
              <a:gd name="f586" fmla="*/ f460 1 1180130"/>
              <a:gd name="f587" fmla="*/ f461 1 1180130"/>
              <a:gd name="f588" fmla="*/ f462 1 1260291"/>
              <a:gd name="f589" fmla="*/ f463 1 1180130"/>
              <a:gd name="f590" fmla="*/ f464 1 1260291"/>
              <a:gd name="f591" fmla="*/ f465 1 1180130"/>
              <a:gd name="f592" fmla="*/ f466 1 1260291"/>
              <a:gd name="f593" fmla="*/ f467 1 1180130"/>
              <a:gd name="f594" fmla="*/ f468 1 1260291"/>
              <a:gd name="f595" fmla="*/ f469 1 1180130"/>
              <a:gd name="f596" fmla="*/ f470 1 1260291"/>
              <a:gd name="f597" fmla="*/ f471 1 1260291"/>
              <a:gd name="f598" fmla="*/ f472 1 1180130"/>
              <a:gd name="f599" fmla="*/ f473 1 1260291"/>
              <a:gd name="f600" fmla="*/ f474 1 1180130"/>
              <a:gd name="f601" fmla="*/ f475 1 1260291"/>
              <a:gd name="f602" fmla="*/ f476 1 1180130"/>
              <a:gd name="f603" fmla="*/ f477 1 1260291"/>
              <a:gd name="f604" fmla="*/ f478 1 1180130"/>
              <a:gd name="f605" fmla="*/ f479 1 1260291"/>
              <a:gd name="f606" fmla="*/ f480 1 1180130"/>
              <a:gd name="f607" fmla="*/ f481 1 1260291"/>
              <a:gd name="f608" fmla="*/ f482 1 1180130"/>
              <a:gd name="f609" fmla="*/ f483 1 1260291"/>
              <a:gd name="f610" fmla="*/ f484 1 1180130"/>
              <a:gd name="f611" fmla="*/ f485 1 1180130"/>
              <a:gd name="f612" fmla="*/ f352 1 f359"/>
              <a:gd name="f613" fmla="*/ f353 1 f359"/>
              <a:gd name="f614" fmla="*/ f352 1 f360"/>
              <a:gd name="f615" fmla="*/ f354 1 f360"/>
              <a:gd name="f616" fmla="*/ f487 1 f359"/>
              <a:gd name="f617" fmla="*/ f488 1 f360"/>
              <a:gd name="f618" fmla="*/ f489 1 f359"/>
              <a:gd name="f619" fmla="*/ f490 1 f360"/>
              <a:gd name="f620" fmla="*/ f491 1 f359"/>
              <a:gd name="f621" fmla="*/ f492 1 f360"/>
              <a:gd name="f622" fmla="*/ f493 1 f359"/>
              <a:gd name="f623" fmla="*/ f494 1 f360"/>
              <a:gd name="f624" fmla="*/ f495 1 f359"/>
              <a:gd name="f625" fmla="*/ f496 1 f360"/>
              <a:gd name="f626" fmla="*/ f497 1 f359"/>
              <a:gd name="f627" fmla="*/ f498 1 f360"/>
              <a:gd name="f628" fmla="*/ f499 1 f359"/>
              <a:gd name="f629" fmla="*/ f500 1 f360"/>
              <a:gd name="f630" fmla="*/ f501 1 f359"/>
              <a:gd name="f631" fmla="*/ f502 1 f360"/>
              <a:gd name="f632" fmla="*/ f503 1 f359"/>
              <a:gd name="f633" fmla="*/ f504 1 f360"/>
              <a:gd name="f634" fmla="*/ f505 1 f359"/>
              <a:gd name="f635" fmla="*/ f506 1 f360"/>
              <a:gd name="f636" fmla="*/ f507 1 f359"/>
              <a:gd name="f637" fmla="*/ f508 1 f360"/>
              <a:gd name="f638" fmla="*/ f509 1 f359"/>
              <a:gd name="f639" fmla="*/ f510 1 f360"/>
              <a:gd name="f640" fmla="*/ f511 1 f359"/>
              <a:gd name="f641" fmla="*/ f512 1 f359"/>
              <a:gd name="f642" fmla="*/ f513 1 f359"/>
              <a:gd name="f643" fmla="*/ f514 1 f360"/>
              <a:gd name="f644" fmla="*/ f515 1 f359"/>
              <a:gd name="f645" fmla="*/ f516 1 f360"/>
              <a:gd name="f646" fmla="*/ f517 1 f359"/>
              <a:gd name="f647" fmla="*/ f518 1 f360"/>
              <a:gd name="f648" fmla="*/ f519 1 f359"/>
              <a:gd name="f649" fmla="*/ f520 1 f360"/>
              <a:gd name="f650" fmla="*/ f521 1 f359"/>
              <a:gd name="f651" fmla="*/ f522 1 f360"/>
              <a:gd name="f652" fmla="*/ f523 1 f359"/>
              <a:gd name="f653" fmla="*/ f524 1 f360"/>
              <a:gd name="f654" fmla="*/ f525 1 f359"/>
              <a:gd name="f655" fmla="*/ f526 1 f360"/>
              <a:gd name="f656" fmla="*/ f527 1 f359"/>
              <a:gd name="f657" fmla="*/ f528 1 f360"/>
              <a:gd name="f658" fmla="*/ f529 1 f359"/>
              <a:gd name="f659" fmla="*/ f530 1 f360"/>
              <a:gd name="f660" fmla="*/ f531 1 f359"/>
              <a:gd name="f661" fmla="*/ f532 1 f360"/>
              <a:gd name="f662" fmla="*/ f533 1 f359"/>
              <a:gd name="f663" fmla="*/ f534 1 f360"/>
              <a:gd name="f664" fmla="*/ f535 1 f359"/>
              <a:gd name="f665" fmla="*/ f536 1 f360"/>
              <a:gd name="f666" fmla="*/ f537 1 f359"/>
              <a:gd name="f667" fmla="*/ f538 1 f359"/>
              <a:gd name="f668" fmla="*/ f539 1 f360"/>
              <a:gd name="f669" fmla="*/ f540 1 f359"/>
              <a:gd name="f670" fmla="*/ f541 1 f359"/>
              <a:gd name="f671" fmla="*/ f542 1 f360"/>
              <a:gd name="f672" fmla="*/ f543 1 f360"/>
              <a:gd name="f673" fmla="*/ f544 1 f359"/>
              <a:gd name="f674" fmla="*/ f545 1 f360"/>
              <a:gd name="f675" fmla="*/ f546 1 f359"/>
              <a:gd name="f676" fmla="*/ f547 1 f359"/>
              <a:gd name="f677" fmla="*/ f548 1 f360"/>
              <a:gd name="f678" fmla="*/ f549 1 f360"/>
              <a:gd name="f679" fmla="*/ f550 1 f359"/>
              <a:gd name="f680" fmla="*/ f551 1 f360"/>
              <a:gd name="f681" fmla="*/ f552 1 f359"/>
              <a:gd name="f682" fmla="*/ f553 1 f360"/>
              <a:gd name="f683" fmla="*/ f554 1 f359"/>
              <a:gd name="f684" fmla="*/ f555 1 f359"/>
              <a:gd name="f685" fmla="*/ f556 1 f359"/>
              <a:gd name="f686" fmla="*/ f557 1 f360"/>
              <a:gd name="f687" fmla="*/ f558 1 f359"/>
              <a:gd name="f688" fmla="*/ f559 1 f359"/>
              <a:gd name="f689" fmla="*/ f560 1 f360"/>
              <a:gd name="f690" fmla="*/ f561 1 f359"/>
              <a:gd name="f691" fmla="*/ f562 1 f360"/>
              <a:gd name="f692" fmla="*/ f563 1 f359"/>
              <a:gd name="f693" fmla="*/ f564 1 f360"/>
              <a:gd name="f694" fmla="*/ f565 1 f359"/>
              <a:gd name="f695" fmla="*/ f566 1 f360"/>
              <a:gd name="f696" fmla="*/ f567 1 f359"/>
              <a:gd name="f697" fmla="*/ f568 1 f359"/>
              <a:gd name="f698" fmla="*/ f569 1 f360"/>
              <a:gd name="f699" fmla="*/ f570 1 f359"/>
              <a:gd name="f700" fmla="*/ f571 1 f360"/>
              <a:gd name="f701" fmla="*/ f572 1 f359"/>
              <a:gd name="f702" fmla="*/ f573 1 f360"/>
              <a:gd name="f703" fmla="*/ f574 1 f359"/>
              <a:gd name="f704" fmla="*/ f575 1 f359"/>
              <a:gd name="f705" fmla="*/ f576 1 f360"/>
              <a:gd name="f706" fmla="*/ f577 1 f359"/>
              <a:gd name="f707" fmla="*/ f578 1 f359"/>
              <a:gd name="f708" fmla="*/ f579 1 f360"/>
              <a:gd name="f709" fmla="*/ f580 1 f360"/>
              <a:gd name="f710" fmla="*/ f581 1 f359"/>
              <a:gd name="f711" fmla="*/ f582 1 f360"/>
              <a:gd name="f712" fmla="*/ f583 1 f359"/>
              <a:gd name="f713" fmla="*/ f584 1 f360"/>
              <a:gd name="f714" fmla="*/ f585 1 f359"/>
              <a:gd name="f715" fmla="*/ f586 1 f360"/>
              <a:gd name="f716" fmla="*/ f587 1 f360"/>
              <a:gd name="f717" fmla="*/ f588 1 f359"/>
              <a:gd name="f718" fmla="*/ f589 1 f360"/>
              <a:gd name="f719" fmla="*/ f590 1 f359"/>
              <a:gd name="f720" fmla="*/ f591 1 f360"/>
              <a:gd name="f721" fmla="*/ f592 1 f359"/>
              <a:gd name="f722" fmla="*/ f593 1 f360"/>
              <a:gd name="f723" fmla="*/ f594 1 f359"/>
              <a:gd name="f724" fmla="*/ f595 1 f360"/>
              <a:gd name="f725" fmla="*/ f596 1 f359"/>
              <a:gd name="f726" fmla="*/ f597 1 f359"/>
              <a:gd name="f727" fmla="*/ f598 1 f360"/>
              <a:gd name="f728" fmla="*/ f599 1 f359"/>
              <a:gd name="f729" fmla="*/ f600 1 f360"/>
              <a:gd name="f730" fmla="*/ f601 1 f359"/>
              <a:gd name="f731" fmla="*/ f602 1 f360"/>
              <a:gd name="f732" fmla="*/ f603 1 f359"/>
              <a:gd name="f733" fmla="*/ f604 1 f360"/>
              <a:gd name="f734" fmla="*/ f605 1 f359"/>
              <a:gd name="f735" fmla="*/ f606 1 f360"/>
              <a:gd name="f736" fmla="*/ f607 1 f359"/>
              <a:gd name="f737" fmla="*/ f608 1 f360"/>
              <a:gd name="f738" fmla="*/ f609 1 f359"/>
              <a:gd name="f739" fmla="*/ f610 1 f360"/>
              <a:gd name="f740" fmla="*/ f611 1 f360"/>
              <a:gd name="f741" fmla="*/ f612 f350 1"/>
              <a:gd name="f742" fmla="*/ f613 f350 1"/>
              <a:gd name="f743" fmla="*/ f615 f351 1"/>
              <a:gd name="f744" fmla="*/ f614 f351 1"/>
              <a:gd name="f745" fmla="*/ f616 f350 1"/>
              <a:gd name="f746" fmla="*/ f617 f351 1"/>
              <a:gd name="f747" fmla="*/ f618 f350 1"/>
              <a:gd name="f748" fmla="*/ f619 f351 1"/>
              <a:gd name="f749" fmla="*/ f620 f350 1"/>
              <a:gd name="f750" fmla="*/ f621 f351 1"/>
              <a:gd name="f751" fmla="*/ f622 f350 1"/>
              <a:gd name="f752" fmla="*/ f623 f351 1"/>
              <a:gd name="f753" fmla="*/ f624 f350 1"/>
              <a:gd name="f754" fmla="*/ f625 f351 1"/>
              <a:gd name="f755" fmla="*/ f626 f350 1"/>
              <a:gd name="f756" fmla="*/ f627 f351 1"/>
              <a:gd name="f757" fmla="*/ f628 f350 1"/>
              <a:gd name="f758" fmla="*/ f629 f351 1"/>
              <a:gd name="f759" fmla="*/ f630 f350 1"/>
              <a:gd name="f760" fmla="*/ f631 f351 1"/>
              <a:gd name="f761" fmla="*/ f632 f350 1"/>
              <a:gd name="f762" fmla="*/ f633 f351 1"/>
              <a:gd name="f763" fmla="*/ f634 f350 1"/>
              <a:gd name="f764" fmla="*/ f635 f351 1"/>
              <a:gd name="f765" fmla="*/ f636 f350 1"/>
              <a:gd name="f766" fmla="*/ f637 f351 1"/>
              <a:gd name="f767" fmla="*/ f638 f350 1"/>
              <a:gd name="f768" fmla="*/ f639 f351 1"/>
              <a:gd name="f769" fmla="*/ f640 f350 1"/>
              <a:gd name="f770" fmla="*/ f641 f350 1"/>
              <a:gd name="f771" fmla="*/ f642 f350 1"/>
              <a:gd name="f772" fmla="*/ f643 f351 1"/>
              <a:gd name="f773" fmla="*/ f644 f350 1"/>
              <a:gd name="f774" fmla="*/ f645 f351 1"/>
              <a:gd name="f775" fmla="*/ f646 f350 1"/>
              <a:gd name="f776" fmla="*/ f647 f351 1"/>
              <a:gd name="f777" fmla="*/ f648 f350 1"/>
              <a:gd name="f778" fmla="*/ f649 f351 1"/>
              <a:gd name="f779" fmla="*/ f650 f350 1"/>
              <a:gd name="f780" fmla="*/ f651 f351 1"/>
              <a:gd name="f781" fmla="*/ f652 f350 1"/>
              <a:gd name="f782" fmla="*/ f653 f351 1"/>
              <a:gd name="f783" fmla="*/ f654 f350 1"/>
              <a:gd name="f784" fmla="*/ f655 f351 1"/>
              <a:gd name="f785" fmla="*/ f656 f350 1"/>
              <a:gd name="f786" fmla="*/ f657 f351 1"/>
              <a:gd name="f787" fmla="*/ f658 f350 1"/>
              <a:gd name="f788" fmla="*/ f659 f351 1"/>
              <a:gd name="f789" fmla="*/ f660 f350 1"/>
              <a:gd name="f790" fmla="*/ f661 f351 1"/>
              <a:gd name="f791" fmla="*/ f662 f350 1"/>
              <a:gd name="f792" fmla="*/ f663 f351 1"/>
              <a:gd name="f793" fmla="*/ f664 f350 1"/>
              <a:gd name="f794" fmla="*/ f665 f351 1"/>
              <a:gd name="f795" fmla="*/ f666 f350 1"/>
              <a:gd name="f796" fmla="*/ f667 f350 1"/>
              <a:gd name="f797" fmla="*/ f668 f351 1"/>
              <a:gd name="f798" fmla="*/ f669 f350 1"/>
              <a:gd name="f799" fmla="*/ f670 f350 1"/>
              <a:gd name="f800" fmla="*/ f671 f351 1"/>
              <a:gd name="f801" fmla="*/ f672 f351 1"/>
              <a:gd name="f802" fmla="*/ f673 f350 1"/>
              <a:gd name="f803" fmla="*/ f674 f351 1"/>
              <a:gd name="f804" fmla="*/ f675 f350 1"/>
              <a:gd name="f805" fmla="*/ f676 f350 1"/>
              <a:gd name="f806" fmla="*/ f677 f351 1"/>
              <a:gd name="f807" fmla="*/ f678 f351 1"/>
              <a:gd name="f808" fmla="*/ f679 f350 1"/>
              <a:gd name="f809" fmla="*/ f680 f351 1"/>
              <a:gd name="f810" fmla="*/ f681 f350 1"/>
              <a:gd name="f811" fmla="*/ f682 f351 1"/>
              <a:gd name="f812" fmla="*/ f683 f350 1"/>
              <a:gd name="f813" fmla="*/ f684 f350 1"/>
              <a:gd name="f814" fmla="*/ f685 f350 1"/>
              <a:gd name="f815" fmla="*/ f686 f351 1"/>
              <a:gd name="f816" fmla="*/ f687 f350 1"/>
              <a:gd name="f817" fmla="*/ f688 f350 1"/>
              <a:gd name="f818" fmla="*/ f689 f351 1"/>
              <a:gd name="f819" fmla="*/ f690 f350 1"/>
              <a:gd name="f820" fmla="*/ f691 f351 1"/>
              <a:gd name="f821" fmla="*/ f692 f350 1"/>
              <a:gd name="f822" fmla="*/ f693 f351 1"/>
              <a:gd name="f823" fmla="*/ f694 f350 1"/>
              <a:gd name="f824" fmla="*/ f695 f351 1"/>
              <a:gd name="f825" fmla="*/ f696 f350 1"/>
              <a:gd name="f826" fmla="*/ f697 f350 1"/>
              <a:gd name="f827" fmla="*/ f698 f351 1"/>
              <a:gd name="f828" fmla="*/ f699 f350 1"/>
              <a:gd name="f829" fmla="*/ f700 f351 1"/>
              <a:gd name="f830" fmla="*/ f701 f350 1"/>
              <a:gd name="f831" fmla="*/ f702 f351 1"/>
              <a:gd name="f832" fmla="*/ f703 f350 1"/>
              <a:gd name="f833" fmla="*/ f704 f350 1"/>
              <a:gd name="f834" fmla="*/ f705 f351 1"/>
              <a:gd name="f835" fmla="*/ f706 f350 1"/>
              <a:gd name="f836" fmla="*/ f707 f350 1"/>
              <a:gd name="f837" fmla="*/ f708 f351 1"/>
              <a:gd name="f838" fmla="*/ f709 f351 1"/>
              <a:gd name="f839" fmla="*/ f710 f350 1"/>
              <a:gd name="f840" fmla="*/ f711 f351 1"/>
              <a:gd name="f841" fmla="*/ f712 f350 1"/>
              <a:gd name="f842" fmla="*/ f713 f351 1"/>
              <a:gd name="f843" fmla="*/ f714 f350 1"/>
              <a:gd name="f844" fmla="*/ f715 f351 1"/>
              <a:gd name="f845" fmla="*/ f716 f351 1"/>
              <a:gd name="f846" fmla="*/ f717 f350 1"/>
              <a:gd name="f847" fmla="*/ f718 f351 1"/>
              <a:gd name="f848" fmla="*/ f719 f350 1"/>
              <a:gd name="f849" fmla="*/ f720 f351 1"/>
              <a:gd name="f850" fmla="*/ f721 f350 1"/>
              <a:gd name="f851" fmla="*/ f722 f351 1"/>
              <a:gd name="f852" fmla="*/ f723 f350 1"/>
              <a:gd name="f853" fmla="*/ f724 f351 1"/>
              <a:gd name="f854" fmla="*/ f725 f350 1"/>
              <a:gd name="f855" fmla="*/ f726 f350 1"/>
              <a:gd name="f856" fmla="*/ f727 f351 1"/>
              <a:gd name="f857" fmla="*/ f728 f350 1"/>
              <a:gd name="f858" fmla="*/ f729 f351 1"/>
              <a:gd name="f859" fmla="*/ f730 f350 1"/>
              <a:gd name="f860" fmla="*/ f731 f351 1"/>
              <a:gd name="f861" fmla="*/ f732 f350 1"/>
              <a:gd name="f862" fmla="*/ f733 f351 1"/>
              <a:gd name="f863" fmla="*/ f734 f350 1"/>
              <a:gd name="f864" fmla="*/ f735 f351 1"/>
              <a:gd name="f865" fmla="*/ f736 f350 1"/>
              <a:gd name="f866" fmla="*/ f737 f351 1"/>
              <a:gd name="f867" fmla="*/ f738 f350 1"/>
              <a:gd name="f868" fmla="*/ f739 f351 1"/>
              <a:gd name="f869" fmla="*/ f740 f3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6">
                <a:pos x="f745" y="f746"/>
              </a:cxn>
              <a:cxn ang="f486">
                <a:pos x="f747" y="f748"/>
              </a:cxn>
              <a:cxn ang="f486">
                <a:pos x="f749" y="f750"/>
              </a:cxn>
              <a:cxn ang="f486">
                <a:pos x="f751" y="f752"/>
              </a:cxn>
              <a:cxn ang="f486">
                <a:pos x="f753" y="f754"/>
              </a:cxn>
              <a:cxn ang="f486">
                <a:pos x="f755" y="f756"/>
              </a:cxn>
              <a:cxn ang="f486">
                <a:pos x="f757" y="f758"/>
              </a:cxn>
              <a:cxn ang="f486">
                <a:pos x="f759" y="f760"/>
              </a:cxn>
              <a:cxn ang="f486">
                <a:pos x="f761" y="f762"/>
              </a:cxn>
              <a:cxn ang="f486">
                <a:pos x="f763" y="f764"/>
              </a:cxn>
              <a:cxn ang="f486">
                <a:pos x="f765" y="f766"/>
              </a:cxn>
              <a:cxn ang="f486">
                <a:pos x="f767" y="f768"/>
              </a:cxn>
              <a:cxn ang="f486">
                <a:pos x="f769" y="f768"/>
              </a:cxn>
              <a:cxn ang="f486">
                <a:pos x="f770" y="f768"/>
              </a:cxn>
              <a:cxn ang="f486">
                <a:pos x="f771" y="f772"/>
              </a:cxn>
              <a:cxn ang="f486">
                <a:pos x="f773" y="f774"/>
              </a:cxn>
              <a:cxn ang="f486">
                <a:pos x="f775" y="f776"/>
              </a:cxn>
              <a:cxn ang="f486">
                <a:pos x="f777" y="f778"/>
              </a:cxn>
              <a:cxn ang="f486">
                <a:pos x="f779" y="f780"/>
              </a:cxn>
              <a:cxn ang="f486">
                <a:pos x="f781" y="f782"/>
              </a:cxn>
              <a:cxn ang="f486">
                <a:pos x="f783" y="f784"/>
              </a:cxn>
              <a:cxn ang="f486">
                <a:pos x="f785" y="f786"/>
              </a:cxn>
              <a:cxn ang="f486">
                <a:pos x="f787" y="f788"/>
              </a:cxn>
              <a:cxn ang="f486">
                <a:pos x="f789" y="f790"/>
              </a:cxn>
              <a:cxn ang="f486">
                <a:pos x="f791" y="f792"/>
              </a:cxn>
              <a:cxn ang="f486">
                <a:pos x="f793" y="f794"/>
              </a:cxn>
              <a:cxn ang="f486">
                <a:pos x="f795" y="f746"/>
              </a:cxn>
              <a:cxn ang="f486">
                <a:pos x="f745" y="f746"/>
              </a:cxn>
              <a:cxn ang="f486">
                <a:pos x="f796" y="f797"/>
              </a:cxn>
              <a:cxn ang="f486">
                <a:pos x="f798" y="f797"/>
              </a:cxn>
              <a:cxn ang="f486">
                <a:pos x="f799" y="f800"/>
              </a:cxn>
              <a:cxn ang="f486">
                <a:pos x="f799" y="f801"/>
              </a:cxn>
              <a:cxn ang="f486">
                <a:pos x="f802" y="f803"/>
              </a:cxn>
              <a:cxn ang="f486">
                <a:pos x="f804" y="f803"/>
              </a:cxn>
              <a:cxn ang="f486">
                <a:pos x="f805" y="f806"/>
              </a:cxn>
              <a:cxn ang="f486">
                <a:pos x="f805" y="f807"/>
              </a:cxn>
              <a:cxn ang="f486">
                <a:pos x="f808" y="f809"/>
              </a:cxn>
              <a:cxn ang="f486">
                <a:pos x="f810" y="f811"/>
              </a:cxn>
              <a:cxn ang="f486">
                <a:pos x="f812" y="f797"/>
              </a:cxn>
              <a:cxn ang="f486">
                <a:pos x="f813" y="f797"/>
              </a:cxn>
              <a:cxn ang="f486">
                <a:pos x="f814" y="f815"/>
              </a:cxn>
              <a:cxn ang="f486">
                <a:pos x="f816" y="f815"/>
              </a:cxn>
              <a:cxn ang="f486">
                <a:pos x="f817" y="f818"/>
              </a:cxn>
              <a:cxn ang="f486">
                <a:pos x="f819" y="f820"/>
              </a:cxn>
              <a:cxn ang="f486">
                <a:pos x="f821" y="f822"/>
              </a:cxn>
              <a:cxn ang="f486">
                <a:pos x="f823" y="f824"/>
              </a:cxn>
              <a:cxn ang="f486">
                <a:pos x="f825" y="f824"/>
              </a:cxn>
              <a:cxn ang="f486">
                <a:pos x="f826" y="f827"/>
              </a:cxn>
              <a:cxn ang="f486">
                <a:pos x="f828" y="f829"/>
              </a:cxn>
              <a:cxn ang="f486">
                <a:pos x="f830" y="f831"/>
              </a:cxn>
              <a:cxn ang="f486">
                <a:pos x="f832" y="f818"/>
              </a:cxn>
              <a:cxn ang="f486">
                <a:pos x="f833" y="f834"/>
              </a:cxn>
              <a:cxn ang="f486">
                <a:pos x="f835" y="f834"/>
              </a:cxn>
              <a:cxn ang="f486">
                <a:pos x="f836" y="f837"/>
              </a:cxn>
              <a:cxn ang="f486">
                <a:pos x="f836" y="f838"/>
              </a:cxn>
              <a:cxn ang="f486">
                <a:pos x="f839" y="f840"/>
              </a:cxn>
              <a:cxn ang="f486">
                <a:pos x="f841" y="f842"/>
              </a:cxn>
              <a:cxn ang="f486">
                <a:pos x="f843" y="f844"/>
              </a:cxn>
              <a:cxn ang="f486">
                <a:pos x="f843" y="f845"/>
              </a:cxn>
              <a:cxn ang="f486">
                <a:pos x="f846" y="f847"/>
              </a:cxn>
              <a:cxn ang="f486">
                <a:pos x="f848" y="f849"/>
              </a:cxn>
              <a:cxn ang="f486">
                <a:pos x="f850" y="f851"/>
              </a:cxn>
              <a:cxn ang="f486">
                <a:pos x="f850" y="f837"/>
              </a:cxn>
              <a:cxn ang="f486">
                <a:pos x="f852" y="f853"/>
              </a:cxn>
              <a:cxn ang="f486">
                <a:pos x="f854" y="f853"/>
              </a:cxn>
              <a:cxn ang="f486">
                <a:pos x="f855" y="f856"/>
              </a:cxn>
              <a:cxn ang="f486">
                <a:pos x="f857" y="f858"/>
              </a:cxn>
              <a:cxn ang="f486">
                <a:pos x="f859" y="f860"/>
              </a:cxn>
              <a:cxn ang="f486">
                <a:pos x="f861" y="f862"/>
              </a:cxn>
              <a:cxn ang="f486">
                <a:pos x="f863" y="f864"/>
              </a:cxn>
              <a:cxn ang="f486">
                <a:pos x="f865" y="f866"/>
              </a:cxn>
              <a:cxn ang="f486">
                <a:pos x="f867" y="f868"/>
              </a:cxn>
              <a:cxn ang="f486">
                <a:pos x="f852" y="f869"/>
              </a:cxn>
              <a:cxn ang="f486">
                <a:pos x="f852" y="f853"/>
              </a:cxn>
            </a:cxnLst>
            <a:rect l="f741" t="f744" r="f742" b="f743"/>
            <a:pathLst>
              <a:path w="1260291" h="1180130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19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3"/>
                  <a:pt x="f77" y="f73"/>
                </a:cubicBezTo>
                <a:cubicBezTo>
                  <a:pt x="f78" y="f73"/>
                  <a:pt x="f79" y="f73"/>
                  <a:pt x="f80" y="f73"/>
                </a:cubicBezTo>
                <a:cubicBezTo>
                  <a:pt x="f81" y="f73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6" y="f138"/>
                </a:cubicBezTo>
                <a:cubicBezTo>
                  <a:pt x="f139" y="f140"/>
                  <a:pt x="f141" y="f142"/>
                  <a:pt x="f141" y="f143"/>
                </a:cubicBezTo>
                <a:cubicBezTo>
                  <a:pt x="f141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7"/>
                </a:cubicBezTo>
                <a:lnTo>
                  <a:pt x="f8" y="f7"/>
                </a:lnTo>
                <a:close/>
                <a:moveTo>
                  <a:pt x="f154" y="f155"/>
                </a:moveTo>
                <a:cubicBezTo>
                  <a:pt x="f156" y="f155"/>
                  <a:pt x="f157" y="f155"/>
                  <a:pt x="f158" y="f155"/>
                </a:cubicBezTo>
                <a:cubicBezTo>
                  <a:pt x="f159" y="f155"/>
                  <a:pt x="f160" y="f161"/>
                  <a:pt x="f160" y="f162"/>
                </a:cubicBezTo>
                <a:cubicBezTo>
                  <a:pt x="f160" y="f163"/>
                  <a:pt x="f160" y="f164"/>
                  <a:pt x="f160" y="f165"/>
                </a:cubicBezTo>
                <a:cubicBezTo>
                  <a:pt x="f160" y="f166"/>
                  <a:pt x="f159" y="f167"/>
                  <a:pt x="f168" y="f167"/>
                </a:cubicBezTo>
                <a:cubicBezTo>
                  <a:pt x="f169" y="f167"/>
                  <a:pt x="f170" y="f167"/>
                  <a:pt x="f171" y="f167"/>
                </a:cubicBezTo>
                <a:cubicBezTo>
                  <a:pt x="f172" y="f167"/>
                  <a:pt x="f173" y="f174"/>
                  <a:pt x="f173" y="f175"/>
                </a:cubicBezTo>
                <a:cubicBezTo>
                  <a:pt x="f173" y="f176"/>
                  <a:pt x="f173" y="f177"/>
                  <a:pt x="f173" y="f178"/>
                </a:cubicBezTo>
                <a:cubicBezTo>
                  <a:pt x="f173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55"/>
                  <a:pt x="f193" y="f155"/>
                </a:cubicBezTo>
                <a:cubicBezTo>
                  <a:pt x="f194" y="f155"/>
                  <a:pt x="f195" y="f155"/>
                  <a:pt x="f196" y="f155"/>
                </a:cubicBezTo>
                <a:close/>
                <a:moveTo>
                  <a:pt x="f197" y="f198"/>
                </a:moveTo>
                <a:cubicBezTo>
                  <a:pt x="f199" y="f198"/>
                  <a:pt x="f200" y="f198"/>
                  <a:pt x="f201" y="f198"/>
                </a:cubicBezTo>
                <a:cubicBezTo>
                  <a:pt x="f202" y="f198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5" y="f217"/>
                </a:cubicBezTo>
                <a:cubicBezTo>
                  <a:pt x="f215" y="f218"/>
                  <a:pt x="f219" y="f220"/>
                  <a:pt x="f221" y="f220"/>
                </a:cubicBezTo>
                <a:cubicBezTo>
                  <a:pt x="f222" y="f220"/>
                  <a:pt x="f223" y="f220"/>
                  <a:pt x="f224" y="f220"/>
                </a:cubicBezTo>
                <a:cubicBezTo>
                  <a:pt x="f225" y="f220"/>
                  <a:pt x="f226" y="f227"/>
                  <a:pt x="f228" y="f229"/>
                </a:cubicBezTo>
                <a:cubicBezTo>
                  <a:pt x="f230" y="f231"/>
                  <a:pt x="f232" y="f233"/>
                  <a:pt x="f234" y="f235"/>
                </a:cubicBezTo>
                <a:cubicBezTo>
                  <a:pt x="f236" y="f237"/>
                  <a:pt x="f238" y="f239"/>
                  <a:pt x="f232" y="f240"/>
                </a:cubicBezTo>
                <a:cubicBezTo>
                  <a:pt x="f241" y="f242"/>
                  <a:pt x="f243" y="f244"/>
                  <a:pt x="f245" y="f206"/>
                </a:cubicBezTo>
                <a:cubicBezTo>
                  <a:pt x="f246" y="f247"/>
                  <a:pt x="f248" y="f249"/>
                  <a:pt x="f250" y="f249"/>
                </a:cubicBezTo>
                <a:cubicBezTo>
                  <a:pt x="f251" y="f249"/>
                  <a:pt x="f252" y="f249"/>
                  <a:pt x="f253" y="f249"/>
                </a:cubicBezTo>
                <a:close/>
                <a:moveTo>
                  <a:pt x="f254" y="f255"/>
                </a:moveTo>
                <a:cubicBezTo>
                  <a:pt x="f254" y="f256"/>
                  <a:pt x="f254" y="f257"/>
                  <a:pt x="f254" y="f258"/>
                </a:cubicBezTo>
                <a:cubicBezTo>
                  <a:pt x="f254" y="f259"/>
                  <a:pt x="f260" y="f261"/>
                  <a:pt x="f262" y="f263"/>
                </a:cubicBezTo>
                <a:cubicBezTo>
                  <a:pt x="f264" y="f265"/>
                  <a:pt x="f266" y="f267"/>
                  <a:pt x="f268" y="f269"/>
                </a:cubicBezTo>
                <a:cubicBezTo>
                  <a:pt x="f270" y="f271"/>
                  <a:pt x="f272" y="f273"/>
                  <a:pt x="f274" y="f275"/>
                </a:cubicBezTo>
                <a:cubicBezTo>
                  <a:pt x="f276" y="f277"/>
                  <a:pt x="f276" y="f278"/>
                  <a:pt x="f274" y="f279"/>
                </a:cubicBezTo>
                <a:cubicBezTo>
                  <a:pt x="f274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3" y="f295"/>
                </a:cubicBezTo>
                <a:cubicBezTo>
                  <a:pt x="f293" y="f296"/>
                  <a:pt x="f293" y="f297"/>
                  <a:pt x="f293" y="f255"/>
                </a:cubicBezTo>
                <a:close/>
                <a:moveTo>
                  <a:pt x="f298" y="f299"/>
                </a:moveTo>
                <a:lnTo>
                  <a:pt x="f300" y="f299"/>
                </a:ln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cubicBezTo>
                  <a:pt x="f312" y="f313"/>
                  <a:pt x="f314" y="f315"/>
                  <a:pt x="f316" y="f317"/>
                </a:cubicBezTo>
                <a:cubicBezTo>
                  <a:pt x="f318" y="f319"/>
                  <a:pt x="f320" y="f321"/>
                  <a:pt x="f322" y="f323"/>
                </a:cubicBezTo>
                <a:cubicBezTo>
                  <a:pt x="f324" y="f325"/>
                  <a:pt x="f326" y="f327"/>
                  <a:pt x="f328" y="f329"/>
                </a:cubicBezTo>
                <a:cubicBezTo>
                  <a:pt x="f330" y="f331"/>
                  <a:pt x="f332" y="f333"/>
                  <a:pt x="f334" y="f335"/>
                </a:cubicBezTo>
                <a:cubicBezTo>
                  <a:pt x="f336" y="f337"/>
                  <a:pt x="f338" y="f339"/>
                  <a:pt x="f340" y="f341"/>
                </a:cubicBezTo>
                <a:cubicBezTo>
                  <a:pt x="f342" y="f343"/>
                  <a:pt x="f62" y="f344"/>
                  <a:pt x="f298" y="f345"/>
                </a:cubicBezTo>
                <a:cubicBezTo>
                  <a:pt x="f346" y="f347"/>
                  <a:pt x="f298" y="f348"/>
                  <a:pt x="f298" y="f299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orma libre: forma 269">
            <a:extLst>
              <a:ext uri="{FF2B5EF4-FFF2-40B4-BE49-F238E27FC236}">
                <a16:creationId xmlns:a16="http://schemas.microsoft.com/office/drawing/2014/main" id="{DC747E1C-0D33-4CCB-B1D1-0344E1406F6E}"/>
              </a:ext>
            </a:extLst>
          </p:cNvPr>
          <p:cNvSpPr/>
          <p:nvPr/>
        </p:nvSpPr>
        <p:spPr>
          <a:xfrm>
            <a:off x="3289435" y="501786"/>
            <a:ext cx="595045" cy="12961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5046"/>
              <a:gd name="f7" fmla="val 1296182"/>
              <a:gd name="f8" fmla="val 181"/>
              <a:gd name="f9" fmla="val 593311"/>
              <a:gd name="f10" fmla="val 2349"/>
              <a:gd name="f11" fmla="val 591974"/>
              <a:gd name="f12" fmla="val 5023"/>
              <a:gd name="f13" fmla="val 589842"/>
              <a:gd name="f14" fmla="val 6613"/>
              <a:gd name="f15" fmla="val 537192"/>
              <a:gd name="f16" fmla="val 45712"/>
              <a:gd name="f17" fmla="val 507850"/>
              <a:gd name="f18" fmla="val 99880"/>
              <a:gd name="f19" fmla="val 491624"/>
              <a:gd name="f20" fmla="val 161673"/>
              <a:gd name="f21" fmla="val 486638"/>
              <a:gd name="f22" fmla="val 180680"/>
              <a:gd name="f23" fmla="val 478326"/>
              <a:gd name="f24" fmla="val 193436"/>
              <a:gd name="f25" fmla="val 461017"/>
              <a:gd name="f26" fmla="val 203555"/>
              <a:gd name="f27" fmla="val 425676"/>
              <a:gd name="f28" fmla="val 224261"/>
              <a:gd name="f29" fmla="val 396840"/>
              <a:gd name="f30" fmla="val 253242"/>
              <a:gd name="f31" fmla="val 369701"/>
              <a:gd name="f32" fmla="val 283741"/>
              <a:gd name="f33" fmla="val 368473"/>
              <a:gd name="f34" fmla="val 285114"/>
              <a:gd name="f35" fmla="val 368111"/>
              <a:gd name="f36" fmla="val 287246"/>
              <a:gd name="f37" fmla="val 367064"/>
              <a:gd name="f38" fmla="val 289631"/>
              <a:gd name="f39" fmla="val 375050"/>
              <a:gd name="f40" fmla="val 290137"/>
              <a:gd name="f41" fmla="val 378555"/>
              <a:gd name="f42" fmla="val 284174"/>
              <a:gd name="f43" fmla="val 383289"/>
              <a:gd name="f44" fmla="val 280633"/>
              <a:gd name="f45" fmla="val 406379"/>
              <a:gd name="f46" fmla="val 263287"/>
              <a:gd name="f47" fmla="val 430699"/>
              <a:gd name="f48" fmla="val 248038"/>
              <a:gd name="f49" fmla="val 457837"/>
              <a:gd name="f50" fmla="val 237848"/>
              <a:gd name="f51" fmla="val 473918"/>
              <a:gd name="f52" fmla="val 231813"/>
              <a:gd name="f53" fmla="val 476122"/>
              <a:gd name="f54" fmla="val 233656"/>
              <a:gd name="f55" fmla="val 474930"/>
              <a:gd name="f56" fmla="val 250784"/>
              <a:gd name="f57" fmla="val 473846"/>
              <a:gd name="f58" fmla="val 266178"/>
              <a:gd name="f59" fmla="val 472400"/>
              <a:gd name="f60" fmla="val 281536"/>
              <a:gd name="f61" fmla="val 471641"/>
              <a:gd name="f62" fmla="val 296930"/>
              <a:gd name="f63" fmla="val 471027"/>
              <a:gd name="f64" fmla="val 309903"/>
              <a:gd name="f65" fmla="val 464848"/>
              <a:gd name="f66" fmla="val 318540"/>
              <a:gd name="f67" fmla="val 454585"/>
              <a:gd name="f68" fmla="val 326417"/>
              <a:gd name="f69" fmla="val 405368"/>
              <a:gd name="f70" fmla="val 364179"/>
              <a:gd name="f71" fmla="val 363631"/>
              <a:gd name="f72" fmla="val 409602"/>
              <a:gd name="f73" fmla="val 323772"/>
              <a:gd name="f74" fmla="val 456868"/>
              <a:gd name="f75" fmla="val 321568"/>
              <a:gd name="f76" fmla="val 459506"/>
              <a:gd name="f77" fmla="val 319834"/>
              <a:gd name="f78" fmla="val 462542"/>
              <a:gd name="f79" fmla="val 316328"/>
              <a:gd name="f80" fmla="val 467565"/>
              <a:gd name="f81" fmla="val 324387"/>
              <a:gd name="f82" fmla="val 466517"/>
              <a:gd name="f83" fmla="val 327386"/>
              <a:gd name="f84" fmla="val 461819"/>
              <a:gd name="f85" fmla="val 331108"/>
              <a:gd name="f86" fmla="val 458675"/>
              <a:gd name="f87" fmla="val 367533"/>
              <a:gd name="f88" fmla="val 427671"/>
              <a:gd name="f89" fmla="val 406524"/>
              <a:gd name="f90" fmla="val 400388"/>
              <a:gd name="f91" fmla="val 448406"/>
              <a:gd name="f92" fmla="val 377225"/>
              <a:gd name="f93" fmla="val 465101"/>
              <a:gd name="f94" fmla="val 368010"/>
              <a:gd name="f95" fmla="val 466582"/>
              <a:gd name="f96" fmla="val 368986"/>
              <a:gd name="f97" fmla="val 465968"/>
              <a:gd name="f98" fmla="val 388607"/>
              <a:gd name="f99" fmla="val 464595"/>
              <a:gd name="f100" fmla="val 432188"/>
              <a:gd name="f101" fmla="val 457982"/>
              <a:gd name="f102" fmla="val 475045"/>
              <a:gd name="f103" fmla="val 447755"/>
              <a:gd name="f104" fmla="val 517433"/>
              <a:gd name="f105" fmla="val 444286"/>
              <a:gd name="f106" fmla="val 531923"/>
              <a:gd name="f107" fmla="val 437637"/>
              <a:gd name="f108" fmla="val 542511"/>
              <a:gd name="f109" fmla="val 424664"/>
              <a:gd name="f110" fmla="val 550533"/>
              <a:gd name="f111" fmla="val 358680"/>
              <a:gd name="f112" fmla="val 591475"/>
              <a:gd name="f113" fmla="val 308126"/>
              <a:gd name="f114" fmla="val 648715"/>
              <a:gd name="f115" fmla="val 260028"/>
              <a:gd name="f116" fmla="val 708412"/>
              <a:gd name="f117" fmla="val 256523"/>
              <a:gd name="f118" fmla="val 712748"/>
              <a:gd name="f119" fmla="val 253524"/>
              <a:gd name="f120" fmla="val 717554"/>
              <a:gd name="f121" fmla="val 250488"/>
              <a:gd name="f122" fmla="val 722252"/>
              <a:gd name="f123" fmla="val 249838"/>
              <a:gd name="f124" fmla="val 723227"/>
              <a:gd name="f125" fmla="val 250019"/>
              <a:gd name="f126" fmla="val 724709"/>
              <a:gd name="f127" fmla="val 249079"/>
              <a:gd name="f128" fmla="val 730093"/>
              <a:gd name="f129" fmla="val 274880"/>
              <a:gd name="f130" fmla="val 703244"/>
              <a:gd name="f131" fmla="val 296309"/>
              <a:gd name="f132" fmla="val 676576"/>
              <a:gd name="f133" fmla="val 324893"/>
              <a:gd name="f134" fmla="val 657532"/>
              <a:gd name="f135" fmla="val 353296"/>
              <a:gd name="f136" fmla="val 638597"/>
              <a:gd name="f137" fmla="val 382530"/>
              <a:gd name="f138" fmla="val 621143"/>
              <a:gd name="f139" fmla="val 411800"/>
              <a:gd name="f140" fmla="val 603798"/>
              <a:gd name="f141" fmla="val 418124"/>
              <a:gd name="f142" fmla="val 612470"/>
              <a:gd name="f143" fmla="val 412812"/>
              <a:gd name="f144" fmla="val 617819"/>
              <a:gd name="f145" fmla="val 410499"/>
              <a:gd name="f146" fmla="val 623167"/>
              <a:gd name="f147" fmla="val 378410"/>
              <a:gd name="f148" fmla="val 697029"/>
              <a:gd name="f149" fmla="val 334324"/>
              <a:gd name="f150" fmla="val 763483"/>
              <a:gd name="f151" fmla="val 284203"/>
              <a:gd name="f152" fmla="val 826143"/>
              <a:gd name="f153" fmla="val 247778"/>
              <a:gd name="f154" fmla="val 871675"/>
              <a:gd name="f155" fmla="val 207595"/>
              <a:gd name="f156" fmla="val 913737"/>
              <a:gd name="f157" fmla="val 165713"/>
              <a:gd name="f158" fmla="val 954209"/>
              <a:gd name="f159" fmla="val 164701"/>
              <a:gd name="f160" fmla="val 955185"/>
              <a:gd name="f161" fmla="val 163726"/>
              <a:gd name="f162" fmla="val 956197"/>
              <a:gd name="f163" fmla="val 162678"/>
              <a:gd name="f164" fmla="val 957100"/>
              <a:gd name="f165" fmla="val 159028"/>
              <a:gd name="f166" fmla="val 960244"/>
              <a:gd name="f167" fmla="val 155595"/>
              <a:gd name="f168" fmla="val 965664"/>
              <a:gd name="f169" fmla="val 150428"/>
              <a:gd name="f170" fmla="val 963641"/>
              <a:gd name="f171" fmla="val 144285"/>
              <a:gd name="f172" fmla="val 961256"/>
              <a:gd name="f173" fmla="val 145080"/>
              <a:gd name="f174" fmla="val 954354"/>
              <a:gd name="f175" fmla="val 144971"/>
              <a:gd name="f176" fmla="val 948861"/>
              <a:gd name="f177" fmla="val 144754"/>
              <a:gd name="f178" fmla="val 939068"/>
              <a:gd name="f179" fmla="val 144501"/>
              <a:gd name="f180" fmla="val 929203"/>
              <a:gd name="f181" fmla="val 919410"/>
              <a:gd name="f182" fmla="val 148910"/>
              <a:gd name="f183" fmla="val 857871"/>
              <a:gd name="f184" fmla="val 151873"/>
              <a:gd name="f185" fmla="val 796331"/>
              <a:gd name="f186" fmla="val 159823"/>
              <a:gd name="f187" fmla="val 735080"/>
              <a:gd name="f188" fmla="val 172218"/>
              <a:gd name="f189" fmla="val 639645"/>
              <a:gd name="f190" fmla="val 191406"/>
              <a:gd name="f191" fmla="val 545727"/>
              <a:gd name="f192" fmla="val 218400"/>
              <a:gd name="f193" fmla="val 453363"/>
              <a:gd name="f194" fmla="val 220315"/>
              <a:gd name="f195" fmla="val 446823"/>
              <a:gd name="f196" fmla="val 224073"/>
              <a:gd name="f197" fmla="val 440499"/>
              <a:gd name="f198" fmla="val 222736"/>
              <a:gd name="f199" fmla="val 431898"/>
              <a:gd name="f200" fmla="val 217532"/>
              <a:gd name="f201" fmla="val 434753"/>
              <a:gd name="f202" fmla="val 217171"/>
              <a:gd name="f203" fmla="val 439812"/>
              <a:gd name="f204" fmla="val 215581"/>
              <a:gd name="f205" fmla="val 443751"/>
              <a:gd name="f206" fmla="val 175976"/>
              <a:gd name="f207" fmla="val 542150"/>
              <a:gd name="f208" fmla="val 142622"/>
              <a:gd name="f209" fmla="val 642500"/>
              <a:gd name="f210" fmla="val 123723"/>
              <a:gd name="f211" fmla="val 747113"/>
              <a:gd name="f212" fmla="val 108980"/>
              <a:gd name="f213" fmla="val 828853"/>
              <a:gd name="f214" fmla="val 103704"/>
              <a:gd name="f215" fmla="val 911063"/>
              <a:gd name="f216" fmla="val 110714"/>
              <a:gd name="f217" fmla="val 994067"/>
              <a:gd name="f218" fmla="val 113966"/>
              <a:gd name="f219" fmla="val 1032552"/>
              <a:gd name="f220" fmla="val 119314"/>
              <a:gd name="f221" fmla="val 1070604"/>
              <a:gd name="f222" fmla="val 125530"/>
              <a:gd name="f223" fmla="val 1108655"/>
              <a:gd name="f224" fmla="val 128927"/>
              <a:gd name="f225" fmla="val 1129361"/>
              <a:gd name="f226" fmla="val 130300"/>
              <a:gd name="f227" fmla="val 1150392"/>
              <a:gd name="f228" fmla="val 132576"/>
              <a:gd name="f229" fmla="val 1171243"/>
              <a:gd name="f230" fmla="val 133371"/>
              <a:gd name="f231" fmla="val 1178470"/>
              <a:gd name="f232" fmla="val 131890"/>
              <a:gd name="f233" fmla="val 1185263"/>
              <a:gd name="f234" fmla="val 128168"/>
              <a:gd name="f235" fmla="val 1191443"/>
              <a:gd name="f236" fmla="val 107859"/>
              <a:gd name="f237" fmla="val 1225049"/>
              <a:gd name="f238" fmla="val 87479"/>
              <a:gd name="f239" fmla="val 1258584"/>
              <a:gd name="f240" fmla="val 67062"/>
              <a:gd name="f241" fmla="val 1292118"/>
              <a:gd name="f242" fmla="val 65580"/>
              <a:gd name="f243" fmla="val 1294539"/>
              <a:gd name="f244" fmla="val 63556"/>
              <a:gd name="f245" fmla="val 1296382"/>
              <a:gd name="f246" fmla="val 59690"/>
              <a:gd name="f247" fmla="val 1296165"/>
              <a:gd name="f248" fmla="val 53800"/>
              <a:gd name="f249" fmla="val 1291973"/>
              <a:gd name="f250" fmla="val 55823"/>
              <a:gd name="f251" fmla="val 1285180"/>
              <a:gd name="f252" fmla="val 55679"/>
              <a:gd name="f253" fmla="val 1279290"/>
              <a:gd name="f254" fmla="val 54775"/>
              <a:gd name="f255" fmla="val 1239287"/>
              <a:gd name="f256" fmla="val 59039"/>
              <a:gd name="f257" fmla="val 1199465"/>
              <a:gd name="f258" fmla="val 61677"/>
              <a:gd name="f259" fmla="val 1159643"/>
              <a:gd name="f260" fmla="val 66809"/>
              <a:gd name="f261" fmla="val 1082818"/>
              <a:gd name="f262" fmla="val 64532"/>
              <a:gd name="f263" fmla="val 1007691"/>
              <a:gd name="f264" fmla="val 36635"/>
              <a:gd name="f265" fmla="val 933937"/>
              <a:gd name="f266" fmla="val 12460"/>
              <a:gd name="f267" fmla="val 870121"/>
              <a:gd name="f268" fmla="val 1655"/>
              <a:gd name="f269" fmla="val 802835"/>
              <a:gd name="f270" fmla="val 246"/>
              <a:gd name="f271" fmla="val 734177"/>
              <a:gd name="f272" fmla="val -1055"/>
              <a:gd name="f273" fmla="val 670107"/>
              <a:gd name="f274" fmla="val 2523"/>
              <a:gd name="f275" fmla="val 606653"/>
              <a:gd name="f276" fmla="val 17700"/>
              <a:gd name="f277" fmla="val 544209"/>
              <a:gd name="f278" fmla="val 19615"/>
              <a:gd name="f279" fmla="val 536404"/>
              <a:gd name="f280" fmla="val 19868"/>
              <a:gd name="f281" fmla="val 527731"/>
              <a:gd name="f282" fmla="val 28902"/>
              <a:gd name="f283" fmla="val 518444"/>
              <a:gd name="f284" fmla="val 38044"/>
              <a:gd name="f285" fmla="val 547317"/>
              <a:gd name="f286" fmla="val 39887"/>
              <a:gd name="f287" fmla="val 574997"/>
              <a:gd name="f288" fmla="val 46211"/>
              <a:gd name="f289" fmla="val 601593"/>
              <a:gd name="f290" fmla="val 52535"/>
              <a:gd name="f291" fmla="val 628081"/>
              <a:gd name="f292" fmla="val 58750"/>
              <a:gd name="f293" fmla="val 654605"/>
              <a:gd name="f294" fmla="val 67640"/>
              <a:gd name="f295" fmla="val 680695"/>
              <a:gd name="f296" fmla="val 66050"/>
              <a:gd name="f297" fmla="val 660965"/>
              <a:gd name="f298" fmla="val 64388"/>
              <a:gd name="f299" fmla="val 641271"/>
              <a:gd name="f300" fmla="val 62834"/>
              <a:gd name="f301" fmla="val 621541"/>
              <a:gd name="f302" fmla="val 57992"/>
              <a:gd name="f303" fmla="val 560037"/>
              <a:gd name="f304" fmla="val 55607"/>
              <a:gd name="f305" fmla="val 498425"/>
              <a:gd name="f306" fmla="val 56799"/>
              <a:gd name="f307" fmla="val 436705"/>
              <a:gd name="f308" fmla="val 56944"/>
              <a:gd name="f309" fmla="val 428249"/>
              <a:gd name="f310" fmla="val 58281"/>
              <a:gd name="f311" fmla="val 419974"/>
              <a:gd name="f312" fmla="val 61641"/>
              <a:gd name="f313" fmla="val 412096"/>
              <a:gd name="f314" fmla="val 81625"/>
              <a:gd name="f315" fmla="val 365444"/>
              <a:gd name="f316" fmla="val 108040"/>
              <a:gd name="f317" fmla="val 322515"/>
              <a:gd name="f318" fmla="val 138033"/>
              <a:gd name="f319" fmla="val 281753"/>
              <a:gd name="f320" fmla="val 140093"/>
              <a:gd name="f321" fmla="val 278971"/>
              <a:gd name="f322" fmla="val 142442"/>
              <a:gd name="f323" fmla="val 276260"/>
              <a:gd name="f324" fmla="val 147573"/>
              <a:gd name="f325" fmla="val 275212"/>
              <a:gd name="f326" fmla="val 155523"/>
              <a:gd name="f327" fmla="val 287065"/>
              <a:gd name="f328" fmla="val 300291"/>
              <a:gd name="f329" fmla="val 149886"/>
              <a:gd name="f330" fmla="val 312686"/>
              <a:gd name="f331" fmla="val 150897"/>
              <a:gd name="f332" fmla="val 325694"/>
              <a:gd name="f333" fmla="val 150102"/>
              <a:gd name="f334" fmla="val 338848"/>
              <a:gd name="f335" fmla="val 150789"/>
              <a:gd name="f336" fmla="val 351965"/>
              <a:gd name="f337" fmla="val 154692"/>
              <a:gd name="f338" fmla="val 319190"/>
              <a:gd name="f339" fmla="val 160546"/>
              <a:gd name="f340" fmla="val 286884"/>
              <a:gd name="f341" fmla="val 168821"/>
              <a:gd name="f342" fmla="val 255012"/>
              <a:gd name="f343" fmla="val 171314"/>
              <a:gd name="f344" fmla="val 245436"/>
              <a:gd name="f345" fmla="val 174458"/>
              <a:gd name="f346" fmla="val 236475"/>
              <a:gd name="f347" fmla="val 181143"/>
              <a:gd name="f348" fmla="val 228669"/>
              <a:gd name="f349" fmla="val 217821"/>
              <a:gd name="f350" fmla="val 185739"/>
              <a:gd name="f351" fmla="val 260643"/>
              <a:gd name="f352" fmla="val 149712"/>
              <a:gd name="f353" fmla="val 306174"/>
              <a:gd name="f354" fmla="val 116647"/>
              <a:gd name="f355" fmla="val 309860"/>
              <a:gd name="f356" fmla="val 113973"/>
              <a:gd name="f357" fmla="val 313727"/>
              <a:gd name="f358" fmla="val 109890"/>
              <a:gd name="f359" fmla="val 321496"/>
              <a:gd name="f360" fmla="val 114298"/>
              <a:gd name="f361" fmla="val 311884"/>
              <a:gd name="f362" fmla="val 142521"/>
              <a:gd name="f363" fmla="val 294755"/>
              <a:gd name="f364" fmla="val 168647"/>
              <a:gd name="f365" fmla="val 288467"/>
              <a:gd name="f366" fmla="val 201386"/>
              <a:gd name="f367" fmla="val 298152"/>
              <a:gd name="f368" fmla="val 197158"/>
              <a:gd name="f369" fmla="val 300609"/>
              <a:gd name="f370" fmla="val 189859"/>
              <a:gd name="f371" fmla="val 304114"/>
              <a:gd name="f372" fmla="val 183897"/>
              <a:gd name="f373" fmla="val 320918"/>
              <a:gd name="f374" fmla="val 155530"/>
              <a:gd name="f375" fmla="val 337793"/>
              <a:gd name="f376" fmla="val 127235"/>
              <a:gd name="f377" fmla="val 353838"/>
              <a:gd name="f378" fmla="val 98471"/>
              <a:gd name="f379" fmla="val 362041"/>
              <a:gd name="f380" fmla="val 83727"/>
              <a:gd name="f381" fmla="val 373496"/>
              <a:gd name="f382" fmla="val 73934"/>
              <a:gd name="f383" fmla="val 388456"/>
              <a:gd name="f384" fmla="val 66274"/>
              <a:gd name="f385" fmla="val 444937"/>
              <a:gd name="f386" fmla="val 37256"/>
              <a:gd name="f387" fmla="val 503875"/>
              <a:gd name="f388" fmla="val 15502"/>
              <a:gd name="f389" fmla="val 566065"/>
              <a:gd name="f390" fmla="val 2674"/>
              <a:gd name="f391" fmla="val 568775"/>
              <a:gd name="f392" fmla="val 2096"/>
              <a:gd name="f393" fmla="val 571341"/>
              <a:gd name="f394" fmla="val 903"/>
              <a:gd name="f395" fmla="val 573979"/>
              <a:gd name="f396" fmla="val 580989"/>
              <a:gd name="f397" fmla="val 587999"/>
              <a:gd name="f398" fmla="val 595010"/>
              <a:gd name="f399" fmla="+- 0 0 -90"/>
              <a:gd name="f400" fmla="*/ f3 1 595046"/>
              <a:gd name="f401" fmla="*/ f4 1 1296182"/>
              <a:gd name="f402" fmla="val f5"/>
              <a:gd name="f403" fmla="val f6"/>
              <a:gd name="f404" fmla="val f7"/>
              <a:gd name="f405" fmla="*/ f399 f0 1"/>
              <a:gd name="f406" fmla="+- f404 0 f402"/>
              <a:gd name="f407" fmla="+- f403 0 f402"/>
              <a:gd name="f408" fmla="*/ f405 1 f2"/>
              <a:gd name="f409" fmla="*/ f407 1 595046"/>
              <a:gd name="f410" fmla="*/ f406 1 1296182"/>
              <a:gd name="f411" fmla="*/ 595046 f407 1"/>
              <a:gd name="f412" fmla="*/ 181 f406 1"/>
              <a:gd name="f413" fmla="*/ 589842 f407 1"/>
              <a:gd name="f414" fmla="*/ 6613 f406 1"/>
              <a:gd name="f415" fmla="*/ 491624 f407 1"/>
              <a:gd name="f416" fmla="*/ 161673 f406 1"/>
              <a:gd name="f417" fmla="*/ 461017 f407 1"/>
              <a:gd name="f418" fmla="*/ 203555 f406 1"/>
              <a:gd name="f419" fmla="*/ 369701 f407 1"/>
              <a:gd name="f420" fmla="*/ 283741 f406 1"/>
              <a:gd name="f421" fmla="*/ 367064 f407 1"/>
              <a:gd name="f422" fmla="*/ 289631 f406 1"/>
              <a:gd name="f423" fmla="*/ 383289 f407 1"/>
              <a:gd name="f424" fmla="*/ 280633 f406 1"/>
              <a:gd name="f425" fmla="*/ 457837 f407 1"/>
              <a:gd name="f426" fmla="*/ 237848 f406 1"/>
              <a:gd name="f427" fmla="*/ 474930 f407 1"/>
              <a:gd name="f428" fmla="*/ 250784 f406 1"/>
              <a:gd name="f429" fmla="*/ 471641 f407 1"/>
              <a:gd name="f430" fmla="*/ 296930 f406 1"/>
              <a:gd name="f431" fmla="*/ 454585 f407 1"/>
              <a:gd name="f432" fmla="*/ 326417 f406 1"/>
              <a:gd name="f433" fmla="*/ 323772 f407 1"/>
              <a:gd name="f434" fmla="*/ 456868 f406 1"/>
              <a:gd name="f435" fmla="*/ 316328 f407 1"/>
              <a:gd name="f436" fmla="*/ 467565 f406 1"/>
              <a:gd name="f437" fmla="*/ 331108 f407 1"/>
              <a:gd name="f438" fmla="*/ 458675 f406 1"/>
              <a:gd name="f439" fmla="*/ 448406 f407 1"/>
              <a:gd name="f440" fmla="*/ 377225 f406 1"/>
              <a:gd name="f441" fmla="*/ 465968 f407 1"/>
              <a:gd name="f442" fmla="*/ 388607 f406 1"/>
              <a:gd name="f443" fmla="*/ 447755 f407 1"/>
              <a:gd name="f444" fmla="*/ 517433 f406 1"/>
              <a:gd name="f445" fmla="*/ 424664 f407 1"/>
              <a:gd name="f446" fmla="*/ 550533 f406 1"/>
              <a:gd name="f447" fmla="*/ 260028 f407 1"/>
              <a:gd name="f448" fmla="*/ 708412 f406 1"/>
              <a:gd name="f449" fmla="*/ 250488 f407 1"/>
              <a:gd name="f450" fmla="*/ 722252 f406 1"/>
              <a:gd name="f451" fmla="*/ 249079 f407 1"/>
              <a:gd name="f452" fmla="*/ 730093 f406 1"/>
              <a:gd name="f453" fmla="*/ 324893 f407 1"/>
              <a:gd name="f454" fmla="*/ 657532 f406 1"/>
              <a:gd name="f455" fmla="*/ 411800 f407 1"/>
              <a:gd name="f456" fmla="*/ 603798 f406 1"/>
              <a:gd name="f457" fmla="*/ 410499 f407 1"/>
              <a:gd name="f458" fmla="*/ 623167 f406 1"/>
              <a:gd name="f459" fmla="*/ 284203 f407 1"/>
              <a:gd name="f460" fmla="*/ 826143 f406 1"/>
              <a:gd name="f461" fmla="*/ 165713 f407 1"/>
              <a:gd name="f462" fmla="*/ 954209 f406 1"/>
              <a:gd name="f463" fmla="*/ 162678 f407 1"/>
              <a:gd name="f464" fmla="*/ 957100 f406 1"/>
              <a:gd name="f465" fmla="*/ 150428 f407 1"/>
              <a:gd name="f466" fmla="*/ 963641 f406 1"/>
              <a:gd name="f467" fmla="*/ 144971 f407 1"/>
              <a:gd name="f468" fmla="*/ 948861 f406 1"/>
              <a:gd name="f469" fmla="*/ 145080 f407 1"/>
              <a:gd name="f470" fmla="*/ 919410 f406 1"/>
              <a:gd name="f471" fmla="*/ 159823 f407 1"/>
              <a:gd name="f472" fmla="*/ 735080 f406 1"/>
              <a:gd name="f473" fmla="*/ 218400 f407 1"/>
              <a:gd name="f474" fmla="*/ 453363 f406 1"/>
              <a:gd name="f475" fmla="*/ 222736 f407 1"/>
              <a:gd name="f476" fmla="*/ 431898 f406 1"/>
              <a:gd name="f477" fmla="*/ 215581 f407 1"/>
              <a:gd name="f478" fmla="*/ 443751 f406 1"/>
              <a:gd name="f479" fmla="*/ 123723 f407 1"/>
              <a:gd name="f480" fmla="*/ 747113 f406 1"/>
              <a:gd name="f481" fmla="*/ 110714 f407 1"/>
              <a:gd name="f482" fmla="*/ 994067 f406 1"/>
              <a:gd name="f483" fmla="*/ 125530 f407 1"/>
              <a:gd name="f484" fmla="*/ 1108655 f406 1"/>
              <a:gd name="f485" fmla="*/ 132576 f407 1"/>
              <a:gd name="f486" fmla="*/ 1171243 f406 1"/>
              <a:gd name="f487" fmla="*/ 128168 f407 1"/>
              <a:gd name="f488" fmla="*/ 1191443 f406 1"/>
              <a:gd name="f489" fmla="*/ 67062 f407 1"/>
              <a:gd name="f490" fmla="*/ 1292118 f406 1"/>
              <a:gd name="f491" fmla="*/ 59690 f407 1"/>
              <a:gd name="f492" fmla="*/ 1296165 f406 1"/>
              <a:gd name="f493" fmla="*/ 55679 f407 1"/>
              <a:gd name="f494" fmla="*/ 1279290 f406 1"/>
              <a:gd name="f495" fmla="*/ 61677 f407 1"/>
              <a:gd name="f496" fmla="*/ 1159643 f406 1"/>
              <a:gd name="f497" fmla="*/ 36635 f407 1"/>
              <a:gd name="f498" fmla="*/ 933937 f406 1"/>
              <a:gd name="f499" fmla="*/ 246 f407 1"/>
              <a:gd name="f500" fmla="*/ 734177 f406 1"/>
              <a:gd name="f501" fmla="*/ 17700 f407 1"/>
              <a:gd name="f502" fmla="*/ 544209 f406 1"/>
              <a:gd name="f503" fmla="*/ 28902 f407 1"/>
              <a:gd name="f504" fmla="*/ 518444 f406 1"/>
              <a:gd name="f505" fmla="*/ 46211 f407 1"/>
              <a:gd name="f506" fmla="*/ 601593 f406 1"/>
              <a:gd name="f507" fmla="*/ 67640 f407 1"/>
              <a:gd name="f508" fmla="*/ 680695 f406 1"/>
              <a:gd name="f509" fmla="*/ 62834 f407 1"/>
              <a:gd name="f510" fmla="*/ 621541 f406 1"/>
              <a:gd name="f511" fmla="*/ 56799 f407 1"/>
              <a:gd name="f512" fmla="*/ 436705 f406 1"/>
              <a:gd name="f513" fmla="*/ 61641 f407 1"/>
              <a:gd name="f514" fmla="*/ 412096 f406 1"/>
              <a:gd name="f515" fmla="*/ 138033 f407 1"/>
              <a:gd name="f516" fmla="*/ 281753 f406 1"/>
              <a:gd name="f517" fmla="*/ 147573 f407 1"/>
              <a:gd name="f518" fmla="*/ 275212 f406 1"/>
              <a:gd name="f519" fmla="*/ 149886 f407 1"/>
              <a:gd name="f520" fmla="*/ 312686 f406 1"/>
              <a:gd name="f521" fmla="*/ 150789 f407 1"/>
              <a:gd name="f522" fmla="*/ 351965 f406 1"/>
              <a:gd name="f523" fmla="*/ 168821 f407 1"/>
              <a:gd name="f524" fmla="*/ 255012 f406 1"/>
              <a:gd name="f525" fmla="*/ 181143 f407 1"/>
              <a:gd name="f526" fmla="*/ 228669 f406 1"/>
              <a:gd name="f527" fmla="*/ 306174 f407 1"/>
              <a:gd name="f528" fmla="*/ 116647 f406 1"/>
              <a:gd name="f529" fmla="*/ 321496 f407 1"/>
              <a:gd name="f530" fmla="*/ 114298 f406 1"/>
              <a:gd name="f531" fmla="*/ 288467 f407 1"/>
              <a:gd name="f532" fmla="*/ 201386 f406 1"/>
              <a:gd name="f533" fmla="*/ 304114 f407 1"/>
              <a:gd name="f534" fmla="*/ 183897 f406 1"/>
              <a:gd name="f535" fmla="*/ 353838 f407 1"/>
              <a:gd name="f536" fmla="*/ 98471 f406 1"/>
              <a:gd name="f537" fmla="*/ 388456 f407 1"/>
              <a:gd name="f538" fmla="*/ 66274 f406 1"/>
              <a:gd name="f539" fmla="*/ 566065 f407 1"/>
              <a:gd name="f540" fmla="*/ 2674 f406 1"/>
              <a:gd name="f541" fmla="*/ 573979 f407 1"/>
              <a:gd name="f542" fmla="*/ 0 f406 1"/>
              <a:gd name="f543" fmla="*/ 595010 f407 1"/>
              <a:gd name="f544" fmla="+- f408 0 f1"/>
              <a:gd name="f545" fmla="*/ f411 1 595046"/>
              <a:gd name="f546" fmla="*/ f412 1 1296182"/>
              <a:gd name="f547" fmla="*/ f413 1 595046"/>
              <a:gd name="f548" fmla="*/ f414 1 1296182"/>
              <a:gd name="f549" fmla="*/ f415 1 595046"/>
              <a:gd name="f550" fmla="*/ f416 1 1296182"/>
              <a:gd name="f551" fmla="*/ f417 1 595046"/>
              <a:gd name="f552" fmla="*/ f418 1 1296182"/>
              <a:gd name="f553" fmla="*/ f419 1 595046"/>
              <a:gd name="f554" fmla="*/ f420 1 1296182"/>
              <a:gd name="f555" fmla="*/ f421 1 595046"/>
              <a:gd name="f556" fmla="*/ f422 1 1296182"/>
              <a:gd name="f557" fmla="*/ f423 1 595046"/>
              <a:gd name="f558" fmla="*/ f424 1 1296182"/>
              <a:gd name="f559" fmla="*/ f425 1 595046"/>
              <a:gd name="f560" fmla="*/ f426 1 1296182"/>
              <a:gd name="f561" fmla="*/ f427 1 595046"/>
              <a:gd name="f562" fmla="*/ f428 1 1296182"/>
              <a:gd name="f563" fmla="*/ f429 1 595046"/>
              <a:gd name="f564" fmla="*/ f430 1 1296182"/>
              <a:gd name="f565" fmla="*/ f431 1 595046"/>
              <a:gd name="f566" fmla="*/ f432 1 1296182"/>
              <a:gd name="f567" fmla="*/ f433 1 595046"/>
              <a:gd name="f568" fmla="*/ f434 1 1296182"/>
              <a:gd name="f569" fmla="*/ f435 1 595046"/>
              <a:gd name="f570" fmla="*/ f436 1 1296182"/>
              <a:gd name="f571" fmla="*/ f437 1 595046"/>
              <a:gd name="f572" fmla="*/ f438 1 1296182"/>
              <a:gd name="f573" fmla="*/ f439 1 595046"/>
              <a:gd name="f574" fmla="*/ f440 1 1296182"/>
              <a:gd name="f575" fmla="*/ f441 1 595046"/>
              <a:gd name="f576" fmla="*/ f442 1 1296182"/>
              <a:gd name="f577" fmla="*/ f443 1 595046"/>
              <a:gd name="f578" fmla="*/ f444 1 1296182"/>
              <a:gd name="f579" fmla="*/ f445 1 595046"/>
              <a:gd name="f580" fmla="*/ f446 1 1296182"/>
              <a:gd name="f581" fmla="*/ f447 1 595046"/>
              <a:gd name="f582" fmla="*/ f448 1 1296182"/>
              <a:gd name="f583" fmla="*/ f449 1 595046"/>
              <a:gd name="f584" fmla="*/ f450 1 1296182"/>
              <a:gd name="f585" fmla="*/ f451 1 595046"/>
              <a:gd name="f586" fmla="*/ f452 1 1296182"/>
              <a:gd name="f587" fmla="*/ f453 1 595046"/>
              <a:gd name="f588" fmla="*/ f454 1 1296182"/>
              <a:gd name="f589" fmla="*/ f455 1 595046"/>
              <a:gd name="f590" fmla="*/ f456 1 1296182"/>
              <a:gd name="f591" fmla="*/ f457 1 595046"/>
              <a:gd name="f592" fmla="*/ f458 1 1296182"/>
              <a:gd name="f593" fmla="*/ f459 1 595046"/>
              <a:gd name="f594" fmla="*/ f460 1 1296182"/>
              <a:gd name="f595" fmla="*/ f461 1 595046"/>
              <a:gd name="f596" fmla="*/ f462 1 1296182"/>
              <a:gd name="f597" fmla="*/ f463 1 595046"/>
              <a:gd name="f598" fmla="*/ f464 1 1296182"/>
              <a:gd name="f599" fmla="*/ f465 1 595046"/>
              <a:gd name="f600" fmla="*/ f466 1 1296182"/>
              <a:gd name="f601" fmla="*/ f467 1 595046"/>
              <a:gd name="f602" fmla="*/ f468 1 1296182"/>
              <a:gd name="f603" fmla="*/ f469 1 595046"/>
              <a:gd name="f604" fmla="*/ f470 1 1296182"/>
              <a:gd name="f605" fmla="*/ f471 1 595046"/>
              <a:gd name="f606" fmla="*/ f472 1 1296182"/>
              <a:gd name="f607" fmla="*/ f473 1 595046"/>
              <a:gd name="f608" fmla="*/ f474 1 1296182"/>
              <a:gd name="f609" fmla="*/ f475 1 595046"/>
              <a:gd name="f610" fmla="*/ f476 1 1296182"/>
              <a:gd name="f611" fmla="*/ f477 1 595046"/>
              <a:gd name="f612" fmla="*/ f478 1 1296182"/>
              <a:gd name="f613" fmla="*/ f479 1 595046"/>
              <a:gd name="f614" fmla="*/ f480 1 1296182"/>
              <a:gd name="f615" fmla="*/ f481 1 595046"/>
              <a:gd name="f616" fmla="*/ f482 1 1296182"/>
              <a:gd name="f617" fmla="*/ f483 1 595046"/>
              <a:gd name="f618" fmla="*/ f484 1 1296182"/>
              <a:gd name="f619" fmla="*/ f485 1 595046"/>
              <a:gd name="f620" fmla="*/ f486 1 1296182"/>
              <a:gd name="f621" fmla="*/ f487 1 595046"/>
              <a:gd name="f622" fmla="*/ f488 1 1296182"/>
              <a:gd name="f623" fmla="*/ f489 1 595046"/>
              <a:gd name="f624" fmla="*/ f490 1 1296182"/>
              <a:gd name="f625" fmla="*/ f491 1 595046"/>
              <a:gd name="f626" fmla="*/ f492 1 1296182"/>
              <a:gd name="f627" fmla="*/ f493 1 595046"/>
              <a:gd name="f628" fmla="*/ f494 1 1296182"/>
              <a:gd name="f629" fmla="*/ f495 1 595046"/>
              <a:gd name="f630" fmla="*/ f496 1 1296182"/>
              <a:gd name="f631" fmla="*/ f497 1 595046"/>
              <a:gd name="f632" fmla="*/ f498 1 1296182"/>
              <a:gd name="f633" fmla="*/ f499 1 595046"/>
              <a:gd name="f634" fmla="*/ f500 1 1296182"/>
              <a:gd name="f635" fmla="*/ f501 1 595046"/>
              <a:gd name="f636" fmla="*/ f502 1 1296182"/>
              <a:gd name="f637" fmla="*/ f503 1 595046"/>
              <a:gd name="f638" fmla="*/ f504 1 1296182"/>
              <a:gd name="f639" fmla="*/ f505 1 595046"/>
              <a:gd name="f640" fmla="*/ f506 1 1296182"/>
              <a:gd name="f641" fmla="*/ f507 1 595046"/>
              <a:gd name="f642" fmla="*/ f508 1 1296182"/>
              <a:gd name="f643" fmla="*/ f509 1 595046"/>
              <a:gd name="f644" fmla="*/ f510 1 1296182"/>
              <a:gd name="f645" fmla="*/ f511 1 595046"/>
              <a:gd name="f646" fmla="*/ f512 1 1296182"/>
              <a:gd name="f647" fmla="*/ f513 1 595046"/>
              <a:gd name="f648" fmla="*/ f514 1 1296182"/>
              <a:gd name="f649" fmla="*/ f515 1 595046"/>
              <a:gd name="f650" fmla="*/ f516 1 1296182"/>
              <a:gd name="f651" fmla="*/ f517 1 595046"/>
              <a:gd name="f652" fmla="*/ f518 1 1296182"/>
              <a:gd name="f653" fmla="*/ f519 1 595046"/>
              <a:gd name="f654" fmla="*/ f520 1 1296182"/>
              <a:gd name="f655" fmla="*/ f521 1 595046"/>
              <a:gd name="f656" fmla="*/ f522 1 1296182"/>
              <a:gd name="f657" fmla="*/ f523 1 595046"/>
              <a:gd name="f658" fmla="*/ f524 1 1296182"/>
              <a:gd name="f659" fmla="*/ f525 1 595046"/>
              <a:gd name="f660" fmla="*/ f526 1 1296182"/>
              <a:gd name="f661" fmla="*/ f527 1 595046"/>
              <a:gd name="f662" fmla="*/ f528 1 1296182"/>
              <a:gd name="f663" fmla="*/ f529 1 595046"/>
              <a:gd name="f664" fmla="*/ f530 1 1296182"/>
              <a:gd name="f665" fmla="*/ f531 1 595046"/>
              <a:gd name="f666" fmla="*/ f532 1 1296182"/>
              <a:gd name="f667" fmla="*/ f533 1 595046"/>
              <a:gd name="f668" fmla="*/ f534 1 1296182"/>
              <a:gd name="f669" fmla="*/ f535 1 595046"/>
              <a:gd name="f670" fmla="*/ f536 1 1296182"/>
              <a:gd name="f671" fmla="*/ f537 1 595046"/>
              <a:gd name="f672" fmla="*/ f538 1 1296182"/>
              <a:gd name="f673" fmla="*/ f539 1 595046"/>
              <a:gd name="f674" fmla="*/ f540 1 1296182"/>
              <a:gd name="f675" fmla="*/ f541 1 595046"/>
              <a:gd name="f676" fmla="*/ f542 1 1296182"/>
              <a:gd name="f677" fmla="*/ f543 1 595046"/>
              <a:gd name="f678" fmla="*/ f402 1 f409"/>
              <a:gd name="f679" fmla="*/ f403 1 f409"/>
              <a:gd name="f680" fmla="*/ f402 1 f410"/>
              <a:gd name="f681" fmla="*/ f404 1 f410"/>
              <a:gd name="f682" fmla="*/ f545 1 f409"/>
              <a:gd name="f683" fmla="*/ f546 1 f410"/>
              <a:gd name="f684" fmla="*/ f547 1 f409"/>
              <a:gd name="f685" fmla="*/ f548 1 f410"/>
              <a:gd name="f686" fmla="*/ f549 1 f409"/>
              <a:gd name="f687" fmla="*/ f550 1 f410"/>
              <a:gd name="f688" fmla="*/ f551 1 f409"/>
              <a:gd name="f689" fmla="*/ f552 1 f410"/>
              <a:gd name="f690" fmla="*/ f553 1 f409"/>
              <a:gd name="f691" fmla="*/ f554 1 f410"/>
              <a:gd name="f692" fmla="*/ f555 1 f409"/>
              <a:gd name="f693" fmla="*/ f556 1 f410"/>
              <a:gd name="f694" fmla="*/ f557 1 f409"/>
              <a:gd name="f695" fmla="*/ f558 1 f410"/>
              <a:gd name="f696" fmla="*/ f559 1 f409"/>
              <a:gd name="f697" fmla="*/ f560 1 f410"/>
              <a:gd name="f698" fmla="*/ f561 1 f409"/>
              <a:gd name="f699" fmla="*/ f562 1 f410"/>
              <a:gd name="f700" fmla="*/ f563 1 f409"/>
              <a:gd name="f701" fmla="*/ f564 1 f410"/>
              <a:gd name="f702" fmla="*/ f565 1 f409"/>
              <a:gd name="f703" fmla="*/ f566 1 f410"/>
              <a:gd name="f704" fmla="*/ f567 1 f409"/>
              <a:gd name="f705" fmla="*/ f568 1 f410"/>
              <a:gd name="f706" fmla="*/ f569 1 f409"/>
              <a:gd name="f707" fmla="*/ f570 1 f410"/>
              <a:gd name="f708" fmla="*/ f571 1 f409"/>
              <a:gd name="f709" fmla="*/ f572 1 f410"/>
              <a:gd name="f710" fmla="*/ f573 1 f409"/>
              <a:gd name="f711" fmla="*/ f574 1 f410"/>
              <a:gd name="f712" fmla="*/ f575 1 f409"/>
              <a:gd name="f713" fmla="*/ f576 1 f410"/>
              <a:gd name="f714" fmla="*/ f577 1 f409"/>
              <a:gd name="f715" fmla="*/ f578 1 f410"/>
              <a:gd name="f716" fmla="*/ f579 1 f409"/>
              <a:gd name="f717" fmla="*/ f580 1 f410"/>
              <a:gd name="f718" fmla="*/ f581 1 f409"/>
              <a:gd name="f719" fmla="*/ f582 1 f410"/>
              <a:gd name="f720" fmla="*/ f583 1 f409"/>
              <a:gd name="f721" fmla="*/ f584 1 f410"/>
              <a:gd name="f722" fmla="*/ f585 1 f409"/>
              <a:gd name="f723" fmla="*/ f586 1 f410"/>
              <a:gd name="f724" fmla="*/ f587 1 f409"/>
              <a:gd name="f725" fmla="*/ f588 1 f410"/>
              <a:gd name="f726" fmla="*/ f589 1 f409"/>
              <a:gd name="f727" fmla="*/ f590 1 f410"/>
              <a:gd name="f728" fmla="*/ f591 1 f409"/>
              <a:gd name="f729" fmla="*/ f592 1 f410"/>
              <a:gd name="f730" fmla="*/ f593 1 f409"/>
              <a:gd name="f731" fmla="*/ f594 1 f410"/>
              <a:gd name="f732" fmla="*/ f595 1 f409"/>
              <a:gd name="f733" fmla="*/ f596 1 f410"/>
              <a:gd name="f734" fmla="*/ f597 1 f409"/>
              <a:gd name="f735" fmla="*/ f598 1 f410"/>
              <a:gd name="f736" fmla="*/ f599 1 f409"/>
              <a:gd name="f737" fmla="*/ f600 1 f410"/>
              <a:gd name="f738" fmla="*/ f601 1 f409"/>
              <a:gd name="f739" fmla="*/ f602 1 f410"/>
              <a:gd name="f740" fmla="*/ f603 1 f409"/>
              <a:gd name="f741" fmla="*/ f604 1 f410"/>
              <a:gd name="f742" fmla="*/ f605 1 f409"/>
              <a:gd name="f743" fmla="*/ f606 1 f410"/>
              <a:gd name="f744" fmla="*/ f607 1 f409"/>
              <a:gd name="f745" fmla="*/ f608 1 f410"/>
              <a:gd name="f746" fmla="*/ f609 1 f409"/>
              <a:gd name="f747" fmla="*/ f610 1 f410"/>
              <a:gd name="f748" fmla="*/ f611 1 f409"/>
              <a:gd name="f749" fmla="*/ f612 1 f410"/>
              <a:gd name="f750" fmla="*/ f613 1 f409"/>
              <a:gd name="f751" fmla="*/ f614 1 f410"/>
              <a:gd name="f752" fmla="*/ f615 1 f409"/>
              <a:gd name="f753" fmla="*/ f616 1 f410"/>
              <a:gd name="f754" fmla="*/ f617 1 f409"/>
              <a:gd name="f755" fmla="*/ f618 1 f410"/>
              <a:gd name="f756" fmla="*/ f619 1 f409"/>
              <a:gd name="f757" fmla="*/ f620 1 f410"/>
              <a:gd name="f758" fmla="*/ f621 1 f409"/>
              <a:gd name="f759" fmla="*/ f622 1 f410"/>
              <a:gd name="f760" fmla="*/ f623 1 f409"/>
              <a:gd name="f761" fmla="*/ f624 1 f410"/>
              <a:gd name="f762" fmla="*/ f625 1 f409"/>
              <a:gd name="f763" fmla="*/ f626 1 f410"/>
              <a:gd name="f764" fmla="*/ f627 1 f409"/>
              <a:gd name="f765" fmla="*/ f628 1 f410"/>
              <a:gd name="f766" fmla="*/ f629 1 f409"/>
              <a:gd name="f767" fmla="*/ f630 1 f410"/>
              <a:gd name="f768" fmla="*/ f631 1 f409"/>
              <a:gd name="f769" fmla="*/ f632 1 f410"/>
              <a:gd name="f770" fmla="*/ f633 1 f409"/>
              <a:gd name="f771" fmla="*/ f634 1 f410"/>
              <a:gd name="f772" fmla="*/ f635 1 f409"/>
              <a:gd name="f773" fmla="*/ f636 1 f410"/>
              <a:gd name="f774" fmla="*/ f637 1 f409"/>
              <a:gd name="f775" fmla="*/ f638 1 f410"/>
              <a:gd name="f776" fmla="*/ f639 1 f409"/>
              <a:gd name="f777" fmla="*/ f640 1 f410"/>
              <a:gd name="f778" fmla="*/ f641 1 f409"/>
              <a:gd name="f779" fmla="*/ f642 1 f410"/>
              <a:gd name="f780" fmla="*/ f643 1 f409"/>
              <a:gd name="f781" fmla="*/ f644 1 f410"/>
              <a:gd name="f782" fmla="*/ f645 1 f409"/>
              <a:gd name="f783" fmla="*/ f646 1 f410"/>
              <a:gd name="f784" fmla="*/ f647 1 f409"/>
              <a:gd name="f785" fmla="*/ f648 1 f410"/>
              <a:gd name="f786" fmla="*/ f649 1 f409"/>
              <a:gd name="f787" fmla="*/ f650 1 f410"/>
              <a:gd name="f788" fmla="*/ f651 1 f409"/>
              <a:gd name="f789" fmla="*/ f652 1 f410"/>
              <a:gd name="f790" fmla="*/ f653 1 f409"/>
              <a:gd name="f791" fmla="*/ f654 1 f410"/>
              <a:gd name="f792" fmla="*/ f655 1 f409"/>
              <a:gd name="f793" fmla="*/ f656 1 f410"/>
              <a:gd name="f794" fmla="*/ f657 1 f409"/>
              <a:gd name="f795" fmla="*/ f658 1 f410"/>
              <a:gd name="f796" fmla="*/ f659 1 f409"/>
              <a:gd name="f797" fmla="*/ f660 1 f410"/>
              <a:gd name="f798" fmla="*/ f661 1 f409"/>
              <a:gd name="f799" fmla="*/ f662 1 f410"/>
              <a:gd name="f800" fmla="*/ f663 1 f409"/>
              <a:gd name="f801" fmla="*/ f664 1 f410"/>
              <a:gd name="f802" fmla="*/ f665 1 f409"/>
              <a:gd name="f803" fmla="*/ f666 1 f410"/>
              <a:gd name="f804" fmla="*/ f667 1 f409"/>
              <a:gd name="f805" fmla="*/ f668 1 f410"/>
              <a:gd name="f806" fmla="*/ f669 1 f409"/>
              <a:gd name="f807" fmla="*/ f670 1 f410"/>
              <a:gd name="f808" fmla="*/ f671 1 f409"/>
              <a:gd name="f809" fmla="*/ f672 1 f410"/>
              <a:gd name="f810" fmla="*/ f673 1 f409"/>
              <a:gd name="f811" fmla="*/ f674 1 f410"/>
              <a:gd name="f812" fmla="*/ f675 1 f409"/>
              <a:gd name="f813" fmla="*/ f676 1 f410"/>
              <a:gd name="f814" fmla="*/ f677 1 f409"/>
              <a:gd name="f815" fmla="*/ f678 f400 1"/>
              <a:gd name="f816" fmla="*/ f679 f400 1"/>
              <a:gd name="f817" fmla="*/ f681 f401 1"/>
              <a:gd name="f818" fmla="*/ f680 f401 1"/>
              <a:gd name="f819" fmla="*/ f682 f400 1"/>
              <a:gd name="f820" fmla="*/ f683 f401 1"/>
              <a:gd name="f821" fmla="*/ f684 f400 1"/>
              <a:gd name="f822" fmla="*/ f685 f401 1"/>
              <a:gd name="f823" fmla="*/ f686 f400 1"/>
              <a:gd name="f824" fmla="*/ f687 f401 1"/>
              <a:gd name="f825" fmla="*/ f688 f400 1"/>
              <a:gd name="f826" fmla="*/ f689 f401 1"/>
              <a:gd name="f827" fmla="*/ f690 f400 1"/>
              <a:gd name="f828" fmla="*/ f691 f401 1"/>
              <a:gd name="f829" fmla="*/ f692 f400 1"/>
              <a:gd name="f830" fmla="*/ f693 f401 1"/>
              <a:gd name="f831" fmla="*/ f694 f400 1"/>
              <a:gd name="f832" fmla="*/ f695 f401 1"/>
              <a:gd name="f833" fmla="*/ f696 f400 1"/>
              <a:gd name="f834" fmla="*/ f697 f401 1"/>
              <a:gd name="f835" fmla="*/ f698 f400 1"/>
              <a:gd name="f836" fmla="*/ f699 f401 1"/>
              <a:gd name="f837" fmla="*/ f700 f400 1"/>
              <a:gd name="f838" fmla="*/ f701 f401 1"/>
              <a:gd name="f839" fmla="*/ f702 f400 1"/>
              <a:gd name="f840" fmla="*/ f703 f401 1"/>
              <a:gd name="f841" fmla="*/ f704 f400 1"/>
              <a:gd name="f842" fmla="*/ f705 f401 1"/>
              <a:gd name="f843" fmla="*/ f706 f400 1"/>
              <a:gd name="f844" fmla="*/ f707 f401 1"/>
              <a:gd name="f845" fmla="*/ f708 f400 1"/>
              <a:gd name="f846" fmla="*/ f709 f401 1"/>
              <a:gd name="f847" fmla="*/ f710 f400 1"/>
              <a:gd name="f848" fmla="*/ f711 f401 1"/>
              <a:gd name="f849" fmla="*/ f712 f400 1"/>
              <a:gd name="f850" fmla="*/ f713 f401 1"/>
              <a:gd name="f851" fmla="*/ f714 f400 1"/>
              <a:gd name="f852" fmla="*/ f715 f401 1"/>
              <a:gd name="f853" fmla="*/ f716 f400 1"/>
              <a:gd name="f854" fmla="*/ f717 f401 1"/>
              <a:gd name="f855" fmla="*/ f718 f400 1"/>
              <a:gd name="f856" fmla="*/ f719 f401 1"/>
              <a:gd name="f857" fmla="*/ f720 f400 1"/>
              <a:gd name="f858" fmla="*/ f721 f401 1"/>
              <a:gd name="f859" fmla="*/ f722 f400 1"/>
              <a:gd name="f860" fmla="*/ f723 f401 1"/>
              <a:gd name="f861" fmla="*/ f724 f400 1"/>
              <a:gd name="f862" fmla="*/ f725 f401 1"/>
              <a:gd name="f863" fmla="*/ f726 f400 1"/>
              <a:gd name="f864" fmla="*/ f727 f401 1"/>
              <a:gd name="f865" fmla="*/ f728 f400 1"/>
              <a:gd name="f866" fmla="*/ f729 f401 1"/>
              <a:gd name="f867" fmla="*/ f730 f400 1"/>
              <a:gd name="f868" fmla="*/ f731 f401 1"/>
              <a:gd name="f869" fmla="*/ f732 f400 1"/>
              <a:gd name="f870" fmla="*/ f733 f401 1"/>
              <a:gd name="f871" fmla="*/ f734 f400 1"/>
              <a:gd name="f872" fmla="*/ f735 f401 1"/>
              <a:gd name="f873" fmla="*/ f736 f400 1"/>
              <a:gd name="f874" fmla="*/ f737 f401 1"/>
              <a:gd name="f875" fmla="*/ f738 f400 1"/>
              <a:gd name="f876" fmla="*/ f739 f401 1"/>
              <a:gd name="f877" fmla="*/ f740 f400 1"/>
              <a:gd name="f878" fmla="*/ f741 f401 1"/>
              <a:gd name="f879" fmla="*/ f742 f400 1"/>
              <a:gd name="f880" fmla="*/ f743 f401 1"/>
              <a:gd name="f881" fmla="*/ f744 f400 1"/>
              <a:gd name="f882" fmla="*/ f745 f401 1"/>
              <a:gd name="f883" fmla="*/ f746 f400 1"/>
              <a:gd name="f884" fmla="*/ f747 f401 1"/>
              <a:gd name="f885" fmla="*/ f748 f400 1"/>
              <a:gd name="f886" fmla="*/ f749 f401 1"/>
              <a:gd name="f887" fmla="*/ f750 f400 1"/>
              <a:gd name="f888" fmla="*/ f751 f401 1"/>
              <a:gd name="f889" fmla="*/ f752 f400 1"/>
              <a:gd name="f890" fmla="*/ f753 f401 1"/>
              <a:gd name="f891" fmla="*/ f754 f400 1"/>
              <a:gd name="f892" fmla="*/ f755 f401 1"/>
              <a:gd name="f893" fmla="*/ f756 f400 1"/>
              <a:gd name="f894" fmla="*/ f757 f401 1"/>
              <a:gd name="f895" fmla="*/ f758 f400 1"/>
              <a:gd name="f896" fmla="*/ f759 f401 1"/>
              <a:gd name="f897" fmla="*/ f760 f400 1"/>
              <a:gd name="f898" fmla="*/ f761 f401 1"/>
              <a:gd name="f899" fmla="*/ f762 f400 1"/>
              <a:gd name="f900" fmla="*/ f763 f401 1"/>
              <a:gd name="f901" fmla="*/ f764 f400 1"/>
              <a:gd name="f902" fmla="*/ f765 f401 1"/>
              <a:gd name="f903" fmla="*/ f766 f400 1"/>
              <a:gd name="f904" fmla="*/ f767 f401 1"/>
              <a:gd name="f905" fmla="*/ f768 f400 1"/>
              <a:gd name="f906" fmla="*/ f769 f401 1"/>
              <a:gd name="f907" fmla="*/ f770 f400 1"/>
              <a:gd name="f908" fmla="*/ f771 f401 1"/>
              <a:gd name="f909" fmla="*/ f772 f400 1"/>
              <a:gd name="f910" fmla="*/ f773 f401 1"/>
              <a:gd name="f911" fmla="*/ f774 f400 1"/>
              <a:gd name="f912" fmla="*/ f775 f401 1"/>
              <a:gd name="f913" fmla="*/ f776 f400 1"/>
              <a:gd name="f914" fmla="*/ f777 f401 1"/>
              <a:gd name="f915" fmla="*/ f778 f400 1"/>
              <a:gd name="f916" fmla="*/ f779 f401 1"/>
              <a:gd name="f917" fmla="*/ f780 f400 1"/>
              <a:gd name="f918" fmla="*/ f781 f401 1"/>
              <a:gd name="f919" fmla="*/ f782 f400 1"/>
              <a:gd name="f920" fmla="*/ f783 f401 1"/>
              <a:gd name="f921" fmla="*/ f784 f400 1"/>
              <a:gd name="f922" fmla="*/ f785 f401 1"/>
              <a:gd name="f923" fmla="*/ f786 f400 1"/>
              <a:gd name="f924" fmla="*/ f787 f401 1"/>
              <a:gd name="f925" fmla="*/ f788 f400 1"/>
              <a:gd name="f926" fmla="*/ f789 f401 1"/>
              <a:gd name="f927" fmla="*/ f790 f400 1"/>
              <a:gd name="f928" fmla="*/ f791 f401 1"/>
              <a:gd name="f929" fmla="*/ f792 f400 1"/>
              <a:gd name="f930" fmla="*/ f793 f401 1"/>
              <a:gd name="f931" fmla="*/ f794 f400 1"/>
              <a:gd name="f932" fmla="*/ f795 f401 1"/>
              <a:gd name="f933" fmla="*/ f796 f400 1"/>
              <a:gd name="f934" fmla="*/ f797 f401 1"/>
              <a:gd name="f935" fmla="*/ f798 f400 1"/>
              <a:gd name="f936" fmla="*/ f799 f401 1"/>
              <a:gd name="f937" fmla="*/ f800 f400 1"/>
              <a:gd name="f938" fmla="*/ f801 f401 1"/>
              <a:gd name="f939" fmla="*/ f802 f400 1"/>
              <a:gd name="f940" fmla="*/ f803 f401 1"/>
              <a:gd name="f941" fmla="*/ f804 f400 1"/>
              <a:gd name="f942" fmla="*/ f805 f401 1"/>
              <a:gd name="f943" fmla="*/ f806 f400 1"/>
              <a:gd name="f944" fmla="*/ f807 f401 1"/>
              <a:gd name="f945" fmla="*/ f808 f400 1"/>
              <a:gd name="f946" fmla="*/ f809 f401 1"/>
              <a:gd name="f947" fmla="*/ f810 f400 1"/>
              <a:gd name="f948" fmla="*/ f811 f401 1"/>
              <a:gd name="f949" fmla="*/ f812 f400 1"/>
              <a:gd name="f950" fmla="*/ f813 f401 1"/>
              <a:gd name="f951" fmla="*/ f814 f4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4">
                <a:pos x="f819" y="f820"/>
              </a:cxn>
              <a:cxn ang="f544">
                <a:pos x="f821" y="f822"/>
              </a:cxn>
              <a:cxn ang="f544">
                <a:pos x="f823" y="f824"/>
              </a:cxn>
              <a:cxn ang="f544">
                <a:pos x="f825" y="f826"/>
              </a:cxn>
              <a:cxn ang="f544">
                <a:pos x="f827" y="f828"/>
              </a:cxn>
              <a:cxn ang="f544">
                <a:pos x="f829" y="f830"/>
              </a:cxn>
              <a:cxn ang="f544">
                <a:pos x="f831" y="f832"/>
              </a:cxn>
              <a:cxn ang="f544">
                <a:pos x="f833" y="f834"/>
              </a:cxn>
              <a:cxn ang="f544">
                <a:pos x="f835" y="f836"/>
              </a:cxn>
              <a:cxn ang="f544">
                <a:pos x="f837" y="f838"/>
              </a:cxn>
              <a:cxn ang="f544">
                <a:pos x="f839" y="f840"/>
              </a:cxn>
              <a:cxn ang="f544">
                <a:pos x="f841" y="f842"/>
              </a:cxn>
              <a:cxn ang="f544">
                <a:pos x="f843" y="f844"/>
              </a:cxn>
              <a:cxn ang="f544">
                <a:pos x="f845" y="f846"/>
              </a:cxn>
              <a:cxn ang="f544">
                <a:pos x="f847" y="f848"/>
              </a:cxn>
              <a:cxn ang="f544">
                <a:pos x="f849" y="f850"/>
              </a:cxn>
              <a:cxn ang="f544">
                <a:pos x="f851" y="f852"/>
              </a:cxn>
              <a:cxn ang="f544">
                <a:pos x="f853" y="f854"/>
              </a:cxn>
              <a:cxn ang="f544">
                <a:pos x="f855" y="f856"/>
              </a:cxn>
              <a:cxn ang="f544">
                <a:pos x="f857" y="f858"/>
              </a:cxn>
              <a:cxn ang="f544">
                <a:pos x="f859" y="f860"/>
              </a:cxn>
              <a:cxn ang="f544">
                <a:pos x="f861" y="f862"/>
              </a:cxn>
              <a:cxn ang="f544">
                <a:pos x="f863" y="f864"/>
              </a:cxn>
              <a:cxn ang="f544">
                <a:pos x="f865" y="f866"/>
              </a:cxn>
              <a:cxn ang="f544">
                <a:pos x="f867" y="f868"/>
              </a:cxn>
              <a:cxn ang="f544">
                <a:pos x="f869" y="f870"/>
              </a:cxn>
              <a:cxn ang="f544">
                <a:pos x="f871" y="f872"/>
              </a:cxn>
              <a:cxn ang="f544">
                <a:pos x="f873" y="f874"/>
              </a:cxn>
              <a:cxn ang="f544">
                <a:pos x="f875" y="f876"/>
              </a:cxn>
              <a:cxn ang="f544">
                <a:pos x="f877" y="f878"/>
              </a:cxn>
              <a:cxn ang="f544">
                <a:pos x="f879" y="f880"/>
              </a:cxn>
              <a:cxn ang="f544">
                <a:pos x="f881" y="f882"/>
              </a:cxn>
              <a:cxn ang="f544">
                <a:pos x="f883" y="f884"/>
              </a:cxn>
              <a:cxn ang="f544">
                <a:pos x="f885" y="f886"/>
              </a:cxn>
              <a:cxn ang="f544">
                <a:pos x="f887" y="f888"/>
              </a:cxn>
              <a:cxn ang="f544">
                <a:pos x="f889" y="f890"/>
              </a:cxn>
              <a:cxn ang="f544">
                <a:pos x="f891" y="f892"/>
              </a:cxn>
              <a:cxn ang="f544">
                <a:pos x="f893" y="f894"/>
              </a:cxn>
              <a:cxn ang="f544">
                <a:pos x="f895" y="f896"/>
              </a:cxn>
              <a:cxn ang="f544">
                <a:pos x="f897" y="f898"/>
              </a:cxn>
              <a:cxn ang="f544">
                <a:pos x="f899" y="f900"/>
              </a:cxn>
              <a:cxn ang="f544">
                <a:pos x="f901" y="f902"/>
              </a:cxn>
              <a:cxn ang="f544">
                <a:pos x="f903" y="f904"/>
              </a:cxn>
              <a:cxn ang="f544">
                <a:pos x="f905" y="f906"/>
              </a:cxn>
              <a:cxn ang="f544">
                <a:pos x="f907" y="f908"/>
              </a:cxn>
              <a:cxn ang="f544">
                <a:pos x="f909" y="f910"/>
              </a:cxn>
              <a:cxn ang="f544">
                <a:pos x="f911" y="f912"/>
              </a:cxn>
              <a:cxn ang="f544">
                <a:pos x="f913" y="f914"/>
              </a:cxn>
              <a:cxn ang="f544">
                <a:pos x="f915" y="f916"/>
              </a:cxn>
              <a:cxn ang="f544">
                <a:pos x="f917" y="f918"/>
              </a:cxn>
              <a:cxn ang="f544">
                <a:pos x="f919" y="f920"/>
              </a:cxn>
              <a:cxn ang="f544">
                <a:pos x="f921" y="f922"/>
              </a:cxn>
              <a:cxn ang="f544">
                <a:pos x="f923" y="f924"/>
              </a:cxn>
              <a:cxn ang="f544">
                <a:pos x="f925" y="f926"/>
              </a:cxn>
              <a:cxn ang="f544">
                <a:pos x="f927" y="f928"/>
              </a:cxn>
              <a:cxn ang="f544">
                <a:pos x="f929" y="f930"/>
              </a:cxn>
              <a:cxn ang="f544">
                <a:pos x="f931" y="f932"/>
              </a:cxn>
              <a:cxn ang="f544">
                <a:pos x="f933" y="f934"/>
              </a:cxn>
              <a:cxn ang="f544">
                <a:pos x="f935" y="f936"/>
              </a:cxn>
              <a:cxn ang="f544">
                <a:pos x="f937" y="f938"/>
              </a:cxn>
              <a:cxn ang="f544">
                <a:pos x="f939" y="f940"/>
              </a:cxn>
              <a:cxn ang="f544">
                <a:pos x="f941" y="f942"/>
              </a:cxn>
              <a:cxn ang="f544">
                <a:pos x="f943" y="f944"/>
              </a:cxn>
              <a:cxn ang="f544">
                <a:pos x="f945" y="f946"/>
              </a:cxn>
              <a:cxn ang="f544">
                <a:pos x="f947" y="f948"/>
              </a:cxn>
              <a:cxn ang="f544">
                <a:pos x="f949" y="f950"/>
              </a:cxn>
              <a:cxn ang="f544">
                <a:pos x="f951" y="f950"/>
              </a:cxn>
            </a:cxnLst>
            <a:rect l="f815" t="f818" r="f816" b="f817"/>
            <a:pathLst>
              <a:path w="595046" h="1296182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73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30" y="f231"/>
                  <a:pt x="f232" y="f233"/>
                  <a:pt x="f234" y="f235"/>
                </a:cubicBezTo>
                <a:cubicBezTo>
                  <a:pt x="f236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cubicBezTo>
                  <a:pt x="f272" y="f273"/>
                  <a:pt x="f274" y="f275"/>
                  <a:pt x="f276" y="f277"/>
                </a:cubicBez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182" y="f328"/>
                  <a:pt x="f329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37" y="f338"/>
                  <a:pt x="f339" y="f340"/>
                  <a:pt x="f341" y="f342"/>
                </a:cubicBezTo>
                <a:cubicBezTo>
                  <a:pt x="f343" y="f344"/>
                  <a:pt x="f345" y="f346"/>
                  <a:pt x="f347" y="f348"/>
                </a:cubicBezTo>
                <a:cubicBezTo>
                  <a:pt x="f349" y="f350"/>
                  <a:pt x="f351" y="f352"/>
                  <a:pt x="f353" y="f354"/>
                </a:cubicBezTo>
                <a:cubicBezTo>
                  <a:pt x="f355" y="f356"/>
                  <a:pt x="f357" y="f358"/>
                  <a:pt x="f359" y="f360"/>
                </a:cubicBezTo>
                <a:cubicBezTo>
                  <a:pt x="f361" y="f362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77" y="f378"/>
                </a:cubicBezTo>
                <a:cubicBezTo>
                  <a:pt x="f379" y="f380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90"/>
                </a:cubicBezTo>
                <a:cubicBezTo>
                  <a:pt x="f391" y="f392"/>
                  <a:pt x="f393" y="f394"/>
                  <a:pt x="f395" y="f5"/>
                </a:cubicBezTo>
                <a:cubicBezTo>
                  <a:pt x="f396" y="f5"/>
                  <a:pt x="f397" y="f5"/>
                  <a:pt x="f398" y="f5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Forma libre: forma 270">
            <a:extLst>
              <a:ext uri="{FF2B5EF4-FFF2-40B4-BE49-F238E27FC236}">
                <a16:creationId xmlns:a16="http://schemas.microsoft.com/office/drawing/2014/main" id="{DA66D41D-470E-4897-94F1-0680B3C4E36F}"/>
              </a:ext>
            </a:extLst>
          </p:cNvPr>
          <p:cNvSpPr/>
          <p:nvPr/>
        </p:nvSpPr>
        <p:spPr>
          <a:xfrm>
            <a:off x="7899135" y="3694093"/>
            <a:ext cx="1131670" cy="12155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1670"/>
              <a:gd name="f7" fmla="val 1215503"/>
              <a:gd name="f8" fmla="val 430405"/>
              <a:gd name="f9" fmla="val 1126177"/>
              <a:gd name="f10" fmla="val 444462"/>
              <a:gd name="f11" fmla="val 1129141"/>
              <a:gd name="f12" fmla="val 459531"/>
              <a:gd name="f13" fmla="val 1126431"/>
              <a:gd name="f14" fmla="val 474057"/>
              <a:gd name="f15" fmla="val 1108290"/>
              <a:gd name="f16" fmla="val 571300"/>
              <a:gd name="f17" fmla="val 1065577"/>
              <a:gd name="f18" fmla="val 657087"/>
              <a:gd name="f19" fmla="val 1006314"/>
              <a:gd name="f20" fmla="val 735357"/>
              <a:gd name="f21" fmla="val 956808"/>
              <a:gd name="f22" fmla="val 800728"/>
              <a:gd name="f23" fmla="val 896171"/>
              <a:gd name="f24" fmla="val 854787"/>
              <a:gd name="f25" fmla="val 833005"/>
              <a:gd name="f26" fmla="val 906281"/>
              <a:gd name="f27" fmla="val 792786"/>
              <a:gd name="f28" fmla="val 939093"/>
              <a:gd name="f29" fmla="val 753506"/>
              <a:gd name="f30" fmla="val 972952"/>
              <a:gd name="f31" fmla="val 717623"/>
              <a:gd name="f32" fmla="val 1010606"/>
              <a:gd name="f33" fmla="val 667141"/>
              <a:gd name="f34" fmla="val 1063581"/>
              <a:gd name="f35" fmla="val 630463"/>
              <a:gd name="f36" fmla="val 1123712"/>
              <a:gd name="f37" fmla="val 619044"/>
              <a:gd name="f38" fmla="val 1197249"/>
              <a:gd name="f39" fmla="val 618393"/>
              <a:gd name="f40" fmla="val 1201333"/>
              <a:gd name="f41" fmla="val 617345"/>
              <a:gd name="f42" fmla="val 1205669"/>
              <a:gd name="f43" fmla="val 615213"/>
              <a:gd name="f44" fmla="val 1209138"/>
              <a:gd name="f45" fmla="val 610190"/>
              <a:gd name="f46" fmla="val 1217341"/>
              <a:gd name="f47" fmla="val 597687"/>
              <a:gd name="f48" fmla="val 1217666"/>
              <a:gd name="f49" fmla="val 592086"/>
              <a:gd name="f50" fmla="val 1209824"/>
              <a:gd name="f51" fmla="val 590135"/>
              <a:gd name="f52" fmla="val 1207078"/>
              <a:gd name="f53" fmla="val 588978"/>
              <a:gd name="f54" fmla="val 1203537"/>
              <a:gd name="f55" fmla="val 588111"/>
              <a:gd name="f56" fmla="val 1200176"/>
              <a:gd name="f57" fmla="val 565852"/>
              <a:gd name="f58" fmla="val 1115654"/>
              <a:gd name="f59" fmla="val 513924"/>
              <a:gd name="f60" fmla="val 1052090"/>
              <a:gd name="f61" fmla="val 446422"/>
              <a:gd name="f62" fmla="val 999476"/>
              <a:gd name="f63" fmla="val 402697"/>
              <a:gd name="f64" fmla="val 965364"/>
              <a:gd name="f65" fmla="val 356262"/>
              <a:gd name="f66" fmla="val 935082"/>
              <a:gd name="f67" fmla="val 310767"/>
              <a:gd name="f68" fmla="val 903499"/>
              <a:gd name="f69" fmla="val 236543"/>
              <a:gd name="f70" fmla="val 852005"/>
              <a:gd name="f71" fmla="val 169258"/>
              <a:gd name="f72" fmla="val 793103"/>
              <a:gd name="f73" fmla="val 114765"/>
              <a:gd name="f74" fmla="val 720578"/>
              <a:gd name="f75" fmla="val 58211"/>
              <a:gd name="f76" fmla="val 645342"/>
              <a:gd name="f77" fmla="val 18751"/>
              <a:gd name="f78" fmla="val 562266"/>
              <a:gd name="f79" fmla="val 5272"/>
              <a:gd name="f80" fmla="val 468601"/>
              <a:gd name="f81" fmla="val -14025"/>
              <a:gd name="f82" fmla="val 334536"/>
              <a:gd name="f83" fmla="val 19221"/>
              <a:gd name="f84" fmla="val 214926"/>
              <a:gd name="f85" fmla="val 112054"/>
              <a:gd name="f86" fmla="val 115046"/>
              <a:gd name="f87" fmla="val 160802"/>
              <a:gd name="f88" fmla="val 62576"/>
              <a:gd name="f89" fmla="val 222523"/>
              <a:gd name="f90" fmla="val 32981"/>
              <a:gd name="f91" fmla="val 294722"/>
              <a:gd name="f92" fmla="val 24561"/>
              <a:gd name="f93" fmla="val 345999"/>
              <a:gd name="f94" fmla="val 18562"/>
              <a:gd name="f95" fmla="val 395289"/>
              <a:gd name="f96" fmla="val 24236"/>
              <a:gd name="f97" fmla="val 444000"/>
              <a:gd name="f98" fmla="val 39557"/>
              <a:gd name="f99" fmla="val 479305"/>
              <a:gd name="f100" fmla="val 50651"/>
              <a:gd name="f101" fmla="val 510491"/>
              <a:gd name="f102" fmla="val 68936"/>
              <a:gd name="f103" fmla="val 538460"/>
              <a:gd name="f104" fmla="val 93147"/>
              <a:gd name="f105" fmla="val 551216"/>
              <a:gd name="f106" fmla="val 104205"/>
              <a:gd name="f107" fmla="val 551578"/>
              <a:gd name="f108" fmla="val 103807"/>
              <a:gd name="f109" fmla="val 563358"/>
              <a:gd name="f110" fmla="val 91918"/>
              <a:gd name="f111" fmla="val 675886"/>
              <a:gd name="f112" fmla="val -21657"/>
              <a:gd name="f113" fmla="val 865022"/>
              <a:gd name="f114" fmla="val -31522"/>
              <a:gd name="f115" fmla="val 989402"/>
              <a:gd name="f116" fmla="val 70923"/>
              <a:gd name="f117" fmla="val 1062687"/>
              <a:gd name="f118" fmla="val 131307"/>
              <a:gd name="f119" fmla="val 1103881"/>
              <a:gd name="f120" fmla="val 211095"/>
              <a:gd name="f121" fmla="val 1124334"/>
              <a:gd name="f122" fmla="val 302809"/>
              <a:gd name="f123" fmla="val 1128490"/>
              <a:gd name="f124" fmla="val 321419"/>
              <a:gd name="f125" fmla="val 1126503"/>
              <a:gd name="f126" fmla="val 340571"/>
              <a:gd name="f127" fmla="val 358892"/>
              <a:gd name="f128" fmla="val 599819"/>
              <a:gd name="f129" fmla="val 1138600"/>
              <a:gd name="f130" fmla="val 606866"/>
              <a:gd name="f131" fmla="val 1106909"/>
              <a:gd name="f132" fmla="val 616189"/>
              <a:gd name="f133" fmla="val 1081505"/>
              <a:gd name="f134" fmla="val 628150"/>
              <a:gd name="f135" fmla="val 1057077"/>
              <a:gd name="f136" fmla="val 663274"/>
              <a:gd name="f137" fmla="val 985419"/>
              <a:gd name="f138" fmla="val 715672"/>
              <a:gd name="f139" fmla="val 927132"/>
              <a:gd name="f140" fmla="val 772514"/>
              <a:gd name="f141" fmla="val 872638"/>
              <a:gd name="f142" fmla="val 806409"/>
              <a:gd name="f143" fmla="val 840116"/>
              <a:gd name="f144" fmla="val 840630"/>
              <a:gd name="f145" fmla="val 807991"/>
              <a:gd name="f146" fmla="val 873333"/>
              <a:gd name="f147" fmla="val 774276"/>
              <a:gd name="f148" fmla="val 918901"/>
              <a:gd name="f149" fmla="val 727263"/>
              <a:gd name="f150" fmla="val 958723"/>
              <a:gd name="f151" fmla="val 675697"/>
              <a:gd name="f152" fmla="val 989945"/>
              <a:gd name="f153" fmla="val 618060"/>
              <a:gd name="f154" fmla="val 1034284"/>
              <a:gd name="f155" fmla="val 536248"/>
              <a:gd name="f156" fmla="val 1059290"/>
              <a:gd name="f157" fmla="val 450063"/>
              <a:gd name="f158" fmla="val 1046859"/>
              <a:gd name="f159" fmla="val 355676"/>
              <a:gd name="f160" fmla="val 1038584"/>
              <a:gd name="f161" fmla="val 292618"/>
              <a:gd name="f162" fmla="val 1017842"/>
              <a:gd name="f163" fmla="val 234801"/>
              <a:gd name="f164" fmla="val 980188"/>
              <a:gd name="f165" fmla="val 183162"/>
              <a:gd name="f166" fmla="val 897834"/>
              <a:gd name="f167" fmla="val 70273"/>
              <a:gd name="f168" fmla="val 733017"/>
              <a:gd name="f169" fmla="val 63190"/>
              <a:gd name="f170" fmla="val 643688"/>
              <a:gd name="f171" fmla="val 140449"/>
              <a:gd name="f172" fmla="val 626524"/>
              <a:gd name="f173" fmla="val 155301"/>
              <a:gd name="f174" fmla="val 612395"/>
              <a:gd name="f175" fmla="val 172502"/>
              <a:gd name="f176" fmla="val 600253"/>
              <a:gd name="f177" fmla="val 191473"/>
              <a:gd name="f178" fmla="val 592809"/>
              <a:gd name="f179" fmla="val 203145"/>
              <a:gd name="f180" fmla="val 583739"/>
              <a:gd name="f181" fmla="val 213444"/>
              <a:gd name="f182" fmla="val 569284"/>
              <a:gd name="f183" fmla="val 214239"/>
              <a:gd name="f184" fmla="val 545724"/>
              <a:gd name="f185" fmla="val 215540"/>
              <a:gd name="f186" fmla="val 523644"/>
              <a:gd name="f187" fmla="val 212685"/>
              <a:gd name="f188" fmla="val 507528"/>
              <a:gd name="f189" fmla="val 191257"/>
              <a:gd name="f190" fmla="val 452818"/>
              <a:gd name="f191" fmla="val 118479"/>
              <a:gd name="f192" fmla="val 377112"/>
              <a:gd name="f193" fmla="val 100952"/>
              <a:gd name="f194" fmla="val 292048"/>
              <a:gd name="f195" fmla="val 114142"/>
              <a:gd name="f196" fmla="val 228340"/>
              <a:gd name="f197" fmla="val 124007"/>
              <a:gd name="f198" fmla="val 179773"/>
              <a:gd name="f199" fmla="val 159746"/>
              <a:gd name="f200" fmla="val 144071"/>
              <a:gd name="f201" fmla="val 212649"/>
              <a:gd name="f202" fmla="val 79749"/>
              <a:gd name="f203" fmla="val 308012"/>
              <a:gd name="f204" fmla="val 69197"/>
              <a:gd name="f205" fmla="val 411434"/>
              <a:gd name="f206" fmla="val 100961"/>
              <a:gd name="f207" fmla="val 520167"/>
              <a:gd name="f208" fmla="val 126075"/>
              <a:gd name="f209" fmla="val 606171"/>
              <a:gd name="f210" fmla="val 175076"/>
              <a:gd name="f211" fmla="val 678227"/>
              <a:gd name="f212" fmla="val 235604"/>
              <a:gd name="f213" fmla="val 743018"/>
              <a:gd name="f214" fmla="val 280268"/>
              <a:gd name="f215" fmla="val 790826"/>
              <a:gd name="f216" fmla="val 330931"/>
              <a:gd name="f217" fmla="val 831769"/>
              <a:gd name="f218" fmla="val 382605"/>
              <a:gd name="f219" fmla="val 871626"/>
              <a:gd name="f220" fmla="val 423692"/>
              <a:gd name="f221" fmla="val 903318"/>
              <a:gd name="f222" fmla="val 463731"/>
              <a:gd name="f223" fmla="val 936310"/>
              <a:gd name="f224" fmla="val 499144"/>
              <a:gd name="f225" fmla="val 974434"/>
              <a:gd name="f226" fmla="val 542435"/>
              <a:gd name="f227" fmla="val 1021013"/>
              <a:gd name="f228" fmla="val 578680"/>
              <a:gd name="f229" fmla="val 1072182"/>
              <a:gd name="f230" fmla="val 599783"/>
              <a:gd name="f231" fmla="val 1138672"/>
              <a:gd name="f232" fmla="+- 0 0 -90"/>
              <a:gd name="f233" fmla="*/ f3 1 1131670"/>
              <a:gd name="f234" fmla="*/ f4 1 1215503"/>
              <a:gd name="f235" fmla="val f5"/>
              <a:gd name="f236" fmla="val f6"/>
              <a:gd name="f237" fmla="val f7"/>
              <a:gd name="f238" fmla="*/ f232 f0 1"/>
              <a:gd name="f239" fmla="+- f237 0 f235"/>
              <a:gd name="f240" fmla="+- f236 0 f235"/>
              <a:gd name="f241" fmla="*/ f238 1 f2"/>
              <a:gd name="f242" fmla="*/ f240 1 1131670"/>
              <a:gd name="f243" fmla="*/ f239 1 1215503"/>
              <a:gd name="f244" fmla="*/ 1131670 f240 1"/>
              <a:gd name="f245" fmla="*/ 430405 f239 1"/>
              <a:gd name="f246" fmla="*/ 1126431 f240 1"/>
              <a:gd name="f247" fmla="*/ 474057 f239 1"/>
              <a:gd name="f248" fmla="*/ 1006314 f240 1"/>
              <a:gd name="f249" fmla="*/ 735357 f239 1"/>
              <a:gd name="f250" fmla="*/ 833005 f240 1"/>
              <a:gd name="f251" fmla="*/ 906281 f239 1"/>
              <a:gd name="f252" fmla="*/ 717623 f240 1"/>
              <a:gd name="f253" fmla="*/ 1010606 f239 1"/>
              <a:gd name="f254" fmla="*/ 619044 f240 1"/>
              <a:gd name="f255" fmla="*/ 1197249 f239 1"/>
              <a:gd name="f256" fmla="*/ 615213 f240 1"/>
              <a:gd name="f257" fmla="*/ 1209138 f239 1"/>
              <a:gd name="f258" fmla="*/ 592086 f240 1"/>
              <a:gd name="f259" fmla="*/ 1209824 f239 1"/>
              <a:gd name="f260" fmla="*/ 588111 f240 1"/>
              <a:gd name="f261" fmla="*/ 1200176 f239 1"/>
              <a:gd name="f262" fmla="*/ 446422 f240 1"/>
              <a:gd name="f263" fmla="*/ 999476 f239 1"/>
              <a:gd name="f264" fmla="*/ 310767 f240 1"/>
              <a:gd name="f265" fmla="*/ 903499 f239 1"/>
              <a:gd name="f266" fmla="*/ 114765 f240 1"/>
              <a:gd name="f267" fmla="*/ 720578 f239 1"/>
              <a:gd name="f268" fmla="*/ 5272 f240 1"/>
              <a:gd name="f269" fmla="*/ 468601 f239 1"/>
              <a:gd name="f270" fmla="*/ 112054 f240 1"/>
              <a:gd name="f271" fmla="*/ 115046 f239 1"/>
              <a:gd name="f272" fmla="*/ 294722 f240 1"/>
              <a:gd name="f273" fmla="*/ 24561 f239 1"/>
              <a:gd name="f274" fmla="*/ 444000 f240 1"/>
              <a:gd name="f275" fmla="*/ 39557 f239 1"/>
              <a:gd name="f276" fmla="*/ 538460 f240 1"/>
              <a:gd name="f277" fmla="*/ 93147 f239 1"/>
              <a:gd name="f278" fmla="*/ 563358 f240 1"/>
              <a:gd name="f279" fmla="*/ 91918 f239 1"/>
              <a:gd name="f280" fmla="*/ 989402 f240 1"/>
              <a:gd name="f281" fmla="*/ 70923 f239 1"/>
              <a:gd name="f282" fmla="*/ 1124334 f240 1"/>
              <a:gd name="f283" fmla="*/ 302809 f239 1"/>
              <a:gd name="f284" fmla="*/ 358892 f239 1"/>
              <a:gd name="f285" fmla="*/ 599819 f240 1"/>
              <a:gd name="f286" fmla="*/ 1138600 f239 1"/>
              <a:gd name="f287" fmla="*/ 628150 f240 1"/>
              <a:gd name="f288" fmla="*/ 1057077 f239 1"/>
              <a:gd name="f289" fmla="*/ 772514 f240 1"/>
              <a:gd name="f290" fmla="*/ 872638 f239 1"/>
              <a:gd name="f291" fmla="*/ 873333 f240 1"/>
              <a:gd name="f292" fmla="*/ 774276 f239 1"/>
              <a:gd name="f293" fmla="*/ 989945 f240 1"/>
              <a:gd name="f294" fmla="*/ 618060 f239 1"/>
              <a:gd name="f295" fmla="*/ 1046859 f240 1"/>
              <a:gd name="f296" fmla="*/ 355676 f239 1"/>
              <a:gd name="f297" fmla="*/ 980188 f240 1"/>
              <a:gd name="f298" fmla="*/ 183162 f239 1"/>
              <a:gd name="f299" fmla="*/ 643688 f240 1"/>
              <a:gd name="f300" fmla="*/ 140449 f239 1"/>
              <a:gd name="f301" fmla="*/ 600253 f240 1"/>
              <a:gd name="f302" fmla="*/ 191473 f239 1"/>
              <a:gd name="f303" fmla="*/ 569284 f240 1"/>
              <a:gd name="f304" fmla="*/ 214239 f239 1"/>
              <a:gd name="f305" fmla="*/ 507528 f240 1"/>
              <a:gd name="f306" fmla="*/ 191257 f239 1"/>
              <a:gd name="f307" fmla="*/ 292048 f240 1"/>
              <a:gd name="f308" fmla="*/ 114142 f239 1"/>
              <a:gd name="f309" fmla="*/ 144071 f240 1"/>
              <a:gd name="f310" fmla="*/ 212649 f239 1"/>
              <a:gd name="f311" fmla="*/ 100961 f240 1"/>
              <a:gd name="f312" fmla="*/ 520167 f239 1"/>
              <a:gd name="f313" fmla="*/ 235604 f240 1"/>
              <a:gd name="f314" fmla="*/ 743018 f239 1"/>
              <a:gd name="f315" fmla="*/ 382605 f240 1"/>
              <a:gd name="f316" fmla="*/ 871626 f239 1"/>
              <a:gd name="f317" fmla="*/ 499144 f240 1"/>
              <a:gd name="f318" fmla="*/ 974434 f239 1"/>
              <a:gd name="f319" fmla="*/ 599783 f240 1"/>
              <a:gd name="f320" fmla="*/ 1138672 f239 1"/>
              <a:gd name="f321" fmla="+- f241 0 f1"/>
              <a:gd name="f322" fmla="*/ f244 1 1131670"/>
              <a:gd name="f323" fmla="*/ f245 1 1215503"/>
              <a:gd name="f324" fmla="*/ f246 1 1131670"/>
              <a:gd name="f325" fmla="*/ f247 1 1215503"/>
              <a:gd name="f326" fmla="*/ f248 1 1131670"/>
              <a:gd name="f327" fmla="*/ f249 1 1215503"/>
              <a:gd name="f328" fmla="*/ f250 1 1131670"/>
              <a:gd name="f329" fmla="*/ f251 1 1215503"/>
              <a:gd name="f330" fmla="*/ f252 1 1131670"/>
              <a:gd name="f331" fmla="*/ f253 1 1215503"/>
              <a:gd name="f332" fmla="*/ f254 1 1131670"/>
              <a:gd name="f333" fmla="*/ f255 1 1215503"/>
              <a:gd name="f334" fmla="*/ f256 1 1131670"/>
              <a:gd name="f335" fmla="*/ f257 1 1215503"/>
              <a:gd name="f336" fmla="*/ f258 1 1131670"/>
              <a:gd name="f337" fmla="*/ f259 1 1215503"/>
              <a:gd name="f338" fmla="*/ f260 1 1131670"/>
              <a:gd name="f339" fmla="*/ f261 1 1215503"/>
              <a:gd name="f340" fmla="*/ f262 1 1131670"/>
              <a:gd name="f341" fmla="*/ f263 1 1215503"/>
              <a:gd name="f342" fmla="*/ f264 1 1131670"/>
              <a:gd name="f343" fmla="*/ f265 1 1215503"/>
              <a:gd name="f344" fmla="*/ f266 1 1131670"/>
              <a:gd name="f345" fmla="*/ f267 1 1215503"/>
              <a:gd name="f346" fmla="*/ f268 1 1131670"/>
              <a:gd name="f347" fmla="*/ f269 1 1215503"/>
              <a:gd name="f348" fmla="*/ f270 1 1131670"/>
              <a:gd name="f349" fmla="*/ f271 1 1215503"/>
              <a:gd name="f350" fmla="*/ f272 1 1131670"/>
              <a:gd name="f351" fmla="*/ f273 1 1215503"/>
              <a:gd name="f352" fmla="*/ f274 1 1131670"/>
              <a:gd name="f353" fmla="*/ f275 1 1215503"/>
              <a:gd name="f354" fmla="*/ f276 1 1131670"/>
              <a:gd name="f355" fmla="*/ f277 1 1215503"/>
              <a:gd name="f356" fmla="*/ f278 1 1131670"/>
              <a:gd name="f357" fmla="*/ f279 1 1215503"/>
              <a:gd name="f358" fmla="*/ f280 1 1131670"/>
              <a:gd name="f359" fmla="*/ f281 1 1215503"/>
              <a:gd name="f360" fmla="*/ f282 1 1131670"/>
              <a:gd name="f361" fmla="*/ f283 1 1215503"/>
              <a:gd name="f362" fmla="*/ f284 1 1215503"/>
              <a:gd name="f363" fmla="*/ f285 1 1131670"/>
              <a:gd name="f364" fmla="*/ f286 1 1215503"/>
              <a:gd name="f365" fmla="*/ f287 1 1131670"/>
              <a:gd name="f366" fmla="*/ f288 1 1215503"/>
              <a:gd name="f367" fmla="*/ f289 1 1131670"/>
              <a:gd name="f368" fmla="*/ f290 1 1215503"/>
              <a:gd name="f369" fmla="*/ f291 1 1131670"/>
              <a:gd name="f370" fmla="*/ f292 1 1215503"/>
              <a:gd name="f371" fmla="*/ f293 1 1131670"/>
              <a:gd name="f372" fmla="*/ f294 1 1215503"/>
              <a:gd name="f373" fmla="*/ f295 1 1131670"/>
              <a:gd name="f374" fmla="*/ f296 1 1215503"/>
              <a:gd name="f375" fmla="*/ f297 1 1131670"/>
              <a:gd name="f376" fmla="*/ f298 1 1215503"/>
              <a:gd name="f377" fmla="*/ f299 1 1131670"/>
              <a:gd name="f378" fmla="*/ f300 1 1215503"/>
              <a:gd name="f379" fmla="*/ f301 1 1131670"/>
              <a:gd name="f380" fmla="*/ f302 1 1215503"/>
              <a:gd name="f381" fmla="*/ f303 1 1131670"/>
              <a:gd name="f382" fmla="*/ f304 1 1215503"/>
              <a:gd name="f383" fmla="*/ f305 1 1131670"/>
              <a:gd name="f384" fmla="*/ f306 1 1215503"/>
              <a:gd name="f385" fmla="*/ f307 1 1131670"/>
              <a:gd name="f386" fmla="*/ f308 1 1215503"/>
              <a:gd name="f387" fmla="*/ f309 1 1131670"/>
              <a:gd name="f388" fmla="*/ f310 1 1215503"/>
              <a:gd name="f389" fmla="*/ f311 1 1131670"/>
              <a:gd name="f390" fmla="*/ f312 1 1215503"/>
              <a:gd name="f391" fmla="*/ f313 1 1131670"/>
              <a:gd name="f392" fmla="*/ f314 1 1215503"/>
              <a:gd name="f393" fmla="*/ f315 1 1131670"/>
              <a:gd name="f394" fmla="*/ f316 1 1215503"/>
              <a:gd name="f395" fmla="*/ f317 1 1131670"/>
              <a:gd name="f396" fmla="*/ f318 1 1215503"/>
              <a:gd name="f397" fmla="*/ f319 1 1131670"/>
              <a:gd name="f398" fmla="*/ f320 1 1215503"/>
              <a:gd name="f399" fmla="*/ f235 1 f242"/>
              <a:gd name="f400" fmla="*/ f236 1 f242"/>
              <a:gd name="f401" fmla="*/ f235 1 f243"/>
              <a:gd name="f402" fmla="*/ f237 1 f243"/>
              <a:gd name="f403" fmla="*/ f322 1 f242"/>
              <a:gd name="f404" fmla="*/ f323 1 f243"/>
              <a:gd name="f405" fmla="*/ f324 1 f242"/>
              <a:gd name="f406" fmla="*/ f325 1 f243"/>
              <a:gd name="f407" fmla="*/ f326 1 f242"/>
              <a:gd name="f408" fmla="*/ f327 1 f243"/>
              <a:gd name="f409" fmla="*/ f328 1 f242"/>
              <a:gd name="f410" fmla="*/ f329 1 f243"/>
              <a:gd name="f411" fmla="*/ f330 1 f242"/>
              <a:gd name="f412" fmla="*/ f331 1 f243"/>
              <a:gd name="f413" fmla="*/ f332 1 f242"/>
              <a:gd name="f414" fmla="*/ f333 1 f243"/>
              <a:gd name="f415" fmla="*/ f334 1 f242"/>
              <a:gd name="f416" fmla="*/ f335 1 f243"/>
              <a:gd name="f417" fmla="*/ f336 1 f242"/>
              <a:gd name="f418" fmla="*/ f337 1 f243"/>
              <a:gd name="f419" fmla="*/ f338 1 f242"/>
              <a:gd name="f420" fmla="*/ f339 1 f243"/>
              <a:gd name="f421" fmla="*/ f340 1 f242"/>
              <a:gd name="f422" fmla="*/ f341 1 f243"/>
              <a:gd name="f423" fmla="*/ f342 1 f242"/>
              <a:gd name="f424" fmla="*/ f343 1 f243"/>
              <a:gd name="f425" fmla="*/ f344 1 f242"/>
              <a:gd name="f426" fmla="*/ f345 1 f243"/>
              <a:gd name="f427" fmla="*/ f346 1 f242"/>
              <a:gd name="f428" fmla="*/ f347 1 f243"/>
              <a:gd name="f429" fmla="*/ f348 1 f242"/>
              <a:gd name="f430" fmla="*/ f349 1 f243"/>
              <a:gd name="f431" fmla="*/ f350 1 f242"/>
              <a:gd name="f432" fmla="*/ f351 1 f243"/>
              <a:gd name="f433" fmla="*/ f352 1 f242"/>
              <a:gd name="f434" fmla="*/ f353 1 f243"/>
              <a:gd name="f435" fmla="*/ f354 1 f242"/>
              <a:gd name="f436" fmla="*/ f355 1 f243"/>
              <a:gd name="f437" fmla="*/ f356 1 f242"/>
              <a:gd name="f438" fmla="*/ f357 1 f243"/>
              <a:gd name="f439" fmla="*/ f358 1 f242"/>
              <a:gd name="f440" fmla="*/ f359 1 f243"/>
              <a:gd name="f441" fmla="*/ f360 1 f242"/>
              <a:gd name="f442" fmla="*/ f361 1 f243"/>
              <a:gd name="f443" fmla="*/ f362 1 f243"/>
              <a:gd name="f444" fmla="*/ f363 1 f242"/>
              <a:gd name="f445" fmla="*/ f364 1 f243"/>
              <a:gd name="f446" fmla="*/ f365 1 f242"/>
              <a:gd name="f447" fmla="*/ f366 1 f243"/>
              <a:gd name="f448" fmla="*/ f367 1 f242"/>
              <a:gd name="f449" fmla="*/ f368 1 f243"/>
              <a:gd name="f450" fmla="*/ f369 1 f242"/>
              <a:gd name="f451" fmla="*/ f370 1 f243"/>
              <a:gd name="f452" fmla="*/ f371 1 f242"/>
              <a:gd name="f453" fmla="*/ f372 1 f243"/>
              <a:gd name="f454" fmla="*/ f373 1 f242"/>
              <a:gd name="f455" fmla="*/ f374 1 f243"/>
              <a:gd name="f456" fmla="*/ f375 1 f242"/>
              <a:gd name="f457" fmla="*/ f376 1 f243"/>
              <a:gd name="f458" fmla="*/ f377 1 f242"/>
              <a:gd name="f459" fmla="*/ f378 1 f243"/>
              <a:gd name="f460" fmla="*/ f379 1 f242"/>
              <a:gd name="f461" fmla="*/ f380 1 f243"/>
              <a:gd name="f462" fmla="*/ f381 1 f242"/>
              <a:gd name="f463" fmla="*/ f382 1 f243"/>
              <a:gd name="f464" fmla="*/ f383 1 f242"/>
              <a:gd name="f465" fmla="*/ f384 1 f243"/>
              <a:gd name="f466" fmla="*/ f385 1 f242"/>
              <a:gd name="f467" fmla="*/ f386 1 f243"/>
              <a:gd name="f468" fmla="*/ f387 1 f242"/>
              <a:gd name="f469" fmla="*/ f388 1 f243"/>
              <a:gd name="f470" fmla="*/ f389 1 f242"/>
              <a:gd name="f471" fmla="*/ f390 1 f243"/>
              <a:gd name="f472" fmla="*/ f391 1 f242"/>
              <a:gd name="f473" fmla="*/ f392 1 f243"/>
              <a:gd name="f474" fmla="*/ f393 1 f242"/>
              <a:gd name="f475" fmla="*/ f394 1 f243"/>
              <a:gd name="f476" fmla="*/ f395 1 f242"/>
              <a:gd name="f477" fmla="*/ f396 1 f243"/>
              <a:gd name="f478" fmla="*/ f397 1 f242"/>
              <a:gd name="f479" fmla="*/ f398 1 f243"/>
              <a:gd name="f480" fmla="*/ f399 f233 1"/>
              <a:gd name="f481" fmla="*/ f400 f233 1"/>
              <a:gd name="f482" fmla="*/ f402 f234 1"/>
              <a:gd name="f483" fmla="*/ f401 f234 1"/>
              <a:gd name="f484" fmla="*/ f403 f233 1"/>
              <a:gd name="f485" fmla="*/ f404 f234 1"/>
              <a:gd name="f486" fmla="*/ f405 f233 1"/>
              <a:gd name="f487" fmla="*/ f406 f234 1"/>
              <a:gd name="f488" fmla="*/ f407 f233 1"/>
              <a:gd name="f489" fmla="*/ f408 f234 1"/>
              <a:gd name="f490" fmla="*/ f409 f233 1"/>
              <a:gd name="f491" fmla="*/ f410 f234 1"/>
              <a:gd name="f492" fmla="*/ f411 f233 1"/>
              <a:gd name="f493" fmla="*/ f412 f234 1"/>
              <a:gd name="f494" fmla="*/ f413 f233 1"/>
              <a:gd name="f495" fmla="*/ f414 f234 1"/>
              <a:gd name="f496" fmla="*/ f415 f233 1"/>
              <a:gd name="f497" fmla="*/ f416 f234 1"/>
              <a:gd name="f498" fmla="*/ f417 f233 1"/>
              <a:gd name="f499" fmla="*/ f418 f234 1"/>
              <a:gd name="f500" fmla="*/ f419 f233 1"/>
              <a:gd name="f501" fmla="*/ f420 f234 1"/>
              <a:gd name="f502" fmla="*/ f421 f233 1"/>
              <a:gd name="f503" fmla="*/ f422 f234 1"/>
              <a:gd name="f504" fmla="*/ f423 f233 1"/>
              <a:gd name="f505" fmla="*/ f424 f234 1"/>
              <a:gd name="f506" fmla="*/ f425 f233 1"/>
              <a:gd name="f507" fmla="*/ f426 f234 1"/>
              <a:gd name="f508" fmla="*/ f427 f233 1"/>
              <a:gd name="f509" fmla="*/ f428 f234 1"/>
              <a:gd name="f510" fmla="*/ f429 f233 1"/>
              <a:gd name="f511" fmla="*/ f430 f234 1"/>
              <a:gd name="f512" fmla="*/ f431 f233 1"/>
              <a:gd name="f513" fmla="*/ f432 f234 1"/>
              <a:gd name="f514" fmla="*/ f433 f233 1"/>
              <a:gd name="f515" fmla="*/ f434 f234 1"/>
              <a:gd name="f516" fmla="*/ f435 f233 1"/>
              <a:gd name="f517" fmla="*/ f436 f234 1"/>
              <a:gd name="f518" fmla="*/ f437 f233 1"/>
              <a:gd name="f519" fmla="*/ f438 f234 1"/>
              <a:gd name="f520" fmla="*/ f439 f233 1"/>
              <a:gd name="f521" fmla="*/ f440 f234 1"/>
              <a:gd name="f522" fmla="*/ f441 f233 1"/>
              <a:gd name="f523" fmla="*/ f442 f234 1"/>
              <a:gd name="f524" fmla="*/ f443 f234 1"/>
              <a:gd name="f525" fmla="*/ f444 f233 1"/>
              <a:gd name="f526" fmla="*/ f445 f234 1"/>
              <a:gd name="f527" fmla="*/ f446 f233 1"/>
              <a:gd name="f528" fmla="*/ f447 f234 1"/>
              <a:gd name="f529" fmla="*/ f448 f233 1"/>
              <a:gd name="f530" fmla="*/ f449 f234 1"/>
              <a:gd name="f531" fmla="*/ f450 f233 1"/>
              <a:gd name="f532" fmla="*/ f451 f234 1"/>
              <a:gd name="f533" fmla="*/ f452 f233 1"/>
              <a:gd name="f534" fmla="*/ f453 f234 1"/>
              <a:gd name="f535" fmla="*/ f454 f233 1"/>
              <a:gd name="f536" fmla="*/ f455 f234 1"/>
              <a:gd name="f537" fmla="*/ f456 f233 1"/>
              <a:gd name="f538" fmla="*/ f457 f234 1"/>
              <a:gd name="f539" fmla="*/ f458 f233 1"/>
              <a:gd name="f540" fmla="*/ f459 f234 1"/>
              <a:gd name="f541" fmla="*/ f460 f233 1"/>
              <a:gd name="f542" fmla="*/ f461 f234 1"/>
              <a:gd name="f543" fmla="*/ f462 f233 1"/>
              <a:gd name="f544" fmla="*/ f463 f234 1"/>
              <a:gd name="f545" fmla="*/ f464 f233 1"/>
              <a:gd name="f546" fmla="*/ f465 f234 1"/>
              <a:gd name="f547" fmla="*/ f466 f233 1"/>
              <a:gd name="f548" fmla="*/ f467 f234 1"/>
              <a:gd name="f549" fmla="*/ f468 f233 1"/>
              <a:gd name="f550" fmla="*/ f469 f234 1"/>
              <a:gd name="f551" fmla="*/ f470 f233 1"/>
              <a:gd name="f552" fmla="*/ f471 f234 1"/>
              <a:gd name="f553" fmla="*/ f472 f233 1"/>
              <a:gd name="f554" fmla="*/ f473 f234 1"/>
              <a:gd name="f555" fmla="*/ f474 f233 1"/>
              <a:gd name="f556" fmla="*/ f475 f234 1"/>
              <a:gd name="f557" fmla="*/ f476 f233 1"/>
              <a:gd name="f558" fmla="*/ f477 f234 1"/>
              <a:gd name="f559" fmla="*/ f478 f233 1"/>
              <a:gd name="f560" fmla="*/ f479 f2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1">
                <a:pos x="f484" y="f485"/>
              </a:cxn>
              <a:cxn ang="f321">
                <a:pos x="f486" y="f487"/>
              </a:cxn>
              <a:cxn ang="f321">
                <a:pos x="f488" y="f489"/>
              </a:cxn>
              <a:cxn ang="f321">
                <a:pos x="f490" y="f491"/>
              </a:cxn>
              <a:cxn ang="f321">
                <a:pos x="f492" y="f493"/>
              </a:cxn>
              <a:cxn ang="f321">
                <a:pos x="f494" y="f495"/>
              </a:cxn>
              <a:cxn ang="f321">
                <a:pos x="f496" y="f497"/>
              </a:cxn>
              <a:cxn ang="f321">
                <a:pos x="f498" y="f499"/>
              </a:cxn>
              <a:cxn ang="f321">
                <a:pos x="f500" y="f501"/>
              </a:cxn>
              <a:cxn ang="f321">
                <a:pos x="f502" y="f503"/>
              </a:cxn>
              <a:cxn ang="f321">
                <a:pos x="f504" y="f505"/>
              </a:cxn>
              <a:cxn ang="f321">
                <a:pos x="f506" y="f507"/>
              </a:cxn>
              <a:cxn ang="f321">
                <a:pos x="f508" y="f509"/>
              </a:cxn>
              <a:cxn ang="f321">
                <a:pos x="f510" y="f511"/>
              </a:cxn>
              <a:cxn ang="f321">
                <a:pos x="f512" y="f513"/>
              </a:cxn>
              <a:cxn ang="f321">
                <a:pos x="f514" y="f515"/>
              </a:cxn>
              <a:cxn ang="f321">
                <a:pos x="f516" y="f517"/>
              </a:cxn>
              <a:cxn ang="f321">
                <a:pos x="f518" y="f519"/>
              </a:cxn>
              <a:cxn ang="f321">
                <a:pos x="f520" y="f521"/>
              </a:cxn>
              <a:cxn ang="f321">
                <a:pos x="f522" y="f523"/>
              </a:cxn>
              <a:cxn ang="f321">
                <a:pos x="f484" y="f524"/>
              </a:cxn>
              <a:cxn ang="f321">
                <a:pos x="f484" y="f485"/>
              </a:cxn>
              <a:cxn ang="f321">
                <a:pos x="f525" y="f526"/>
              </a:cxn>
              <a:cxn ang="f321">
                <a:pos x="f527" y="f528"/>
              </a:cxn>
              <a:cxn ang="f321">
                <a:pos x="f529" y="f530"/>
              </a:cxn>
              <a:cxn ang="f321">
                <a:pos x="f531" y="f532"/>
              </a:cxn>
              <a:cxn ang="f321">
                <a:pos x="f533" y="f534"/>
              </a:cxn>
              <a:cxn ang="f321">
                <a:pos x="f535" y="f536"/>
              </a:cxn>
              <a:cxn ang="f321">
                <a:pos x="f537" y="f538"/>
              </a:cxn>
              <a:cxn ang="f321">
                <a:pos x="f539" y="f540"/>
              </a:cxn>
              <a:cxn ang="f321">
                <a:pos x="f541" y="f542"/>
              </a:cxn>
              <a:cxn ang="f321">
                <a:pos x="f543" y="f544"/>
              </a:cxn>
              <a:cxn ang="f321">
                <a:pos x="f545" y="f546"/>
              </a:cxn>
              <a:cxn ang="f321">
                <a:pos x="f547" y="f548"/>
              </a:cxn>
              <a:cxn ang="f321">
                <a:pos x="f549" y="f550"/>
              </a:cxn>
              <a:cxn ang="f321">
                <a:pos x="f551" y="f552"/>
              </a:cxn>
              <a:cxn ang="f321">
                <a:pos x="f553" y="f554"/>
              </a:cxn>
              <a:cxn ang="f321">
                <a:pos x="f555" y="f556"/>
              </a:cxn>
              <a:cxn ang="f321">
                <a:pos x="f557" y="f558"/>
              </a:cxn>
              <a:cxn ang="f321">
                <a:pos x="f559" y="f560"/>
              </a:cxn>
            </a:cxnLst>
            <a:rect l="f480" t="f483" r="f481" b="f482"/>
            <a:pathLst>
              <a:path w="1131670" h="1215503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" y="f127"/>
                </a:cubicBezTo>
                <a:lnTo>
                  <a:pt x="f6" y="f8"/>
                </a:ln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Forma libre: forma 271">
            <a:extLst>
              <a:ext uri="{FF2B5EF4-FFF2-40B4-BE49-F238E27FC236}">
                <a16:creationId xmlns:a16="http://schemas.microsoft.com/office/drawing/2014/main" id="{656702CC-B3C7-4933-B35D-AC6A2367F567}"/>
              </a:ext>
            </a:extLst>
          </p:cNvPr>
          <p:cNvSpPr/>
          <p:nvPr/>
        </p:nvSpPr>
        <p:spPr>
          <a:xfrm>
            <a:off x="4233955" y="3618664"/>
            <a:ext cx="1465417" cy="11094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65421"/>
              <a:gd name="f7" fmla="val 1109437"/>
              <a:gd name="f8" fmla="val 1464157"/>
              <a:gd name="f9" fmla="val 600768"/>
              <a:gd name="f10" fmla="val 664585"/>
              <a:gd name="f11" fmla="val 1465567"/>
              <a:gd name="f12" fmla="val 728401"/>
              <a:gd name="f13" fmla="val 1463796"/>
              <a:gd name="f14" fmla="val 792181"/>
              <a:gd name="f15" fmla="val 1461664"/>
              <a:gd name="f16" fmla="val 868573"/>
              <a:gd name="f17" fmla="val 1460905"/>
              <a:gd name="f18" fmla="val 944965"/>
              <a:gd name="f19" fmla="val 1459532"/>
              <a:gd name="f20" fmla="val 1021356"/>
              <a:gd name="f21" fmla="val 1459315"/>
              <a:gd name="f22" fmla="val 1032522"/>
              <a:gd name="f23" fmla="val 1458014"/>
              <a:gd name="f24" fmla="val 1043760"/>
              <a:gd name="f25" fmla="val 1456388"/>
              <a:gd name="f26" fmla="val 1054818"/>
              <a:gd name="f27" fmla="val 1454401"/>
              <a:gd name="f28" fmla="val 1068442"/>
              <a:gd name="f29" fmla="val 1448980"/>
              <a:gd name="f30" fmla="val 1080366"/>
              <a:gd name="f31" fmla="val 1436513"/>
              <a:gd name="f32" fmla="val 1087919"/>
              <a:gd name="f33" fmla="val 1434706"/>
              <a:gd name="f34" fmla="val 1089003"/>
              <a:gd name="f35" fmla="val 1432502"/>
              <a:gd name="f36" fmla="val 1089906"/>
              <a:gd name="f37" fmla="val 1431346"/>
              <a:gd name="f38" fmla="val 1091497"/>
              <a:gd name="f39" fmla="val 1415193"/>
              <a:gd name="f40" fmla="val 1114082"/>
              <a:gd name="f41" fmla="val 1394559"/>
              <a:gd name="f42" fmla="val 1111480"/>
              <a:gd name="f43" fmla="val 1371288"/>
              <a:gd name="f44" fmla="val 1104469"/>
              <a:gd name="f45" fmla="val 1299485"/>
              <a:gd name="f46" fmla="val 1082860"/>
              <a:gd name="f47" fmla="val 1227141"/>
              <a:gd name="f48" fmla="val 1063202"/>
              <a:gd name="f49" fmla="val 1153496"/>
              <a:gd name="f50" fmla="val 1048531"/>
              <a:gd name="f51" fmla="val 1069226"/>
              <a:gd name="f52" fmla="val 1031727"/>
              <a:gd name="f53" fmla="val 984198"/>
              <a:gd name="f54" fmla="val 1025476"/>
              <a:gd name="f55" fmla="val 898411"/>
              <a:gd name="f56" fmla="val 1029089"/>
              <a:gd name="f57" fmla="val 879331"/>
              <a:gd name="f58" fmla="val 1029884"/>
              <a:gd name="f59" fmla="val 862745"/>
              <a:gd name="f60" fmla="val 1034944"/>
              <a:gd name="f61" fmla="val 847098"/>
              <a:gd name="f62" fmla="val 1048495"/>
              <a:gd name="f63" fmla="val 819887"/>
              <a:gd name="f64" fmla="val 1071983"/>
              <a:gd name="f65" fmla="val 786461"/>
              <a:gd name="f66" fmla="val 1081993"/>
              <a:gd name="f67" fmla="val 750217"/>
              <a:gd name="f68" fmla="val 1084016"/>
              <a:gd name="f69" fmla="val 714550"/>
              <a:gd name="f70" fmla="val 1086004"/>
              <a:gd name="f71" fmla="val 680257"/>
              <a:gd name="f72" fmla="val 1083221"/>
              <a:gd name="f73" fmla="val 648096"/>
              <a:gd name="f74" fmla="val 1066274"/>
              <a:gd name="f75" fmla="val 637508"/>
              <a:gd name="f76" fmla="val 1060709"/>
              <a:gd name="f77" fmla="val 626234"/>
              <a:gd name="f78" fmla="val 1055541"/>
              <a:gd name="f79" fmla="val 618284"/>
              <a:gd name="f80" fmla="val 1046796"/>
              <a:gd name="f81" fmla="val 605130"/>
              <a:gd name="f82" fmla="val 1032342"/>
              <a:gd name="f83" fmla="val 588436"/>
              <a:gd name="f84" fmla="val 1029776"/>
              <a:gd name="f85" fmla="val 570729"/>
              <a:gd name="f86" fmla="val 1029017"/>
              <a:gd name="f87" fmla="val 479232"/>
              <a:gd name="f88" fmla="val 1025115"/>
              <a:gd name="f89" fmla="val 388784"/>
              <a:gd name="f90" fmla="val 1032812"/>
              <a:gd name="f91" fmla="val 299202"/>
              <a:gd name="f92" fmla="val 1052000"/>
              <a:gd name="f93" fmla="val 228556"/>
              <a:gd name="f94" fmla="val 1067141"/>
              <a:gd name="f95" fmla="val 158958"/>
              <a:gd name="f96" fmla="val 1086220"/>
              <a:gd name="f97" fmla="val 89649"/>
              <a:gd name="f98" fmla="val 1106312"/>
              <a:gd name="f99" fmla="val 69413"/>
              <a:gd name="f100" fmla="val 1112166"/>
              <a:gd name="f101" fmla="val 55284"/>
              <a:gd name="f102" fmla="val 1108734"/>
              <a:gd name="f103" fmla="val 38480"/>
              <a:gd name="f104" fmla="val 1094387"/>
              <a:gd name="f105" fmla="val 14811"/>
              <a:gd name="f106" fmla="val 1074223"/>
              <a:gd name="f107" fmla="val 8379"/>
              <a:gd name="f108" fmla="val 1050229"/>
              <a:gd name="f109" fmla="val 8198"/>
              <a:gd name="f110" fmla="val 1021862"/>
              <a:gd name="f111" fmla="val 7909"/>
              <a:gd name="f112" fmla="val 975572"/>
              <a:gd name="f113" fmla="val 8668"/>
              <a:gd name="f114" fmla="val 929245"/>
              <a:gd name="f115" fmla="val 6681"/>
              <a:gd name="f116" fmla="val 883063"/>
              <a:gd name="f117" fmla="val 2019"/>
              <a:gd name="f118" fmla="val 774439"/>
              <a:gd name="f119" fmla="val 4332"/>
              <a:gd name="f120" fmla="val 665741"/>
              <a:gd name="f121" fmla="val 2164"/>
              <a:gd name="f122" fmla="val 557116"/>
              <a:gd name="f123" fmla="val 1477"/>
              <a:gd name="f124" fmla="val 523509"/>
              <a:gd name="f125" fmla="val -546"/>
              <a:gd name="f126" fmla="val 489867"/>
              <a:gd name="f127" fmla="val 140"/>
              <a:gd name="f128" fmla="val 456224"/>
              <a:gd name="f129" fmla="val 718"/>
              <a:gd name="f130" fmla="val 427496"/>
              <a:gd name="f131" fmla="val 1911"/>
              <a:gd name="f132" fmla="val 398804"/>
              <a:gd name="f133" fmla="val 3429"/>
              <a:gd name="f134" fmla="val 370112"/>
              <a:gd name="f135" fmla="val 4260"/>
              <a:gd name="f136" fmla="val 354429"/>
              <a:gd name="f137" fmla="val 8632"/>
              <a:gd name="f138" fmla="val 339613"/>
              <a:gd name="f139" fmla="val 19581"/>
              <a:gd name="f140" fmla="val 327688"/>
              <a:gd name="f141" fmla="val 25074"/>
              <a:gd name="f142" fmla="val 321690"/>
              <a:gd name="f143" fmla="val 28109"/>
              <a:gd name="f144" fmla="val 315149"/>
              <a:gd name="f145" fmla="val 28073"/>
              <a:gd name="f146" fmla="val 306946"/>
              <a:gd name="f147" fmla="val 27965"/>
              <a:gd name="f148" fmla="val 284397"/>
              <a:gd name="f149" fmla="val 36168"/>
              <a:gd name="f150" fmla="val 264486"/>
              <a:gd name="f151" fmla="val 48057"/>
              <a:gd name="f152" fmla="val 245840"/>
              <a:gd name="f153" fmla="val 89143"/>
              <a:gd name="f154" fmla="val 181445"/>
              <a:gd name="f155" fmla="val 113065"/>
              <a:gd name="f156" fmla="val 111125"/>
              <a:gd name="f157" fmla="val 121449"/>
              <a:gd name="f158" fmla="val 35311"/>
              <a:gd name="f159" fmla="val 124231"/>
              <a:gd name="f160" fmla="val 10269"/>
              <a:gd name="f161" fmla="val 136012"/>
              <a:gd name="f162" fmla="val 42"/>
              <a:gd name="f163" fmla="val 162174"/>
              <a:gd name="f164" fmla="val 239108"/>
              <a:gd name="f165" fmla="val 115"/>
              <a:gd name="f166" fmla="val 314343"/>
              <a:gd name="f167" fmla="val 12184"/>
              <a:gd name="f168" fmla="val 387989"/>
              <a:gd name="f169" fmla="val 33866"/>
              <a:gd name="f170" fmla="val 471246"/>
              <a:gd name="f171" fmla="val 58366"/>
              <a:gd name="f172" fmla="val 549445"/>
              <a:gd name="f173" fmla="val 94177"/>
              <a:gd name="f174" fmla="val 621464"/>
              <a:gd name="f175" fmla="val 142852"/>
              <a:gd name="f176" fmla="val 652324"/>
              <a:gd name="f177" fmla="val 163702"/>
              <a:gd name="f178" fmla="val 681197"/>
              <a:gd name="f179" fmla="val 187010"/>
              <a:gd name="f180" fmla="val 707179"/>
              <a:gd name="f181" fmla="val 213823"/>
              <a:gd name="f182" fmla="val 710106"/>
              <a:gd name="f183" fmla="val 216859"/>
              <a:gd name="f184" fmla="val 712960"/>
              <a:gd name="f185" fmla="val 219930"/>
              <a:gd name="f186" fmla="val 716032"/>
              <a:gd name="f187" fmla="val 222785"/>
              <a:gd name="f188" fmla="val 731354"/>
              <a:gd name="f189" fmla="val 237095"/>
              <a:gd name="f190" fmla="val 737135"/>
              <a:gd name="f191" fmla="val 236914"/>
              <a:gd name="f192" fmla="val 753035"/>
              <a:gd name="f193" fmla="val 221701"/>
              <a:gd name="f194" fmla="val 765719"/>
              <a:gd name="f195" fmla="val 209595"/>
              <a:gd name="f196" fmla="val 777825"/>
              <a:gd name="f197" fmla="val 196839"/>
              <a:gd name="f198" fmla="val 791159"/>
              <a:gd name="f199" fmla="val 185529"/>
              <a:gd name="f200" fmla="val 889557"/>
              <a:gd name="f201" fmla="val 102199"/>
              <a:gd name="f202" fmla="val 1003856"/>
              <a:gd name="f203" fmla="val 51103"/>
              <a:gd name="f204" fmla="val 1128272"/>
              <a:gd name="f205" fmla="val 21290"/>
              <a:gd name="f206" fmla="val 1186343"/>
              <a:gd name="f207" fmla="val 7378"/>
              <a:gd name="f208" fmla="val 1245390"/>
              <a:gd name="f209" fmla="val -247"/>
              <a:gd name="f210" fmla="val 1305231"/>
              <a:gd name="f211" fmla="val 6"/>
              <a:gd name="f212" fmla="val 1332514"/>
              <a:gd name="f213" fmla="val 1343897"/>
              <a:gd name="f214" fmla="val 10197"/>
              <a:gd name="f215" fmla="val 1346715"/>
              <a:gd name="f216" fmla="val 36793"/>
              <a:gd name="f217" fmla="val 1354268"/>
              <a:gd name="f218" fmla="val 107619"/>
              <a:gd name="f219" fmla="val 1376058"/>
              <a:gd name="f220" fmla="val 173532"/>
              <a:gd name="f221" fmla="val 1413747"/>
              <a:gd name="f222" fmla="val 234168"/>
              <a:gd name="f223" fmla="val 1428274"/>
              <a:gd name="f224" fmla="val 257548"/>
              <a:gd name="f225" fmla="val 1441030"/>
              <a:gd name="f226" fmla="val 281723"/>
              <a:gd name="f227" fmla="val 1440344"/>
              <a:gd name="f228" fmla="val 310487"/>
              <a:gd name="f229" fmla="val 1440199"/>
              <a:gd name="f230" fmla="val 316377"/>
              <a:gd name="f231" fmla="val 1442729"/>
              <a:gd name="f232" fmla="val 321292"/>
              <a:gd name="f233" fmla="val 1446704"/>
              <a:gd name="f234" fmla="val 325592"/>
              <a:gd name="f235" fmla="val 1461519"/>
              <a:gd name="f236" fmla="val 341564"/>
              <a:gd name="f237" fmla="val 1465386"/>
              <a:gd name="f238" fmla="val 361186"/>
              <a:gd name="f239" fmla="val 1465422"/>
              <a:gd name="f240" fmla="val 382037"/>
              <a:gd name="f241" fmla="val 454959"/>
              <a:gd name="f242" fmla="val 527882"/>
              <a:gd name="f243" fmla="val 600805"/>
              <a:gd name="f244" fmla="val 1464121"/>
              <a:gd name="f245" fmla="val 688822"/>
              <a:gd name="f246" fmla="val 600262"/>
              <a:gd name="f247" fmla="val 688785"/>
              <a:gd name="f248" fmla="val 495143"/>
              <a:gd name="f249" fmla="val 688496"/>
              <a:gd name="f250" fmla="val 390023"/>
              <a:gd name="f251" fmla="val 689075"/>
              <a:gd name="f252" fmla="val 284903"/>
              <a:gd name="f253" fmla="val 689147"/>
              <a:gd name="f254" fmla="val 269328"/>
              <a:gd name="f255" fmla="val 684991"/>
              <a:gd name="f256" fmla="val 258488"/>
              <a:gd name="f257" fmla="val 671729"/>
              <a:gd name="f258" fmla="val 249707"/>
              <a:gd name="f259" fmla="val 654239"/>
              <a:gd name="f260" fmla="val 238107"/>
              <a:gd name="f261" fmla="val 637870"/>
              <a:gd name="f262" fmla="val 224809"/>
              <a:gd name="f263" fmla="val 621103"/>
              <a:gd name="f264" fmla="val 212089"/>
              <a:gd name="f265" fmla="val 521548"/>
              <a:gd name="f266" fmla="val 136528"/>
              <a:gd name="f267" fmla="val 410321"/>
              <a:gd name="f268" fmla="val 87817"/>
              <a:gd name="f269" fmla="val 287061"/>
              <a:gd name="f270" fmla="val 66930"/>
              <a:gd name="f271" fmla="val 258079"/>
              <a:gd name="f272" fmla="val 62016"/>
              <a:gd name="f273" fmla="val 228918"/>
              <a:gd name="f274" fmla="val 57716"/>
              <a:gd name="f275" fmla="val 199467"/>
              <a:gd name="f276" fmla="val 57029"/>
              <a:gd name="f277" fmla="val 183675"/>
              <a:gd name="f278" fmla="val 56667"/>
              <a:gd name="f279" fmla="val 181760"/>
              <a:gd name="f280" fmla="val 59125"/>
              <a:gd name="f281" fmla="val 182663"/>
              <a:gd name="f282" fmla="val 73543"/>
              <a:gd name="f283" fmla="val 187614"/>
              <a:gd name="f284" fmla="val 151814"/>
              <a:gd name="f285" fmla="val 192745"/>
              <a:gd name="f286" fmla="val 230049"/>
              <a:gd name="f287" fmla="val 197551"/>
              <a:gd name="f288" fmla="val 308319"/>
              <a:gd name="f289" fmla="val 203333"/>
              <a:gd name="f290" fmla="val 402670"/>
              <a:gd name="f291" fmla="val 208754"/>
              <a:gd name="f292" fmla="val 497058"/>
              <a:gd name="f293" fmla="val 214463"/>
              <a:gd name="f294" fmla="val 591409"/>
              <a:gd name="f295" fmla="val 218763"/>
              <a:gd name="f296" fmla="val 662706"/>
              <a:gd name="f297" fmla="val 223280"/>
              <a:gd name="f298" fmla="val 734002"/>
              <a:gd name="f299" fmla="val 227761"/>
              <a:gd name="f300" fmla="val 805262"/>
              <a:gd name="f301" fmla="val 228881"/>
              <a:gd name="f302" fmla="val 823078"/>
              <a:gd name="f303" fmla="val 228954"/>
              <a:gd name="f304" fmla="val 247492"/>
              <a:gd name="f305" fmla="val 824957"/>
              <a:gd name="f306" fmla="val 305996"/>
              <a:gd name="f307" fmla="val 830883"/>
              <a:gd name="f308" fmla="val 364645"/>
              <a:gd name="f309" fmla="val 835508"/>
              <a:gd name="f310" fmla="val 422607"/>
              <a:gd name="f311" fmla="val 845699"/>
              <a:gd name="f312" fmla="val 507924"/>
              <a:gd name="f313" fmla="val 860695"/>
              <a:gd name="f314" fmla="val 590604"/>
              <a:gd name="f315" fmla="val 883822"/>
              <a:gd name="f316" fmla="val 666742"/>
              <a:gd name="f317" fmla="val 926644"/>
              <a:gd name="f318" fmla="val 688424"/>
              <a:gd name="f319" fmla="val 938822"/>
              <a:gd name="f320" fmla="val 688749"/>
              <a:gd name="f321" fmla="val 938532"/>
              <a:gd name="f322" fmla="val 913563"/>
              <a:gd name="f323" fmla="val 688858"/>
              <a:gd name="f324" fmla="val 809129"/>
              <a:gd name="f325" fmla="val 704732"/>
              <a:gd name="f326" fmla="val 600299"/>
              <a:gd name="f327" fmla="val 779198"/>
              <a:gd name="f328" fmla="val 600154"/>
              <a:gd name="f329" fmla="val 703865"/>
              <a:gd name="f330" fmla="val 807611"/>
              <a:gd name="f331" fmla="val 911322"/>
              <a:gd name="f332" fmla="val 916237"/>
              <a:gd name="f333" fmla="val 779270"/>
              <a:gd name="f334" fmla="val 921115"/>
              <a:gd name="f335" fmla="val 779342"/>
              <a:gd name="f336" fmla="val 926029"/>
              <a:gd name="f337" fmla="val 779487"/>
              <a:gd name="f338" fmla="val 933835"/>
              <a:gd name="f339" fmla="val 783101"/>
              <a:gd name="f340" fmla="val 936111"/>
              <a:gd name="f341" fmla="val 790147"/>
              <a:gd name="f342" fmla="val 932642"/>
              <a:gd name="f343" fmla="val 792677"/>
              <a:gd name="f344" fmla="val 931414"/>
              <a:gd name="f345" fmla="val 795134"/>
              <a:gd name="f346" fmla="val 930077"/>
              <a:gd name="f347" fmla="val 797555"/>
              <a:gd name="f348" fmla="val 928667"/>
              <a:gd name="f349" fmla="val 875826"/>
              <a:gd name="f350" fmla="val 883606"/>
              <a:gd name="f351" fmla="val 961215"/>
              <a:gd name="f352" fmla="val 860189"/>
              <a:gd name="f353" fmla="val 1049496"/>
              <a:gd name="f354" fmla="val 845084"/>
              <a:gd name="f355" fmla="val 1106844"/>
              <a:gd name="f356" fmla="val 835256"/>
              <a:gd name="f357" fmla="val 1164734"/>
              <a:gd name="f358" fmla="val 830450"/>
              <a:gd name="f359" fmla="val 1222552"/>
              <a:gd name="f360" fmla="val 824776"/>
              <a:gd name="f361" fmla="val 1238234"/>
              <a:gd name="f362" fmla="val 823222"/>
              <a:gd name="f363" fmla="val 1238885"/>
              <a:gd name="f364" fmla="val 822572"/>
              <a:gd name="f365" fmla="val 1240150"/>
              <a:gd name="f366" fmla="val 807395"/>
              <a:gd name="f367" fmla="val 1241451"/>
              <a:gd name="f368" fmla="val 791350"/>
              <a:gd name="f369" fmla="val 1242968"/>
              <a:gd name="f370" fmla="val 775306"/>
              <a:gd name="f371" fmla="val 1243908"/>
              <a:gd name="f372" fmla="val 759225"/>
              <a:gd name="f373" fmla="val 1248606"/>
              <a:gd name="f374" fmla="val 679545"/>
              <a:gd name="f375" fmla="val 1252617"/>
              <a:gd name="f376" fmla="val 599793"/>
              <a:gd name="f377" fmla="val 1258109"/>
              <a:gd name="f378" fmla="val 520149"/>
              <a:gd name="f379" fmla="val 1259952"/>
              <a:gd name="f380" fmla="val 493589"/>
              <a:gd name="f381" fmla="val 1260892"/>
              <a:gd name="f382" fmla="val 466993"/>
              <a:gd name="f383" fmla="val 1262590"/>
              <a:gd name="f384" fmla="val 440433"/>
              <a:gd name="f385" fmla="val 1266276"/>
              <a:gd name="f386" fmla="val 383121"/>
              <a:gd name="f387" fmla="val 1270107"/>
              <a:gd name="f388" fmla="val 325845"/>
              <a:gd name="f389" fmla="val 1273612"/>
              <a:gd name="f390" fmla="val 268533"/>
              <a:gd name="f391" fmla="val 1277587"/>
              <a:gd name="f392" fmla="val 204247"/>
              <a:gd name="f393" fmla="val 1281200"/>
              <a:gd name="f394" fmla="val 139925"/>
              <a:gd name="f395" fmla="val 1285139"/>
              <a:gd name="f396" fmla="val 75603"/>
              <a:gd name="f397" fmla="val 1286151"/>
              <a:gd name="f398" fmla="val 59016"/>
              <a:gd name="f399" fmla="val 1284922"/>
              <a:gd name="f400" fmla="val 1268589"/>
              <a:gd name="f401" fmla="val 56957"/>
              <a:gd name="f402" fmla="val 1243366"/>
              <a:gd name="f403" fmla="val 57390"/>
              <a:gd name="f404" fmla="val 1218396"/>
              <a:gd name="f405" fmla="val 61076"/>
              <a:gd name="f406" fmla="val 1193462"/>
              <a:gd name="f407" fmla="val 64798"/>
              <a:gd name="f408" fmla="val 1104531"/>
              <a:gd name="f409" fmla="val 78096"/>
              <a:gd name="f410" fmla="val 1020551"/>
              <a:gd name="f411" fmla="val 105885"/>
              <a:gd name="f412" fmla="val 942244"/>
              <a:gd name="f413" fmla="val 150260"/>
              <a:gd name="f414" fmla="val 891509"/>
              <a:gd name="f415" fmla="val 178988"/>
              <a:gd name="f416" fmla="val 844821"/>
              <a:gd name="f417" fmla="val 213679"/>
              <a:gd name="f418" fmla="val 798025"/>
              <a:gd name="f419" fmla="val 248297"/>
              <a:gd name="f420" fmla="val 784112"/>
              <a:gd name="f421" fmla="val 258560"/>
              <a:gd name="f422" fmla="val 778800"/>
              <a:gd name="f423" fmla="val 269762"/>
              <a:gd name="f424" fmla="val 778909"/>
              <a:gd name="f425" fmla="val 286890"/>
              <a:gd name="f426" fmla="val 779559"/>
              <a:gd name="f427" fmla="val 391324"/>
              <a:gd name="f428" fmla="val 779234"/>
              <a:gd name="f429" fmla="val 495721"/>
              <a:gd name="f430" fmla="val 1319541"/>
              <a:gd name="f431" fmla="val 778233"/>
              <a:gd name="f432" fmla="val 1315024"/>
              <a:gd name="f433" fmla="val 761068"/>
              <a:gd name="f434" fmla="val 1315999"/>
              <a:gd name="f435" fmla="val 744373"/>
              <a:gd name="f436" fmla="val 1317156"/>
              <a:gd name="f437" fmla="val 727714"/>
              <a:gd name="f438" fmla="val 1322106"/>
              <a:gd name="f439" fmla="val 657864"/>
              <a:gd name="f440" fmla="val 1329008"/>
              <a:gd name="f441" fmla="val 588085"/>
              <a:gd name="f442" fmla="val 1331791"/>
              <a:gd name="f443" fmla="val 518125"/>
              <a:gd name="f444" fmla="val 1334429"/>
              <a:gd name="f445" fmla="val 452321"/>
              <a:gd name="f446" fmla="val 1338440"/>
              <a:gd name="f447" fmla="val 386518"/>
              <a:gd name="f448" fmla="val 1337428"/>
              <a:gd name="f449" fmla="val 320606"/>
              <a:gd name="f450" fmla="val 1336922"/>
              <a:gd name="f451" fmla="val 286927"/>
              <a:gd name="f452" fmla="val 1339199"/>
              <a:gd name="f453" fmla="val 253392"/>
              <a:gd name="f454" fmla="val 1344294"/>
              <a:gd name="f455" fmla="val 220075"/>
              <a:gd name="f456" fmla="val 1345523"/>
              <a:gd name="f457" fmla="val 212053"/>
              <a:gd name="f458" fmla="val 1347221"/>
              <a:gd name="f459" fmla="val 203488"/>
              <a:gd name="f460" fmla="val 1339488"/>
              <a:gd name="f461" fmla="val 196008"/>
              <a:gd name="f462" fmla="val 1334537"/>
              <a:gd name="f463" fmla="val 201140"/>
              <a:gd name="f464" fmla="val 1335115"/>
              <a:gd name="f465" fmla="val 206921"/>
              <a:gd name="f466" fmla="val 1335007"/>
              <a:gd name="f467" fmla="val 212306"/>
              <a:gd name="f468" fmla="val 1334357"/>
              <a:gd name="f469" fmla="val 238215"/>
              <a:gd name="f470" fmla="val 1332550"/>
              <a:gd name="f471" fmla="val 264089"/>
              <a:gd name="f472" fmla="val 1331249"/>
              <a:gd name="f473" fmla="val 289962"/>
              <a:gd name="f474" fmla="val 1326515"/>
              <a:gd name="f475" fmla="val 383699"/>
              <a:gd name="f476" fmla="val 1320697"/>
              <a:gd name="f477" fmla="val 477400"/>
              <a:gd name="f478" fmla="val 1314229"/>
              <a:gd name="f479" fmla="val 571029"/>
              <a:gd name="f480" fmla="val 1308013"/>
              <a:gd name="f481" fmla="val 661188"/>
              <a:gd name="f482" fmla="val 1302485"/>
              <a:gd name="f483" fmla="val 751348"/>
              <a:gd name="f484" fmla="val 1296703"/>
              <a:gd name="f485" fmla="val 841543"/>
              <a:gd name="f486" fmla="val 1294968"/>
              <a:gd name="f487" fmla="val 868790"/>
              <a:gd name="f488" fmla="val 1284959"/>
              <a:gd name="f489" fmla="val 879522"/>
              <a:gd name="f490" fmla="val 1257748"/>
              <a:gd name="f491" fmla="val 880968"/>
              <a:gd name="f492" fmla="val 1207374"/>
              <a:gd name="f493" fmla="val 1157181"/>
              <a:gd name="f494" fmla="val 888484"/>
              <a:gd name="f495" fmla="val 1107133"/>
              <a:gd name="f496" fmla="val 894627"/>
              <a:gd name="f497" fmla="val 1082199"/>
              <a:gd name="f498" fmla="val 897699"/>
              <a:gd name="f499" fmla="val 1056976"/>
              <a:gd name="f500" fmla="val 900048"/>
              <a:gd name="f501" fmla="val 1032837"/>
              <a:gd name="f502" fmla="val 907961"/>
              <a:gd name="f503" fmla="val 1038547"/>
              <a:gd name="f504" fmla="val 908792"/>
              <a:gd name="f505" fmla="val 1044148"/>
              <a:gd name="f506" fmla="val 908756"/>
              <a:gd name="f507" fmla="val 1049749"/>
              <a:gd name="f508" fmla="val 1075008"/>
              <a:gd name="f509" fmla="val 909009"/>
              <a:gd name="f510" fmla="val 1100014"/>
              <a:gd name="f511" fmla="val 912551"/>
              <a:gd name="f512" fmla="val 1125056"/>
              <a:gd name="f513" fmla="val 915441"/>
              <a:gd name="f514" fmla="val 1130296"/>
              <a:gd name="f515" fmla="val 916056"/>
              <a:gd name="f516" fmla="val 1140125"/>
              <a:gd name="f517" fmla="val 914357"/>
              <a:gd name="f518" fmla="val 1139583"/>
              <a:gd name="f519" fmla="val 922994"/>
              <a:gd name="f520" fmla="val 1139149"/>
              <a:gd name="f521" fmla="val 929824"/>
              <a:gd name="f522" fmla="val 1130513"/>
              <a:gd name="f523" fmla="val 927222"/>
              <a:gd name="f524" fmla="val 1125382"/>
              <a:gd name="f525" fmla="val 927981"/>
              <a:gd name="f526" fmla="val 1115119"/>
              <a:gd name="f527" fmla="val 929498"/>
              <a:gd name="f528" fmla="val 1104784"/>
              <a:gd name="f529" fmla="val 930582"/>
              <a:gd name="f530" fmla="val 1090944"/>
              <a:gd name="f531" fmla="val 932281"/>
              <a:gd name="f532" fmla="val 1151508"/>
              <a:gd name="f533" fmla="val 942760"/>
              <a:gd name="f534" fmla="val 1208422"/>
              <a:gd name="f535" fmla="val 952589"/>
              <a:gd name="f536" fmla="val 1265301"/>
              <a:gd name="f537" fmla="val 962418"/>
              <a:gd name="f538" fmla="val 1251822"/>
              <a:gd name="f539" fmla="val 955553"/>
              <a:gd name="f540" fmla="val 1237801"/>
              <a:gd name="f541" fmla="val 951144"/>
              <a:gd name="f542" fmla="val 1223925"/>
              <a:gd name="f543" fmla="val 946374"/>
              <a:gd name="f544" fmla="val 1215324"/>
              <a:gd name="f545" fmla="val 943411"/>
              <a:gd name="f546" fmla="val 1206868"/>
              <a:gd name="f547" fmla="val 940014"/>
              <a:gd name="f548" fmla="val 1198485"/>
              <a:gd name="f549" fmla="val 936545"/>
              <a:gd name="f550" fmla="val 1195883"/>
              <a:gd name="f551" fmla="val 935497"/>
              <a:gd name="f552" fmla="val 1193787"/>
              <a:gd name="f553" fmla="val 933437"/>
              <a:gd name="f554" fmla="val 1194221"/>
              <a:gd name="f555" fmla="val 930149"/>
              <a:gd name="f556" fmla="val 1194727"/>
              <a:gd name="f557" fmla="val 926499"/>
              <a:gd name="f558" fmla="val 1197943"/>
              <a:gd name="f559" fmla="val 925957"/>
              <a:gd name="f560" fmla="val 1200508"/>
              <a:gd name="f561" fmla="val 925848"/>
              <a:gd name="f562" fmla="val 1218721"/>
              <a:gd name="f563" fmla="val 925126"/>
              <a:gd name="f564" fmla="val 1236825"/>
              <a:gd name="f565" fmla="val 924945"/>
              <a:gd name="f566" fmla="val 1255038"/>
              <a:gd name="f567" fmla="val 927547"/>
              <a:gd name="f568" fmla="val 1271191"/>
              <a:gd name="f569" fmla="val 1286801"/>
              <a:gd name="f570" fmla="val 935931"/>
              <a:gd name="f571" fmla="val 1305556"/>
              <a:gd name="f572" fmla="val 936003"/>
              <a:gd name="f573" fmla="val 1300605"/>
              <a:gd name="f574" fmla="val 924403"/>
              <a:gd name="f575" fmla="val 1296305"/>
              <a:gd name="f576" fmla="val 914936"/>
              <a:gd name="f577" fmla="val 1292547"/>
              <a:gd name="f578" fmla="val 905251"/>
              <a:gd name="f579" fmla="val 1290632"/>
              <a:gd name="f580" fmla="val 900337"/>
              <a:gd name="f581" fmla="val 1286115"/>
              <a:gd name="f582" fmla="val 894338"/>
              <a:gd name="f583" fmla="val 1291933"/>
              <a:gd name="f584" fmla="val 890038"/>
              <a:gd name="f585" fmla="val 1296486"/>
              <a:gd name="f586" fmla="val 886641"/>
              <a:gd name="f587" fmla="val 1300858"/>
              <a:gd name="f588" fmla="val 891809"/>
              <a:gd name="f589" fmla="val 1305122"/>
              <a:gd name="f590" fmla="val 893977"/>
              <a:gd name="f591" fmla="val 1311049"/>
              <a:gd name="f592" fmla="val 896976"/>
              <a:gd name="f593" fmla="val 1314988"/>
              <a:gd name="f594" fmla="val 904059"/>
              <a:gd name="f595" fmla="val 1323805"/>
              <a:gd name="f596" fmla="val 903227"/>
              <a:gd name="f597" fmla="val 1324347"/>
              <a:gd name="f598" fmla="val 899542"/>
              <a:gd name="f599" fmla="val 1325033"/>
              <a:gd name="f600" fmla="val 896181"/>
              <a:gd name="f601" fmla="val 1325359"/>
              <a:gd name="f602" fmla="val 892748"/>
              <a:gd name="f603" fmla="val 1332044"/>
              <a:gd name="f604" fmla="val 821632"/>
              <a:gd name="f605" fmla="val 1338621"/>
              <a:gd name="f606" fmla="val 750480"/>
              <a:gd name="f607" fmla="val 1345342"/>
              <a:gd name="f608" fmla="val 679401"/>
              <a:gd name="f609" fmla="val 1348377"/>
              <a:gd name="f610" fmla="val 647276"/>
              <a:gd name="f611" fmla="val 1353039"/>
              <a:gd name="f612" fmla="val 615404"/>
              <a:gd name="f613" fmla="val 1362470"/>
              <a:gd name="f614" fmla="val 584435"/>
              <a:gd name="f615" fmla="val 1364277"/>
              <a:gd name="f616" fmla="val 578473"/>
              <a:gd name="f617" fmla="val 1364711"/>
              <a:gd name="f618" fmla="val 570450"/>
              <a:gd name="f619" fmla="val 1370348"/>
              <a:gd name="f620" fmla="val 567740"/>
              <a:gd name="f621" fmla="val 1382634"/>
              <a:gd name="f622" fmla="val 561886"/>
              <a:gd name="f623" fmla="val 1381731"/>
              <a:gd name="f624" fmla="val 550937"/>
              <a:gd name="f625" fmla="val 1382381"/>
              <a:gd name="f626" fmla="val 540963"/>
              <a:gd name="f627" fmla="val 1384477"/>
              <a:gd name="f628" fmla="val 508802"/>
              <a:gd name="f629" fmla="val 1385561"/>
              <a:gd name="f630" fmla="val 476605"/>
              <a:gd name="f631" fmla="val 1387441"/>
              <a:gd name="f632" fmla="val 444408"/>
              <a:gd name="f633" fmla="val 1389753"/>
              <a:gd name="f634" fmla="val 404550"/>
              <a:gd name="f635" fmla="val 1392391"/>
              <a:gd name="f636" fmla="val 364728"/>
              <a:gd name="f637" fmla="val 1395029"/>
              <a:gd name="f638" fmla="val 324906"/>
              <a:gd name="f639" fmla="val 1395788"/>
              <a:gd name="f640" fmla="val 313631"/>
              <a:gd name="f641" fmla="val 1396113"/>
              <a:gd name="f642" fmla="val 302429"/>
              <a:gd name="f643" fmla="val 1391596"/>
              <a:gd name="f644" fmla="val 291769"/>
              <a:gd name="f645" fmla="val 1390078"/>
              <a:gd name="f646" fmla="val 288191"/>
              <a:gd name="f647" fmla="val 1389428"/>
              <a:gd name="f648" fmla="val 283241"/>
              <a:gd name="f649" fmla="val 1382743"/>
              <a:gd name="f650" fmla="val 1377575"/>
              <a:gd name="f651" fmla="val 339758"/>
              <a:gd name="f652" fmla="val 1372950"/>
              <a:gd name="f653" fmla="val 394757"/>
              <a:gd name="f654" fmla="val 1367096"/>
              <a:gd name="f655" fmla="val 449647"/>
              <a:gd name="f656" fmla="val 1361170"/>
              <a:gd name="f657" fmla="val 505369"/>
              <a:gd name="f658" fmla="val 1354304"/>
              <a:gd name="f659" fmla="val 560983"/>
              <a:gd name="f660" fmla="val 1347438"/>
              <a:gd name="f661" fmla="val 616596"/>
              <a:gd name="f662" fmla="val 1340717"/>
              <a:gd name="f663" fmla="val 670909"/>
              <a:gd name="f664" fmla="val 1334898"/>
              <a:gd name="f665" fmla="val 725438"/>
              <a:gd name="f666" fmla="val 778305"/>
              <a:gd name="f667" fmla="val 378087"/>
              <a:gd name="f668" fmla="val 932172"/>
              <a:gd name="f669" fmla="val 360128"/>
              <a:gd name="f670" fmla="val 930221"/>
              <a:gd name="f671" fmla="val 346938"/>
              <a:gd name="f672" fmla="val 928848"/>
              <a:gd name="f673" fmla="val 333785"/>
              <a:gd name="f674" fmla="val 927258"/>
              <a:gd name="f675" fmla="val 331074"/>
              <a:gd name="f676" fmla="val 926933"/>
              <a:gd name="f677" fmla="val 328147"/>
              <a:gd name="f678" fmla="val 926102"/>
              <a:gd name="f679" fmla="val 327858"/>
              <a:gd name="f680" fmla="val 922560"/>
              <a:gd name="f681" fmla="val 327569"/>
              <a:gd name="f682" fmla="val 918947"/>
              <a:gd name="f683" fmla="val 330388"/>
              <a:gd name="f684" fmla="val 917718"/>
              <a:gd name="f685" fmla="val 333098"/>
              <a:gd name="f686" fmla="val 917284"/>
              <a:gd name="f687" fmla="val 342746"/>
              <a:gd name="f688" fmla="val 915658"/>
              <a:gd name="f689" fmla="val 352395"/>
              <a:gd name="f690" fmla="val 913743"/>
              <a:gd name="f691" fmla="val 362151"/>
              <a:gd name="f692" fmla="val 913020"/>
              <a:gd name="f693" fmla="val 386507"/>
              <a:gd name="f694" fmla="val 911214"/>
              <a:gd name="f695" fmla="val 410646"/>
              <a:gd name="f696" fmla="val 907239"/>
              <a:gd name="f697" fmla="val 435255"/>
              <a:gd name="f698" fmla="val 907672"/>
              <a:gd name="f699" fmla="val 382243"/>
              <a:gd name="f700" fmla="val 895964"/>
              <a:gd name="f701" fmla="val 328689"/>
              <a:gd name="f702" fmla="val 890255"/>
              <a:gd name="f703" fmla="val 274991"/>
              <a:gd name="f704" fmla="val 885701"/>
              <a:gd name="f705" fmla="val 251972"/>
              <a:gd name="f706" fmla="val 883750"/>
              <a:gd name="f707" fmla="val 228845"/>
              <a:gd name="f708" fmla="val 882811"/>
              <a:gd name="f709" fmla="val 205863"/>
              <a:gd name="f710" fmla="val 880606"/>
              <a:gd name="f711" fmla="val 183422"/>
              <a:gd name="f712" fmla="val 878438"/>
              <a:gd name="f713" fmla="val 173557"/>
              <a:gd name="f714" fmla="val 867923"/>
              <a:gd name="f715" fmla="val 171606"/>
              <a:gd name="f716" fmla="val 845482"/>
              <a:gd name="f717" fmla="val 170088"/>
              <a:gd name="f718" fmla="val 828028"/>
              <a:gd name="f719" fmla="val 168715"/>
              <a:gd name="f720" fmla="val 810575"/>
              <a:gd name="f721" fmla="val 167595"/>
              <a:gd name="f722" fmla="val 793121"/>
              <a:gd name="f723" fmla="val 164306"/>
              <a:gd name="f724" fmla="val 740687"/>
              <a:gd name="f725" fmla="val 161452"/>
              <a:gd name="f726" fmla="val 688254"/>
              <a:gd name="f727" fmla="val 158019"/>
              <a:gd name="f728" fmla="val 635856"/>
              <a:gd name="f729" fmla="val 153104"/>
              <a:gd name="f730" fmla="val 561091"/>
              <a:gd name="f731" fmla="val 147395"/>
              <a:gd name="f732" fmla="val 486398"/>
              <a:gd name="f733" fmla="val 142914"/>
              <a:gd name="f734" fmla="val 411596"/>
              <a:gd name="f735" fmla="val 139011"/>
              <a:gd name="f736" fmla="val 346587"/>
              <a:gd name="f737" fmla="val 136409"/>
              <a:gd name="f738" fmla="val 281506"/>
              <a:gd name="f739" fmla="val 133085"/>
              <a:gd name="f740" fmla="val 216425"/>
              <a:gd name="f741" fmla="val 132759"/>
              <a:gd name="f742" fmla="val 210065"/>
              <a:gd name="f743" fmla="val 134097"/>
              <a:gd name="f744" fmla="val 202982"/>
              <a:gd name="f745" fmla="val 128206"/>
              <a:gd name="f746" fmla="val 197345"/>
              <a:gd name="f747" fmla="val 120798"/>
              <a:gd name="f748" fmla="val 206488"/>
              <a:gd name="f749" fmla="val 123509"/>
              <a:gd name="f750" fmla="val 215522"/>
              <a:gd name="f751" fmla="val 124376"/>
              <a:gd name="f752" fmla="val 224483"/>
              <a:gd name="f753" fmla="val 126472"/>
              <a:gd name="f754" fmla="val 245370"/>
              <a:gd name="f755" fmla="val 129796"/>
              <a:gd name="f756" fmla="val 266293"/>
              <a:gd name="f757" fmla="val 129977"/>
              <a:gd name="f758" fmla="val 287216"/>
              <a:gd name="f759" fmla="val 130844"/>
              <a:gd name="f760" fmla="val 381820"/>
              <a:gd name="f761" fmla="val 133410"/>
              <a:gd name="f762" fmla="val 476316"/>
              <a:gd name="f763" fmla="val 139445"/>
              <a:gd name="f764" fmla="val 570739"/>
              <a:gd name="f765" fmla="val 142805"/>
              <a:gd name="f766" fmla="val 623137"/>
              <a:gd name="f767" fmla="val 146997"/>
              <a:gd name="f768" fmla="val 675498"/>
              <a:gd name="f769" fmla="val 150502"/>
              <a:gd name="f770" fmla="val 727895"/>
              <a:gd name="f771" fmla="val 151695"/>
              <a:gd name="f772" fmla="val 745638"/>
              <a:gd name="f773" fmla="val 154586"/>
              <a:gd name="f774" fmla="val 763525"/>
              <a:gd name="f775" fmla="val 147684"/>
              <a:gd name="f776" fmla="val 781485"/>
              <a:gd name="f777" fmla="val 129074"/>
              <a:gd name="f778" fmla="val 699275"/>
              <a:gd name="f779" fmla="val 120003"/>
              <a:gd name="f780" fmla="val 615693"/>
              <a:gd name="f781" fmla="val 110355"/>
              <a:gd name="f782" fmla="val 532218"/>
              <a:gd name="f783" fmla="val 100671"/>
              <a:gd name="f784" fmla="val 448419"/>
              <a:gd name="f785" fmla="val 91528"/>
              <a:gd name="f786" fmla="val 364547"/>
              <a:gd name="f787" fmla="val 85349"/>
              <a:gd name="f788" fmla="val 278146"/>
              <a:gd name="f789" fmla="val 73713"/>
              <a:gd name="f790" fmla="val 293467"/>
              <a:gd name="f791" fmla="val 71075"/>
              <a:gd name="f792" fmla="val 304525"/>
              <a:gd name="f793" fmla="val 73099"/>
              <a:gd name="f794" fmla="val 327074"/>
              <a:gd name="f795" fmla="val 76965"/>
              <a:gd name="f796" fmla="val 370329"/>
              <a:gd name="f797" fmla="val 78989"/>
              <a:gd name="f798" fmla="val 413692"/>
              <a:gd name="f799" fmla="val 81338"/>
              <a:gd name="f800" fmla="val 457055"/>
              <a:gd name="f801" fmla="val 82892"/>
              <a:gd name="f802" fmla="val 485747"/>
              <a:gd name="f803" fmla="val 84735"/>
              <a:gd name="f804" fmla="val 514367"/>
              <a:gd name="f805" fmla="val 85566"/>
              <a:gd name="f806" fmla="val 543095"/>
              <a:gd name="f807" fmla="val 85747"/>
              <a:gd name="f808" fmla="val 549997"/>
              <a:gd name="f809" fmla="val 84699"/>
              <a:gd name="f810" fmla="val 559501"/>
              <a:gd name="f811" fmla="val 90769"/>
              <a:gd name="f812" fmla="val 562645"/>
              <a:gd name="f813" fmla="val 104429"/>
              <a:gd name="f814" fmla="val 569691"/>
              <a:gd name="f815" fmla="val 105115"/>
              <a:gd name="f816" fmla="val 582809"/>
              <a:gd name="f817" fmla="val 108332"/>
              <a:gd name="f818" fmla="val 594408"/>
              <a:gd name="f819" fmla="val 115848"/>
              <a:gd name="f820" fmla="val 621438"/>
              <a:gd name="f821" fmla="val 120293"/>
              <a:gd name="f822" fmla="val 649119"/>
              <a:gd name="f823" fmla="val 122894"/>
              <a:gd name="f824" fmla="val 677088"/>
              <a:gd name="f825" fmla="val 129001"/>
              <a:gd name="f826" fmla="val 743325"/>
              <a:gd name="f827" fmla="val 136843"/>
              <a:gd name="f828" fmla="val 809382"/>
              <a:gd name="f829" fmla="val 140673"/>
              <a:gd name="f830" fmla="val 875836"/>
              <a:gd name="f831" fmla="val 141215"/>
              <a:gd name="f832" fmla="val 885123"/>
              <a:gd name="f833" fmla="val 141251"/>
              <a:gd name="f834" fmla="val 895061"/>
              <a:gd name="f835" fmla="val 145479"/>
              <a:gd name="f836" fmla="val 904167"/>
              <a:gd name="f837" fmla="val 155128"/>
              <a:gd name="f838" fmla="val 901601"/>
              <a:gd name="f839" fmla="val 160548"/>
              <a:gd name="f840" fmla="val 894446"/>
              <a:gd name="f841" fmla="val 168028"/>
              <a:gd name="f842" fmla="val 890941"/>
              <a:gd name="f843" fmla="val 170558"/>
              <a:gd name="f844" fmla="val 889749"/>
              <a:gd name="f845" fmla="val 173268"/>
              <a:gd name="f846" fmla="val 888159"/>
              <a:gd name="f847" fmla="val 175942"/>
              <a:gd name="f848" fmla="val 889893"/>
              <a:gd name="f849" fmla="val 179556"/>
              <a:gd name="f850" fmla="val 892242"/>
              <a:gd name="f851" fmla="val 178941"/>
              <a:gd name="f852" fmla="val 896000"/>
              <a:gd name="f853" fmla="val 177713"/>
              <a:gd name="f854" fmla="val 899252"/>
              <a:gd name="f855" fmla="val 175003"/>
              <a:gd name="f856" fmla="val 906443"/>
              <a:gd name="f857" fmla="val 171750"/>
              <a:gd name="f858" fmla="val 913454"/>
              <a:gd name="f859" fmla="val 169076"/>
              <a:gd name="f860" fmla="val 920681"/>
              <a:gd name="f861" fmla="val 167270"/>
              <a:gd name="f862" fmla="val 925560"/>
              <a:gd name="f863" fmla="val 162066"/>
              <a:gd name="f864" fmla="val 929860"/>
              <a:gd name="f865" fmla="val 166185"/>
              <a:gd name="f866" fmla="val 936979"/>
              <a:gd name="f867" fmla="val 173340"/>
              <a:gd name="f868" fmla="val 935569"/>
              <a:gd name="f869" fmla="val 180821"/>
              <a:gd name="f870" fmla="val 934341"/>
              <a:gd name="f871" fmla="val 188156"/>
              <a:gd name="f872" fmla="val 932570"/>
              <a:gd name="f873" fmla="val 210091"/>
              <a:gd name="f874" fmla="val 927294"/>
              <a:gd name="f875" fmla="val 232242"/>
              <a:gd name="f876" fmla="val 924295"/>
              <a:gd name="f877" fmla="val 254791"/>
              <a:gd name="f878" fmla="val 925487"/>
              <a:gd name="f879" fmla="val 261296"/>
              <a:gd name="f880" fmla="val 925812"/>
              <a:gd name="f881" fmla="val 271450"/>
              <a:gd name="f882" fmla="val 922199"/>
              <a:gd name="f883" fmla="val 273112"/>
              <a:gd name="f884" fmla="val 930257"/>
              <a:gd name="f885" fmla="val 274810"/>
              <a:gd name="f886" fmla="val 264150"/>
              <a:gd name="f887" fmla="val 939002"/>
              <a:gd name="f888" fmla="val 258116"/>
              <a:gd name="f889" fmla="val 941496"/>
              <a:gd name="f890" fmla="val 250997"/>
              <a:gd name="f891" fmla="val 944422"/>
              <a:gd name="f892" fmla="val 243480"/>
              <a:gd name="f893" fmla="val 236289"/>
              <a:gd name="f894" fmla="val 949048"/>
              <a:gd name="f895" fmla="val 224834"/>
              <a:gd name="f896" fmla="val 953312"/>
              <a:gd name="f897" fmla="val 212440"/>
              <a:gd name="f898" fmla="val 955227"/>
              <a:gd name="f899" fmla="val 198057"/>
              <a:gd name="f900" fmla="val 963828"/>
              <a:gd name="f901" fmla="val 230291"/>
              <a:gd name="f902" fmla="val 957721"/>
              <a:gd name="f903" fmla="val 258369"/>
              <a:gd name="f904" fmla="val 952083"/>
              <a:gd name="f905" fmla="val 286519"/>
              <a:gd name="f906" fmla="val 947169"/>
              <a:gd name="f907" fmla="val 315391"/>
              <a:gd name="f908" fmla="val 942110"/>
              <a:gd name="f909" fmla="val 344409"/>
              <a:gd name="f910" fmla="val 937737"/>
              <a:gd name="f911" fmla="val 378124"/>
              <a:gd name="f912" fmla="val 104935"/>
              <a:gd name="f913" fmla="val 938785"/>
              <a:gd name="f914" fmla="val 111078"/>
              <a:gd name="f915" fmla="val 901529"/>
              <a:gd name="f916" fmla="val 102008"/>
              <a:gd name="f917" fmla="val 732376"/>
              <a:gd name="f918" fmla="val 92540"/>
              <a:gd name="f919" fmla="val 684460"/>
              <a:gd name="f920" fmla="val 97202"/>
              <a:gd name="f921" fmla="val 772451"/>
              <a:gd name="f922" fmla="val 100815"/>
              <a:gd name="f923" fmla="val 855455"/>
              <a:gd name="f924" fmla="val 1359218"/>
              <a:gd name="f925" fmla="val 943628"/>
              <a:gd name="f926" fmla="val 1365036"/>
              <a:gd name="f927" fmla="val 1375588"/>
              <a:gd name="f928" fmla="val 715067"/>
              <a:gd name="f929" fmla="val 1373203"/>
              <a:gd name="f930" fmla="val 685724"/>
              <a:gd name="f931" fmla="val 1363663"/>
              <a:gd name="f932" fmla="val 771620"/>
              <a:gd name="f933" fmla="val 1360664"/>
              <a:gd name="f934" fmla="val 855094"/>
              <a:gd name="f935" fmla="+- 0 0 -90"/>
              <a:gd name="f936" fmla="*/ f3 1 1465421"/>
              <a:gd name="f937" fmla="*/ f4 1 1109437"/>
              <a:gd name="f938" fmla="val f5"/>
              <a:gd name="f939" fmla="val f6"/>
              <a:gd name="f940" fmla="val f7"/>
              <a:gd name="f941" fmla="*/ f935 f0 1"/>
              <a:gd name="f942" fmla="+- f940 0 f938"/>
              <a:gd name="f943" fmla="+- f939 0 f938"/>
              <a:gd name="f944" fmla="*/ f941 1 f2"/>
              <a:gd name="f945" fmla="*/ f943 1 1465421"/>
              <a:gd name="f946" fmla="*/ f942 1 1109437"/>
              <a:gd name="f947" fmla="*/ 1464157 f943 1"/>
              <a:gd name="f948" fmla="*/ 600768 f942 1"/>
              <a:gd name="f949" fmla="*/ 1463796 f943 1"/>
              <a:gd name="f950" fmla="*/ 792181 f942 1"/>
              <a:gd name="f951" fmla="*/ 1459532 f943 1"/>
              <a:gd name="f952" fmla="*/ 1021356 f942 1"/>
              <a:gd name="f953" fmla="*/ 1456388 f943 1"/>
              <a:gd name="f954" fmla="*/ 1054818 f942 1"/>
              <a:gd name="f955" fmla="*/ 1436513 f943 1"/>
              <a:gd name="f956" fmla="*/ 1087919 f942 1"/>
              <a:gd name="f957" fmla="*/ 1431346 f943 1"/>
              <a:gd name="f958" fmla="*/ 1091497 f942 1"/>
              <a:gd name="f959" fmla="*/ 1371288 f943 1"/>
              <a:gd name="f960" fmla="*/ 1104469 f942 1"/>
              <a:gd name="f961" fmla="*/ 1153496 f943 1"/>
              <a:gd name="f962" fmla="*/ 1048531 f942 1"/>
              <a:gd name="f963" fmla="*/ 898411 f943 1"/>
              <a:gd name="f964" fmla="*/ 1029089 f942 1"/>
              <a:gd name="f965" fmla="*/ 847098 f943 1"/>
              <a:gd name="f966" fmla="*/ 1048495 f942 1"/>
              <a:gd name="f967" fmla="*/ 750217 f943 1"/>
              <a:gd name="f968" fmla="*/ 1084016 f942 1"/>
              <a:gd name="f969" fmla="*/ 648096 f943 1"/>
              <a:gd name="f970" fmla="*/ 1066274 f942 1"/>
              <a:gd name="f971" fmla="*/ 618284 f943 1"/>
              <a:gd name="f972" fmla="*/ 1046796 f942 1"/>
              <a:gd name="f973" fmla="*/ 570729 f943 1"/>
              <a:gd name="f974" fmla="*/ 1029017 f942 1"/>
              <a:gd name="f975" fmla="*/ 299202 f943 1"/>
              <a:gd name="f976" fmla="*/ 1052000 f942 1"/>
              <a:gd name="f977" fmla="*/ 89649 f943 1"/>
              <a:gd name="f978" fmla="*/ 1106312 f942 1"/>
              <a:gd name="f979" fmla="*/ 38480 f943 1"/>
              <a:gd name="f980" fmla="*/ 1094387 f942 1"/>
              <a:gd name="f981" fmla="*/ 8198 f943 1"/>
              <a:gd name="f982" fmla="*/ 1021862 f942 1"/>
              <a:gd name="f983" fmla="*/ 6681 f943 1"/>
              <a:gd name="f984" fmla="*/ 883063 f942 1"/>
              <a:gd name="f985" fmla="*/ 2164 f943 1"/>
              <a:gd name="f986" fmla="*/ 557116 f942 1"/>
              <a:gd name="f987" fmla="*/ 140 f943 1"/>
              <a:gd name="f988" fmla="*/ 456224 f942 1"/>
              <a:gd name="f989" fmla="*/ 3429 f943 1"/>
              <a:gd name="f990" fmla="*/ 370112 f942 1"/>
              <a:gd name="f991" fmla="*/ 19581 f943 1"/>
              <a:gd name="f992" fmla="*/ 327688 f942 1"/>
              <a:gd name="f993" fmla="*/ 28073 f943 1"/>
              <a:gd name="f994" fmla="*/ 306946 f942 1"/>
              <a:gd name="f995" fmla="*/ 48057 f943 1"/>
              <a:gd name="f996" fmla="*/ 245840 f942 1"/>
              <a:gd name="f997" fmla="*/ 121449 f943 1"/>
              <a:gd name="f998" fmla="*/ 35311 f942 1"/>
              <a:gd name="f999" fmla="*/ 162174 f943 1"/>
              <a:gd name="f1000" fmla="*/ 42 f942 1"/>
              <a:gd name="f1001" fmla="*/ 387989 f943 1"/>
              <a:gd name="f1002" fmla="*/ 33866 f942 1"/>
              <a:gd name="f1003" fmla="*/ 621464 f943 1"/>
              <a:gd name="f1004" fmla="*/ 142852 f942 1"/>
              <a:gd name="f1005" fmla="*/ 707179 f943 1"/>
              <a:gd name="f1006" fmla="*/ 213823 f942 1"/>
              <a:gd name="f1007" fmla="*/ 716032 f943 1"/>
              <a:gd name="f1008" fmla="*/ 222785 f942 1"/>
              <a:gd name="f1009" fmla="*/ 753035 f943 1"/>
              <a:gd name="f1010" fmla="*/ 221701 f942 1"/>
              <a:gd name="f1011" fmla="*/ 791159 f943 1"/>
              <a:gd name="f1012" fmla="*/ 185529 f942 1"/>
              <a:gd name="f1013" fmla="*/ 1128272 f943 1"/>
              <a:gd name="f1014" fmla="*/ 21290 f942 1"/>
              <a:gd name="f1015" fmla="*/ 1305231 f943 1"/>
              <a:gd name="f1016" fmla="*/ 6 f942 1"/>
              <a:gd name="f1017" fmla="*/ 1346715 f943 1"/>
              <a:gd name="f1018" fmla="*/ 36793 f942 1"/>
              <a:gd name="f1019" fmla="*/ 1413747 f943 1"/>
              <a:gd name="f1020" fmla="*/ 234168 f942 1"/>
              <a:gd name="f1021" fmla="*/ 1440344 f943 1"/>
              <a:gd name="f1022" fmla="*/ 310487 f942 1"/>
              <a:gd name="f1023" fmla="*/ 1446704 f943 1"/>
              <a:gd name="f1024" fmla="*/ 325592 f942 1"/>
              <a:gd name="f1025" fmla="*/ 1465422 f943 1"/>
              <a:gd name="f1026" fmla="*/ 382037 f942 1"/>
              <a:gd name="f1027" fmla="*/ 600805 f942 1"/>
              <a:gd name="f1028" fmla="*/ 1464121 f943 1"/>
              <a:gd name="f1029" fmla="*/ 688822 f943 1"/>
              <a:gd name="f1030" fmla="*/ 600262 f942 1"/>
              <a:gd name="f1031" fmla="*/ 688785 f943 1"/>
              <a:gd name="f1032" fmla="*/ 689075 f943 1"/>
              <a:gd name="f1033" fmla="*/ 284903 f942 1"/>
              <a:gd name="f1034" fmla="*/ 671729 f943 1"/>
              <a:gd name="f1035" fmla="*/ 249707 f942 1"/>
              <a:gd name="f1036" fmla="*/ 621103 f943 1"/>
              <a:gd name="f1037" fmla="*/ 212089 f942 1"/>
              <a:gd name="f1038" fmla="*/ 287061 f943 1"/>
              <a:gd name="f1039" fmla="*/ 66930 f942 1"/>
              <a:gd name="f1040" fmla="*/ 199467 f943 1"/>
              <a:gd name="f1041" fmla="*/ 57029 f942 1"/>
              <a:gd name="f1042" fmla="*/ 182663 f943 1"/>
              <a:gd name="f1043" fmla="*/ 73543 f942 1"/>
              <a:gd name="f1044" fmla="*/ 197551 f943 1"/>
              <a:gd name="f1045" fmla="*/ 308319 f942 1"/>
              <a:gd name="f1046" fmla="*/ 214463 f943 1"/>
              <a:gd name="f1047" fmla="*/ 591409 f942 1"/>
              <a:gd name="f1048" fmla="*/ 227761 f943 1"/>
              <a:gd name="f1049" fmla="*/ 805262 f942 1"/>
              <a:gd name="f1050" fmla="*/ 247492 f943 1"/>
              <a:gd name="f1051" fmla="*/ 824957 f942 1"/>
              <a:gd name="f1052" fmla="*/ 422607 f943 1"/>
              <a:gd name="f1053" fmla="*/ 845699 f942 1"/>
              <a:gd name="f1054" fmla="*/ 666742 f943 1"/>
              <a:gd name="f1055" fmla="*/ 926644 f942 1"/>
              <a:gd name="f1056" fmla="*/ 913563 f942 1"/>
              <a:gd name="f1057" fmla="*/ 600299 f942 1"/>
              <a:gd name="f1058" fmla="*/ 779198 f943 1"/>
              <a:gd name="f1059" fmla="*/ 600154 f942 1"/>
              <a:gd name="f1060" fmla="*/ 911322 f942 1"/>
              <a:gd name="f1061" fmla="*/ 779342 f943 1"/>
              <a:gd name="f1062" fmla="*/ 926029 f942 1"/>
              <a:gd name="f1063" fmla="*/ 790147 f943 1"/>
              <a:gd name="f1064" fmla="*/ 932642 f942 1"/>
              <a:gd name="f1065" fmla="*/ 797555 f943 1"/>
              <a:gd name="f1066" fmla="*/ 928667 f942 1"/>
              <a:gd name="f1067" fmla="*/ 1049496 f943 1"/>
              <a:gd name="f1068" fmla="*/ 845084 f942 1"/>
              <a:gd name="f1069" fmla="*/ 1222552 f943 1"/>
              <a:gd name="f1070" fmla="*/ 824776 f942 1"/>
              <a:gd name="f1071" fmla="*/ 1240150 f943 1"/>
              <a:gd name="f1072" fmla="*/ 807395 f942 1"/>
              <a:gd name="f1073" fmla="*/ 1243908 f943 1"/>
              <a:gd name="f1074" fmla="*/ 759225 f942 1"/>
              <a:gd name="f1075" fmla="*/ 1258109 f943 1"/>
              <a:gd name="f1076" fmla="*/ 520149 f942 1"/>
              <a:gd name="f1077" fmla="*/ 1262590 f943 1"/>
              <a:gd name="f1078" fmla="*/ 440433 f942 1"/>
              <a:gd name="f1079" fmla="*/ 1273612 f943 1"/>
              <a:gd name="f1080" fmla="*/ 268533 f942 1"/>
              <a:gd name="f1081" fmla="*/ 1285139 f943 1"/>
              <a:gd name="f1082" fmla="*/ 75603 f942 1"/>
              <a:gd name="f1083" fmla="*/ 1268589 f943 1"/>
              <a:gd name="f1084" fmla="*/ 56957 f942 1"/>
              <a:gd name="f1085" fmla="*/ 1193462 f943 1"/>
              <a:gd name="f1086" fmla="*/ 64798 f942 1"/>
              <a:gd name="f1087" fmla="*/ 942244 f943 1"/>
              <a:gd name="f1088" fmla="*/ 150260 f942 1"/>
              <a:gd name="f1089" fmla="*/ 798025 f943 1"/>
              <a:gd name="f1090" fmla="*/ 248297 f942 1"/>
              <a:gd name="f1091" fmla="*/ 778909 f943 1"/>
              <a:gd name="f1092" fmla="*/ 286890 f942 1"/>
              <a:gd name="f1093" fmla="*/ 779234 f943 1"/>
              <a:gd name="f1094" fmla="*/ 1319541 f943 1"/>
              <a:gd name="f1095" fmla="*/ 778233 f942 1"/>
              <a:gd name="f1096" fmla="*/ 1317156 f943 1"/>
              <a:gd name="f1097" fmla="*/ 727714 f942 1"/>
              <a:gd name="f1098" fmla="*/ 1331791 f943 1"/>
              <a:gd name="f1099" fmla="*/ 518125 f942 1"/>
              <a:gd name="f1100" fmla="*/ 1337428 f943 1"/>
              <a:gd name="f1101" fmla="*/ 320606 f942 1"/>
              <a:gd name="f1102" fmla="*/ 1344294 f943 1"/>
              <a:gd name="f1103" fmla="*/ 220075 f942 1"/>
              <a:gd name="f1104" fmla="*/ 1339488 f943 1"/>
              <a:gd name="f1105" fmla="*/ 196008 f942 1"/>
              <a:gd name="f1106" fmla="*/ 1335007 f943 1"/>
              <a:gd name="f1107" fmla="*/ 212306 f942 1"/>
              <a:gd name="f1108" fmla="*/ 1331249 f943 1"/>
              <a:gd name="f1109" fmla="*/ 289962 f942 1"/>
              <a:gd name="f1110" fmla="*/ 1314229 f943 1"/>
              <a:gd name="f1111" fmla="*/ 571029 f942 1"/>
              <a:gd name="f1112" fmla="*/ 1296703 f943 1"/>
              <a:gd name="f1113" fmla="*/ 841543 f942 1"/>
              <a:gd name="f1114" fmla="*/ 1257748 f943 1"/>
              <a:gd name="f1115" fmla="*/ 880968 f942 1"/>
              <a:gd name="f1116" fmla="*/ 1107133 f943 1"/>
              <a:gd name="f1117" fmla="*/ 894627 f942 1"/>
              <a:gd name="f1118" fmla="*/ 1032837 f943 1"/>
              <a:gd name="f1119" fmla="*/ 907961 f942 1"/>
              <a:gd name="f1120" fmla="*/ 1049749 f943 1"/>
              <a:gd name="f1121" fmla="*/ 908792 f942 1"/>
              <a:gd name="f1122" fmla="*/ 1125056 f943 1"/>
              <a:gd name="f1123" fmla="*/ 915441 f942 1"/>
              <a:gd name="f1124" fmla="*/ 1139583 f943 1"/>
              <a:gd name="f1125" fmla="*/ 922994 f942 1"/>
              <a:gd name="f1126" fmla="*/ 1125382 f943 1"/>
              <a:gd name="f1127" fmla="*/ 927981 f942 1"/>
              <a:gd name="f1128" fmla="*/ 1090944 f943 1"/>
              <a:gd name="f1129" fmla="*/ 932281 f942 1"/>
              <a:gd name="f1130" fmla="*/ 1265301 f943 1"/>
              <a:gd name="f1131" fmla="*/ 962418 f942 1"/>
              <a:gd name="f1132" fmla="*/ 1223925 f943 1"/>
              <a:gd name="f1133" fmla="*/ 946374 f942 1"/>
              <a:gd name="f1134" fmla="*/ 1198485 f943 1"/>
              <a:gd name="f1135" fmla="*/ 936545 f942 1"/>
              <a:gd name="f1136" fmla="*/ 1194221 f943 1"/>
              <a:gd name="f1137" fmla="*/ 930149 f942 1"/>
              <a:gd name="f1138" fmla="*/ 1200508 f943 1"/>
              <a:gd name="f1139" fmla="*/ 925848 f942 1"/>
              <a:gd name="f1140" fmla="*/ 1255038 f943 1"/>
              <a:gd name="f1141" fmla="*/ 927547 f942 1"/>
              <a:gd name="f1142" fmla="*/ 1305556 f943 1"/>
              <a:gd name="f1143" fmla="*/ 936003 f942 1"/>
              <a:gd name="f1144" fmla="*/ 1292547 f943 1"/>
              <a:gd name="f1145" fmla="*/ 905251 f942 1"/>
              <a:gd name="f1146" fmla="*/ 1291933 f943 1"/>
              <a:gd name="f1147" fmla="*/ 890038 f942 1"/>
              <a:gd name="f1148" fmla="*/ 1305122 f943 1"/>
              <a:gd name="f1149" fmla="*/ 893977 f942 1"/>
              <a:gd name="f1150" fmla="*/ 1323805 f943 1"/>
              <a:gd name="f1151" fmla="*/ 903227 f942 1"/>
              <a:gd name="f1152" fmla="*/ 1325359 f943 1"/>
              <a:gd name="f1153" fmla="*/ 892748 f942 1"/>
              <a:gd name="f1154" fmla="*/ 1345342 f943 1"/>
              <a:gd name="f1155" fmla="*/ 679401 f942 1"/>
              <a:gd name="f1156" fmla="*/ 1362470 f943 1"/>
              <a:gd name="f1157" fmla="*/ 584435 f942 1"/>
              <a:gd name="f1158" fmla="*/ 1370348 f943 1"/>
              <a:gd name="f1159" fmla="*/ 567740 f942 1"/>
              <a:gd name="f1160" fmla="*/ 1382381 f943 1"/>
              <a:gd name="f1161" fmla="*/ 540963 f942 1"/>
              <a:gd name="f1162" fmla="*/ 1387441 f943 1"/>
              <a:gd name="f1163" fmla="*/ 444408 f942 1"/>
              <a:gd name="f1164" fmla="*/ 1395029 f943 1"/>
              <a:gd name="f1165" fmla="*/ 324906 f942 1"/>
              <a:gd name="f1166" fmla="*/ 1391596 f943 1"/>
              <a:gd name="f1167" fmla="*/ 291769 f942 1"/>
              <a:gd name="f1168" fmla="*/ 1382743 f943 1"/>
              <a:gd name="f1169" fmla="*/ 1367096 f943 1"/>
              <a:gd name="f1170" fmla="*/ 449647 f942 1"/>
              <a:gd name="f1171" fmla="*/ 1347438 f943 1"/>
              <a:gd name="f1172" fmla="*/ 616596 f942 1"/>
              <a:gd name="f1173" fmla="*/ 778305 f942 1"/>
              <a:gd name="f1174" fmla="*/ 378087 f943 1"/>
              <a:gd name="f1175" fmla="*/ 932172 f942 1"/>
              <a:gd name="f1176" fmla="*/ 333785 f943 1"/>
              <a:gd name="f1177" fmla="*/ 927258 f942 1"/>
              <a:gd name="f1178" fmla="*/ 327858 f943 1"/>
              <a:gd name="f1179" fmla="*/ 922560 f942 1"/>
              <a:gd name="f1180" fmla="*/ 333098 f943 1"/>
              <a:gd name="f1181" fmla="*/ 917284 f942 1"/>
              <a:gd name="f1182" fmla="*/ 362151 f943 1"/>
              <a:gd name="f1183" fmla="*/ 913020 f942 1"/>
              <a:gd name="f1184" fmla="*/ 435255 f943 1"/>
              <a:gd name="f1185" fmla="*/ 907672 f942 1"/>
              <a:gd name="f1186" fmla="*/ 274991 f943 1"/>
              <a:gd name="f1187" fmla="*/ 885701 f942 1"/>
              <a:gd name="f1188" fmla="*/ 205863 f943 1"/>
              <a:gd name="f1189" fmla="*/ 880606 f942 1"/>
              <a:gd name="f1190" fmla="*/ 171606 f943 1"/>
              <a:gd name="f1191" fmla="*/ 845482 f942 1"/>
              <a:gd name="f1192" fmla="*/ 167595 f943 1"/>
              <a:gd name="f1193" fmla="*/ 793121 f942 1"/>
              <a:gd name="f1194" fmla="*/ 158019 f943 1"/>
              <a:gd name="f1195" fmla="*/ 635856 f942 1"/>
              <a:gd name="f1196" fmla="*/ 142914 f943 1"/>
              <a:gd name="f1197" fmla="*/ 411596 f942 1"/>
              <a:gd name="f1198" fmla="*/ 133085 f943 1"/>
              <a:gd name="f1199" fmla="*/ 216425 f942 1"/>
              <a:gd name="f1200" fmla="*/ 128206 f943 1"/>
              <a:gd name="f1201" fmla="*/ 197345 f942 1"/>
              <a:gd name="f1202" fmla="*/ 124376 f943 1"/>
              <a:gd name="f1203" fmla="*/ 224483 f942 1"/>
              <a:gd name="f1204" fmla="*/ 129977 f943 1"/>
              <a:gd name="f1205" fmla="*/ 287216 f942 1"/>
              <a:gd name="f1206" fmla="*/ 139445 f943 1"/>
              <a:gd name="f1207" fmla="*/ 570739 f942 1"/>
              <a:gd name="f1208" fmla="*/ 150502 f943 1"/>
              <a:gd name="f1209" fmla="*/ 727895 f942 1"/>
              <a:gd name="f1210" fmla="*/ 147684 f943 1"/>
              <a:gd name="f1211" fmla="*/ 781485 f942 1"/>
              <a:gd name="f1212" fmla="*/ 110355 f943 1"/>
              <a:gd name="f1213" fmla="*/ 532218 f942 1"/>
              <a:gd name="f1214" fmla="*/ 85349 f943 1"/>
              <a:gd name="f1215" fmla="*/ 278146 f942 1"/>
              <a:gd name="f1216" fmla="*/ 73099 f943 1"/>
              <a:gd name="f1217" fmla="*/ 327074 f942 1"/>
              <a:gd name="f1218" fmla="*/ 81338 f943 1"/>
              <a:gd name="f1219" fmla="*/ 457055 f942 1"/>
              <a:gd name="f1220" fmla="*/ 85566 f943 1"/>
              <a:gd name="f1221" fmla="*/ 543095 f942 1"/>
              <a:gd name="f1222" fmla="*/ 90769 f943 1"/>
              <a:gd name="f1223" fmla="*/ 562645 f942 1"/>
              <a:gd name="f1224" fmla="*/ 108332 f943 1"/>
              <a:gd name="f1225" fmla="*/ 594408 f942 1"/>
              <a:gd name="f1226" fmla="*/ 122894 f943 1"/>
              <a:gd name="f1227" fmla="*/ 677088 f942 1"/>
              <a:gd name="f1228" fmla="*/ 140673 f943 1"/>
              <a:gd name="f1229" fmla="*/ 875836 f942 1"/>
              <a:gd name="f1230" fmla="*/ 145479 f943 1"/>
              <a:gd name="f1231" fmla="*/ 904167 f942 1"/>
              <a:gd name="f1232" fmla="*/ 168028 f943 1"/>
              <a:gd name="f1233" fmla="*/ 890941 f942 1"/>
              <a:gd name="f1234" fmla="*/ 175942 f943 1"/>
              <a:gd name="f1235" fmla="*/ 889893 f942 1"/>
              <a:gd name="f1236" fmla="*/ 177713 f943 1"/>
              <a:gd name="f1237" fmla="*/ 899252 f942 1"/>
              <a:gd name="f1238" fmla="*/ 169076 f943 1"/>
              <a:gd name="f1239" fmla="*/ 920681 f942 1"/>
              <a:gd name="f1240" fmla="*/ 166185 f943 1"/>
              <a:gd name="f1241" fmla="*/ 936979 f942 1"/>
              <a:gd name="f1242" fmla="*/ 188156 f943 1"/>
              <a:gd name="f1243" fmla="*/ 932570 f942 1"/>
              <a:gd name="f1244" fmla="*/ 254791 f943 1"/>
              <a:gd name="f1245" fmla="*/ 925487 f942 1"/>
              <a:gd name="f1246" fmla="*/ 273112 f943 1"/>
              <a:gd name="f1247" fmla="*/ 930257 f942 1"/>
              <a:gd name="f1248" fmla="*/ 258116 f943 1"/>
              <a:gd name="f1249" fmla="*/ 941496 f942 1"/>
              <a:gd name="f1250" fmla="*/ 236289 f943 1"/>
              <a:gd name="f1251" fmla="*/ 949048 f942 1"/>
              <a:gd name="f1252" fmla="*/ 198057 f943 1"/>
              <a:gd name="f1253" fmla="*/ 963828 f942 1"/>
              <a:gd name="f1254" fmla="*/ 286519 f943 1"/>
              <a:gd name="f1255" fmla="*/ 947169 f942 1"/>
              <a:gd name="f1256" fmla="*/ 378124 f943 1"/>
              <a:gd name="f1257" fmla="*/ 104935 f943 1"/>
              <a:gd name="f1258" fmla="*/ 938785 f942 1"/>
              <a:gd name="f1259" fmla="*/ 92540 f943 1"/>
              <a:gd name="f1260" fmla="*/ 684460 f942 1"/>
              <a:gd name="f1261" fmla="*/ 1359218 f943 1"/>
              <a:gd name="f1262" fmla="*/ 943628 f942 1"/>
              <a:gd name="f1263" fmla="*/ 1373203 f943 1"/>
              <a:gd name="f1264" fmla="*/ 685724 f942 1"/>
              <a:gd name="f1265" fmla="+- f944 0 f1"/>
              <a:gd name="f1266" fmla="*/ f947 1 1465421"/>
              <a:gd name="f1267" fmla="*/ f948 1 1109437"/>
              <a:gd name="f1268" fmla="*/ f949 1 1465421"/>
              <a:gd name="f1269" fmla="*/ f950 1 1109437"/>
              <a:gd name="f1270" fmla="*/ f951 1 1465421"/>
              <a:gd name="f1271" fmla="*/ f952 1 1109437"/>
              <a:gd name="f1272" fmla="*/ f953 1 1465421"/>
              <a:gd name="f1273" fmla="*/ f954 1 1109437"/>
              <a:gd name="f1274" fmla="*/ f955 1 1465421"/>
              <a:gd name="f1275" fmla="*/ f956 1 1109437"/>
              <a:gd name="f1276" fmla="*/ f957 1 1465421"/>
              <a:gd name="f1277" fmla="*/ f958 1 1109437"/>
              <a:gd name="f1278" fmla="*/ f959 1 1465421"/>
              <a:gd name="f1279" fmla="*/ f960 1 1109437"/>
              <a:gd name="f1280" fmla="*/ f961 1 1465421"/>
              <a:gd name="f1281" fmla="*/ f962 1 1109437"/>
              <a:gd name="f1282" fmla="*/ f963 1 1465421"/>
              <a:gd name="f1283" fmla="*/ f964 1 1109437"/>
              <a:gd name="f1284" fmla="*/ f965 1 1465421"/>
              <a:gd name="f1285" fmla="*/ f966 1 1109437"/>
              <a:gd name="f1286" fmla="*/ f967 1 1465421"/>
              <a:gd name="f1287" fmla="*/ f968 1 1109437"/>
              <a:gd name="f1288" fmla="*/ f969 1 1465421"/>
              <a:gd name="f1289" fmla="*/ f970 1 1109437"/>
              <a:gd name="f1290" fmla="*/ f971 1 1465421"/>
              <a:gd name="f1291" fmla="*/ f972 1 1109437"/>
              <a:gd name="f1292" fmla="*/ f973 1 1465421"/>
              <a:gd name="f1293" fmla="*/ f974 1 1109437"/>
              <a:gd name="f1294" fmla="*/ f975 1 1465421"/>
              <a:gd name="f1295" fmla="*/ f976 1 1109437"/>
              <a:gd name="f1296" fmla="*/ f977 1 1465421"/>
              <a:gd name="f1297" fmla="*/ f978 1 1109437"/>
              <a:gd name="f1298" fmla="*/ f979 1 1465421"/>
              <a:gd name="f1299" fmla="*/ f980 1 1109437"/>
              <a:gd name="f1300" fmla="*/ f981 1 1465421"/>
              <a:gd name="f1301" fmla="*/ f982 1 1109437"/>
              <a:gd name="f1302" fmla="*/ f983 1 1465421"/>
              <a:gd name="f1303" fmla="*/ f984 1 1109437"/>
              <a:gd name="f1304" fmla="*/ f985 1 1465421"/>
              <a:gd name="f1305" fmla="*/ f986 1 1109437"/>
              <a:gd name="f1306" fmla="*/ f987 1 1465421"/>
              <a:gd name="f1307" fmla="*/ f988 1 1109437"/>
              <a:gd name="f1308" fmla="*/ f989 1 1465421"/>
              <a:gd name="f1309" fmla="*/ f990 1 1109437"/>
              <a:gd name="f1310" fmla="*/ f991 1 1465421"/>
              <a:gd name="f1311" fmla="*/ f992 1 1109437"/>
              <a:gd name="f1312" fmla="*/ f993 1 1465421"/>
              <a:gd name="f1313" fmla="*/ f994 1 1109437"/>
              <a:gd name="f1314" fmla="*/ f995 1 1465421"/>
              <a:gd name="f1315" fmla="*/ f996 1 1109437"/>
              <a:gd name="f1316" fmla="*/ f997 1 1465421"/>
              <a:gd name="f1317" fmla="*/ f998 1 1109437"/>
              <a:gd name="f1318" fmla="*/ f999 1 1465421"/>
              <a:gd name="f1319" fmla="*/ f1000 1 1109437"/>
              <a:gd name="f1320" fmla="*/ f1001 1 1465421"/>
              <a:gd name="f1321" fmla="*/ f1002 1 1109437"/>
              <a:gd name="f1322" fmla="*/ f1003 1 1465421"/>
              <a:gd name="f1323" fmla="*/ f1004 1 1109437"/>
              <a:gd name="f1324" fmla="*/ f1005 1 1465421"/>
              <a:gd name="f1325" fmla="*/ f1006 1 1109437"/>
              <a:gd name="f1326" fmla="*/ f1007 1 1465421"/>
              <a:gd name="f1327" fmla="*/ f1008 1 1109437"/>
              <a:gd name="f1328" fmla="*/ f1009 1 1465421"/>
              <a:gd name="f1329" fmla="*/ f1010 1 1109437"/>
              <a:gd name="f1330" fmla="*/ f1011 1 1465421"/>
              <a:gd name="f1331" fmla="*/ f1012 1 1109437"/>
              <a:gd name="f1332" fmla="*/ f1013 1 1465421"/>
              <a:gd name="f1333" fmla="*/ f1014 1 1109437"/>
              <a:gd name="f1334" fmla="*/ f1015 1 1465421"/>
              <a:gd name="f1335" fmla="*/ f1016 1 1109437"/>
              <a:gd name="f1336" fmla="*/ f1017 1 1465421"/>
              <a:gd name="f1337" fmla="*/ f1018 1 1109437"/>
              <a:gd name="f1338" fmla="*/ f1019 1 1465421"/>
              <a:gd name="f1339" fmla="*/ f1020 1 1109437"/>
              <a:gd name="f1340" fmla="*/ f1021 1 1465421"/>
              <a:gd name="f1341" fmla="*/ f1022 1 1109437"/>
              <a:gd name="f1342" fmla="*/ f1023 1 1465421"/>
              <a:gd name="f1343" fmla="*/ f1024 1 1109437"/>
              <a:gd name="f1344" fmla="*/ f1025 1 1465421"/>
              <a:gd name="f1345" fmla="*/ f1026 1 1109437"/>
              <a:gd name="f1346" fmla="*/ f1027 1 1109437"/>
              <a:gd name="f1347" fmla="*/ f1028 1 1465421"/>
              <a:gd name="f1348" fmla="*/ f1029 1 1465421"/>
              <a:gd name="f1349" fmla="*/ f1030 1 1109437"/>
              <a:gd name="f1350" fmla="*/ f1031 1 1465421"/>
              <a:gd name="f1351" fmla="*/ f1032 1 1465421"/>
              <a:gd name="f1352" fmla="*/ f1033 1 1109437"/>
              <a:gd name="f1353" fmla="*/ f1034 1 1465421"/>
              <a:gd name="f1354" fmla="*/ f1035 1 1109437"/>
              <a:gd name="f1355" fmla="*/ f1036 1 1465421"/>
              <a:gd name="f1356" fmla="*/ f1037 1 1109437"/>
              <a:gd name="f1357" fmla="*/ f1038 1 1465421"/>
              <a:gd name="f1358" fmla="*/ f1039 1 1109437"/>
              <a:gd name="f1359" fmla="*/ f1040 1 1465421"/>
              <a:gd name="f1360" fmla="*/ f1041 1 1109437"/>
              <a:gd name="f1361" fmla="*/ f1042 1 1465421"/>
              <a:gd name="f1362" fmla="*/ f1043 1 1109437"/>
              <a:gd name="f1363" fmla="*/ f1044 1 1465421"/>
              <a:gd name="f1364" fmla="*/ f1045 1 1109437"/>
              <a:gd name="f1365" fmla="*/ f1046 1 1465421"/>
              <a:gd name="f1366" fmla="*/ f1047 1 1109437"/>
              <a:gd name="f1367" fmla="*/ f1048 1 1465421"/>
              <a:gd name="f1368" fmla="*/ f1049 1 1109437"/>
              <a:gd name="f1369" fmla="*/ f1050 1 1465421"/>
              <a:gd name="f1370" fmla="*/ f1051 1 1109437"/>
              <a:gd name="f1371" fmla="*/ f1052 1 1465421"/>
              <a:gd name="f1372" fmla="*/ f1053 1 1109437"/>
              <a:gd name="f1373" fmla="*/ f1054 1 1465421"/>
              <a:gd name="f1374" fmla="*/ f1055 1 1109437"/>
              <a:gd name="f1375" fmla="*/ f1056 1 1109437"/>
              <a:gd name="f1376" fmla="*/ f1057 1 1109437"/>
              <a:gd name="f1377" fmla="*/ f1058 1 1465421"/>
              <a:gd name="f1378" fmla="*/ f1059 1 1109437"/>
              <a:gd name="f1379" fmla="*/ f1060 1 1109437"/>
              <a:gd name="f1380" fmla="*/ f1061 1 1465421"/>
              <a:gd name="f1381" fmla="*/ f1062 1 1109437"/>
              <a:gd name="f1382" fmla="*/ f1063 1 1465421"/>
              <a:gd name="f1383" fmla="*/ f1064 1 1109437"/>
              <a:gd name="f1384" fmla="*/ f1065 1 1465421"/>
              <a:gd name="f1385" fmla="*/ f1066 1 1109437"/>
              <a:gd name="f1386" fmla="*/ f1067 1 1465421"/>
              <a:gd name="f1387" fmla="*/ f1068 1 1109437"/>
              <a:gd name="f1388" fmla="*/ f1069 1 1465421"/>
              <a:gd name="f1389" fmla="*/ f1070 1 1109437"/>
              <a:gd name="f1390" fmla="*/ f1071 1 1465421"/>
              <a:gd name="f1391" fmla="*/ f1072 1 1109437"/>
              <a:gd name="f1392" fmla="*/ f1073 1 1465421"/>
              <a:gd name="f1393" fmla="*/ f1074 1 1109437"/>
              <a:gd name="f1394" fmla="*/ f1075 1 1465421"/>
              <a:gd name="f1395" fmla="*/ f1076 1 1109437"/>
              <a:gd name="f1396" fmla="*/ f1077 1 1465421"/>
              <a:gd name="f1397" fmla="*/ f1078 1 1109437"/>
              <a:gd name="f1398" fmla="*/ f1079 1 1465421"/>
              <a:gd name="f1399" fmla="*/ f1080 1 1109437"/>
              <a:gd name="f1400" fmla="*/ f1081 1 1465421"/>
              <a:gd name="f1401" fmla="*/ f1082 1 1109437"/>
              <a:gd name="f1402" fmla="*/ f1083 1 1465421"/>
              <a:gd name="f1403" fmla="*/ f1084 1 1109437"/>
              <a:gd name="f1404" fmla="*/ f1085 1 1465421"/>
              <a:gd name="f1405" fmla="*/ f1086 1 1109437"/>
              <a:gd name="f1406" fmla="*/ f1087 1 1465421"/>
              <a:gd name="f1407" fmla="*/ f1088 1 1109437"/>
              <a:gd name="f1408" fmla="*/ f1089 1 1465421"/>
              <a:gd name="f1409" fmla="*/ f1090 1 1109437"/>
              <a:gd name="f1410" fmla="*/ f1091 1 1465421"/>
              <a:gd name="f1411" fmla="*/ f1092 1 1109437"/>
              <a:gd name="f1412" fmla="*/ f1093 1 1465421"/>
              <a:gd name="f1413" fmla="*/ f1094 1 1465421"/>
              <a:gd name="f1414" fmla="*/ f1095 1 1109437"/>
              <a:gd name="f1415" fmla="*/ f1096 1 1465421"/>
              <a:gd name="f1416" fmla="*/ f1097 1 1109437"/>
              <a:gd name="f1417" fmla="*/ f1098 1 1465421"/>
              <a:gd name="f1418" fmla="*/ f1099 1 1109437"/>
              <a:gd name="f1419" fmla="*/ f1100 1 1465421"/>
              <a:gd name="f1420" fmla="*/ f1101 1 1109437"/>
              <a:gd name="f1421" fmla="*/ f1102 1 1465421"/>
              <a:gd name="f1422" fmla="*/ f1103 1 1109437"/>
              <a:gd name="f1423" fmla="*/ f1104 1 1465421"/>
              <a:gd name="f1424" fmla="*/ f1105 1 1109437"/>
              <a:gd name="f1425" fmla="*/ f1106 1 1465421"/>
              <a:gd name="f1426" fmla="*/ f1107 1 1109437"/>
              <a:gd name="f1427" fmla="*/ f1108 1 1465421"/>
              <a:gd name="f1428" fmla="*/ f1109 1 1109437"/>
              <a:gd name="f1429" fmla="*/ f1110 1 1465421"/>
              <a:gd name="f1430" fmla="*/ f1111 1 1109437"/>
              <a:gd name="f1431" fmla="*/ f1112 1 1465421"/>
              <a:gd name="f1432" fmla="*/ f1113 1 1109437"/>
              <a:gd name="f1433" fmla="*/ f1114 1 1465421"/>
              <a:gd name="f1434" fmla="*/ f1115 1 1109437"/>
              <a:gd name="f1435" fmla="*/ f1116 1 1465421"/>
              <a:gd name="f1436" fmla="*/ f1117 1 1109437"/>
              <a:gd name="f1437" fmla="*/ f1118 1 1465421"/>
              <a:gd name="f1438" fmla="*/ f1119 1 1109437"/>
              <a:gd name="f1439" fmla="*/ f1120 1 1465421"/>
              <a:gd name="f1440" fmla="*/ f1121 1 1109437"/>
              <a:gd name="f1441" fmla="*/ f1122 1 1465421"/>
              <a:gd name="f1442" fmla="*/ f1123 1 1109437"/>
              <a:gd name="f1443" fmla="*/ f1124 1 1465421"/>
              <a:gd name="f1444" fmla="*/ f1125 1 1109437"/>
              <a:gd name="f1445" fmla="*/ f1126 1 1465421"/>
              <a:gd name="f1446" fmla="*/ f1127 1 1109437"/>
              <a:gd name="f1447" fmla="*/ f1128 1 1465421"/>
              <a:gd name="f1448" fmla="*/ f1129 1 1109437"/>
              <a:gd name="f1449" fmla="*/ f1130 1 1465421"/>
              <a:gd name="f1450" fmla="*/ f1131 1 1109437"/>
              <a:gd name="f1451" fmla="*/ f1132 1 1465421"/>
              <a:gd name="f1452" fmla="*/ f1133 1 1109437"/>
              <a:gd name="f1453" fmla="*/ f1134 1 1465421"/>
              <a:gd name="f1454" fmla="*/ f1135 1 1109437"/>
              <a:gd name="f1455" fmla="*/ f1136 1 1465421"/>
              <a:gd name="f1456" fmla="*/ f1137 1 1109437"/>
              <a:gd name="f1457" fmla="*/ f1138 1 1465421"/>
              <a:gd name="f1458" fmla="*/ f1139 1 1109437"/>
              <a:gd name="f1459" fmla="*/ f1140 1 1465421"/>
              <a:gd name="f1460" fmla="*/ f1141 1 1109437"/>
              <a:gd name="f1461" fmla="*/ f1142 1 1465421"/>
              <a:gd name="f1462" fmla="*/ f1143 1 1109437"/>
              <a:gd name="f1463" fmla="*/ f1144 1 1465421"/>
              <a:gd name="f1464" fmla="*/ f1145 1 1109437"/>
              <a:gd name="f1465" fmla="*/ f1146 1 1465421"/>
              <a:gd name="f1466" fmla="*/ f1147 1 1109437"/>
              <a:gd name="f1467" fmla="*/ f1148 1 1465421"/>
              <a:gd name="f1468" fmla="*/ f1149 1 1109437"/>
              <a:gd name="f1469" fmla="*/ f1150 1 1465421"/>
              <a:gd name="f1470" fmla="*/ f1151 1 1109437"/>
              <a:gd name="f1471" fmla="*/ f1152 1 1465421"/>
              <a:gd name="f1472" fmla="*/ f1153 1 1109437"/>
              <a:gd name="f1473" fmla="*/ f1154 1 1465421"/>
              <a:gd name="f1474" fmla="*/ f1155 1 1109437"/>
              <a:gd name="f1475" fmla="*/ f1156 1 1465421"/>
              <a:gd name="f1476" fmla="*/ f1157 1 1109437"/>
              <a:gd name="f1477" fmla="*/ f1158 1 1465421"/>
              <a:gd name="f1478" fmla="*/ f1159 1 1109437"/>
              <a:gd name="f1479" fmla="*/ f1160 1 1465421"/>
              <a:gd name="f1480" fmla="*/ f1161 1 1109437"/>
              <a:gd name="f1481" fmla="*/ f1162 1 1465421"/>
              <a:gd name="f1482" fmla="*/ f1163 1 1109437"/>
              <a:gd name="f1483" fmla="*/ f1164 1 1465421"/>
              <a:gd name="f1484" fmla="*/ f1165 1 1109437"/>
              <a:gd name="f1485" fmla="*/ f1166 1 1465421"/>
              <a:gd name="f1486" fmla="*/ f1167 1 1109437"/>
              <a:gd name="f1487" fmla="*/ f1168 1 1465421"/>
              <a:gd name="f1488" fmla="*/ f1169 1 1465421"/>
              <a:gd name="f1489" fmla="*/ f1170 1 1109437"/>
              <a:gd name="f1490" fmla="*/ f1171 1 1465421"/>
              <a:gd name="f1491" fmla="*/ f1172 1 1109437"/>
              <a:gd name="f1492" fmla="*/ f1173 1 1109437"/>
              <a:gd name="f1493" fmla="*/ f1174 1 1465421"/>
              <a:gd name="f1494" fmla="*/ f1175 1 1109437"/>
              <a:gd name="f1495" fmla="*/ f1176 1 1465421"/>
              <a:gd name="f1496" fmla="*/ f1177 1 1109437"/>
              <a:gd name="f1497" fmla="*/ f1178 1 1465421"/>
              <a:gd name="f1498" fmla="*/ f1179 1 1109437"/>
              <a:gd name="f1499" fmla="*/ f1180 1 1465421"/>
              <a:gd name="f1500" fmla="*/ f1181 1 1109437"/>
              <a:gd name="f1501" fmla="*/ f1182 1 1465421"/>
              <a:gd name="f1502" fmla="*/ f1183 1 1109437"/>
              <a:gd name="f1503" fmla="*/ f1184 1 1465421"/>
              <a:gd name="f1504" fmla="*/ f1185 1 1109437"/>
              <a:gd name="f1505" fmla="*/ f1186 1 1465421"/>
              <a:gd name="f1506" fmla="*/ f1187 1 1109437"/>
              <a:gd name="f1507" fmla="*/ f1188 1 1465421"/>
              <a:gd name="f1508" fmla="*/ f1189 1 1109437"/>
              <a:gd name="f1509" fmla="*/ f1190 1 1465421"/>
              <a:gd name="f1510" fmla="*/ f1191 1 1109437"/>
              <a:gd name="f1511" fmla="*/ f1192 1 1465421"/>
              <a:gd name="f1512" fmla="*/ f1193 1 1109437"/>
              <a:gd name="f1513" fmla="*/ f1194 1 1465421"/>
              <a:gd name="f1514" fmla="*/ f1195 1 1109437"/>
              <a:gd name="f1515" fmla="*/ f1196 1 1465421"/>
              <a:gd name="f1516" fmla="*/ f1197 1 1109437"/>
              <a:gd name="f1517" fmla="*/ f1198 1 1465421"/>
              <a:gd name="f1518" fmla="*/ f1199 1 1109437"/>
              <a:gd name="f1519" fmla="*/ f1200 1 1465421"/>
              <a:gd name="f1520" fmla="*/ f1201 1 1109437"/>
              <a:gd name="f1521" fmla="*/ f1202 1 1465421"/>
              <a:gd name="f1522" fmla="*/ f1203 1 1109437"/>
              <a:gd name="f1523" fmla="*/ f1204 1 1465421"/>
              <a:gd name="f1524" fmla="*/ f1205 1 1109437"/>
              <a:gd name="f1525" fmla="*/ f1206 1 1465421"/>
              <a:gd name="f1526" fmla="*/ f1207 1 1109437"/>
              <a:gd name="f1527" fmla="*/ f1208 1 1465421"/>
              <a:gd name="f1528" fmla="*/ f1209 1 1109437"/>
              <a:gd name="f1529" fmla="*/ f1210 1 1465421"/>
              <a:gd name="f1530" fmla="*/ f1211 1 1109437"/>
              <a:gd name="f1531" fmla="*/ f1212 1 1465421"/>
              <a:gd name="f1532" fmla="*/ f1213 1 1109437"/>
              <a:gd name="f1533" fmla="*/ f1214 1 1465421"/>
              <a:gd name="f1534" fmla="*/ f1215 1 1109437"/>
              <a:gd name="f1535" fmla="*/ f1216 1 1465421"/>
              <a:gd name="f1536" fmla="*/ f1217 1 1109437"/>
              <a:gd name="f1537" fmla="*/ f1218 1 1465421"/>
              <a:gd name="f1538" fmla="*/ f1219 1 1109437"/>
              <a:gd name="f1539" fmla="*/ f1220 1 1465421"/>
              <a:gd name="f1540" fmla="*/ f1221 1 1109437"/>
              <a:gd name="f1541" fmla="*/ f1222 1 1465421"/>
              <a:gd name="f1542" fmla="*/ f1223 1 1109437"/>
              <a:gd name="f1543" fmla="*/ f1224 1 1465421"/>
              <a:gd name="f1544" fmla="*/ f1225 1 1109437"/>
              <a:gd name="f1545" fmla="*/ f1226 1 1465421"/>
              <a:gd name="f1546" fmla="*/ f1227 1 1109437"/>
              <a:gd name="f1547" fmla="*/ f1228 1 1465421"/>
              <a:gd name="f1548" fmla="*/ f1229 1 1109437"/>
              <a:gd name="f1549" fmla="*/ f1230 1 1465421"/>
              <a:gd name="f1550" fmla="*/ f1231 1 1109437"/>
              <a:gd name="f1551" fmla="*/ f1232 1 1465421"/>
              <a:gd name="f1552" fmla="*/ f1233 1 1109437"/>
              <a:gd name="f1553" fmla="*/ f1234 1 1465421"/>
              <a:gd name="f1554" fmla="*/ f1235 1 1109437"/>
              <a:gd name="f1555" fmla="*/ f1236 1 1465421"/>
              <a:gd name="f1556" fmla="*/ f1237 1 1109437"/>
              <a:gd name="f1557" fmla="*/ f1238 1 1465421"/>
              <a:gd name="f1558" fmla="*/ f1239 1 1109437"/>
              <a:gd name="f1559" fmla="*/ f1240 1 1465421"/>
              <a:gd name="f1560" fmla="*/ f1241 1 1109437"/>
              <a:gd name="f1561" fmla="*/ f1242 1 1465421"/>
              <a:gd name="f1562" fmla="*/ f1243 1 1109437"/>
              <a:gd name="f1563" fmla="*/ f1244 1 1465421"/>
              <a:gd name="f1564" fmla="*/ f1245 1 1109437"/>
              <a:gd name="f1565" fmla="*/ f1246 1 1465421"/>
              <a:gd name="f1566" fmla="*/ f1247 1 1109437"/>
              <a:gd name="f1567" fmla="*/ f1248 1 1465421"/>
              <a:gd name="f1568" fmla="*/ f1249 1 1109437"/>
              <a:gd name="f1569" fmla="*/ f1250 1 1465421"/>
              <a:gd name="f1570" fmla="*/ f1251 1 1109437"/>
              <a:gd name="f1571" fmla="*/ f1252 1 1465421"/>
              <a:gd name="f1572" fmla="*/ f1253 1 1109437"/>
              <a:gd name="f1573" fmla="*/ f1254 1 1465421"/>
              <a:gd name="f1574" fmla="*/ f1255 1 1109437"/>
              <a:gd name="f1575" fmla="*/ f1256 1 1465421"/>
              <a:gd name="f1576" fmla="*/ f1257 1 1465421"/>
              <a:gd name="f1577" fmla="*/ f1258 1 1109437"/>
              <a:gd name="f1578" fmla="*/ f1259 1 1465421"/>
              <a:gd name="f1579" fmla="*/ f1260 1 1109437"/>
              <a:gd name="f1580" fmla="*/ f1261 1 1465421"/>
              <a:gd name="f1581" fmla="*/ f1262 1 1109437"/>
              <a:gd name="f1582" fmla="*/ f1263 1 1465421"/>
              <a:gd name="f1583" fmla="*/ f1264 1 1109437"/>
              <a:gd name="f1584" fmla="*/ f938 1 f945"/>
              <a:gd name="f1585" fmla="*/ f939 1 f945"/>
              <a:gd name="f1586" fmla="*/ f938 1 f946"/>
              <a:gd name="f1587" fmla="*/ f940 1 f946"/>
              <a:gd name="f1588" fmla="*/ f1266 1 f945"/>
              <a:gd name="f1589" fmla="*/ f1267 1 f946"/>
              <a:gd name="f1590" fmla="*/ f1268 1 f945"/>
              <a:gd name="f1591" fmla="*/ f1269 1 f946"/>
              <a:gd name="f1592" fmla="*/ f1270 1 f945"/>
              <a:gd name="f1593" fmla="*/ f1271 1 f946"/>
              <a:gd name="f1594" fmla="*/ f1272 1 f945"/>
              <a:gd name="f1595" fmla="*/ f1273 1 f946"/>
              <a:gd name="f1596" fmla="*/ f1274 1 f945"/>
              <a:gd name="f1597" fmla="*/ f1275 1 f946"/>
              <a:gd name="f1598" fmla="*/ f1276 1 f945"/>
              <a:gd name="f1599" fmla="*/ f1277 1 f946"/>
              <a:gd name="f1600" fmla="*/ f1278 1 f945"/>
              <a:gd name="f1601" fmla="*/ f1279 1 f946"/>
              <a:gd name="f1602" fmla="*/ f1280 1 f945"/>
              <a:gd name="f1603" fmla="*/ f1281 1 f946"/>
              <a:gd name="f1604" fmla="*/ f1282 1 f945"/>
              <a:gd name="f1605" fmla="*/ f1283 1 f946"/>
              <a:gd name="f1606" fmla="*/ f1284 1 f945"/>
              <a:gd name="f1607" fmla="*/ f1285 1 f946"/>
              <a:gd name="f1608" fmla="*/ f1286 1 f945"/>
              <a:gd name="f1609" fmla="*/ f1287 1 f946"/>
              <a:gd name="f1610" fmla="*/ f1288 1 f945"/>
              <a:gd name="f1611" fmla="*/ f1289 1 f946"/>
              <a:gd name="f1612" fmla="*/ f1290 1 f945"/>
              <a:gd name="f1613" fmla="*/ f1291 1 f946"/>
              <a:gd name="f1614" fmla="*/ f1292 1 f945"/>
              <a:gd name="f1615" fmla="*/ f1293 1 f946"/>
              <a:gd name="f1616" fmla="*/ f1294 1 f945"/>
              <a:gd name="f1617" fmla="*/ f1295 1 f946"/>
              <a:gd name="f1618" fmla="*/ f1296 1 f945"/>
              <a:gd name="f1619" fmla="*/ f1297 1 f946"/>
              <a:gd name="f1620" fmla="*/ f1298 1 f945"/>
              <a:gd name="f1621" fmla="*/ f1299 1 f946"/>
              <a:gd name="f1622" fmla="*/ f1300 1 f945"/>
              <a:gd name="f1623" fmla="*/ f1301 1 f946"/>
              <a:gd name="f1624" fmla="*/ f1302 1 f945"/>
              <a:gd name="f1625" fmla="*/ f1303 1 f946"/>
              <a:gd name="f1626" fmla="*/ f1304 1 f945"/>
              <a:gd name="f1627" fmla="*/ f1305 1 f946"/>
              <a:gd name="f1628" fmla="*/ f1306 1 f945"/>
              <a:gd name="f1629" fmla="*/ f1307 1 f946"/>
              <a:gd name="f1630" fmla="*/ f1308 1 f945"/>
              <a:gd name="f1631" fmla="*/ f1309 1 f946"/>
              <a:gd name="f1632" fmla="*/ f1310 1 f945"/>
              <a:gd name="f1633" fmla="*/ f1311 1 f946"/>
              <a:gd name="f1634" fmla="*/ f1312 1 f945"/>
              <a:gd name="f1635" fmla="*/ f1313 1 f946"/>
              <a:gd name="f1636" fmla="*/ f1314 1 f945"/>
              <a:gd name="f1637" fmla="*/ f1315 1 f946"/>
              <a:gd name="f1638" fmla="*/ f1316 1 f945"/>
              <a:gd name="f1639" fmla="*/ f1317 1 f946"/>
              <a:gd name="f1640" fmla="*/ f1318 1 f945"/>
              <a:gd name="f1641" fmla="*/ f1319 1 f946"/>
              <a:gd name="f1642" fmla="*/ f1320 1 f945"/>
              <a:gd name="f1643" fmla="*/ f1321 1 f946"/>
              <a:gd name="f1644" fmla="*/ f1322 1 f945"/>
              <a:gd name="f1645" fmla="*/ f1323 1 f946"/>
              <a:gd name="f1646" fmla="*/ f1324 1 f945"/>
              <a:gd name="f1647" fmla="*/ f1325 1 f946"/>
              <a:gd name="f1648" fmla="*/ f1326 1 f945"/>
              <a:gd name="f1649" fmla="*/ f1327 1 f946"/>
              <a:gd name="f1650" fmla="*/ f1328 1 f945"/>
              <a:gd name="f1651" fmla="*/ f1329 1 f946"/>
              <a:gd name="f1652" fmla="*/ f1330 1 f945"/>
              <a:gd name="f1653" fmla="*/ f1331 1 f946"/>
              <a:gd name="f1654" fmla="*/ f1332 1 f945"/>
              <a:gd name="f1655" fmla="*/ f1333 1 f946"/>
              <a:gd name="f1656" fmla="*/ f1334 1 f945"/>
              <a:gd name="f1657" fmla="*/ f1335 1 f946"/>
              <a:gd name="f1658" fmla="*/ f1336 1 f945"/>
              <a:gd name="f1659" fmla="*/ f1337 1 f946"/>
              <a:gd name="f1660" fmla="*/ f1338 1 f945"/>
              <a:gd name="f1661" fmla="*/ f1339 1 f946"/>
              <a:gd name="f1662" fmla="*/ f1340 1 f945"/>
              <a:gd name="f1663" fmla="*/ f1341 1 f946"/>
              <a:gd name="f1664" fmla="*/ f1342 1 f945"/>
              <a:gd name="f1665" fmla="*/ f1343 1 f946"/>
              <a:gd name="f1666" fmla="*/ f1344 1 f945"/>
              <a:gd name="f1667" fmla="*/ f1345 1 f946"/>
              <a:gd name="f1668" fmla="*/ f1346 1 f946"/>
              <a:gd name="f1669" fmla="*/ f1347 1 f945"/>
              <a:gd name="f1670" fmla="*/ f1348 1 f945"/>
              <a:gd name="f1671" fmla="*/ f1349 1 f946"/>
              <a:gd name="f1672" fmla="*/ f1350 1 f945"/>
              <a:gd name="f1673" fmla="*/ f1351 1 f945"/>
              <a:gd name="f1674" fmla="*/ f1352 1 f946"/>
              <a:gd name="f1675" fmla="*/ f1353 1 f945"/>
              <a:gd name="f1676" fmla="*/ f1354 1 f946"/>
              <a:gd name="f1677" fmla="*/ f1355 1 f945"/>
              <a:gd name="f1678" fmla="*/ f1356 1 f946"/>
              <a:gd name="f1679" fmla="*/ f1357 1 f945"/>
              <a:gd name="f1680" fmla="*/ f1358 1 f946"/>
              <a:gd name="f1681" fmla="*/ f1359 1 f945"/>
              <a:gd name="f1682" fmla="*/ f1360 1 f946"/>
              <a:gd name="f1683" fmla="*/ f1361 1 f945"/>
              <a:gd name="f1684" fmla="*/ f1362 1 f946"/>
              <a:gd name="f1685" fmla="*/ f1363 1 f945"/>
              <a:gd name="f1686" fmla="*/ f1364 1 f946"/>
              <a:gd name="f1687" fmla="*/ f1365 1 f945"/>
              <a:gd name="f1688" fmla="*/ f1366 1 f946"/>
              <a:gd name="f1689" fmla="*/ f1367 1 f945"/>
              <a:gd name="f1690" fmla="*/ f1368 1 f946"/>
              <a:gd name="f1691" fmla="*/ f1369 1 f945"/>
              <a:gd name="f1692" fmla="*/ f1370 1 f946"/>
              <a:gd name="f1693" fmla="*/ f1371 1 f945"/>
              <a:gd name="f1694" fmla="*/ f1372 1 f946"/>
              <a:gd name="f1695" fmla="*/ f1373 1 f945"/>
              <a:gd name="f1696" fmla="*/ f1374 1 f946"/>
              <a:gd name="f1697" fmla="*/ f1375 1 f946"/>
              <a:gd name="f1698" fmla="*/ f1376 1 f946"/>
              <a:gd name="f1699" fmla="*/ f1377 1 f945"/>
              <a:gd name="f1700" fmla="*/ f1378 1 f946"/>
              <a:gd name="f1701" fmla="*/ f1379 1 f946"/>
              <a:gd name="f1702" fmla="*/ f1380 1 f945"/>
              <a:gd name="f1703" fmla="*/ f1381 1 f946"/>
              <a:gd name="f1704" fmla="*/ f1382 1 f945"/>
              <a:gd name="f1705" fmla="*/ f1383 1 f946"/>
              <a:gd name="f1706" fmla="*/ f1384 1 f945"/>
              <a:gd name="f1707" fmla="*/ f1385 1 f946"/>
              <a:gd name="f1708" fmla="*/ f1386 1 f945"/>
              <a:gd name="f1709" fmla="*/ f1387 1 f946"/>
              <a:gd name="f1710" fmla="*/ f1388 1 f945"/>
              <a:gd name="f1711" fmla="*/ f1389 1 f946"/>
              <a:gd name="f1712" fmla="*/ f1390 1 f945"/>
              <a:gd name="f1713" fmla="*/ f1391 1 f946"/>
              <a:gd name="f1714" fmla="*/ f1392 1 f945"/>
              <a:gd name="f1715" fmla="*/ f1393 1 f946"/>
              <a:gd name="f1716" fmla="*/ f1394 1 f945"/>
              <a:gd name="f1717" fmla="*/ f1395 1 f946"/>
              <a:gd name="f1718" fmla="*/ f1396 1 f945"/>
              <a:gd name="f1719" fmla="*/ f1397 1 f946"/>
              <a:gd name="f1720" fmla="*/ f1398 1 f945"/>
              <a:gd name="f1721" fmla="*/ f1399 1 f946"/>
              <a:gd name="f1722" fmla="*/ f1400 1 f945"/>
              <a:gd name="f1723" fmla="*/ f1401 1 f946"/>
              <a:gd name="f1724" fmla="*/ f1402 1 f945"/>
              <a:gd name="f1725" fmla="*/ f1403 1 f946"/>
              <a:gd name="f1726" fmla="*/ f1404 1 f945"/>
              <a:gd name="f1727" fmla="*/ f1405 1 f946"/>
              <a:gd name="f1728" fmla="*/ f1406 1 f945"/>
              <a:gd name="f1729" fmla="*/ f1407 1 f946"/>
              <a:gd name="f1730" fmla="*/ f1408 1 f945"/>
              <a:gd name="f1731" fmla="*/ f1409 1 f946"/>
              <a:gd name="f1732" fmla="*/ f1410 1 f945"/>
              <a:gd name="f1733" fmla="*/ f1411 1 f946"/>
              <a:gd name="f1734" fmla="*/ f1412 1 f945"/>
              <a:gd name="f1735" fmla="*/ f1413 1 f945"/>
              <a:gd name="f1736" fmla="*/ f1414 1 f946"/>
              <a:gd name="f1737" fmla="*/ f1415 1 f945"/>
              <a:gd name="f1738" fmla="*/ f1416 1 f946"/>
              <a:gd name="f1739" fmla="*/ f1417 1 f945"/>
              <a:gd name="f1740" fmla="*/ f1418 1 f946"/>
              <a:gd name="f1741" fmla="*/ f1419 1 f945"/>
              <a:gd name="f1742" fmla="*/ f1420 1 f946"/>
              <a:gd name="f1743" fmla="*/ f1421 1 f945"/>
              <a:gd name="f1744" fmla="*/ f1422 1 f946"/>
              <a:gd name="f1745" fmla="*/ f1423 1 f945"/>
              <a:gd name="f1746" fmla="*/ f1424 1 f946"/>
              <a:gd name="f1747" fmla="*/ f1425 1 f945"/>
              <a:gd name="f1748" fmla="*/ f1426 1 f946"/>
              <a:gd name="f1749" fmla="*/ f1427 1 f945"/>
              <a:gd name="f1750" fmla="*/ f1428 1 f946"/>
              <a:gd name="f1751" fmla="*/ f1429 1 f945"/>
              <a:gd name="f1752" fmla="*/ f1430 1 f946"/>
              <a:gd name="f1753" fmla="*/ f1431 1 f945"/>
              <a:gd name="f1754" fmla="*/ f1432 1 f946"/>
              <a:gd name="f1755" fmla="*/ f1433 1 f945"/>
              <a:gd name="f1756" fmla="*/ f1434 1 f946"/>
              <a:gd name="f1757" fmla="*/ f1435 1 f945"/>
              <a:gd name="f1758" fmla="*/ f1436 1 f946"/>
              <a:gd name="f1759" fmla="*/ f1437 1 f945"/>
              <a:gd name="f1760" fmla="*/ f1438 1 f946"/>
              <a:gd name="f1761" fmla="*/ f1439 1 f945"/>
              <a:gd name="f1762" fmla="*/ f1440 1 f946"/>
              <a:gd name="f1763" fmla="*/ f1441 1 f945"/>
              <a:gd name="f1764" fmla="*/ f1442 1 f946"/>
              <a:gd name="f1765" fmla="*/ f1443 1 f945"/>
              <a:gd name="f1766" fmla="*/ f1444 1 f946"/>
              <a:gd name="f1767" fmla="*/ f1445 1 f945"/>
              <a:gd name="f1768" fmla="*/ f1446 1 f946"/>
              <a:gd name="f1769" fmla="*/ f1447 1 f945"/>
              <a:gd name="f1770" fmla="*/ f1448 1 f946"/>
              <a:gd name="f1771" fmla="*/ f1449 1 f945"/>
              <a:gd name="f1772" fmla="*/ f1450 1 f946"/>
              <a:gd name="f1773" fmla="*/ f1451 1 f945"/>
              <a:gd name="f1774" fmla="*/ f1452 1 f946"/>
              <a:gd name="f1775" fmla="*/ f1453 1 f945"/>
              <a:gd name="f1776" fmla="*/ f1454 1 f946"/>
              <a:gd name="f1777" fmla="*/ f1455 1 f945"/>
              <a:gd name="f1778" fmla="*/ f1456 1 f946"/>
              <a:gd name="f1779" fmla="*/ f1457 1 f945"/>
              <a:gd name="f1780" fmla="*/ f1458 1 f946"/>
              <a:gd name="f1781" fmla="*/ f1459 1 f945"/>
              <a:gd name="f1782" fmla="*/ f1460 1 f946"/>
              <a:gd name="f1783" fmla="*/ f1461 1 f945"/>
              <a:gd name="f1784" fmla="*/ f1462 1 f946"/>
              <a:gd name="f1785" fmla="*/ f1463 1 f945"/>
              <a:gd name="f1786" fmla="*/ f1464 1 f946"/>
              <a:gd name="f1787" fmla="*/ f1465 1 f945"/>
              <a:gd name="f1788" fmla="*/ f1466 1 f946"/>
              <a:gd name="f1789" fmla="*/ f1467 1 f945"/>
              <a:gd name="f1790" fmla="*/ f1468 1 f946"/>
              <a:gd name="f1791" fmla="*/ f1469 1 f945"/>
              <a:gd name="f1792" fmla="*/ f1470 1 f946"/>
              <a:gd name="f1793" fmla="*/ f1471 1 f945"/>
              <a:gd name="f1794" fmla="*/ f1472 1 f946"/>
              <a:gd name="f1795" fmla="*/ f1473 1 f945"/>
              <a:gd name="f1796" fmla="*/ f1474 1 f946"/>
              <a:gd name="f1797" fmla="*/ f1475 1 f945"/>
              <a:gd name="f1798" fmla="*/ f1476 1 f946"/>
              <a:gd name="f1799" fmla="*/ f1477 1 f945"/>
              <a:gd name="f1800" fmla="*/ f1478 1 f946"/>
              <a:gd name="f1801" fmla="*/ f1479 1 f945"/>
              <a:gd name="f1802" fmla="*/ f1480 1 f946"/>
              <a:gd name="f1803" fmla="*/ f1481 1 f945"/>
              <a:gd name="f1804" fmla="*/ f1482 1 f946"/>
              <a:gd name="f1805" fmla="*/ f1483 1 f945"/>
              <a:gd name="f1806" fmla="*/ f1484 1 f946"/>
              <a:gd name="f1807" fmla="*/ f1485 1 f945"/>
              <a:gd name="f1808" fmla="*/ f1486 1 f946"/>
              <a:gd name="f1809" fmla="*/ f1487 1 f945"/>
              <a:gd name="f1810" fmla="*/ f1488 1 f945"/>
              <a:gd name="f1811" fmla="*/ f1489 1 f946"/>
              <a:gd name="f1812" fmla="*/ f1490 1 f945"/>
              <a:gd name="f1813" fmla="*/ f1491 1 f946"/>
              <a:gd name="f1814" fmla="*/ f1492 1 f946"/>
              <a:gd name="f1815" fmla="*/ f1493 1 f945"/>
              <a:gd name="f1816" fmla="*/ f1494 1 f946"/>
              <a:gd name="f1817" fmla="*/ f1495 1 f945"/>
              <a:gd name="f1818" fmla="*/ f1496 1 f946"/>
              <a:gd name="f1819" fmla="*/ f1497 1 f945"/>
              <a:gd name="f1820" fmla="*/ f1498 1 f946"/>
              <a:gd name="f1821" fmla="*/ f1499 1 f945"/>
              <a:gd name="f1822" fmla="*/ f1500 1 f946"/>
              <a:gd name="f1823" fmla="*/ f1501 1 f945"/>
              <a:gd name="f1824" fmla="*/ f1502 1 f946"/>
              <a:gd name="f1825" fmla="*/ f1503 1 f945"/>
              <a:gd name="f1826" fmla="*/ f1504 1 f946"/>
              <a:gd name="f1827" fmla="*/ f1505 1 f945"/>
              <a:gd name="f1828" fmla="*/ f1506 1 f946"/>
              <a:gd name="f1829" fmla="*/ f1507 1 f945"/>
              <a:gd name="f1830" fmla="*/ f1508 1 f946"/>
              <a:gd name="f1831" fmla="*/ f1509 1 f945"/>
              <a:gd name="f1832" fmla="*/ f1510 1 f946"/>
              <a:gd name="f1833" fmla="*/ f1511 1 f945"/>
              <a:gd name="f1834" fmla="*/ f1512 1 f946"/>
              <a:gd name="f1835" fmla="*/ f1513 1 f945"/>
              <a:gd name="f1836" fmla="*/ f1514 1 f946"/>
              <a:gd name="f1837" fmla="*/ f1515 1 f945"/>
              <a:gd name="f1838" fmla="*/ f1516 1 f946"/>
              <a:gd name="f1839" fmla="*/ f1517 1 f945"/>
              <a:gd name="f1840" fmla="*/ f1518 1 f946"/>
              <a:gd name="f1841" fmla="*/ f1519 1 f945"/>
              <a:gd name="f1842" fmla="*/ f1520 1 f946"/>
              <a:gd name="f1843" fmla="*/ f1521 1 f945"/>
              <a:gd name="f1844" fmla="*/ f1522 1 f946"/>
              <a:gd name="f1845" fmla="*/ f1523 1 f945"/>
              <a:gd name="f1846" fmla="*/ f1524 1 f946"/>
              <a:gd name="f1847" fmla="*/ f1525 1 f945"/>
              <a:gd name="f1848" fmla="*/ f1526 1 f946"/>
              <a:gd name="f1849" fmla="*/ f1527 1 f945"/>
              <a:gd name="f1850" fmla="*/ f1528 1 f946"/>
              <a:gd name="f1851" fmla="*/ f1529 1 f945"/>
              <a:gd name="f1852" fmla="*/ f1530 1 f946"/>
              <a:gd name="f1853" fmla="*/ f1531 1 f945"/>
              <a:gd name="f1854" fmla="*/ f1532 1 f946"/>
              <a:gd name="f1855" fmla="*/ f1533 1 f945"/>
              <a:gd name="f1856" fmla="*/ f1534 1 f946"/>
              <a:gd name="f1857" fmla="*/ f1535 1 f945"/>
              <a:gd name="f1858" fmla="*/ f1536 1 f946"/>
              <a:gd name="f1859" fmla="*/ f1537 1 f945"/>
              <a:gd name="f1860" fmla="*/ f1538 1 f946"/>
              <a:gd name="f1861" fmla="*/ f1539 1 f945"/>
              <a:gd name="f1862" fmla="*/ f1540 1 f946"/>
              <a:gd name="f1863" fmla="*/ f1541 1 f945"/>
              <a:gd name="f1864" fmla="*/ f1542 1 f946"/>
              <a:gd name="f1865" fmla="*/ f1543 1 f945"/>
              <a:gd name="f1866" fmla="*/ f1544 1 f946"/>
              <a:gd name="f1867" fmla="*/ f1545 1 f945"/>
              <a:gd name="f1868" fmla="*/ f1546 1 f946"/>
              <a:gd name="f1869" fmla="*/ f1547 1 f945"/>
              <a:gd name="f1870" fmla="*/ f1548 1 f946"/>
              <a:gd name="f1871" fmla="*/ f1549 1 f945"/>
              <a:gd name="f1872" fmla="*/ f1550 1 f946"/>
              <a:gd name="f1873" fmla="*/ f1551 1 f945"/>
              <a:gd name="f1874" fmla="*/ f1552 1 f946"/>
              <a:gd name="f1875" fmla="*/ f1553 1 f945"/>
              <a:gd name="f1876" fmla="*/ f1554 1 f946"/>
              <a:gd name="f1877" fmla="*/ f1555 1 f945"/>
              <a:gd name="f1878" fmla="*/ f1556 1 f946"/>
              <a:gd name="f1879" fmla="*/ f1557 1 f945"/>
              <a:gd name="f1880" fmla="*/ f1558 1 f946"/>
              <a:gd name="f1881" fmla="*/ f1559 1 f945"/>
              <a:gd name="f1882" fmla="*/ f1560 1 f946"/>
              <a:gd name="f1883" fmla="*/ f1561 1 f945"/>
              <a:gd name="f1884" fmla="*/ f1562 1 f946"/>
              <a:gd name="f1885" fmla="*/ f1563 1 f945"/>
              <a:gd name="f1886" fmla="*/ f1564 1 f946"/>
              <a:gd name="f1887" fmla="*/ f1565 1 f945"/>
              <a:gd name="f1888" fmla="*/ f1566 1 f946"/>
              <a:gd name="f1889" fmla="*/ f1567 1 f945"/>
              <a:gd name="f1890" fmla="*/ f1568 1 f946"/>
              <a:gd name="f1891" fmla="*/ f1569 1 f945"/>
              <a:gd name="f1892" fmla="*/ f1570 1 f946"/>
              <a:gd name="f1893" fmla="*/ f1571 1 f945"/>
              <a:gd name="f1894" fmla="*/ f1572 1 f946"/>
              <a:gd name="f1895" fmla="*/ f1573 1 f945"/>
              <a:gd name="f1896" fmla="*/ f1574 1 f946"/>
              <a:gd name="f1897" fmla="*/ f1575 1 f945"/>
              <a:gd name="f1898" fmla="*/ f1576 1 f945"/>
              <a:gd name="f1899" fmla="*/ f1577 1 f946"/>
              <a:gd name="f1900" fmla="*/ f1578 1 f945"/>
              <a:gd name="f1901" fmla="*/ f1579 1 f946"/>
              <a:gd name="f1902" fmla="*/ f1580 1 f945"/>
              <a:gd name="f1903" fmla="*/ f1581 1 f946"/>
              <a:gd name="f1904" fmla="*/ f1582 1 f945"/>
              <a:gd name="f1905" fmla="*/ f1583 1 f946"/>
              <a:gd name="f1906" fmla="*/ f1584 f936 1"/>
              <a:gd name="f1907" fmla="*/ f1585 f936 1"/>
              <a:gd name="f1908" fmla="*/ f1587 f937 1"/>
              <a:gd name="f1909" fmla="*/ f1586 f937 1"/>
              <a:gd name="f1910" fmla="*/ f1588 f936 1"/>
              <a:gd name="f1911" fmla="*/ f1589 f937 1"/>
              <a:gd name="f1912" fmla="*/ f1590 f936 1"/>
              <a:gd name="f1913" fmla="*/ f1591 f937 1"/>
              <a:gd name="f1914" fmla="*/ f1592 f936 1"/>
              <a:gd name="f1915" fmla="*/ f1593 f937 1"/>
              <a:gd name="f1916" fmla="*/ f1594 f936 1"/>
              <a:gd name="f1917" fmla="*/ f1595 f937 1"/>
              <a:gd name="f1918" fmla="*/ f1596 f936 1"/>
              <a:gd name="f1919" fmla="*/ f1597 f937 1"/>
              <a:gd name="f1920" fmla="*/ f1598 f936 1"/>
              <a:gd name="f1921" fmla="*/ f1599 f937 1"/>
              <a:gd name="f1922" fmla="*/ f1600 f936 1"/>
              <a:gd name="f1923" fmla="*/ f1601 f937 1"/>
              <a:gd name="f1924" fmla="*/ f1602 f936 1"/>
              <a:gd name="f1925" fmla="*/ f1603 f937 1"/>
              <a:gd name="f1926" fmla="*/ f1604 f936 1"/>
              <a:gd name="f1927" fmla="*/ f1605 f937 1"/>
              <a:gd name="f1928" fmla="*/ f1606 f936 1"/>
              <a:gd name="f1929" fmla="*/ f1607 f937 1"/>
              <a:gd name="f1930" fmla="*/ f1608 f936 1"/>
              <a:gd name="f1931" fmla="*/ f1609 f937 1"/>
              <a:gd name="f1932" fmla="*/ f1610 f936 1"/>
              <a:gd name="f1933" fmla="*/ f1611 f937 1"/>
              <a:gd name="f1934" fmla="*/ f1612 f936 1"/>
              <a:gd name="f1935" fmla="*/ f1613 f937 1"/>
              <a:gd name="f1936" fmla="*/ f1614 f936 1"/>
              <a:gd name="f1937" fmla="*/ f1615 f937 1"/>
              <a:gd name="f1938" fmla="*/ f1616 f936 1"/>
              <a:gd name="f1939" fmla="*/ f1617 f937 1"/>
              <a:gd name="f1940" fmla="*/ f1618 f936 1"/>
              <a:gd name="f1941" fmla="*/ f1619 f937 1"/>
              <a:gd name="f1942" fmla="*/ f1620 f936 1"/>
              <a:gd name="f1943" fmla="*/ f1621 f937 1"/>
              <a:gd name="f1944" fmla="*/ f1622 f936 1"/>
              <a:gd name="f1945" fmla="*/ f1623 f937 1"/>
              <a:gd name="f1946" fmla="*/ f1624 f936 1"/>
              <a:gd name="f1947" fmla="*/ f1625 f937 1"/>
              <a:gd name="f1948" fmla="*/ f1626 f936 1"/>
              <a:gd name="f1949" fmla="*/ f1627 f937 1"/>
              <a:gd name="f1950" fmla="*/ f1628 f936 1"/>
              <a:gd name="f1951" fmla="*/ f1629 f937 1"/>
              <a:gd name="f1952" fmla="*/ f1630 f936 1"/>
              <a:gd name="f1953" fmla="*/ f1631 f937 1"/>
              <a:gd name="f1954" fmla="*/ f1632 f936 1"/>
              <a:gd name="f1955" fmla="*/ f1633 f937 1"/>
              <a:gd name="f1956" fmla="*/ f1634 f936 1"/>
              <a:gd name="f1957" fmla="*/ f1635 f937 1"/>
              <a:gd name="f1958" fmla="*/ f1636 f936 1"/>
              <a:gd name="f1959" fmla="*/ f1637 f937 1"/>
              <a:gd name="f1960" fmla="*/ f1638 f936 1"/>
              <a:gd name="f1961" fmla="*/ f1639 f937 1"/>
              <a:gd name="f1962" fmla="*/ f1640 f936 1"/>
              <a:gd name="f1963" fmla="*/ f1641 f937 1"/>
              <a:gd name="f1964" fmla="*/ f1642 f936 1"/>
              <a:gd name="f1965" fmla="*/ f1643 f937 1"/>
              <a:gd name="f1966" fmla="*/ f1644 f936 1"/>
              <a:gd name="f1967" fmla="*/ f1645 f937 1"/>
              <a:gd name="f1968" fmla="*/ f1646 f936 1"/>
              <a:gd name="f1969" fmla="*/ f1647 f937 1"/>
              <a:gd name="f1970" fmla="*/ f1648 f936 1"/>
              <a:gd name="f1971" fmla="*/ f1649 f937 1"/>
              <a:gd name="f1972" fmla="*/ f1650 f936 1"/>
              <a:gd name="f1973" fmla="*/ f1651 f937 1"/>
              <a:gd name="f1974" fmla="*/ f1652 f936 1"/>
              <a:gd name="f1975" fmla="*/ f1653 f937 1"/>
              <a:gd name="f1976" fmla="*/ f1654 f936 1"/>
              <a:gd name="f1977" fmla="*/ f1655 f937 1"/>
              <a:gd name="f1978" fmla="*/ f1656 f936 1"/>
              <a:gd name="f1979" fmla="*/ f1657 f937 1"/>
              <a:gd name="f1980" fmla="*/ f1658 f936 1"/>
              <a:gd name="f1981" fmla="*/ f1659 f937 1"/>
              <a:gd name="f1982" fmla="*/ f1660 f936 1"/>
              <a:gd name="f1983" fmla="*/ f1661 f937 1"/>
              <a:gd name="f1984" fmla="*/ f1662 f936 1"/>
              <a:gd name="f1985" fmla="*/ f1663 f937 1"/>
              <a:gd name="f1986" fmla="*/ f1664 f936 1"/>
              <a:gd name="f1987" fmla="*/ f1665 f937 1"/>
              <a:gd name="f1988" fmla="*/ f1666 f936 1"/>
              <a:gd name="f1989" fmla="*/ f1667 f937 1"/>
              <a:gd name="f1990" fmla="*/ f1668 f937 1"/>
              <a:gd name="f1991" fmla="*/ f1669 f936 1"/>
              <a:gd name="f1992" fmla="*/ f1670 f936 1"/>
              <a:gd name="f1993" fmla="*/ f1671 f937 1"/>
              <a:gd name="f1994" fmla="*/ f1672 f936 1"/>
              <a:gd name="f1995" fmla="*/ f1673 f936 1"/>
              <a:gd name="f1996" fmla="*/ f1674 f937 1"/>
              <a:gd name="f1997" fmla="*/ f1675 f936 1"/>
              <a:gd name="f1998" fmla="*/ f1676 f937 1"/>
              <a:gd name="f1999" fmla="*/ f1677 f936 1"/>
              <a:gd name="f2000" fmla="*/ f1678 f937 1"/>
              <a:gd name="f2001" fmla="*/ f1679 f936 1"/>
              <a:gd name="f2002" fmla="*/ f1680 f937 1"/>
              <a:gd name="f2003" fmla="*/ f1681 f936 1"/>
              <a:gd name="f2004" fmla="*/ f1682 f937 1"/>
              <a:gd name="f2005" fmla="*/ f1683 f936 1"/>
              <a:gd name="f2006" fmla="*/ f1684 f937 1"/>
              <a:gd name="f2007" fmla="*/ f1685 f936 1"/>
              <a:gd name="f2008" fmla="*/ f1686 f937 1"/>
              <a:gd name="f2009" fmla="*/ f1687 f936 1"/>
              <a:gd name="f2010" fmla="*/ f1688 f937 1"/>
              <a:gd name="f2011" fmla="*/ f1689 f936 1"/>
              <a:gd name="f2012" fmla="*/ f1690 f937 1"/>
              <a:gd name="f2013" fmla="*/ f1691 f936 1"/>
              <a:gd name="f2014" fmla="*/ f1692 f937 1"/>
              <a:gd name="f2015" fmla="*/ f1693 f936 1"/>
              <a:gd name="f2016" fmla="*/ f1694 f937 1"/>
              <a:gd name="f2017" fmla="*/ f1695 f936 1"/>
              <a:gd name="f2018" fmla="*/ f1696 f937 1"/>
              <a:gd name="f2019" fmla="*/ f1697 f937 1"/>
              <a:gd name="f2020" fmla="*/ f1698 f937 1"/>
              <a:gd name="f2021" fmla="*/ f1699 f936 1"/>
              <a:gd name="f2022" fmla="*/ f1700 f937 1"/>
              <a:gd name="f2023" fmla="*/ f1701 f937 1"/>
              <a:gd name="f2024" fmla="*/ f1702 f936 1"/>
              <a:gd name="f2025" fmla="*/ f1703 f937 1"/>
              <a:gd name="f2026" fmla="*/ f1704 f936 1"/>
              <a:gd name="f2027" fmla="*/ f1705 f937 1"/>
              <a:gd name="f2028" fmla="*/ f1706 f936 1"/>
              <a:gd name="f2029" fmla="*/ f1707 f937 1"/>
              <a:gd name="f2030" fmla="*/ f1708 f936 1"/>
              <a:gd name="f2031" fmla="*/ f1709 f937 1"/>
              <a:gd name="f2032" fmla="*/ f1710 f936 1"/>
              <a:gd name="f2033" fmla="*/ f1711 f937 1"/>
              <a:gd name="f2034" fmla="*/ f1712 f936 1"/>
              <a:gd name="f2035" fmla="*/ f1713 f937 1"/>
              <a:gd name="f2036" fmla="*/ f1714 f936 1"/>
              <a:gd name="f2037" fmla="*/ f1715 f937 1"/>
              <a:gd name="f2038" fmla="*/ f1716 f936 1"/>
              <a:gd name="f2039" fmla="*/ f1717 f937 1"/>
              <a:gd name="f2040" fmla="*/ f1718 f936 1"/>
              <a:gd name="f2041" fmla="*/ f1719 f937 1"/>
              <a:gd name="f2042" fmla="*/ f1720 f936 1"/>
              <a:gd name="f2043" fmla="*/ f1721 f937 1"/>
              <a:gd name="f2044" fmla="*/ f1722 f936 1"/>
              <a:gd name="f2045" fmla="*/ f1723 f937 1"/>
              <a:gd name="f2046" fmla="*/ f1724 f936 1"/>
              <a:gd name="f2047" fmla="*/ f1725 f937 1"/>
              <a:gd name="f2048" fmla="*/ f1726 f936 1"/>
              <a:gd name="f2049" fmla="*/ f1727 f937 1"/>
              <a:gd name="f2050" fmla="*/ f1728 f936 1"/>
              <a:gd name="f2051" fmla="*/ f1729 f937 1"/>
              <a:gd name="f2052" fmla="*/ f1730 f936 1"/>
              <a:gd name="f2053" fmla="*/ f1731 f937 1"/>
              <a:gd name="f2054" fmla="*/ f1732 f936 1"/>
              <a:gd name="f2055" fmla="*/ f1733 f937 1"/>
              <a:gd name="f2056" fmla="*/ f1734 f936 1"/>
              <a:gd name="f2057" fmla="*/ f1735 f936 1"/>
              <a:gd name="f2058" fmla="*/ f1736 f937 1"/>
              <a:gd name="f2059" fmla="*/ f1737 f936 1"/>
              <a:gd name="f2060" fmla="*/ f1738 f937 1"/>
              <a:gd name="f2061" fmla="*/ f1739 f936 1"/>
              <a:gd name="f2062" fmla="*/ f1740 f937 1"/>
              <a:gd name="f2063" fmla="*/ f1741 f936 1"/>
              <a:gd name="f2064" fmla="*/ f1742 f937 1"/>
              <a:gd name="f2065" fmla="*/ f1743 f936 1"/>
              <a:gd name="f2066" fmla="*/ f1744 f937 1"/>
              <a:gd name="f2067" fmla="*/ f1745 f936 1"/>
              <a:gd name="f2068" fmla="*/ f1746 f937 1"/>
              <a:gd name="f2069" fmla="*/ f1747 f936 1"/>
              <a:gd name="f2070" fmla="*/ f1748 f937 1"/>
              <a:gd name="f2071" fmla="*/ f1749 f936 1"/>
              <a:gd name="f2072" fmla="*/ f1750 f937 1"/>
              <a:gd name="f2073" fmla="*/ f1751 f936 1"/>
              <a:gd name="f2074" fmla="*/ f1752 f937 1"/>
              <a:gd name="f2075" fmla="*/ f1753 f936 1"/>
              <a:gd name="f2076" fmla="*/ f1754 f937 1"/>
              <a:gd name="f2077" fmla="*/ f1755 f936 1"/>
              <a:gd name="f2078" fmla="*/ f1756 f937 1"/>
              <a:gd name="f2079" fmla="*/ f1757 f936 1"/>
              <a:gd name="f2080" fmla="*/ f1758 f937 1"/>
              <a:gd name="f2081" fmla="*/ f1759 f936 1"/>
              <a:gd name="f2082" fmla="*/ f1760 f937 1"/>
              <a:gd name="f2083" fmla="*/ f1761 f936 1"/>
              <a:gd name="f2084" fmla="*/ f1762 f937 1"/>
              <a:gd name="f2085" fmla="*/ f1763 f936 1"/>
              <a:gd name="f2086" fmla="*/ f1764 f937 1"/>
              <a:gd name="f2087" fmla="*/ f1765 f936 1"/>
              <a:gd name="f2088" fmla="*/ f1766 f937 1"/>
              <a:gd name="f2089" fmla="*/ f1767 f936 1"/>
              <a:gd name="f2090" fmla="*/ f1768 f937 1"/>
              <a:gd name="f2091" fmla="*/ f1769 f936 1"/>
              <a:gd name="f2092" fmla="*/ f1770 f937 1"/>
              <a:gd name="f2093" fmla="*/ f1771 f936 1"/>
              <a:gd name="f2094" fmla="*/ f1772 f937 1"/>
              <a:gd name="f2095" fmla="*/ f1773 f936 1"/>
              <a:gd name="f2096" fmla="*/ f1774 f937 1"/>
              <a:gd name="f2097" fmla="*/ f1775 f936 1"/>
              <a:gd name="f2098" fmla="*/ f1776 f937 1"/>
              <a:gd name="f2099" fmla="*/ f1777 f936 1"/>
              <a:gd name="f2100" fmla="*/ f1778 f937 1"/>
              <a:gd name="f2101" fmla="*/ f1779 f936 1"/>
              <a:gd name="f2102" fmla="*/ f1780 f937 1"/>
              <a:gd name="f2103" fmla="*/ f1781 f936 1"/>
              <a:gd name="f2104" fmla="*/ f1782 f937 1"/>
              <a:gd name="f2105" fmla="*/ f1783 f936 1"/>
              <a:gd name="f2106" fmla="*/ f1784 f937 1"/>
              <a:gd name="f2107" fmla="*/ f1785 f936 1"/>
              <a:gd name="f2108" fmla="*/ f1786 f937 1"/>
              <a:gd name="f2109" fmla="*/ f1787 f936 1"/>
              <a:gd name="f2110" fmla="*/ f1788 f937 1"/>
              <a:gd name="f2111" fmla="*/ f1789 f936 1"/>
              <a:gd name="f2112" fmla="*/ f1790 f937 1"/>
              <a:gd name="f2113" fmla="*/ f1791 f936 1"/>
              <a:gd name="f2114" fmla="*/ f1792 f937 1"/>
              <a:gd name="f2115" fmla="*/ f1793 f936 1"/>
              <a:gd name="f2116" fmla="*/ f1794 f937 1"/>
              <a:gd name="f2117" fmla="*/ f1795 f936 1"/>
              <a:gd name="f2118" fmla="*/ f1796 f937 1"/>
              <a:gd name="f2119" fmla="*/ f1797 f936 1"/>
              <a:gd name="f2120" fmla="*/ f1798 f937 1"/>
              <a:gd name="f2121" fmla="*/ f1799 f936 1"/>
              <a:gd name="f2122" fmla="*/ f1800 f937 1"/>
              <a:gd name="f2123" fmla="*/ f1801 f936 1"/>
              <a:gd name="f2124" fmla="*/ f1802 f937 1"/>
              <a:gd name="f2125" fmla="*/ f1803 f936 1"/>
              <a:gd name="f2126" fmla="*/ f1804 f937 1"/>
              <a:gd name="f2127" fmla="*/ f1805 f936 1"/>
              <a:gd name="f2128" fmla="*/ f1806 f937 1"/>
              <a:gd name="f2129" fmla="*/ f1807 f936 1"/>
              <a:gd name="f2130" fmla="*/ f1808 f937 1"/>
              <a:gd name="f2131" fmla="*/ f1809 f936 1"/>
              <a:gd name="f2132" fmla="*/ f1810 f936 1"/>
              <a:gd name="f2133" fmla="*/ f1811 f937 1"/>
              <a:gd name="f2134" fmla="*/ f1812 f936 1"/>
              <a:gd name="f2135" fmla="*/ f1813 f937 1"/>
              <a:gd name="f2136" fmla="*/ f1814 f937 1"/>
              <a:gd name="f2137" fmla="*/ f1815 f936 1"/>
              <a:gd name="f2138" fmla="*/ f1816 f937 1"/>
              <a:gd name="f2139" fmla="*/ f1817 f936 1"/>
              <a:gd name="f2140" fmla="*/ f1818 f937 1"/>
              <a:gd name="f2141" fmla="*/ f1819 f936 1"/>
              <a:gd name="f2142" fmla="*/ f1820 f937 1"/>
              <a:gd name="f2143" fmla="*/ f1821 f936 1"/>
              <a:gd name="f2144" fmla="*/ f1822 f937 1"/>
              <a:gd name="f2145" fmla="*/ f1823 f936 1"/>
              <a:gd name="f2146" fmla="*/ f1824 f937 1"/>
              <a:gd name="f2147" fmla="*/ f1825 f936 1"/>
              <a:gd name="f2148" fmla="*/ f1826 f937 1"/>
              <a:gd name="f2149" fmla="*/ f1827 f936 1"/>
              <a:gd name="f2150" fmla="*/ f1828 f937 1"/>
              <a:gd name="f2151" fmla="*/ f1829 f936 1"/>
              <a:gd name="f2152" fmla="*/ f1830 f937 1"/>
              <a:gd name="f2153" fmla="*/ f1831 f936 1"/>
              <a:gd name="f2154" fmla="*/ f1832 f937 1"/>
              <a:gd name="f2155" fmla="*/ f1833 f936 1"/>
              <a:gd name="f2156" fmla="*/ f1834 f937 1"/>
              <a:gd name="f2157" fmla="*/ f1835 f936 1"/>
              <a:gd name="f2158" fmla="*/ f1836 f937 1"/>
              <a:gd name="f2159" fmla="*/ f1837 f936 1"/>
              <a:gd name="f2160" fmla="*/ f1838 f937 1"/>
              <a:gd name="f2161" fmla="*/ f1839 f936 1"/>
              <a:gd name="f2162" fmla="*/ f1840 f937 1"/>
              <a:gd name="f2163" fmla="*/ f1841 f936 1"/>
              <a:gd name="f2164" fmla="*/ f1842 f937 1"/>
              <a:gd name="f2165" fmla="*/ f1843 f936 1"/>
              <a:gd name="f2166" fmla="*/ f1844 f937 1"/>
              <a:gd name="f2167" fmla="*/ f1845 f936 1"/>
              <a:gd name="f2168" fmla="*/ f1846 f937 1"/>
              <a:gd name="f2169" fmla="*/ f1847 f936 1"/>
              <a:gd name="f2170" fmla="*/ f1848 f937 1"/>
              <a:gd name="f2171" fmla="*/ f1849 f936 1"/>
              <a:gd name="f2172" fmla="*/ f1850 f937 1"/>
              <a:gd name="f2173" fmla="*/ f1851 f936 1"/>
              <a:gd name="f2174" fmla="*/ f1852 f937 1"/>
              <a:gd name="f2175" fmla="*/ f1853 f936 1"/>
              <a:gd name="f2176" fmla="*/ f1854 f937 1"/>
              <a:gd name="f2177" fmla="*/ f1855 f936 1"/>
              <a:gd name="f2178" fmla="*/ f1856 f937 1"/>
              <a:gd name="f2179" fmla="*/ f1857 f936 1"/>
              <a:gd name="f2180" fmla="*/ f1858 f937 1"/>
              <a:gd name="f2181" fmla="*/ f1859 f936 1"/>
              <a:gd name="f2182" fmla="*/ f1860 f937 1"/>
              <a:gd name="f2183" fmla="*/ f1861 f936 1"/>
              <a:gd name="f2184" fmla="*/ f1862 f937 1"/>
              <a:gd name="f2185" fmla="*/ f1863 f936 1"/>
              <a:gd name="f2186" fmla="*/ f1864 f937 1"/>
              <a:gd name="f2187" fmla="*/ f1865 f936 1"/>
              <a:gd name="f2188" fmla="*/ f1866 f937 1"/>
              <a:gd name="f2189" fmla="*/ f1867 f936 1"/>
              <a:gd name="f2190" fmla="*/ f1868 f937 1"/>
              <a:gd name="f2191" fmla="*/ f1869 f936 1"/>
              <a:gd name="f2192" fmla="*/ f1870 f937 1"/>
              <a:gd name="f2193" fmla="*/ f1871 f936 1"/>
              <a:gd name="f2194" fmla="*/ f1872 f937 1"/>
              <a:gd name="f2195" fmla="*/ f1873 f936 1"/>
              <a:gd name="f2196" fmla="*/ f1874 f937 1"/>
              <a:gd name="f2197" fmla="*/ f1875 f936 1"/>
              <a:gd name="f2198" fmla="*/ f1876 f937 1"/>
              <a:gd name="f2199" fmla="*/ f1877 f936 1"/>
              <a:gd name="f2200" fmla="*/ f1878 f937 1"/>
              <a:gd name="f2201" fmla="*/ f1879 f936 1"/>
              <a:gd name="f2202" fmla="*/ f1880 f937 1"/>
              <a:gd name="f2203" fmla="*/ f1881 f936 1"/>
              <a:gd name="f2204" fmla="*/ f1882 f937 1"/>
              <a:gd name="f2205" fmla="*/ f1883 f936 1"/>
              <a:gd name="f2206" fmla="*/ f1884 f937 1"/>
              <a:gd name="f2207" fmla="*/ f1885 f936 1"/>
              <a:gd name="f2208" fmla="*/ f1886 f937 1"/>
              <a:gd name="f2209" fmla="*/ f1887 f936 1"/>
              <a:gd name="f2210" fmla="*/ f1888 f937 1"/>
              <a:gd name="f2211" fmla="*/ f1889 f936 1"/>
              <a:gd name="f2212" fmla="*/ f1890 f937 1"/>
              <a:gd name="f2213" fmla="*/ f1891 f936 1"/>
              <a:gd name="f2214" fmla="*/ f1892 f937 1"/>
              <a:gd name="f2215" fmla="*/ f1893 f936 1"/>
              <a:gd name="f2216" fmla="*/ f1894 f937 1"/>
              <a:gd name="f2217" fmla="*/ f1895 f936 1"/>
              <a:gd name="f2218" fmla="*/ f1896 f937 1"/>
              <a:gd name="f2219" fmla="*/ f1897 f936 1"/>
              <a:gd name="f2220" fmla="*/ f1898 f936 1"/>
              <a:gd name="f2221" fmla="*/ f1899 f937 1"/>
              <a:gd name="f2222" fmla="*/ f1900 f936 1"/>
              <a:gd name="f2223" fmla="*/ f1901 f937 1"/>
              <a:gd name="f2224" fmla="*/ f1902 f936 1"/>
              <a:gd name="f2225" fmla="*/ f1903 f937 1"/>
              <a:gd name="f2226" fmla="*/ f1904 f936 1"/>
              <a:gd name="f2227" fmla="*/ f1905 f9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65">
                <a:pos x="f1910" y="f1911"/>
              </a:cxn>
              <a:cxn ang="f1265">
                <a:pos x="f1912" y="f1913"/>
              </a:cxn>
              <a:cxn ang="f1265">
                <a:pos x="f1914" y="f1915"/>
              </a:cxn>
              <a:cxn ang="f1265">
                <a:pos x="f1916" y="f1917"/>
              </a:cxn>
              <a:cxn ang="f1265">
                <a:pos x="f1918" y="f1919"/>
              </a:cxn>
              <a:cxn ang="f1265">
                <a:pos x="f1920" y="f1921"/>
              </a:cxn>
              <a:cxn ang="f1265">
                <a:pos x="f1922" y="f1923"/>
              </a:cxn>
              <a:cxn ang="f1265">
                <a:pos x="f1924" y="f1925"/>
              </a:cxn>
              <a:cxn ang="f1265">
                <a:pos x="f1926" y="f1927"/>
              </a:cxn>
              <a:cxn ang="f1265">
                <a:pos x="f1928" y="f1929"/>
              </a:cxn>
              <a:cxn ang="f1265">
                <a:pos x="f1930" y="f1931"/>
              </a:cxn>
              <a:cxn ang="f1265">
                <a:pos x="f1932" y="f1933"/>
              </a:cxn>
              <a:cxn ang="f1265">
                <a:pos x="f1934" y="f1935"/>
              </a:cxn>
              <a:cxn ang="f1265">
                <a:pos x="f1936" y="f1937"/>
              </a:cxn>
              <a:cxn ang="f1265">
                <a:pos x="f1938" y="f1939"/>
              </a:cxn>
              <a:cxn ang="f1265">
                <a:pos x="f1940" y="f1941"/>
              </a:cxn>
              <a:cxn ang="f1265">
                <a:pos x="f1942" y="f1943"/>
              </a:cxn>
              <a:cxn ang="f1265">
                <a:pos x="f1944" y="f1945"/>
              </a:cxn>
              <a:cxn ang="f1265">
                <a:pos x="f1946" y="f1947"/>
              </a:cxn>
              <a:cxn ang="f1265">
                <a:pos x="f1948" y="f1949"/>
              </a:cxn>
              <a:cxn ang="f1265">
                <a:pos x="f1950" y="f1951"/>
              </a:cxn>
              <a:cxn ang="f1265">
                <a:pos x="f1952" y="f1953"/>
              </a:cxn>
              <a:cxn ang="f1265">
                <a:pos x="f1954" y="f1955"/>
              </a:cxn>
              <a:cxn ang="f1265">
                <a:pos x="f1956" y="f1957"/>
              </a:cxn>
              <a:cxn ang="f1265">
                <a:pos x="f1958" y="f1959"/>
              </a:cxn>
              <a:cxn ang="f1265">
                <a:pos x="f1960" y="f1961"/>
              </a:cxn>
              <a:cxn ang="f1265">
                <a:pos x="f1962" y="f1963"/>
              </a:cxn>
              <a:cxn ang="f1265">
                <a:pos x="f1964" y="f1965"/>
              </a:cxn>
              <a:cxn ang="f1265">
                <a:pos x="f1966" y="f1967"/>
              </a:cxn>
              <a:cxn ang="f1265">
                <a:pos x="f1968" y="f1969"/>
              </a:cxn>
              <a:cxn ang="f1265">
                <a:pos x="f1970" y="f1971"/>
              </a:cxn>
              <a:cxn ang="f1265">
                <a:pos x="f1972" y="f1973"/>
              </a:cxn>
              <a:cxn ang="f1265">
                <a:pos x="f1974" y="f1975"/>
              </a:cxn>
              <a:cxn ang="f1265">
                <a:pos x="f1976" y="f1977"/>
              </a:cxn>
              <a:cxn ang="f1265">
                <a:pos x="f1978" y="f1979"/>
              </a:cxn>
              <a:cxn ang="f1265">
                <a:pos x="f1980" y="f1981"/>
              </a:cxn>
              <a:cxn ang="f1265">
                <a:pos x="f1982" y="f1983"/>
              </a:cxn>
              <a:cxn ang="f1265">
                <a:pos x="f1984" y="f1985"/>
              </a:cxn>
              <a:cxn ang="f1265">
                <a:pos x="f1986" y="f1987"/>
              </a:cxn>
              <a:cxn ang="f1265">
                <a:pos x="f1988" y="f1989"/>
              </a:cxn>
              <a:cxn ang="f1265">
                <a:pos x="f1988" y="f1990"/>
              </a:cxn>
              <a:cxn ang="f1265">
                <a:pos x="f1991" y="f1990"/>
              </a:cxn>
              <a:cxn ang="f1265">
                <a:pos x="f1992" y="f1993"/>
              </a:cxn>
              <a:cxn ang="f1265">
                <a:pos x="f1994" y="f1993"/>
              </a:cxn>
              <a:cxn ang="f1265">
                <a:pos x="f1995" y="f1996"/>
              </a:cxn>
              <a:cxn ang="f1265">
                <a:pos x="f1997" y="f1998"/>
              </a:cxn>
              <a:cxn ang="f1265">
                <a:pos x="f1999" y="f2000"/>
              </a:cxn>
              <a:cxn ang="f1265">
                <a:pos x="f2001" y="f2002"/>
              </a:cxn>
              <a:cxn ang="f1265">
                <a:pos x="f2003" y="f2004"/>
              </a:cxn>
              <a:cxn ang="f1265">
                <a:pos x="f2005" y="f2006"/>
              </a:cxn>
              <a:cxn ang="f1265">
                <a:pos x="f2007" y="f2008"/>
              </a:cxn>
              <a:cxn ang="f1265">
                <a:pos x="f2009" y="f2010"/>
              </a:cxn>
              <a:cxn ang="f1265">
                <a:pos x="f2011" y="f2012"/>
              </a:cxn>
              <a:cxn ang="f1265">
                <a:pos x="f2013" y="f2014"/>
              </a:cxn>
              <a:cxn ang="f1265">
                <a:pos x="f2015" y="f2016"/>
              </a:cxn>
              <a:cxn ang="f1265">
                <a:pos x="f2017" y="f2018"/>
              </a:cxn>
              <a:cxn ang="f1265">
                <a:pos x="f1994" y="f2019"/>
              </a:cxn>
              <a:cxn ang="f1265">
                <a:pos x="f1994" y="f2020"/>
              </a:cxn>
              <a:cxn ang="f1265">
                <a:pos x="f2021" y="f2022"/>
              </a:cxn>
              <a:cxn ang="f1265">
                <a:pos x="f2021" y="f2023"/>
              </a:cxn>
              <a:cxn ang="f1265">
                <a:pos x="f2024" y="f2025"/>
              </a:cxn>
              <a:cxn ang="f1265">
                <a:pos x="f2026" y="f2027"/>
              </a:cxn>
              <a:cxn ang="f1265">
                <a:pos x="f2028" y="f2029"/>
              </a:cxn>
              <a:cxn ang="f1265">
                <a:pos x="f2030" y="f2031"/>
              </a:cxn>
              <a:cxn ang="f1265">
                <a:pos x="f2032" y="f2033"/>
              </a:cxn>
              <a:cxn ang="f1265">
                <a:pos x="f2034" y="f2035"/>
              </a:cxn>
              <a:cxn ang="f1265">
                <a:pos x="f2036" y="f2037"/>
              </a:cxn>
              <a:cxn ang="f1265">
                <a:pos x="f2038" y="f2039"/>
              </a:cxn>
              <a:cxn ang="f1265">
                <a:pos x="f2040" y="f2041"/>
              </a:cxn>
              <a:cxn ang="f1265">
                <a:pos x="f2042" y="f2043"/>
              </a:cxn>
              <a:cxn ang="f1265">
                <a:pos x="f2044" y="f2045"/>
              </a:cxn>
              <a:cxn ang="f1265">
                <a:pos x="f2046" y="f2047"/>
              </a:cxn>
              <a:cxn ang="f1265">
                <a:pos x="f2048" y="f2049"/>
              </a:cxn>
              <a:cxn ang="f1265">
                <a:pos x="f2050" y="f2051"/>
              </a:cxn>
              <a:cxn ang="f1265">
                <a:pos x="f2052" y="f2053"/>
              </a:cxn>
              <a:cxn ang="f1265">
                <a:pos x="f2054" y="f2055"/>
              </a:cxn>
              <a:cxn ang="f1265">
                <a:pos x="f2056" y="f2022"/>
              </a:cxn>
              <a:cxn ang="f1265">
                <a:pos x="f2057" y="f2058"/>
              </a:cxn>
              <a:cxn ang="f1265">
                <a:pos x="f2059" y="f2060"/>
              </a:cxn>
              <a:cxn ang="f1265">
                <a:pos x="f2061" y="f2062"/>
              </a:cxn>
              <a:cxn ang="f1265">
                <a:pos x="f2063" y="f2064"/>
              </a:cxn>
              <a:cxn ang="f1265">
                <a:pos x="f2065" y="f2066"/>
              </a:cxn>
              <a:cxn ang="f1265">
                <a:pos x="f2067" y="f2068"/>
              </a:cxn>
              <a:cxn ang="f1265">
                <a:pos x="f2069" y="f2070"/>
              </a:cxn>
              <a:cxn ang="f1265">
                <a:pos x="f2071" y="f2072"/>
              </a:cxn>
              <a:cxn ang="f1265">
                <a:pos x="f2073" y="f2074"/>
              </a:cxn>
              <a:cxn ang="f1265">
                <a:pos x="f2075" y="f2076"/>
              </a:cxn>
              <a:cxn ang="f1265">
                <a:pos x="f2077" y="f2078"/>
              </a:cxn>
              <a:cxn ang="f1265">
                <a:pos x="f2079" y="f2080"/>
              </a:cxn>
              <a:cxn ang="f1265">
                <a:pos x="f2081" y="f2082"/>
              </a:cxn>
              <a:cxn ang="f1265">
                <a:pos x="f2083" y="f2084"/>
              </a:cxn>
              <a:cxn ang="f1265">
                <a:pos x="f2085" y="f2086"/>
              </a:cxn>
              <a:cxn ang="f1265">
                <a:pos x="f2087" y="f2088"/>
              </a:cxn>
              <a:cxn ang="f1265">
                <a:pos x="f2089" y="f2090"/>
              </a:cxn>
              <a:cxn ang="f1265">
                <a:pos x="f2091" y="f2092"/>
              </a:cxn>
              <a:cxn ang="f1265">
                <a:pos x="f2093" y="f2094"/>
              </a:cxn>
              <a:cxn ang="f1265">
                <a:pos x="f2095" y="f2096"/>
              </a:cxn>
              <a:cxn ang="f1265">
                <a:pos x="f2097" y="f2098"/>
              </a:cxn>
              <a:cxn ang="f1265">
                <a:pos x="f2099" y="f2100"/>
              </a:cxn>
              <a:cxn ang="f1265">
                <a:pos x="f2101" y="f2102"/>
              </a:cxn>
              <a:cxn ang="f1265">
                <a:pos x="f2103" y="f2104"/>
              </a:cxn>
              <a:cxn ang="f1265">
                <a:pos x="f2105" y="f2106"/>
              </a:cxn>
              <a:cxn ang="f1265">
                <a:pos x="f2107" y="f2108"/>
              </a:cxn>
              <a:cxn ang="f1265">
                <a:pos x="f2109" y="f2110"/>
              </a:cxn>
              <a:cxn ang="f1265">
                <a:pos x="f2111" y="f2112"/>
              </a:cxn>
              <a:cxn ang="f1265">
                <a:pos x="f2113" y="f2114"/>
              </a:cxn>
              <a:cxn ang="f1265">
                <a:pos x="f2115" y="f2116"/>
              </a:cxn>
              <a:cxn ang="f1265">
                <a:pos x="f2117" y="f2118"/>
              </a:cxn>
              <a:cxn ang="f1265">
                <a:pos x="f2119" y="f2120"/>
              </a:cxn>
              <a:cxn ang="f1265">
                <a:pos x="f2121" y="f2122"/>
              </a:cxn>
              <a:cxn ang="f1265">
                <a:pos x="f2123" y="f2124"/>
              </a:cxn>
              <a:cxn ang="f1265">
                <a:pos x="f2125" y="f2126"/>
              </a:cxn>
              <a:cxn ang="f1265">
                <a:pos x="f2127" y="f2128"/>
              </a:cxn>
              <a:cxn ang="f1265">
                <a:pos x="f2129" y="f2130"/>
              </a:cxn>
              <a:cxn ang="f1265">
                <a:pos x="f2131" y="f1996"/>
              </a:cxn>
              <a:cxn ang="f1265">
                <a:pos x="f2132" y="f2133"/>
              </a:cxn>
              <a:cxn ang="f1265">
                <a:pos x="f2134" y="f2135"/>
              </a:cxn>
              <a:cxn ang="f1265">
                <a:pos x="f2057" y="f2136"/>
              </a:cxn>
              <a:cxn ang="f1265">
                <a:pos x="f2137" y="f2138"/>
              </a:cxn>
              <a:cxn ang="f1265">
                <a:pos x="f2139" y="f2140"/>
              </a:cxn>
              <a:cxn ang="f1265">
                <a:pos x="f2141" y="f2142"/>
              </a:cxn>
              <a:cxn ang="f1265">
                <a:pos x="f2143" y="f2144"/>
              </a:cxn>
              <a:cxn ang="f1265">
                <a:pos x="f2145" y="f2146"/>
              </a:cxn>
              <a:cxn ang="f1265">
                <a:pos x="f2147" y="f2148"/>
              </a:cxn>
              <a:cxn ang="f1265">
                <a:pos x="f2149" y="f2150"/>
              </a:cxn>
              <a:cxn ang="f1265">
                <a:pos x="f2151" y="f2152"/>
              </a:cxn>
              <a:cxn ang="f1265">
                <a:pos x="f2153" y="f2154"/>
              </a:cxn>
              <a:cxn ang="f1265">
                <a:pos x="f2155" y="f2156"/>
              </a:cxn>
              <a:cxn ang="f1265">
                <a:pos x="f2157" y="f2158"/>
              </a:cxn>
              <a:cxn ang="f1265">
                <a:pos x="f2159" y="f2160"/>
              </a:cxn>
              <a:cxn ang="f1265">
                <a:pos x="f2161" y="f2162"/>
              </a:cxn>
              <a:cxn ang="f1265">
                <a:pos x="f2163" y="f2164"/>
              </a:cxn>
              <a:cxn ang="f1265">
                <a:pos x="f2165" y="f2166"/>
              </a:cxn>
              <a:cxn ang="f1265">
                <a:pos x="f2167" y="f2168"/>
              </a:cxn>
              <a:cxn ang="f1265">
                <a:pos x="f2169" y="f2170"/>
              </a:cxn>
              <a:cxn ang="f1265">
                <a:pos x="f2171" y="f2172"/>
              </a:cxn>
              <a:cxn ang="f1265">
                <a:pos x="f2173" y="f2174"/>
              </a:cxn>
              <a:cxn ang="f1265">
                <a:pos x="f2175" y="f2176"/>
              </a:cxn>
              <a:cxn ang="f1265">
                <a:pos x="f2177" y="f2178"/>
              </a:cxn>
              <a:cxn ang="f1265">
                <a:pos x="f2179" y="f2180"/>
              </a:cxn>
              <a:cxn ang="f1265">
                <a:pos x="f2181" y="f2182"/>
              </a:cxn>
              <a:cxn ang="f1265">
                <a:pos x="f2183" y="f2184"/>
              </a:cxn>
              <a:cxn ang="f1265">
                <a:pos x="f2185" y="f2186"/>
              </a:cxn>
              <a:cxn ang="f1265">
                <a:pos x="f2187" y="f2188"/>
              </a:cxn>
              <a:cxn ang="f1265">
                <a:pos x="f2189" y="f2190"/>
              </a:cxn>
              <a:cxn ang="f1265">
                <a:pos x="f2191" y="f2192"/>
              </a:cxn>
              <a:cxn ang="f1265">
                <a:pos x="f2193" y="f2194"/>
              </a:cxn>
              <a:cxn ang="f1265">
                <a:pos x="f2195" y="f2196"/>
              </a:cxn>
              <a:cxn ang="f1265">
                <a:pos x="f2197" y="f2198"/>
              </a:cxn>
              <a:cxn ang="f1265">
                <a:pos x="f2199" y="f2200"/>
              </a:cxn>
              <a:cxn ang="f1265">
                <a:pos x="f2201" y="f2202"/>
              </a:cxn>
              <a:cxn ang="f1265">
                <a:pos x="f2203" y="f2204"/>
              </a:cxn>
              <a:cxn ang="f1265">
                <a:pos x="f2205" y="f2206"/>
              </a:cxn>
              <a:cxn ang="f1265">
                <a:pos x="f2207" y="f2208"/>
              </a:cxn>
              <a:cxn ang="f1265">
                <a:pos x="f2209" y="f2210"/>
              </a:cxn>
              <a:cxn ang="f1265">
                <a:pos x="f2211" y="f2212"/>
              </a:cxn>
              <a:cxn ang="f1265">
                <a:pos x="f2213" y="f2214"/>
              </a:cxn>
              <a:cxn ang="f1265">
                <a:pos x="f2215" y="f2216"/>
              </a:cxn>
              <a:cxn ang="f1265">
                <a:pos x="f2217" y="f2218"/>
              </a:cxn>
              <a:cxn ang="f1265">
                <a:pos x="f2219" y="f2092"/>
              </a:cxn>
              <a:cxn ang="f1265">
                <a:pos x="f2220" y="f2221"/>
              </a:cxn>
              <a:cxn ang="f1265">
                <a:pos x="f2222" y="f2223"/>
              </a:cxn>
              <a:cxn ang="f1265">
                <a:pos x="f2220" y="f2221"/>
              </a:cxn>
              <a:cxn ang="f1265">
                <a:pos x="f2224" y="f2225"/>
              </a:cxn>
              <a:cxn ang="f1265">
                <a:pos x="f2226" y="f2227"/>
              </a:cxn>
              <a:cxn ang="f1265">
                <a:pos x="f2224" y="f2225"/>
              </a:cxn>
            </a:cxnLst>
            <a:rect l="f1906" t="f1909" r="f1907" b="f1908"/>
            <a:pathLst>
              <a:path w="1465421" h="1109437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165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39" y="f241"/>
                  <a:pt x="f239" y="f242"/>
                  <a:pt x="f239" y="f243"/>
                </a:cubicBezTo>
                <a:lnTo>
                  <a:pt x="f244" y="f243"/>
                </a:lnTo>
                <a:close/>
                <a:moveTo>
                  <a:pt x="f245" y="f246"/>
                </a:moveTo>
                <a:lnTo>
                  <a:pt x="f247" y="f246"/>
                </a:ln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257" y="f258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80"/>
                  <a:pt x="f281" y="f282"/>
                </a:cubicBezTo>
                <a:cubicBezTo>
                  <a:pt x="f283" y="f284"/>
                  <a:pt x="f285" y="f286"/>
                  <a:pt x="f287" y="f288"/>
                </a:cubicBezTo>
                <a:cubicBezTo>
                  <a:pt x="f289" y="f290"/>
                  <a:pt x="f291" y="f292"/>
                  <a:pt x="f293" y="f294"/>
                </a:cubicBez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2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cubicBezTo>
                  <a:pt x="f312" y="f313"/>
                  <a:pt x="f314" y="f315"/>
                  <a:pt x="f316" y="f317"/>
                </a:cubicBezTo>
                <a:cubicBezTo>
                  <a:pt x="f318" y="f319"/>
                  <a:pt x="f320" y="f321"/>
                  <a:pt x="f247" y="f322"/>
                </a:cubicBezTo>
                <a:cubicBezTo>
                  <a:pt x="f323" y="f324"/>
                  <a:pt x="f247" y="f325"/>
                  <a:pt x="f247" y="f326"/>
                </a:cubicBezTo>
                <a:close/>
                <a:moveTo>
                  <a:pt x="f327" y="f328"/>
                </a:moveTo>
                <a:cubicBezTo>
                  <a:pt x="f327" y="f329"/>
                  <a:pt x="f327" y="f330"/>
                  <a:pt x="f327" y="f331"/>
                </a:cubicBezTo>
                <a:cubicBezTo>
                  <a:pt x="f327" y="f332"/>
                  <a:pt x="f333" y="f334"/>
                  <a:pt x="f335" y="f336"/>
                </a:cubicBezTo>
                <a:cubicBezTo>
                  <a:pt x="f337" y="f338"/>
                  <a:pt x="f339" y="f340"/>
                  <a:pt x="f341" y="f342"/>
                </a:cubicBezTo>
                <a:cubicBezTo>
                  <a:pt x="f343" y="f344"/>
                  <a:pt x="f345" y="f346"/>
                  <a:pt x="f347" y="f348"/>
                </a:cubicBezTo>
                <a:cubicBezTo>
                  <a:pt x="f349" y="f350"/>
                  <a:pt x="f351" y="f352"/>
                  <a:pt x="f353" y="f354"/>
                </a:cubicBezTo>
                <a:cubicBezTo>
                  <a:pt x="f355" y="f356"/>
                  <a:pt x="f357" y="f358"/>
                  <a:pt x="f359" y="f360"/>
                </a:cubicBezTo>
                <a:cubicBezTo>
                  <a:pt x="f361" y="f362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77" y="f378"/>
                </a:cubicBezTo>
                <a:cubicBezTo>
                  <a:pt x="f379" y="f380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90"/>
                </a:cubicBezTo>
                <a:cubicBezTo>
                  <a:pt x="f391" y="f392"/>
                  <a:pt x="f393" y="f394"/>
                  <a:pt x="f395" y="f396"/>
                </a:cubicBezTo>
                <a:cubicBezTo>
                  <a:pt x="f397" y="f398"/>
                  <a:pt x="f399" y="f278"/>
                  <a:pt x="f400" y="f401"/>
                </a:cubicBez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cubicBezTo>
                  <a:pt x="f420" y="f421"/>
                  <a:pt x="f422" y="f423"/>
                  <a:pt x="f424" y="f425"/>
                </a:cubicBezTo>
                <a:cubicBezTo>
                  <a:pt x="f426" y="f427"/>
                  <a:pt x="f428" y="f429"/>
                  <a:pt x="f428" y="f328"/>
                </a:cubicBezTo>
                <a:close/>
                <a:moveTo>
                  <a:pt x="f430" y="f431"/>
                </a:moveTo>
                <a:cubicBezTo>
                  <a:pt x="f432" y="f433"/>
                  <a:pt x="f434" y="f435"/>
                  <a:pt x="f436" y="f437"/>
                </a:cubicBezTo>
                <a:cubicBezTo>
                  <a:pt x="f438" y="f439"/>
                  <a:pt x="f440" y="f441"/>
                  <a:pt x="f442" y="f443"/>
                </a:cubicBezTo>
                <a:cubicBezTo>
                  <a:pt x="f444" y="f445"/>
                  <a:pt x="f446" y="f447"/>
                  <a:pt x="f448" y="f449"/>
                </a:cubicBezTo>
                <a:cubicBezTo>
                  <a:pt x="f450" y="f451"/>
                  <a:pt x="f452" y="f453"/>
                  <a:pt x="f454" y="f455"/>
                </a:cubicBezTo>
                <a:cubicBezTo>
                  <a:pt x="f456" y="f457"/>
                  <a:pt x="f458" y="f459"/>
                  <a:pt x="f460" y="f461"/>
                </a:cubicBez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cubicBezTo>
                  <a:pt x="f474" y="f475"/>
                  <a:pt x="f476" y="f477"/>
                  <a:pt x="f478" y="f479"/>
                </a:cubicBezTo>
                <a:cubicBezTo>
                  <a:pt x="f480" y="f481"/>
                  <a:pt x="f482" y="f483"/>
                  <a:pt x="f484" y="f485"/>
                </a:cubicBezTo>
                <a:cubicBezTo>
                  <a:pt x="f486" y="f487"/>
                  <a:pt x="f488" y="f489"/>
                  <a:pt x="f490" y="f491"/>
                </a:cubicBezTo>
                <a:cubicBezTo>
                  <a:pt x="f492" y="f350"/>
                  <a:pt x="f493" y="f494"/>
                  <a:pt x="f495" y="f496"/>
                </a:cubicBezTo>
                <a:cubicBezTo>
                  <a:pt x="f497" y="f498"/>
                  <a:pt x="f499" y="f500"/>
                  <a:pt x="f501" y="f502"/>
                </a:cubicBezTo>
                <a:cubicBezTo>
                  <a:pt x="f503" y="f504"/>
                  <a:pt x="f505" y="f506"/>
                  <a:pt x="f507" y="f504"/>
                </a:cubicBezTo>
                <a:cubicBezTo>
                  <a:pt x="f508" y="f509"/>
                  <a:pt x="f510" y="f511"/>
                  <a:pt x="f512" y="f513"/>
                </a:cubicBezTo>
                <a:cubicBezTo>
                  <a:pt x="f514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cubicBezTo>
                  <a:pt x="f532" y="f533"/>
                  <a:pt x="f534" y="f535"/>
                  <a:pt x="f536" y="f537"/>
                </a:cubicBezTo>
                <a:cubicBezTo>
                  <a:pt x="f538" y="f539"/>
                  <a:pt x="f540" y="f541"/>
                  <a:pt x="f542" y="f543"/>
                </a:cubicBezTo>
                <a:cubicBezTo>
                  <a:pt x="f544" y="f545"/>
                  <a:pt x="f546" y="f547"/>
                  <a:pt x="f548" y="f549"/>
                </a:cubicBezTo>
                <a:cubicBezTo>
                  <a:pt x="f550" y="f551"/>
                  <a:pt x="f552" y="f553"/>
                  <a:pt x="f554" y="f555"/>
                </a:cubicBezTo>
                <a:cubicBezTo>
                  <a:pt x="f556" y="f557"/>
                  <a:pt x="f558" y="f559"/>
                  <a:pt x="f560" y="f561"/>
                </a:cubicBezTo>
                <a:cubicBezTo>
                  <a:pt x="f562" y="f563"/>
                  <a:pt x="f564" y="f565"/>
                  <a:pt x="f566" y="f567"/>
                </a:cubicBezTo>
                <a:cubicBezTo>
                  <a:pt x="f568" y="f521"/>
                  <a:pt x="f569" y="f570"/>
                  <a:pt x="f571" y="f572"/>
                </a:cubicBezTo>
                <a:cubicBezTo>
                  <a:pt x="f573" y="f574"/>
                  <a:pt x="f575" y="f576"/>
                  <a:pt x="f577" y="f578"/>
                </a:cubicBezTo>
                <a:cubicBezTo>
                  <a:pt x="f579" y="f580"/>
                  <a:pt x="f581" y="f582"/>
                  <a:pt x="f583" y="f584"/>
                </a:cubicBezTo>
                <a:cubicBezTo>
                  <a:pt x="f585" y="f586"/>
                  <a:pt x="f587" y="f588"/>
                  <a:pt x="f589" y="f590"/>
                </a:cubicBezTo>
                <a:cubicBezTo>
                  <a:pt x="f591" y="f592"/>
                  <a:pt x="f593" y="f594"/>
                  <a:pt x="f595" y="f596"/>
                </a:cubicBezTo>
                <a:cubicBezTo>
                  <a:pt x="f597" y="f598"/>
                  <a:pt x="f599" y="f600"/>
                  <a:pt x="f601" y="f602"/>
                </a:cubicBezTo>
                <a:cubicBezTo>
                  <a:pt x="f603" y="f604"/>
                  <a:pt x="f605" y="f606"/>
                  <a:pt x="f607" y="f608"/>
                </a:cubicBezTo>
                <a:cubicBezTo>
                  <a:pt x="f609" y="f610"/>
                  <a:pt x="f611" y="f612"/>
                  <a:pt x="f613" y="f614"/>
                </a:cubicBezTo>
                <a:cubicBezTo>
                  <a:pt x="f615" y="f616"/>
                  <a:pt x="f617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629" y="f630"/>
                  <a:pt x="f631" y="f632"/>
                </a:cubicBezTo>
                <a:cubicBezTo>
                  <a:pt x="f633" y="f634"/>
                  <a:pt x="f635" y="f636"/>
                  <a:pt x="f637" y="f638"/>
                </a:cubicBezTo>
                <a:cubicBezTo>
                  <a:pt x="f639" y="f640"/>
                  <a:pt x="f641" y="f642"/>
                  <a:pt x="f643" y="f644"/>
                </a:cubicBezTo>
                <a:cubicBezTo>
                  <a:pt x="f645" y="f646"/>
                  <a:pt x="f647" y="f648"/>
                  <a:pt x="f649" y="f252"/>
                </a:cubicBezTo>
                <a:cubicBezTo>
                  <a:pt x="f650" y="f651"/>
                  <a:pt x="f652" y="f653"/>
                  <a:pt x="f654" y="f655"/>
                </a:cubicBezTo>
                <a:cubicBezTo>
                  <a:pt x="f656" y="f657"/>
                  <a:pt x="f658" y="f659"/>
                  <a:pt x="f660" y="f661"/>
                </a:cubicBezTo>
                <a:cubicBezTo>
                  <a:pt x="f662" y="f663"/>
                  <a:pt x="f664" y="f665"/>
                  <a:pt x="f430" y="f666"/>
                </a:cubicBezTo>
                <a:close/>
                <a:moveTo>
                  <a:pt x="f667" y="f668"/>
                </a:moveTo>
                <a:cubicBezTo>
                  <a:pt x="f669" y="f670"/>
                  <a:pt x="f671" y="f672"/>
                  <a:pt x="f673" y="f674"/>
                </a:cubicBezTo>
                <a:cubicBezTo>
                  <a:pt x="f675" y="f676"/>
                  <a:pt x="f677" y="f678"/>
                  <a:pt x="f679" y="f680"/>
                </a:cubicBezTo>
                <a:cubicBezTo>
                  <a:pt x="f681" y="f682"/>
                  <a:pt x="f683" y="f684"/>
                  <a:pt x="f685" y="f686"/>
                </a:cubicBezTo>
                <a:cubicBezTo>
                  <a:pt x="f687" y="f688"/>
                  <a:pt x="f689" y="f690"/>
                  <a:pt x="f691" y="f692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704"/>
                </a:cubicBezTo>
                <a:cubicBezTo>
                  <a:pt x="f705" y="f706"/>
                  <a:pt x="f707" y="f708"/>
                  <a:pt x="f709" y="f710"/>
                </a:cubicBezTo>
                <a:cubicBezTo>
                  <a:pt x="f711" y="f712"/>
                  <a:pt x="f713" y="f714"/>
                  <a:pt x="f715" y="f716"/>
                </a:cubicBezTo>
                <a:cubicBezTo>
                  <a:pt x="f717" y="f718"/>
                  <a:pt x="f719" y="f720"/>
                  <a:pt x="f721" y="f722"/>
                </a:cubicBezTo>
                <a:cubicBezTo>
                  <a:pt x="f723" y="f724"/>
                  <a:pt x="f725" y="f726"/>
                  <a:pt x="f727" y="f728"/>
                </a:cubicBezTo>
                <a:cubicBezTo>
                  <a:pt x="f729" y="f730"/>
                  <a:pt x="f731" y="f732"/>
                  <a:pt x="f733" y="f734"/>
                </a:cubicBezTo>
                <a:cubicBezTo>
                  <a:pt x="f735" y="f736"/>
                  <a:pt x="f737" y="f738"/>
                  <a:pt x="f739" y="f740"/>
                </a:cubicBezTo>
                <a:cubicBezTo>
                  <a:pt x="f741" y="f742"/>
                  <a:pt x="f743" y="f744"/>
                  <a:pt x="f745" y="f746"/>
                </a:cubicBezTo>
                <a:cubicBezTo>
                  <a:pt x="f747" y="f748"/>
                  <a:pt x="f749" y="f750"/>
                  <a:pt x="f751" y="f752"/>
                </a:cubicBezTo>
                <a:cubicBezTo>
                  <a:pt x="f753" y="f754"/>
                  <a:pt x="f755" y="f756"/>
                  <a:pt x="f757" y="f758"/>
                </a:cubicBezTo>
                <a:cubicBezTo>
                  <a:pt x="f759" y="f760"/>
                  <a:pt x="f761" y="f762"/>
                  <a:pt x="f763" y="f764"/>
                </a:cubicBezTo>
                <a:cubicBezTo>
                  <a:pt x="f765" y="f766"/>
                  <a:pt x="f767" y="f768"/>
                  <a:pt x="f769" y="f770"/>
                </a:cubicBezTo>
                <a:cubicBezTo>
                  <a:pt x="f771" y="f772"/>
                  <a:pt x="f773" y="f774"/>
                  <a:pt x="f775" y="f776"/>
                </a:cubicBezTo>
                <a:cubicBezTo>
                  <a:pt x="f777" y="f778"/>
                  <a:pt x="f779" y="f780"/>
                  <a:pt x="f781" y="f782"/>
                </a:cubicBezTo>
                <a:cubicBezTo>
                  <a:pt x="f783" y="f784"/>
                  <a:pt x="f785" y="f786"/>
                  <a:pt x="f787" y="f788"/>
                </a:cubicBezTo>
                <a:cubicBezTo>
                  <a:pt x="f789" y="f790"/>
                  <a:pt x="f791" y="f792"/>
                  <a:pt x="f793" y="f794"/>
                </a:cubicBezTo>
                <a:cubicBezTo>
                  <a:pt x="f795" y="f796"/>
                  <a:pt x="f797" y="f798"/>
                  <a:pt x="f799" y="f800"/>
                </a:cubicBezTo>
                <a:cubicBezTo>
                  <a:pt x="f801" y="f802"/>
                  <a:pt x="f803" y="f804"/>
                  <a:pt x="f805" y="f806"/>
                </a:cubicBezTo>
                <a:cubicBezTo>
                  <a:pt x="f807" y="f808"/>
                  <a:pt x="f809" y="f810"/>
                  <a:pt x="f811" y="f812"/>
                </a:cubicBezTo>
                <a:cubicBezTo>
                  <a:pt x="f813" y="f814"/>
                  <a:pt x="f815" y="f816"/>
                  <a:pt x="f817" y="f818"/>
                </a:cubicBezTo>
                <a:cubicBezTo>
                  <a:pt x="f819" y="f820"/>
                  <a:pt x="f821" y="f822"/>
                  <a:pt x="f823" y="f824"/>
                </a:cubicBezTo>
                <a:cubicBezTo>
                  <a:pt x="f825" y="f826"/>
                  <a:pt x="f827" y="f828"/>
                  <a:pt x="f829" y="f830"/>
                </a:cubicBezTo>
                <a:cubicBezTo>
                  <a:pt x="f831" y="f832"/>
                  <a:pt x="f833" y="f834"/>
                  <a:pt x="f835" y="f836"/>
                </a:cubicBezTo>
                <a:cubicBezTo>
                  <a:pt x="f837" y="f838"/>
                  <a:pt x="f839" y="f840"/>
                  <a:pt x="f841" y="f842"/>
                </a:cubicBezTo>
                <a:cubicBezTo>
                  <a:pt x="f843" y="f844"/>
                  <a:pt x="f845" y="f846"/>
                  <a:pt x="f847" y="f848"/>
                </a:cubicBezTo>
                <a:cubicBezTo>
                  <a:pt x="f849" y="f850"/>
                  <a:pt x="f851" y="f852"/>
                  <a:pt x="f853" y="f854"/>
                </a:cubicBezTo>
                <a:cubicBezTo>
                  <a:pt x="f855" y="f856"/>
                  <a:pt x="f857" y="f858"/>
                  <a:pt x="f859" y="f860"/>
                </a:cubicBezTo>
                <a:cubicBezTo>
                  <a:pt x="f861" y="f862"/>
                  <a:pt x="f863" y="f864"/>
                  <a:pt x="f865" y="f866"/>
                </a:cubicBezTo>
                <a:cubicBezTo>
                  <a:pt x="f867" y="f868"/>
                  <a:pt x="f869" y="f870"/>
                  <a:pt x="f871" y="f872"/>
                </a:cubicBezTo>
                <a:cubicBezTo>
                  <a:pt x="f873" y="f874"/>
                  <a:pt x="f875" y="f876"/>
                  <a:pt x="f877" y="f878"/>
                </a:cubicBezTo>
                <a:cubicBezTo>
                  <a:pt x="f879" y="f880"/>
                  <a:pt x="f881" y="f882"/>
                  <a:pt x="f883" y="f884"/>
                </a:cubicBezTo>
                <a:cubicBezTo>
                  <a:pt x="f885" y="f321"/>
                  <a:pt x="f886" y="f887"/>
                  <a:pt x="f888" y="f889"/>
                </a:cubicBezTo>
                <a:cubicBezTo>
                  <a:pt x="f890" y="f891"/>
                  <a:pt x="f892" y="f543"/>
                  <a:pt x="f893" y="f894"/>
                </a:cubicBezTo>
                <a:cubicBezTo>
                  <a:pt x="f895" y="f896"/>
                  <a:pt x="f897" y="f898"/>
                  <a:pt x="f899" y="f900"/>
                </a:cubicBezTo>
                <a:cubicBezTo>
                  <a:pt x="f901" y="f902"/>
                  <a:pt x="f903" y="f904"/>
                  <a:pt x="f905" y="f906"/>
                </a:cubicBezTo>
                <a:cubicBezTo>
                  <a:pt x="f907" y="f908"/>
                  <a:pt x="f909" y="f910"/>
                  <a:pt x="f911" y="f531"/>
                </a:cubicBezTo>
                <a:close/>
                <a:moveTo>
                  <a:pt x="f912" y="f913"/>
                </a:moveTo>
                <a:cubicBezTo>
                  <a:pt x="f914" y="f915"/>
                  <a:pt x="f916" y="f917"/>
                  <a:pt x="f918" y="f919"/>
                </a:cubicBezTo>
                <a:cubicBezTo>
                  <a:pt x="f920" y="f921"/>
                  <a:pt x="f922" y="f923"/>
                  <a:pt x="f912" y="f913"/>
                </a:cubicBezTo>
                <a:close/>
                <a:moveTo>
                  <a:pt x="f924" y="f925"/>
                </a:moveTo>
                <a:cubicBezTo>
                  <a:pt x="f926" y="f567"/>
                  <a:pt x="f927" y="f928"/>
                  <a:pt x="f929" y="f930"/>
                </a:cubicBezTo>
                <a:cubicBezTo>
                  <a:pt x="f931" y="f932"/>
                  <a:pt x="f933" y="f934"/>
                  <a:pt x="f924" y="f925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Forma libre: forma 272">
            <a:extLst>
              <a:ext uri="{FF2B5EF4-FFF2-40B4-BE49-F238E27FC236}">
                <a16:creationId xmlns:a16="http://schemas.microsoft.com/office/drawing/2014/main" id="{D3E4FDE6-65A7-4084-9E60-832EF198EBA8}"/>
              </a:ext>
            </a:extLst>
          </p:cNvPr>
          <p:cNvSpPr/>
          <p:nvPr/>
        </p:nvSpPr>
        <p:spPr>
          <a:xfrm>
            <a:off x="4077903" y="845143"/>
            <a:ext cx="1667051" cy="6580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67055"/>
              <a:gd name="f7" fmla="val 658088"/>
              <a:gd name="f8" fmla="val 833672"/>
              <a:gd name="f9" fmla="val 487411"/>
              <a:gd name="f10" fmla="val 839490"/>
              <a:gd name="f11" fmla="val 476715"/>
              <a:gd name="f12" fmla="val 843574"/>
              <a:gd name="f13" fmla="val 468801"/>
              <a:gd name="f14" fmla="val 848018"/>
              <a:gd name="f15" fmla="val 461104"/>
              <a:gd name="f16" fmla="val 934203"/>
              <a:gd name="f17" fmla="val 311284"/>
              <a:gd name="f18" fmla="val 1047273"/>
              <a:gd name="f19" fmla="val 187518"/>
              <a:gd name="f20" fmla="val 1197057"/>
              <a:gd name="f21" fmla="val 98768"/>
              <a:gd name="f22" fmla="val 1248334"/>
              <a:gd name="f23" fmla="val 68377"/>
              <a:gd name="f24" fmla="val 1301382"/>
              <a:gd name="f25" fmla="val 41239"/>
              <a:gd name="f26" fmla="val 1352803"/>
              <a:gd name="f27" fmla="val 11138"/>
              <a:gd name="f28" fmla="val 1358224"/>
              <a:gd name="f29" fmla="val 7958"/>
              <a:gd name="f30" fmla="val 1364078"/>
              <a:gd name="f31" fmla="val 5356"/>
              <a:gd name="f32" fmla="val 1370004"/>
              <a:gd name="f33" fmla="val 3369"/>
              <a:gd name="f34" fmla="val 1391433"/>
              <a:gd name="f35" fmla="val -3895"/>
              <a:gd name="f36" fmla="val 1406140"/>
              <a:gd name="f37" fmla="val 369"/>
              <a:gd name="f38" fmla="val 1420233"/>
              <a:gd name="f39" fmla="val 18293"/>
              <a:gd name="f40" fmla="val 1424967"/>
              <a:gd name="f41" fmla="val 24291"/>
              <a:gd name="f42" fmla="val 1428870"/>
              <a:gd name="f43" fmla="val 31049"/>
              <a:gd name="f44" fmla="val 1432447"/>
              <a:gd name="f45" fmla="val 37842"/>
              <a:gd name="f46" fmla="val 1483218"/>
              <a:gd name="f47" fmla="val 133892"/>
              <a:gd name="f48" fmla="val 1533953"/>
              <a:gd name="f49" fmla="val 229942"/>
              <a:gd name="f50" fmla="val 1584472"/>
              <a:gd name="f51" fmla="val 326136"/>
              <a:gd name="f52" fmla="val 1591952"/>
              <a:gd name="f53" fmla="val 340374"/>
              <a:gd name="f54" fmla="val 1598781"/>
              <a:gd name="f55" fmla="val 355045"/>
              <a:gd name="f56" fmla="val 1605105"/>
              <a:gd name="f57" fmla="val 369861"/>
              <a:gd name="f58" fmla="val 1609695"/>
              <a:gd name="f59" fmla="val 380593"/>
              <a:gd name="f60" fmla="val 1616741"/>
              <a:gd name="f61" fmla="val 384026"/>
              <a:gd name="f62" fmla="val 1628232"/>
              <a:gd name="f63" fmla="val 383014"/>
              <a:gd name="f64" fmla="val 1655696"/>
              <a:gd name="f65" fmla="val 380521"/>
              <a:gd name="f66" fmla="val 1667512"/>
              <a:gd name="f67" fmla="val 390530"/>
              <a:gd name="f68" fmla="val 1667043"/>
              <a:gd name="f69" fmla="val 418211"/>
              <a:gd name="f70" fmla="val 1666320"/>
              <a:gd name="f71" fmla="val 460924"/>
              <a:gd name="f72" fmla="val 1664585"/>
              <a:gd name="f73" fmla="val 503673"/>
              <a:gd name="f74" fmla="val 1661803"/>
              <a:gd name="f75" fmla="val 546313"/>
              <a:gd name="f76" fmla="val 1660068"/>
              <a:gd name="f77" fmla="val 572692"/>
              <a:gd name="f78" fmla="val 1646770"/>
              <a:gd name="f79" fmla="val 584039"/>
              <a:gd name="f80" fmla="val 1616922"/>
              <a:gd name="f81" fmla="val 586713"/>
              <a:gd name="f82" fmla="val 1589711"/>
              <a:gd name="f83" fmla="val 589134"/>
              <a:gd name="f84" fmla="val 1562392"/>
              <a:gd name="f85" fmla="val 590688"/>
              <a:gd name="f86" fmla="val 1535110"/>
              <a:gd name="f87" fmla="val 591628"/>
              <a:gd name="f88" fmla="val 1472088"/>
              <a:gd name="f89" fmla="val 593796"/>
              <a:gd name="f90" fmla="val 1409031"/>
              <a:gd name="f91" fmla="val 595567"/>
              <a:gd name="f92" fmla="val 1345973"/>
              <a:gd name="f93" fmla="val 597157"/>
              <a:gd name="f94" fmla="val 1256320"/>
              <a:gd name="f95" fmla="val 599433"/>
              <a:gd name="f96" fmla="val 1166630"/>
              <a:gd name="f97" fmla="val 601927"/>
              <a:gd name="f98" fmla="val 1077049"/>
              <a:gd name="f99" fmla="val 605649"/>
              <a:gd name="f100" fmla="val 1023784"/>
              <a:gd name="f101" fmla="val 607853"/>
              <a:gd name="f102" fmla="val 970592"/>
              <a:gd name="f103" fmla="val 608937"/>
              <a:gd name="f104" fmla="val 917327"/>
              <a:gd name="f105" fmla="val 608865"/>
              <a:gd name="f106" fmla="val 904860"/>
              <a:gd name="f107" fmla="val 897163"/>
              <a:gd name="f108" fmla="val 611358"/>
              <a:gd name="f109" fmla="val 891634"/>
              <a:gd name="f110" fmla="val 624475"/>
              <a:gd name="f111" fmla="val 882167"/>
              <a:gd name="f112" fmla="val 646952"/>
              <a:gd name="f113" fmla="val 849717"/>
              <a:gd name="f114" fmla="val 661407"/>
              <a:gd name="f115" fmla="val 821928"/>
              <a:gd name="f116" fmla="val 657432"/>
              <a:gd name="f117" fmla="val 796560"/>
              <a:gd name="f118" fmla="val 653782"/>
              <a:gd name="f119" fmla="val 774192"/>
              <a:gd name="f120" fmla="val 644929"/>
              <a:gd name="f121" fmla="val 765303"/>
              <a:gd name="f122" fmla="val 617501"/>
              <a:gd name="f123" fmla="val 763207"/>
              <a:gd name="f124" fmla="val 611069"/>
              <a:gd name="f125" fmla="val 758401"/>
              <a:gd name="f126" fmla="val 609190"/>
              <a:gd name="f127" fmla="val 752294"/>
              <a:gd name="f128" fmla="val 750198"/>
              <a:gd name="f129" fmla="val 748102"/>
              <a:gd name="f130" fmla="val 609081"/>
              <a:gd name="f131" fmla="val 745970"/>
              <a:gd name="f132" fmla="val 609118"/>
              <a:gd name="f133" fmla="val 671638"/>
              <a:gd name="f134" fmla="val 611141"/>
              <a:gd name="f135" fmla="val 597415"/>
              <a:gd name="f136" fmla="val 606010"/>
              <a:gd name="f137" fmla="val 523191"/>
              <a:gd name="f138" fmla="val 603878"/>
              <a:gd name="f139" fmla="val 418830"/>
              <a:gd name="f140" fmla="val 600879"/>
              <a:gd name="f141" fmla="val 314469"/>
              <a:gd name="f142" fmla="val 597410"/>
              <a:gd name="f143" fmla="val 210072"/>
              <a:gd name="f144" fmla="val 594988"/>
              <a:gd name="f145" fmla="val 158975"/>
              <a:gd name="f146" fmla="val 593832"/>
              <a:gd name="f147" fmla="val 107915"/>
              <a:gd name="f148" fmla="val 589929"/>
              <a:gd name="f149" fmla="val 56855"/>
              <a:gd name="f150" fmla="val 587328"/>
              <a:gd name="f151" fmla="val 49086"/>
              <a:gd name="f152" fmla="val 586930"/>
              <a:gd name="f153" fmla="val 41533"/>
              <a:gd name="f154" fmla="val 585774"/>
              <a:gd name="f155" fmla="val 34161"/>
              <a:gd name="f156" fmla="val 583317"/>
              <a:gd name="f157" fmla="val 17972"/>
              <a:gd name="f158" fmla="val 577896"/>
              <a:gd name="f159" fmla="val 8143"/>
              <a:gd name="f160" fmla="val 567489"/>
              <a:gd name="f161" fmla="val 7059"/>
              <a:gd name="f162" fmla="val 549782"/>
              <a:gd name="f163" fmla="val 6228"/>
              <a:gd name="f164" fmla="val 536484"/>
              <a:gd name="f165" fmla="val 4638"/>
              <a:gd name="f166" fmla="val 523258"/>
              <a:gd name="f167" fmla="val 4024"/>
              <a:gd name="f168" fmla="val 509960"/>
              <a:gd name="f169" fmla="val 2831"/>
              <a:gd name="f170" fmla="val 484773"/>
              <a:gd name="f171" fmla="val 3699"/>
              <a:gd name="f172" fmla="val 459514"/>
              <a:gd name="f173" fmla="val 591"/>
              <a:gd name="f174" fmla="val 434364"/>
              <a:gd name="f175" fmla="val -421"/>
              <a:gd name="f176" fmla="val 426125"/>
              <a:gd name="f177" fmla="val -96"/>
              <a:gd name="f178" fmla="val 417452"/>
              <a:gd name="f179" fmla="val 1277"/>
              <a:gd name="f180" fmla="val 409249"/>
              <a:gd name="f181" fmla="val 5036"/>
              <a:gd name="f182" fmla="val 387351"/>
              <a:gd name="f183" fmla="val 15407"/>
              <a:gd name="f184" fmla="val 380087"/>
              <a:gd name="f185" fmla="val 37847"/>
              <a:gd name="f186" fmla="val 382291"/>
              <a:gd name="f187" fmla="val 55265"/>
              <a:gd name="f188" fmla="val 383990"/>
              <a:gd name="f189" fmla="val 55915"/>
              <a:gd name="f190" fmla="val 383954"/>
              <a:gd name="f191" fmla="val 62492"/>
              <a:gd name="f192" fmla="val 369680"/>
              <a:gd name="f193" fmla="val 96207"/>
              <a:gd name="f194" fmla="val 296396"/>
              <a:gd name="f195" fmla="val 138125"/>
              <a:gd name="f196" fmla="val 227340"/>
              <a:gd name="f197" fmla="val 174116"/>
              <a:gd name="f198" fmla="val 155212"/>
              <a:gd name="f199" fmla="val 193847"/>
              <a:gd name="f200" fmla="val 115716"/>
              <a:gd name="f201" fmla="val 214986"/>
              <a:gd name="f202" fmla="val 76942"/>
              <a:gd name="f203" fmla="val 235476"/>
              <a:gd name="f204" fmla="val 37806"/>
              <a:gd name="f205" fmla="val 236776"/>
              <a:gd name="f206" fmla="val 35313"/>
              <a:gd name="f207" fmla="val 238150"/>
              <a:gd name="f208" fmla="val 32856"/>
              <a:gd name="f209" fmla="val 239523"/>
              <a:gd name="f210" fmla="val 30434"/>
              <a:gd name="f211" fmla="val 258024"/>
              <a:gd name="f212" fmla="val -1582"/>
              <a:gd name="f213" fmla="val 277935"/>
              <a:gd name="f214" fmla="val -7617"/>
              <a:gd name="f215" fmla="val 311325"/>
              <a:gd name="f216" fmla="val 9476"/>
              <a:gd name="f217" fmla="val 329393"/>
              <a:gd name="f218" fmla="val 18726"/>
              <a:gd name="f219" fmla="val 346919"/>
              <a:gd name="f220" fmla="val 29061"/>
              <a:gd name="f221" fmla="val 364806"/>
              <a:gd name="f222" fmla="val 38746"/>
              <a:gd name="f223" fmla="val 441921"/>
              <a:gd name="f224" fmla="val 80519"/>
              <a:gd name="f225" fmla="val 517735"/>
              <a:gd name="f226" fmla="val 124280"/>
              <a:gd name="f227" fmla="val 586176"/>
              <a:gd name="f228" fmla="val 179749"/>
              <a:gd name="f229" fmla="val 642585"/>
              <a:gd name="f230" fmla="val 225461"/>
              <a:gd name="f231" fmla="val 692525"/>
              <a:gd name="f232" fmla="val 277208"/>
              <a:gd name="f233" fmla="val 735599"/>
              <a:gd name="f234" fmla="val 335712"/>
              <a:gd name="f235" fmla="val 769675"/>
              <a:gd name="f236" fmla="val 382002"/>
              <a:gd name="f237" fmla="val 804799"/>
              <a:gd name="f238" fmla="val 427570"/>
              <a:gd name="f239" fmla="val 829372"/>
              <a:gd name="f240" fmla="val 480040"/>
              <a:gd name="f241" fmla="val 830239"/>
              <a:gd name="f242" fmla="val 481883"/>
              <a:gd name="f243" fmla="val 831360"/>
              <a:gd name="f244" fmla="val 483581"/>
              <a:gd name="f245" fmla="val 833564"/>
              <a:gd name="f246" fmla="val 487447"/>
              <a:gd name="f247" fmla="val 675071"/>
              <a:gd name="f248" fmla="val 393168"/>
              <a:gd name="f249" fmla="val 668241"/>
              <a:gd name="f250" fmla="val 394361"/>
              <a:gd name="f251" fmla="val 664917"/>
              <a:gd name="f252" fmla="val 390241"/>
              <a:gd name="f253" fmla="val 661267"/>
              <a:gd name="f254" fmla="val 387278"/>
              <a:gd name="f255" fmla="val 631671"/>
              <a:gd name="f256" fmla="val 363573"/>
              <a:gd name="f257" fmla="val 600883"/>
              <a:gd name="f258" fmla="val 341566"/>
              <a:gd name="f259" fmla="val 568325"/>
              <a:gd name="f260" fmla="val 322197"/>
              <a:gd name="f261" fmla="val 469963"/>
              <a:gd name="f262" fmla="val 263657"/>
              <a:gd name="f263" fmla="val 369613"/>
              <a:gd name="f264" fmla="val 209344"/>
              <a:gd name="f265" fmla="val 179387"/>
              <a:gd name="f266" fmla="val 222214"/>
              <a:gd name="f267" fmla="val 169775"/>
              <a:gd name="f268" fmla="val 222358"/>
              <a:gd name="f269" fmla="val 169197"/>
              <a:gd name="f270" fmla="val 206892"/>
              <a:gd name="f271" fmla="val 202804"/>
              <a:gd name="f272" fmla="val 201110"/>
              <a:gd name="f273" fmla="val 215343"/>
              <a:gd name="f274" fmla="val 201218"/>
              <a:gd name="f275" fmla="val 215813"/>
              <a:gd name="f276" fmla="val 214733"/>
              <a:gd name="f277" fmla="val 219824"/>
              <a:gd name="f278" fmla="val 239595"/>
              <a:gd name="f279" fmla="val 227195"/>
              <a:gd name="f280" fmla="val 264420"/>
              <a:gd name="f281" fmla="val 234712"/>
              <a:gd name="f282" fmla="val 287909"/>
              <a:gd name="f283" fmla="val 245950"/>
              <a:gd name="f284" fmla="val 291450"/>
              <a:gd name="f285" fmla="val 247648"/>
              <a:gd name="f286" fmla="val 296582"/>
              <a:gd name="f287" fmla="val 249275"/>
              <a:gd name="f288" fmla="val 295317"/>
              <a:gd name="f289" fmla="val 254550"/>
              <a:gd name="f290" fmla="val 294088"/>
              <a:gd name="f291" fmla="val 259646"/>
              <a:gd name="f292" fmla="val 288848"/>
              <a:gd name="f293" fmla="val 259357"/>
              <a:gd name="f294" fmla="val 284801"/>
              <a:gd name="f295" fmla="val 259393"/>
              <a:gd name="f296" fmla="val 259578"/>
              <a:gd name="f297" fmla="val 259573"/>
              <a:gd name="f298" fmla="val 234355"/>
              <a:gd name="f299" fmla="val 261163"/>
              <a:gd name="f300" fmla="val 209205"/>
              <a:gd name="f301" fmla="val 257441"/>
              <a:gd name="f302" fmla="val 202303"/>
              <a:gd name="f303" fmla="val 256429"/>
              <a:gd name="f304" fmla="val 195256"/>
              <a:gd name="f305" fmla="val 255418"/>
              <a:gd name="f306" fmla="val 188318"/>
              <a:gd name="f307" fmla="val 255598"/>
              <a:gd name="f308" fmla="val 179826"/>
              <a:gd name="f309" fmla="val 255851"/>
              <a:gd name="f310" fmla="val 170322"/>
              <a:gd name="f311" fmla="val 265716"/>
              <a:gd name="f312" fmla="val 169744"/>
              <a:gd name="f313" fmla="val 275365"/>
              <a:gd name="f314" fmla="val 169021"/>
              <a:gd name="f315" fmla="val 287145"/>
              <a:gd name="f316" fmla="val 179681"/>
              <a:gd name="f317" fmla="val 281978"/>
              <a:gd name="f318" fmla="val 185174"/>
              <a:gd name="f319" fmla="val 284327"/>
              <a:gd name="f320" fmla="val 188932"/>
              <a:gd name="f321" fmla="val 285917"/>
              <a:gd name="f322" fmla="val 193377"/>
              <a:gd name="f323" fmla="val 285989"/>
              <a:gd name="f324" fmla="val 197533"/>
              <a:gd name="f325" fmla="val 286495"/>
              <a:gd name="f326" fmla="val 277502"/>
              <a:gd name="f327" fmla="val 295962"/>
              <a:gd name="f328" fmla="val 353387"/>
              <a:gd name="f329" fmla="val 320463"/>
              <a:gd name="f330" fmla="val 428261"/>
              <a:gd name="f331" fmla="val 348721"/>
              <a:gd name="f332" fmla="val 432453"/>
              <a:gd name="f333" fmla="val 350311"/>
              <a:gd name="f334" fmla="val 438271"/>
              <a:gd name="f335" fmla="val 351323"/>
              <a:gd name="f336" fmla="val 436103"/>
              <a:gd name="f337" fmla="val 359706"/>
              <a:gd name="f338" fmla="val 425371"/>
              <a:gd name="f339" fmla="val 361513"/>
              <a:gd name="f340" fmla="val 414313"/>
              <a:gd name="f341" fmla="val 360285"/>
              <a:gd name="f342" fmla="val 403255"/>
              <a:gd name="f343" fmla="val 359020"/>
              <a:gd name="f344" fmla="val 395594"/>
              <a:gd name="f345" fmla="val 358116"/>
              <a:gd name="f346" fmla="val 387970"/>
              <a:gd name="f347" fmla="val 357213"/>
              <a:gd name="f348" fmla="val 380309"/>
              <a:gd name="f349" fmla="val 356490"/>
              <a:gd name="f350" fmla="val 328707"/>
              <a:gd name="f351" fmla="val 351756"/>
              <a:gd name="f352" fmla="val 277032"/>
              <a:gd name="f353" fmla="val 348034"/>
              <a:gd name="f354" fmla="val 225683"/>
              <a:gd name="f355" fmla="val 340771"/>
              <a:gd name="f356" fmla="val 202122"/>
              <a:gd name="f357" fmla="val 337447"/>
              <a:gd name="f358" fmla="val 178525"/>
              <a:gd name="f359" fmla="val 334050"/>
              <a:gd name="f360" fmla="val 155000"/>
              <a:gd name="f361" fmla="val 330472"/>
              <a:gd name="f362" fmla="val 148424"/>
              <a:gd name="f363" fmla="val 329461"/>
              <a:gd name="f364" fmla="val 142425"/>
              <a:gd name="f365" fmla="val 328991"/>
              <a:gd name="f366" fmla="val 138775"/>
              <a:gd name="f367" fmla="val 336182"/>
              <a:gd name="f368" fmla="val 130572"/>
              <a:gd name="f369" fmla="val 352262"/>
              <a:gd name="f370" fmla="val 122225"/>
              <a:gd name="f371" fmla="val 368235"/>
              <a:gd name="f372" fmla="val 113119"/>
              <a:gd name="f373" fmla="val 385905"/>
              <a:gd name="f374" fmla="val 129019"/>
              <a:gd name="f375" fmla="val 389555"/>
              <a:gd name="f376" fmla="val 142642"/>
              <a:gd name="f377" fmla="val 391109"/>
              <a:gd name="f378" fmla="val 156482"/>
              <a:gd name="f379" fmla="val 392120"/>
              <a:gd name="f380" fmla="val 199086"/>
              <a:gd name="f381" fmla="val 395192"/>
              <a:gd name="f382" fmla="val 241655"/>
              <a:gd name="f383" fmla="val 398589"/>
              <a:gd name="f384" fmla="val 284223"/>
              <a:gd name="f385" fmla="val 402311"/>
              <a:gd name="f386" fmla="val 321190"/>
              <a:gd name="f387" fmla="val 405563"/>
              <a:gd name="f388" fmla="val 358085"/>
              <a:gd name="f389" fmla="val 409610"/>
              <a:gd name="f390" fmla="val 395052"/>
              <a:gd name="f391" fmla="val 412899"/>
              <a:gd name="f392" fmla="val 439680"/>
              <a:gd name="f393" fmla="val 416874"/>
              <a:gd name="f394" fmla="val 484272"/>
              <a:gd name="f395" fmla="val 421391"/>
              <a:gd name="f396" fmla="val 528611"/>
              <a:gd name="f397" fmla="val 428040"/>
              <a:gd name="f398" fmla="val 570710"/>
              <a:gd name="f399" fmla="val 434327"/>
              <a:gd name="f400" fmla="val 612375"/>
              <a:gd name="f401" fmla="val 442928"/>
              <a:gd name="f402" fmla="val 654220"/>
              <a:gd name="f403" fmla="val 454708"/>
              <a:gd name="f404" fmla="val 652522"/>
              <a:gd name="f405" fmla="val 447553"/>
              <a:gd name="f406" fmla="val 647174"/>
              <a:gd name="f407" fmla="val 446505"/>
              <a:gd name="f408" fmla="val 643235"/>
              <a:gd name="f409" fmla="val 444265"/>
              <a:gd name="f410" fmla="val 575841"/>
              <a:gd name="f411" fmla="val 405419"/>
              <a:gd name="f412" fmla="val 508339"/>
              <a:gd name="f413" fmla="val 366681"/>
              <a:gd name="f414" fmla="val 440837"/>
              <a:gd name="f415" fmla="val 327979"/>
              <a:gd name="f416" fmla="val 418324"/>
              <a:gd name="f417" fmla="val 315078"/>
              <a:gd name="f418" fmla="val 395739"/>
              <a:gd name="f419" fmla="val 302358"/>
              <a:gd name="f420" fmla="val 373226"/>
              <a:gd name="f421" fmla="val 289458"/>
              <a:gd name="f422" fmla="val 370227"/>
              <a:gd name="f423" fmla="val 287723"/>
              <a:gd name="f424" fmla="val 366541"/>
              <a:gd name="f425" fmla="val 285338"/>
              <a:gd name="f426" fmla="val 367733"/>
              <a:gd name="f427" fmla="val 281508"/>
              <a:gd name="f428" fmla="val 369504"/>
              <a:gd name="f429" fmla="val 275835"/>
              <a:gd name="f430" fmla="val 374708"/>
              <a:gd name="f431" fmla="val 277750"/>
              <a:gd name="f432" fmla="val 378358"/>
              <a:gd name="f433" fmla="val 278978"/>
              <a:gd name="f434" fmla="val 389632"/>
              <a:gd name="f435" fmla="val 282809"/>
              <a:gd name="f436" fmla="val 400798"/>
              <a:gd name="f437" fmla="val 287037"/>
              <a:gd name="f438" fmla="val 411856"/>
              <a:gd name="f439" fmla="val 291445"/>
              <a:gd name="f440" fmla="val 520192"/>
              <a:gd name="f441" fmla="val 334628"/>
              <a:gd name="f442" fmla="val 623505"/>
              <a:gd name="f443" fmla="val 387929"/>
              <a:gd name="f444" fmla="val 724035"/>
              <a:gd name="f445" fmla="val 446830"/>
              <a:gd name="f446" fmla="val 730576"/>
              <a:gd name="f447" fmla="val 450661"/>
              <a:gd name="f448" fmla="val 736538"/>
              <a:gd name="f449" fmla="val 456876"/>
              <a:gd name="f450" fmla="val 745898"/>
              <a:gd name="f451" fmla="val 456660"/>
              <a:gd name="f452" fmla="val 744994"/>
              <a:gd name="f453" fmla="val 453660"/>
              <a:gd name="f454" fmla="val 744958"/>
              <a:gd name="f455" fmla="val 452070"/>
              <a:gd name="f456" fmla="val 744163"/>
              <a:gd name="f457" fmla="val 451095"/>
              <a:gd name="f458" fmla="val 737659"/>
              <a:gd name="f459" fmla="val 442819"/>
              <a:gd name="f460" fmla="val 730757"/>
              <a:gd name="f461" fmla="val 434869"/>
              <a:gd name="f462" fmla="val 724505"/>
              <a:gd name="f463" fmla="val 426450"/>
              <a:gd name="f464" fmla="val 719807"/>
              <a:gd name="f465" fmla="val 420054"/>
              <a:gd name="f466" fmla="val 707593"/>
              <a:gd name="f467" fmla="val 713592"/>
              <a:gd name="f468" fmla="val 406539"/>
              <a:gd name="f469" fmla="val 720819"/>
              <a:gd name="f470" fmla="val 398842"/>
              <a:gd name="f471" fmla="val 726782"/>
              <a:gd name="f472" fmla="val 411995"/>
              <a:gd name="f473" fmla="val 733214"/>
              <a:gd name="f474" fmla="val 416079"/>
              <a:gd name="f475" fmla="val 739971"/>
              <a:gd name="f476" fmla="val 420379"/>
              <a:gd name="f477" fmla="val 746078"/>
              <a:gd name="f478" fmla="val 425691"/>
              <a:gd name="f479" fmla="val 752474"/>
              <a:gd name="f480" fmla="val 430533"/>
              <a:gd name="f481" fmla="val 752836"/>
              <a:gd name="f482" fmla="val 426305"/>
              <a:gd name="f483" fmla="val 751571"/>
              <a:gd name="f484" fmla="val 423956"/>
              <a:gd name="f485" fmla="val 750017"/>
              <a:gd name="f486" fmla="val 421824"/>
              <a:gd name="f487" fmla="val 692308"/>
              <a:gd name="f488" fmla="val 342289"/>
              <a:gd name="f489" fmla="val 623035"/>
              <a:gd name="f490" fmla="val 274425"/>
              <a:gd name="f491" fmla="val 543933"/>
              <a:gd name="f492" fmla="val 216210"/>
              <a:gd name="f493" fmla="val 465626"/>
              <a:gd name="f494" fmla="val 158573"/>
              <a:gd name="f495" fmla="val 379008"/>
              <a:gd name="f496" fmla="val 115390"/>
              <a:gd name="f497" fmla="val 293402"/>
              <a:gd name="f498" fmla="val 70401"/>
              <a:gd name="f499" fmla="val 281983"/>
              <a:gd name="f500" fmla="val 64402"/>
              <a:gd name="f501" fmla="val 278008"/>
              <a:gd name="f502" fmla="val 65595"/>
              <a:gd name="f503" fmla="val 271214"/>
              <a:gd name="f504" fmla="val 77086"/>
              <a:gd name="f505" fmla="val 266589"/>
              <a:gd name="f506" fmla="val 84892"/>
              <a:gd name="f507" fmla="val 263047"/>
              <a:gd name="f508" fmla="val 93347"/>
              <a:gd name="f509" fmla="val 259072"/>
              <a:gd name="f510" fmla="val 101550"/>
              <a:gd name="f511" fmla="val 251267"/>
              <a:gd name="f512" fmla="val 117631"/>
              <a:gd name="f513" fmla="val 251303"/>
              <a:gd name="f514" fmla="val 117559"/>
              <a:gd name="f515" fmla="val 267890"/>
              <a:gd name="f516" fmla="val 122690"/>
              <a:gd name="f517" fmla="val 314180"/>
              <a:gd name="f518" fmla="val 136964"/>
              <a:gd name="f519" fmla="val 359205"/>
              <a:gd name="f520" fmla="val 154417"/>
              <a:gd name="f521" fmla="val 402894"/>
              <a:gd name="f522" fmla="val 175340"/>
              <a:gd name="f523" fmla="val 507797"/>
              <a:gd name="f524" fmla="val 225569"/>
              <a:gd name="f525" fmla="val 592500"/>
              <a:gd name="f526" fmla="val 301708"/>
              <a:gd name="f527" fmla="val 671999"/>
              <a:gd name="f528" fmla="val 384568"/>
              <a:gd name="f529" fmla="val 673915"/>
              <a:gd name="f530" fmla="val 386556"/>
              <a:gd name="f531" fmla="val 675902"/>
              <a:gd name="f532" fmla="val 388688"/>
              <a:gd name="f533" fmla="val 393241"/>
              <a:gd name="f534" fmla="val 917978"/>
              <a:gd name="f535" fmla="val 459117"/>
              <a:gd name="f536" fmla="val 920616"/>
              <a:gd name="f537" fmla="val 461249"/>
              <a:gd name="f538" fmla="val 923579"/>
              <a:gd name="f539" fmla="val 459442"/>
              <a:gd name="f540" fmla="val 926542"/>
              <a:gd name="f541" fmla="val 457635"/>
              <a:gd name="f542" fmla="val 929541"/>
              <a:gd name="f543" fmla="val 455828"/>
              <a:gd name="f544" fmla="val 1038455"/>
              <a:gd name="f545" fmla="val 1151164"/>
              <a:gd name="f546" fmla="val 332279"/>
              <a:gd name="f547" fmla="val 1269799"/>
              <a:gd name="f548" fmla="val 286206"/>
              <a:gd name="f549" fmla="val 1276990"/>
              <a:gd name="f550" fmla="val 283423"/>
              <a:gd name="f551" fmla="val 1284253"/>
              <a:gd name="f552" fmla="val 280821"/>
              <a:gd name="f553" fmla="val 1291589"/>
              <a:gd name="f554" fmla="val 278545"/>
              <a:gd name="f555" fmla="val 1294805"/>
              <a:gd name="f556" fmla="val 277533"/>
              <a:gd name="f557" fmla="val 1298816"/>
              <a:gd name="f558" fmla="val 276810"/>
              <a:gd name="f559" fmla="val 1300623"/>
              <a:gd name="f560" fmla="val 280966"/>
              <a:gd name="f561" fmla="val 1301960"/>
              <a:gd name="f562" fmla="val 284037"/>
              <a:gd name="f563" fmla="val 1299647"/>
              <a:gd name="f564" fmla="val 286386"/>
              <a:gd name="f565" fmla="val 1297226"/>
              <a:gd name="f566" fmla="val 287868"/>
              <a:gd name="f567" fmla="val 1290071"/>
              <a:gd name="f568" fmla="val 292277"/>
              <a:gd name="f569" fmla="val 1282880"/>
              <a:gd name="f570" fmla="val 296613"/>
              <a:gd name="f571" fmla="val 1275544"/>
              <a:gd name="f572" fmla="val 300732"/>
              <a:gd name="f573" fmla="val 1193045"/>
              <a:gd name="f574" fmla="val 347131"/>
              <a:gd name="f575" fmla="val 1110366"/>
              <a:gd name="f576" fmla="val 393205"/>
              <a:gd name="f577" fmla="val 1029024"/>
              <a:gd name="f578" fmla="val 441627"/>
              <a:gd name="f579" fmla="val 1023459"/>
              <a:gd name="f580" fmla="val 444951"/>
              <a:gd name="f581" fmla="val 1018255"/>
              <a:gd name="f582" fmla="val 448782"/>
              <a:gd name="f583" fmla="val 1012871"/>
              <a:gd name="f584" fmla="val 452395"/>
              <a:gd name="f585" fmla="val 1061402"/>
              <a:gd name="f586" fmla="val 441808"/>
              <a:gd name="f587" fmla="val 1109210"/>
              <a:gd name="f588" fmla="val 431581"/>
              <a:gd name="f589" fmla="val 1157849"/>
              <a:gd name="f590" fmla="val 425366"/>
              <a:gd name="f591" fmla="val 1214113"/>
              <a:gd name="f592" fmla="val 418175"/>
              <a:gd name="f593" fmla="val 1270594"/>
              <a:gd name="f594" fmla="val 413116"/>
              <a:gd name="f595" fmla="val 1327110"/>
              <a:gd name="f596" fmla="val 408020"/>
              <a:gd name="f597" fmla="val 1391975"/>
              <a:gd name="f598" fmla="val 402202"/>
              <a:gd name="f599" fmla="val 1456767"/>
              <a:gd name="f600" fmla="val 395698"/>
              <a:gd name="f601" fmla="val 1521775"/>
              <a:gd name="f602" fmla="val 391506"/>
              <a:gd name="f603" fmla="val 1529436"/>
              <a:gd name="f604" fmla="val 391000"/>
              <a:gd name="f605" fmla="val 1537025"/>
              <a:gd name="f606" fmla="val 389266"/>
              <a:gd name="f607" fmla="val 1544686"/>
              <a:gd name="f608" fmla="val 388290"/>
              <a:gd name="f609" fmla="val 1552889"/>
              <a:gd name="f610" fmla="val 1553503"/>
              <a:gd name="f611" fmla="val 382834"/>
              <a:gd name="f612" fmla="val 1550323"/>
              <a:gd name="f613" fmla="val 376546"/>
              <a:gd name="f614" fmla="val 1545264"/>
              <a:gd name="f615" fmla="val 366536"/>
              <a:gd name="f616" fmla="val 1540169"/>
              <a:gd name="f617" fmla="val 356526"/>
              <a:gd name="f618" fmla="val 1535037"/>
              <a:gd name="f619" fmla="val 346553"/>
              <a:gd name="f620" fmla="val 1525823"/>
              <a:gd name="f621" fmla="val 328629"/>
              <a:gd name="f622" fmla="val 1525714"/>
              <a:gd name="f623" fmla="val 328196"/>
              <a:gd name="f624" fmla="val 1506201"/>
              <a:gd name="f625" fmla="val 331376"/>
              <a:gd name="f626" fmla="val 1475774"/>
              <a:gd name="f627" fmla="val 336363"/>
              <a:gd name="f628" fmla="val 1445348"/>
              <a:gd name="f629" fmla="val 340988"/>
              <a:gd name="f630" fmla="val 1414632"/>
              <a:gd name="f631" fmla="val 344023"/>
              <a:gd name="f632" fmla="val 1362379"/>
              <a:gd name="f633" fmla="val 349191"/>
              <a:gd name="f634" fmla="val 1310126"/>
              <a:gd name="f635" fmla="val 354575"/>
              <a:gd name="f636" fmla="val 1257838"/>
              <a:gd name="f637" fmla="val 359562"/>
              <a:gd name="f638" fmla="val 1249273"/>
              <a:gd name="f639" fmla="val 360393"/>
              <a:gd name="f640" fmla="val 1240203"/>
              <a:gd name="f641" fmla="val 362633"/>
              <a:gd name="f642" fmla="val 1231964"/>
              <a:gd name="f643" fmla="val 357791"/>
              <a:gd name="f644" fmla="val 1232651"/>
              <a:gd name="f645" fmla="val 355189"/>
              <a:gd name="f646" fmla="val 1232578"/>
              <a:gd name="f647" fmla="val 353238"/>
              <a:gd name="f648" fmla="val 1233410"/>
              <a:gd name="f649" fmla="val 352768"/>
              <a:gd name="f650" fmla="val 1237601"/>
              <a:gd name="f651" fmla="val 1241829"/>
              <a:gd name="f652" fmla="val 347745"/>
              <a:gd name="f653" fmla="val 1246382"/>
              <a:gd name="f654" fmla="val 346083"/>
              <a:gd name="f655" fmla="val 1310922"/>
              <a:gd name="f656" fmla="val 322414"/>
              <a:gd name="f657" fmla="val 1376075"/>
              <a:gd name="f658" fmla="val 1444336"/>
              <a:gd name="f659" fmla="val 290217"/>
              <a:gd name="f660" fmla="val 1459549"/>
              <a:gd name="f661" fmla="val 1474799"/>
              <a:gd name="f662" fmla="val 285519"/>
              <a:gd name="f663" fmla="val 1490012"/>
              <a:gd name="f664" fmla="val 283062"/>
              <a:gd name="f665" fmla="val 1494095"/>
              <a:gd name="f666" fmla="val 282411"/>
              <a:gd name="f667" fmla="val 1498648"/>
              <a:gd name="f668" fmla="val 1498468"/>
              <a:gd name="f669" fmla="val 275979"/>
              <a:gd name="f670" fmla="val 1498179"/>
              <a:gd name="f671" fmla="val 266331"/>
              <a:gd name="f672" fmla="val 1488241"/>
              <a:gd name="f673" fmla="val 255635"/>
              <a:gd name="f674" fmla="val 1478376"/>
              <a:gd name="f675" fmla="val 255490"/>
              <a:gd name="f676" fmla="val 1471438"/>
              <a:gd name="f677" fmla="val 255382"/>
              <a:gd name="f678" fmla="val 1464428"/>
              <a:gd name="f679" fmla="val 256466"/>
              <a:gd name="f680" fmla="val 1457489"/>
              <a:gd name="f681" fmla="val 257477"/>
              <a:gd name="f682" fmla="val 1432339"/>
              <a:gd name="f683" fmla="val 261127"/>
              <a:gd name="f684" fmla="val 1407116"/>
              <a:gd name="f685" fmla="val 259501"/>
              <a:gd name="f686" fmla="val 1381893"/>
              <a:gd name="f687" fmla="val 259320"/>
              <a:gd name="f688" fmla="val 1377809"/>
              <a:gd name="f689" fmla="val 1372497"/>
              <a:gd name="f690" fmla="val 259284"/>
              <a:gd name="f691" fmla="val 1371847"/>
              <a:gd name="f692" fmla="val 254008"/>
              <a:gd name="f693" fmla="val 1371269"/>
              <a:gd name="f694" fmla="val 249022"/>
              <a:gd name="f695" fmla="val 1376328"/>
              <a:gd name="f696" fmla="val 247215"/>
              <a:gd name="f697" fmla="val 1380050"/>
              <a:gd name="f698" fmla="val 245769"/>
              <a:gd name="f699" fmla="val 1397684"/>
              <a:gd name="f700" fmla="val 238904"/>
              <a:gd name="f701" fmla="val 1415210"/>
              <a:gd name="f702" fmla="val 231676"/>
              <a:gd name="f703" fmla="val 1433206"/>
              <a:gd name="f704" fmla="val 225931"/>
              <a:gd name="f705" fmla="val 1458042"/>
              <a:gd name="f706" fmla="val 218006"/>
              <a:gd name="f707" fmla="val 1463824"/>
              <a:gd name="f708" fmla="val 203118"/>
              <a:gd name="f709" fmla="val 1450551"/>
              <a:gd name="f710" fmla="val 181266"/>
              <a:gd name="f711" fmla="val 1445203"/>
              <a:gd name="f712" fmla="val 172522"/>
              <a:gd name="f713" fmla="val 1439205"/>
              <a:gd name="f714" fmla="val 169920"/>
              <a:gd name="f715" fmla="val 1429701"/>
              <a:gd name="f716" fmla="val 173280"/>
              <a:gd name="f717" fmla="val 1398624"/>
              <a:gd name="f718" fmla="val 184193"/>
              <a:gd name="f719" fmla="val 1366137"/>
              <a:gd name="f720" fmla="val 190626"/>
              <a:gd name="f721" fmla="val 1335530"/>
              <a:gd name="f722" fmla="val 203093"/>
              <a:gd name="f723" fmla="val 1217510"/>
              <a:gd name="f724" fmla="val 251226"/>
              <a:gd name="f725" fmla="val 1105488"/>
              <a:gd name="f726" fmla="val 310055"/>
              <a:gd name="f727" fmla="val 1004632"/>
              <a:gd name="f728" fmla="val 388832"/>
              <a:gd name="f729" fmla="val 1001163"/>
              <a:gd name="f730" fmla="val 391542"/>
              <a:gd name="f731" fmla="val 998019"/>
              <a:gd name="f732" fmla="val 396854"/>
              <a:gd name="f733" fmla="val 991298"/>
              <a:gd name="f734" fmla="val 392446"/>
              <a:gd name="f735" fmla="val 992996"/>
              <a:gd name="f736" fmla="val 385219"/>
              <a:gd name="f737" fmla="val 998814"/>
              <a:gd name="f738" fmla="val 380991"/>
              <a:gd name="f739" fmla="val 1003548"/>
              <a:gd name="f740" fmla="val 376184"/>
              <a:gd name="f741" fmla="val 1026711"/>
              <a:gd name="f742" fmla="val 352732"/>
              <a:gd name="f743" fmla="val 1050561"/>
              <a:gd name="f744" fmla="val 330039"/>
              <a:gd name="f745" fmla="val 1074700"/>
              <a:gd name="f746" fmla="val 307598"/>
              <a:gd name="f747" fmla="val 1157054"/>
              <a:gd name="f748" fmla="val 231134"/>
              <a:gd name="f749" fmla="val 1250646"/>
              <a:gd name="f750" fmla="val 173569"/>
              <a:gd name="f751" fmla="val 1357067"/>
              <a:gd name="f752" fmla="val 137108"/>
              <a:gd name="f753" fmla="val 1372317"/>
              <a:gd name="f754" fmla="val 131905"/>
              <a:gd name="f755" fmla="val 1387675"/>
              <a:gd name="f756" fmla="val 127026"/>
              <a:gd name="f757" fmla="val 1402924"/>
              <a:gd name="f758" fmla="val 121895"/>
              <a:gd name="f759" fmla="val 1414668"/>
              <a:gd name="f760" fmla="val 117956"/>
              <a:gd name="f761" fmla="val 1415608"/>
              <a:gd name="f762" fmla="val 116330"/>
              <a:gd name="f763" fmla="val 1410729"/>
              <a:gd name="f764" fmla="val 105598"/>
              <a:gd name="f765" fmla="val 1406393"/>
              <a:gd name="f766" fmla="val 96021"/>
              <a:gd name="f767" fmla="val 1401767"/>
              <a:gd name="f768" fmla="val 86554"/>
              <a:gd name="f769" fmla="val 1396600"/>
              <a:gd name="f770" fmla="val 77411"/>
              <a:gd name="f771" fmla="val 1389843"/>
              <a:gd name="f772" fmla="val 65450"/>
              <a:gd name="f773" fmla="val 1386879"/>
              <a:gd name="f774" fmla="val 64475"/>
              <a:gd name="f775" fmla="val 1374810"/>
              <a:gd name="f776" fmla="val 70329"/>
              <a:gd name="f777" fmla="val 1362198"/>
              <a:gd name="f778" fmla="val 76472"/>
              <a:gd name="f779" fmla="val 1349985"/>
              <a:gd name="f780" fmla="val 83338"/>
              <a:gd name="f781" fmla="val 1337518"/>
              <a:gd name="f782" fmla="val 89770"/>
              <a:gd name="f783" fmla="val 1267775"/>
              <a:gd name="f784" fmla="val 125942"/>
              <a:gd name="f785" fmla="val 1198466"/>
              <a:gd name="f786" fmla="val 162801"/>
              <a:gd name="f787" fmla="val 1134397"/>
              <a:gd name="f788" fmla="val 208694"/>
              <a:gd name="f789" fmla="val 1054608"/>
              <a:gd name="f790" fmla="val 265897"/>
              <a:gd name="f791" fmla="val 984793"/>
              <a:gd name="f792" fmla="val 333363"/>
              <a:gd name="f793" fmla="val 925494"/>
              <a:gd name="f794" fmla="val 411634"/>
              <a:gd name="f795" fmla="val 922133"/>
              <a:gd name="f796" fmla="val 916930"/>
              <a:gd name="f797" fmla="val 420162"/>
              <a:gd name="f798" fmla="val 916966"/>
              <a:gd name="f799" fmla="val 932324"/>
              <a:gd name="f800" fmla="val 422005"/>
              <a:gd name="f801" fmla="val 939479"/>
              <a:gd name="f802" fmla="val 405527"/>
              <a:gd name="f803" fmla="val 958378"/>
              <a:gd name="f804" fmla="val 407117"/>
              <a:gd name="f805" fmla="val 944899"/>
              <a:gd name="f806" fmla="val 424462"/>
              <a:gd name="f807" fmla="val 931420"/>
              <a:gd name="f808" fmla="val 441771"/>
              <a:gd name="f809" fmla="val 917942"/>
              <a:gd name="f810" fmla="val 921700"/>
              <a:gd name="f811" fmla="val 549602"/>
              <a:gd name="f812" fmla="val 938611"/>
              <a:gd name="f813" fmla="val 553938"/>
              <a:gd name="f814" fmla="val 955053"/>
              <a:gd name="f815" fmla="val 548734"/>
              <a:gd name="f816" fmla="val 971712"/>
              <a:gd name="f817" fmla="val 548012"/>
              <a:gd name="f818" fmla="val 1040262"/>
              <a:gd name="f819" fmla="val 545048"/>
              <a:gd name="f820" fmla="val 1108885"/>
              <a:gd name="f821" fmla="val 542808"/>
              <a:gd name="f822" fmla="val 1177363"/>
              <a:gd name="f823" fmla="val 538508"/>
              <a:gd name="f824" fmla="val 1206741"/>
              <a:gd name="f825" fmla="val 536665"/>
              <a:gd name="f826" fmla="val 1236120"/>
              <a:gd name="f827" fmla="val 535906"/>
              <a:gd name="f828" fmla="val 1265498"/>
              <a:gd name="f829" fmla="val 534244"/>
              <a:gd name="f830" fmla="val 1327689"/>
              <a:gd name="f831" fmla="val 530702"/>
              <a:gd name="f832" fmla="val 525426"/>
              <a:gd name="f833" fmla="val 1452105"/>
              <a:gd name="f834" fmla="val 523186"/>
              <a:gd name="f835" fmla="val 1499696"/>
              <a:gd name="f836" fmla="val 521488"/>
              <a:gd name="f837" fmla="val 1547215"/>
              <a:gd name="f838" fmla="val 516862"/>
              <a:gd name="f839" fmla="val 1594915"/>
              <a:gd name="f840" fmla="val 518163"/>
              <a:gd name="f841" fmla="val 1597697"/>
              <a:gd name="f842" fmla="val 518235"/>
              <a:gd name="f843" fmla="val 1600516"/>
              <a:gd name="f844" fmla="val 518055"/>
              <a:gd name="f845" fmla="val 1603298"/>
              <a:gd name="f846" fmla="val 517838"/>
              <a:gd name="f847" fmla="val 1609767"/>
              <a:gd name="f848" fmla="val 517332"/>
              <a:gd name="f849" fmla="val 1613923"/>
              <a:gd name="f850" fmla="val 514007"/>
              <a:gd name="f851" fmla="val 1614175"/>
              <a:gd name="f852" fmla="val 507395"/>
              <a:gd name="f853" fmla="val 1614717"/>
              <a:gd name="f854" fmla="val 493410"/>
              <a:gd name="f855" fmla="val 1615043"/>
              <a:gd name="f856" fmla="val 479389"/>
              <a:gd name="f857" fmla="val 1615115"/>
              <a:gd name="f858" fmla="val 465368"/>
              <a:gd name="f859" fmla="val 457671"/>
              <a:gd name="f860" fmla="val 1611285"/>
              <a:gd name="f861" fmla="val 454094"/>
              <a:gd name="f862" fmla="val 1603118"/>
              <a:gd name="f863" fmla="val 1566801"/>
              <a:gd name="f864" fmla="val 457382"/>
              <a:gd name="f865" fmla="val 1530448"/>
              <a:gd name="f866" fmla="val 459587"/>
              <a:gd name="f867" fmla="val 1494167"/>
              <a:gd name="f868" fmla="val 462369"/>
              <a:gd name="f869" fmla="val 1429267"/>
              <a:gd name="f870" fmla="val 467392"/>
              <a:gd name="f871" fmla="val 1364403"/>
              <a:gd name="f872" fmla="val 472993"/>
              <a:gd name="f873" fmla="val 1299466"/>
              <a:gd name="f874" fmla="val 477908"/>
              <a:gd name="f875" fmla="val 1229651"/>
              <a:gd name="f876" fmla="val 483183"/>
              <a:gd name="f877" fmla="val 1159836"/>
              <a:gd name="f878" fmla="val 488423"/>
              <a:gd name="f879" fmla="val 1090672"/>
              <a:gd name="f880" fmla="val 499698"/>
              <a:gd name="f881" fmla="val 1032457"/>
              <a:gd name="f882" fmla="val 509201"/>
              <a:gd name="f883" fmla="val 975940"/>
              <a:gd name="f884" fmla="val 525029"/>
              <a:gd name="f885" fmla="val 921664"/>
              <a:gd name="f886" fmla="val 549565"/>
              <a:gd name="f887" fmla="val 745139"/>
              <a:gd name="f888" fmla="val 551914"/>
              <a:gd name="f889" fmla="val 745211"/>
              <a:gd name="f890" fmla="val 550541"/>
              <a:gd name="f891" fmla="val 745283"/>
              <a:gd name="f892" fmla="val 549204"/>
              <a:gd name="f893" fmla="val 745356"/>
              <a:gd name="f894" fmla="val 547831"/>
              <a:gd name="f895" fmla="val 741561"/>
              <a:gd name="f896" fmla="val 546132"/>
              <a:gd name="f897" fmla="val 737839"/>
              <a:gd name="f898" fmla="val 544253"/>
              <a:gd name="f899" fmla="val 734009"/>
              <a:gd name="f900" fmla="val 542736"/>
              <a:gd name="f901" fmla="val 665097"/>
              <a:gd name="f902" fmla="val 515706"/>
              <a:gd name="f903" fmla="val 593512"/>
              <a:gd name="f904" fmla="val 499408"/>
              <a:gd name="f905" fmla="val 520119"/>
              <a:gd name="f906" fmla="val 491495"/>
              <a:gd name="f907" fmla="val 431044"/>
              <a:gd name="f908" fmla="val 341716"/>
              <a:gd name="f909" fmla="val 475197"/>
              <a:gd name="f910" fmla="val 252351"/>
              <a:gd name="f911" fmla="val 468837"/>
              <a:gd name="f912" fmla="val 229332"/>
              <a:gd name="f913" fmla="val 467211"/>
              <a:gd name="f914" fmla="val 206241"/>
              <a:gd name="f915" fmla="val 465983"/>
              <a:gd name="f916" fmla="val 183223"/>
              <a:gd name="f917" fmla="val 463959"/>
              <a:gd name="f918" fmla="val 143473"/>
              <a:gd name="f919" fmla="val 460490"/>
              <a:gd name="f920" fmla="val 103687"/>
              <a:gd name="f921" fmla="val 457852"/>
              <a:gd name="f922" fmla="val 63901"/>
              <a:gd name="f923" fmla="val 454672"/>
              <a:gd name="f924" fmla="val 55843"/>
              <a:gd name="f925" fmla="val 454022"/>
              <a:gd name="f926" fmla="val 52193"/>
              <a:gd name="f927" fmla="val 457310"/>
              <a:gd name="f928" fmla="val 51868"/>
              <a:gd name="f929" fmla="val 465188"/>
              <a:gd name="f930" fmla="val 51326"/>
              <a:gd name="f931" fmla="val 479281"/>
              <a:gd name="f932" fmla="val 53494"/>
              <a:gd name="f933" fmla="val 493121"/>
              <a:gd name="f934" fmla="val 55229"/>
              <a:gd name="f935" fmla="val 507033"/>
              <a:gd name="f936" fmla="val 56168"/>
              <a:gd name="f937" fmla="val 514622"/>
              <a:gd name="f938" fmla="val 60866"/>
              <a:gd name="f939" fmla="val 517874"/>
              <a:gd name="f940" fmla="val 68129"/>
              <a:gd name="f941" fmla="val 518019"/>
              <a:gd name="f942" fmla="val 74417"/>
              <a:gd name="f943" fmla="val 80741"/>
              <a:gd name="f944" fmla="val 87028"/>
              <a:gd name="f945" fmla="val 518380"/>
              <a:gd name="f946" fmla="val 137402"/>
              <a:gd name="f947" fmla="val 520187"/>
              <a:gd name="f948" fmla="val 187848"/>
              <a:gd name="f949" fmla="val 238186"/>
              <a:gd name="f950" fmla="val 524053"/>
              <a:gd name="f951" fmla="val 297593"/>
              <a:gd name="f952" fmla="val 527089"/>
              <a:gd name="f953" fmla="val 356929"/>
              <a:gd name="f954" fmla="val 531570"/>
              <a:gd name="f955" fmla="val 416337"/>
              <a:gd name="f956" fmla="val 534786"/>
              <a:gd name="f957" fmla="val 459700"/>
              <a:gd name="f958" fmla="val 537135"/>
              <a:gd name="f959" fmla="val 503244"/>
              <a:gd name="f960" fmla="val 536737"/>
              <a:gd name="f961" fmla="val 546426"/>
              <a:gd name="f962" fmla="val 540604"/>
              <a:gd name="f963" fmla="val 584839"/>
              <a:gd name="f964" fmla="val 544073"/>
              <a:gd name="f965" fmla="val 623360"/>
              <a:gd name="f966" fmla="val 543025"/>
              <a:gd name="f967" fmla="val 661809"/>
              <a:gd name="f968" fmla="val 546566"/>
              <a:gd name="f969" fmla="val 689381"/>
              <a:gd name="f970" fmla="val 549096"/>
              <a:gd name="f971" fmla="val 717314"/>
              <a:gd name="f972" fmla="val 550830"/>
              <a:gd name="f973" fmla="val 745103"/>
              <a:gd name="f974" fmla="+- 0 0 -90"/>
              <a:gd name="f975" fmla="*/ f3 1 1667055"/>
              <a:gd name="f976" fmla="*/ f4 1 658088"/>
              <a:gd name="f977" fmla="val f5"/>
              <a:gd name="f978" fmla="val f6"/>
              <a:gd name="f979" fmla="val f7"/>
              <a:gd name="f980" fmla="*/ f974 f0 1"/>
              <a:gd name="f981" fmla="+- f979 0 f977"/>
              <a:gd name="f982" fmla="+- f978 0 f977"/>
              <a:gd name="f983" fmla="*/ f980 1 f2"/>
              <a:gd name="f984" fmla="*/ f982 1 1667055"/>
              <a:gd name="f985" fmla="*/ f981 1 658088"/>
              <a:gd name="f986" fmla="*/ 833672 f982 1"/>
              <a:gd name="f987" fmla="*/ 487411 f981 1"/>
              <a:gd name="f988" fmla="*/ 848018 f982 1"/>
              <a:gd name="f989" fmla="*/ 461104 f981 1"/>
              <a:gd name="f990" fmla="*/ 1197057 f982 1"/>
              <a:gd name="f991" fmla="*/ 98768 f981 1"/>
              <a:gd name="f992" fmla="*/ 1352803 f982 1"/>
              <a:gd name="f993" fmla="*/ 11138 f981 1"/>
              <a:gd name="f994" fmla="*/ 1370004 f982 1"/>
              <a:gd name="f995" fmla="*/ 3369 f981 1"/>
              <a:gd name="f996" fmla="*/ 1420233 f982 1"/>
              <a:gd name="f997" fmla="*/ 18293 f981 1"/>
              <a:gd name="f998" fmla="*/ 1432447 f982 1"/>
              <a:gd name="f999" fmla="*/ 37842 f981 1"/>
              <a:gd name="f1000" fmla="*/ 1584472 f982 1"/>
              <a:gd name="f1001" fmla="*/ 326136 f981 1"/>
              <a:gd name="f1002" fmla="*/ 1605105 f982 1"/>
              <a:gd name="f1003" fmla="*/ 369861 f981 1"/>
              <a:gd name="f1004" fmla="*/ 1628232 f982 1"/>
              <a:gd name="f1005" fmla="*/ 383014 f981 1"/>
              <a:gd name="f1006" fmla="*/ 1667043 f982 1"/>
              <a:gd name="f1007" fmla="*/ 418211 f981 1"/>
              <a:gd name="f1008" fmla="*/ 1661803 f982 1"/>
              <a:gd name="f1009" fmla="*/ 546313 f981 1"/>
              <a:gd name="f1010" fmla="*/ 1616922 f982 1"/>
              <a:gd name="f1011" fmla="*/ 586713 f981 1"/>
              <a:gd name="f1012" fmla="*/ 1535110 f982 1"/>
              <a:gd name="f1013" fmla="*/ 591628 f981 1"/>
              <a:gd name="f1014" fmla="*/ 1345973 f982 1"/>
              <a:gd name="f1015" fmla="*/ 597157 f981 1"/>
              <a:gd name="f1016" fmla="*/ 1077049 f982 1"/>
              <a:gd name="f1017" fmla="*/ 605649 f981 1"/>
              <a:gd name="f1018" fmla="*/ 917327 f982 1"/>
              <a:gd name="f1019" fmla="*/ 608865 f981 1"/>
              <a:gd name="f1020" fmla="*/ 891634 f982 1"/>
              <a:gd name="f1021" fmla="*/ 624475 f981 1"/>
              <a:gd name="f1022" fmla="*/ 821928 f982 1"/>
              <a:gd name="f1023" fmla="*/ 657432 f981 1"/>
              <a:gd name="f1024" fmla="*/ 765303 f982 1"/>
              <a:gd name="f1025" fmla="*/ 617501 f981 1"/>
              <a:gd name="f1026" fmla="*/ 752294 f982 1"/>
              <a:gd name="f1027" fmla="*/ 609190 f981 1"/>
              <a:gd name="f1028" fmla="*/ 745970 f982 1"/>
              <a:gd name="f1029" fmla="*/ 609118 f981 1"/>
              <a:gd name="f1030" fmla="*/ 523191 f982 1"/>
              <a:gd name="f1031" fmla="*/ 603878 f981 1"/>
              <a:gd name="f1032" fmla="*/ 210072 f982 1"/>
              <a:gd name="f1033" fmla="*/ 594988 f981 1"/>
              <a:gd name="f1034" fmla="*/ 56855 f982 1"/>
              <a:gd name="f1035" fmla="*/ 587328 f981 1"/>
              <a:gd name="f1036" fmla="*/ 34161 f982 1"/>
              <a:gd name="f1037" fmla="*/ 583317 f981 1"/>
              <a:gd name="f1038" fmla="*/ 7059 f982 1"/>
              <a:gd name="f1039" fmla="*/ 549782 f981 1"/>
              <a:gd name="f1040" fmla="*/ 4024 f982 1"/>
              <a:gd name="f1041" fmla="*/ 509960 f981 1"/>
              <a:gd name="f1042" fmla="*/ 591 f982 1"/>
              <a:gd name="f1043" fmla="*/ 434364 f981 1"/>
              <a:gd name="f1044" fmla="*/ 1277 f982 1"/>
              <a:gd name="f1045" fmla="*/ 409249 f981 1"/>
              <a:gd name="f1046" fmla="*/ 37847 f982 1"/>
              <a:gd name="f1047" fmla="*/ 382291 f981 1"/>
              <a:gd name="f1048" fmla="*/ 62492 f982 1"/>
              <a:gd name="f1049" fmla="*/ 369680 f981 1"/>
              <a:gd name="f1050" fmla="*/ 174116 f982 1"/>
              <a:gd name="f1051" fmla="*/ 155212 f981 1"/>
              <a:gd name="f1052" fmla="*/ 235476 f982 1"/>
              <a:gd name="f1053" fmla="*/ 37806 f981 1"/>
              <a:gd name="f1054" fmla="*/ 239523 f982 1"/>
              <a:gd name="f1055" fmla="*/ 30434 f981 1"/>
              <a:gd name="f1056" fmla="*/ 311325 f982 1"/>
              <a:gd name="f1057" fmla="*/ 9476 f981 1"/>
              <a:gd name="f1058" fmla="*/ 364806 f982 1"/>
              <a:gd name="f1059" fmla="*/ 38746 f981 1"/>
              <a:gd name="f1060" fmla="*/ 586176 f982 1"/>
              <a:gd name="f1061" fmla="*/ 179749 f981 1"/>
              <a:gd name="f1062" fmla="*/ 735599 f982 1"/>
              <a:gd name="f1063" fmla="*/ 335712 f981 1"/>
              <a:gd name="f1064" fmla="*/ 829372 f982 1"/>
              <a:gd name="f1065" fmla="*/ 480040 f981 1"/>
              <a:gd name="f1066" fmla="*/ 833564 f982 1"/>
              <a:gd name="f1067" fmla="*/ 487447 f981 1"/>
              <a:gd name="f1068" fmla="*/ 675071 f982 1"/>
              <a:gd name="f1069" fmla="*/ 393168 f981 1"/>
              <a:gd name="f1070" fmla="*/ 661267 f982 1"/>
              <a:gd name="f1071" fmla="*/ 387278 f981 1"/>
              <a:gd name="f1072" fmla="*/ 568325 f982 1"/>
              <a:gd name="f1073" fmla="*/ 322197 f981 1"/>
              <a:gd name="f1074" fmla="*/ 258024 f982 1"/>
              <a:gd name="f1075" fmla="*/ 179387 f981 1"/>
              <a:gd name="f1076" fmla="*/ 206892 f982 1"/>
              <a:gd name="f1077" fmla="*/ 202804 f981 1"/>
              <a:gd name="f1078" fmla="*/ 214733 f982 1"/>
              <a:gd name="f1079" fmla="*/ 219824 f981 1"/>
              <a:gd name="f1080" fmla="*/ 287909 f982 1"/>
              <a:gd name="f1081" fmla="*/ 245950 f981 1"/>
              <a:gd name="f1082" fmla="*/ 295317 f982 1"/>
              <a:gd name="f1083" fmla="*/ 254550 f981 1"/>
              <a:gd name="f1084" fmla="*/ 284801 f982 1"/>
              <a:gd name="f1085" fmla="*/ 259393 f981 1"/>
              <a:gd name="f1086" fmla="*/ 209205 f982 1"/>
              <a:gd name="f1087" fmla="*/ 257441 f981 1"/>
              <a:gd name="f1088" fmla="*/ 188318 f982 1"/>
              <a:gd name="f1089" fmla="*/ 255598 f981 1"/>
              <a:gd name="f1090" fmla="*/ 169744 f982 1"/>
              <a:gd name="f1091" fmla="*/ 275365 f981 1"/>
              <a:gd name="f1092" fmla="*/ 185174 f982 1"/>
              <a:gd name="f1093" fmla="*/ 284327 f981 1"/>
              <a:gd name="f1094" fmla="*/ 197533 f982 1"/>
              <a:gd name="f1095" fmla="*/ 286495 f981 1"/>
              <a:gd name="f1096" fmla="*/ 428261 f982 1"/>
              <a:gd name="f1097" fmla="*/ 348721 f981 1"/>
              <a:gd name="f1098" fmla="*/ 436103 f982 1"/>
              <a:gd name="f1099" fmla="*/ 359706 f981 1"/>
              <a:gd name="f1100" fmla="*/ 403255 f982 1"/>
              <a:gd name="f1101" fmla="*/ 359020 f981 1"/>
              <a:gd name="f1102" fmla="*/ 380309 f982 1"/>
              <a:gd name="f1103" fmla="*/ 356490 f981 1"/>
              <a:gd name="f1104" fmla="*/ 225683 f982 1"/>
              <a:gd name="f1105" fmla="*/ 340771 f981 1"/>
              <a:gd name="f1106" fmla="*/ 155000 f982 1"/>
              <a:gd name="f1107" fmla="*/ 330472 f981 1"/>
              <a:gd name="f1108" fmla="*/ 138775 f982 1"/>
              <a:gd name="f1109" fmla="*/ 336182 f981 1"/>
              <a:gd name="f1110" fmla="*/ 113119 f982 1"/>
              <a:gd name="f1111" fmla="*/ 385905 f981 1"/>
              <a:gd name="f1112" fmla="*/ 156482 f982 1"/>
              <a:gd name="f1113" fmla="*/ 392120 f981 1"/>
              <a:gd name="f1114" fmla="*/ 284223 f982 1"/>
              <a:gd name="f1115" fmla="*/ 402311 f981 1"/>
              <a:gd name="f1116" fmla="*/ 395052 f982 1"/>
              <a:gd name="f1117" fmla="*/ 412899 f981 1"/>
              <a:gd name="f1118" fmla="*/ 528611 f982 1"/>
              <a:gd name="f1119" fmla="*/ 428040 f981 1"/>
              <a:gd name="f1120" fmla="*/ 654220 f982 1"/>
              <a:gd name="f1121" fmla="*/ 454708 f981 1"/>
              <a:gd name="f1122" fmla="*/ 643235 f982 1"/>
              <a:gd name="f1123" fmla="*/ 444265 f981 1"/>
              <a:gd name="f1124" fmla="*/ 440837 f982 1"/>
              <a:gd name="f1125" fmla="*/ 327979 f981 1"/>
              <a:gd name="f1126" fmla="*/ 373226 f982 1"/>
              <a:gd name="f1127" fmla="*/ 289458 f981 1"/>
              <a:gd name="f1128" fmla="*/ 367733 f982 1"/>
              <a:gd name="f1129" fmla="*/ 281508 f981 1"/>
              <a:gd name="f1130" fmla="*/ 378358 f982 1"/>
              <a:gd name="f1131" fmla="*/ 278978 f981 1"/>
              <a:gd name="f1132" fmla="*/ 411856 f982 1"/>
              <a:gd name="f1133" fmla="*/ 291445 f981 1"/>
              <a:gd name="f1134" fmla="*/ 724035 f982 1"/>
              <a:gd name="f1135" fmla="*/ 446830 f981 1"/>
              <a:gd name="f1136" fmla="*/ 745898 f982 1"/>
              <a:gd name="f1137" fmla="*/ 456660 f981 1"/>
              <a:gd name="f1138" fmla="*/ 744163 f982 1"/>
              <a:gd name="f1139" fmla="*/ 451095 f981 1"/>
              <a:gd name="f1140" fmla="*/ 724505 f982 1"/>
              <a:gd name="f1141" fmla="*/ 426450 f981 1"/>
              <a:gd name="f1142" fmla="*/ 713592 f982 1"/>
              <a:gd name="f1143" fmla="*/ 406539 f981 1"/>
              <a:gd name="f1144" fmla="*/ 733214 f982 1"/>
              <a:gd name="f1145" fmla="*/ 416079 f981 1"/>
              <a:gd name="f1146" fmla="*/ 752474 f982 1"/>
              <a:gd name="f1147" fmla="*/ 430533 f981 1"/>
              <a:gd name="f1148" fmla="*/ 750017 f982 1"/>
              <a:gd name="f1149" fmla="*/ 421824 f981 1"/>
              <a:gd name="f1150" fmla="*/ 543933 f982 1"/>
              <a:gd name="f1151" fmla="*/ 216210 f981 1"/>
              <a:gd name="f1152" fmla="*/ 293402 f982 1"/>
              <a:gd name="f1153" fmla="*/ 70401 f981 1"/>
              <a:gd name="f1154" fmla="*/ 271214 f982 1"/>
              <a:gd name="f1155" fmla="*/ 77086 f981 1"/>
              <a:gd name="f1156" fmla="*/ 259072 f982 1"/>
              <a:gd name="f1157" fmla="*/ 101550 f981 1"/>
              <a:gd name="f1158" fmla="*/ 267890 f982 1"/>
              <a:gd name="f1159" fmla="*/ 122690 f981 1"/>
              <a:gd name="f1160" fmla="*/ 402894 f982 1"/>
              <a:gd name="f1161" fmla="*/ 175340 f981 1"/>
              <a:gd name="f1162" fmla="*/ 671999 f982 1"/>
              <a:gd name="f1163" fmla="*/ 384568 f981 1"/>
              <a:gd name="f1164" fmla="*/ 393241 f981 1"/>
              <a:gd name="f1165" fmla="*/ 917978 f982 1"/>
              <a:gd name="f1166" fmla="*/ 459117 f981 1"/>
              <a:gd name="f1167" fmla="*/ 920616 f982 1"/>
              <a:gd name="f1168" fmla="*/ 461249 f981 1"/>
              <a:gd name="f1169" fmla="*/ 929541 f982 1"/>
              <a:gd name="f1170" fmla="*/ 455828 f981 1"/>
              <a:gd name="f1171" fmla="*/ 1269799 f982 1"/>
              <a:gd name="f1172" fmla="*/ 286206 f981 1"/>
              <a:gd name="f1173" fmla="*/ 1291589 f982 1"/>
              <a:gd name="f1174" fmla="*/ 278545 f981 1"/>
              <a:gd name="f1175" fmla="*/ 1300623 f982 1"/>
              <a:gd name="f1176" fmla="*/ 280966 f981 1"/>
              <a:gd name="f1177" fmla="*/ 1297226 f982 1"/>
              <a:gd name="f1178" fmla="*/ 287868 f981 1"/>
              <a:gd name="f1179" fmla="*/ 1275544 f982 1"/>
              <a:gd name="f1180" fmla="*/ 300732 f981 1"/>
              <a:gd name="f1181" fmla="*/ 1029024 f982 1"/>
              <a:gd name="f1182" fmla="*/ 441627 f981 1"/>
              <a:gd name="f1183" fmla="*/ 1012871 f982 1"/>
              <a:gd name="f1184" fmla="*/ 452395 f981 1"/>
              <a:gd name="f1185" fmla="*/ 1157849 f982 1"/>
              <a:gd name="f1186" fmla="*/ 425366 f981 1"/>
              <a:gd name="f1187" fmla="*/ 1327110 f982 1"/>
              <a:gd name="f1188" fmla="*/ 408020 f981 1"/>
              <a:gd name="f1189" fmla="*/ 1521775 f982 1"/>
              <a:gd name="f1190" fmla="*/ 391506 f981 1"/>
              <a:gd name="f1191" fmla="*/ 1544686 f982 1"/>
              <a:gd name="f1192" fmla="*/ 388290 f981 1"/>
              <a:gd name="f1193" fmla="*/ 1550323 f982 1"/>
              <a:gd name="f1194" fmla="*/ 376546 f981 1"/>
              <a:gd name="f1195" fmla="*/ 1535037 f982 1"/>
              <a:gd name="f1196" fmla="*/ 346553 f981 1"/>
              <a:gd name="f1197" fmla="*/ 1506201 f982 1"/>
              <a:gd name="f1198" fmla="*/ 331376 f981 1"/>
              <a:gd name="f1199" fmla="*/ 1414632 f982 1"/>
              <a:gd name="f1200" fmla="*/ 344023 f981 1"/>
              <a:gd name="f1201" fmla="*/ 1257838 f982 1"/>
              <a:gd name="f1202" fmla="*/ 359562 f981 1"/>
              <a:gd name="f1203" fmla="*/ 1231964 f982 1"/>
              <a:gd name="f1204" fmla="*/ 357791 f981 1"/>
              <a:gd name="f1205" fmla="*/ 1233410 f982 1"/>
              <a:gd name="f1206" fmla="*/ 352768 f981 1"/>
              <a:gd name="f1207" fmla="*/ 1246382 f982 1"/>
              <a:gd name="f1208" fmla="*/ 346083 f981 1"/>
              <a:gd name="f1209" fmla="*/ 1444336 f982 1"/>
              <a:gd name="f1210" fmla="*/ 290217 f981 1"/>
              <a:gd name="f1211" fmla="*/ 1490012 f982 1"/>
              <a:gd name="f1212" fmla="*/ 283062 f981 1"/>
              <a:gd name="f1213" fmla="*/ 1498468 f982 1"/>
              <a:gd name="f1214" fmla="*/ 275979 f981 1"/>
              <a:gd name="f1215" fmla="*/ 1478376 f982 1"/>
              <a:gd name="f1216" fmla="*/ 255490 f981 1"/>
              <a:gd name="f1217" fmla="*/ 1457489 f982 1"/>
              <a:gd name="f1218" fmla="*/ 257477 f981 1"/>
              <a:gd name="f1219" fmla="*/ 1381893 f982 1"/>
              <a:gd name="f1220" fmla="*/ 259320 f981 1"/>
              <a:gd name="f1221" fmla="*/ 1371847 f982 1"/>
              <a:gd name="f1222" fmla="*/ 254008 f981 1"/>
              <a:gd name="f1223" fmla="*/ 1380050 f982 1"/>
              <a:gd name="f1224" fmla="*/ 245769 f981 1"/>
              <a:gd name="f1225" fmla="*/ 1433206 f982 1"/>
              <a:gd name="f1226" fmla="*/ 225931 f981 1"/>
              <a:gd name="f1227" fmla="*/ 1450551 f982 1"/>
              <a:gd name="f1228" fmla="*/ 181266 f981 1"/>
              <a:gd name="f1229" fmla="*/ 1429701 f982 1"/>
              <a:gd name="f1230" fmla="*/ 173280 f981 1"/>
              <a:gd name="f1231" fmla="*/ 1335530 f982 1"/>
              <a:gd name="f1232" fmla="*/ 203093 f981 1"/>
              <a:gd name="f1233" fmla="*/ 1004632 f982 1"/>
              <a:gd name="f1234" fmla="*/ 388832 f981 1"/>
              <a:gd name="f1235" fmla="*/ 991298 f982 1"/>
              <a:gd name="f1236" fmla="*/ 392446 f981 1"/>
              <a:gd name="f1237" fmla="*/ 1003548 f982 1"/>
              <a:gd name="f1238" fmla="*/ 376184 f981 1"/>
              <a:gd name="f1239" fmla="*/ 1074700 f982 1"/>
              <a:gd name="f1240" fmla="*/ 307598 f981 1"/>
              <a:gd name="f1241" fmla="*/ 1357067 f982 1"/>
              <a:gd name="f1242" fmla="*/ 137108 f981 1"/>
              <a:gd name="f1243" fmla="*/ 1402924 f982 1"/>
              <a:gd name="f1244" fmla="*/ 121895 f981 1"/>
              <a:gd name="f1245" fmla="*/ 1410729 f982 1"/>
              <a:gd name="f1246" fmla="*/ 105598 f981 1"/>
              <a:gd name="f1247" fmla="*/ 1396600 f982 1"/>
              <a:gd name="f1248" fmla="*/ 77411 f981 1"/>
              <a:gd name="f1249" fmla="*/ 1374810 f982 1"/>
              <a:gd name="f1250" fmla="*/ 70329 f981 1"/>
              <a:gd name="f1251" fmla="*/ 1337518 f982 1"/>
              <a:gd name="f1252" fmla="*/ 89770 f981 1"/>
              <a:gd name="f1253" fmla="*/ 1134397 f982 1"/>
              <a:gd name="f1254" fmla="*/ 208694 f981 1"/>
              <a:gd name="f1255" fmla="*/ 925494 f982 1"/>
              <a:gd name="f1256" fmla="*/ 411634 f981 1"/>
              <a:gd name="f1257" fmla="*/ 916966 f982 1"/>
              <a:gd name="f1258" fmla="*/ 958378 f982 1"/>
              <a:gd name="f1259" fmla="*/ 407117 f981 1"/>
              <a:gd name="f1260" fmla="*/ 917942 f982 1"/>
              <a:gd name="f1261" fmla="*/ 921700 f982 1"/>
              <a:gd name="f1262" fmla="*/ 549602 f981 1"/>
              <a:gd name="f1263" fmla="*/ 971712 f982 1"/>
              <a:gd name="f1264" fmla="*/ 548012 f981 1"/>
              <a:gd name="f1265" fmla="*/ 1177363 f982 1"/>
              <a:gd name="f1266" fmla="*/ 538508 f981 1"/>
              <a:gd name="f1267" fmla="*/ 1265498 f982 1"/>
              <a:gd name="f1268" fmla="*/ 534244 f981 1"/>
              <a:gd name="f1269" fmla="*/ 1452105 f982 1"/>
              <a:gd name="f1270" fmla="*/ 523186 f981 1"/>
              <a:gd name="f1271" fmla="*/ 1594915 f982 1"/>
              <a:gd name="f1272" fmla="*/ 518163 f981 1"/>
              <a:gd name="f1273" fmla="*/ 1603298 f982 1"/>
              <a:gd name="f1274" fmla="*/ 517838 f981 1"/>
              <a:gd name="f1275" fmla="*/ 1614175 f982 1"/>
              <a:gd name="f1276" fmla="*/ 507395 f981 1"/>
              <a:gd name="f1277" fmla="*/ 1615115 f982 1"/>
              <a:gd name="f1278" fmla="*/ 465368 f981 1"/>
              <a:gd name="f1279" fmla="*/ 1603118 f982 1"/>
              <a:gd name="f1280" fmla="*/ 1494167 f982 1"/>
              <a:gd name="f1281" fmla="*/ 462369 f981 1"/>
              <a:gd name="f1282" fmla="*/ 1299466 f982 1"/>
              <a:gd name="f1283" fmla="*/ 477908 f981 1"/>
              <a:gd name="f1284" fmla="*/ 1090672 f982 1"/>
              <a:gd name="f1285" fmla="*/ 499698 f981 1"/>
              <a:gd name="f1286" fmla="*/ 921664 f982 1"/>
              <a:gd name="f1287" fmla="*/ 549565 f981 1"/>
              <a:gd name="f1288" fmla="*/ 745139 f982 1"/>
              <a:gd name="f1289" fmla="*/ 551914 f981 1"/>
              <a:gd name="f1290" fmla="*/ 745356 f982 1"/>
              <a:gd name="f1291" fmla="*/ 547831 f981 1"/>
              <a:gd name="f1292" fmla="*/ 734009 f982 1"/>
              <a:gd name="f1293" fmla="*/ 542736 f981 1"/>
              <a:gd name="f1294" fmla="*/ 520119 f982 1"/>
              <a:gd name="f1295" fmla="*/ 491495 f981 1"/>
              <a:gd name="f1296" fmla="*/ 252351 f982 1"/>
              <a:gd name="f1297" fmla="*/ 468837 f981 1"/>
              <a:gd name="f1298" fmla="*/ 183223 f982 1"/>
              <a:gd name="f1299" fmla="*/ 463959 f981 1"/>
              <a:gd name="f1300" fmla="*/ 63901 f982 1"/>
              <a:gd name="f1301" fmla="*/ 454672 f981 1"/>
              <a:gd name="f1302" fmla="*/ 51868 f982 1"/>
              <a:gd name="f1303" fmla="*/ 465188 f981 1"/>
              <a:gd name="f1304" fmla="*/ 55229 f982 1"/>
              <a:gd name="f1305" fmla="*/ 507033 f981 1"/>
              <a:gd name="f1306" fmla="*/ 68129 f982 1"/>
              <a:gd name="f1307" fmla="*/ 518019 f981 1"/>
              <a:gd name="f1308" fmla="*/ 87028 f982 1"/>
              <a:gd name="f1309" fmla="*/ 518380 f981 1"/>
              <a:gd name="f1310" fmla="*/ 238186 f982 1"/>
              <a:gd name="f1311" fmla="*/ 524053 f981 1"/>
              <a:gd name="f1312" fmla="*/ 416337 f982 1"/>
              <a:gd name="f1313" fmla="*/ 534786 f981 1"/>
              <a:gd name="f1314" fmla="*/ 546426 f982 1"/>
              <a:gd name="f1315" fmla="*/ 540604 f981 1"/>
              <a:gd name="f1316" fmla="*/ 661809 f982 1"/>
              <a:gd name="f1317" fmla="*/ 546566 f981 1"/>
              <a:gd name="f1318" fmla="*/ 745103 f982 1"/>
              <a:gd name="f1319" fmla="+- f983 0 f1"/>
              <a:gd name="f1320" fmla="*/ f986 1 1667055"/>
              <a:gd name="f1321" fmla="*/ f987 1 658088"/>
              <a:gd name="f1322" fmla="*/ f988 1 1667055"/>
              <a:gd name="f1323" fmla="*/ f989 1 658088"/>
              <a:gd name="f1324" fmla="*/ f990 1 1667055"/>
              <a:gd name="f1325" fmla="*/ f991 1 658088"/>
              <a:gd name="f1326" fmla="*/ f992 1 1667055"/>
              <a:gd name="f1327" fmla="*/ f993 1 658088"/>
              <a:gd name="f1328" fmla="*/ f994 1 1667055"/>
              <a:gd name="f1329" fmla="*/ f995 1 658088"/>
              <a:gd name="f1330" fmla="*/ f996 1 1667055"/>
              <a:gd name="f1331" fmla="*/ f997 1 658088"/>
              <a:gd name="f1332" fmla="*/ f998 1 1667055"/>
              <a:gd name="f1333" fmla="*/ f999 1 658088"/>
              <a:gd name="f1334" fmla="*/ f1000 1 1667055"/>
              <a:gd name="f1335" fmla="*/ f1001 1 658088"/>
              <a:gd name="f1336" fmla="*/ f1002 1 1667055"/>
              <a:gd name="f1337" fmla="*/ f1003 1 658088"/>
              <a:gd name="f1338" fmla="*/ f1004 1 1667055"/>
              <a:gd name="f1339" fmla="*/ f1005 1 658088"/>
              <a:gd name="f1340" fmla="*/ f1006 1 1667055"/>
              <a:gd name="f1341" fmla="*/ f1007 1 658088"/>
              <a:gd name="f1342" fmla="*/ f1008 1 1667055"/>
              <a:gd name="f1343" fmla="*/ f1009 1 658088"/>
              <a:gd name="f1344" fmla="*/ f1010 1 1667055"/>
              <a:gd name="f1345" fmla="*/ f1011 1 658088"/>
              <a:gd name="f1346" fmla="*/ f1012 1 1667055"/>
              <a:gd name="f1347" fmla="*/ f1013 1 658088"/>
              <a:gd name="f1348" fmla="*/ f1014 1 1667055"/>
              <a:gd name="f1349" fmla="*/ f1015 1 658088"/>
              <a:gd name="f1350" fmla="*/ f1016 1 1667055"/>
              <a:gd name="f1351" fmla="*/ f1017 1 658088"/>
              <a:gd name="f1352" fmla="*/ f1018 1 1667055"/>
              <a:gd name="f1353" fmla="*/ f1019 1 658088"/>
              <a:gd name="f1354" fmla="*/ f1020 1 1667055"/>
              <a:gd name="f1355" fmla="*/ f1021 1 658088"/>
              <a:gd name="f1356" fmla="*/ f1022 1 1667055"/>
              <a:gd name="f1357" fmla="*/ f1023 1 658088"/>
              <a:gd name="f1358" fmla="*/ f1024 1 1667055"/>
              <a:gd name="f1359" fmla="*/ f1025 1 658088"/>
              <a:gd name="f1360" fmla="*/ f1026 1 1667055"/>
              <a:gd name="f1361" fmla="*/ f1027 1 658088"/>
              <a:gd name="f1362" fmla="*/ f1028 1 1667055"/>
              <a:gd name="f1363" fmla="*/ f1029 1 658088"/>
              <a:gd name="f1364" fmla="*/ f1030 1 1667055"/>
              <a:gd name="f1365" fmla="*/ f1031 1 658088"/>
              <a:gd name="f1366" fmla="*/ f1032 1 1667055"/>
              <a:gd name="f1367" fmla="*/ f1033 1 658088"/>
              <a:gd name="f1368" fmla="*/ f1034 1 1667055"/>
              <a:gd name="f1369" fmla="*/ f1035 1 658088"/>
              <a:gd name="f1370" fmla="*/ f1036 1 1667055"/>
              <a:gd name="f1371" fmla="*/ f1037 1 658088"/>
              <a:gd name="f1372" fmla="*/ f1038 1 1667055"/>
              <a:gd name="f1373" fmla="*/ f1039 1 658088"/>
              <a:gd name="f1374" fmla="*/ f1040 1 1667055"/>
              <a:gd name="f1375" fmla="*/ f1041 1 658088"/>
              <a:gd name="f1376" fmla="*/ f1042 1 1667055"/>
              <a:gd name="f1377" fmla="*/ f1043 1 658088"/>
              <a:gd name="f1378" fmla="*/ f1044 1 1667055"/>
              <a:gd name="f1379" fmla="*/ f1045 1 658088"/>
              <a:gd name="f1380" fmla="*/ f1046 1 1667055"/>
              <a:gd name="f1381" fmla="*/ f1047 1 658088"/>
              <a:gd name="f1382" fmla="*/ f1048 1 1667055"/>
              <a:gd name="f1383" fmla="*/ f1049 1 658088"/>
              <a:gd name="f1384" fmla="*/ f1050 1 1667055"/>
              <a:gd name="f1385" fmla="*/ f1051 1 658088"/>
              <a:gd name="f1386" fmla="*/ f1052 1 1667055"/>
              <a:gd name="f1387" fmla="*/ f1053 1 658088"/>
              <a:gd name="f1388" fmla="*/ f1054 1 1667055"/>
              <a:gd name="f1389" fmla="*/ f1055 1 658088"/>
              <a:gd name="f1390" fmla="*/ f1056 1 1667055"/>
              <a:gd name="f1391" fmla="*/ f1057 1 658088"/>
              <a:gd name="f1392" fmla="*/ f1058 1 1667055"/>
              <a:gd name="f1393" fmla="*/ f1059 1 658088"/>
              <a:gd name="f1394" fmla="*/ f1060 1 1667055"/>
              <a:gd name="f1395" fmla="*/ f1061 1 658088"/>
              <a:gd name="f1396" fmla="*/ f1062 1 1667055"/>
              <a:gd name="f1397" fmla="*/ f1063 1 658088"/>
              <a:gd name="f1398" fmla="*/ f1064 1 1667055"/>
              <a:gd name="f1399" fmla="*/ f1065 1 658088"/>
              <a:gd name="f1400" fmla="*/ f1066 1 1667055"/>
              <a:gd name="f1401" fmla="*/ f1067 1 658088"/>
              <a:gd name="f1402" fmla="*/ f1068 1 1667055"/>
              <a:gd name="f1403" fmla="*/ f1069 1 658088"/>
              <a:gd name="f1404" fmla="*/ f1070 1 1667055"/>
              <a:gd name="f1405" fmla="*/ f1071 1 658088"/>
              <a:gd name="f1406" fmla="*/ f1072 1 1667055"/>
              <a:gd name="f1407" fmla="*/ f1073 1 658088"/>
              <a:gd name="f1408" fmla="*/ f1074 1 1667055"/>
              <a:gd name="f1409" fmla="*/ f1075 1 658088"/>
              <a:gd name="f1410" fmla="*/ f1076 1 1667055"/>
              <a:gd name="f1411" fmla="*/ f1077 1 658088"/>
              <a:gd name="f1412" fmla="*/ f1078 1 1667055"/>
              <a:gd name="f1413" fmla="*/ f1079 1 658088"/>
              <a:gd name="f1414" fmla="*/ f1080 1 1667055"/>
              <a:gd name="f1415" fmla="*/ f1081 1 658088"/>
              <a:gd name="f1416" fmla="*/ f1082 1 1667055"/>
              <a:gd name="f1417" fmla="*/ f1083 1 658088"/>
              <a:gd name="f1418" fmla="*/ f1084 1 1667055"/>
              <a:gd name="f1419" fmla="*/ f1085 1 658088"/>
              <a:gd name="f1420" fmla="*/ f1086 1 1667055"/>
              <a:gd name="f1421" fmla="*/ f1087 1 658088"/>
              <a:gd name="f1422" fmla="*/ f1088 1 1667055"/>
              <a:gd name="f1423" fmla="*/ f1089 1 658088"/>
              <a:gd name="f1424" fmla="*/ f1090 1 1667055"/>
              <a:gd name="f1425" fmla="*/ f1091 1 658088"/>
              <a:gd name="f1426" fmla="*/ f1092 1 1667055"/>
              <a:gd name="f1427" fmla="*/ f1093 1 658088"/>
              <a:gd name="f1428" fmla="*/ f1094 1 1667055"/>
              <a:gd name="f1429" fmla="*/ f1095 1 658088"/>
              <a:gd name="f1430" fmla="*/ f1096 1 1667055"/>
              <a:gd name="f1431" fmla="*/ f1097 1 658088"/>
              <a:gd name="f1432" fmla="*/ f1098 1 1667055"/>
              <a:gd name="f1433" fmla="*/ f1099 1 658088"/>
              <a:gd name="f1434" fmla="*/ f1100 1 1667055"/>
              <a:gd name="f1435" fmla="*/ f1101 1 658088"/>
              <a:gd name="f1436" fmla="*/ f1102 1 1667055"/>
              <a:gd name="f1437" fmla="*/ f1103 1 658088"/>
              <a:gd name="f1438" fmla="*/ f1104 1 1667055"/>
              <a:gd name="f1439" fmla="*/ f1105 1 658088"/>
              <a:gd name="f1440" fmla="*/ f1106 1 1667055"/>
              <a:gd name="f1441" fmla="*/ f1107 1 658088"/>
              <a:gd name="f1442" fmla="*/ f1108 1 1667055"/>
              <a:gd name="f1443" fmla="*/ f1109 1 658088"/>
              <a:gd name="f1444" fmla="*/ f1110 1 1667055"/>
              <a:gd name="f1445" fmla="*/ f1111 1 658088"/>
              <a:gd name="f1446" fmla="*/ f1112 1 1667055"/>
              <a:gd name="f1447" fmla="*/ f1113 1 658088"/>
              <a:gd name="f1448" fmla="*/ f1114 1 1667055"/>
              <a:gd name="f1449" fmla="*/ f1115 1 658088"/>
              <a:gd name="f1450" fmla="*/ f1116 1 1667055"/>
              <a:gd name="f1451" fmla="*/ f1117 1 658088"/>
              <a:gd name="f1452" fmla="*/ f1118 1 1667055"/>
              <a:gd name="f1453" fmla="*/ f1119 1 658088"/>
              <a:gd name="f1454" fmla="*/ f1120 1 1667055"/>
              <a:gd name="f1455" fmla="*/ f1121 1 658088"/>
              <a:gd name="f1456" fmla="*/ f1122 1 1667055"/>
              <a:gd name="f1457" fmla="*/ f1123 1 658088"/>
              <a:gd name="f1458" fmla="*/ f1124 1 1667055"/>
              <a:gd name="f1459" fmla="*/ f1125 1 658088"/>
              <a:gd name="f1460" fmla="*/ f1126 1 1667055"/>
              <a:gd name="f1461" fmla="*/ f1127 1 658088"/>
              <a:gd name="f1462" fmla="*/ f1128 1 1667055"/>
              <a:gd name="f1463" fmla="*/ f1129 1 658088"/>
              <a:gd name="f1464" fmla="*/ f1130 1 1667055"/>
              <a:gd name="f1465" fmla="*/ f1131 1 658088"/>
              <a:gd name="f1466" fmla="*/ f1132 1 1667055"/>
              <a:gd name="f1467" fmla="*/ f1133 1 658088"/>
              <a:gd name="f1468" fmla="*/ f1134 1 1667055"/>
              <a:gd name="f1469" fmla="*/ f1135 1 658088"/>
              <a:gd name="f1470" fmla="*/ f1136 1 1667055"/>
              <a:gd name="f1471" fmla="*/ f1137 1 658088"/>
              <a:gd name="f1472" fmla="*/ f1138 1 1667055"/>
              <a:gd name="f1473" fmla="*/ f1139 1 658088"/>
              <a:gd name="f1474" fmla="*/ f1140 1 1667055"/>
              <a:gd name="f1475" fmla="*/ f1141 1 658088"/>
              <a:gd name="f1476" fmla="*/ f1142 1 1667055"/>
              <a:gd name="f1477" fmla="*/ f1143 1 658088"/>
              <a:gd name="f1478" fmla="*/ f1144 1 1667055"/>
              <a:gd name="f1479" fmla="*/ f1145 1 658088"/>
              <a:gd name="f1480" fmla="*/ f1146 1 1667055"/>
              <a:gd name="f1481" fmla="*/ f1147 1 658088"/>
              <a:gd name="f1482" fmla="*/ f1148 1 1667055"/>
              <a:gd name="f1483" fmla="*/ f1149 1 658088"/>
              <a:gd name="f1484" fmla="*/ f1150 1 1667055"/>
              <a:gd name="f1485" fmla="*/ f1151 1 658088"/>
              <a:gd name="f1486" fmla="*/ f1152 1 1667055"/>
              <a:gd name="f1487" fmla="*/ f1153 1 658088"/>
              <a:gd name="f1488" fmla="*/ f1154 1 1667055"/>
              <a:gd name="f1489" fmla="*/ f1155 1 658088"/>
              <a:gd name="f1490" fmla="*/ f1156 1 1667055"/>
              <a:gd name="f1491" fmla="*/ f1157 1 658088"/>
              <a:gd name="f1492" fmla="*/ f1158 1 1667055"/>
              <a:gd name="f1493" fmla="*/ f1159 1 658088"/>
              <a:gd name="f1494" fmla="*/ f1160 1 1667055"/>
              <a:gd name="f1495" fmla="*/ f1161 1 658088"/>
              <a:gd name="f1496" fmla="*/ f1162 1 1667055"/>
              <a:gd name="f1497" fmla="*/ f1163 1 658088"/>
              <a:gd name="f1498" fmla="*/ f1164 1 658088"/>
              <a:gd name="f1499" fmla="*/ f1165 1 1667055"/>
              <a:gd name="f1500" fmla="*/ f1166 1 658088"/>
              <a:gd name="f1501" fmla="*/ f1167 1 1667055"/>
              <a:gd name="f1502" fmla="*/ f1168 1 658088"/>
              <a:gd name="f1503" fmla="*/ f1169 1 1667055"/>
              <a:gd name="f1504" fmla="*/ f1170 1 658088"/>
              <a:gd name="f1505" fmla="*/ f1171 1 1667055"/>
              <a:gd name="f1506" fmla="*/ f1172 1 658088"/>
              <a:gd name="f1507" fmla="*/ f1173 1 1667055"/>
              <a:gd name="f1508" fmla="*/ f1174 1 658088"/>
              <a:gd name="f1509" fmla="*/ f1175 1 1667055"/>
              <a:gd name="f1510" fmla="*/ f1176 1 658088"/>
              <a:gd name="f1511" fmla="*/ f1177 1 1667055"/>
              <a:gd name="f1512" fmla="*/ f1178 1 658088"/>
              <a:gd name="f1513" fmla="*/ f1179 1 1667055"/>
              <a:gd name="f1514" fmla="*/ f1180 1 658088"/>
              <a:gd name="f1515" fmla="*/ f1181 1 1667055"/>
              <a:gd name="f1516" fmla="*/ f1182 1 658088"/>
              <a:gd name="f1517" fmla="*/ f1183 1 1667055"/>
              <a:gd name="f1518" fmla="*/ f1184 1 658088"/>
              <a:gd name="f1519" fmla="*/ f1185 1 1667055"/>
              <a:gd name="f1520" fmla="*/ f1186 1 658088"/>
              <a:gd name="f1521" fmla="*/ f1187 1 1667055"/>
              <a:gd name="f1522" fmla="*/ f1188 1 658088"/>
              <a:gd name="f1523" fmla="*/ f1189 1 1667055"/>
              <a:gd name="f1524" fmla="*/ f1190 1 658088"/>
              <a:gd name="f1525" fmla="*/ f1191 1 1667055"/>
              <a:gd name="f1526" fmla="*/ f1192 1 658088"/>
              <a:gd name="f1527" fmla="*/ f1193 1 1667055"/>
              <a:gd name="f1528" fmla="*/ f1194 1 658088"/>
              <a:gd name="f1529" fmla="*/ f1195 1 1667055"/>
              <a:gd name="f1530" fmla="*/ f1196 1 658088"/>
              <a:gd name="f1531" fmla="*/ f1197 1 1667055"/>
              <a:gd name="f1532" fmla="*/ f1198 1 658088"/>
              <a:gd name="f1533" fmla="*/ f1199 1 1667055"/>
              <a:gd name="f1534" fmla="*/ f1200 1 658088"/>
              <a:gd name="f1535" fmla="*/ f1201 1 1667055"/>
              <a:gd name="f1536" fmla="*/ f1202 1 658088"/>
              <a:gd name="f1537" fmla="*/ f1203 1 1667055"/>
              <a:gd name="f1538" fmla="*/ f1204 1 658088"/>
              <a:gd name="f1539" fmla="*/ f1205 1 1667055"/>
              <a:gd name="f1540" fmla="*/ f1206 1 658088"/>
              <a:gd name="f1541" fmla="*/ f1207 1 1667055"/>
              <a:gd name="f1542" fmla="*/ f1208 1 658088"/>
              <a:gd name="f1543" fmla="*/ f1209 1 1667055"/>
              <a:gd name="f1544" fmla="*/ f1210 1 658088"/>
              <a:gd name="f1545" fmla="*/ f1211 1 1667055"/>
              <a:gd name="f1546" fmla="*/ f1212 1 658088"/>
              <a:gd name="f1547" fmla="*/ f1213 1 1667055"/>
              <a:gd name="f1548" fmla="*/ f1214 1 658088"/>
              <a:gd name="f1549" fmla="*/ f1215 1 1667055"/>
              <a:gd name="f1550" fmla="*/ f1216 1 658088"/>
              <a:gd name="f1551" fmla="*/ f1217 1 1667055"/>
              <a:gd name="f1552" fmla="*/ f1218 1 658088"/>
              <a:gd name="f1553" fmla="*/ f1219 1 1667055"/>
              <a:gd name="f1554" fmla="*/ f1220 1 658088"/>
              <a:gd name="f1555" fmla="*/ f1221 1 1667055"/>
              <a:gd name="f1556" fmla="*/ f1222 1 658088"/>
              <a:gd name="f1557" fmla="*/ f1223 1 1667055"/>
              <a:gd name="f1558" fmla="*/ f1224 1 658088"/>
              <a:gd name="f1559" fmla="*/ f1225 1 1667055"/>
              <a:gd name="f1560" fmla="*/ f1226 1 658088"/>
              <a:gd name="f1561" fmla="*/ f1227 1 1667055"/>
              <a:gd name="f1562" fmla="*/ f1228 1 658088"/>
              <a:gd name="f1563" fmla="*/ f1229 1 1667055"/>
              <a:gd name="f1564" fmla="*/ f1230 1 658088"/>
              <a:gd name="f1565" fmla="*/ f1231 1 1667055"/>
              <a:gd name="f1566" fmla="*/ f1232 1 658088"/>
              <a:gd name="f1567" fmla="*/ f1233 1 1667055"/>
              <a:gd name="f1568" fmla="*/ f1234 1 658088"/>
              <a:gd name="f1569" fmla="*/ f1235 1 1667055"/>
              <a:gd name="f1570" fmla="*/ f1236 1 658088"/>
              <a:gd name="f1571" fmla="*/ f1237 1 1667055"/>
              <a:gd name="f1572" fmla="*/ f1238 1 658088"/>
              <a:gd name="f1573" fmla="*/ f1239 1 1667055"/>
              <a:gd name="f1574" fmla="*/ f1240 1 658088"/>
              <a:gd name="f1575" fmla="*/ f1241 1 1667055"/>
              <a:gd name="f1576" fmla="*/ f1242 1 658088"/>
              <a:gd name="f1577" fmla="*/ f1243 1 1667055"/>
              <a:gd name="f1578" fmla="*/ f1244 1 658088"/>
              <a:gd name="f1579" fmla="*/ f1245 1 1667055"/>
              <a:gd name="f1580" fmla="*/ f1246 1 658088"/>
              <a:gd name="f1581" fmla="*/ f1247 1 1667055"/>
              <a:gd name="f1582" fmla="*/ f1248 1 658088"/>
              <a:gd name="f1583" fmla="*/ f1249 1 1667055"/>
              <a:gd name="f1584" fmla="*/ f1250 1 658088"/>
              <a:gd name="f1585" fmla="*/ f1251 1 1667055"/>
              <a:gd name="f1586" fmla="*/ f1252 1 658088"/>
              <a:gd name="f1587" fmla="*/ f1253 1 1667055"/>
              <a:gd name="f1588" fmla="*/ f1254 1 658088"/>
              <a:gd name="f1589" fmla="*/ f1255 1 1667055"/>
              <a:gd name="f1590" fmla="*/ f1256 1 658088"/>
              <a:gd name="f1591" fmla="*/ f1257 1 1667055"/>
              <a:gd name="f1592" fmla="*/ f1258 1 1667055"/>
              <a:gd name="f1593" fmla="*/ f1259 1 658088"/>
              <a:gd name="f1594" fmla="*/ f1260 1 1667055"/>
              <a:gd name="f1595" fmla="*/ f1261 1 1667055"/>
              <a:gd name="f1596" fmla="*/ f1262 1 658088"/>
              <a:gd name="f1597" fmla="*/ f1263 1 1667055"/>
              <a:gd name="f1598" fmla="*/ f1264 1 658088"/>
              <a:gd name="f1599" fmla="*/ f1265 1 1667055"/>
              <a:gd name="f1600" fmla="*/ f1266 1 658088"/>
              <a:gd name="f1601" fmla="*/ f1267 1 1667055"/>
              <a:gd name="f1602" fmla="*/ f1268 1 658088"/>
              <a:gd name="f1603" fmla="*/ f1269 1 1667055"/>
              <a:gd name="f1604" fmla="*/ f1270 1 658088"/>
              <a:gd name="f1605" fmla="*/ f1271 1 1667055"/>
              <a:gd name="f1606" fmla="*/ f1272 1 658088"/>
              <a:gd name="f1607" fmla="*/ f1273 1 1667055"/>
              <a:gd name="f1608" fmla="*/ f1274 1 658088"/>
              <a:gd name="f1609" fmla="*/ f1275 1 1667055"/>
              <a:gd name="f1610" fmla="*/ f1276 1 658088"/>
              <a:gd name="f1611" fmla="*/ f1277 1 1667055"/>
              <a:gd name="f1612" fmla="*/ f1278 1 658088"/>
              <a:gd name="f1613" fmla="*/ f1279 1 1667055"/>
              <a:gd name="f1614" fmla="*/ f1280 1 1667055"/>
              <a:gd name="f1615" fmla="*/ f1281 1 658088"/>
              <a:gd name="f1616" fmla="*/ f1282 1 1667055"/>
              <a:gd name="f1617" fmla="*/ f1283 1 658088"/>
              <a:gd name="f1618" fmla="*/ f1284 1 1667055"/>
              <a:gd name="f1619" fmla="*/ f1285 1 658088"/>
              <a:gd name="f1620" fmla="*/ f1286 1 1667055"/>
              <a:gd name="f1621" fmla="*/ f1287 1 658088"/>
              <a:gd name="f1622" fmla="*/ f1288 1 1667055"/>
              <a:gd name="f1623" fmla="*/ f1289 1 658088"/>
              <a:gd name="f1624" fmla="*/ f1290 1 1667055"/>
              <a:gd name="f1625" fmla="*/ f1291 1 658088"/>
              <a:gd name="f1626" fmla="*/ f1292 1 1667055"/>
              <a:gd name="f1627" fmla="*/ f1293 1 658088"/>
              <a:gd name="f1628" fmla="*/ f1294 1 1667055"/>
              <a:gd name="f1629" fmla="*/ f1295 1 658088"/>
              <a:gd name="f1630" fmla="*/ f1296 1 1667055"/>
              <a:gd name="f1631" fmla="*/ f1297 1 658088"/>
              <a:gd name="f1632" fmla="*/ f1298 1 1667055"/>
              <a:gd name="f1633" fmla="*/ f1299 1 658088"/>
              <a:gd name="f1634" fmla="*/ f1300 1 1667055"/>
              <a:gd name="f1635" fmla="*/ f1301 1 658088"/>
              <a:gd name="f1636" fmla="*/ f1302 1 1667055"/>
              <a:gd name="f1637" fmla="*/ f1303 1 658088"/>
              <a:gd name="f1638" fmla="*/ f1304 1 1667055"/>
              <a:gd name="f1639" fmla="*/ f1305 1 658088"/>
              <a:gd name="f1640" fmla="*/ f1306 1 1667055"/>
              <a:gd name="f1641" fmla="*/ f1307 1 658088"/>
              <a:gd name="f1642" fmla="*/ f1308 1 1667055"/>
              <a:gd name="f1643" fmla="*/ f1309 1 658088"/>
              <a:gd name="f1644" fmla="*/ f1310 1 1667055"/>
              <a:gd name="f1645" fmla="*/ f1311 1 658088"/>
              <a:gd name="f1646" fmla="*/ f1312 1 1667055"/>
              <a:gd name="f1647" fmla="*/ f1313 1 658088"/>
              <a:gd name="f1648" fmla="*/ f1314 1 1667055"/>
              <a:gd name="f1649" fmla="*/ f1315 1 658088"/>
              <a:gd name="f1650" fmla="*/ f1316 1 1667055"/>
              <a:gd name="f1651" fmla="*/ f1317 1 658088"/>
              <a:gd name="f1652" fmla="*/ f1318 1 1667055"/>
              <a:gd name="f1653" fmla="*/ f977 1 f984"/>
              <a:gd name="f1654" fmla="*/ f978 1 f984"/>
              <a:gd name="f1655" fmla="*/ f977 1 f985"/>
              <a:gd name="f1656" fmla="*/ f979 1 f985"/>
              <a:gd name="f1657" fmla="*/ f1320 1 f984"/>
              <a:gd name="f1658" fmla="*/ f1321 1 f985"/>
              <a:gd name="f1659" fmla="*/ f1322 1 f984"/>
              <a:gd name="f1660" fmla="*/ f1323 1 f985"/>
              <a:gd name="f1661" fmla="*/ f1324 1 f984"/>
              <a:gd name="f1662" fmla="*/ f1325 1 f985"/>
              <a:gd name="f1663" fmla="*/ f1326 1 f984"/>
              <a:gd name="f1664" fmla="*/ f1327 1 f985"/>
              <a:gd name="f1665" fmla="*/ f1328 1 f984"/>
              <a:gd name="f1666" fmla="*/ f1329 1 f985"/>
              <a:gd name="f1667" fmla="*/ f1330 1 f984"/>
              <a:gd name="f1668" fmla="*/ f1331 1 f985"/>
              <a:gd name="f1669" fmla="*/ f1332 1 f984"/>
              <a:gd name="f1670" fmla="*/ f1333 1 f985"/>
              <a:gd name="f1671" fmla="*/ f1334 1 f984"/>
              <a:gd name="f1672" fmla="*/ f1335 1 f985"/>
              <a:gd name="f1673" fmla="*/ f1336 1 f984"/>
              <a:gd name="f1674" fmla="*/ f1337 1 f985"/>
              <a:gd name="f1675" fmla="*/ f1338 1 f984"/>
              <a:gd name="f1676" fmla="*/ f1339 1 f985"/>
              <a:gd name="f1677" fmla="*/ f1340 1 f984"/>
              <a:gd name="f1678" fmla="*/ f1341 1 f985"/>
              <a:gd name="f1679" fmla="*/ f1342 1 f984"/>
              <a:gd name="f1680" fmla="*/ f1343 1 f985"/>
              <a:gd name="f1681" fmla="*/ f1344 1 f984"/>
              <a:gd name="f1682" fmla="*/ f1345 1 f985"/>
              <a:gd name="f1683" fmla="*/ f1346 1 f984"/>
              <a:gd name="f1684" fmla="*/ f1347 1 f985"/>
              <a:gd name="f1685" fmla="*/ f1348 1 f984"/>
              <a:gd name="f1686" fmla="*/ f1349 1 f985"/>
              <a:gd name="f1687" fmla="*/ f1350 1 f984"/>
              <a:gd name="f1688" fmla="*/ f1351 1 f985"/>
              <a:gd name="f1689" fmla="*/ f1352 1 f984"/>
              <a:gd name="f1690" fmla="*/ f1353 1 f985"/>
              <a:gd name="f1691" fmla="*/ f1354 1 f984"/>
              <a:gd name="f1692" fmla="*/ f1355 1 f985"/>
              <a:gd name="f1693" fmla="*/ f1356 1 f984"/>
              <a:gd name="f1694" fmla="*/ f1357 1 f985"/>
              <a:gd name="f1695" fmla="*/ f1358 1 f984"/>
              <a:gd name="f1696" fmla="*/ f1359 1 f985"/>
              <a:gd name="f1697" fmla="*/ f1360 1 f984"/>
              <a:gd name="f1698" fmla="*/ f1361 1 f985"/>
              <a:gd name="f1699" fmla="*/ f1362 1 f984"/>
              <a:gd name="f1700" fmla="*/ f1363 1 f985"/>
              <a:gd name="f1701" fmla="*/ f1364 1 f984"/>
              <a:gd name="f1702" fmla="*/ f1365 1 f985"/>
              <a:gd name="f1703" fmla="*/ f1366 1 f984"/>
              <a:gd name="f1704" fmla="*/ f1367 1 f985"/>
              <a:gd name="f1705" fmla="*/ f1368 1 f984"/>
              <a:gd name="f1706" fmla="*/ f1369 1 f985"/>
              <a:gd name="f1707" fmla="*/ f1370 1 f984"/>
              <a:gd name="f1708" fmla="*/ f1371 1 f985"/>
              <a:gd name="f1709" fmla="*/ f1372 1 f984"/>
              <a:gd name="f1710" fmla="*/ f1373 1 f985"/>
              <a:gd name="f1711" fmla="*/ f1374 1 f984"/>
              <a:gd name="f1712" fmla="*/ f1375 1 f985"/>
              <a:gd name="f1713" fmla="*/ f1376 1 f984"/>
              <a:gd name="f1714" fmla="*/ f1377 1 f985"/>
              <a:gd name="f1715" fmla="*/ f1378 1 f984"/>
              <a:gd name="f1716" fmla="*/ f1379 1 f985"/>
              <a:gd name="f1717" fmla="*/ f1380 1 f984"/>
              <a:gd name="f1718" fmla="*/ f1381 1 f985"/>
              <a:gd name="f1719" fmla="*/ f1382 1 f984"/>
              <a:gd name="f1720" fmla="*/ f1383 1 f985"/>
              <a:gd name="f1721" fmla="*/ f1384 1 f984"/>
              <a:gd name="f1722" fmla="*/ f1385 1 f985"/>
              <a:gd name="f1723" fmla="*/ f1386 1 f984"/>
              <a:gd name="f1724" fmla="*/ f1387 1 f985"/>
              <a:gd name="f1725" fmla="*/ f1388 1 f984"/>
              <a:gd name="f1726" fmla="*/ f1389 1 f985"/>
              <a:gd name="f1727" fmla="*/ f1390 1 f984"/>
              <a:gd name="f1728" fmla="*/ f1391 1 f985"/>
              <a:gd name="f1729" fmla="*/ f1392 1 f984"/>
              <a:gd name="f1730" fmla="*/ f1393 1 f985"/>
              <a:gd name="f1731" fmla="*/ f1394 1 f984"/>
              <a:gd name="f1732" fmla="*/ f1395 1 f985"/>
              <a:gd name="f1733" fmla="*/ f1396 1 f984"/>
              <a:gd name="f1734" fmla="*/ f1397 1 f985"/>
              <a:gd name="f1735" fmla="*/ f1398 1 f984"/>
              <a:gd name="f1736" fmla="*/ f1399 1 f985"/>
              <a:gd name="f1737" fmla="*/ f1400 1 f984"/>
              <a:gd name="f1738" fmla="*/ f1401 1 f985"/>
              <a:gd name="f1739" fmla="*/ f1402 1 f984"/>
              <a:gd name="f1740" fmla="*/ f1403 1 f985"/>
              <a:gd name="f1741" fmla="*/ f1404 1 f984"/>
              <a:gd name="f1742" fmla="*/ f1405 1 f985"/>
              <a:gd name="f1743" fmla="*/ f1406 1 f984"/>
              <a:gd name="f1744" fmla="*/ f1407 1 f985"/>
              <a:gd name="f1745" fmla="*/ f1408 1 f984"/>
              <a:gd name="f1746" fmla="*/ f1409 1 f985"/>
              <a:gd name="f1747" fmla="*/ f1410 1 f984"/>
              <a:gd name="f1748" fmla="*/ f1411 1 f985"/>
              <a:gd name="f1749" fmla="*/ f1412 1 f984"/>
              <a:gd name="f1750" fmla="*/ f1413 1 f985"/>
              <a:gd name="f1751" fmla="*/ f1414 1 f984"/>
              <a:gd name="f1752" fmla="*/ f1415 1 f985"/>
              <a:gd name="f1753" fmla="*/ f1416 1 f984"/>
              <a:gd name="f1754" fmla="*/ f1417 1 f985"/>
              <a:gd name="f1755" fmla="*/ f1418 1 f984"/>
              <a:gd name="f1756" fmla="*/ f1419 1 f985"/>
              <a:gd name="f1757" fmla="*/ f1420 1 f984"/>
              <a:gd name="f1758" fmla="*/ f1421 1 f985"/>
              <a:gd name="f1759" fmla="*/ f1422 1 f984"/>
              <a:gd name="f1760" fmla="*/ f1423 1 f985"/>
              <a:gd name="f1761" fmla="*/ f1424 1 f984"/>
              <a:gd name="f1762" fmla="*/ f1425 1 f985"/>
              <a:gd name="f1763" fmla="*/ f1426 1 f984"/>
              <a:gd name="f1764" fmla="*/ f1427 1 f985"/>
              <a:gd name="f1765" fmla="*/ f1428 1 f984"/>
              <a:gd name="f1766" fmla="*/ f1429 1 f985"/>
              <a:gd name="f1767" fmla="*/ f1430 1 f984"/>
              <a:gd name="f1768" fmla="*/ f1431 1 f985"/>
              <a:gd name="f1769" fmla="*/ f1432 1 f984"/>
              <a:gd name="f1770" fmla="*/ f1433 1 f985"/>
              <a:gd name="f1771" fmla="*/ f1434 1 f984"/>
              <a:gd name="f1772" fmla="*/ f1435 1 f985"/>
              <a:gd name="f1773" fmla="*/ f1436 1 f984"/>
              <a:gd name="f1774" fmla="*/ f1437 1 f985"/>
              <a:gd name="f1775" fmla="*/ f1438 1 f984"/>
              <a:gd name="f1776" fmla="*/ f1439 1 f985"/>
              <a:gd name="f1777" fmla="*/ f1440 1 f984"/>
              <a:gd name="f1778" fmla="*/ f1441 1 f985"/>
              <a:gd name="f1779" fmla="*/ f1442 1 f984"/>
              <a:gd name="f1780" fmla="*/ f1443 1 f985"/>
              <a:gd name="f1781" fmla="*/ f1444 1 f984"/>
              <a:gd name="f1782" fmla="*/ f1445 1 f985"/>
              <a:gd name="f1783" fmla="*/ f1446 1 f984"/>
              <a:gd name="f1784" fmla="*/ f1447 1 f985"/>
              <a:gd name="f1785" fmla="*/ f1448 1 f984"/>
              <a:gd name="f1786" fmla="*/ f1449 1 f985"/>
              <a:gd name="f1787" fmla="*/ f1450 1 f984"/>
              <a:gd name="f1788" fmla="*/ f1451 1 f985"/>
              <a:gd name="f1789" fmla="*/ f1452 1 f984"/>
              <a:gd name="f1790" fmla="*/ f1453 1 f985"/>
              <a:gd name="f1791" fmla="*/ f1454 1 f984"/>
              <a:gd name="f1792" fmla="*/ f1455 1 f985"/>
              <a:gd name="f1793" fmla="*/ f1456 1 f984"/>
              <a:gd name="f1794" fmla="*/ f1457 1 f985"/>
              <a:gd name="f1795" fmla="*/ f1458 1 f984"/>
              <a:gd name="f1796" fmla="*/ f1459 1 f985"/>
              <a:gd name="f1797" fmla="*/ f1460 1 f984"/>
              <a:gd name="f1798" fmla="*/ f1461 1 f985"/>
              <a:gd name="f1799" fmla="*/ f1462 1 f984"/>
              <a:gd name="f1800" fmla="*/ f1463 1 f985"/>
              <a:gd name="f1801" fmla="*/ f1464 1 f984"/>
              <a:gd name="f1802" fmla="*/ f1465 1 f985"/>
              <a:gd name="f1803" fmla="*/ f1466 1 f984"/>
              <a:gd name="f1804" fmla="*/ f1467 1 f985"/>
              <a:gd name="f1805" fmla="*/ f1468 1 f984"/>
              <a:gd name="f1806" fmla="*/ f1469 1 f985"/>
              <a:gd name="f1807" fmla="*/ f1470 1 f984"/>
              <a:gd name="f1808" fmla="*/ f1471 1 f985"/>
              <a:gd name="f1809" fmla="*/ f1472 1 f984"/>
              <a:gd name="f1810" fmla="*/ f1473 1 f985"/>
              <a:gd name="f1811" fmla="*/ f1474 1 f984"/>
              <a:gd name="f1812" fmla="*/ f1475 1 f985"/>
              <a:gd name="f1813" fmla="*/ f1476 1 f984"/>
              <a:gd name="f1814" fmla="*/ f1477 1 f985"/>
              <a:gd name="f1815" fmla="*/ f1478 1 f984"/>
              <a:gd name="f1816" fmla="*/ f1479 1 f985"/>
              <a:gd name="f1817" fmla="*/ f1480 1 f984"/>
              <a:gd name="f1818" fmla="*/ f1481 1 f985"/>
              <a:gd name="f1819" fmla="*/ f1482 1 f984"/>
              <a:gd name="f1820" fmla="*/ f1483 1 f985"/>
              <a:gd name="f1821" fmla="*/ f1484 1 f984"/>
              <a:gd name="f1822" fmla="*/ f1485 1 f985"/>
              <a:gd name="f1823" fmla="*/ f1486 1 f984"/>
              <a:gd name="f1824" fmla="*/ f1487 1 f985"/>
              <a:gd name="f1825" fmla="*/ f1488 1 f984"/>
              <a:gd name="f1826" fmla="*/ f1489 1 f985"/>
              <a:gd name="f1827" fmla="*/ f1490 1 f984"/>
              <a:gd name="f1828" fmla="*/ f1491 1 f985"/>
              <a:gd name="f1829" fmla="*/ f1492 1 f984"/>
              <a:gd name="f1830" fmla="*/ f1493 1 f985"/>
              <a:gd name="f1831" fmla="*/ f1494 1 f984"/>
              <a:gd name="f1832" fmla="*/ f1495 1 f985"/>
              <a:gd name="f1833" fmla="*/ f1496 1 f984"/>
              <a:gd name="f1834" fmla="*/ f1497 1 f985"/>
              <a:gd name="f1835" fmla="*/ f1498 1 f985"/>
              <a:gd name="f1836" fmla="*/ f1499 1 f984"/>
              <a:gd name="f1837" fmla="*/ f1500 1 f985"/>
              <a:gd name="f1838" fmla="*/ f1501 1 f984"/>
              <a:gd name="f1839" fmla="*/ f1502 1 f985"/>
              <a:gd name="f1840" fmla="*/ f1503 1 f984"/>
              <a:gd name="f1841" fmla="*/ f1504 1 f985"/>
              <a:gd name="f1842" fmla="*/ f1505 1 f984"/>
              <a:gd name="f1843" fmla="*/ f1506 1 f985"/>
              <a:gd name="f1844" fmla="*/ f1507 1 f984"/>
              <a:gd name="f1845" fmla="*/ f1508 1 f985"/>
              <a:gd name="f1846" fmla="*/ f1509 1 f984"/>
              <a:gd name="f1847" fmla="*/ f1510 1 f985"/>
              <a:gd name="f1848" fmla="*/ f1511 1 f984"/>
              <a:gd name="f1849" fmla="*/ f1512 1 f985"/>
              <a:gd name="f1850" fmla="*/ f1513 1 f984"/>
              <a:gd name="f1851" fmla="*/ f1514 1 f985"/>
              <a:gd name="f1852" fmla="*/ f1515 1 f984"/>
              <a:gd name="f1853" fmla="*/ f1516 1 f985"/>
              <a:gd name="f1854" fmla="*/ f1517 1 f984"/>
              <a:gd name="f1855" fmla="*/ f1518 1 f985"/>
              <a:gd name="f1856" fmla="*/ f1519 1 f984"/>
              <a:gd name="f1857" fmla="*/ f1520 1 f985"/>
              <a:gd name="f1858" fmla="*/ f1521 1 f984"/>
              <a:gd name="f1859" fmla="*/ f1522 1 f985"/>
              <a:gd name="f1860" fmla="*/ f1523 1 f984"/>
              <a:gd name="f1861" fmla="*/ f1524 1 f985"/>
              <a:gd name="f1862" fmla="*/ f1525 1 f984"/>
              <a:gd name="f1863" fmla="*/ f1526 1 f985"/>
              <a:gd name="f1864" fmla="*/ f1527 1 f984"/>
              <a:gd name="f1865" fmla="*/ f1528 1 f985"/>
              <a:gd name="f1866" fmla="*/ f1529 1 f984"/>
              <a:gd name="f1867" fmla="*/ f1530 1 f985"/>
              <a:gd name="f1868" fmla="*/ f1531 1 f984"/>
              <a:gd name="f1869" fmla="*/ f1532 1 f985"/>
              <a:gd name="f1870" fmla="*/ f1533 1 f984"/>
              <a:gd name="f1871" fmla="*/ f1534 1 f985"/>
              <a:gd name="f1872" fmla="*/ f1535 1 f984"/>
              <a:gd name="f1873" fmla="*/ f1536 1 f985"/>
              <a:gd name="f1874" fmla="*/ f1537 1 f984"/>
              <a:gd name="f1875" fmla="*/ f1538 1 f985"/>
              <a:gd name="f1876" fmla="*/ f1539 1 f984"/>
              <a:gd name="f1877" fmla="*/ f1540 1 f985"/>
              <a:gd name="f1878" fmla="*/ f1541 1 f984"/>
              <a:gd name="f1879" fmla="*/ f1542 1 f985"/>
              <a:gd name="f1880" fmla="*/ f1543 1 f984"/>
              <a:gd name="f1881" fmla="*/ f1544 1 f985"/>
              <a:gd name="f1882" fmla="*/ f1545 1 f984"/>
              <a:gd name="f1883" fmla="*/ f1546 1 f985"/>
              <a:gd name="f1884" fmla="*/ f1547 1 f984"/>
              <a:gd name="f1885" fmla="*/ f1548 1 f985"/>
              <a:gd name="f1886" fmla="*/ f1549 1 f984"/>
              <a:gd name="f1887" fmla="*/ f1550 1 f985"/>
              <a:gd name="f1888" fmla="*/ f1551 1 f984"/>
              <a:gd name="f1889" fmla="*/ f1552 1 f985"/>
              <a:gd name="f1890" fmla="*/ f1553 1 f984"/>
              <a:gd name="f1891" fmla="*/ f1554 1 f985"/>
              <a:gd name="f1892" fmla="*/ f1555 1 f984"/>
              <a:gd name="f1893" fmla="*/ f1556 1 f985"/>
              <a:gd name="f1894" fmla="*/ f1557 1 f984"/>
              <a:gd name="f1895" fmla="*/ f1558 1 f985"/>
              <a:gd name="f1896" fmla="*/ f1559 1 f984"/>
              <a:gd name="f1897" fmla="*/ f1560 1 f985"/>
              <a:gd name="f1898" fmla="*/ f1561 1 f984"/>
              <a:gd name="f1899" fmla="*/ f1562 1 f985"/>
              <a:gd name="f1900" fmla="*/ f1563 1 f984"/>
              <a:gd name="f1901" fmla="*/ f1564 1 f985"/>
              <a:gd name="f1902" fmla="*/ f1565 1 f984"/>
              <a:gd name="f1903" fmla="*/ f1566 1 f985"/>
              <a:gd name="f1904" fmla="*/ f1567 1 f984"/>
              <a:gd name="f1905" fmla="*/ f1568 1 f985"/>
              <a:gd name="f1906" fmla="*/ f1569 1 f984"/>
              <a:gd name="f1907" fmla="*/ f1570 1 f985"/>
              <a:gd name="f1908" fmla="*/ f1571 1 f984"/>
              <a:gd name="f1909" fmla="*/ f1572 1 f985"/>
              <a:gd name="f1910" fmla="*/ f1573 1 f984"/>
              <a:gd name="f1911" fmla="*/ f1574 1 f985"/>
              <a:gd name="f1912" fmla="*/ f1575 1 f984"/>
              <a:gd name="f1913" fmla="*/ f1576 1 f985"/>
              <a:gd name="f1914" fmla="*/ f1577 1 f984"/>
              <a:gd name="f1915" fmla="*/ f1578 1 f985"/>
              <a:gd name="f1916" fmla="*/ f1579 1 f984"/>
              <a:gd name="f1917" fmla="*/ f1580 1 f985"/>
              <a:gd name="f1918" fmla="*/ f1581 1 f984"/>
              <a:gd name="f1919" fmla="*/ f1582 1 f985"/>
              <a:gd name="f1920" fmla="*/ f1583 1 f984"/>
              <a:gd name="f1921" fmla="*/ f1584 1 f985"/>
              <a:gd name="f1922" fmla="*/ f1585 1 f984"/>
              <a:gd name="f1923" fmla="*/ f1586 1 f985"/>
              <a:gd name="f1924" fmla="*/ f1587 1 f984"/>
              <a:gd name="f1925" fmla="*/ f1588 1 f985"/>
              <a:gd name="f1926" fmla="*/ f1589 1 f984"/>
              <a:gd name="f1927" fmla="*/ f1590 1 f985"/>
              <a:gd name="f1928" fmla="*/ f1591 1 f984"/>
              <a:gd name="f1929" fmla="*/ f1592 1 f984"/>
              <a:gd name="f1930" fmla="*/ f1593 1 f985"/>
              <a:gd name="f1931" fmla="*/ f1594 1 f984"/>
              <a:gd name="f1932" fmla="*/ f1595 1 f984"/>
              <a:gd name="f1933" fmla="*/ f1596 1 f985"/>
              <a:gd name="f1934" fmla="*/ f1597 1 f984"/>
              <a:gd name="f1935" fmla="*/ f1598 1 f985"/>
              <a:gd name="f1936" fmla="*/ f1599 1 f984"/>
              <a:gd name="f1937" fmla="*/ f1600 1 f985"/>
              <a:gd name="f1938" fmla="*/ f1601 1 f984"/>
              <a:gd name="f1939" fmla="*/ f1602 1 f985"/>
              <a:gd name="f1940" fmla="*/ f1603 1 f984"/>
              <a:gd name="f1941" fmla="*/ f1604 1 f985"/>
              <a:gd name="f1942" fmla="*/ f1605 1 f984"/>
              <a:gd name="f1943" fmla="*/ f1606 1 f985"/>
              <a:gd name="f1944" fmla="*/ f1607 1 f984"/>
              <a:gd name="f1945" fmla="*/ f1608 1 f985"/>
              <a:gd name="f1946" fmla="*/ f1609 1 f984"/>
              <a:gd name="f1947" fmla="*/ f1610 1 f985"/>
              <a:gd name="f1948" fmla="*/ f1611 1 f984"/>
              <a:gd name="f1949" fmla="*/ f1612 1 f985"/>
              <a:gd name="f1950" fmla="*/ f1613 1 f984"/>
              <a:gd name="f1951" fmla="*/ f1614 1 f984"/>
              <a:gd name="f1952" fmla="*/ f1615 1 f985"/>
              <a:gd name="f1953" fmla="*/ f1616 1 f984"/>
              <a:gd name="f1954" fmla="*/ f1617 1 f985"/>
              <a:gd name="f1955" fmla="*/ f1618 1 f984"/>
              <a:gd name="f1956" fmla="*/ f1619 1 f985"/>
              <a:gd name="f1957" fmla="*/ f1620 1 f984"/>
              <a:gd name="f1958" fmla="*/ f1621 1 f985"/>
              <a:gd name="f1959" fmla="*/ f1622 1 f984"/>
              <a:gd name="f1960" fmla="*/ f1623 1 f985"/>
              <a:gd name="f1961" fmla="*/ f1624 1 f984"/>
              <a:gd name="f1962" fmla="*/ f1625 1 f985"/>
              <a:gd name="f1963" fmla="*/ f1626 1 f984"/>
              <a:gd name="f1964" fmla="*/ f1627 1 f985"/>
              <a:gd name="f1965" fmla="*/ f1628 1 f984"/>
              <a:gd name="f1966" fmla="*/ f1629 1 f985"/>
              <a:gd name="f1967" fmla="*/ f1630 1 f984"/>
              <a:gd name="f1968" fmla="*/ f1631 1 f985"/>
              <a:gd name="f1969" fmla="*/ f1632 1 f984"/>
              <a:gd name="f1970" fmla="*/ f1633 1 f985"/>
              <a:gd name="f1971" fmla="*/ f1634 1 f984"/>
              <a:gd name="f1972" fmla="*/ f1635 1 f985"/>
              <a:gd name="f1973" fmla="*/ f1636 1 f984"/>
              <a:gd name="f1974" fmla="*/ f1637 1 f985"/>
              <a:gd name="f1975" fmla="*/ f1638 1 f984"/>
              <a:gd name="f1976" fmla="*/ f1639 1 f985"/>
              <a:gd name="f1977" fmla="*/ f1640 1 f984"/>
              <a:gd name="f1978" fmla="*/ f1641 1 f985"/>
              <a:gd name="f1979" fmla="*/ f1642 1 f984"/>
              <a:gd name="f1980" fmla="*/ f1643 1 f985"/>
              <a:gd name="f1981" fmla="*/ f1644 1 f984"/>
              <a:gd name="f1982" fmla="*/ f1645 1 f985"/>
              <a:gd name="f1983" fmla="*/ f1646 1 f984"/>
              <a:gd name="f1984" fmla="*/ f1647 1 f985"/>
              <a:gd name="f1985" fmla="*/ f1648 1 f984"/>
              <a:gd name="f1986" fmla="*/ f1649 1 f985"/>
              <a:gd name="f1987" fmla="*/ f1650 1 f984"/>
              <a:gd name="f1988" fmla="*/ f1651 1 f985"/>
              <a:gd name="f1989" fmla="*/ f1652 1 f984"/>
              <a:gd name="f1990" fmla="*/ f1653 f975 1"/>
              <a:gd name="f1991" fmla="*/ f1654 f975 1"/>
              <a:gd name="f1992" fmla="*/ f1656 f976 1"/>
              <a:gd name="f1993" fmla="*/ f1655 f976 1"/>
              <a:gd name="f1994" fmla="*/ f1657 f975 1"/>
              <a:gd name="f1995" fmla="*/ f1658 f976 1"/>
              <a:gd name="f1996" fmla="*/ f1659 f975 1"/>
              <a:gd name="f1997" fmla="*/ f1660 f976 1"/>
              <a:gd name="f1998" fmla="*/ f1661 f975 1"/>
              <a:gd name="f1999" fmla="*/ f1662 f976 1"/>
              <a:gd name="f2000" fmla="*/ f1663 f975 1"/>
              <a:gd name="f2001" fmla="*/ f1664 f976 1"/>
              <a:gd name="f2002" fmla="*/ f1665 f975 1"/>
              <a:gd name="f2003" fmla="*/ f1666 f976 1"/>
              <a:gd name="f2004" fmla="*/ f1667 f975 1"/>
              <a:gd name="f2005" fmla="*/ f1668 f976 1"/>
              <a:gd name="f2006" fmla="*/ f1669 f975 1"/>
              <a:gd name="f2007" fmla="*/ f1670 f976 1"/>
              <a:gd name="f2008" fmla="*/ f1671 f975 1"/>
              <a:gd name="f2009" fmla="*/ f1672 f976 1"/>
              <a:gd name="f2010" fmla="*/ f1673 f975 1"/>
              <a:gd name="f2011" fmla="*/ f1674 f976 1"/>
              <a:gd name="f2012" fmla="*/ f1675 f975 1"/>
              <a:gd name="f2013" fmla="*/ f1676 f976 1"/>
              <a:gd name="f2014" fmla="*/ f1677 f975 1"/>
              <a:gd name="f2015" fmla="*/ f1678 f976 1"/>
              <a:gd name="f2016" fmla="*/ f1679 f975 1"/>
              <a:gd name="f2017" fmla="*/ f1680 f976 1"/>
              <a:gd name="f2018" fmla="*/ f1681 f975 1"/>
              <a:gd name="f2019" fmla="*/ f1682 f976 1"/>
              <a:gd name="f2020" fmla="*/ f1683 f975 1"/>
              <a:gd name="f2021" fmla="*/ f1684 f976 1"/>
              <a:gd name="f2022" fmla="*/ f1685 f975 1"/>
              <a:gd name="f2023" fmla="*/ f1686 f976 1"/>
              <a:gd name="f2024" fmla="*/ f1687 f975 1"/>
              <a:gd name="f2025" fmla="*/ f1688 f976 1"/>
              <a:gd name="f2026" fmla="*/ f1689 f975 1"/>
              <a:gd name="f2027" fmla="*/ f1690 f976 1"/>
              <a:gd name="f2028" fmla="*/ f1691 f975 1"/>
              <a:gd name="f2029" fmla="*/ f1692 f976 1"/>
              <a:gd name="f2030" fmla="*/ f1693 f975 1"/>
              <a:gd name="f2031" fmla="*/ f1694 f976 1"/>
              <a:gd name="f2032" fmla="*/ f1695 f975 1"/>
              <a:gd name="f2033" fmla="*/ f1696 f976 1"/>
              <a:gd name="f2034" fmla="*/ f1697 f975 1"/>
              <a:gd name="f2035" fmla="*/ f1698 f976 1"/>
              <a:gd name="f2036" fmla="*/ f1699 f975 1"/>
              <a:gd name="f2037" fmla="*/ f1700 f976 1"/>
              <a:gd name="f2038" fmla="*/ f1701 f975 1"/>
              <a:gd name="f2039" fmla="*/ f1702 f976 1"/>
              <a:gd name="f2040" fmla="*/ f1703 f975 1"/>
              <a:gd name="f2041" fmla="*/ f1704 f976 1"/>
              <a:gd name="f2042" fmla="*/ f1705 f975 1"/>
              <a:gd name="f2043" fmla="*/ f1706 f976 1"/>
              <a:gd name="f2044" fmla="*/ f1707 f975 1"/>
              <a:gd name="f2045" fmla="*/ f1708 f976 1"/>
              <a:gd name="f2046" fmla="*/ f1709 f975 1"/>
              <a:gd name="f2047" fmla="*/ f1710 f976 1"/>
              <a:gd name="f2048" fmla="*/ f1711 f975 1"/>
              <a:gd name="f2049" fmla="*/ f1712 f976 1"/>
              <a:gd name="f2050" fmla="*/ f1713 f975 1"/>
              <a:gd name="f2051" fmla="*/ f1714 f976 1"/>
              <a:gd name="f2052" fmla="*/ f1715 f975 1"/>
              <a:gd name="f2053" fmla="*/ f1716 f976 1"/>
              <a:gd name="f2054" fmla="*/ f1717 f975 1"/>
              <a:gd name="f2055" fmla="*/ f1718 f976 1"/>
              <a:gd name="f2056" fmla="*/ f1719 f975 1"/>
              <a:gd name="f2057" fmla="*/ f1720 f976 1"/>
              <a:gd name="f2058" fmla="*/ f1721 f975 1"/>
              <a:gd name="f2059" fmla="*/ f1722 f976 1"/>
              <a:gd name="f2060" fmla="*/ f1723 f975 1"/>
              <a:gd name="f2061" fmla="*/ f1724 f976 1"/>
              <a:gd name="f2062" fmla="*/ f1725 f975 1"/>
              <a:gd name="f2063" fmla="*/ f1726 f976 1"/>
              <a:gd name="f2064" fmla="*/ f1727 f975 1"/>
              <a:gd name="f2065" fmla="*/ f1728 f976 1"/>
              <a:gd name="f2066" fmla="*/ f1729 f975 1"/>
              <a:gd name="f2067" fmla="*/ f1730 f976 1"/>
              <a:gd name="f2068" fmla="*/ f1731 f975 1"/>
              <a:gd name="f2069" fmla="*/ f1732 f976 1"/>
              <a:gd name="f2070" fmla="*/ f1733 f975 1"/>
              <a:gd name="f2071" fmla="*/ f1734 f976 1"/>
              <a:gd name="f2072" fmla="*/ f1735 f975 1"/>
              <a:gd name="f2073" fmla="*/ f1736 f976 1"/>
              <a:gd name="f2074" fmla="*/ f1737 f975 1"/>
              <a:gd name="f2075" fmla="*/ f1738 f976 1"/>
              <a:gd name="f2076" fmla="*/ f1739 f975 1"/>
              <a:gd name="f2077" fmla="*/ f1740 f976 1"/>
              <a:gd name="f2078" fmla="*/ f1741 f975 1"/>
              <a:gd name="f2079" fmla="*/ f1742 f976 1"/>
              <a:gd name="f2080" fmla="*/ f1743 f975 1"/>
              <a:gd name="f2081" fmla="*/ f1744 f976 1"/>
              <a:gd name="f2082" fmla="*/ f1745 f975 1"/>
              <a:gd name="f2083" fmla="*/ f1746 f976 1"/>
              <a:gd name="f2084" fmla="*/ f1747 f975 1"/>
              <a:gd name="f2085" fmla="*/ f1748 f976 1"/>
              <a:gd name="f2086" fmla="*/ f1749 f975 1"/>
              <a:gd name="f2087" fmla="*/ f1750 f976 1"/>
              <a:gd name="f2088" fmla="*/ f1751 f975 1"/>
              <a:gd name="f2089" fmla="*/ f1752 f976 1"/>
              <a:gd name="f2090" fmla="*/ f1753 f975 1"/>
              <a:gd name="f2091" fmla="*/ f1754 f976 1"/>
              <a:gd name="f2092" fmla="*/ f1755 f975 1"/>
              <a:gd name="f2093" fmla="*/ f1756 f976 1"/>
              <a:gd name="f2094" fmla="*/ f1757 f975 1"/>
              <a:gd name="f2095" fmla="*/ f1758 f976 1"/>
              <a:gd name="f2096" fmla="*/ f1759 f975 1"/>
              <a:gd name="f2097" fmla="*/ f1760 f976 1"/>
              <a:gd name="f2098" fmla="*/ f1761 f975 1"/>
              <a:gd name="f2099" fmla="*/ f1762 f976 1"/>
              <a:gd name="f2100" fmla="*/ f1763 f975 1"/>
              <a:gd name="f2101" fmla="*/ f1764 f976 1"/>
              <a:gd name="f2102" fmla="*/ f1765 f975 1"/>
              <a:gd name="f2103" fmla="*/ f1766 f976 1"/>
              <a:gd name="f2104" fmla="*/ f1767 f975 1"/>
              <a:gd name="f2105" fmla="*/ f1768 f976 1"/>
              <a:gd name="f2106" fmla="*/ f1769 f975 1"/>
              <a:gd name="f2107" fmla="*/ f1770 f976 1"/>
              <a:gd name="f2108" fmla="*/ f1771 f975 1"/>
              <a:gd name="f2109" fmla="*/ f1772 f976 1"/>
              <a:gd name="f2110" fmla="*/ f1773 f975 1"/>
              <a:gd name="f2111" fmla="*/ f1774 f976 1"/>
              <a:gd name="f2112" fmla="*/ f1775 f975 1"/>
              <a:gd name="f2113" fmla="*/ f1776 f976 1"/>
              <a:gd name="f2114" fmla="*/ f1777 f975 1"/>
              <a:gd name="f2115" fmla="*/ f1778 f976 1"/>
              <a:gd name="f2116" fmla="*/ f1779 f975 1"/>
              <a:gd name="f2117" fmla="*/ f1780 f976 1"/>
              <a:gd name="f2118" fmla="*/ f1781 f975 1"/>
              <a:gd name="f2119" fmla="*/ f1782 f976 1"/>
              <a:gd name="f2120" fmla="*/ f1783 f975 1"/>
              <a:gd name="f2121" fmla="*/ f1784 f976 1"/>
              <a:gd name="f2122" fmla="*/ f1785 f975 1"/>
              <a:gd name="f2123" fmla="*/ f1786 f976 1"/>
              <a:gd name="f2124" fmla="*/ f1787 f975 1"/>
              <a:gd name="f2125" fmla="*/ f1788 f976 1"/>
              <a:gd name="f2126" fmla="*/ f1789 f975 1"/>
              <a:gd name="f2127" fmla="*/ f1790 f976 1"/>
              <a:gd name="f2128" fmla="*/ f1791 f975 1"/>
              <a:gd name="f2129" fmla="*/ f1792 f976 1"/>
              <a:gd name="f2130" fmla="*/ f1793 f975 1"/>
              <a:gd name="f2131" fmla="*/ f1794 f976 1"/>
              <a:gd name="f2132" fmla="*/ f1795 f975 1"/>
              <a:gd name="f2133" fmla="*/ f1796 f976 1"/>
              <a:gd name="f2134" fmla="*/ f1797 f975 1"/>
              <a:gd name="f2135" fmla="*/ f1798 f976 1"/>
              <a:gd name="f2136" fmla="*/ f1799 f975 1"/>
              <a:gd name="f2137" fmla="*/ f1800 f976 1"/>
              <a:gd name="f2138" fmla="*/ f1801 f975 1"/>
              <a:gd name="f2139" fmla="*/ f1802 f976 1"/>
              <a:gd name="f2140" fmla="*/ f1803 f975 1"/>
              <a:gd name="f2141" fmla="*/ f1804 f976 1"/>
              <a:gd name="f2142" fmla="*/ f1805 f975 1"/>
              <a:gd name="f2143" fmla="*/ f1806 f976 1"/>
              <a:gd name="f2144" fmla="*/ f1807 f975 1"/>
              <a:gd name="f2145" fmla="*/ f1808 f976 1"/>
              <a:gd name="f2146" fmla="*/ f1809 f975 1"/>
              <a:gd name="f2147" fmla="*/ f1810 f976 1"/>
              <a:gd name="f2148" fmla="*/ f1811 f975 1"/>
              <a:gd name="f2149" fmla="*/ f1812 f976 1"/>
              <a:gd name="f2150" fmla="*/ f1813 f975 1"/>
              <a:gd name="f2151" fmla="*/ f1814 f976 1"/>
              <a:gd name="f2152" fmla="*/ f1815 f975 1"/>
              <a:gd name="f2153" fmla="*/ f1816 f976 1"/>
              <a:gd name="f2154" fmla="*/ f1817 f975 1"/>
              <a:gd name="f2155" fmla="*/ f1818 f976 1"/>
              <a:gd name="f2156" fmla="*/ f1819 f975 1"/>
              <a:gd name="f2157" fmla="*/ f1820 f976 1"/>
              <a:gd name="f2158" fmla="*/ f1821 f975 1"/>
              <a:gd name="f2159" fmla="*/ f1822 f976 1"/>
              <a:gd name="f2160" fmla="*/ f1823 f975 1"/>
              <a:gd name="f2161" fmla="*/ f1824 f976 1"/>
              <a:gd name="f2162" fmla="*/ f1825 f975 1"/>
              <a:gd name="f2163" fmla="*/ f1826 f976 1"/>
              <a:gd name="f2164" fmla="*/ f1827 f975 1"/>
              <a:gd name="f2165" fmla="*/ f1828 f976 1"/>
              <a:gd name="f2166" fmla="*/ f1829 f975 1"/>
              <a:gd name="f2167" fmla="*/ f1830 f976 1"/>
              <a:gd name="f2168" fmla="*/ f1831 f975 1"/>
              <a:gd name="f2169" fmla="*/ f1832 f976 1"/>
              <a:gd name="f2170" fmla="*/ f1833 f975 1"/>
              <a:gd name="f2171" fmla="*/ f1834 f976 1"/>
              <a:gd name="f2172" fmla="*/ f1835 f976 1"/>
              <a:gd name="f2173" fmla="*/ f1836 f975 1"/>
              <a:gd name="f2174" fmla="*/ f1837 f976 1"/>
              <a:gd name="f2175" fmla="*/ f1838 f975 1"/>
              <a:gd name="f2176" fmla="*/ f1839 f976 1"/>
              <a:gd name="f2177" fmla="*/ f1840 f975 1"/>
              <a:gd name="f2178" fmla="*/ f1841 f976 1"/>
              <a:gd name="f2179" fmla="*/ f1842 f975 1"/>
              <a:gd name="f2180" fmla="*/ f1843 f976 1"/>
              <a:gd name="f2181" fmla="*/ f1844 f975 1"/>
              <a:gd name="f2182" fmla="*/ f1845 f976 1"/>
              <a:gd name="f2183" fmla="*/ f1846 f975 1"/>
              <a:gd name="f2184" fmla="*/ f1847 f976 1"/>
              <a:gd name="f2185" fmla="*/ f1848 f975 1"/>
              <a:gd name="f2186" fmla="*/ f1849 f976 1"/>
              <a:gd name="f2187" fmla="*/ f1850 f975 1"/>
              <a:gd name="f2188" fmla="*/ f1851 f976 1"/>
              <a:gd name="f2189" fmla="*/ f1852 f975 1"/>
              <a:gd name="f2190" fmla="*/ f1853 f976 1"/>
              <a:gd name="f2191" fmla="*/ f1854 f975 1"/>
              <a:gd name="f2192" fmla="*/ f1855 f976 1"/>
              <a:gd name="f2193" fmla="*/ f1856 f975 1"/>
              <a:gd name="f2194" fmla="*/ f1857 f976 1"/>
              <a:gd name="f2195" fmla="*/ f1858 f975 1"/>
              <a:gd name="f2196" fmla="*/ f1859 f976 1"/>
              <a:gd name="f2197" fmla="*/ f1860 f975 1"/>
              <a:gd name="f2198" fmla="*/ f1861 f976 1"/>
              <a:gd name="f2199" fmla="*/ f1862 f975 1"/>
              <a:gd name="f2200" fmla="*/ f1863 f976 1"/>
              <a:gd name="f2201" fmla="*/ f1864 f975 1"/>
              <a:gd name="f2202" fmla="*/ f1865 f976 1"/>
              <a:gd name="f2203" fmla="*/ f1866 f975 1"/>
              <a:gd name="f2204" fmla="*/ f1867 f976 1"/>
              <a:gd name="f2205" fmla="*/ f1868 f975 1"/>
              <a:gd name="f2206" fmla="*/ f1869 f976 1"/>
              <a:gd name="f2207" fmla="*/ f1870 f975 1"/>
              <a:gd name="f2208" fmla="*/ f1871 f976 1"/>
              <a:gd name="f2209" fmla="*/ f1872 f975 1"/>
              <a:gd name="f2210" fmla="*/ f1873 f976 1"/>
              <a:gd name="f2211" fmla="*/ f1874 f975 1"/>
              <a:gd name="f2212" fmla="*/ f1875 f976 1"/>
              <a:gd name="f2213" fmla="*/ f1876 f975 1"/>
              <a:gd name="f2214" fmla="*/ f1877 f976 1"/>
              <a:gd name="f2215" fmla="*/ f1878 f975 1"/>
              <a:gd name="f2216" fmla="*/ f1879 f976 1"/>
              <a:gd name="f2217" fmla="*/ f1880 f975 1"/>
              <a:gd name="f2218" fmla="*/ f1881 f976 1"/>
              <a:gd name="f2219" fmla="*/ f1882 f975 1"/>
              <a:gd name="f2220" fmla="*/ f1883 f976 1"/>
              <a:gd name="f2221" fmla="*/ f1884 f975 1"/>
              <a:gd name="f2222" fmla="*/ f1885 f976 1"/>
              <a:gd name="f2223" fmla="*/ f1886 f975 1"/>
              <a:gd name="f2224" fmla="*/ f1887 f976 1"/>
              <a:gd name="f2225" fmla="*/ f1888 f975 1"/>
              <a:gd name="f2226" fmla="*/ f1889 f976 1"/>
              <a:gd name="f2227" fmla="*/ f1890 f975 1"/>
              <a:gd name="f2228" fmla="*/ f1891 f976 1"/>
              <a:gd name="f2229" fmla="*/ f1892 f975 1"/>
              <a:gd name="f2230" fmla="*/ f1893 f976 1"/>
              <a:gd name="f2231" fmla="*/ f1894 f975 1"/>
              <a:gd name="f2232" fmla="*/ f1895 f976 1"/>
              <a:gd name="f2233" fmla="*/ f1896 f975 1"/>
              <a:gd name="f2234" fmla="*/ f1897 f976 1"/>
              <a:gd name="f2235" fmla="*/ f1898 f975 1"/>
              <a:gd name="f2236" fmla="*/ f1899 f976 1"/>
              <a:gd name="f2237" fmla="*/ f1900 f975 1"/>
              <a:gd name="f2238" fmla="*/ f1901 f976 1"/>
              <a:gd name="f2239" fmla="*/ f1902 f975 1"/>
              <a:gd name="f2240" fmla="*/ f1903 f976 1"/>
              <a:gd name="f2241" fmla="*/ f1904 f975 1"/>
              <a:gd name="f2242" fmla="*/ f1905 f976 1"/>
              <a:gd name="f2243" fmla="*/ f1906 f975 1"/>
              <a:gd name="f2244" fmla="*/ f1907 f976 1"/>
              <a:gd name="f2245" fmla="*/ f1908 f975 1"/>
              <a:gd name="f2246" fmla="*/ f1909 f976 1"/>
              <a:gd name="f2247" fmla="*/ f1910 f975 1"/>
              <a:gd name="f2248" fmla="*/ f1911 f976 1"/>
              <a:gd name="f2249" fmla="*/ f1912 f975 1"/>
              <a:gd name="f2250" fmla="*/ f1913 f976 1"/>
              <a:gd name="f2251" fmla="*/ f1914 f975 1"/>
              <a:gd name="f2252" fmla="*/ f1915 f976 1"/>
              <a:gd name="f2253" fmla="*/ f1916 f975 1"/>
              <a:gd name="f2254" fmla="*/ f1917 f976 1"/>
              <a:gd name="f2255" fmla="*/ f1918 f975 1"/>
              <a:gd name="f2256" fmla="*/ f1919 f976 1"/>
              <a:gd name="f2257" fmla="*/ f1920 f975 1"/>
              <a:gd name="f2258" fmla="*/ f1921 f976 1"/>
              <a:gd name="f2259" fmla="*/ f1922 f975 1"/>
              <a:gd name="f2260" fmla="*/ f1923 f976 1"/>
              <a:gd name="f2261" fmla="*/ f1924 f975 1"/>
              <a:gd name="f2262" fmla="*/ f1925 f976 1"/>
              <a:gd name="f2263" fmla="*/ f1926 f975 1"/>
              <a:gd name="f2264" fmla="*/ f1927 f976 1"/>
              <a:gd name="f2265" fmla="*/ f1928 f975 1"/>
              <a:gd name="f2266" fmla="*/ f1929 f975 1"/>
              <a:gd name="f2267" fmla="*/ f1930 f976 1"/>
              <a:gd name="f2268" fmla="*/ f1931 f975 1"/>
              <a:gd name="f2269" fmla="*/ f1932 f975 1"/>
              <a:gd name="f2270" fmla="*/ f1933 f976 1"/>
              <a:gd name="f2271" fmla="*/ f1934 f975 1"/>
              <a:gd name="f2272" fmla="*/ f1935 f976 1"/>
              <a:gd name="f2273" fmla="*/ f1936 f975 1"/>
              <a:gd name="f2274" fmla="*/ f1937 f976 1"/>
              <a:gd name="f2275" fmla="*/ f1938 f975 1"/>
              <a:gd name="f2276" fmla="*/ f1939 f976 1"/>
              <a:gd name="f2277" fmla="*/ f1940 f975 1"/>
              <a:gd name="f2278" fmla="*/ f1941 f976 1"/>
              <a:gd name="f2279" fmla="*/ f1942 f975 1"/>
              <a:gd name="f2280" fmla="*/ f1943 f976 1"/>
              <a:gd name="f2281" fmla="*/ f1944 f975 1"/>
              <a:gd name="f2282" fmla="*/ f1945 f976 1"/>
              <a:gd name="f2283" fmla="*/ f1946 f975 1"/>
              <a:gd name="f2284" fmla="*/ f1947 f976 1"/>
              <a:gd name="f2285" fmla="*/ f1948 f975 1"/>
              <a:gd name="f2286" fmla="*/ f1949 f976 1"/>
              <a:gd name="f2287" fmla="*/ f1950 f975 1"/>
              <a:gd name="f2288" fmla="*/ f1951 f975 1"/>
              <a:gd name="f2289" fmla="*/ f1952 f976 1"/>
              <a:gd name="f2290" fmla="*/ f1953 f975 1"/>
              <a:gd name="f2291" fmla="*/ f1954 f976 1"/>
              <a:gd name="f2292" fmla="*/ f1955 f975 1"/>
              <a:gd name="f2293" fmla="*/ f1956 f976 1"/>
              <a:gd name="f2294" fmla="*/ f1957 f975 1"/>
              <a:gd name="f2295" fmla="*/ f1958 f976 1"/>
              <a:gd name="f2296" fmla="*/ f1959 f975 1"/>
              <a:gd name="f2297" fmla="*/ f1960 f976 1"/>
              <a:gd name="f2298" fmla="*/ f1961 f975 1"/>
              <a:gd name="f2299" fmla="*/ f1962 f976 1"/>
              <a:gd name="f2300" fmla="*/ f1963 f975 1"/>
              <a:gd name="f2301" fmla="*/ f1964 f976 1"/>
              <a:gd name="f2302" fmla="*/ f1965 f975 1"/>
              <a:gd name="f2303" fmla="*/ f1966 f976 1"/>
              <a:gd name="f2304" fmla="*/ f1967 f975 1"/>
              <a:gd name="f2305" fmla="*/ f1968 f976 1"/>
              <a:gd name="f2306" fmla="*/ f1969 f975 1"/>
              <a:gd name="f2307" fmla="*/ f1970 f976 1"/>
              <a:gd name="f2308" fmla="*/ f1971 f975 1"/>
              <a:gd name="f2309" fmla="*/ f1972 f976 1"/>
              <a:gd name="f2310" fmla="*/ f1973 f975 1"/>
              <a:gd name="f2311" fmla="*/ f1974 f976 1"/>
              <a:gd name="f2312" fmla="*/ f1975 f975 1"/>
              <a:gd name="f2313" fmla="*/ f1976 f976 1"/>
              <a:gd name="f2314" fmla="*/ f1977 f975 1"/>
              <a:gd name="f2315" fmla="*/ f1978 f976 1"/>
              <a:gd name="f2316" fmla="*/ f1979 f975 1"/>
              <a:gd name="f2317" fmla="*/ f1980 f976 1"/>
              <a:gd name="f2318" fmla="*/ f1981 f975 1"/>
              <a:gd name="f2319" fmla="*/ f1982 f976 1"/>
              <a:gd name="f2320" fmla="*/ f1983 f975 1"/>
              <a:gd name="f2321" fmla="*/ f1984 f976 1"/>
              <a:gd name="f2322" fmla="*/ f1985 f975 1"/>
              <a:gd name="f2323" fmla="*/ f1986 f976 1"/>
              <a:gd name="f2324" fmla="*/ f1987 f975 1"/>
              <a:gd name="f2325" fmla="*/ f1988 f976 1"/>
              <a:gd name="f2326" fmla="*/ f1989 f9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19">
                <a:pos x="f1994" y="f1995"/>
              </a:cxn>
              <a:cxn ang="f1319">
                <a:pos x="f1996" y="f1997"/>
              </a:cxn>
              <a:cxn ang="f1319">
                <a:pos x="f1998" y="f1999"/>
              </a:cxn>
              <a:cxn ang="f1319">
                <a:pos x="f2000" y="f2001"/>
              </a:cxn>
              <a:cxn ang="f1319">
                <a:pos x="f2002" y="f2003"/>
              </a:cxn>
              <a:cxn ang="f1319">
                <a:pos x="f2004" y="f2005"/>
              </a:cxn>
              <a:cxn ang="f1319">
                <a:pos x="f2006" y="f2007"/>
              </a:cxn>
              <a:cxn ang="f1319">
                <a:pos x="f2008" y="f2009"/>
              </a:cxn>
              <a:cxn ang="f1319">
                <a:pos x="f2010" y="f2011"/>
              </a:cxn>
              <a:cxn ang="f1319">
                <a:pos x="f2012" y="f2013"/>
              </a:cxn>
              <a:cxn ang="f1319">
                <a:pos x="f2014" y="f2015"/>
              </a:cxn>
              <a:cxn ang="f1319">
                <a:pos x="f2016" y="f2017"/>
              </a:cxn>
              <a:cxn ang="f1319">
                <a:pos x="f2018" y="f2019"/>
              </a:cxn>
              <a:cxn ang="f1319">
                <a:pos x="f2020" y="f2021"/>
              </a:cxn>
              <a:cxn ang="f1319">
                <a:pos x="f2022" y="f2023"/>
              </a:cxn>
              <a:cxn ang="f1319">
                <a:pos x="f2024" y="f2025"/>
              </a:cxn>
              <a:cxn ang="f1319">
                <a:pos x="f2026" y="f2027"/>
              </a:cxn>
              <a:cxn ang="f1319">
                <a:pos x="f2028" y="f2029"/>
              </a:cxn>
              <a:cxn ang="f1319">
                <a:pos x="f2030" y="f2031"/>
              </a:cxn>
              <a:cxn ang="f1319">
                <a:pos x="f2032" y="f2033"/>
              </a:cxn>
              <a:cxn ang="f1319">
                <a:pos x="f2034" y="f2035"/>
              </a:cxn>
              <a:cxn ang="f1319">
                <a:pos x="f2036" y="f2037"/>
              </a:cxn>
              <a:cxn ang="f1319">
                <a:pos x="f2038" y="f2039"/>
              </a:cxn>
              <a:cxn ang="f1319">
                <a:pos x="f2040" y="f2041"/>
              </a:cxn>
              <a:cxn ang="f1319">
                <a:pos x="f2042" y="f2043"/>
              </a:cxn>
              <a:cxn ang="f1319">
                <a:pos x="f2044" y="f2045"/>
              </a:cxn>
              <a:cxn ang="f1319">
                <a:pos x="f2046" y="f2047"/>
              </a:cxn>
              <a:cxn ang="f1319">
                <a:pos x="f2048" y="f2049"/>
              </a:cxn>
              <a:cxn ang="f1319">
                <a:pos x="f2050" y="f2051"/>
              </a:cxn>
              <a:cxn ang="f1319">
                <a:pos x="f2052" y="f2053"/>
              </a:cxn>
              <a:cxn ang="f1319">
                <a:pos x="f2054" y="f2055"/>
              </a:cxn>
              <a:cxn ang="f1319">
                <a:pos x="f2056" y="f2057"/>
              </a:cxn>
              <a:cxn ang="f1319">
                <a:pos x="f2058" y="f2059"/>
              </a:cxn>
              <a:cxn ang="f1319">
                <a:pos x="f2060" y="f2061"/>
              </a:cxn>
              <a:cxn ang="f1319">
                <a:pos x="f2062" y="f2063"/>
              </a:cxn>
              <a:cxn ang="f1319">
                <a:pos x="f2064" y="f2065"/>
              </a:cxn>
              <a:cxn ang="f1319">
                <a:pos x="f2066" y="f2067"/>
              </a:cxn>
              <a:cxn ang="f1319">
                <a:pos x="f2068" y="f2069"/>
              </a:cxn>
              <a:cxn ang="f1319">
                <a:pos x="f2070" y="f2071"/>
              </a:cxn>
              <a:cxn ang="f1319">
                <a:pos x="f2072" y="f2073"/>
              </a:cxn>
              <a:cxn ang="f1319">
                <a:pos x="f2074" y="f2075"/>
              </a:cxn>
              <a:cxn ang="f1319">
                <a:pos x="f2076" y="f2077"/>
              </a:cxn>
              <a:cxn ang="f1319">
                <a:pos x="f2078" y="f2079"/>
              </a:cxn>
              <a:cxn ang="f1319">
                <a:pos x="f2080" y="f2081"/>
              </a:cxn>
              <a:cxn ang="f1319">
                <a:pos x="f2082" y="f2083"/>
              </a:cxn>
              <a:cxn ang="f1319">
                <a:pos x="f2084" y="f2085"/>
              </a:cxn>
              <a:cxn ang="f1319">
                <a:pos x="f2086" y="f2087"/>
              </a:cxn>
              <a:cxn ang="f1319">
                <a:pos x="f2088" y="f2089"/>
              </a:cxn>
              <a:cxn ang="f1319">
                <a:pos x="f2090" y="f2091"/>
              </a:cxn>
              <a:cxn ang="f1319">
                <a:pos x="f2092" y="f2093"/>
              </a:cxn>
              <a:cxn ang="f1319">
                <a:pos x="f2094" y="f2095"/>
              </a:cxn>
              <a:cxn ang="f1319">
                <a:pos x="f2096" y="f2097"/>
              </a:cxn>
              <a:cxn ang="f1319">
                <a:pos x="f2098" y="f2099"/>
              </a:cxn>
              <a:cxn ang="f1319">
                <a:pos x="f2100" y="f2101"/>
              </a:cxn>
              <a:cxn ang="f1319">
                <a:pos x="f2102" y="f2103"/>
              </a:cxn>
              <a:cxn ang="f1319">
                <a:pos x="f2104" y="f2105"/>
              </a:cxn>
              <a:cxn ang="f1319">
                <a:pos x="f2106" y="f2107"/>
              </a:cxn>
              <a:cxn ang="f1319">
                <a:pos x="f2108" y="f2109"/>
              </a:cxn>
              <a:cxn ang="f1319">
                <a:pos x="f2110" y="f2111"/>
              </a:cxn>
              <a:cxn ang="f1319">
                <a:pos x="f2112" y="f2113"/>
              </a:cxn>
              <a:cxn ang="f1319">
                <a:pos x="f2114" y="f2115"/>
              </a:cxn>
              <a:cxn ang="f1319">
                <a:pos x="f2116" y="f2117"/>
              </a:cxn>
              <a:cxn ang="f1319">
                <a:pos x="f2118" y="f2119"/>
              </a:cxn>
              <a:cxn ang="f1319">
                <a:pos x="f2120" y="f2121"/>
              </a:cxn>
              <a:cxn ang="f1319">
                <a:pos x="f2122" y="f2123"/>
              </a:cxn>
              <a:cxn ang="f1319">
                <a:pos x="f2124" y="f2125"/>
              </a:cxn>
              <a:cxn ang="f1319">
                <a:pos x="f2126" y="f2127"/>
              </a:cxn>
              <a:cxn ang="f1319">
                <a:pos x="f2128" y="f2129"/>
              </a:cxn>
              <a:cxn ang="f1319">
                <a:pos x="f2130" y="f2131"/>
              </a:cxn>
              <a:cxn ang="f1319">
                <a:pos x="f2132" y="f2133"/>
              </a:cxn>
              <a:cxn ang="f1319">
                <a:pos x="f2134" y="f2135"/>
              </a:cxn>
              <a:cxn ang="f1319">
                <a:pos x="f2136" y="f2137"/>
              </a:cxn>
              <a:cxn ang="f1319">
                <a:pos x="f2138" y="f2139"/>
              </a:cxn>
              <a:cxn ang="f1319">
                <a:pos x="f2140" y="f2141"/>
              </a:cxn>
              <a:cxn ang="f1319">
                <a:pos x="f2142" y="f2143"/>
              </a:cxn>
              <a:cxn ang="f1319">
                <a:pos x="f2144" y="f2145"/>
              </a:cxn>
              <a:cxn ang="f1319">
                <a:pos x="f2146" y="f2147"/>
              </a:cxn>
              <a:cxn ang="f1319">
                <a:pos x="f2148" y="f2149"/>
              </a:cxn>
              <a:cxn ang="f1319">
                <a:pos x="f2150" y="f2151"/>
              </a:cxn>
              <a:cxn ang="f1319">
                <a:pos x="f2152" y="f2153"/>
              </a:cxn>
              <a:cxn ang="f1319">
                <a:pos x="f2154" y="f2155"/>
              </a:cxn>
              <a:cxn ang="f1319">
                <a:pos x="f2156" y="f2157"/>
              </a:cxn>
              <a:cxn ang="f1319">
                <a:pos x="f2158" y="f2159"/>
              </a:cxn>
              <a:cxn ang="f1319">
                <a:pos x="f2160" y="f2161"/>
              </a:cxn>
              <a:cxn ang="f1319">
                <a:pos x="f2162" y="f2163"/>
              </a:cxn>
              <a:cxn ang="f1319">
                <a:pos x="f2164" y="f2165"/>
              </a:cxn>
              <a:cxn ang="f1319">
                <a:pos x="f2166" y="f2167"/>
              </a:cxn>
              <a:cxn ang="f1319">
                <a:pos x="f2168" y="f2169"/>
              </a:cxn>
              <a:cxn ang="f1319">
                <a:pos x="f2170" y="f2171"/>
              </a:cxn>
              <a:cxn ang="f1319">
                <a:pos x="f2076" y="f2172"/>
              </a:cxn>
              <a:cxn ang="f1319">
                <a:pos x="f2173" y="f2174"/>
              </a:cxn>
              <a:cxn ang="f1319">
                <a:pos x="f2175" y="f2176"/>
              </a:cxn>
              <a:cxn ang="f1319">
                <a:pos x="f2177" y="f2178"/>
              </a:cxn>
              <a:cxn ang="f1319">
                <a:pos x="f2179" y="f2180"/>
              </a:cxn>
              <a:cxn ang="f1319">
                <a:pos x="f2181" y="f2182"/>
              </a:cxn>
              <a:cxn ang="f1319">
                <a:pos x="f2183" y="f2184"/>
              </a:cxn>
              <a:cxn ang="f1319">
                <a:pos x="f2185" y="f2186"/>
              </a:cxn>
              <a:cxn ang="f1319">
                <a:pos x="f2187" y="f2188"/>
              </a:cxn>
              <a:cxn ang="f1319">
                <a:pos x="f2189" y="f2190"/>
              </a:cxn>
              <a:cxn ang="f1319">
                <a:pos x="f2191" y="f2192"/>
              </a:cxn>
              <a:cxn ang="f1319">
                <a:pos x="f2193" y="f2194"/>
              </a:cxn>
              <a:cxn ang="f1319">
                <a:pos x="f2195" y="f2196"/>
              </a:cxn>
              <a:cxn ang="f1319">
                <a:pos x="f2197" y="f2198"/>
              </a:cxn>
              <a:cxn ang="f1319">
                <a:pos x="f2199" y="f2200"/>
              </a:cxn>
              <a:cxn ang="f1319">
                <a:pos x="f2201" y="f2202"/>
              </a:cxn>
              <a:cxn ang="f1319">
                <a:pos x="f2203" y="f2204"/>
              </a:cxn>
              <a:cxn ang="f1319">
                <a:pos x="f2205" y="f2206"/>
              </a:cxn>
              <a:cxn ang="f1319">
                <a:pos x="f2207" y="f2208"/>
              </a:cxn>
              <a:cxn ang="f1319">
                <a:pos x="f2209" y="f2210"/>
              </a:cxn>
              <a:cxn ang="f1319">
                <a:pos x="f2211" y="f2212"/>
              </a:cxn>
              <a:cxn ang="f1319">
                <a:pos x="f2213" y="f2214"/>
              </a:cxn>
              <a:cxn ang="f1319">
                <a:pos x="f2215" y="f2216"/>
              </a:cxn>
              <a:cxn ang="f1319">
                <a:pos x="f2217" y="f2218"/>
              </a:cxn>
              <a:cxn ang="f1319">
                <a:pos x="f2219" y="f2220"/>
              </a:cxn>
              <a:cxn ang="f1319">
                <a:pos x="f2221" y="f2222"/>
              </a:cxn>
              <a:cxn ang="f1319">
                <a:pos x="f2223" y="f2224"/>
              </a:cxn>
              <a:cxn ang="f1319">
                <a:pos x="f2225" y="f2226"/>
              </a:cxn>
              <a:cxn ang="f1319">
                <a:pos x="f2227" y="f2228"/>
              </a:cxn>
              <a:cxn ang="f1319">
                <a:pos x="f2229" y="f2230"/>
              </a:cxn>
              <a:cxn ang="f1319">
                <a:pos x="f2231" y="f2232"/>
              </a:cxn>
              <a:cxn ang="f1319">
                <a:pos x="f2233" y="f2234"/>
              </a:cxn>
              <a:cxn ang="f1319">
                <a:pos x="f2235" y="f2236"/>
              </a:cxn>
              <a:cxn ang="f1319">
                <a:pos x="f2237" y="f2238"/>
              </a:cxn>
              <a:cxn ang="f1319">
                <a:pos x="f2239" y="f2240"/>
              </a:cxn>
              <a:cxn ang="f1319">
                <a:pos x="f2241" y="f2242"/>
              </a:cxn>
              <a:cxn ang="f1319">
                <a:pos x="f2243" y="f2244"/>
              </a:cxn>
              <a:cxn ang="f1319">
                <a:pos x="f2245" y="f2246"/>
              </a:cxn>
              <a:cxn ang="f1319">
                <a:pos x="f2247" y="f2248"/>
              </a:cxn>
              <a:cxn ang="f1319">
                <a:pos x="f2249" y="f2250"/>
              </a:cxn>
              <a:cxn ang="f1319">
                <a:pos x="f2251" y="f2252"/>
              </a:cxn>
              <a:cxn ang="f1319">
                <a:pos x="f2253" y="f2254"/>
              </a:cxn>
              <a:cxn ang="f1319">
                <a:pos x="f2255" y="f2256"/>
              </a:cxn>
              <a:cxn ang="f1319">
                <a:pos x="f2257" y="f2258"/>
              </a:cxn>
              <a:cxn ang="f1319">
                <a:pos x="f2259" y="f2260"/>
              </a:cxn>
              <a:cxn ang="f1319">
                <a:pos x="f2261" y="f2262"/>
              </a:cxn>
              <a:cxn ang="f1319">
                <a:pos x="f2263" y="f2264"/>
              </a:cxn>
              <a:cxn ang="f1319">
                <a:pos x="f2265" y="f2127"/>
              </a:cxn>
              <a:cxn ang="f1319">
                <a:pos x="f2266" y="f2267"/>
              </a:cxn>
              <a:cxn ang="f1319">
                <a:pos x="f2268" y="f2174"/>
              </a:cxn>
              <a:cxn ang="f1319">
                <a:pos x="f2269" y="f2270"/>
              </a:cxn>
              <a:cxn ang="f1319">
                <a:pos x="f2271" y="f2272"/>
              </a:cxn>
              <a:cxn ang="f1319">
                <a:pos x="f2273" y="f2274"/>
              </a:cxn>
              <a:cxn ang="f1319">
                <a:pos x="f2275" y="f2276"/>
              </a:cxn>
              <a:cxn ang="f1319">
                <a:pos x="f2277" y="f2278"/>
              </a:cxn>
              <a:cxn ang="f1319">
                <a:pos x="f2279" y="f2280"/>
              </a:cxn>
              <a:cxn ang="f1319">
                <a:pos x="f2281" y="f2282"/>
              </a:cxn>
              <a:cxn ang="f1319">
                <a:pos x="f2283" y="f2284"/>
              </a:cxn>
              <a:cxn ang="f1319">
                <a:pos x="f2285" y="f2286"/>
              </a:cxn>
              <a:cxn ang="f1319">
                <a:pos x="f2287" y="f2129"/>
              </a:cxn>
              <a:cxn ang="f1319">
                <a:pos x="f2288" y="f2289"/>
              </a:cxn>
              <a:cxn ang="f1319">
                <a:pos x="f2290" y="f2291"/>
              </a:cxn>
              <a:cxn ang="f1319">
                <a:pos x="f2292" y="f2293"/>
              </a:cxn>
              <a:cxn ang="f1319">
                <a:pos x="f2294" y="f2295"/>
              </a:cxn>
              <a:cxn ang="f1319">
                <a:pos x="f2296" y="f2297"/>
              </a:cxn>
              <a:cxn ang="f1319">
                <a:pos x="f2298" y="f2299"/>
              </a:cxn>
              <a:cxn ang="f1319">
                <a:pos x="f2300" y="f2301"/>
              </a:cxn>
              <a:cxn ang="f1319">
                <a:pos x="f2302" y="f2303"/>
              </a:cxn>
              <a:cxn ang="f1319">
                <a:pos x="f2304" y="f2305"/>
              </a:cxn>
              <a:cxn ang="f1319">
                <a:pos x="f2306" y="f2307"/>
              </a:cxn>
              <a:cxn ang="f1319">
                <a:pos x="f2308" y="f2309"/>
              </a:cxn>
              <a:cxn ang="f1319">
                <a:pos x="f2310" y="f2311"/>
              </a:cxn>
              <a:cxn ang="f1319">
                <a:pos x="f2312" y="f2313"/>
              </a:cxn>
              <a:cxn ang="f1319">
                <a:pos x="f2314" y="f2315"/>
              </a:cxn>
              <a:cxn ang="f1319">
                <a:pos x="f2316" y="f2317"/>
              </a:cxn>
              <a:cxn ang="f1319">
                <a:pos x="f2318" y="f2319"/>
              </a:cxn>
              <a:cxn ang="f1319">
                <a:pos x="f2320" y="f2321"/>
              </a:cxn>
              <a:cxn ang="f1319">
                <a:pos x="f2322" y="f2323"/>
              </a:cxn>
              <a:cxn ang="f1319">
                <a:pos x="f2324" y="f2325"/>
              </a:cxn>
              <a:cxn ang="f1319">
                <a:pos x="f2326" y="f2297"/>
              </a:cxn>
            </a:cxnLst>
            <a:rect l="f1990" t="f1993" r="f1991" b="f1992"/>
            <a:pathLst>
              <a:path w="1667055" h="65808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5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6"/>
                </a:cubicBezTo>
                <a:cubicBezTo>
                  <a:pt x="f128" y="f126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11" y="f265"/>
                </a:cubicBezTo>
                <a:cubicBezTo>
                  <a:pt x="f266" y="f267"/>
                  <a:pt x="f268" y="f269"/>
                  <a:pt x="f270" y="f271"/>
                </a:cubicBezTo>
                <a:cubicBezTo>
                  <a:pt x="f272" y="f273"/>
                  <a:pt x="f274" y="f275"/>
                  <a:pt x="f276" y="f277"/>
                </a:cubicBez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7"/>
                  <a:pt x="f34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374" y="f375"/>
                  <a:pt x="f376" y="f377"/>
                  <a:pt x="f378" y="f379"/>
                </a:cubicBezTo>
                <a:cubicBezTo>
                  <a:pt x="f380" y="f381"/>
                  <a:pt x="f382" y="f383"/>
                  <a:pt x="f384" y="f385"/>
                </a:cubicBezTo>
                <a:cubicBezTo>
                  <a:pt x="f386" y="f387"/>
                  <a:pt x="f388" y="f389"/>
                  <a:pt x="f390" y="f391"/>
                </a:cubicBezTo>
                <a:cubicBezTo>
                  <a:pt x="f392" y="f393"/>
                  <a:pt x="f394" y="f395"/>
                  <a:pt x="f396" y="f397"/>
                </a:cubicBezTo>
                <a:cubicBezTo>
                  <a:pt x="f398" y="f399"/>
                  <a:pt x="f400" y="f401"/>
                  <a:pt x="f402" y="f403"/>
                </a:cubicBezTo>
                <a:cubicBezTo>
                  <a:pt x="f404" y="f405"/>
                  <a:pt x="f406" y="f407"/>
                  <a:pt x="f408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6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6" y="f427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cubicBezTo>
                  <a:pt x="f440" y="f441"/>
                  <a:pt x="f442" y="f443"/>
                  <a:pt x="f444" y="f445"/>
                </a:cubicBezTo>
                <a:cubicBezTo>
                  <a:pt x="f446" y="f447"/>
                  <a:pt x="f448" y="f449"/>
                  <a:pt x="f450" y="f451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ubicBezTo>
                  <a:pt x="f464" y="f465"/>
                  <a:pt x="f466" y="f391"/>
                  <a:pt x="f467" y="f468"/>
                </a:cubicBez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501" y="f502"/>
                  <a:pt x="f503" y="f504"/>
                </a:cubicBezTo>
                <a:cubicBezTo>
                  <a:pt x="f505" y="f506"/>
                  <a:pt x="f507" y="f508"/>
                  <a:pt x="f509" y="f510"/>
                </a:cubicBezTo>
                <a:cubicBezTo>
                  <a:pt x="f511" y="f512"/>
                  <a:pt x="f513" y="f514"/>
                  <a:pt x="f515" y="f516"/>
                </a:cubicBezTo>
                <a:cubicBezTo>
                  <a:pt x="f517" y="f518"/>
                  <a:pt x="f519" y="f520"/>
                  <a:pt x="f521" y="f522"/>
                </a:cubicBezTo>
                <a:cubicBezTo>
                  <a:pt x="f523" y="f524"/>
                  <a:pt x="f525" y="f526"/>
                  <a:pt x="f527" y="f528"/>
                </a:cubicBezTo>
                <a:cubicBezTo>
                  <a:pt x="f529" y="f530"/>
                  <a:pt x="f531" y="f532"/>
                  <a:pt x="f247" y="f533"/>
                </a:cubicBezTo>
                <a:close/>
                <a:moveTo>
                  <a:pt x="f534" y="f535"/>
                </a:moveTo>
                <a:lnTo>
                  <a:pt x="f536" y="f537"/>
                </a:lnTo>
                <a:cubicBezTo>
                  <a:pt x="f538" y="f539"/>
                  <a:pt x="f540" y="f541"/>
                  <a:pt x="f542" y="f543"/>
                </a:cubicBezTo>
                <a:cubicBezTo>
                  <a:pt x="f544" y="f252"/>
                  <a:pt x="f545" y="f546"/>
                  <a:pt x="f547" y="f548"/>
                </a:cubicBezTo>
                <a:cubicBezTo>
                  <a:pt x="f549" y="f550"/>
                  <a:pt x="f551" y="f552"/>
                  <a:pt x="f553" y="f554"/>
                </a:cubicBezTo>
                <a:cubicBezTo>
                  <a:pt x="f555" y="f556"/>
                  <a:pt x="f557" y="f558"/>
                  <a:pt x="f559" y="f560"/>
                </a:cubicBezTo>
                <a:cubicBezTo>
                  <a:pt x="f561" y="f562"/>
                  <a:pt x="f563" y="f564"/>
                  <a:pt x="f565" y="f566"/>
                </a:cubicBezTo>
                <a:cubicBezTo>
                  <a:pt x="f567" y="f568"/>
                  <a:pt x="f569" y="f570"/>
                  <a:pt x="f571" y="f572"/>
                </a:cubicBezTo>
                <a:cubicBezTo>
                  <a:pt x="f573" y="f574"/>
                  <a:pt x="f575" y="f576"/>
                  <a:pt x="f577" y="f578"/>
                </a:cubicBezTo>
                <a:cubicBezTo>
                  <a:pt x="f579" y="f580"/>
                  <a:pt x="f581" y="f582"/>
                  <a:pt x="f583" y="f584"/>
                </a:cubicBezTo>
                <a:cubicBezTo>
                  <a:pt x="f585" y="f586"/>
                  <a:pt x="f587" y="f588"/>
                  <a:pt x="f589" y="f590"/>
                </a:cubicBezTo>
                <a:cubicBezTo>
                  <a:pt x="f591" y="f592"/>
                  <a:pt x="f593" y="f594"/>
                  <a:pt x="f595" y="f596"/>
                </a:cubicBezTo>
                <a:cubicBezTo>
                  <a:pt x="f597" y="f598"/>
                  <a:pt x="f599" y="f600"/>
                  <a:pt x="f601" y="f602"/>
                </a:cubicBezTo>
                <a:cubicBezTo>
                  <a:pt x="f603" y="f604"/>
                  <a:pt x="f605" y="f606"/>
                  <a:pt x="f607" y="f608"/>
                </a:cubicBezTo>
                <a:cubicBezTo>
                  <a:pt x="f609" y="f254"/>
                  <a:pt x="f610" y="f611"/>
                  <a:pt x="f612" y="f613"/>
                </a:cubicBezTo>
                <a:cubicBezTo>
                  <a:pt x="f614" y="f615"/>
                  <a:pt x="f616" y="f617"/>
                  <a:pt x="f618" y="f619"/>
                </a:cubicBezTo>
                <a:cubicBezTo>
                  <a:pt x="f620" y="f621"/>
                  <a:pt x="f622" y="f623"/>
                  <a:pt x="f624" y="f625"/>
                </a:cubicBezTo>
                <a:cubicBezTo>
                  <a:pt x="f626" y="f627"/>
                  <a:pt x="f628" y="f629"/>
                  <a:pt x="f630" y="f631"/>
                </a:cubicBezTo>
                <a:cubicBezTo>
                  <a:pt x="f632" y="f633"/>
                  <a:pt x="f634" y="f635"/>
                  <a:pt x="f636" y="f637"/>
                </a:cubicBezTo>
                <a:cubicBezTo>
                  <a:pt x="f638" y="f639"/>
                  <a:pt x="f640" y="f641"/>
                  <a:pt x="f642" y="f643"/>
                </a:cubicBezTo>
                <a:cubicBezTo>
                  <a:pt x="f644" y="f645"/>
                  <a:pt x="f646" y="f647"/>
                  <a:pt x="f648" y="f649"/>
                </a:cubicBezTo>
                <a:cubicBezTo>
                  <a:pt x="f650" y="f333"/>
                  <a:pt x="f651" y="f652"/>
                  <a:pt x="f653" y="f654"/>
                </a:cubicBezTo>
                <a:cubicBezTo>
                  <a:pt x="f655" y="f656"/>
                  <a:pt x="f657" y="f572"/>
                  <a:pt x="f658" y="f659"/>
                </a:cubicBezTo>
                <a:cubicBezTo>
                  <a:pt x="f660" y="f566"/>
                  <a:pt x="f661" y="f662"/>
                  <a:pt x="f663" y="f664"/>
                </a:cubicBezTo>
                <a:cubicBezTo>
                  <a:pt x="f665" y="f666"/>
                  <a:pt x="f667" y="f317"/>
                  <a:pt x="f668" y="f669"/>
                </a:cubicBezTo>
                <a:cubicBezTo>
                  <a:pt x="f670" y="f671"/>
                  <a:pt x="f672" y="f673"/>
                  <a:pt x="f674" y="f675"/>
                </a:cubicBezTo>
                <a:cubicBezTo>
                  <a:pt x="f676" y="f677"/>
                  <a:pt x="f678" y="f679"/>
                  <a:pt x="f680" y="f681"/>
                </a:cubicBezTo>
                <a:cubicBezTo>
                  <a:pt x="f682" y="f683"/>
                  <a:pt x="f684" y="f685"/>
                  <a:pt x="f686" y="f687"/>
                </a:cubicBezTo>
                <a:cubicBezTo>
                  <a:pt x="f688" y="f687"/>
                  <a:pt x="f689" y="f690"/>
                  <a:pt x="f691" y="f692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704"/>
                </a:cubicBezTo>
                <a:cubicBezTo>
                  <a:pt x="f705" y="f706"/>
                  <a:pt x="f707" y="f708"/>
                  <a:pt x="f709" y="f710"/>
                </a:cubicBezTo>
                <a:cubicBezTo>
                  <a:pt x="f711" y="f712"/>
                  <a:pt x="f713" y="f714"/>
                  <a:pt x="f715" y="f716"/>
                </a:cubicBezTo>
                <a:cubicBezTo>
                  <a:pt x="f717" y="f718"/>
                  <a:pt x="f719" y="f720"/>
                  <a:pt x="f721" y="f722"/>
                </a:cubicBezTo>
                <a:cubicBezTo>
                  <a:pt x="f723" y="f724"/>
                  <a:pt x="f725" y="f726"/>
                  <a:pt x="f727" y="f728"/>
                </a:cubicBezTo>
                <a:cubicBezTo>
                  <a:pt x="f729" y="f730"/>
                  <a:pt x="f731" y="f732"/>
                  <a:pt x="f733" y="f734"/>
                </a:cubicBezTo>
                <a:cubicBezTo>
                  <a:pt x="f735" y="f736"/>
                  <a:pt x="f737" y="f738"/>
                  <a:pt x="f739" y="f740"/>
                </a:cubicBezTo>
                <a:cubicBezTo>
                  <a:pt x="f741" y="f742"/>
                  <a:pt x="f743" y="f744"/>
                  <a:pt x="f745" y="f746"/>
                </a:cubicBezTo>
                <a:cubicBezTo>
                  <a:pt x="f747" y="f748"/>
                  <a:pt x="f749" y="f750"/>
                  <a:pt x="f751" y="f752"/>
                </a:cubicBezTo>
                <a:cubicBezTo>
                  <a:pt x="f753" y="f754"/>
                  <a:pt x="f755" y="f756"/>
                  <a:pt x="f757" y="f758"/>
                </a:cubicBezTo>
                <a:cubicBezTo>
                  <a:pt x="f759" y="f760"/>
                  <a:pt x="f761" y="f762"/>
                  <a:pt x="f763" y="f764"/>
                </a:cubicBezTo>
                <a:cubicBezTo>
                  <a:pt x="f765" y="f766"/>
                  <a:pt x="f767" y="f768"/>
                  <a:pt x="f769" y="f770"/>
                </a:cubicBezTo>
                <a:cubicBezTo>
                  <a:pt x="f771" y="f772"/>
                  <a:pt x="f773" y="f774"/>
                  <a:pt x="f775" y="f776"/>
                </a:cubicBezTo>
                <a:cubicBezTo>
                  <a:pt x="f777" y="f778"/>
                  <a:pt x="f779" y="f780"/>
                  <a:pt x="f781" y="f782"/>
                </a:cubicBezTo>
                <a:cubicBezTo>
                  <a:pt x="f783" y="f784"/>
                  <a:pt x="f785" y="f786"/>
                  <a:pt x="f787" y="f788"/>
                </a:cubicBezTo>
                <a:cubicBezTo>
                  <a:pt x="f789" y="f790"/>
                  <a:pt x="f791" y="f792"/>
                  <a:pt x="f793" y="f794"/>
                </a:cubicBezTo>
                <a:cubicBezTo>
                  <a:pt x="f795" y="f474"/>
                  <a:pt x="f796" y="f797"/>
                  <a:pt x="f798" y="f397"/>
                </a:cubicBezTo>
                <a:cubicBezTo>
                  <a:pt x="f799" y="f800"/>
                  <a:pt x="f801" y="f802"/>
                  <a:pt x="f803" y="f804"/>
                </a:cubicBezTo>
                <a:cubicBezTo>
                  <a:pt x="f805" y="f806"/>
                  <a:pt x="f807" y="f808"/>
                  <a:pt x="f809" y="f535"/>
                </a:cubicBezTo>
                <a:close/>
                <a:moveTo>
                  <a:pt x="f810" y="f811"/>
                </a:moveTo>
                <a:cubicBezTo>
                  <a:pt x="f812" y="f813"/>
                  <a:pt x="f814" y="f815"/>
                  <a:pt x="f816" y="f817"/>
                </a:cubicBezTo>
                <a:cubicBezTo>
                  <a:pt x="f818" y="f819"/>
                  <a:pt x="f820" y="f821"/>
                  <a:pt x="f822" y="f823"/>
                </a:cubicBezTo>
                <a:cubicBezTo>
                  <a:pt x="f824" y="f825"/>
                  <a:pt x="f826" y="f827"/>
                  <a:pt x="f828" y="f829"/>
                </a:cubicBezTo>
                <a:cubicBezTo>
                  <a:pt x="f830" y="f831"/>
                  <a:pt x="f771" y="f832"/>
                  <a:pt x="f833" y="f834"/>
                </a:cubicBezTo>
                <a:cubicBezTo>
                  <a:pt x="f835" y="f836"/>
                  <a:pt x="f837" y="f838"/>
                  <a:pt x="f839" y="f840"/>
                </a:cubicBezTo>
                <a:cubicBezTo>
                  <a:pt x="f841" y="f842"/>
                  <a:pt x="f843" y="f844"/>
                  <a:pt x="f845" y="f846"/>
                </a:cubicBezTo>
                <a:cubicBezTo>
                  <a:pt x="f847" y="f848"/>
                  <a:pt x="f849" y="f850"/>
                  <a:pt x="f851" y="f852"/>
                </a:cubicBezTo>
                <a:cubicBezTo>
                  <a:pt x="f853" y="f854"/>
                  <a:pt x="f855" y="f856"/>
                  <a:pt x="f857" y="f858"/>
                </a:cubicBezTo>
                <a:cubicBezTo>
                  <a:pt x="f857" y="f859"/>
                  <a:pt x="f860" y="f861"/>
                  <a:pt x="f862" y="f403"/>
                </a:cubicBezTo>
                <a:cubicBezTo>
                  <a:pt x="f863" y="f864"/>
                  <a:pt x="f865" y="f866"/>
                  <a:pt x="f867" y="f868"/>
                </a:cubicBezTo>
                <a:cubicBezTo>
                  <a:pt x="f869" y="f870"/>
                  <a:pt x="f871" y="f872"/>
                  <a:pt x="f873" y="f874"/>
                </a:cubicBezTo>
                <a:cubicBezTo>
                  <a:pt x="f875" y="f876"/>
                  <a:pt x="f877" y="f878"/>
                  <a:pt x="f879" y="f880"/>
                </a:cubicBezTo>
                <a:cubicBezTo>
                  <a:pt x="f881" y="f882"/>
                  <a:pt x="f883" y="f884"/>
                  <a:pt x="f885" y="f886"/>
                </a:cubicBezTo>
                <a:close/>
                <a:moveTo>
                  <a:pt x="f887" y="f888"/>
                </a:moveTo>
                <a:cubicBezTo>
                  <a:pt x="f889" y="f890"/>
                  <a:pt x="f891" y="f892"/>
                  <a:pt x="f893" y="f894"/>
                </a:cubicBezTo>
                <a:cubicBezTo>
                  <a:pt x="f895" y="f896"/>
                  <a:pt x="f897" y="f898"/>
                  <a:pt x="f899" y="f900"/>
                </a:cubicBezTo>
                <a:cubicBezTo>
                  <a:pt x="f901" y="f902"/>
                  <a:pt x="f903" y="f904"/>
                  <a:pt x="f905" y="f906"/>
                </a:cubicBezTo>
                <a:cubicBezTo>
                  <a:pt x="f907" y="f242"/>
                  <a:pt x="f908" y="f909"/>
                  <a:pt x="f910" y="f911"/>
                </a:cubicBezTo>
                <a:cubicBezTo>
                  <a:pt x="f912" y="f913"/>
                  <a:pt x="f914" y="f915"/>
                  <a:pt x="f916" y="f917"/>
                </a:cubicBezTo>
                <a:cubicBezTo>
                  <a:pt x="f918" y="f919"/>
                  <a:pt x="f920" y="f921"/>
                  <a:pt x="f922" y="f923"/>
                </a:cubicBezTo>
                <a:cubicBezTo>
                  <a:pt x="f924" y="f925"/>
                  <a:pt x="f926" y="f927"/>
                  <a:pt x="f928" y="f929"/>
                </a:cubicBezTo>
                <a:cubicBezTo>
                  <a:pt x="f930" y="f931"/>
                  <a:pt x="f932" y="f933"/>
                  <a:pt x="f934" y="f935"/>
                </a:cubicBezTo>
                <a:cubicBezTo>
                  <a:pt x="f936" y="f937"/>
                  <a:pt x="f938" y="f939"/>
                  <a:pt x="f940" y="f941"/>
                </a:cubicBezTo>
                <a:cubicBezTo>
                  <a:pt x="f942" y="f840"/>
                  <a:pt x="f943" y="f840"/>
                  <a:pt x="f944" y="f945"/>
                </a:cubicBezTo>
                <a:cubicBezTo>
                  <a:pt x="f946" y="f947"/>
                  <a:pt x="f948" y="f836"/>
                  <a:pt x="f949" y="f950"/>
                </a:cubicBezTo>
                <a:cubicBezTo>
                  <a:pt x="f951" y="f952"/>
                  <a:pt x="f953" y="f954"/>
                  <a:pt x="f955" y="f956"/>
                </a:cubicBezTo>
                <a:cubicBezTo>
                  <a:pt x="f957" y="f958"/>
                  <a:pt x="f959" y="f960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970"/>
                  <a:pt x="f971" y="f972"/>
                  <a:pt x="f973" y="f888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Forma libre: forma 273">
            <a:extLst>
              <a:ext uri="{FF2B5EF4-FFF2-40B4-BE49-F238E27FC236}">
                <a16:creationId xmlns:a16="http://schemas.microsoft.com/office/drawing/2014/main" id="{007BD786-D643-4E6A-90AA-C99DE23EAADC}"/>
              </a:ext>
            </a:extLst>
          </p:cNvPr>
          <p:cNvSpPr/>
          <p:nvPr/>
        </p:nvSpPr>
        <p:spPr>
          <a:xfrm>
            <a:off x="2768080" y="2282580"/>
            <a:ext cx="1193127" cy="7636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3127"/>
              <a:gd name="f7" fmla="val 763693"/>
              <a:gd name="f8" fmla="val 101267"/>
              <a:gd name="f9" fmla="val 652249"/>
              <a:gd name="f10" fmla="val 102929"/>
              <a:gd name="f11" fmla="val 503946"/>
              <a:gd name="f12" fmla="val 78971"/>
              <a:gd name="f13" fmla="val 359221"/>
              <a:gd name="f14" fmla="val 40016"/>
              <a:gd name="f15" fmla="val 216628"/>
              <a:gd name="f16" fmla="val 32428"/>
              <a:gd name="f17" fmla="val 188876"/>
              <a:gd name="f18" fmla="val 22635"/>
              <a:gd name="f19" fmla="val 162063"/>
              <a:gd name="f20" fmla="val 6663"/>
              <a:gd name="f21" fmla="val 137562"/>
              <a:gd name="f22" fmla="val -7864"/>
              <a:gd name="f23" fmla="val 115267"/>
              <a:gd name="f24" fmla="val 2182"/>
              <a:gd name="f25" fmla="val 92392"/>
              <a:gd name="f26" fmla="val 28850"/>
              <a:gd name="f27" fmla="val 86538"/>
              <a:gd name="f28" fmla="val 58229"/>
              <a:gd name="f29" fmla="val 80106"/>
              <a:gd name="f30" fmla="val 88005"/>
              <a:gd name="f31" fmla="val 75228"/>
              <a:gd name="f32" fmla="val 117709"/>
              <a:gd name="f33" fmla="val 70277"/>
              <a:gd name="f34" fmla="val 157784"/>
              <a:gd name="f35" fmla="val 63628"/>
              <a:gd name="f36" fmla="val 197859"/>
              <a:gd name="f37" fmla="val 57015"/>
              <a:gd name="f38" fmla="val 238078"/>
              <a:gd name="f39" fmla="val 51378"/>
              <a:gd name="f40" fmla="val 287982"/>
              <a:gd name="f41" fmla="val 44367"/>
              <a:gd name="f42" fmla="val 337994"/>
              <a:gd name="f43" fmla="val 37935"/>
              <a:gd name="f44" fmla="val 388043"/>
              <a:gd name="f45" fmla="val 32009"/>
              <a:gd name="f46" fmla="val 437405"/>
              <a:gd name="f47" fmla="val 26155"/>
              <a:gd name="f48" fmla="val 486803"/>
              <a:gd name="f49" fmla="val 20301"/>
              <a:gd name="f50" fmla="val 536309"/>
              <a:gd name="f51" fmla="val 16181"/>
              <a:gd name="f52" fmla="val 582346"/>
              <a:gd name="f53" fmla="val 12351"/>
              <a:gd name="f54" fmla="val 628492"/>
              <a:gd name="f55" fmla="val 9315"/>
              <a:gd name="f56" fmla="val 674566"/>
              <a:gd name="f57" fmla="val 5738"/>
              <a:gd name="f58" fmla="val 729167"/>
              <a:gd name="f59" fmla="val 1474"/>
              <a:gd name="f60" fmla="val 783841"/>
              <a:gd name="f61" fmla="val 1763"/>
              <a:gd name="f62" fmla="val 838407"/>
              <a:gd name="f63" fmla="val 426"/>
              <a:gd name="f64" fmla="val 896441"/>
              <a:gd name="f65" fmla="val -947"/>
              <a:gd name="f66" fmla="val 954657"/>
              <a:gd name="f67" fmla="val 1113"/>
              <a:gd name="f68" fmla="val 1012727"/>
              <a:gd name="f69" fmla="val 4979"/>
              <a:gd name="f70" fmla="val 1051863"/>
              <a:gd name="f71" fmla="val 7581"/>
              <a:gd name="f72" fmla="val 1090962"/>
              <a:gd name="f73" fmla="val 10255"/>
              <a:gd name="f74" fmla="val 1129953"/>
              <a:gd name="f75" fmla="val 14772"/>
              <a:gd name="f76" fmla="val 1141083"/>
              <a:gd name="f77" fmla="val 16073"/>
              <a:gd name="f78" fmla="val 1152249"/>
              <a:gd name="f79" fmla="val 17157"/>
              <a:gd name="f80" fmla="val 1163270"/>
              <a:gd name="f81" fmla="val 19072"/>
              <a:gd name="f82" fmla="val 1186578"/>
              <a:gd name="f83" fmla="val 23083"/>
              <a:gd name="f84" fmla="val 1195720"/>
              <a:gd name="f85" fmla="val 35333"/>
              <a:gd name="f86" fmla="val 1192504"/>
              <a:gd name="f87" fmla="val 59111"/>
              <a:gd name="f88" fmla="val 1190264"/>
              <a:gd name="f89" fmla="val 75770"/>
              <a:gd name="f90" fmla="val 1186795"/>
              <a:gd name="f91" fmla="val 92248"/>
              <a:gd name="f92" fmla="val 1183904"/>
              <a:gd name="f93" fmla="val 108798"/>
              <a:gd name="f94" fmla="val 1159801"/>
              <a:gd name="f95" fmla="val 246838"/>
              <a:gd name="f96" fmla="val 1155429"/>
              <a:gd name="f97" fmla="val 386034"/>
              <a:gd name="f98" fmla="val 1160090"/>
              <a:gd name="f99" fmla="val 525664"/>
              <a:gd name="f100" fmla="val 1160994"/>
              <a:gd name="f101" fmla="val 552947"/>
              <a:gd name="f102" fmla="val 1164390"/>
              <a:gd name="f103" fmla="val 580121"/>
              <a:gd name="f104" fmla="val 1166631"/>
              <a:gd name="f105" fmla="val 607332"/>
              <a:gd name="f106" fmla="val 1166992"/>
              <a:gd name="f107" fmla="val 611523"/>
              <a:gd name="f108" fmla="val 1167390"/>
              <a:gd name="f109" fmla="val 615715"/>
              <a:gd name="f110" fmla="val 1167426"/>
              <a:gd name="f111" fmla="val 619907"/>
              <a:gd name="f112" fmla="val 1167606"/>
              <a:gd name="f113" fmla="val 641986"/>
              <a:gd name="f114" fmla="val 1154959"/>
              <a:gd name="f115" fmla="val 655429"/>
              <a:gd name="f116" fmla="val 1132916"/>
              <a:gd name="f117" fmla="val 656224"/>
              <a:gd name="f118" fmla="val 1117377"/>
              <a:gd name="f119" fmla="val 656766"/>
              <a:gd name="f120" fmla="val 1102164"/>
              <a:gd name="f121" fmla="val 653477"/>
              <a:gd name="f122" fmla="val 1087095"/>
              <a:gd name="f123" fmla="val 650586"/>
              <a:gd name="f124" fmla="val 1038275"/>
              <a:gd name="f125" fmla="val 641191"/>
              <a:gd name="f126" fmla="val 989672"/>
              <a:gd name="f127" fmla="val 630314"/>
              <a:gd name="f128" fmla="val 940202"/>
              <a:gd name="f129" fmla="val 624749"/>
              <a:gd name="f130" fmla="val 857956"/>
              <a:gd name="f131" fmla="val 615498"/>
              <a:gd name="f132" fmla="val 775602"/>
              <a:gd name="f133" fmla="val 611632"/>
              <a:gd name="f134" fmla="val 692706"/>
              <a:gd name="f135" fmla="val 616871"/>
              <a:gd name="f136" fmla="val 609918"/>
              <a:gd name="f137" fmla="val 622111"/>
              <a:gd name="f138" fmla="val 528323"/>
              <a:gd name="f139" fmla="val 633711"/>
              <a:gd name="f140" fmla="val 447703"/>
              <a:gd name="f141" fmla="val 652682"/>
              <a:gd name="f142" fmla="val 349088"/>
              <a:gd name="f143" fmla="val 675918"/>
              <a:gd name="f144" fmla="val 254267"/>
              <a:gd name="f145" fmla="val 709994"/>
              <a:gd name="f146" fmla="val 163096"/>
              <a:gd name="f147" fmla="val 754152"/>
              <a:gd name="f148" fmla="val 120708"/>
              <a:gd name="f149" fmla="val 774678"/>
              <a:gd name="f150" fmla="val 100942"/>
              <a:gd name="f151" fmla="val 762247"/>
              <a:gd name="f152" fmla="val 715306"/>
              <a:gd name="f153" fmla="val 101411"/>
              <a:gd name="f154" fmla="val 694275"/>
              <a:gd name="f155" fmla="val 673244"/>
              <a:gd name="f156" fmla="val 652212"/>
              <a:gd name="f157" fmla="val 458725"/>
              <a:gd name="f158" fmla="val 251969"/>
              <a:gd name="f159" fmla="val 464832"/>
              <a:gd name="f160" fmla="val 244453"/>
              <a:gd name="f161" fmla="val 468879"/>
              <a:gd name="f162" fmla="val 243477"/>
              <a:gd name="f163" fmla="val 472999"/>
              <a:gd name="f164" fmla="val 242899"/>
              <a:gd name="f165" fmla="val 495186"/>
              <a:gd name="f166" fmla="val 239791"/>
              <a:gd name="f167" fmla="val 517374"/>
              <a:gd name="f168" fmla="val 236611"/>
              <a:gd name="f169" fmla="val 539597"/>
              <a:gd name="f170" fmla="val 233793"/>
              <a:gd name="f171" fmla="val 626432"/>
              <a:gd name="f172" fmla="val 222771"/>
              <a:gd name="f173" fmla="val 713231"/>
              <a:gd name="f174" fmla="val 211461"/>
              <a:gd name="f175" fmla="val 800428"/>
              <a:gd name="f176" fmla="val 203113"/>
              <a:gd name="f177" fmla="val 863196"/>
              <a:gd name="f178" fmla="val 197115"/>
              <a:gd name="f179" fmla="val 925928"/>
              <a:gd name="f180" fmla="val 191550"/>
              <a:gd name="f181" fmla="val 988769"/>
              <a:gd name="f182" fmla="val 186635"/>
              <a:gd name="f183" fmla="val 1018798"/>
              <a:gd name="f184" fmla="val 184286"/>
              <a:gd name="f185" fmla="val 1048899"/>
              <a:gd name="f186" fmla="val 182733"/>
              <a:gd name="f187" fmla="val 1078928"/>
              <a:gd name="f188" fmla="val 180998"/>
              <a:gd name="f189" fmla="val 1121930"/>
              <a:gd name="f190" fmla="val 178505"/>
              <a:gd name="f191" fmla="val 1110981"/>
              <a:gd name="f192" fmla="val 174638"/>
              <a:gd name="f193" fmla="val 1117992"/>
              <a:gd name="f194" fmla="val 141610"/>
              <a:gd name="f195" fmla="val 1118136"/>
              <a:gd name="f196" fmla="val 140923"/>
              <a:gd name="f197" fmla="val 1118245"/>
              <a:gd name="f198" fmla="val 140236"/>
              <a:gd name="f199" fmla="val 1118353"/>
              <a:gd name="f200" fmla="val 139550"/>
              <a:gd name="f201" fmla="val 1119437"/>
              <a:gd name="f202" fmla="val 131672"/>
              <a:gd name="f203" fmla="val 1115932"/>
              <a:gd name="f204" fmla="val 127553"/>
              <a:gd name="f205" fmla="val 1108054"/>
              <a:gd name="f206" fmla="val 127191"/>
              <a:gd name="f207" fmla="val 1103862"/>
              <a:gd name="f208" fmla="val 127011"/>
              <a:gd name="f209" fmla="val 1099634"/>
              <a:gd name="f210" fmla="val 126902"/>
              <a:gd name="f211" fmla="val 1095443"/>
              <a:gd name="f212" fmla="val 126975"/>
              <a:gd name="f213" fmla="val 963582"/>
              <a:gd name="f214" fmla="val 129143"/>
              <a:gd name="f215" fmla="val 831830"/>
              <a:gd name="f216" fmla="val 123686"/>
              <a:gd name="f217" fmla="val 700042"/>
              <a:gd name="f218" fmla="val 121735"/>
              <a:gd name="f219" fmla="val 694477"/>
              <a:gd name="f220" fmla="val 121662"/>
              <a:gd name="f221" fmla="val 688876"/>
              <a:gd name="f222" fmla="val 121084"/>
              <a:gd name="f223" fmla="val 683383"/>
              <a:gd name="f224" fmla="val 120145"/>
              <a:gd name="f225" fmla="val 681757"/>
              <a:gd name="f226" fmla="val 119856"/>
              <a:gd name="f227" fmla="val 679769"/>
              <a:gd name="f228" fmla="val 117724"/>
              <a:gd name="f229" fmla="val 679263"/>
              <a:gd name="f230" fmla="val 116061"/>
              <a:gd name="f231" fmla="val 678288"/>
              <a:gd name="f232" fmla="val 112881"/>
              <a:gd name="f233" fmla="val 680637"/>
              <a:gd name="f234" fmla="val 110713"/>
              <a:gd name="f235" fmla="val 109918"/>
              <a:gd name="f236" fmla="val 687394"/>
              <a:gd name="f237" fmla="val 108762"/>
              <a:gd name="f238" fmla="val 691550"/>
              <a:gd name="f239" fmla="val 108111"/>
              <a:gd name="f240" fmla="val 695669"/>
              <a:gd name="f241" fmla="val 107570"/>
              <a:gd name="f242" fmla="val 720675"/>
              <a:gd name="f243" fmla="val 104281"/>
              <a:gd name="f244" fmla="val 745718"/>
              <a:gd name="f245" fmla="val 101426"/>
              <a:gd name="f246" fmla="val 770688"/>
              <a:gd name="f247" fmla="val 97813"/>
              <a:gd name="f248" fmla="val 852608"/>
              <a:gd name="f249" fmla="val 85960"/>
              <a:gd name="f250" fmla="val 934854"/>
              <a:gd name="f251" fmla="val 78227"/>
              <a:gd name="f252" fmla="val 1017678"/>
              <a:gd name="f253" fmla="val 78010"/>
              <a:gd name="f254" fmla="val 1048538"/>
              <a:gd name="f255" fmla="val 77938"/>
              <a:gd name="f256" fmla="val 1079398"/>
              <a:gd name="f257" fmla="val 77974"/>
              <a:gd name="f258" fmla="val 1110258"/>
              <a:gd name="f259" fmla="val 77793"/>
              <a:gd name="f260" fmla="val 1114450"/>
              <a:gd name="f261" fmla="val 79058"/>
              <a:gd name="f262" fmla="val 1123954"/>
              <a:gd name="f263" fmla="val 73059"/>
              <a:gd name="f264" fmla="val 1055765"/>
              <a:gd name="f265" fmla="val 65760"/>
              <a:gd name="f266" fmla="val 989492"/>
              <a:gd name="f267" fmla="val 60520"/>
              <a:gd name="f268" fmla="val 923001"/>
              <a:gd name="f269" fmla="val 59436"/>
              <a:gd name="f270" fmla="val 846610"/>
              <a:gd name="f271" fmla="val 58171"/>
              <a:gd name="f272" fmla="val 770182"/>
              <a:gd name="f273" fmla="val 58677"/>
              <a:gd name="f274" fmla="val 693826"/>
              <a:gd name="f275" fmla="val 62833"/>
              <a:gd name="f276" fmla="val 646235"/>
              <a:gd name="f277" fmla="val 65435"/>
              <a:gd name="f278" fmla="val 598716"/>
              <a:gd name="f279" fmla="val 68759"/>
              <a:gd name="f280" fmla="val 551269"/>
              <a:gd name="f281" fmla="val 72879"/>
              <a:gd name="f282" fmla="val 487778"/>
              <a:gd name="f283" fmla="val 78408"/>
              <a:gd name="f284" fmla="val 424396"/>
              <a:gd name="f285" fmla="val 85382"/>
              <a:gd name="f286" fmla="val 361158"/>
              <a:gd name="f287" fmla="val 93115"/>
              <a:gd name="f288" fmla="val 293728"/>
              <a:gd name="f289" fmla="val 101354"/>
              <a:gd name="f290" fmla="val 226045"/>
              <a:gd name="f291" fmla="val 108039"/>
              <a:gd name="f292" fmla="val 159663"/>
              <a:gd name="f293" fmla="val 123325"/>
              <a:gd name="f294" fmla="val 138487"/>
              <a:gd name="f295" fmla="val 128203"/>
              <a:gd name="f296" fmla="val 117203"/>
              <a:gd name="f297" fmla="val 132467"/>
              <a:gd name="f298" fmla="val 96027"/>
              <a:gd name="f299" fmla="val 137346"/>
              <a:gd name="f300" fmla="val 91655"/>
              <a:gd name="f301" fmla="val 138357"/>
              <a:gd name="f302" fmla="val 84427"/>
              <a:gd name="f303" fmla="val 138502"/>
              <a:gd name="f304" fmla="val 85439"/>
              <a:gd name="f305" fmla="val 145079"/>
              <a:gd name="f306" fmla="val 86993"/>
              <a:gd name="f307" fmla="val 155450"/>
              <a:gd name="f308" fmla="val 89992"/>
              <a:gd name="f309" fmla="val 166218"/>
              <a:gd name="f310" fmla="val 96605"/>
              <a:gd name="f311" fmla="val 174204"/>
              <a:gd name="f312" fmla="val 102351"/>
              <a:gd name="f313" fmla="val 181106"/>
              <a:gd name="f314" fmla="val 111349"/>
              <a:gd name="f315" fmla="val 175289"/>
              <a:gd name="f316" fmla="val 118431"/>
              <a:gd name="f317" fmla="val 173843"/>
              <a:gd name="f318" fmla="val 158253"/>
              <a:gd name="f319" fmla="val 165676"/>
              <a:gd name="f320" fmla="val 198292"/>
              <a:gd name="f321" fmla="val 158991"/>
              <a:gd name="f322" fmla="val 238512"/>
              <a:gd name="f323" fmla="val 153065"/>
              <a:gd name="f324" fmla="val 287079"/>
              <a:gd name="f325" fmla="val 145910"/>
              <a:gd name="f326" fmla="val 336007"/>
              <a:gd name="f327" fmla="val 142874"/>
              <a:gd name="f328" fmla="val 384790"/>
              <a:gd name="f329" fmla="val 137852"/>
              <a:gd name="f330" fmla="val 405713"/>
              <a:gd name="f331" fmla="val 135719"/>
              <a:gd name="f332" fmla="val 426853"/>
              <a:gd name="f333" fmla="val 447776"/>
              <a:gd name="f334" fmla="val 134527"/>
              <a:gd name="f335" fmla="val 451895"/>
              <a:gd name="f336" fmla="val 133913"/>
              <a:gd name="f337" fmla="val 457099"/>
              <a:gd name="f338" fmla="val 134888"/>
              <a:gd name="f339" fmla="val 457821"/>
              <a:gd name="f340" fmla="val 139875"/>
              <a:gd name="f341" fmla="val 458580"/>
              <a:gd name="f342" fmla="val 453774"/>
              <a:gd name="f343" fmla="val 146560"/>
              <a:gd name="f344" fmla="val 449546"/>
              <a:gd name="f345" fmla="val 147211"/>
              <a:gd name="f346" fmla="val 436393"/>
              <a:gd name="f347" fmla="val 149234"/>
              <a:gd name="f348" fmla="val 423203"/>
              <a:gd name="f349" fmla="val 151005"/>
              <a:gd name="f350" fmla="val 410050"/>
              <a:gd name="f351" fmla="val 153029"/>
              <a:gd name="f352" fmla="val 315048"/>
              <a:gd name="f353" fmla="val 167664"/>
              <a:gd name="f354" fmla="val 221636"/>
              <a:gd name="f355" fmla="val 189634"/>
              <a:gd name="f356" fmla="val 128802"/>
              <a:gd name="f357" fmla="val 214352"/>
              <a:gd name="f358" fmla="val 124069"/>
              <a:gd name="f359" fmla="val 215616"/>
              <a:gd name="f360" fmla="val 119371"/>
              <a:gd name="f361" fmla="val 217026"/>
              <a:gd name="f362" fmla="val 114782"/>
              <a:gd name="f363" fmla="val 218688"/>
              <a:gd name="f364" fmla="val 111963"/>
              <a:gd name="f365" fmla="val 219700"/>
              <a:gd name="f366" fmla="val 110120"/>
              <a:gd name="f367" fmla="val 221868"/>
              <a:gd name="f368" fmla="val 110807"/>
              <a:gd name="f369" fmla="val 225156"/>
              <a:gd name="f370" fmla="val 111457"/>
              <a:gd name="f371" fmla="val 228228"/>
              <a:gd name="f372" fmla="val 113553"/>
              <a:gd name="f373" fmla="val 230251"/>
              <a:gd name="f374" fmla="val 116661"/>
              <a:gd name="f375" fmla="val 230035"/>
              <a:gd name="f376" fmla="val 121539"/>
              <a:gd name="f377" fmla="val 229673"/>
              <a:gd name="f378" fmla="val 126454"/>
              <a:gd name="f379" fmla="val 229095"/>
              <a:gd name="f380" fmla="val 131187"/>
              <a:gd name="f381" fmla="val 227975"/>
              <a:gd name="f382" fmla="val 280502"/>
              <a:gd name="f383" fmla="val 193140"/>
              <a:gd name="f384" fmla="val 432526"/>
              <a:gd name="f385" fmla="val 179697"/>
              <a:gd name="f386" fmla="val 585165"/>
              <a:gd name="f387" fmla="val 171169"/>
              <a:gd name="f388" fmla="val 601246"/>
              <a:gd name="f389" fmla="val 170266"/>
              <a:gd name="f390" fmla="val 617398"/>
              <a:gd name="f391" fmla="val 170519"/>
              <a:gd name="f392" fmla="val 633551"/>
              <a:gd name="f393" fmla="val 170410"/>
              <a:gd name="f394" fmla="val 637707"/>
              <a:gd name="f395" fmla="val 641935"/>
              <a:gd name="f396" fmla="val 170808"/>
              <a:gd name="f397" fmla="val 646054"/>
              <a:gd name="f398" fmla="val 171566"/>
              <a:gd name="f399" fmla="val 648078"/>
              <a:gd name="f400" fmla="val 171928"/>
              <a:gd name="f401" fmla="val 649596"/>
              <a:gd name="f402" fmla="val 173915"/>
              <a:gd name="f403" fmla="val 648981"/>
              <a:gd name="f404" fmla="val 176264"/>
              <a:gd name="f405" fmla="val 648656"/>
              <a:gd name="f406" fmla="val 177457"/>
              <a:gd name="f407" fmla="val 647644"/>
              <a:gd name="f408" fmla="val 179083"/>
              <a:gd name="f409" fmla="val 646633"/>
              <a:gd name="f410" fmla="val 179336"/>
              <a:gd name="f411" fmla="val 642585"/>
              <a:gd name="f412" fmla="val 180347"/>
              <a:gd name="f413" fmla="val 638466"/>
              <a:gd name="f414" fmla="val 634346"/>
              <a:gd name="f415" fmla="val 181612"/>
              <a:gd name="f416" fmla="val 598210"/>
              <a:gd name="f417" fmla="val 186057"/>
              <a:gd name="f418" fmla="val 561930"/>
              <a:gd name="f419" fmla="val 525902"/>
              <a:gd name="f420" fmla="val 194983"/>
              <a:gd name="f421" fmla="val 398920"/>
              <a:gd name="f422" fmla="val 213918"/>
              <a:gd name="f423" fmla="val 273889"/>
              <a:gd name="f424" fmla="val 242176"/>
              <a:gd name="f425" fmla="val 149653"/>
              <a:gd name="f426" fmla="val 274193"/>
              <a:gd name="f427" fmla="val 144233"/>
              <a:gd name="f428" fmla="val 275602"/>
              <a:gd name="f429" fmla="val 138776"/>
              <a:gd name="f430" fmla="val 277048"/>
              <a:gd name="f431" fmla="val 133536"/>
              <a:gd name="f432" fmla="val 279035"/>
              <a:gd name="f433" fmla="val 123563"/>
              <a:gd name="f434" fmla="val 282793"/>
              <a:gd name="f435" fmla="val 125442"/>
              <a:gd name="f436" fmla="val 290382"/>
              <a:gd name="f437" fmla="val 127429"/>
              <a:gd name="f438" fmla="val 298296"/>
              <a:gd name="f439" fmla="val 129453"/>
              <a:gd name="f440" fmla="val 306318"/>
              <a:gd name="f441" fmla="val 131332"/>
              <a:gd name="f442" fmla="val 312606"/>
              <a:gd name="f443" fmla="val 142317"/>
              <a:gd name="f444" fmla="val 311485"/>
              <a:gd name="f445" fmla="val 176430"/>
              <a:gd name="f446" fmla="val 307980"/>
              <a:gd name="f447" fmla="val 210651"/>
              <a:gd name="f448" fmla="val 305342"/>
              <a:gd name="f449" fmla="val 244835"/>
              <a:gd name="f450" fmla="val 302379"/>
              <a:gd name="f451" fmla="val 265072"/>
              <a:gd name="f452" fmla="val 300645"/>
              <a:gd name="f453" fmla="val 285308"/>
              <a:gd name="f454" fmla="val 298874"/>
              <a:gd name="f455" fmla="val 305544"/>
              <a:gd name="f456" fmla="val 297356"/>
              <a:gd name="f457" fmla="val 308977"/>
              <a:gd name="f458" fmla="val 297103"/>
              <a:gd name="f459" fmla="val 312952"/>
              <a:gd name="f460" fmla="val 297790"/>
              <a:gd name="f461" fmla="val 313349"/>
              <a:gd name="f462" fmla="val 302343"/>
              <a:gd name="f463" fmla="val 313602"/>
              <a:gd name="f464" fmla="val 305487"/>
              <a:gd name="f465" fmla="val 310928"/>
              <a:gd name="f466" fmla="val 307113"/>
              <a:gd name="f467" fmla="val 308254"/>
              <a:gd name="f468" fmla="val 308089"/>
              <a:gd name="f469" fmla="val 304966"/>
              <a:gd name="f470" fmla="val 309281"/>
              <a:gd name="f471" fmla="val 301641"/>
              <a:gd name="f472" fmla="val 310401"/>
              <a:gd name="f473" fmla="val 298281"/>
              <a:gd name="f474" fmla="val 311377"/>
              <a:gd name="f475" fmla="val 251123"/>
              <a:gd name="f476" fmla="val 324928"/>
              <a:gd name="f477" fmla="val 203966"/>
              <a:gd name="f478" fmla="val 338407"/>
              <a:gd name="f479" fmla="val 156808"/>
              <a:gd name="f480" fmla="val 351922"/>
              <a:gd name="f481" fmla="val 153447"/>
              <a:gd name="f482" fmla="val 352897"/>
              <a:gd name="f483" fmla="val 149942"/>
              <a:gd name="f484" fmla="val 353512"/>
              <a:gd name="f485" fmla="val 146726"/>
              <a:gd name="f486" fmla="val 354813"/>
              <a:gd name="f487" fmla="val 144088"/>
              <a:gd name="f488" fmla="val 355897"/>
              <a:gd name="f489" fmla="val 142028"/>
              <a:gd name="f490" fmla="val 358137"/>
              <a:gd name="f491" fmla="val 142534"/>
              <a:gd name="f492" fmla="val 361353"/>
              <a:gd name="f493" fmla="val 143185"/>
              <a:gd name="f494" fmla="val 365509"/>
              <a:gd name="f495" fmla="val 146184"/>
              <a:gd name="f496" fmla="val 366990"/>
              <a:gd name="f497" fmla="val 150087"/>
              <a:gd name="f498" fmla="val 366810"/>
              <a:gd name="f499" fmla="val 152183"/>
              <a:gd name="f500" fmla="val 366737"/>
              <a:gd name="f501" fmla="val 154242"/>
              <a:gd name="f502" fmla="val 366231"/>
              <a:gd name="f503" fmla="val 156338"/>
              <a:gd name="f504" fmla="val 366087"/>
              <a:gd name="f505" fmla="val 363051"/>
              <a:gd name="f506" fmla="val 239776"/>
              <a:gd name="f507" fmla="val 355969"/>
              <a:gd name="f508" fmla="val 281369"/>
              <a:gd name="f509" fmla="val 350079"/>
              <a:gd name="f510" fmla="val 384682"/>
              <a:gd name="f511" fmla="val 335407"/>
              <a:gd name="f512" fmla="val 487851"/>
              <a:gd name="f513" fmla="val 319941"/>
              <a:gd name="f514" fmla="val 592103"/>
              <a:gd name="f515" fmla="val 312678"/>
              <a:gd name="f516" fmla="val 672614"/>
              <a:gd name="f517" fmla="val 307077"/>
              <a:gd name="f518" fmla="val 753017"/>
              <a:gd name="f519" fmla="val 305198"/>
              <a:gd name="f520" fmla="val 833420"/>
              <a:gd name="f521" fmla="val 313328"/>
              <a:gd name="f522" fmla="val 839888"/>
              <a:gd name="f523" fmla="val 313979"/>
              <a:gd name="f524" fmla="val 850657"/>
              <a:gd name="f525" fmla="val 311124"/>
              <a:gd name="f526" fmla="val 850621"/>
              <a:gd name="f527" fmla="val 320230"/>
              <a:gd name="f528" fmla="val 328795"/>
              <a:gd name="f529" fmla="val 839816"/>
              <a:gd name="f530" fmla="val 327096"/>
              <a:gd name="f531" fmla="val 833348"/>
              <a:gd name="f532" fmla="val 327168"/>
              <a:gd name="f533" fmla="val 784239"/>
              <a:gd name="f534" fmla="val 327963"/>
              <a:gd name="f535" fmla="val 735419"/>
              <a:gd name="f536" fmla="val 332119"/>
              <a:gd name="f537" fmla="val 686527"/>
              <a:gd name="f538" fmla="val 336202"/>
              <a:gd name="f539" fmla="val 629251"/>
              <a:gd name="f540" fmla="val 340972"/>
              <a:gd name="f541" fmla="val 572192"/>
              <a:gd name="f542" fmla="val 347549"/>
              <a:gd name="f543" fmla="val 515314"/>
              <a:gd name="f544" fmla="val 355282"/>
              <a:gd name="f545" fmla="val 430611"/>
              <a:gd name="f546" fmla="val 346306"/>
              <a:gd name="f547" fmla="val 380758"/>
              <a:gd name="f548" fmla="val 262217"/>
              <a:gd name="f549" fmla="val 395899"/>
              <a:gd name="f550" fmla="val 230489"/>
              <a:gd name="f551" fmla="val 401609"/>
              <a:gd name="f552" fmla="val 198798"/>
              <a:gd name="f553" fmla="val 407354"/>
              <a:gd name="f554" fmla="val 167071"/>
              <a:gd name="f555" fmla="val 413100"/>
              <a:gd name="f556" fmla="val 153628"/>
              <a:gd name="f557" fmla="val 415557"/>
              <a:gd name="f558" fmla="val 149003"/>
              <a:gd name="f559" fmla="val 419677"/>
              <a:gd name="f560" fmla="val 151930"/>
              <a:gd name="f561" fmla="val 434493"/>
              <a:gd name="f562" fmla="val 155579"/>
              <a:gd name="f563" fmla="val 452994"/>
              <a:gd name="f564" fmla="val 156555"/>
              <a:gd name="f565" fmla="val 472002"/>
              <a:gd name="f566" fmla="val 158434"/>
              <a:gd name="f567" fmla="val 490829"/>
              <a:gd name="f568" fmla="val 160060"/>
              <a:gd name="f569" fmla="val 506873"/>
              <a:gd name="f570" fmla="val 161144"/>
              <a:gd name="f571" fmla="val 522954"/>
              <a:gd name="f572" fmla="val 162879"/>
              <a:gd name="f573" fmla="val 538962"/>
              <a:gd name="f574" fmla="val 164469"/>
              <a:gd name="f575" fmla="val 553705"/>
              <a:gd name="f576" fmla="val 166637"/>
              <a:gd name="f577" fmla="val 555151"/>
              <a:gd name="f578" fmla="val 181814"/>
              <a:gd name="f579" fmla="val 553272"/>
              <a:gd name="f580" fmla="val 183910"/>
              <a:gd name="f581" fmla="val 553019"/>
              <a:gd name="f582" fmla="val 186006"/>
              <a:gd name="f583" fmla="val 552802"/>
              <a:gd name="f584" fmla="val 188066"/>
              <a:gd name="f585" fmla="val 552368"/>
              <a:gd name="f586" fmla="val 271901"/>
              <a:gd name="f587" fmla="val 535493"/>
              <a:gd name="f588" fmla="val 356460"/>
              <a:gd name="f589" fmla="val 523857"/>
              <a:gd name="f590" fmla="val 441452"/>
              <a:gd name="f591" fmla="val 514317"/>
              <a:gd name="f592" fmla="val 525251"/>
              <a:gd name="f593" fmla="val 504886"/>
              <a:gd name="f594" fmla="val 609123"/>
              <a:gd name="f595" fmla="val 501850"/>
              <a:gd name="f596" fmla="val 693284"/>
              <a:gd name="f597" fmla="val 503223"/>
              <a:gd name="f598" fmla="val 697621"/>
              <a:gd name="f599" fmla="val 503296"/>
              <a:gd name="f600" fmla="val 702391"/>
              <a:gd name="f601" fmla="val 502501"/>
              <a:gd name="f602" fmla="val 707775"/>
              <a:gd name="f603" fmla="val 507596"/>
              <a:gd name="f604" fmla="val 700764"/>
              <a:gd name="f605" fmla="val 509728"/>
              <a:gd name="f606" fmla="val 696247"/>
              <a:gd name="f607" fmla="val 511860"/>
              <a:gd name="f608" fmla="val 691586"/>
              <a:gd name="f609" fmla="val 512330"/>
              <a:gd name="f610" fmla="val 646886"/>
              <a:gd name="f611" fmla="val 516919"/>
              <a:gd name="f612" fmla="val 603269"/>
              <a:gd name="f613" fmla="val 527760"/>
              <a:gd name="f614" fmla="val 559003"/>
              <a:gd name="f615" fmla="val 534698"/>
              <a:gd name="f616" fmla="val 439898"/>
              <a:gd name="f617" fmla="val 553344"/>
              <a:gd name="f618" fmla="val 321444"/>
              <a:gd name="f619" fmla="val 575243"/>
              <a:gd name="f620" fmla="val 203785"/>
              <a:gd name="f621" fmla="val 601477"/>
              <a:gd name="f622" fmla="val 164252"/>
              <a:gd name="f623" fmla="val 610295"/>
              <a:gd name="f624" fmla="val 163854"/>
              <a:gd name="f625" fmla="val 610367"/>
              <a:gd name="f626" fmla="val 167576"/>
              <a:gd name="f627" fmla="val 650984"/>
              <a:gd name="f628" fmla="val 170251"/>
              <a:gd name="f629" fmla="val 679784"/>
              <a:gd name="f630" fmla="val 168661"/>
              <a:gd name="f631" fmla="val 679640"/>
              <a:gd name="f632" fmla="val 194679"/>
              <a:gd name="f633" fmla="val 668365"/>
              <a:gd name="f634" fmla="val 368602"/>
              <a:gd name="f635" fmla="val 593130"/>
              <a:gd name="f636" fmla="val 550800"/>
              <a:gd name="f637" fmla="val 555729"/>
              <a:gd name="f638" fmla="val 739864"/>
              <a:gd name="f639" fmla="val 550128"/>
              <a:gd name="f640" fmla="val 772133"/>
              <a:gd name="f641" fmla="val 549188"/>
              <a:gd name="f642" fmla="val 804294"/>
              <a:gd name="f643" fmla="val 551429"/>
              <a:gd name="f644" fmla="val 836528"/>
              <a:gd name="f645" fmla="val 552838"/>
              <a:gd name="f646" fmla="val 903163"/>
              <a:gd name="f647" fmla="val 555765"/>
              <a:gd name="f648" fmla="val 969111"/>
              <a:gd name="f649" fmla="val 563824"/>
              <a:gd name="f650" fmla="val 1034553"/>
              <a:gd name="f651" fmla="val 576471"/>
              <a:gd name="f652" fmla="val 1050381"/>
              <a:gd name="f653" fmla="val 579507"/>
              <a:gd name="f654" fmla="val 1066028"/>
              <a:gd name="f655" fmla="val 583482"/>
              <a:gd name="f656" fmla="val 1081928"/>
              <a:gd name="f657" fmla="val 586120"/>
              <a:gd name="f658" fmla="val 1094937"/>
              <a:gd name="f659" fmla="val 588288"/>
              <a:gd name="f660" fmla="val 1098659"/>
              <a:gd name="f661" fmla="val 584999"/>
              <a:gd name="f662" fmla="val 1098948"/>
              <a:gd name="f663" fmla="val 571954"/>
              <a:gd name="f664" fmla="val 1099201"/>
              <a:gd name="f665" fmla="val 560065"/>
              <a:gd name="f666" fmla="val 548068"/>
              <a:gd name="f667" fmla="val 1097900"/>
              <a:gd name="f668" fmla="val 536216"/>
              <a:gd name="f669" fmla="val 1096563"/>
              <a:gd name="f670" fmla="val 520930"/>
              <a:gd name="f671" fmla="val 1093636"/>
              <a:gd name="f672" fmla="val 517931"/>
              <a:gd name="f673" fmla="val 1078386"/>
              <a:gd name="f674" fmla="val 517425"/>
              <a:gd name="f675" fmla="val 1049658"/>
              <a:gd name="f676" fmla="val 516449"/>
              <a:gd name="f677" fmla="val 1021111"/>
              <a:gd name="f678" fmla="val 512799"/>
              <a:gd name="f679" fmla="val 992274"/>
              <a:gd name="f680" fmla="val 513197"/>
              <a:gd name="f681" fmla="val 968461"/>
              <a:gd name="f682" fmla="val 513522"/>
              <a:gd name="f683" fmla="val 944538"/>
              <a:gd name="f684" fmla="val 513125"/>
              <a:gd name="f685" fmla="val 920797"/>
              <a:gd name="f686" fmla="val 511499"/>
              <a:gd name="f687" fmla="val 887154"/>
              <a:gd name="f688" fmla="val 509186"/>
              <a:gd name="f689" fmla="val 853620"/>
              <a:gd name="f690" fmla="val 508644"/>
              <a:gd name="f691" fmla="val 819977"/>
              <a:gd name="f692" fmla="val 511643"/>
              <a:gd name="f693" fmla="val 811630"/>
              <a:gd name="f694" fmla="val 512402"/>
              <a:gd name="f695" fmla="val 803174"/>
              <a:gd name="f696" fmla="val 512041"/>
              <a:gd name="f697" fmla="val 794790"/>
              <a:gd name="f698" fmla="val 511715"/>
              <a:gd name="f699" fmla="val 792116"/>
              <a:gd name="f700" fmla="val 511607"/>
              <a:gd name="f701" fmla="val 789153"/>
              <a:gd name="f702" fmla="val 510234"/>
              <a:gd name="f703" fmla="val 788503"/>
              <a:gd name="f704" fmla="val 507018"/>
              <a:gd name="f705" fmla="val 787636"/>
              <a:gd name="f706" fmla="val 502609"/>
              <a:gd name="f707" fmla="val 790852"/>
              <a:gd name="f708" fmla="val 500694"/>
              <a:gd name="f709" fmla="val 794248"/>
              <a:gd name="f710" fmla="val 499754"/>
              <a:gd name="f711" fmla="val 797573"/>
              <a:gd name="f712" fmla="val 498815"/>
              <a:gd name="f713" fmla="val 801150"/>
              <a:gd name="f714" fmla="val 498743"/>
              <a:gd name="f715" fmla="val 804619"/>
              <a:gd name="f716" fmla="val 498309"/>
              <a:gd name="f717" fmla="val 841442"/>
              <a:gd name="f718" fmla="val 493683"/>
              <a:gd name="f719" fmla="val 878265"/>
              <a:gd name="f720" fmla="val 488841"/>
              <a:gd name="f721" fmla="val 915124"/>
              <a:gd name="f722" fmla="val 484541"/>
              <a:gd name="f723" fmla="val 961053"/>
              <a:gd name="f724" fmla="val 479157"/>
              <a:gd name="f725" fmla="val 1006982"/>
              <a:gd name="f726" fmla="val 473772"/>
              <a:gd name="f727" fmla="val 1053308"/>
              <a:gd name="f728" fmla="val 473231"/>
              <a:gd name="f729" fmla="val 1061728"/>
              <a:gd name="f730" fmla="val 473122"/>
              <a:gd name="f731" fmla="val 1070184"/>
              <a:gd name="f732" fmla="val 473375"/>
              <a:gd name="f733" fmla="val 1078531"/>
              <a:gd name="f734" fmla="val 472616"/>
              <a:gd name="f735" fmla="val 1090637"/>
              <a:gd name="f736" fmla="val 471496"/>
              <a:gd name="f737" fmla="val 1094756"/>
              <a:gd name="f738" fmla="val 467015"/>
              <a:gd name="f739" fmla="val 1094359"/>
              <a:gd name="f740" fmla="val 457439"/>
              <a:gd name="f741" fmla="val 1093889"/>
              <a:gd name="f742" fmla="val 446417"/>
              <a:gd name="f743" fmla="val 1085867"/>
              <a:gd name="f744" fmla="val 446237"/>
              <a:gd name="f745" fmla="val 1077989"/>
              <a:gd name="f746" fmla="val 445659"/>
              <a:gd name="f747" fmla="val 1048647"/>
              <a:gd name="f748" fmla="val 443454"/>
              <a:gd name="f749" fmla="val 1019376"/>
              <a:gd name="f750" fmla="val 443310"/>
              <a:gd name="f751" fmla="val 989853"/>
              <a:gd name="f752" fmla="val 444719"/>
              <a:gd name="f753" fmla="val 924772"/>
              <a:gd name="f754" fmla="val 447863"/>
              <a:gd name="f755" fmla="val 859655"/>
              <a:gd name="f756" fmla="val 450429"/>
              <a:gd name="f757" fmla="val 794538"/>
              <a:gd name="f758" fmla="val 453536"/>
              <a:gd name="f759" fmla="val 702138"/>
              <a:gd name="f760" fmla="val 457909"/>
              <a:gd name="f761" fmla="val 609882"/>
              <a:gd name="f762" fmla="val 463582"/>
              <a:gd name="f763" fmla="val 517663"/>
              <a:gd name="f764" fmla="val 470665"/>
              <a:gd name="f765" fmla="val 452004"/>
              <a:gd name="f766" fmla="val 475724"/>
              <a:gd name="f767" fmla="val 386380"/>
              <a:gd name="f768" fmla="val 480675"/>
              <a:gd name="f769" fmla="val 320866"/>
              <a:gd name="f770" fmla="val 487287"/>
              <a:gd name="f771" fmla="val 313313"/>
              <a:gd name="f772" fmla="val 488046"/>
              <a:gd name="f773" fmla="val 305147"/>
              <a:gd name="f774" fmla="val 490106"/>
              <a:gd name="f775" fmla="val 296618"/>
              <a:gd name="f776" fmla="val 484866"/>
              <a:gd name="f777" fmla="val 301894"/>
              <a:gd name="f778" fmla="val 479843"/>
              <a:gd name="f779" fmla="val 306664"/>
              <a:gd name="f780" fmla="val 478976"/>
              <a:gd name="f781" fmla="val 311470"/>
              <a:gd name="f782" fmla="val 478326"/>
              <a:gd name="f783" fmla="val 366325"/>
              <a:gd name="f784" fmla="val 470990"/>
              <a:gd name="f785" fmla="val 421143"/>
              <a:gd name="f786" fmla="val 463546"/>
              <a:gd name="f787" fmla="val 475998"/>
              <a:gd name="f788" fmla="val 456463"/>
              <a:gd name="f789" fmla="val 535044"/>
              <a:gd name="f790" fmla="val 448803"/>
              <a:gd name="f791" fmla="val 594091"/>
              <a:gd name="f792" fmla="val 441395"/>
              <a:gd name="f793" fmla="val 653173"/>
              <a:gd name="f794" fmla="val 434059"/>
              <a:gd name="f795" fmla="val 706691"/>
              <a:gd name="f796" fmla="val 427410"/>
              <a:gd name="f797" fmla="val 760208"/>
              <a:gd name="f798" fmla="val 420833"/>
              <a:gd name="f799" fmla="val 813726"/>
              <a:gd name="f800" fmla="val 414437"/>
              <a:gd name="f801" fmla="val 857523"/>
              <a:gd name="f802" fmla="val 409197"/>
              <a:gd name="f803" fmla="val 901320"/>
              <a:gd name="f804" fmla="val 403849"/>
              <a:gd name="f805" fmla="val 945225"/>
              <a:gd name="f806" fmla="val 399368"/>
              <a:gd name="f807" fmla="val 990504"/>
              <a:gd name="f808" fmla="val 394743"/>
              <a:gd name="f809" fmla="val 1035674"/>
              <a:gd name="f810" fmla="val 388058"/>
              <a:gd name="f811" fmla="val 1081422"/>
              <a:gd name="f812" fmla="val 390334"/>
              <a:gd name="f813" fmla="val 1084602"/>
              <a:gd name="f814" fmla="val 390479"/>
              <a:gd name="f815" fmla="val 1088288"/>
              <a:gd name="f816" fmla="val 391960"/>
              <a:gd name="f817" fmla="val 1091468"/>
              <a:gd name="f818" fmla="val 387263"/>
              <a:gd name="f819" fmla="val 1084963"/>
              <a:gd name="f820" fmla="val 381662"/>
              <a:gd name="f821" fmla="val 1077086"/>
              <a:gd name="f822" fmla="val 383613"/>
              <a:gd name="f823" fmla="val 1070003"/>
              <a:gd name="f824" fmla="val 383577"/>
              <a:gd name="f825" fmla="val 970448"/>
              <a:gd name="f826" fmla="val 382782"/>
              <a:gd name="f827" fmla="val 870893"/>
              <a:gd name="f828" fmla="val 381770"/>
              <a:gd name="f829" fmla="val 771591"/>
              <a:gd name="f830" fmla="val 390949"/>
              <a:gd name="f831" fmla="val 749982"/>
              <a:gd name="f832" fmla="val 392936"/>
              <a:gd name="f833" fmla="val 728300"/>
              <a:gd name="f834" fmla="val 394598"/>
              <a:gd name="f835" fmla="val 706655"/>
              <a:gd name="f836" fmla="val 396261"/>
              <a:gd name="f837" fmla="val 701957"/>
              <a:gd name="f838" fmla="val 396622"/>
              <a:gd name="f839" fmla="val 695525"/>
              <a:gd name="f840" fmla="val 398176"/>
              <a:gd name="f841" fmla="val 694115"/>
              <a:gd name="f842" fmla="val 392105"/>
              <a:gd name="f843" fmla="val 692562"/>
              <a:gd name="f844" fmla="val 385420"/>
              <a:gd name="f845" fmla="val 699536"/>
              <a:gd name="f846" fmla="val 385311"/>
              <a:gd name="f847" fmla="val 703836"/>
              <a:gd name="f848" fmla="val 383685"/>
              <a:gd name="f849" fmla="val 706438"/>
              <a:gd name="f850" fmla="val 382709"/>
              <a:gd name="f851" fmla="val 709220"/>
              <a:gd name="f852" fmla="val 382023"/>
              <a:gd name="f853" fmla="val 711967"/>
              <a:gd name="f854" fmla="val 381517"/>
              <a:gd name="f855" fmla="val 816797"/>
              <a:gd name="f856" fmla="val 362979"/>
              <a:gd name="f857" fmla="val 921628"/>
              <a:gd name="f858" fmla="val 344442"/>
              <a:gd name="f859" fmla="val 1028193"/>
              <a:gd name="f860" fmla="val 338045"/>
              <a:gd name="f861" fmla="val 1047056"/>
              <a:gd name="f862" fmla="val 336925"/>
              <a:gd name="f863" fmla="val 1065883"/>
              <a:gd name="f864" fmla="val 334649"/>
              <a:gd name="f865" fmla="val 1084819"/>
              <a:gd name="f866" fmla="val 334504"/>
              <a:gd name="f867" fmla="val 1094467"/>
              <a:gd name="f868" fmla="val 334432"/>
              <a:gd name="f869" fmla="val 1098731"/>
              <a:gd name="f870" fmla="val 329879"/>
              <a:gd name="f871" fmla="val 1098803"/>
              <a:gd name="f872" fmla="val 320303"/>
              <a:gd name="f873" fmla="val 1098876"/>
              <a:gd name="f874" fmla="val 308739"/>
              <a:gd name="f875" fmla="val 1096491"/>
              <a:gd name="f876" fmla="val 305740"/>
              <a:gd name="f877" fmla="val 1082940"/>
              <a:gd name="f878" fmla="val 302777"/>
              <a:gd name="f879" fmla="val 1021797"/>
              <a:gd name="f880" fmla="val 289406"/>
              <a:gd name="f881" fmla="val 959969"/>
              <a:gd name="f882" fmla="val 282360"/>
              <a:gd name="f883" fmla="val 897381"/>
              <a:gd name="f884" fmla="val 282179"/>
              <a:gd name="f885" fmla="val 881951"/>
              <a:gd name="f886" fmla="val 282143"/>
              <a:gd name="f887" fmla="val 866521"/>
              <a:gd name="f888" fmla="val 282215"/>
              <a:gd name="f889" fmla="val 851090"/>
              <a:gd name="f890" fmla="val 281962"/>
              <a:gd name="f891" fmla="val 847116"/>
              <a:gd name="f892" fmla="val 281890"/>
              <a:gd name="f893" fmla="val 842273"/>
              <a:gd name="f894" fmla="val 282071"/>
              <a:gd name="f895" fmla="val 841948"/>
              <a:gd name="f896" fmla="val 275169"/>
              <a:gd name="f897" fmla="val 849139"/>
              <a:gd name="f898" fmla="val 269242"/>
              <a:gd name="f899" fmla="val 858571"/>
              <a:gd name="f900" fmla="val 268953"/>
              <a:gd name="f901" fmla="val 867316"/>
              <a:gd name="f902" fmla="val 268050"/>
              <a:gd name="f903" fmla="val 935577"/>
              <a:gd name="f904" fmla="val 261112"/>
              <a:gd name="f905" fmla="val 1003802"/>
              <a:gd name="f906" fmla="val 252475"/>
              <a:gd name="f907" fmla="val 1072677"/>
              <a:gd name="f908" fmla="val 258438"/>
              <a:gd name="f909" fmla="val 1077555"/>
              <a:gd name="f910" fmla="val 258871"/>
              <a:gd name="f911" fmla="val 1082506"/>
              <a:gd name="f912" fmla="val 258835"/>
              <a:gd name="f913" fmla="val 1087384"/>
              <a:gd name="f914" fmla="val 258654"/>
              <a:gd name="f915" fmla="val 1100466"/>
              <a:gd name="f916" fmla="val 258112"/>
              <a:gd name="f917" fmla="val 1105344"/>
              <a:gd name="f918" fmla="val 253126"/>
              <a:gd name="f919" fmla="val 1104910"/>
              <a:gd name="f920" fmla="val 240803"/>
              <a:gd name="f921" fmla="val 1104513"/>
              <a:gd name="f922" fmla="val 228372"/>
              <a:gd name="f923" fmla="val 1094864"/>
              <a:gd name="f924" fmla="val 231191"/>
              <a:gd name="f925" fmla="val 1087818"/>
              <a:gd name="f926" fmla="val 231299"/>
              <a:gd name="f927" fmla="val 1055585"/>
              <a:gd name="f928" fmla="val 231769"/>
              <a:gd name="f929" fmla="val 1023387"/>
              <a:gd name="f930" fmla="val 233142"/>
              <a:gd name="f931" fmla="val 991154"/>
              <a:gd name="f932" fmla="val 234335"/>
              <a:gd name="f933" fmla="val 905006"/>
              <a:gd name="f934" fmla="val 237479"/>
              <a:gd name="f935" fmla="val 818821"/>
              <a:gd name="f936" fmla="val 239755"/>
              <a:gd name="f937" fmla="val 732673"/>
              <a:gd name="f938" fmla="val 675939"/>
              <a:gd name="f939" fmla="val 245935"/>
              <a:gd name="f940" fmla="val 619169"/>
              <a:gd name="f941" fmla="val 247019"/>
              <a:gd name="f942" fmla="val 562435"/>
              <a:gd name="f943" fmla="val 248862"/>
              <a:gd name="f944" fmla="val 555461"/>
              <a:gd name="f945" fmla="val 249078"/>
              <a:gd name="f946" fmla="val 548487"/>
              <a:gd name="f947" fmla="val 250235"/>
              <a:gd name="f948" fmla="val 541513"/>
              <a:gd name="f949" fmla="val 250741"/>
              <a:gd name="f950" fmla="val 515097"/>
              <a:gd name="f951" fmla="val 252584"/>
              <a:gd name="f952" fmla="val 488682"/>
              <a:gd name="f953" fmla="val 253523"/>
              <a:gd name="f954" fmla="val 458906"/>
              <a:gd name="f955" fmla="+- 0 0 -90"/>
              <a:gd name="f956" fmla="*/ f3 1 1193127"/>
              <a:gd name="f957" fmla="*/ f4 1 763693"/>
              <a:gd name="f958" fmla="val f5"/>
              <a:gd name="f959" fmla="val f6"/>
              <a:gd name="f960" fmla="val f7"/>
              <a:gd name="f961" fmla="*/ f955 f0 1"/>
              <a:gd name="f962" fmla="+- f960 0 f958"/>
              <a:gd name="f963" fmla="+- f959 0 f958"/>
              <a:gd name="f964" fmla="*/ f961 1 f2"/>
              <a:gd name="f965" fmla="*/ f963 1 1193127"/>
              <a:gd name="f966" fmla="*/ f962 1 763693"/>
              <a:gd name="f967" fmla="*/ 101267 f963 1"/>
              <a:gd name="f968" fmla="*/ 652249 f962 1"/>
              <a:gd name="f969" fmla="*/ 40016 f963 1"/>
              <a:gd name="f970" fmla="*/ 216628 f962 1"/>
              <a:gd name="f971" fmla="*/ 6663 f963 1"/>
              <a:gd name="f972" fmla="*/ 137562 f962 1"/>
              <a:gd name="f973" fmla="*/ 28850 f963 1"/>
              <a:gd name="f974" fmla="*/ 86538 f962 1"/>
              <a:gd name="f975" fmla="*/ 117709 f963 1"/>
              <a:gd name="f976" fmla="*/ 70277 f962 1"/>
              <a:gd name="f977" fmla="*/ 238078 f963 1"/>
              <a:gd name="f978" fmla="*/ 51378 f962 1"/>
              <a:gd name="f979" fmla="*/ 388043 f963 1"/>
              <a:gd name="f980" fmla="*/ 32009 f962 1"/>
              <a:gd name="f981" fmla="*/ 536309 f963 1"/>
              <a:gd name="f982" fmla="*/ 16181 f962 1"/>
              <a:gd name="f983" fmla="*/ 674566 f963 1"/>
              <a:gd name="f984" fmla="*/ 5738 f962 1"/>
              <a:gd name="f985" fmla="*/ 838407 f963 1"/>
              <a:gd name="f986" fmla="*/ 426 f962 1"/>
              <a:gd name="f987" fmla="*/ 1012727 f963 1"/>
              <a:gd name="f988" fmla="*/ 4979 f962 1"/>
              <a:gd name="f989" fmla="*/ 1129953 f963 1"/>
              <a:gd name="f990" fmla="*/ 14772 f962 1"/>
              <a:gd name="f991" fmla="*/ 1163270 f963 1"/>
              <a:gd name="f992" fmla="*/ 19072 f962 1"/>
              <a:gd name="f993" fmla="*/ 1192504 f963 1"/>
              <a:gd name="f994" fmla="*/ 59111 f962 1"/>
              <a:gd name="f995" fmla="*/ 1183904 f963 1"/>
              <a:gd name="f996" fmla="*/ 108798 f962 1"/>
              <a:gd name="f997" fmla="*/ 1160090 f963 1"/>
              <a:gd name="f998" fmla="*/ 525664 f962 1"/>
              <a:gd name="f999" fmla="*/ 1166631 f963 1"/>
              <a:gd name="f1000" fmla="*/ 607332 f962 1"/>
              <a:gd name="f1001" fmla="*/ 1167426 f963 1"/>
              <a:gd name="f1002" fmla="*/ 619907 f962 1"/>
              <a:gd name="f1003" fmla="*/ 1132916 f963 1"/>
              <a:gd name="f1004" fmla="*/ 656224 f962 1"/>
              <a:gd name="f1005" fmla="*/ 1087095 f963 1"/>
              <a:gd name="f1006" fmla="*/ 650586 f962 1"/>
              <a:gd name="f1007" fmla="*/ 940202 f963 1"/>
              <a:gd name="f1008" fmla="*/ 624749 f962 1"/>
              <a:gd name="f1009" fmla="*/ 692706 f963 1"/>
              <a:gd name="f1010" fmla="*/ 616871 f962 1"/>
              <a:gd name="f1011" fmla="*/ 447703 f963 1"/>
              <a:gd name="f1012" fmla="*/ 652682 f962 1"/>
              <a:gd name="f1013" fmla="*/ 163096 f963 1"/>
              <a:gd name="f1014" fmla="*/ 754152 f962 1"/>
              <a:gd name="f1015" fmla="*/ 715306 f962 1"/>
              <a:gd name="f1016" fmla="*/ 652212 f962 1"/>
              <a:gd name="f1017" fmla="*/ 458725 f963 1"/>
              <a:gd name="f1018" fmla="*/ 251969 f962 1"/>
              <a:gd name="f1019" fmla="*/ 472999 f963 1"/>
              <a:gd name="f1020" fmla="*/ 242899 f962 1"/>
              <a:gd name="f1021" fmla="*/ 539597 f963 1"/>
              <a:gd name="f1022" fmla="*/ 233793 f962 1"/>
              <a:gd name="f1023" fmla="*/ 800428 f963 1"/>
              <a:gd name="f1024" fmla="*/ 203113 f962 1"/>
              <a:gd name="f1025" fmla="*/ 988769 f963 1"/>
              <a:gd name="f1026" fmla="*/ 186635 f962 1"/>
              <a:gd name="f1027" fmla="*/ 1078928 f963 1"/>
              <a:gd name="f1028" fmla="*/ 180998 f962 1"/>
              <a:gd name="f1029" fmla="*/ 1117992 f963 1"/>
              <a:gd name="f1030" fmla="*/ 141610 f962 1"/>
              <a:gd name="f1031" fmla="*/ 1118353 f963 1"/>
              <a:gd name="f1032" fmla="*/ 139550 f962 1"/>
              <a:gd name="f1033" fmla="*/ 1108054 f963 1"/>
              <a:gd name="f1034" fmla="*/ 127191 f962 1"/>
              <a:gd name="f1035" fmla="*/ 1095443 f963 1"/>
              <a:gd name="f1036" fmla="*/ 126975 f962 1"/>
              <a:gd name="f1037" fmla="*/ 700042 f963 1"/>
              <a:gd name="f1038" fmla="*/ 121735 f962 1"/>
              <a:gd name="f1039" fmla="*/ 683383 f963 1"/>
              <a:gd name="f1040" fmla="*/ 120145 f962 1"/>
              <a:gd name="f1041" fmla="*/ 679263 f963 1"/>
              <a:gd name="f1042" fmla="*/ 116061 f962 1"/>
              <a:gd name="f1043" fmla="*/ 109918 f962 1"/>
              <a:gd name="f1044" fmla="*/ 695669 f963 1"/>
              <a:gd name="f1045" fmla="*/ 107570 f962 1"/>
              <a:gd name="f1046" fmla="*/ 770688 f963 1"/>
              <a:gd name="f1047" fmla="*/ 97813 f962 1"/>
              <a:gd name="f1048" fmla="*/ 1017678 f963 1"/>
              <a:gd name="f1049" fmla="*/ 78010 f962 1"/>
              <a:gd name="f1050" fmla="*/ 1110258 f963 1"/>
              <a:gd name="f1051" fmla="*/ 77793 f962 1"/>
              <a:gd name="f1052" fmla="*/ 1123954 f963 1"/>
              <a:gd name="f1053" fmla="*/ 73059 f962 1"/>
              <a:gd name="f1054" fmla="*/ 923001 f963 1"/>
              <a:gd name="f1055" fmla="*/ 59436 f962 1"/>
              <a:gd name="f1056" fmla="*/ 693826 f963 1"/>
              <a:gd name="f1057" fmla="*/ 62833 f962 1"/>
              <a:gd name="f1058" fmla="*/ 551269 f963 1"/>
              <a:gd name="f1059" fmla="*/ 72879 f962 1"/>
              <a:gd name="f1060" fmla="*/ 361158 f963 1"/>
              <a:gd name="f1061" fmla="*/ 93115 f962 1"/>
              <a:gd name="f1062" fmla="*/ 159663 f963 1"/>
              <a:gd name="f1063" fmla="*/ 123325 f962 1"/>
              <a:gd name="f1064" fmla="*/ 96027 f963 1"/>
              <a:gd name="f1065" fmla="*/ 137346 f962 1"/>
              <a:gd name="f1066" fmla="*/ 85439 f963 1"/>
              <a:gd name="f1067" fmla="*/ 145079 f962 1"/>
              <a:gd name="f1068" fmla="*/ 96605 f963 1"/>
              <a:gd name="f1069" fmla="*/ 174204 f962 1"/>
              <a:gd name="f1070" fmla="*/ 118431 f963 1"/>
              <a:gd name="f1071" fmla="*/ 173843 f962 1"/>
              <a:gd name="f1072" fmla="*/ 238512 f963 1"/>
              <a:gd name="f1073" fmla="*/ 153065 f962 1"/>
              <a:gd name="f1074" fmla="*/ 384790 f963 1"/>
              <a:gd name="f1075" fmla="*/ 137852 f962 1"/>
              <a:gd name="f1076" fmla="*/ 447776 f963 1"/>
              <a:gd name="f1077" fmla="*/ 134527 f962 1"/>
              <a:gd name="f1078" fmla="*/ 457821 f963 1"/>
              <a:gd name="f1079" fmla="*/ 139875 f962 1"/>
              <a:gd name="f1080" fmla="*/ 449546 f963 1"/>
              <a:gd name="f1081" fmla="*/ 147211 f962 1"/>
              <a:gd name="f1082" fmla="*/ 410050 f963 1"/>
              <a:gd name="f1083" fmla="*/ 153029 f962 1"/>
              <a:gd name="f1084" fmla="*/ 128802 f963 1"/>
              <a:gd name="f1085" fmla="*/ 214352 f962 1"/>
              <a:gd name="f1086" fmla="*/ 114782 f963 1"/>
              <a:gd name="f1087" fmla="*/ 218688 f962 1"/>
              <a:gd name="f1088" fmla="*/ 110807 f963 1"/>
              <a:gd name="f1089" fmla="*/ 225156 f962 1"/>
              <a:gd name="f1090" fmla="*/ 116661 f963 1"/>
              <a:gd name="f1091" fmla="*/ 230035 f962 1"/>
              <a:gd name="f1092" fmla="*/ 131187 f963 1"/>
              <a:gd name="f1093" fmla="*/ 227975 f962 1"/>
              <a:gd name="f1094" fmla="*/ 585165 f963 1"/>
              <a:gd name="f1095" fmla="*/ 171169 f962 1"/>
              <a:gd name="f1096" fmla="*/ 633551 f963 1"/>
              <a:gd name="f1097" fmla="*/ 170410 f962 1"/>
              <a:gd name="f1098" fmla="*/ 646054 f963 1"/>
              <a:gd name="f1099" fmla="*/ 171566 f962 1"/>
              <a:gd name="f1100" fmla="*/ 648981 f963 1"/>
              <a:gd name="f1101" fmla="*/ 176264 f962 1"/>
              <a:gd name="f1102" fmla="*/ 646633 f963 1"/>
              <a:gd name="f1103" fmla="*/ 179336 f962 1"/>
              <a:gd name="f1104" fmla="*/ 634346 f963 1"/>
              <a:gd name="f1105" fmla="*/ 181612 f962 1"/>
              <a:gd name="f1106" fmla="*/ 525902 f963 1"/>
              <a:gd name="f1107" fmla="*/ 194983 f962 1"/>
              <a:gd name="f1108" fmla="*/ 149653 f963 1"/>
              <a:gd name="f1109" fmla="*/ 274193 f962 1"/>
              <a:gd name="f1110" fmla="*/ 133536 f963 1"/>
              <a:gd name="f1111" fmla="*/ 279035 f962 1"/>
              <a:gd name="f1112" fmla="*/ 127429 f963 1"/>
              <a:gd name="f1113" fmla="*/ 298296 f962 1"/>
              <a:gd name="f1114" fmla="*/ 142317 f963 1"/>
              <a:gd name="f1115" fmla="*/ 311485 f962 1"/>
              <a:gd name="f1116" fmla="*/ 244835 f963 1"/>
              <a:gd name="f1117" fmla="*/ 302379 f962 1"/>
              <a:gd name="f1118" fmla="*/ 305544 f963 1"/>
              <a:gd name="f1119" fmla="*/ 297356 f962 1"/>
              <a:gd name="f1120" fmla="*/ 313349 f963 1"/>
              <a:gd name="f1121" fmla="*/ 302343 f962 1"/>
              <a:gd name="f1122" fmla="*/ 308254 f963 1"/>
              <a:gd name="f1123" fmla="*/ 308089 f962 1"/>
              <a:gd name="f1124" fmla="*/ 298281 f963 1"/>
              <a:gd name="f1125" fmla="*/ 311377 f962 1"/>
              <a:gd name="f1126" fmla="*/ 156808 f963 1"/>
              <a:gd name="f1127" fmla="*/ 351922 f962 1"/>
              <a:gd name="f1128" fmla="*/ 146726 f963 1"/>
              <a:gd name="f1129" fmla="*/ 354813 f962 1"/>
              <a:gd name="f1130" fmla="*/ 142534 f963 1"/>
              <a:gd name="f1131" fmla="*/ 361353 f962 1"/>
              <a:gd name="f1132" fmla="*/ 150087 f963 1"/>
              <a:gd name="f1133" fmla="*/ 366810 f962 1"/>
              <a:gd name="f1134" fmla="*/ 156338 f963 1"/>
              <a:gd name="f1135" fmla="*/ 366087 f962 1"/>
              <a:gd name="f1136" fmla="*/ 281369 f963 1"/>
              <a:gd name="f1137" fmla="*/ 350079 f962 1"/>
              <a:gd name="f1138" fmla="*/ 592103 f963 1"/>
              <a:gd name="f1139" fmla="*/ 312678 f962 1"/>
              <a:gd name="f1140" fmla="*/ 833420 f963 1"/>
              <a:gd name="f1141" fmla="*/ 313328 f962 1"/>
              <a:gd name="f1142" fmla="*/ 850621 f963 1"/>
              <a:gd name="f1143" fmla="*/ 320230 f962 1"/>
              <a:gd name="f1144" fmla="*/ 833348 f963 1"/>
              <a:gd name="f1145" fmla="*/ 327168 f962 1"/>
              <a:gd name="f1146" fmla="*/ 686527 f963 1"/>
              <a:gd name="f1147" fmla="*/ 336202 f962 1"/>
              <a:gd name="f1148" fmla="*/ 515314 f963 1"/>
              <a:gd name="f1149" fmla="*/ 355282 f962 1"/>
              <a:gd name="f1150" fmla="*/ 262217 f963 1"/>
              <a:gd name="f1151" fmla="*/ 395899 f962 1"/>
              <a:gd name="f1152" fmla="*/ 167071 f963 1"/>
              <a:gd name="f1153" fmla="*/ 413100 f962 1"/>
              <a:gd name="f1154" fmla="*/ 151930 f963 1"/>
              <a:gd name="f1155" fmla="*/ 434493 f962 1"/>
              <a:gd name="f1156" fmla="*/ 158434 f963 1"/>
              <a:gd name="f1157" fmla="*/ 490829 f962 1"/>
              <a:gd name="f1158" fmla="*/ 162879 f963 1"/>
              <a:gd name="f1159" fmla="*/ 538962 f962 1"/>
              <a:gd name="f1160" fmla="*/ 181814 f963 1"/>
              <a:gd name="f1161" fmla="*/ 553272 f962 1"/>
              <a:gd name="f1162" fmla="*/ 188066 f963 1"/>
              <a:gd name="f1163" fmla="*/ 552368 f962 1"/>
              <a:gd name="f1164" fmla="*/ 441452 f963 1"/>
              <a:gd name="f1165" fmla="*/ 514317 f962 1"/>
              <a:gd name="f1166" fmla="*/ 693284 f963 1"/>
              <a:gd name="f1167" fmla="*/ 503223 f962 1"/>
              <a:gd name="f1168" fmla="*/ 707775 f963 1"/>
              <a:gd name="f1169" fmla="*/ 507596 f962 1"/>
              <a:gd name="f1170" fmla="*/ 691586 f963 1"/>
              <a:gd name="f1171" fmla="*/ 512330 f962 1"/>
              <a:gd name="f1172" fmla="*/ 559003 f963 1"/>
              <a:gd name="f1173" fmla="*/ 534698 f962 1"/>
              <a:gd name="f1174" fmla="*/ 203785 f963 1"/>
              <a:gd name="f1175" fmla="*/ 601477 f962 1"/>
              <a:gd name="f1176" fmla="*/ 167576 f963 1"/>
              <a:gd name="f1177" fmla="*/ 650984 f962 1"/>
              <a:gd name="f1178" fmla="*/ 194679 f963 1"/>
              <a:gd name="f1179" fmla="*/ 668365 f962 1"/>
              <a:gd name="f1180" fmla="*/ 739864 f963 1"/>
              <a:gd name="f1181" fmla="*/ 550128 f962 1"/>
              <a:gd name="f1182" fmla="*/ 836528 f963 1"/>
              <a:gd name="f1183" fmla="*/ 552838 f962 1"/>
              <a:gd name="f1184" fmla="*/ 1034553 f963 1"/>
              <a:gd name="f1185" fmla="*/ 576471 f962 1"/>
              <a:gd name="f1186" fmla="*/ 1081928 f963 1"/>
              <a:gd name="f1187" fmla="*/ 586120 f962 1"/>
              <a:gd name="f1188" fmla="*/ 1098948 f963 1"/>
              <a:gd name="f1189" fmla="*/ 571954 f962 1"/>
              <a:gd name="f1190" fmla="*/ 1097900 f963 1"/>
              <a:gd name="f1191" fmla="*/ 536216 f962 1"/>
              <a:gd name="f1192" fmla="*/ 1078386 f963 1"/>
              <a:gd name="f1193" fmla="*/ 517425 f962 1"/>
              <a:gd name="f1194" fmla="*/ 992274 f963 1"/>
              <a:gd name="f1195" fmla="*/ 513197 f962 1"/>
              <a:gd name="f1196" fmla="*/ 920797 f963 1"/>
              <a:gd name="f1197" fmla="*/ 511499 f962 1"/>
              <a:gd name="f1198" fmla="*/ 819977 f963 1"/>
              <a:gd name="f1199" fmla="*/ 511643 f962 1"/>
              <a:gd name="f1200" fmla="*/ 794790 f963 1"/>
              <a:gd name="f1201" fmla="*/ 511715 f962 1"/>
              <a:gd name="f1202" fmla="*/ 788503 f963 1"/>
              <a:gd name="f1203" fmla="*/ 507018 f962 1"/>
              <a:gd name="f1204" fmla="*/ 794248 f963 1"/>
              <a:gd name="f1205" fmla="*/ 499754 f962 1"/>
              <a:gd name="f1206" fmla="*/ 804619 f963 1"/>
              <a:gd name="f1207" fmla="*/ 498309 f962 1"/>
              <a:gd name="f1208" fmla="*/ 915124 f963 1"/>
              <a:gd name="f1209" fmla="*/ 484541 f962 1"/>
              <a:gd name="f1210" fmla="*/ 1053308 f963 1"/>
              <a:gd name="f1211" fmla="*/ 473231 f962 1"/>
              <a:gd name="f1212" fmla="*/ 1078531 f963 1"/>
              <a:gd name="f1213" fmla="*/ 472616 f962 1"/>
              <a:gd name="f1214" fmla="*/ 1094359 f963 1"/>
              <a:gd name="f1215" fmla="*/ 457439 f962 1"/>
              <a:gd name="f1216" fmla="*/ 1077989 f963 1"/>
              <a:gd name="f1217" fmla="*/ 445659 f962 1"/>
              <a:gd name="f1218" fmla="*/ 989853 f963 1"/>
              <a:gd name="f1219" fmla="*/ 444719 f962 1"/>
              <a:gd name="f1220" fmla="*/ 794538 f963 1"/>
              <a:gd name="f1221" fmla="*/ 453536 f962 1"/>
              <a:gd name="f1222" fmla="*/ 517663 f963 1"/>
              <a:gd name="f1223" fmla="*/ 470665 f962 1"/>
              <a:gd name="f1224" fmla="*/ 320866 f963 1"/>
              <a:gd name="f1225" fmla="*/ 487287 f962 1"/>
              <a:gd name="f1226" fmla="*/ 296618 f963 1"/>
              <a:gd name="f1227" fmla="*/ 484866 f962 1"/>
              <a:gd name="f1228" fmla="*/ 311470 f963 1"/>
              <a:gd name="f1229" fmla="*/ 478326 f962 1"/>
              <a:gd name="f1230" fmla="*/ 475998 f963 1"/>
              <a:gd name="f1231" fmla="*/ 456463 f962 1"/>
              <a:gd name="f1232" fmla="*/ 653173 f963 1"/>
              <a:gd name="f1233" fmla="*/ 434059 f962 1"/>
              <a:gd name="f1234" fmla="*/ 813726 f963 1"/>
              <a:gd name="f1235" fmla="*/ 414437 f962 1"/>
              <a:gd name="f1236" fmla="*/ 945225 f963 1"/>
              <a:gd name="f1237" fmla="*/ 399368 f962 1"/>
              <a:gd name="f1238" fmla="*/ 1081422 f963 1"/>
              <a:gd name="f1239" fmla="*/ 390334 f962 1"/>
              <a:gd name="f1240" fmla="*/ 1091468 f963 1"/>
              <a:gd name="f1241" fmla="*/ 387263 f962 1"/>
              <a:gd name="f1242" fmla="*/ 1070003 f963 1"/>
              <a:gd name="f1243" fmla="*/ 383577 f962 1"/>
              <a:gd name="f1244" fmla="*/ 771591 f963 1"/>
              <a:gd name="f1245" fmla="*/ 390949 f962 1"/>
              <a:gd name="f1246" fmla="*/ 706655 f963 1"/>
              <a:gd name="f1247" fmla="*/ 396261 f962 1"/>
              <a:gd name="f1248" fmla="*/ 694115 f963 1"/>
              <a:gd name="f1249" fmla="*/ 392105 f962 1"/>
              <a:gd name="f1250" fmla="*/ 703836 f963 1"/>
              <a:gd name="f1251" fmla="*/ 383685 f962 1"/>
              <a:gd name="f1252" fmla="*/ 711967 f963 1"/>
              <a:gd name="f1253" fmla="*/ 381517 f962 1"/>
              <a:gd name="f1254" fmla="*/ 1028193 f963 1"/>
              <a:gd name="f1255" fmla="*/ 338045 f962 1"/>
              <a:gd name="f1256" fmla="*/ 1084819 f963 1"/>
              <a:gd name="f1257" fmla="*/ 334504 f962 1"/>
              <a:gd name="f1258" fmla="*/ 1098803 f963 1"/>
              <a:gd name="f1259" fmla="*/ 320303 f962 1"/>
              <a:gd name="f1260" fmla="*/ 1082940 f963 1"/>
              <a:gd name="f1261" fmla="*/ 302777 f962 1"/>
              <a:gd name="f1262" fmla="*/ 897381 f963 1"/>
              <a:gd name="f1263" fmla="*/ 282179 f962 1"/>
              <a:gd name="f1264" fmla="*/ 851090 f963 1"/>
              <a:gd name="f1265" fmla="*/ 281962 f962 1"/>
              <a:gd name="f1266" fmla="*/ 841948 f963 1"/>
              <a:gd name="f1267" fmla="*/ 275169 f962 1"/>
              <a:gd name="f1268" fmla="*/ 867316 f963 1"/>
              <a:gd name="f1269" fmla="*/ 268050 f962 1"/>
              <a:gd name="f1270" fmla="*/ 1072677 f963 1"/>
              <a:gd name="f1271" fmla="*/ 258438 f962 1"/>
              <a:gd name="f1272" fmla="*/ 1087384 f963 1"/>
              <a:gd name="f1273" fmla="*/ 258654 f962 1"/>
              <a:gd name="f1274" fmla="*/ 1104910 f963 1"/>
              <a:gd name="f1275" fmla="*/ 240803 f962 1"/>
              <a:gd name="f1276" fmla="*/ 1087818 f963 1"/>
              <a:gd name="f1277" fmla="*/ 231299 f962 1"/>
              <a:gd name="f1278" fmla="*/ 991154 f963 1"/>
              <a:gd name="f1279" fmla="*/ 234335 f962 1"/>
              <a:gd name="f1280" fmla="*/ 732673 f963 1"/>
              <a:gd name="f1281" fmla="*/ 243477 f962 1"/>
              <a:gd name="f1282" fmla="*/ 562435 f963 1"/>
              <a:gd name="f1283" fmla="*/ 248862 f962 1"/>
              <a:gd name="f1284" fmla="*/ 541513 f963 1"/>
              <a:gd name="f1285" fmla="*/ 250741 f962 1"/>
              <a:gd name="f1286" fmla="*/ 458906 f963 1"/>
              <a:gd name="f1287" fmla="+- f964 0 f1"/>
              <a:gd name="f1288" fmla="*/ f967 1 1193127"/>
              <a:gd name="f1289" fmla="*/ f968 1 763693"/>
              <a:gd name="f1290" fmla="*/ f969 1 1193127"/>
              <a:gd name="f1291" fmla="*/ f970 1 763693"/>
              <a:gd name="f1292" fmla="*/ f971 1 1193127"/>
              <a:gd name="f1293" fmla="*/ f972 1 763693"/>
              <a:gd name="f1294" fmla="*/ f973 1 1193127"/>
              <a:gd name="f1295" fmla="*/ f974 1 763693"/>
              <a:gd name="f1296" fmla="*/ f975 1 1193127"/>
              <a:gd name="f1297" fmla="*/ f976 1 763693"/>
              <a:gd name="f1298" fmla="*/ f977 1 1193127"/>
              <a:gd name="f1299" fmla="*/ f978 1 763693"/>
              <a:gd name="f1300" fmla="*/ f979 1 1193127"/>
              <a:gd name="f1301" fmla="*/ f980 1 763693"/>
              <a:gd name="f1302" fmla="*/ f981 1 1193127"/>
              <a:gd name="f1303" fmla="*/ f982 1 763693"/>
              <a:gd name="f1304" fmla="*/ f983 1 1193127"/>
              <a:gd name="f1305" fmla="*/ f984 1 763693"/>
              <a:gd name="f1306" fmla="*/ f985 1 1193127"/>
              <a:gd name="f1307" fmla="*/ f986 1 763693"/>
              <a:gd name="f1308" fmla="*/ f987 1 1193127"/>
              <a:gd name="f1309" fmla="*/ f988 1 763693"/>
              <a:gd name="f1310" fmla="*/ f989 1 1193127"/>
              <a:gd name="f1311" fmla="*/ f990 1 763693"/>
              <a:gd name="f1312" fmla="*/ f991 1 1193127"/>
              <a:gd name="f1313" fmla="*/ f992 1 763693"/>
              <a:gd name="f1314" fmla="*/ f993 1 1193127"/>
              <a:gd name="f1315" fmla="*/ f994 1 763693"/>
              <a:gd name="f1316" fmla="*/ f995 1 1193127"/>
              <a:gd name="f1317" fmla="*/ f996 1 763693"/>
              <a:gd name="f1318" fmla="*/ f997 1 1193127"/>
              <a:gd name="f1319" fmla="*/ f998 1 763693"/>
              <a:gd name="f1320" fmla="*/ f999 1 1193127"/>
              <a:gd name="f1321" fmla="*/ f1000 1 763693"/>
              <a:gd name="f1322" fmla="*/ f1001 1 1193127"/>
              <a:gd name="f1323" fmla="*/ f1002 1 763693"/>
              <a:gd name="f1324" fmla="*/ f1003 1 1193127"/>
              <a:gd name="f1325" fmla="*/ f1004 1 763693"/>
              <a:gd name="f1326" fmla="*/ f1005 1 1193127"/>
              <a:gd name="f1327" fmla="*/ f1006 1 763693"/>
              <a:gd name="f1328" fmla="*/ f1007 1 1193127"/>
              <a:gd name="f1329" fmla="*/ f1008 1 763693"/>
              <a:gd name="f1330" fmla="*/ f1009 1 1193127"/>
              <a:gd name="f1331" fmla="*/ f1010 1 763693"/>
              <a:gd name="f1332" fmla="*/ f1011 1 1193127"/>
              <a:gd name="f1333" fmla="*/ f1012 1 763693"/>
              <a:gd name="f1334" fmla="*/ f1013 1 1193127"/>
              <a:gd name="f1335" fmla="*/ f1014 1 763693"/>
              <a:gd name="f1336" fmla="*/ f1015 1 763693"/>
              <a:gd name="f1337" fmla="*/ f1016 1 763693"/>
              <a:gd name="f1338" fmla="*/ f1017 1 1193127"/>
              <a:gd name="f1339" fmla="*/ f1018 1 763693"/>
              <a:gd name="f1340" fmla="*/ f1019 1 1193127"/>
              <a:gd name="f1341" fmla="*/ f1020 1 763693"/>
              <a:gd name="f1342" fmla="*/ f1021 1 1193127"/>
              <a:gd name="f1343" fmla="*/ f1022 1 763693"/>
              <a:gd name="f1344" fmla="*/ f1023 1 1193127"/>
              <a:gd name="f1345" fmla="*/ f1024 1 763693"/>
              <a:gd name="f1346" fmla="*/ f1025 1 1193127"/>
              <a:gd name="f1347" fmla="*/ f1026 1 763693"/>
              <a:gd name="f1348" fmla="*/ f1027 1 1193127"/>
              <a:gd name="f1349" fmla="*/ f1028 1 763693"/>
              <a:gd name="f1350" fmla="*/ f1029 1 1193127"/>
              <a:gd name="f1351" fmla="*/ f1030 1 763693"/>
              <a:gd name="f1352" fmla="*/ f1031 1 1193127"/>
              <a:gd name="f1353" fmla="*/ f1032 1 763693"/>
              <a:gd name="f1354" fmla="*/ f1033 1 1193127"/>
              <a:gd name="f1355" fmla="*/ f1034 1 763693"/>
              <a:gd name="f1356" fmla="*/ f1035 1 1193127"/>
              <a:gd name="f1357" fmla="*/ f1036 1 763693"/>
              <a:gd name="f1358" fmla="*/ f1037 1 1193127"/>
              <a:gd name="f1359" fmla="*/ f1038 1 763693"/>
              <a:gd name="f1360" fmla="*/ f1039 1 1193127"/>
              <a:gd name="f1361" fmla="*/ f1040 1 763693"/>
              <a:gd name="f1362" fmla="*/ f1041 1 1193127"/>
              <a:gd name="f1363" fmla="*/ f1042 1 763693"/>
              <a:gd name="f1364" fmla="*/ f1043 1 763693"/>
              <a:gd name="f1365" fmla="*/ f1044 1 1193127"/>
              <a:gd name="f1366" fmla="*/ f1045 1 763693"/>
              <a:gd name="f1367" fmla="*/ f1046 1 1193127"/>
              <a:gd name="f1368" fmla="*/ f1047 1 763693"/>
              <a:gd name="f1369" fmla="*/ f1048 1 1193127"/>
              <a:gd name="f1370" fmla="*/ f1049 1 763693"/>
              <a:gd name="f1371" fmla="*/ f1050 1 1193127"/>
              <a:gd name="f1372" fmla="*/ f1051 1 763693"/>
              <a:gd name="f1373" fmla="*/ f1052 1 1193127"/>
              <a:gd name="f1374" fmla="*/ f1053 1 763693"/>
              <a:gd name="f1375" fmla="*/ f1054 1 1193127"/>
              <a:gd name="f1376" fmla="*/ f1055 1 763693"/>
              <a:gd name="f1377" fmla="*/ f1056 1 1193127"/>
              <a:gd name="f1378" fmla="*/ f1057 1 763693"/>
              <a:gd name="f1379" fmla="*/ f1058 1 1193127"/>
              <a:gd name="f1380" fmla="*/ f1059 1 763693"/>
              <a:gd name="f1381" fmla="*/ f1060 1 1193127"/>
              <a:gd name="f1382" fmla="*/ f1061 1 763693"/>
              <a:gd name="f1383" fmla="*/ f1062 1 1193127"/>
              <a:gd name="f1384" fmla="*/ f1063 1 763693"/>
              <a:gd name="f1385" fmla="*/ f1064 1 1193127"/>
              <a:gd name="f1386" fmla="*/ f1065 1 763693"/>
              <a:gd name="f1387" fmla="*/ f1066 1 1193127"/>
              <a:gd name="f1388" fmla="*/ f1067 1 763693"/>
              <a:gd name="f1389" fmla="*/ f1068 1 1193127"/>
              <a:gd name="f1390" fmla="*/ f1069 1 763693"/>
              <a:gd name="f1391" fmla="*/ f1070 1 1193127"/>
              <a:gd name="f1392" fmla="*/ f1071 1 763693"/>
              <a:gd name="f1393" fmla="*/ f1072 1 1193127"/>
              <a:gd name="f1394" fmla="*/ f1073 1 763693"/>
              <a:gd name="f1395" fmla="*/ f1074 1 1193127"/>
              <a:gd name="f1396" fmla="*/ f1075 1 763693"/>
              <a:gd name="f1397" fmla="*/ f1076 1 1193127"/>
              <a:gd name="f1398" fmla="*/ f1077 1 763693"/>
              <a:gd name="f1399" fmla="*/ f1078 1 1193127"/>
              <a:gd name="f1400" fmla="*/ f1079 1 763693"/>
              <a:gd name="f1401" fmla="*/ f1080 1 1193127"/>
              <a:gd name="f1402" fmla="*/ f1081 1 763693"/>
              <a:gd name="f1403" fmla="*/ f1082 1 1193127"/>
              <a:gd name="f1404" fmla="*/ f1083 1 763693"/>
              <a:gd name="f1405" fmla="*/ f1084 1 1193127"/>
              <a:gd name="f1406" fmla="*/ f1085 1 763693"/>
              <a:gd name="f1407" fmla="*/ f1086 1 1193127"/>
              <a:gd name="f1408" fmla="*/ f1087 1 763693"/>
              <a:gd name="f1409" fmla="*/ f1088 1 1193127"/>
              <a:gd name="f1410" fmla="*/ f1089 1 763693"/>
              <a:gd name="f1411" fmla="*/ f1090 1 1193127"/>
              <a:gd name="f1412" fmla="*/ f1091 1 763693"/>
              <a:gd name="f1413" fmla="*/ f1092 1 1193127"/>
              <a:gd name="f1414" fmla="*/ f1093 1 763693"/>
              <a:gd name="f1415" fmla="*/ f1094 1 1193127"/>
              <a:gd name="f1416" fmla="*/ f1095 1 763693"/>
              <a:gd name="f1417" fmla="*/ f1096 1 1193127"/>
              <a:gd name="f1418" fmla="*/ f1097 1 763693"/>
              <a:gd name="f1419" fmla="*/ f1098 1 1193127"/>
              <a:gd name="f1420" fmla="*/ f1099 1 763693"/>
              <a:gd name="f1421" fmla="*/ f1100 1 1193127"/>
              <a:gd name="f1422" fmla="*/ f1101 1 763693"/>
              <a:gd name="f1423" fmla="*/ f1102 1 1193127"/>
              <a:gd name="f1424" fmla="*/ f1103 1 763693"/>
              <a:gd name="f1425" fmla="*/ f1104 1 1193127"/>
              <a:gd name="f1426" fmla="*/ f1105 1 763693"/>
              <a:gd name="f1427" fmla="*/ f1106 1 1193127"/>
              <a:gd name="f1428" fmla="*/ f1107 1 763693"/>
              <a:gd name="f1429" fmla="*/ f1108 1 1193127"/>
              <a:gd name="f1430" fmla="*/ f1109 1 763693"/>
              <a:gd name="f1431" fmla="*/ f1110 1 1193127"/>
              <a:gd name="f1432" fmla="*/ f1111 1 763693"/>
              <a:gd name="f1433" fmla="*/ f1112 1 1193127"/>
              <a:gd name="f1434" fmla="*/ f1113 1 763693"/>
              <a:gd name="f1435" fmla="*/ f1114 1 1193127"/>
              <a:gd name="f1436" fmla="*/ f1115 1 763693"/>
              <a:gd name="f1437" fmla="*/ f1116 1 1193127"/>
              <a:gd name="f1438" fmla="*/ f1117 1 763693"/>
              <a:gd name="f1439" fmla="*/ f1118 1 1193127"/>
              <a:gd name="f1440" fmla="*/ f1119 1 763693"/>
              <a:gd name="f1441" fmla="*/ f1120 1 1193127"/>
              <a:gd name="f1442" fmla="*/ f1121 1 763693"/>
              <a:gd name="f1443" fmla="*/ f1122 1 1193127"/>
              <a:gd name="f1444" fmla="*/ f1123 1 763693"/>
              <a:gd name="f1445" fmla="*/ f1124 1 1193127"/>
              <a:gd name="f1446" fmla="*/ f1125 1 763693"/>
              <a:gd name="f1447" fmla="*/ f1126 1 1193127"/>
              <a:gd name="f1448" fmla="*/ f1127 1 763693"/>
              <a:gd name="f1449" fmla="*/ f1128 1 1193127"/>
              <a:gd name="f1450" fmla="*/ f1129 1 763693"/>
              <a:gd name="f1451" fmla="*/ f1130 1 1193127"/>
              <a:gd name="f1452" fmla="*/ f1131 1 763693"/>
              <a:gd name="f1453" fmla="*/ f1132 1 1193127"/>
              <a:gd name="f1454" fmla="*/ f1133 1 763693"/>
              <a:gd name="f1455" fmla="*/ f1134 1 1193127"/>
              <a:gd name="f1456" fmla="*/ f1135 1 763693"/>
              <a:gd name="f1457" fmla="*/ f1136 1 1193127"/>
              <a:gd name="f1458" fmla="*/ f1137 1 763693"/>
              <a:gd name="f1459" fmla="*/ f1138 1 1193127"/>
              <a:gd name="f1460" fmla="*/ f1139 1 763693"/>
              <a:gd name="f1461" fmla="*/ f1140 1 1193127"/>
              <a:gd name="f1462" fmla="*/ f1141 1 763693"/>
              <a:gd name="f1463" fmla="*/ f1142 1 1193127"/>
              <a:gd name="f1464" fmla="*/ f1143 1 763693"/>
              <a:gd name="f1465" fmla="*/ f1144 1 1193127"/>
              <a:gd name="f1466" fmla="*/ f1145 1 763693"/>
              <a:gd name="f1467" fmla="*/ f1146 1 1193127"/>
              <a:gd name="f1468" fmla="*/ f1147 1 763693"/>
              <a:gd name="f1469" fmla="*/ f1148 1 1193127"/>
              <a:gd name="f1470" fmla="*/ f1149 1 763693"/>
              <a:gd name="f1471" fmla="*/ f1150 1 1193127"/>
              <a:gd name="f1472" fmla="*/ f1151 1 763693"/>
              <a:gd name="f1473" fmla="*/ f1152 1 1193127"/>
              <a:gd name="f1474" fmla="*/ f1153 1 763693"/>
              <a:gd name="f1475" fmla="*/ f1154 1 1193127"/>
              <a:gd name="f1476" fmla="*/ f1155 1 763693"/>
              <a:gd name="f1477" fmla="*/ f1156 1 1193127"/>
              <a:gd name="f1478" fmla="*/ f1157 1 763693"/>
              <a:gd name="f1479" fmla="*/ f1158 1 1193127"/>
              <a:gd name="f1480" fmla="*/ f1159 1 763693"/>
              <a:gd name="f1481" fmla="*/ f1160 1 1193127"/>
              <a:gd name="f1482" fmla="*/ f1161 1 763693"/>
              <a:gd name="f1483" fmla="*/ f1162 1 1193127"/>
              <a:gd name="f1484" fmla="*/ f1163 1 763693"/>
              <a:gd name="f1485" fmla="*/ f1164 1 1193127"/>
              <a:gd name="f1486" fmla="*/ f1165 1 763693"/>
              <a:gd name="f1487" fmla="*/ f1166 1 1193127"/>
              <a:gd name="f1488" fmla="*/ f1167 1 763693"/>
              <a:gd name="f1489" fmla="*/ f1168 1 1193127"/>
              <a:gd name="f1490" fmla="*/ f1169 1 763693"/>
              <a:gd name="f1491" fmla="*/ f1170 1 1193127"/>
              <a:gd name="f1492" fmla="*/ f1171 1 763693"/>
              <a:gd name="f1493" fmla="*/ f1172 1 1193127"/>
              <a:gd name="f1494" fmla="*/ f1173 1 763693"/>
              <a:gd name="f1495" fmla="*/ f1174 1 1193127"/>
              <a:gd name="f1496" fmla="*/ f1175 1 763693"/>
              <a:gd name="f1497" fmla="*/ f1176 1 1193127"/>
              <a:gd name="f1498" fmla="*/ f1177 1 763693"/>
              <a:gd name="f1499" fmla="*/ f1178 1 1193127"/>
              <a:gd name="f1500" fmla="*/ f1179 1 763693"/>
              <a:gd name="f1501" fmla="*/ f1180 1 1193127"/>
              <a:gd name="f1502" fmla="*/ f1181 1 763693"/>
              <a:gd name="f1503" fmla="*/ f1182 1 1193127"/>
              <a:gd name="f1504" fmla="*/ f1183 1 763693"/>
              <a:gd name="f1505" fmla="*/ f1184 1 1193127"/>
              <a:gd name="f1506" fmla="*/ f1185 1 763693"/>
              <a:gd name="f1507" fmla="*/ f1186 1 1193127"/>
              <a:gd name="f1508" fmla="*/ f1187 1 763693"/>
              <a:gd name="f1509" fmla="*/ f1188 1 1193127"/>
              <a:gd name="f1510" fmla="*/ f1189 1 763693"/>
              <a:gd name="f1511" fmla="*/ f1190 1 1193127"/>
              <a:gd name="f1512" fmla="*/ f1191 1 763693"/>
              <a:gd name="f1513" fmla="*/ f1192 1 1193127"/>
              <a:gd name="f1514" fmla="*/ f1193 1 763693"/>
              <a:gd name="f1515" fmla="*/ f1194 1 1193127"/>
              <a:gd name="f1516" fmla="*/ f1195 1 763693"/>
              <a:gd name="f1517" fmla="*/ f1196 1 1193127"/>
              <a:gd name="f1518" fmla="*/ f1197 1 763693"/>
              <a:gd name="f1519" fmla="*/ f1198 1 1193127"/>
              <a:gd name="f1520" fmla="*/ f1199 1 763693"/>
              <a:gd name="f1521" fmla="*/ f1200 1 1193127"/>
              <a:gd name="f1522" fmla="*/ f1201 1 763693"/>
              <a:gd name="f1523" fmla="*/ f1202 1 1193127"/>
              <a:gd name="f1524" fmla="*/ f1203 1 763693"/>
              <a:gd name="f1525" fmla="*/ f1204 1 1193127"/>
              <a:gd name="f1526" fmla="*/ f1205 1 763693"/>
              <a:gd name="f1527" fmla="*/ f1206 1 1193127"/>
              <a:gd name="f1528" fmla="*/ f1207 1 763693"/>
              <a:gd name="f1529" fmla="*/ f1208 1 1193127"/>
              <a:gd name="f1530" fmla="*/ f1209 1 763693"/>
              <a:gd name="f1531" fmla="*/ f1210 1 1193127"/>
              <a:gd name="f1532" fmla="*/ f1211 1 763693"/>
              <a:gd name="f1533" fmla="*/ f1212 1 1193127"/>
              <a:gd name="f1534" fmla="*/ f1213 1 763693"/>
              <a:gd name="f1535" fmla="*/ f1214 1 1193127"/>
              <a:gd name="f1536" fmla="*/ f1215 1 763693"/>
              <a:gd name="f1537" fmla="*/ f1216 1 1193127"/>
              <a:gd name="f1538" fmla="*/ f1217 1 763693"/>
              <a:gd name="f1539" fmla="*/ f1218 1 1193127"/>
              <a:gd name="f1540" fmla="*/ f1219 1 763693"/>
              <a:gd name="f1541" fmla="*/ f1220 1 1193127"/>
              <a:gd name="f1542" fmla="*/ f1221 1 763693"/>
              <a:gd name="f1543" fmla="*/ f1222 1 1193127"/>
              <a:gd name="f1544" fmla="*/ f1223 1 763693"/>
              <a:gd name="f1545" fmla="*/ f1224 1 1193127"/>
              <a:gd name="f1546" fmla="*/ f1225 1 763693"/>
              <a:gd name="f1547" fmla="*/ f1226 1 1193127"/>
              <a:gd name="f1548" fmla="*/ f1227 1 763693"/>
              <a:gd name="f1549" fmla="*/ f1228 1 1193127"/>
              <a:gd name="f1550" fmla="*/ f1229 1 763693"/>
              <a:gd name="f1551" fmla="*/ f1230 1 1193127"/>
              <a:gd name="f1552" fmla="*/ f1231 1 763693"/>
              <a:gd name="f1553" fmla="*/ f1232 1 1193127"/>
              <a:gd name="f1554" fmla="*/ f1233 1 763693"/>
              <a:gd name="f1555" fmla="*/ f1234 1 1193127"/>
              <a:gd name="f1556" fmla="*/ f1235 1 763693"/>
              <a:gd name="f1557" fmla="*/ f1236 1 1193127"/>
              <a:gd name="f1558" fmla="*/ f1237 1 763693"/>
              <a:gd name="f1559" fmla="*/ f1238 1 1193127"/>
              <a:gd name="f1560" fmla="*/ f1239 1 763693"/>
              <a:gd name="f1561" fmla="*/ f1240 1 1193127"/>
              <a:gd name="f1562" fmla="*/ f1241 1 763693"/>
              <a:gd name="f1563" fmla="*/ f1242 1 1193127"/>
              <a:gd name="f1564" fmla="*/ f1243 1 763693"/>
              <a:gd name="f1565" fmla="*/ f1244 1 1193127"/>
              <a:gd name="f1566" fmla="*/ f1245 1 763693"/>
              <a:gd name="f1567" fmla="*/ f1246 1 1193127"/>
              <a:gd name="f1568" fmla="*/ f1247 1 763693"/>
              <a:gd name="f1569" fmla="*/ f1248 1 1193127"/>
              <a:gd name="f1570" fmla="*/ f1249 1 763693"/>
              <a:gd name="f1571" fmla="*/ f1250 1 1193127"/>
              <a:gd name="f1572" fmla="*/ f1251 1 763693"/>
              <a:gd name="f1573" fmla="*/ f1252 1 1193127"/>
              <a:gd name="f1574" fmla="*/ f1253 1 763693"/>
              <a:gd name="f1575" fmla="*/ f1254 1 1193127"/>
              <a:gd name="f1576" fmla="*/ f1255 1 763693"/>
              <a:gd name="f1577" fmla="*/ f1256 1 1193127"/>
              <a:gd name="f1578" fmla="*/ f1257 1 763693"/>
              <a:gd name="f1579" fmla="*/ f1258 1 1193127"/>
              <a:gd name="f1580" fmla="*/ f1259 1 763693"/>
              <a:gd name="f1581" fmla="*/ f1260 1 1193127"/>
              <a:gd name="f1582" fmla="*/ f1261 1 763693"/>
              <a:gd name="f1583" fmla="*/ f1262 1 1193127"/>
              <a:gd name="f1584" fmla="*/ f1263 1 763693"/>
              <a:gd name="f1585" fmla="*/ f1264 1 1193127"/>
              <a:gd name="f1586" fmla="*/ f1265 1 763693"/>
              <a:gd name="f1587" fmla="*/ f1266 1 1193127"/>
              <a:gd name="f1588" fmla="*/ f1267 1 763693"/>
              <a:gd name="f1589" fmla="*/ f1268 1 1193127"/>
              <a:gd name="f1590" fmla="*/ f1269 1 763693"/>
              <a:gd name="f1591" fmla="*/ f1270 1 1193127"/>
              <a:gd name="f1592" fmla="*/ f1271 1 763693"/>
              <a:gd name="f1593" fmla="*/ f1272 1 1193127"/>
              <a:gd name="f1594" fmla="*/ f1273 1 763693"/>
              <a:gd name="f1595" fmla="*/ f1274 1 1193127"/>
              <a:gd name="f1596" fmla="*/ f1275 1 763693"/>
              <a:gd name="f1597" fmla="*/ f1276 1 1193127"/>
              <a:gd name="f1598" fmla="*/ f1277 1 763693"/>
              <a:gd name="f1599" fmla="*/ f1278 1 1193127"/>
              <a:gd name="f1600" fmla="*/ f1279 1 763693"/>
              <a:gd name="f1601" fmla="*/ f1280 1 1193127"/>
              <a:gd name="f1602" fmla="*/ f1281 1 763693"/>
              <a:gd name="f1603" fmla="*/ f1282 1 1193127"/>
              <a:gd name="f1604" fmla="*/ f1283 1 763693"/>
              <a:gd name="f1605" fmla="*/ f1284 1 1193127"/>
              <a:gd name="f1606" fmla="*/ f1285 1 763693"/>
              <a:gd name="f1607" fmla="*/ f1286 1 1193127"/>
              <a:gd name="f1608" fmla="*/ f958 1 f965"/>
              <a:gd name="f1609" fmla="*/ f959 1 f965"/>
              <a:gd name="f1610" fmla="*/ f958 1 f966"/>
              <a:gd name="f1611" fmla="*/ f960 1 f966"/>
              <a:gd name="f1612" fmla="*/ f1288 1 f965"/>
              <a:gd name="f1613" fmla="*/ f1289 1 f966"/>
              <a:gd name="f1614" fmla="*/ f1290 1 f965"/>
              <a:gd name="f1615" fmla="*/ f1291 1 f966"/>
              <a:gd name="f1616" fmla="*/ f1292 1 f965"/>
              <a:gd name="f1617" fmla="*/ f1293 1 f966"/>
              <a:gd name="f1618" fmla="*/ f1294 1 f965"/>
              <a:gd name="f1619" fmla="*/ f1295 1 f966"/>
              <a:gd name="f1620" fmla="*/ f1296 1 f965"/>
              <a:gd name="f1621" fmla="*/ f1297 1 f966"/>
              <a:gd name="f1622" fmla="*/ f1298 1 f965"/>
              <a:gd name="f1623" fmla="*/ f1299 1 f966"/>
              <a:gd name="f1624" fmla="*/ f1300 1 f965"/>
              <a:gd name="f1625" fmla="*/ f1301 1 f966"/>
              <a:gd name="f1626" fmla="*/ f1302 1 f965"/>
              <a:gd name="f1627" fmla="*/ f1303 1 f966"/>
              <a:gd name="f1628" fmla="*/ f1304 1 f965"/>
              <a:gd name="f1629" fmla="*/ f1305 1 f966"/>
              <a:gd name="f1630" fmla="*/ f1306 1 f965"/>
              <a:gd name="f1631" fmla="*/ f1307 1 f966"/>
              <a:gd name="f1632" fmla="*/ f1308 1 f965"/>
              <a:gd name="f1633" fmla="*/ f1309 1 f966"/>
              <a:gd name="f1634" fmla="*/ f1310 1 f965"/>
              <a:gd name="f1635" fmla="*/ f1311 1 f966"/>
              <a:gd name="f1636" fmla="*/ f1312 1 f965"/>
              <a:gd name="f1637" fmla="*/ f1313 1 f966"/>
              <a:gd name="f1638" fmla="*/ f1314 1 f965"/>
              <a:gd name="f1639" fmla="*/ f1315 1 f966"/>
              <a:gd name="f1640" fmla="*/ f1316 1 f965"/>
              <a:gd name="f1641" fmla="*/ f1317 1 f966"/>
              <a:gd name="f1642" fmla="*/ f1318 1 f965"/>
              <a:gd name="f1643" fmla="*/ f1319 1 f966"/>
              <a:gd name="f1644" fmla="*/ f1320 1 f965"/>
              <a:gd name="f1645" fmla="*/ f1321 1 f966"/>
              <a:gd name="f1646" fmla="*/ f1322 1 f965"/>
              <a:gd name="f1647" fmla="*/ f1323 1 f966"/>
              <a:gd name="f1648" fmla="*/ f1324 1 f965"/>
              <a:gd name="f1649" fmla="*/ f1325 1 f966"/>
              <a:gd name="f1650" fmla="*/ f1326 1 f965"/>
              <a:gd name="f1651" fmla="*/ f1327 1 f966"/>
              <a:gd name="f1652" fmla="*/ f1328 1 f965"/>
              <a:gd name="f1653" fmla="*/ f1329 1 f966"/>
              <a:gd name="f1654" fmla="*/ f1330 1 f965"/>
              <a:gd name="f1655" fmla="*/ f1331 1 f966"/>
              <a:gd name="f1656" fmla="*/ f1332 1 f965"/>
              <a:gd name="f1657" fmla="*/ f1333 1 f966"/>
              <a:gd name="f1658" fmla="*/ f1334 1 f965"/>
              <a:gd name="f1659" fmla="*/ f1335 1 f966"/>
              <a:gd name="f1660" fmla="*/ f1336 1 f966"/>
              <a:gd name="f1661" fmla="*/ f1337 1 f966"/>
              <a:gd name="f1662" fmla="*/ f1338 1 f965"/>
              <a:gd name="f1663" fmla="*/ f1339 1 f966"/>
              <a:gd name="f1664" fmla="*/ f1340 1 f965"/>
              <a:gd name="f1665" fmla="*/ f1341 1 f966"/>
              <a:gd name="f1666" fmla="*/ f1342 1 f965"/>
              <a:gd name="f1667" fmla="*/ f1343 1 f966"/>
              <a:gd name="f1668" fmla="*/ f1344 1 f965"/>
              <a:gd name="f1669" fmla="*/ f1345 1 f966"/>
              <a:gd name="f1670" fmla="*/ f1346 1 f965"/>
              <a:gd name="f1671" fmla="*/ f1347 1 f966"/>
              <a:gd name="f1672" fmla="*/ f1348 1 f965"/>
              <a:gd name="f1673" fmla="*/ f1349 1 f966"/>
              <a:gd name="f1674" fmla="*/ f1350 1 f965"/>
              <a:gd name="f1675" fmla="*/ f1351 1 f966"/>
              <a:gd name="f1676" fmla="*/ f1352 1 f965"/>
              <a:gd name="f1677" fmla="*/ f1353 1 f966"/>
              <a:gd name="f1678" fmla="*/ f1354 1 f965"/>
              <a:gd name="f1679" fmla="*/ f1355 1 f966"/>
              <a:gd name="f1680" fmla="*/ f1356 1 f965"/>
              <a:gd name="f1681" fmla="*/ f1357 1 f966"/>
              <a:gd name="f1682" fmla="*/ f1358 1 f965"/>
              <a:gd name="f1683" fmla="*/ f1359 1 f966"/>
              <a:gd name="f1684" fmla="*/ f1360 1 f965"/>
              <a:gd name="f1685" fmla="*/ f1361 1 f966"/>
              <a:gd name="f1686" fmla="*/ f1362 1 f965"/>
              <a:gd name="f1687" fmla="*/ f1363 1 f966"/>
              <a:gd name="f1688" fmla="*/ f1364 1 f966"/>
              <a:gd name="f1689" fmla="*/ f1365 1 f965"/>
              <a:gd name="f1690" fmla="*/ f1366 1 f966"/>
              <a:gd name="f1691" fmla="*/ f1367 1 f965"/>
              <a:gd name="f1692" fmla="*/ f1368 1 f966"/>
              <a:gd name="f1693" fmla="*/ f1369 1 f965"/>
              <a:gd name="f1694" fmla="*/ f1370 1 f966"/>
              <a:gd name="f1695" fmla="*/ f1371 1 f965"/>
              <a:gd name="f1696" fmla="*/ f1372 1 f966"/>
              <a:gd name="f1697" fmla="*/ f1373 1 f965"/>
              <a:gd name="f1698" fmla="*/ f1374 1 f966"/>
              <a:gd name="f1699" fmla="*/ f1375 1 f965"/>
              <a:gd name="f1700" fmla="*/ f1376 1 f966"/>
              <a:gd name="f1701" fmla="*/ f1377 1 f965"/>
              <a:gd name="f1702" fmla="*/ f1378 1 f966"/>
              <a:gd name="f1703" fmla="*/ f1379 1 f965"/>
              <a:gd name="f1704" fmla="*/ f1380 1 f966"/>
              <a:gd name="f1705" fmla="*/ f1381 1 f965"/>
              <a:gd name="f1706" fmla="*/ f1382 1 f966"/>
              <a:gd name="f1707" fmla="*/ f1383 1 f965"/>
              <a:gd name="f1708" fmla="*/ f1384 1 f966"/>
              <a:gd name="f1709" fmla="*/ f1385 1 f965"/>
              <a:gd name="f1710" fmla="*/ f1386 1 f966"/>
              <a:gd name="f1711" fmla="*/ f1387 1 f965"/>
              <a:gd name="f1712" fmla="*/ f1388 1 f966"/>
              <a:gd name="f1713" fmla="*/ f1389 1 f965"/>
              <a:gd name="f1714" fmla="*/ f1390 1 f966"/>
              <a:gd name="f1715" fmla="*/ f1391 1 f965"/>
              <a:gd name="f1716" fmla="*/ f1392 1 f966"/>
              <a:gd name="f1717" fmla="*/ f1393 1 f965"/>
              <a:gd name="f1718" fmla="*/ f1394 1 f966"/>
              <a:gd name="f1719" fmla="*/ f1395 1 f965"/>
              <a:gd name="f1720" fmla="*/ f1396 1 f966"/>
              <a:gd name="f1721" fmla="*/ f1397 1 f965"/>
              <a:gd name="f1722" fmla="*/ f1398 1 f966"/>
              <a:gd name="f1723" fmla="*/ f1399 1 f965"/>
              <a:gd name="f1724" fmla="*/ f1400 1 f966"/>
              <a:gd name="f1725" fmla="*/ f1401 1 f965"/>
              <a:gd name="f1726" fmla="*/ f1402 1 f966"/>
              <a:gd name="f1727" fmla="*/ f1403 1 f965"/>
              <a:gd name="f1728" fmla="*/ f1404 1 f966"/>
              <a:gd name="f1729" fmla="*/ f1405 1 f965"/>
              <a:gd name="f1730" fmla="*/ f1406 1 f966"/>
              <a:gd name="f1731" fmla="*/ f1407 1 f965"/>
              <a:gd name="f1732" fmla="*/ f1408 1 f966"/>
              <a:gd name="f1733" fmla="*/ f1409 1 f965"/>
              <a:gd name="f1734" fmla="*/ f1410 1 f966"/>
              <a:gd name="f1735" fmla="*/ f1411 1 f965"/>
              <a:gd name="f1736" fmla="*/ f1412 1 f966"/>
              <a:gd name="f1737" fmla="*/ f1413 1 f965"/>
              <a:gd name="f1738" fmla="*/ f1414 1 f966"/>
              <a:gd name="f1739" fmla="*/ f1415 1 f965"/>
              <a:gd name="f1740" fmla="*/ f1416 1 f966"/>
              <a:gd name="f1741" fmla="*/ f1417 1 f965"/>
              <a:gd name="f1742" fmla="*/ f1418 1 f966"/>
              <a:gd name="f1743" fmla="*/ f1419 1 f965"/>
              <a:gd name="f1744" fmla="*/ f1420 1 f966"/>
              <a:gd name="f1745" fmla="*/ f1421 1 f965"/>
              <a:gd name="f1746" fmla="*/ f1422 1 f966"/>
              <a:gd name="f1747" fmla="*/ f1423 1 f965"/>
              <a:gd name="f1748" fmla="*/ f1424 1 f966"/>
              <a:gd name="f1749" fmla="*/ f1425 1 f965"/>
              <a:gd name="f1750" fmla="*/ f1426 1 f966"/>
              <a:gd name="f1751" fmla="*/ f1427 1 f965"/>
              <a:gd name="f1752" fmla="*/ f1428 1 f966"/>
              <a:gd name="f1753" fmla="*/ f1429 1 f965"/>
              <a:gd name="f1754" fmla="*/ f1430 1 f966"/>
              <a:gd name="f1755" fmla="*/ f1431 1 f965"/>
              <a:gd name="f1756" fmla="*/ f1432 1 f966"/>
              <a:gd name="f1757" fmla="*/ f1433 1 f965"/>
              <a:gd name="f1758" fmla="*/ f1434 1 f966"/>
              <a:gd name="f1759" fmla="*/ f1435 1 f965"/>
              <a:gd name="f1760" fmla="*/ f1436 1 f966"/>
              <a:gd name="f1761" fmla="*/ f1437 1 f965"/>
              <a:gd name="f1762" fmla="*/ f1438 1 f966"/>
              <a:gd name="f1763" fmla="*/ f1439 1 f965"/>
              <a:gd name="f1764" fmla="*/ f1440 1 f966"/>
              <a:gd name="f1765" fmla="*/ f1441 1 f965"/>
              <a:gd name="f1766" fmla="*/ f1442 1 f966"/>
              <a:gd name="f1767" fmla="*/ f1443 1 f965"/>
              <a:gd name="f1768" fmla="*/ f1444 1 f966"/>
              <a:gd name="f1769" fmla="*/ f1445 1 f965"/>
              <a:gd name="f1770" fmla="*/ f1446 1 f966"/>
              <a:gd name="f1771" fmla="*/ f1447 1 f965"/>
              <a:gd name="f1772" fmla="*/ f1448 1 f966"/>
              <a:gd name="f1773" fmla="*/ f1449 1 f965"/>
              <a:gd name="f1774" fmla="*/ f1450 1 f966"/>
              <a:gd name="f1775" fmla="*/ f1451 1 f965"/>
              <a:gd name="f1776" fmla="*/ f1452 1 f966"/>
              <a:gd name="f1777" fmla="*/ f1453 1 f965"/>
              <a:gd name="f1778" fmla="*/ f1454 1 f966"/>
              <a:gd name="f1779" fmla="*/ f1455 1 f965"/>
              <a:gd name="f1780" fmla="*/ f1456 1 f966"/>
              <a:gd name="f1781" fmla="*/ f1457 1 f965"/>
              <a:gd name="f1782" fmla="*/ f1458 1 f966"/>
              <a:gd name="f1783" fmla="*/ f1459 1 f965"/>
              <a:gd name="f1784" fmla="*/ f1460 1 f966"/>
              <a:gd name="f1785" fmla="*/ f1461 1 f965"/>
              <a:gd name="f1786" fmla="*/ f1462 1 f966"/>
              <a:gd name="f1787" fmla="*/ f1463 1 f965"/>
              <a:gd name="f1788" fmla="*/ f1464 1 f966"/>
              <a:gd name="f1789" fmla="*/ f1465 1 f965"/>
              <a:gd name="f1790" fmla="*/ f1466 1 f966"/>
              <a:gd name="f1791" fmla="*/ f1467 1 f965"/>
              <a:gd name="f1792" fmla="*/ f1468 1 f966"/>
              <a:gd name="f1793" fmla="*/ f1469 1 f965"/>
              <a:gd name="f1794" fmla="*/ f1470 1 f966"/>
              <a:gd name="f1795" fmla="*/ f1471 1 f965"/>
              <a:gd name="f1796" fmla="*/ f1472 1 f966"/>
              <a:gd name="f1797" fmla="*/ f1473 1 f965"/>
              <a:gd name="f1798" fmla="*/ f1474 1 f966"/>
              <a:gd name="f1799" fmla="*/ f1475 1 f965"/>
              <a:gd name="f1800" fmla="*/ f1476 1 f966"/>
              <a:gd name="f1801" fmla="*/ f1477 1 f965"/>
              <a:gd name="f1802" fmla="*/ f1478 1 f966"/>
              <a:gd name="f1803" fmla="*/ f1479 1 f965"/>
              <a:gd name="f1804" fmla="*/ f1480 1 f966"/>
              <a:gd name="f1805" fmla="*/ f1481 1 f965"/>
              <a:gd name="f1806" fmla="*/ f1482 1 f966"/>
              <a:gd name="f1807" fmla="*/ f1483 1 f965"/>
              <a:gd name="f1808" fmla="*/ f1484 1 f966"/>
              <a:gd name="f1809" fmla="*/ f1485 1 f965"/>
              <a:gd name="f1810" fmla="*/ f1486 1 f966"/>
              <a:gd name="f1811" fmla="*/ f1487 1 f965"/>
              <a:gd name="f1812" fmla="*/ f1488 1 f966"/>
              <a:gd name="f1813" fmla="*/ f1489 1 f965"/>
              <a:gd name="f1814" fmla="*/ f1490 1 f966"/>
              <a:gd name="f1815" fmla="*/ f1491 1 f965"/>
              <a:gd name="f1816" fmla="*/ f1492 1 f966"/>
              <a:gd name="f1817" fmla="*/ f1493 1 f965"/>
              <a:gd name="f1818" fmla="*/ f1494 1 f966"/>
              <a:gd name="f1819" fmla="*/ f1495 1 f965"/>
              <a:gd name="f1820" fmla="*/ f1496 1 f966"/>
              <a:gd name="f1821" fmla="*/ f1497 1 f965"/>
              <a:gd name="f1822" fmla="*/ f1498 1 f966"/>
              <a:gd name="f1823" fmla="*/ f1499 1 f965"/>
              <a:gd name="f1824" fmla="*/ f1500 1 f966"/>
              <a:gd name="f1825" fmla="*/ f1501 1 f965"/>
              <a:gd name="f1826" fmla="*/ f1502 1 f966"/>
              <a:gd name="f1827" fmla="*/ f1503 1 f965"/>
              <a:gd name="f1828" fmla="*/ f1504 1 f966"/>
              <a:gd name="f1829" fmla="*/ f1505 1 f965"/>
              <a:gd name="f1830" fmla="*/ f1506 1 f966"/>
              <a:gd name="f1831" fmla="*/ f1507 1 f965"/>
              <a:gd name="f1832" fmla="*/ f1508 1 f966"/>
              <a:gd name="f1833" fmla="*/ f1509 1 f965"/>
              <a:gd name="f1834" fmla="*/ f1510 1 f966"/>
              <a:gd name="f1835" fmla="*/ f1511 1 f965"/>
              <a:gd name="f1836" fmla="*/ f1512 1 f966"/>
              <a:gd name="f1837" fmla="*/ f1513 1 f965"/>
              <a:gd name="f1838" fmla="*/ f1514 1 f966"/>
              <a:gd name="f1839" fmla="*/ f1515 1 f965"/>
              <a:gd name="f1840" fmla="*/ f1516 1 f966"/>
              <a:gd name="f1841" fmla="*/ f1517 1 f965"/>
              <a:gd name="f1842" fmla="*/ f1518 1 f966"/>
              <a:gd name="f1843" fmla="*/ f1519 1 f965"/>
              <a:gd name="f1844" fmla="*/ f1520 1 f966"/>
              <a:gd name="f1845" fmla="*/ f1521 1 f965"/>
              <a:gd name="f1846" fmla="*/ f1522 1 f966"/>
              <a:gd name="f1847" fmla="*/ f1523 1 f965"/>
              <a:gd name="f1848" fmla="*/ f1524 1 f966"/>
              <a:gd name="f1849" fmla="*/ f1525 1 f965"/>
              <a:gd name="f1850" fmla="*/ f1526 1 f966"/>
              <a:gd name="f1851" fmla="*/ f1527 1 f965"/>
              <a:gd name="f1852" fmla="*/ f1528 1 f966"/>
              <a:gd name="f1853" fmla="*/ f1529 1 f965"/>
              <a:gd name="f1854" fmla="*/ f1530 1 f966"/>
              <a:gd name="f1855" fmla="*/ f1531 1 f965"/>
              <a:gd name="f1856" fmla="*/ f1532 1 f966"/>
              <a:gd name="f1857" fmla="*/ f1533 1 f965"/>
              <a:gd name="f1858" fmla="*/ f1534 1 f966"/>
              <a:gd name="f1859" fmla="*/ f1535 1 f965"/>
              <a:gd name="f1860" fmla="*/ f1536 1 f966"/>
              <a:gd name="f1861" fmla="*/ f1537 1 f965"/>
              <a:gd name="f1862" fmla="*/ f1538 1 f966"/>
              <a:gd name="f1863" fmla="*/ f1539 1 f965"/>
              <a:gd name="f1864" fmla="*/ f1540 1 f966"/>
              <a:gd name="f1865" fmla="*/ f1541 1 f965"/>
              <a:gd name="f1866" fmla="*/ f1542 1 f966"/>
              <a:gd name="f1867" fmla="*/ f1543 1 f965"/>
              <a:gd name="f1868" fmla="*/ f1544 1 f966"/>
              <a:gd name="f1869" fmla="*/ f1545 1 f965"/>
              <a:gd name="f1870" fmla="*/ f1546 1 f966"/>
              <a:gd name="f1871" fmla="*/ f1547 1 f965"/>
              <a:gd name="f1872" fmla="*/ f1548 1 f966"/>
              <a:gd name="f1873" fmla="*/ f1549 1 f965"/>
              <a:gd name="f1874" fmla="*/ f1550 1 f966"/>
              <a:gd name="f1875" fmla="*/ f1551 1 f965"/>
              <a:gd name="f1876" fmla="*/ f1552 1 f966"/>
              <a:gd name="f1877" fmla="*/ f1553 1 f965"/>
              <a:gd name="f1878" fmla="*/ f1554 1 f966"/>
              <a:gd name="f1879" fmla="*/ f1555 1 f965"/>
              <a:gd name="f1880" fmla="*/ f1556 1 f966"/>
              <a:gd name="f1881" fmla="*/ f1557 1 f965"/>
              <a:gd name="f1882" fmla="*/ f1558 1 f966"/>
              <a:gd name="f1883" fmla="*/ f1559 1 f965"/>
              <a:gd name="f1884" fmla="*/ f1560 1 f966"/>
              <a:gd name="f1885" fmla="*/ f1561 1 f965"/>
              <a:gd name="f1886" fmla="*/ f1562 1 f966"/>
              <a:gd name="f1887" fmla="*/ f1563 1 f965"/>
              <a:gd name="f1888" fmla="*/ f1564 1 f966"/>
              <a:gd name="f1889" fmla="*/ f1565 1 f965"/>
              <a:gd name="f1890" fmla="*/ f1566 1 f966"/>
              <a:gd name="f1891" fmla="*/ f1567 1 f965"/>
              <a:gd name="f1892" fmla="*/ f1568 1 f966"/>
              <a:gd name="f1893" fmla="*/ f1569 1 f965"/>
              <a:gd name="f1894" fmla="*/ f1570 1 f966"/>
              <a:gd name="f1895" fmla="*/ f1571 1 f965"/>
              <a:gd name="f1896" fmla="*/ f1572 1 f966"/>
              <a:gd name="f1897" fmla="*/ f1573 1 f965"/>
              <a:gd name="f1898" fmla="*/ f1574 1 f966"/>
              <a:gd name="f1899" fmla="*/ f1575 1 f965"/>
              <a:gd name="f1900" fmla="*/ f1576 1 f966"/>
              <a:gd name="f1901" fmla="*/ f1577 1 f965"/>
              <a:gd name="f1902" fmla="*/ f1578 1 f966"/>
              <a:gd name="f1903" fmla="*/ f1579 1 f965"/>
              <a:gd name="f1904" fmla="*/ f1580 1 f966"/>
              <a:gd name="f1905" fmla="*/ f1581 1 f965"/>
              <a:gd name="f1906" fmla="*/ f1582 1 f966"/>
              <a:gd name="f1907" fmla="*/ f1583 1 f965"/>
              <a:gd name="f1908" fmla="*/ f1584 1 f966"/>
              <a:gd name="f1909" fmla="*/ f1585 1 f965"/>
              <a:gd name="f1910" fmla="*/ f1586 1 f966"/>
              <a:gd name="f1911" fmla="*/ f1587 1 f965"/>
              <a:gd name="f1912" fmla="*/ f1588 1 f966"/>
              <a:gd name="f1913" fmla="*/ f1589 1 f965"/>
              <a:gd name="f1914" fmla="*/ f1590 1 f966"/>
              <a:gd name="f1915" fmla="*/ f1591 1 f965"/>
              <a:gd name="f1916" fmla="*/ f1592 1 f966"/>
              <a:gd name="f1917" fmla="*/ f1593 1 f965"/>
              <a:gd name="f1918" fmla="*/ f1594 1 f966"/>
              <a:gd name="f1919" fmla="*/ f1595 1 f965"/>
              <a:gd name="f1920" fmla="*/ f1596 1 f966"/>
              <a:gd name="f1921" fmla="*/ f1597 1 f965"/>
              <a:gd name="f1922" fmla="*/ f1598 1 f966"/>
              <a:gd name="f1923" fmla="*/ f1599 1 f965"/>
              <a:gd name="f1924" fmla="*/ f1600 1 f966"/>
              <a:gd name="f1925" fmla="*/ f1601 1 f965"/>
              <a:gd name="f1926" fmla="*/ f1602 1 f966"/>
              <a:gd name="f1927" fmla="*/ f1603 1 f965"/>
              <a:gd name="f1928" fmla="*/ f1604 1 f966"/>
              <a:gd name="f1929" fmla="*/ f1605 1 f965"/>
              <a:gd name="f1930" fmla="*/ f1606 1 f966"/>
              <a:gd name="f1931" fmla="*/ f1607 1 f965"/>
              <a:gd name="f1932" fmla="*/ f1608 f956 1"/>
              <a:gd name="f1933" fmla="*/ f1609 f956 1"/>
              <a:gd name="f1934" fmla="*/ f1611 f957 1"/>
              <a:gd name="f1935" fmla="*/ f1610 f957 1"/>
              <a:gd name="f1936" fmla="*/ f1612 f956 1"/>
              <a:gd name="f1937" fmla="*/ f1613 f957 1"/>
              <a:gd name="f1938" fmla="*/ f1614 f956 1"/>
              <a:gd name="f1939" fmla="*/ f1615 f957 1"/>
              <a:gd name="f1940" fmla="*/ f1616 f956 1"/>
              <a:gd name="f1941" fmla="*/ f1617 f957 1"/>
              <a:gd name="f1942" fmla="*/ f1618 f956 1"/>
              <a:gd name="f1943" fmla="*/ f1619 f957 1"/>
              <a:gd name="f1944" fmla="*/ f1620 f956 1"/>
              <a:gd name="f1945" fmla="*/ f1621 f957 1"/>
              <a:gd name="f1946" fmla="*/ f1622 f956 1"/>
              <a:gd name="f1947" fmla="*/ f1623 f957 1"/>
              <a:gd name="f1948" fmla="*/ f1624 f956 1"/>
              <a:gd name="f1949" fmla="*/ f1625 f957 1"/>
              <a:gd name="f1950" fmla="*/ f1626 f956 1"/>
              <a:gd name="f1951" fmla="*/ f1627 f957 1"/>
              <a:gd name="f1952" fmla="*/ f1628 f956 1"/>
              <a:gd name="f1953" fmla="*/ f1629 f957 1"/>
              <a:gd name="f1954" fmla="*/ f1630 f956 1"/>
              <a:gd name="f1955" fmla="*/ f1631 f957 1"/>
              <a:gd name="f1956" fmla="*/ f1632 f956 1"/>
              <a:gd name="f1957" fmla="*/ f1633 f957 1"/>
              <a:gd name="f1958" fmla="*/ f1634 f956 1"/>
              <a:gd name="f1959" fmla="*/ f1635 f957 1"/>
              <a:gd name="f1960" fmla="*/ f1636 f956 1"/>
              <a:gd name="f1961" fmla="*/ f1637 f957 1"/>
              <a:gd name="f1962" fmla="*/ f1638 f956 1"/>
              <a:gd name="f1963" fmla="*/ f1639 f957 1"/>
              <a:gd name="f1964" fmla="*/ f1640 f956 1"/>
              <a:gd name="f1965" fmla="*/ f1641 f957 1"/>
              <a:gd name="f1966" fmla="*/ f1642 f956 1"/>
              <a:gd name="f1967" fmla="*/ f1643 f957 1"/>
              <a:gd name="f1968" fmla="*/ f1644 f956 1"/>
              <a:gd name="f1969" fmla="*/ f1645 f957 1"/>
              <a:gd name="f1970" fmla="*/ f1646 f956 1"/>
              <a:gd name="f1971" fmla="*/ f1647 f957 1"/>
              <a:gd name="f1972" fmla="*/ f1648 f956 1"/>
              <a:gd name="f1973" fmla="*/ f1649 f957 1"/>
              <a:gd name="f1974" fmla="*/ f1650 f956 1"/>
              <a:gd name="f1975" fmla="*/ f1651 f957 1"/>
              <a:gd name="f1976" fmla="*/ f1652 f956 1"/>
              <a:gd name="f1977" fmla="*/ f1653 f957 1"/>
              <a:gd name="f1978" fmla="*/ f1654 f956 1"/>
              <a:gd name="f1979" fmla="*/ f1655 f957 1"/>
              <a:gd name="f1980" fmla="*/ f1656 f956 1"/>
              <a:gd name="f1981" fmla="*/ f1657 f957 1"/>
              <a:gd name="f1982" fmla="*/ f1658 f956 1"/>
              <a:gd name="f1983" fmla="*/ f1659 f957 1"/>
              <a:gd name="f1984" fmla="*/ f1660 f957 1"/>
              <a:gd name="f1985" fmla="*/ f1661 f957 1"/>
              <a:gd name="f1986" fmla="*/ f1662 f956 1"/>
              <a:gd name="f1987" fmla="*/ f1663 f957 1"/>
              <a:gd name="f1988" fmla="*/ f1664 f956 1"/>
              <a:gd name="f1989" fmla="*/ f1665 f957 1"/>
              <a:gd name="f1990" fmla="*/ f1666 f956 1"/>
              <a:gd name="f1991" fmla="*/ f1667 f957 1"/>
              <a:gd name="f1992" fmla="*/ f1668 f956 1"/>
              <a:gd name="f1993" fmla="*/ f1669 f957 1"/>
              <a:gd name="f1994" fmla="*/ f1670 f956 1"/>
              <a:gd name="f1995" fmla="*/ f1671 f957 1"/>
              <a:gd name="f1996" fmla="*/ f1672 f956 1"/>
              <a:gd name="f1997" fmla="*/ f1673 f957 1"/>
              <a:gd name="f1998" fmla="*/ f1674 f956 1"/>
              <a:gd name="f1999" fmla="*/ f1675 f957 1"/>
              <a:gd name="f2000" fmla="*/ f1676 f956 1"/>
              <a:gd name="f2001" fmla="*/ f1677 f957 1"/>
              <a:gd name="f2002" fmla="*/ f1678 f956 1"/>
              <a:gd name="f2003" fmla="*/ f1679 f957 1"/>
              <a:gd name="f2004" fmla="*/ f1680 f956 1"/>
              <a:gd name="f2005" fmla="*/ f1681 f957 1"/>
              <a:gd name="f2006" fmla="*/ f1682 f956 1"/>
              <a:gd name="f2007" fmla="*/ f1683 f957 1"/>
              <a:gd name="f2008" fmla="*/ f1684 f956 1"/>
              <a:gd name="f2009" fmla="*/ f1685 f957 1"/>
              <a:gd name="f2010" fmla="*/ f1686 f956 1"/>
              <a:gd name="f2011" fmla="*/ f1687 f957 1"/>
              <a:gd name="f2012" fmla="*/ f1688 f957 1"/>
              <a:gd name="f2013" fmla="*/ f1689 f956 1"/>
              <a:gd name="f2014" fmla="*/ f1690 f957 1"/>
              <a:gd name="f2015" fmla="*/ f1691 f956 1"/>
              <a:gd name="f2016" fmla="*/ f1692 f957 1"/>
              <a:gd name="f2017" fmla="*/ f1693 f956 1"/>
              <a:gd name="f2018" fmla="*/ f1694 f957 1"/>
              <a:gd name="f2019" fmla="*/ f1695 f956 1"/>
              <a:gd name="f2020" fmla="*/ f1696 f957 1"/>
              <a:gd name="f2021" fmla="*/ f1697 f956 1"/>
              <a:gd name="f2022" fmla="*/ f1698 f957 1"/>
              <a:gd name="f2023" fmla="*/ f1699 f956 1"/>
              <a:gd name="f2024" fmla="*/ f1700 f957 1"/>
              <a:gd name="f2025" fmla="*/ f1701 f956 1"/>
              <a:gd name="f2026" fmla="*/ f1702 f957 1"/>
              <a:gd name="f2027" fmla="*/ f1703 f956 1"/>
              <a:gd name="f2028" fmla="*/ f1704 f957 1"/>
              <a:gd name="f2029" fmla="*/ f1705 f956 1"/>
              <a:gd name="f2030" fmla="*/ f1706 f957 1"/>
              <a:gd name="f2031" fmla="*/ f1707 f956 1"/>
              <a:gd name="f2032" fmla="*/ f1708 f957 1"/>
              <a:gd name="f2033" fmla="*/ f1709 f956 1"/>
              <a:gd name="f2034" fmla="*/ f1710 f957 1"/>
              <a:gd name="f2035" fmla="*/ f1711 f956 1"/>
              <a:gd name="f2036" fmla="*/ f1712 f957 1"/>
              <a:gd name="f2037" fmla="*/ f1713 f956 1"/>
              <a:gd name="f2038" fmla="*/ f1714 f957 1"/>
              <a:gd name="f2039" fmla="*/ f1715 f956 1"/>
              <a:gd name="f2040" fmla="*/ f1716 f957 1"/>
              <a:gd name="f2041" fmla="*/ f1717 f956 1"/>
              <a:gd name="f2042" fmla="*/ f1718 f957 1"/>
              <a:gd name="f2043" fmla="*/ f1719 f956 1"/>
              <a:gd name="f2044" fmla="*/ f1720 f957 1"/>
              <a:gd name="f2045" fmla="*/ f1721 f956 1"/>
              <a:gd name="f2046" fmla="*/ f1722 f957 1"/>
              <a:gd name="f2047" fmla="*/ f1723 f956 1"/>
              <a:gd name="f2048" fmla="*/ f1724 f957 1"/>
              <a:gd name="f2049" fmla="*/ f1725 f956 1"/>
              <a:gd name="f2050" fmla="*/ f1726 f957 1"/>
              <a:gd name="f2051" fmla="*/ f1727 f956 1"/>
              <a:gd name="f2052" fmla="*/ f1728 f957 1"/>
              <a:gd name="f2053" fmla="*/ f1729 f956 1"/>
              <a:gd name="f2054" fmla="*/ f1730 f957 1"/>
              <a:gd name="f2055" fmla="*/ f1731 f956 1"/>
              <a:gd name="f2056" fmla="*/ f1732 f957 1"/>
              <a:gd name="f2057" fmla="*/ f1733 f956 1"/>
              <a:gd name="f2058" fmla="*/ f1734 f957 1"/>
              <a:gd name="f2059" fmla="*/ f1735 f956 1"/>
              <a:gd name="f2060" fmla="*/ f1736 f957 1"/>
              <a:gd name="f2061" fmla="*/ f1737 f956 1"/>
              <a:gd name="f2062" fmla="*/ f1738 f957 1"/>
              <a:gd name="f2063" fmla="*/ f1739 f956 1"/>
              <a:gd name="f2064" fmla="*/ f1740 f957 1"/>
              <a:gd name="f2065" fmla="*/ f1741 f956 1"/>
              <a:gd name="f2066" fmla="*/ f1742 f957 1"/>
              <a:gd name="f2067" fmla="*/ f1743 f956 1"/>
              <a:gd name="f2068" fmla="*/ f1744 f957 1"/>
              <a:gd name="f2069" fmla="*/ f1745 f956 1"/>
              <a:gd name="f2070" fmla="*/ f1746 f957 1"/>
              <a:gd name="f2071" fmla="*/ f1747 f956 1"/>
              <a:gd name="f2072" fmla="*/ f1748 f957 1"/>
              <a:gd name="f2073" fmla="*/ f1749 f956 1"/>
              <a:gd name="f2074" fmla="*/ f1750 f957 1"/>
              <a:gd name="f2075" fmla="*/ f1751 f956 1"/>
              <a:gd name="f2076" fmla="*/ f1752 f957 1"/>
              <a:gd name="f2077" fmla="*/ f1753 f956 1"/>
              <a:gd name="f2078" fmla="*/ f1754 f957 1"/>
              <a:gd name="f2079" fmla="*/ f1755 f956 1"/>
              <a:gd name="f2080" fmla="*/ f1756 f957 1"/>
              <a:gd name="f2081" fmla="*/ f1757 f956 1"/>
              <a:gd name="f2082" fmla="*/ f1758 f957 1"/>
              <a:gd name="f2083" fmla="*/ f1759 f956 1"/>
              <a:gd name="f2084" fmla="*/ f1760 f957 1"/>
              <a:gd name="f2085" fmla="*/ f1761 f956 1"/>
              <a:gd name="f2086" fmla="*/ f1762 f957 1"/>
              <a:gd name="f2087" fmla="*/ f1763 f956 1"/>
              <a:gd name="f2088" fmla="*/ f1764 f957 1"/>
              <a:gd name="f2089" fmla="*/ f1765 f956 1"/>
              <a:gd name="f2090" fmla="*/ f1766 f957 1"/>
              <a:gd name="f2091" fmla="*/ f1767 f956 1"/>
              <a:gd name="f2092" fmla="*/ f1768 f957 1"/>
              <a:gd name="f2093" fmla="*/ f1769 f956 1"/>
              <a:gd name="f2094" fmla="*/ f1770 f957 1"/>
              <a:gd name="f2095" fmla="*/ f1771 f956 1"/>
              <a:gd name="f2096" fmla="*/ f1772 f957 1"/>
              <a:gd name="f2097" fmla="*/ f1773 f956 1"/>
              <a:gd name="f2098" fmla="*/ f1774 f957 1"/>
              <a:gd name="f2099" fmla="*/ f1775 f956 1"/>
              <a:gd name="f2100" fmla="*/ f1776 f957 1"/>
              <a:gd name="f2101" fmla="*/ f1777 f956 1"/>
              <a:gd name="f2102" fmla="*/ f1778 f957 1"/>
              <a:gd name="f2103" fmla="*/ f1779 f956 1"/>
              <a:gd name="f2104" fmla="*/ f1780 f957 1"/>
              <a:gd name="f2105" fmla="*/ f1781 f956 1"/>
              <a:gd name="f2106" fmla="*/ f1782 f957 1"/>
              <a:gd name="f2107" fmla="*/ f1783 f956 1"/>
              <a:gd name="f2108" fmla="*/ f1784 f957 1"/>
              <a:gd name="f2109" fmla="*/ f1785 f956 1"/>
              <a:gd name="f2110" fmla="*/ f1786 f957 1"/>
              <a:gd name="f2111" fmla="*/ f1787 f956 1"/>
              <a:gd name="f2112" fmla="*/ f1788 f957 1"/>
              <a:gd name="f2113" fmla="*/ f1789 f956 1"/>
              <a:gd name="f2114" fmla="*/ f1790 f957 1"/>
              <a:gd name="f2115" fmla="*/ f1791 f956 1"/>
              <a:gd name="f2116" fmla="*/ f1792 f957 1"/>
              <a:gd name="f2117" fmla="*/ f1793 f956 1"/>
              <a:gd name="f2118" fmla="*/ f1794 f957 1"/>
              <a:gd name="f2119" fmla="*/ f1795 f956 1"/>
              <a:gd name="f2120" fmla="*/ f1796 f957 1"/>
              <a:gd name="f2121" fmla="*/ f1797 f956 1"/>
              <a:gd name="f2122" fmla="*/ f1798 f957 1"/>
              <a:gd name="f2123" fmla="*/ f1799 f956 1"/>
              <a:gd name="f2124" fmla="*/ f1800 f957 1"/>
              <a:gd name="f2125" fmla="*/ f1801 f956 1"/>
              <a:gd name="f2126" fmla="*/ f1802 f957 1"/>
              <a:gd name="f2127" fmla="*/ f1803 f956 1"/>
              <a:gd name="f2128" fmla="*/ f1804 f957 1"/>
              <a:gd name="f2129" fmla="*/ f1805 f956 1"/>
              <a:gd name="f2130" fmla="*/ f1806 f957 1"/>
              <a:gd name="f2131" fmla="*/ f1807 f956 1"/>
              <a:gd name="f2132" fmla="*/ f1808 f957 1"/>
              <a:gd name="f2133" fmla="*/ f1809 f956 1"/>
              <a:gd name="f2134" fmla="*/ f1810 f957 1"/>
              <a:gd name="f2135" fmla="*/ f1811 f956 1"/>
              <a:gd name="f2136" fmla="*/ f1812 f957 1"/>
              <a:gd name="f2137" fmla="*/ f1813 f956 1"/>
              <a:gd name="f2138" fmla="*/ f1814 f957 1"/>
              <a:gd name="f2139" fmla="*/ f1815 f956 1"/>
              <a:gd name="f2140" fmla="*/ f1816 f957 1"/>
              <a:gd name="f2141" fmla="*/ f1817 f956 1"/>
              <a:gd name="f2142" fmla="*/ f1818 f957 1"/>
              <a:gd name="f2143" fmla="*/ f1819 f956 1"/>
              <a:gd name="f2144" fmla="*/ f1820 f957 1"/>
              <a:gd name="f2145" fmla="*/ f1821 f956 1"/>
              <a:gd name="f2146" fmla="*/ f1822 f957 1"/>
              <a:gd name="f2147" fmla="*/ f1823 f956 1"/>
              <a:gd name="f2148" fmla="*/ f1824 f957 1"/>
              <a:gd name="f2149" fmla="*/ f1825 f956 1"/>
              <a:gd name="f2150" fmla="*/ f1826 f957 1"/>
              <a:gd name="f2151" fmla="*/ f1827 f956 1"/>
              <a:gd name="f2152" fmla="*/ f1828 f957 1"/>
              <a:gd name="f2153" fmla="*/ f1829 f956 1"/>
              <a:gd name="f2154" fmla="*/ f1830 f957 1"/>
              <a:gd name="f2155" fmla="*/ f1831 f956 1"/>
              <a:gd name="f2156" fmla="*/ f1832 f957 1"/>
              <a:gd name="f2157" fmla="*/ f1833 f956 1"/>
              <a:gd name="f2158" fmla="*/ f1834 f957 1"/>
              <a:gd name="f2159" fmla="*/ f1835 f956 1"/>
              <a:gd name="f2160" fmla="*/ f1836 f957 1"/>
              <a:gd name="f2161" fmla="*/ f1837 f956 1"/>
              <a:gd name="f2162" fmla="*/ f1838 f957 1"/>
              <a:gd name="f2163" fmla="*/ f1839 f956 1"/>
              <a:gd name="f2164" fmla="*/ f1840 f957 1"/>
              <a:gd name="f2165" fmla="*/ f1841 f956 1"/>
              <a:gd name="f2166" fmla="*/ f1842 f957 1"/>
              <a:gd name="f2167" fmla="*/ f1843 f956 1"/>
              <a:gd name="f2168" fmla="*/ f1844 f957 1"/>
              <a:gd name="f2169" fmla="*/ f1845 f956 1"/>
              <a:gd name="f2170" fmla="*/ f1846 f957 1"/>
              <a:gd name="f2171" fmla="*/ f1847 f956 1"/>
              <a:gd name="f2172" fmla="*/ f1848 f957 1"/>
              <a:gd name="f2173" fmla="*/ f1849 f956 1"/>
              <a:gd name="f2174" fmla="*/ f1850 f957 1"/>
              <a:gd name="f2175" fmla="*/ f1851 f956 1"/>
              <a:gd name="f2176" fmla="*/ f1852 f957 1"/>
              <a:gd name="f2177" fmla="*/ f1853 f956 1"/>
              <a:gd name="f2178" fmla="*/ f1854 f957 1"/>
              <a:gd name="f2179" fmla="*/ f1855 f956 1"/>
              <a:gd name="f2180" fmla="*/ f1856 f957 1"/>
              <a:gd name="f2181" fmla="*/ f1857 f956 1"/>
              <a:gd name="f2182" fmla="*/ f1858 f957 1"/>
              <a:gd name="f2183" fmla="*/ f1859 f956 1"/>
              <a:gd name="f2184" fmla="*/ f1860 f957 1"/>
              <a:gd name="f2185" fmla="*/ f1861 f956 1"/>
              <a:gd name="f2186" fmla="*/ f1862 f957 1"/>
              <a:gd name="f2187" fmla="*/ f1863 f956 1"/>
              <a:gd name="f2188" fmla="*/ f1864 f957 1"/>
              <a:gd name="f2189" fmla="*/ f1865 f956 1"/>
              <a:gd name="f2190" fmla="*/ f1866 f957 1"/>
              <a:gd name="f2191" fmla="*/ f1867 f956 1"/>
              <a:gd name="f2192" fmla="*/ f1868 f957 1"/>
              <a:gd name="f2193" fmla="*/ f1869 f956 1"/>
              <a:gd name="f2194" fmla="*/ f1870 f957 1"/>
              <a:gd name="f2195" fmla="*/ f1871 f956 1"/>
              <a:gd name="f2196" fmla="*/ f1872 f957 1"/>
              <a:gd name="f2197" fmla="*/ f1873 f956 1"/>
              <a:gd name="f2198" fmla="*/ f1874 f957 1"/>
              <a:gd name="f2199" fmla="*/ f1875 f956 1"/>
              <a:gd name="f2200" fmla="*/ f1876 f957 1"/>
              <a:gd name="f2201" fmla="*/ f1877 f956 1"/>
              <a:gd name="f2202" fmla="*/ f1878 f957 1"/>
              <a:gd name="f2203" fmla="*/ f1879 f956 1"/>
              <a:gd name="f2204" fmla="*/ f1880 f957 1"/>
              <a:gd name="f2205" fmla="*/ f1881 f956 1"/>
              <a:gd name="f2206" fmla="*/ f1882 f957 1"/>
              <a:gd name="f2207" fmla="*/ f1883 f956 1"/>
              <a:gd name="f2208" fmla="*/ f1884 f957 1"/>
              <a:gd name="f2209" fmla="*/ f1885 f956 1"/>
              <a:gd name="f2210" fmla="*/ f1886 f957 1"/>
              <a:gd name="f2211" fmla="*/ f1887 f956 1"/>
              <a:gd name="f2212" fmla="*/ f1888 f957 1"/>
              <a:gd name="f2213" fmla="*/ f1889 f956 1"/>
              <a:gd name="f2214" fmla="*/ f1890 f957 1"/>
              <a:gd name="f2215" fmla="*/ f1891 f956 1"/>
              <a:gd name="f2216" fmla="*/ f1892 f957 1"/>
              <a:gd name="f2217" fmla="*/ f1893 f956 1"/>
              <a:gd name="f2218" fmla="*/ f1894 f957 1"/>
              <a:gd name="f2219" fmla="*/ f1895 f956 1"/>
              <a:gd name="f2220" fmla="*/ f1896 f957 1"/>
              <a:gd name="f2221" fmla="*/ f1897 f956 1"/>
              <a:gd name="f2222" fmla="*/ f1898 f957 1"/>
              <a:gd name="f2223" fmla="*/ f1899 f956 1"/>
              <a:gd name="f2224" fmla="*/ f1900 f957 1"/>
              <a:gd name="f2225" fmla="*/ f1901 f956 1"/>
              <a:gd name="f2226" fmla="*/ f1902 f957 1"/>
              <a:gd name="f2227" fmla="*/ f1903 f956 1"/>
              <a:gd name="f2228" fmla="*/ f1904 f957 1"/>
              <a:gd name="f2229" fmla="*/ f1905 f956 1"/>
              <a:gd name="f2230" fmla="*/ f1906 f957 1"/>
              <a:gd name="f2231" fmla="*/ f1907 f956 1"/>
              <a:gd name="f2232" fmla="*/ f1908 f957 1"/>
              <a:gd name="f2233" fmla="*/ f1909 f956 1"/>
              <a:gd name="f2234" fmla="*/ f1910 f957 1"/>
              <a:gd name="f2235" fmla="*/ f1911 f956 1"/>
              <a:gd name="f2236" fmla="*/ f1912 f957 1"/>
              <a:gd name="f2237" fmla="*/ f1913 f956 1"/>
              <a:gd name="f2238" fmla="*/ f1914 f957 1"/>
              <a:gd name="f2239" fmla="*/ f1915 f956 1"/>
              <a:gd name="f2240" fmla="*/ f1916 f957 1"/>
              <a:gd name="f2241" fmla="*/ f1917 f956 1"/>
              <a:gd name="f2242" fmla="*/ f1918 f957 1"/>
              <a:gd name="f2243" fmla="*/ f1919 f956 1"/>
              <a:gd name="f2244" fmla="*/ f1920 f957 1"/>
              <a:gd name="f2245" fmla="*/ f1921 f956 1"/>
              <a:gd name="f2246" fmla="*/ f1922 f957 1"/>
              <a:gd name="f2247" fmla="*/ f1923 f956 1"/>
              <a:gd name="f2248" fmla="*/ f1924 f957 1"/>
              <a:gd name="f2249" fmla="*/ f1925 f956 1"/>
              <a:gd name="f2250" fmla="*/ f1926 f957 1"/>
              <a:gd name="f2251" fmla="*/ f1927 f956 1"/>
              <a:gd name="f2252" fmla="*/ f1928 f957 1"/>
              <a:gd name="f2253" fmla="*/ f1929 f956 1"/>
              <a:gd name="f2254" fmla="*/ f1930 f957 1"/>
              <a:gd name="f2255" fmla="*/ f1931 f9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87">
                <a:pos x="f1936" y="f1937"/>
              </a:cxn>
              <a:cxn ang="f1287">
                <a:pos x="f1938" y="f1939"/>
              </a:cxn>
              <a:cxn ang="f1287">
                <a:pos x="f1940" y="f1941"/>
              </a:cxn>
              <a:cxn ang="f1287">
                <a:pos x="f1942" y="f1943"/>
              </a:cxn>
              <a:cxn ang="f1287">
                <a:pos x="f1944" y="f1945"/>
              </a:cxn>
              <a:cxn ang="f1287">
                <a:pos x="f1946" y="f1947"/>
              </a:cxn>
              <a:cxn ang="f1287">
                <a:pos x="f1948" y="f1949"/>
              </a:cxn>
              <a:cxn ang="f1287">
                <a:pos x="f1950" y="f1951"/>
              </a:cxn>
              <a:cxn ang="f1287">
                <a:pos x="f1952" y="f1953"/>
              </a:cxn>
              <a:cxn ang="f1287">
                <a:pos x="f1954" y="f1955"/>
              </a:cxn>
              <a:cxn ang="f1287">
                <a:pos x="f1956" y="f1957"/>
              </a:cxn>
              <a:cxn ang="f1287">
                <a:pos x="f1958" y="f1959"/>
              </a:cxn>
              <a:cxn ang="f1287">
                <a:pos x="f1960" y="f1961"/>
              </a:cxn>
              <a:cxn ang="f1287">
                <a:pos x="f1962" y="f1963"/>
              </a:cxn>
              <a:cxn ang="f1287">
                <a:pos x="f1964" y="f1965"/>
              </a:cxn>
              <a:cxn ang="f1287">
                <a:pos x="f1966" y="f1967"/>
              </a:cxn>
              <a:cxn ang="f1287">
                <a:pos x="f1968" y="f1969"/>
              </a:cxn>
              <a:cxn ang="f1287">
                <a:pos x="f1970" y="f1971"/>
              </a:cxn>
              <a:cxn ang="f1287">
                <a:pos x="f1972" y="f1973"/>
              </a:cxn>
              <a:cxn ang="f1287">
                <a:pos x="f1974" y="f1975"/>
              </a:cxn>
              <a:cxn ang="f1287">
                <a:pos x="f1976" y="f1977"/>
              </a:cxn>
              <a:cxn ang="f1287">
                <a:pos x="f1978" y="f1979"/>
              </a:cxn>
              <a:cxn ang="f1287">
                <a:pos x="f1980" y="f1981"/>
              </a:cxn>
              <a:cxn ang="f1287">
                <a:pos x="f1982" y="f1983"/>
              </a:cxn>
              <a:cxn ang="f1287">
                <a:pos x="f1936" y="f1984"/>
              </a:cxn>
              <a:cxn ang="f1287">
                <a:pos x="f1936" y="f1985"/>
              </a:cxn>
              <a:cxn ang="f1287">
                <a:pos x="f1986" y="f1987"/>
              </a:cxn>
              <a:cxn ang="f1287">
                <a:pos x="f1988" y="f1989"/>
              </a:cxn>
              <a:cxn ang="f1287">
                <a:pos x="f1990" y="f1991"/>
              </a:cxn>
              <a:cxn ang="f1287">
                <a:pos x="f1992" y="f1993"/>
              </a:cxn>
              <a:cxn ang="f1287">
                <a:pos x="f1994" y="f1995"/>
              </a:cxn>
              <a:cxn ang="f1287">
                <a:pos x="f1996" y="f1997"/>
              </a:cxn>
              <a:cxn ang="f1287">
                <a:pos x="f1998" y="f1999"/>
              </a:cxn>
              <a:cxn ang="f1287">
                <a:pos x="f2000" y="f2001"/>
              </a:cxn>
              <a:cxn ang="f1287">
                <a:pos x="f2002" y="f2003"/>
              </a:cxn>
              <a:cxn ang="f1287">
                <a:pos x="f2004" y="f2005"/>
              </a:cxn>
              <a:cxn ang="f1287">
                <a:pos x="f2006" y="f2007"/>
              </a:cxn>
              <a:cxn ang="f1287">
                <a:pos x="f2008" y="f2009"/>
              </a:cxn>
              <a:cxn ang="f1287">
                <a:pos x="f2010" y="f2011"/>
              </a:cxn>
              <a:cxn ang="f1287">
                <a:pos x="f2008" y="f2012"/>
              </a:cxn>
              <a:cxn ang="f1287">
                <a:pos x="f2013" y="f2014"/>
              </a:cxn>
              <a:cxn ang="f1287">
                <a:pos x="f2015" y="f2016"/>
              </a:cxn>
              <a:cxn ang="f1287">
                <a:pos x="f2017" y="f2018"/>
              </a:cxn>
              <a:cxn ang="f1287">
                <a:pos x="f2019" y="f2020"/>
              </a:cxn>
              <a:cxn ang="f1287">
                <a:pos x="f2021" y="f2022"/>
              </a:cxn>
              <a:cxn ang="f1287">
                <a:pos x="f2023" y="f2024"/>
              </a:cxn>
              <a:cxn ang="f1287">
                <a:pos x="f2025" y="f2026"/>
              </a:cxn>
              <a:cxn ang="f1287">
                <a:pos x="f2027" y="f2028"/>
              </a:cxn>
              <a:cxn ang="f1287">
                <a:pos x="f2029" y="f2030"/>
              </a:cxn>
              <a:cxn ang="f1287">
                <a:pos x="f2031" y="f2032"/>
              </a:cxn>
              <a:cxn ang="f1287">
                <a:pos x="f2033" y="f2034"/>
              </a:cxn>
              <a:cxn ang="f1287">
                <a:pos x="f2035" y="f2036"/>
              </a:cxn>
              <a:cxn ang="f1287">
                <a:pos x="f2037" y="f2038"/>
              </a:cxn>
              <a:cxn ang="f1287">
                <a:pos x="f2039" y="f2040"/>
              </a:cxn>
              <a:cxn ang="f1287">
                <a:pos x="f2041" y="f2042"/>
              </a:cxn>
              <a:cxn ang="f1287">
                <a:pos x="f2043" y="f2044"/>
              </a:cxn>
              <a:cxn ang="f1287">
                <a:pos x="f2045" y="f2046"/>
              </a:cxn>
              <a:cxn ang="f1287">
                <a:pos x="f2047" y="f2048"/>
              </a:cxn>
              <a:cxn ang="f1287">
                <a:pos x="f2049" y="f2050"/>
              </a:cxn>
              <a:cxn ang="f1287">
                <a:pos x="f2051" y="f2052"/>
              </a:cxn>
              <a:cxn ang="f1287">
                <a:pos x="f2053" y="f2054"/>
              </a:cxn>
              <a:cxn ang="f1287">
                <a:pos x="f2055" y="f2056"/>
              </a:cxn>
              <a:cxn ang="f1287">
                <a:pos x="f2057" y="f2058"/>
              </a:cxn>
              <a:cxn ang="f1287">
                <a:pos x="f2059" y="f2060"/>
              </a:cxn>
              <a:cxn ang="f1287">
                <a:pos x="f2061" y="f2062"/>
              </a:cxn>
              <a:cxn ang="f1287">
                <a:pos x="f2063" y="f2064"/>
              </a:cxn>
              <a:cxn ang="f1287">
                <a:pos x="f2065" y="f2066"/>
              </a:cxn>
              <a:cxn ang="f1287">
                <a:pos x="f2067" y="f2068"/>
              </a:cxn>
              <a:cxn ang="f1287">
                <a:pos x="f2069" y="f2070"/>
              </a:cxn>
              <a:cxn ang="f1287">
                <a:pos x="f2071" y="f2072"/>
              </a:cxn>
              <a:cxn ang="f1287">
                <a:pos x="f2073" y="f2074"/>
              </a:cxn>
              <a:cxn ang="f1287">
                <a:pos x="f2075" y="f2076"/>
              </a:cxn>
              <a:cxn ang="f1287">
                <a:pos x="f2077" y="f2078"/>
              </a:cxn>
              <a:cxn ang="f1287">
                <a:pos x="f2079" y="f2080"/>
              </a:cxn>
              <a:cxn ang="f1287">
                <a:pos x="f2081" y="f2082"/>
              </a:cxn>
              <a:cxn ang="f1287">
                <a:pos x="f2083" y="f2084"/>
              </a:cxn>
              <a:cxn ang="f1287">
                <a:pos x="f2085" y="f2086"/>
              </a:cxn>
              <a:cxn ang="f1287">
                <a:pos x="f2087" y="f2088"/>
              </a:cxn>
              <a:cxn ang="f1287">
                <a:pos x="f2089" y="f2090"/>
              </a:cxn>
              <a:cxn ang="f1287">
                <a:pos x="f2091" y="f2092"/>
              </a:cxn>
              <a:cxn ang="f1287">
                <a:pos x="f2093" y="f2094"/>
              </a:cxn>
              <a:cxn ang="f1287">
                <a:pos x="f2095" y="f2096"/>
              </a:cxn>
              <a:cxn ang="f1287">
                <a:pos x="f2097" y="f2098"/>
              </a:cxn>
              <a:cxn ang="f1287">
                <a:pos x="f2099" y="f2100"/>
              </a:cxn>
              <a:cxn ang="f1287">
                <a:pos x="f2101" y="f2102"/>
              </a:cxn>
              <a:cxn ang="f1287">
                <a:pos x="f2103" y="f2104"/>
              </a:cxn>
              <a:cxn ang="f1287">
                <a:pos x="f2105" y="f2106"/>
              </a:cxn>
              <a:cxn ang="f1287">
                <a:pos x="f2107" y="f2108"/>
              </a:cxn>
              <a:cxn ang="f1287">
                <a:pos x="f2109" y="f2110"/>
              </a:cxn>
              <a:cxn ang="f1287">
                <a:pos x="f2111" y="f2112"/>
              </a:cxn>
              <a:cxn ang="f1287">
                <a:pos x="f2113" y="f2114"/>
              </a:cxn>
              <a:cxn ang="f1287">
                <a:pos x="f2115" y="f2116"/>
              </a:cxn>
              <a:cxn ang="f1287">
                <a:pos x="f2117" y="f2118"/>
              </a:cxn>
              <a:cxn ang="f1287">
                <a:pos x="f2119" y="f2120"/>
              </a:cxn>
              <a:cxn ang="f1287">
                <a:pos x="f2121" y="f2122"/>
              </a:cxn>
              <a:cxn ang="f1287">
                <a:pos x="f2123" y="f2124"/>
              </a:cxn>
              <a:cxn ang="f1287">
                <a:pos x="f2125" y="f2126"/>
              </a:cxn>
              <a:cxn ang="f1287">
                <a:pos x="f2127" y="f2128"/>
              </a:cxn>
              <a:cxn ang="f1287">
                <a:pos x="f2129" y="f2130"/>
              </a:cxn>
              <a:cxn ang="f1287">
                <a:pos x="f2131" y="f2132"/>
              </a:cxn>
              <a:cxn ang="f1287">
                <a:pos x="f2133" y="f2134"/>
              </a:cxn>
              <a:cxn ang="f1287">
                <a:pos x="f2135" y="f2136"/>
              </a:cxn>
              <a:cxn ang="f1287">
                <a:pos x="f2137" y="f2138"/>
              </a:cxn>
              <a:cxn ang="f1287">
                <a:pos x="f2139" y="f2140"/>
              </a:cxn>
              <a:cxn ang="f1287">
                <a:pos x="f2141" y="f2142"/>
              </a:cxn>
              <a:cxn ang="f1287">
                <a:pos x="f2143" y="f2144"/>
              </a:cxn>
              <a:cxn ang="f1287">
                <a:pos x="f2145" y="f2146"/>
              </a:cxn>
              <a:cxn ang="f1287">
                <a:pos x="f2147" y="f2148"/>
              </a:cxn>
              <a:cxn ang="f1287">
                <a:pos x="f2149" y="f2150"/>
              </a:cxn>
              <a:cxn ang="f1287">
                <a:pos x="f2151" y="f2152"/>
              </a:cxn>
              <a:cxn ang="f1287">
                <a:pos x="f2153" y="f2154"/>
              </a:cxn>
              <a:cxn ang="f1287">
                <a:pos x="f2155" y="f2156"/>
              </a:cxn>
              <a:cxn ang="f1287">
                <a:pos x="f2157" y="f2158"/>
              </a:cxn>
              <a:cxn ang="f1287">
                <a:pos x="f2159" y="f2160"/>
              </a:cxn>
              <a:cxn ang="f1287">
                <a:pos x="f2161" y="f2162"/>
              </a:cxn>
              <a:cxn ang="f1287">
                <a:pos x="f2163" y="f2164"/>
              </a:cxn>
              <a:cxn ang="f1287">
                <a:pos x="f2165" y="f2166"/>
              </a:cxn>
              <a:cxn ang="f1287">
                <a:pos x="f2167" y="f2168"/>
              </a:cxn>
              <a:cxn ang="f1287">
                <a:pos x="f2169" y="f2170"/>
              </a:cxn>
              <a:cxn ang="f1287">
                <a:pos x="f2171" y="f2172"/>
              </a:cxn>
              <a:cxn ang="f1287">
                <a:pos x="f2173" y="f2174"/>
              </a:cxn>
              <a:cxn ang="f1287">
                <a:pos x="f2175" y="f2176"/>
              </a:cxn>
              <a:cxn ang="f1287">
                <a:pos x="f2177" y="f2178"/>
              </a:cxn>
              <a:cxn ang="f1287">
                <a:pos x="f2179" y="f2180"/>
              </a:cxn>
              <a:cxn ang="f1287">
                <a:pos x="f2181" y="f2182"/>
              </a:cxn>
              <a:cxn ang="f1287">
                <a:pos x="f2183" y="f2184"/>
              </a:cxn>
              <a:cxn ang="f1287">
                <a:pos x="f2185" y="f2186"/>
              </a:cxn>
              <a:cxn ang="f1287">
                <a:pos x="f2187" y="f2188"/>
              </a:cxn>
              <a:cxn ang="f1287">
                <a:pos x="f2189" y="f2190"/>
              </a:cxn>
              <a:cxn ang="f1287">
                <a:pos x="f2191" y="f2192"/>
              </a:cxn>
              <a:cxn ang="f1287">
                <a:pos x="f2193" y="f2194"/>
              </a:cxn>
              <a:cxn ang="f1287">
                <a:pos x="f2195" y="f2196"/>
              </a:cxn>
              <a:cxn ang="f1287">
                <a:pos x="f2197" y="f2198"/>
              </a:cxn>
              <a:cxn ang="f1287">
                <a:pos x="f2199" y="f2200"/>
              </a:cxn>
              <a:cxn ang="f1287">
                <a:pos x="f2201" y="f2202"/>
              </a:cxn>
              <a:cxn ang="f1287">
                <a:pos x="f2203" y="f2204"/>
              </a:cxn>
              <a:cxn ang="f1287">
                <a:pos x="f2205" y="f2206"/>
              </a:cxn>
              <a:cxn ang="f1287">
                <a:pos x="f2207" y="f2208"/>
              </a:cxn>
              <a:cxn ang="f1287">
                <a:pos x="f2209" y="f2210"/>
              </a:cxn>
              <a:cxn ang="f1287">
                <a:pos x="f2211" y="f2212"/>
              </a:cxn>
              <a:cxn ang="f1287">
                <a:pos x="f2213" y="f2214"/>
              </a:cxn>
              <a:cxn ang="f1287">
                <a:pos x="f2215" y="f2216"/>
              </a:cxn>
              <a:cxn ang="f1287">
                <a:pos x="f2217" y="f2218"/>
              </a:cxn>
              <a:cxn ang="f1287">
                <a:pos x="f2219" y="f2220"/>
              </a:cxn>
              <a:cxn ang="f1287">
                <a:pos x="f2221" y="f2222"/>
              </a:cxn>
              <a:cxn ang="f1287">
                <a:pos x="f2223" y="f2224"/>
              </a:cxn>
              <a:cxn ang="f1287">
                <a:pos x="f2225" y="f2226"/>
              </a:cxn>
              <a:cxn ang="f1287">
                <a:pos x="f2227" y="f2228"/>
              </a:cxn>
              <a:cxn ang="f1287">
                <a:pos x="f2229" y="f2230"/>
              </a:cxn>
              <a:cxn ang="f1287">
                <a:pos x="f2231" y="f2232"/>
              </a:cxn>
              <a:cxn ang="f1287">
                <a:pos x="f2233" y="f2234"/>
              </a:cxn>
              <a:cxn ang="f1287">
                <a:pos x="f2235" y="f2236"/>
              </a:cxn>
              <a:cxn ang="f1287">
                <a:pos x="f2237" y="f2238"/>
              </a:cxn>
              <a:cxn ang="f1287">
                <a:pos x="f2239" y="f2240"/>
              </a:cxn>
              <a:cxn ang="f1287">
                <a:pos x="f2241" y="f2242"/>
              </a:cxn>
              <a:cxn ang="f1287">
                <a:pos x="f2243" y="f2244"/>
              </a:cxn>
              <a:cxn ang="f1287">
                <a:pos x="f2245" y="f2246"/>
              </a:cxn>
              <a:cxn ang="f1287">
                <a:pos x="f2247" y="f2248"/>
              </a:cxn>
              <a:cxn ang="f1287">
                <a:pos x="f2249" y="f2250"/>
              </a:cxn>
              <a:cxn ang="f1287">
                <a:pos x="f2251" y="f2252"/>
              </a:cxn>
              <a:cxn ang="f1287">
                <a:pos x="f2253" y="f2254"/>
              </a:cxn>
              <a:cxn ang="f1287">
                <a:pos x="f2255" y="f1987"/>
              </a:cxn>
            </a:cxnLst>
            <a:rect l="f1932" t="f1935" r="f1933" b="f1934"/>
            <a:pathLst>
              <a:path w="1193127" h="76369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8" y="f152"/>
                </a:cubicBezTo>
                <a:cubicBezTo>
                  <a:pt x="f153" y="f154"/>
                  <a:pt x="f8" y="f155"/>
                  <a:pt x="f8" y="f156"/>
                </a:cubicBezTo>
                <a:close/>
                <a:moveTo>
                  <a:pt x="f157" y="f158"/>
                </a:move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23" y="f235"/>
                </a:cubicBezTo>
                <a:cubicBezTo>
                  <a:pt x="f236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259"/>
                  <a:pt x="f201" y="f261"/>
                  <a:pt x="f262" y="f263"/>
                </a:cubicBezTo>
                <a:cubicBezTo>
                  <a:pt x="f264" y="f265"/>
                  <a:pt x="f266" y="f267"/>
                  <a:pt x="f268" y="f269"/>
                </a:cubicBezTo>
                <a:cubicBezTo>
                  <a:pt x="f270" y="f271"/>
                  <a:pt x="f272" y="f273"/>
                  <a:pt x="f274" y="f275"/>
                </a:cubicBezTo>
                <a:cubicBezTo>
                  <a:pt x="f276" y="f277"/>
                  <a:pt x="f278" y="f279"/>
                  <a:pt x="f280" y="f281"/>
                </a:cubicBezTo>
                <a:cubicBezTo>
                  <a:pt x="f282" y="f283"/>
                  <a:pt x="f284" y="f285"/>
                  <a:pt x="f286" y="f287"/>
                </a:cubicBezTo>
                <a:cubicBezTo>
                  <a:pt x="f288" y="f289"/>
                  <a:pt x="f290" y="f291"/>
                  <a:pt x="f292" y="f293"/>
                </a:cubicBez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cubicBezTo>
                  <a:pt x="f312" y="f313"/>
                  <a:pt x="f314" y="f315"/>
                  <a:pt x="f316" y="f317"/>
                </a:cubicBezTo>
                <a:cubicBezTo>
                  <a:pt x="f318" y="f319"/>
                  <a:pt x="f320" y="f321"/>
                  <a:pt x="f322" y="f323"/>
                </a:cubicBezTo>
                <a:cubicBezTo>
                  <a:pt x="f324" y="f325"/>
                  <a:pt x="f326" y="f327"/>
                  <a:pt x="f328" y="f329"/>
                </a:cubicBezTo>
                <a:cubicBezTo>
                  <a:pt x="f330" y="f331"/>
                  <a:pt x="f332" y="f21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cubicBezTo>
                  <a:pt x="f341" y="f305"/>
                  <a:pt x="f342" y="f343"/>
                  <a:pt x="f344" y="f345"/>
                </a:cubicBezTo>
                <a:cubicBezTo>
                  <a:pt x="f346" y="f347"/>
                  <a:pt x="f348" y="f349"/>
                  <a:pt x="f350" y="f351"/>
                </a:cubicBezTo>
                <a:cubicBezTo>
                  <a:pt x="f352" y="f353"/>
                  <a:pt x="f354" y="f355"/>
                  <a:pt x="f356" y="f357"/>
                </a:cubicBezTo>
                <a:cubicBezTo>
                  <a:pt x="f358" y="f359"/>
                  <a:pt x="f360" y="f361"/>
                  <a:pt x="f362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3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313"/>
                  <a:pt x="f414" y="f415"/>
                </a:cubicBezTo>
                <a:cubicBezTo>
                  <a:pt x="f416" y="f417"/>
                  <a:pt x="f418" y="f355"/>
                  <a:pt x="f419" y="f420"/>
                </a:cubicBezTo>
                <a:cubicBezTo>
                  <a:pt x="f421" y="f422"/>
                  <a:pt x="f423" y="f424"/>
                  <a:pt x="f425" y="f426"/>
                </a:cubicBezTo>
                <a:cubicBezTo>
                  <a:pt x="f427" y="f428"/>
                  <a:pt x="f429" y="f430"/>
                  <a:pt x="f431" y="f432"/>
                </a:cubicBezTo>
                <a:cubicBezTo>
                  <a:pt x="f433" y="f434"/>
                  <a:pt x="f435" y="f436"/>
                  <a:pt x="f437" y="f438"/>
                </a:cubicBezTo>
                <a:cubicBezTo>
                  <a:pt x="f439" y="f440"/>
                  <a:pt x="f441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456"/>
                </a:cubicBezTo>
                <a:cubicBezTo>
                  <a:pt x="f457" y="f458"/>
                  <a:pt x="f459" y="f460"/>
                  <a:pt x="f461" y="f462"/>
                </a:cubicBezTo>
                <a:cubicBezTo>
                  <a:pt x="f463" y="f464"/>
                  <a:pt x="f465" y="f466"/>
                  <a:pt x="f467" y="f468"/>
                </a:cubicBez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501" y="f502"/>
                  <a:pt x="f503" y="f504"/>
                </a:cubicBezTo>
                <a:cubicBezTo>
                  <a:pt x="f320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4" y="f515"/>
                </a:cubicBezTo>
                <a:cubicBezTo>
                  <a:pt x="f516" y="f517"/>
                  <a:pt x="f518" y="f519"/>
                  <a:pt x="f520" y="f521"/>
                </a:cubicBezTo>
                <a:cubicBezTo>
                  <a:pt x="f522" y="f523"/>
                  <a:pt x="f524" y="f525"/>
                  <a:pt x="f526" y="f527"/>
                </a:cubicBezTo>
                <a:cubicBezTo>
                  <a:pt x="f526" y="f528"/>
                  <a:pt x="f529" y="f530"/>
                  <a:pt x="f531" y="f532"/>
                </a:cubicBezTo>
                <a:cubicBezTo>
                  <a:pt x="f533" y="f534"/>
                  <a:pt x="f535" y="f536"/>
                  <a:pt x="f537" y="f538"/>
                </a:cubicBezTo>
                <a:cubicBezTo>
                  <a:pt x="f539" y="f540"/>
                  <a:pt x="f541" y="f542"/>
                  <a:pt x="f543" y="f544"/>
                </a:cubicBezTo>
                <a:cubicBezTo>
                  <a:pt x="f545" y="f500"/>
                  <a:pt x="f546" y="f547"/>
                  <a:pt x="f548" y="f549"/>
                </a:cubicBezTo>
                <a:cubicBezTo>
                  <a:pt x="f550" y="f551"/>
                  <a:pt x="f552" y="f553"/>
                  <a:pt x="f554" y="f555"/>
                </a:cubicBezTo>
                <a:cubicBezTo>
                  <a:pt x="f556" y="f557"/>
                  <a:pt x="f558" y="f559"/>
                  <a:pt x="f560" y="f561"/>
                </a:cubicBezTo>
                <a:cubicBezTo>
                  <a:pt x="f562" y="f563"/>
                  <a:pt x="f564" y="f565"/>
                  <a:pt x="f566" y="f567"/>
                </a:cubicBezTo>
                <a:cubicBezTo>
                  <a:pt x="f568" y="f569"/>
                  <a:pt x="f570" y="f571"/>
                  <a:pt x="f572" y="f573"/>
                </a:cubicBezTo>
                <a:cubicBezTo>
                  <a:pt x="f574" y="f575"/>
                  <a:pt x="f576" y="f577"/>
                  <a:pt x="f578" y="f579"/>
                </a:cubicBezTo>
                <a:cubicBezTo>
                  <a:pt x="f580" y="f581"/>
                  <a:pt x="f582" y="f583"/>
                  <a:pt x="f584" y="f585"/>
                </a:cubicBezTo>
                <a:cubicBezTo>
                  <a:pt x="f586" y="f587"/>
                  <a:pt x="f588" y="f589"/>
                  <a:pt x="f590" y="f591"/>
                </a:cubicBezTo>
                <a:cubicBezTo>
                  <a:pt x="f592" y="f593"/>
                  <a:pt x="f594" y="f595"/>
                  <a:pt x="f596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618" y="f619"/>
                  <a:pt x="f620" y="f621"/>
                </a:cubicBezTo>
                <a:cubicBezTo>
                  <a:pt x="f622" y="f623"/>
                  <a:pt x="f624" y="f625"/>
                  <a:pt x="f626" y="f627"/>
                </a:cubicBezTo>
                <a:cubicBezTo>
                  <a:pt x="f628" y="f629"/>
                  <a:pt x="f630" y="f631"/>
                  <a:pt x="f632" y="f633"/>
                </a:cubicBezTo>
                <a:cubicBezTo>
                  <a:pt x="f634" y="f635"/>
                  <a:pt x="f636" y="f637"/>
                  <a:pt x="f638" y="f639"/>
                </a:cubicBezTo>
                <a:cubicBezTo>
                  <a:pt x="f640" y="f641"/>
                  <a:pt x="f642" y="f643"/>
                  <a:pt x="f644" y="f645"/>
                </a:cubicBezTo>
                <a:cubicBezTo>
                  <a:pt x="f646" y="f647"/>
                  <a:pt x="f648" y="f649"/>
                  <a:pt x="f650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663"/>
                </a:cubicBezTo>
                <a:cubicBezTo>
                  <a:pt x="f664" y="f665"/>
                  <a:pt x="f662" y="f666"/>
                  <a:pt x="f667" y="f668"/>
                </a:cubicBezTo>
                <a:cubicBezTo>
                  <a:pt x="f669" y="f670"/>
                  <a:pt x="f671" y="f672"/>
                  <a:pt x="f673" y="f674"/>
                </a:cubicBezTo>
                <a:cubicBezTo>
                  <a:pt x="f675" y="f676"/>
                  <a:pt x="f677" y="f678"/>
                  <a:pt x="f679" y="f680"/>
                </a:cubicBezTo>
                <a:cubicBezTo>
                  <a:pt x="f681" y="f682"/>
                  <a:pt x="f683" y="f684"/>
                  <a:pt x="f685" y="f686"/>
                </a:cubicBezTo>
                <a:cubicBezTo>
                  <a:pt x="f687" y="f688"/>
                  <a:pt x="f689" y="f690"/>
                  <a:pt x="f691" y="f692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704"/>
                </a:cubicBezTo>
                <a:cubicBezTo>
                  <a:pt x="f705" y="f706"/>
                  <a:pt x="f707" y="f708"/>
                  <a:pt x="f709" y="f710"/>
                </a:cubicBezTo>
                <a:cubicBezTo>
                  <a:pt x="f711" y="f712"/>
                  <a:pt x="f713" y="f714"/>
                  <a:pt x="f715" y="f716"/>
                </a:cubicBezTo>
                <a:cubicBezTo>
                  <a:pt x="f717" y="f718"/>
                  <a:pt x="f719" y="f720"/>
                  <a:pt x="f721" y="f722"/>
                </a:cubicBezTo>
                <a:cubicBezTo>
                  <a:pt x="f723" y="f724"/>
                  <a:pt x="f725" y="f726"/>
                  <a:pt x="f727" y="f728"/>
                </a:cubicBezTo>
                <a:cubicBezTo>
                  <a:pt x="f729" y="f730"/>
                  <a:pt x="f731" y="f732"/>
                  <a:pt x="f733" y="f734"/>
                </a:cubicBezTo>
                <a:cubicBezTo>
                  <a:pt x="f735" y="f736"/>
                  <a:pt x="f737" y="f738"/>
                  <a:pt x="f739" y="f740"/>
                </a:cubicBezTo>
                <a:cubicBezTo>
                  <a:pt x="f741" y="f742"/>
                  <a:pt x="f743" y="f744"/>
                  <a:pt x="f745" y="f746"/>
                </a:cubicBezTo>
                <a:cubicBezTo>
                  <a:pt x="f747" y="f748"/>
                  <a:pt x="f749" y="f750"/>
                  <a:pt x="f751" y="f752"/>
                </a:cubicBezTo>
                <a:cubicBezTo>
                  <a:pt x="f753" y="f754"/>
                  <a:pt x="f755" y="f756"/>
                  <a:pt x="f757" y="f758"/>
                </a:cubicBezTo>
                <a:cubicBezTo>
                  <a:pt x="f759" y="f760"/>
                  <a:pt x="f761" y="f762"/>
                  <a:pt x="f763" y="f764"/>
                </a:cubicBezTo>
                <a:cubicBezTo>
                  <a:pt x="f765" y="f766"/>
                  <a:pt x="f767" y="f768"/>
                  <a:pt x="f769" y="f770"/>
                </a:cubicBezTo>
                <a:cubicBezTo>
                  <a:pt x="f771" y="f772"/>
                  <a:pt x="f773" y="f774"/>
                  <a:pt x="f775" y="f776"/>
                </a:cubicBezTo>
                <a:cubicBezTo>
                  <a:pt x="f777" y="f778"/>
                  <a:pt x="f779" y="f780"/>
                  <a:pt x="f781" y="f782"/>
                </a:cubicBezTo>
                <a:cubicBezTo>
                  <a:pt x="f783" y="f784"/>
                  <a:pt x="f785" y="f786"/>
                  <a:pt x="f787" y="f788"/>
                </a:cubicBezTo>
                <a:cubicBezTo>
                  <a:pt x="f789" y="f790"/>
                  <a:pt x="f791" y="f792"/>
                  <a:pt x="f793" y="f794"/>
                </a:cubicBezTo>
                <a:cubicBezTo>
                  <a:pt x="f795" y="f796"/>
                  <a:pt x="f797" y="f798"/>
                  <a:pt x="f799" y="f800"/>
                </a:cubicBezTo>
                <a:cubicBezTo>
                  <a:pt x="f801" y="f802"/>
                  <a:pt x="f803" y="f804"/>
                  <a:pt x="f805" y="f806"/>
                </a:cubicBezTo>
                <a:cubicBezTo>
                  <a:pt x="f807" y="f808"/>
                  <a:pt x="f809" y="f810"/>
                  <a:pt x="f811" y="f812"/>
                </a:cubicBezTo>
                <a:cubicBezTo>
                  <a:pt x="f813" y="f814"/>
                  <a:pt x="f815" y="f816"/>
                  <a:pt x="f817" y="f818"/>
                </a:cubicBezTo>
                <a:cubicBezTo>
                  <a:pt x="f819" y="f820"/>
                  <a:pt x="f821" y="f822"/>
                  <a:pt x="f823" y="f824"/>
                </a:cubicBezTo>
                <a:cubicBezTo>
                  <a:pt x="f825" y="f826"/>
                  <a:pt x="f827" y="f828"/>
                  <a:pt x="f829" y="f830"/>
                </a:cubicBezTo>
                <a:cubicBezTo>
                  <a:pt x="f831" y="f832"/>
                  <a:pt x="f833" y="f834"/>
                  <a:pt x="f835" y="f836"/>
                </a:cubicBezTo>
                <a:cubicBezTo>
                  <a:pt x="f837" y="f838"/>
                  <a:pt x="f839" y="f840"/>
                  <a:pt x="f841" y="f842"/>
                </a:cubicBezTo>
                <a:cubicBezTo>
                  <a:pt x="f843" y="f844"/>
                  <a:pt x="f845" y="f846"/>
                  <a:pt x="f847" y="f848"/>
                </a:cubicBezTo>
                <a:cubicBezTo>
                  <a:pt x="f849" y="f850"/>
                  <a:pt x="f851" y="f852"/>
                  <a:pt x="f853" y="f854"/>
                </a:cubicBezTo>
                <a:cubicBezTo>
                  <a:pt x="f855" y="f856"/>
                  <a:pt x="f857" y="f858"/>
                  <a:pt x="f859" y="f860"/>
                </a:cubicBezTo>
                <a:cubicBezTo>
                  <a:pt x="f861" y="f862"/>
                  <a:pt x="f863" y="f864"/>
                  <a:pt x="f865" y="f866"/>
                </a:cubicBezTo>
                <a:cubicBezTo>
                  <a:pt x="f867" y="f868"/>
                  <a:pt x="f869" y="f870"/>
                  <a:pt x="f871" y="f872"/>
                </a:cubicBezTo>
                <a:cubicBezTo>
                  <a:pt x="f873" y="f874"/>
                  <a:pt x="f875" y="f876"/>
                  <a:pt x="f877" y="f878"/>
                </a:cubicBezTo>
                <a:cubicBezTo>
                  <a:pt x="f879" y="f880"/>
                  <a:pt x="f881" y="f882"/>
                  <a:pt x="f883" y="f884"/>
                </a:cubicBezTo>
                <a:cubicBezTo>
                  <a:pt x="f885" y="f886"/>
                  <a:pt x="f887" y="f888"/>
                  <a:pt x="f889" y="f890"/>
                </a:cubicBezTo>
                <a:cubicBezTo>
                  <a:pt x="f891" y="f892"/>
                  <a:pt x="f893" y="f894"/>
                  <a:pt x="f895" y="f896"/>
                </a:cubicBezTo>
                <a:cubicBezTo>
                  <a:pt x="f897" y="f898"/>
                  <a:pt x="f899" y="f900"/>
                  <a:pt x="f901" y="f902"/>
                </a:cubicBezTo>
                <a:cubicBezTo>
                  <a:pt x="f903" y="f904"/>
                  <a:pt x="f905" y="f906"/>
                  <a:pt x="f907" y="f908"/>
                </a:cubicBezTo>
                <a:cubicBezTo>
                  <a:pt x="f909" y="f910"/>
                  <a:pt x="f911" y="f912"/>
                  <a:pt x="f913" y="f914"/>
                </a:cubicBezTo>
                <a:cubicBezTo>
                  <a:pt x="f915" y="f916"/>
                  <a:pt x="f917" y="f918"/>
                  <a:pt x="f919" y="f920"/>
                </a:cubicBezTo>
                <a:cubicBezTo>
                  <a:pt x="f921" y="f922"/>
                  <a:pt x="f923" y="f924"/>
                  <a:pt x="f925" y="f926"/>
                </a:cubicBezTo>
                <a:cubicBezTo>
                  <a:pt x="f927" y="f928"/>
                  <a:pt x="f929" y="f930"/>
                  <a:pt x="f931" y="f932"/>
                </a:cubicBezTo>
                <a:cubicBezTo>
                  <a:pt x="f933" y="f934"/>
                  <a:pt x="f935" y="f936"/>
                  <a:pt x="f937" y="f162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951"/>
                  <a:pt x="f952" y="f953"/>
                  <a:pt x="f954" y="f158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Forma libre: forma 274">
            <a:extLst>
              <a:ext uri="{FF2B5EF4-FFF2-40B4-BE49-F238E27FC236}">
                <a16:creationId xmlns:a16="http://schemas.microsoft.com/office/drawing/2014/main" id="{DD788161-F7F4-4553-B150-030FAAB670DB}"/>
              </a:ext>
            </a:extLst>
          </p:cNvPr>
          <p:cNvSpPr/>
          <p:nvPr/>
        </p:nvSpPr>
        <p:spPr>
          <a:xfrm>
            <a:off x="5860051" y="2288697"/>
            <a:ext cx="1756205" cy="6480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56204"/>
              <a:gd name="f7" fmla="val 648005"/>
              <a:gd name="f8" fmla="val 1756168"/>
              <a:gd name="f9" fmla="val 496859"/>
              <a:gd name="f10" fmla="val 1756891"/>
              <a:gd name="f11" fmla="val 512903"/>
              <a:gd name="f12" fmla="val 1742473"/>
              <a:gd name="f13" fmla="val 524684"/>
              <a:gd name="f14" fmla="val 1726898"/>
              <a:gd name="f15" fmla="val 520455"/>
              <a:gd name="f16" fmla="val 1722200"/>
              <a:gd name="f17" fmla="val 519191"/>
              <a:gd name="f18" fmla="val 1717792"/>
              <a:gd name="f19" fmla="val 516842"/>
              <a:gd name="f20" fmla="val 1713311"/>
              <a:gd name="f21" fmla="val 514891"/>
              <a:gd name="f22" fmla="val 1699037"/>
              <a:gd name="f23" fmla="val 508603"/>
              <a:gd name="f24" fmla="val 1683896"/>
              <a:gd name="f25" fmla="val 505026"/>
              <a:gd name="f26" fmla="val 1668575"/>
              <a:gd name="f27" fmla="val 503833"/>
              <a:gd name="f28" fmla="val 1639955"/>
              <a:gd name="f29" fmla="val 501593"/>
              <a:gd name="f30" fmla="val 1611227"/>
              <a:gd name="f31" fmla="val 500147"/>
              <a:gd name="f32" fmla="val 1582498"/>
              <a:gd name="f33" fmla="val 499460"/>
              <a:gd name="f34" fmla="val 1538304"/>
              <a:gd name="f35" fmla="val 498413"/>
              <a:gd name="f36" fmla="val 1494326"/>
              <a:gd name="f37" fmla="val 502315"/>
              <a:gd name="f38" fmla="val 1450349"/>
              <a:gd name="f39" fmla="val 506507"/>
              <a:gd name="f40" fmla="val 1390869"/>
              <a:gd name="f41" fmla="val 512144"/>
              <a:gd name="f42" fmla="val 1332401"/>
              <a:gd name="f43" fmla="val 523130"/>
              <a:gd name="f44" fmla="val 1274980"/>
              <a:gd name="f45" fmla="val 539246"/>
              <a:gd name="f46" fmla="val 1188362"/>
              <a:gd name="f47" fmla="val 563566"/>
              <a:gd name="f48" fmla="val 1103984"/>
              <a:gd name="f49" fmla="val 593776"/>
              <a:gd name="f50" fmla="val 1026509"/>
              <a:gd name="f51" fmla="val 640572"/>
              <a:gd name="f52" fmla="val 1009235"/>
              <a:gd name="f53" fmla="val 650979"/>
              <a:gd name="f54" fmla="val 993878"/>
              <a:gd name="f55" fmla="val 650907"/>
              <a:gd name="f56" fmla="val 978447"/>
              <a:gd name="f57" fmla="val 637500"/>
              <a:gd name="f58" fmla="val 970534"/>
              <a:gd name="f59" fmla="val 630635"/>
              <a:gd name="f60" fmla="val 962114"/>
              <a:gd name="f61" fmla="val 624311"/>
              <a:gd name="f62" fmla="val 952213"/>
              <a:gd name="f63" fmla="val 620191"/>
              <a:gd name="f64" fmla="val 941047"/>
              <a:gd name="f65" fmla="val 615566"/>
              <a:gd name="f66" fmla="val 930495"/>
              <a:gd name="f67" fmla="val 610977"/>
              <a:gd name="f68" fmla="val 919004"/>
              <a:gd name="f69" fmla="val 620480"/>
              <a:gd name="f70" fmla="val 912282"/>
              <a:gd name="f71" fmla="val 626045"/>
              <a:gd name="f72" fmla="val 904513"/>
              <a:gd name="f73" fmla="val 623335"/>
              <a:gd name="f74" fmla="val 897575"/>
              <a:gd name="f75" fmla="val 618674"/>
              <a:gd name="f76" fmla="val 884530"/>
              <a:gd name="f77" fmla="val 609892"/>
              <a:gd name="f78" fmla="val 871340"/>
              <a:gd name="f79" fmla="val 610001"/>
              <a:gd name="f80" fmla="val 858331"/>
              <a:gd name="f81" fmla="val 618854"/>
              <a:gd name="f82" fmla="val 850598"/>
              <a:gd name="f83" fmla="val 624130"/>
              <a:gd name="f84" fmla="val 842287"/>
              <a:gd name="f85" fmla="val 625612"/>
              <a:gd name="f86" fmla="val 834915"/>
              <a:gd name="f87" fmla="val 619613"/>
              <a:gd name="f88" fmla="val 825592"/>
              <a:gd name="f89" fmla="val 612061"/>
              <a:gd name="f90" fmla="val 816811"/>
              <a:gd name="f91" fmla="val 614735"/>
              <a:gd name="f92" fmla="val 807415"/>
              <a:gd name="f93" fmla="val 618421"/>
              <a:gd name="f94" fmla="val 796827"/>
              <a:gd name="f95" fmla="val 622576"/>
              <a:gd name="f96" fmla="val 787432"/>
              <a:gd name="f97" fmla="val 628539"/>
              <a:gd name="f98" fmla="val 779085"/>
              <a:gd name="f99" fmla="val 636236"/>
              <a:gd name="f100" fmla="val 763546"/>
              <a:gd name="f101" fmla="val 650582"/>
              <a:gd name="f102" fmla="val 747068"/>
              <a:gd name="f103" fmla="val 651268"/>
              <a:gd name="f104" fmla="val 729181"/>
              <a:gd name="f105" fmla="val 640500"/>
              <a:gd name="f106" fmla="val 647947"/>
              <a:gd name="f107" fmla="val 591680"/>
              <a:gd name="f108" fmla="val 559702"/>
              <a:gd name="f109" fmla="val 559988"/>
              <a:gd name="f110" fmla="val 468604"/>
              <a:gd name="f111" fmla="val 535886"/>
              <a:gd name="f112" fmla="val 399367"/>
              <a:gd name="f113" fmla="val 517565"/>
              <a:gd name="f114" fmla="val 328793"/>
              <a:gd name="f115" fmla="val 507627"/>
              <a:gd name="f116" fmla="val 257316"/>
              <a:gd name="f117" fmla="val 501990"/>
              <a:gd name="f118" fmla="val 202461"/>
              <a:gd name="f119" fmla="val 497690"/>
              <a:gd name="f120" fmla="val 148076"/>
              <a:gd name="f121" fmla="val 501340"/>
              <a:gd name="f122" fmla="val 93511"/>
              <a:gd name="f123" fmla="val 503255"/>
              <a:gd name="f124" fmla="val 73636"/>
              <a:gd name="f125" fmla="val 503941"/>
              <a:gd name="f126" fmla="val 54990"/>
              <a:gd name="f127" fmla="val 510121"/>
              <a:gd name="f128" fmla="val 36669"/>
              <a:gd name="f129" fmla="val 517384"/>
              <a:gd name="f130" fmla="val 20588"/>
              <a:gd name="f131" fmla="val 523780"/>
              <a:gd name="f132" fmla="val 12458"/>
              <a:gd name="f133" fmla="val 522226"/>
              <a:gd name="f134" fmla="val 4978"/>
              <a:gd name="f135" fmla="val 511964"/>
              <a:gd name="f136" fmla="val -2250"/>
              <a:gd name="f137" fmla="val 502062"/>
              <a:gd name="f138" fmla="val -1924"/>
              <a:gd name="f139" fmla="val 491836"/>
              <a:gd name="f140" fmla="val 8049"/>
              <a:gd name="f141" fmla="val 479333"/>
              <a:gd name="f142" fmla="val 24672"/>
              <a:gd name="f143" fmla="val 458518"/>
              <a:gd name="f144" fmla="val 42017"/>
              <a:gd name="f145" fmla="val 438282"/>
              <a:gd name="f146" fmla="val 59218"/>
              <a:gd name="f147" fmla="val 417937"/>
              <a:gd name="f148" fmla="val 96908"/>
              <a:gd name="f149" fmla="val 373418"/>
              <a:gd name="f150" fmla="val 130478"/>
              <a:gd name="f151" fmla="val 325899"/>
              <a:gd name="f152" fmla="val 160290"/>
              <a:gd name="f153" fmla="val 275851"/>
              <a:gd name="f154" fmla="val 190031"/>
              <a:gd name="f155" fmla="val 225946"/>
              <a:gd name="f156" fmla="val 227178"/>
              <a:gd name="f157" fmla="val 182836"/>
              <a:gd name="f158" fmla="val 271915"/>
              <a:gd name="f159" fmla="val 145580"/>
              <a:gd name="f160" fmla="val 321999"/>
              <a:gd name="f161" fmla="val 103879"/>
              <a:gd name="f162" fmla="val 370747"/>
              <a:gd name="f163" fmla="val 60516"/>
              <a:gd name="f164" fmla="val 419928"/>
              <a:gd name="f165" fmla="val 17730"/>
              <a:gd name="f166" fmla="val 446561"/>
              <a:gd name="f167" fmla="val -5469"/>
              <a:gd name="f168" fmla="val 447861"/>
              <a:gd name="f169" fmla="val -5650"/>
              <a:gd name="f170" fmla="val 477023"/>
              <a:gd name="f171" fmla="val 15707"/>
              <a:gd name="f172" fmla="val 610655"/>
              <a:gd name="f173" fmla="val 113672"/>
              <a:gd name="f174" fmla="val 723254"/>
              <a:gd name="f175" fmla="val 231945"/>
              <a:gd name="f176" fmla="val 816883"/>
              <a:gd name="f177" fmla="val 368431"/>
              <a:gd name="f178" fmla="val 834337"/>
              <a:gd name="f179" fmla="val 393871"/>
              <a:gd name="f180" fmla="val 420106"/>
              <a:gd name="f181" fmla="val 867546"/>
              <a:gd name="f182" fmla="val 445871"/>
              <a:gd name="f183" fmla="val 877086"/>
              <a:gd name="f184" fmla="val 460397"/>
              <a:gd name="f185" fmla="val 879182"/>
              <a:gd name="f186" fmla="val 460361"/>
              <a:gd name="f187" fmla="val 888722"/>
              <a:gd name="f188" fmla="val 445292"/>
              <a:gd name="f189" fmla="val 933313"/>
              <a:gd name="f190" fmla="val 374683"/>
              <a:gd name="f191" fmla="val 980905"/>
              <a:gd name="f192" fmla="val 306277"/>
              <a:gd name="f193" fmla="val 1035290"/>
              <a:gd name="f194" fmla="val 242714"/>
              <a:gd name="f195" fmla="val 1109910"/>
              <a:gd name="f196" fmla="val 155445"/>
              <a:gd name="f197" fmla="val 1193204"/>
              <a:gd name="f198" fmla="val 77644"/>
              <a:gd name="f199" fmla="val 1286327"/>
              <a:gd name="f200" fmla="val 10467"/>
              <a:gd name="f201" fmla="val 1305804"/>
              <a:gd name="f202" fmla="val -3590"/>
              <a:gd name="f203" fmla="val 1311225"/>
              <a:gd name="f204" fmla="val -3626"/>
              <a:gd name="f205" fmla="val 1328678"/>
              <a:gd name="f206" fmla="val 11443"/>
              <a:gd name="f207" fmla="val 1388158"/>
              <a:gd name="f208" fmla="val 62720"/>
              <a:gd name="f209" fmla="val 1447313"/>
              <a:gd name="f210" fmla="val 114322"/>
              <a:gd name="f211" fmla="val 1506793"/>
              <a:gd name="f212" fmla="val 165563"/>
              <a:gd name="f213" fmla="val 1545061"/>
              <a:gd name="f214" fmla="val 198519"/>
              <a:gd name="f215" fmla="val 1573717"/>
              <a:gd name="f216" fmla="val 239172"/>
              <a:gd name="f217" fmla="val 1599374"/>
              <a:gd name="f218" fmla="val 281957"/>
              <a:gd name="f219" fmla="val 1640316"/>
              <a:gd name="f220" fmla="val 350218"/>
              <a:gd name="f221" fmla="val 1690184"/>
              <a:gd name="f222" fmla="val 411650"/>
              <a:gd name="f223" fmla="val 1742075"/>
              <a:gd name="f224" fmla="val 471636"/>
              <a:gd name="f225" fmla="val 1748544"/>
              <a:gd name="f226" fmla="val 479116"/>
              <a:gd name="f227" fmla="val 1755265"/>
              <a:gd name="f228" fmla="val 486307"/>
              <a:gd name="f229" fmla="val 1756205"/>
              <a:gd name="f230" fmla="val 496786"/>
              <a:gd name="f231" fmla="val 1658456"/>
              <a:gd name="f232" fmla="val 451833"/>
              <a:gd name="f233" fmla="val 1658962"/>
              <a:gd name="f234" fmla="val 449882"/>
              <a:gd name="f235" fmla="val 1659504"/>
              <a:gd name="f236" fmla="val 447931"/>
              <a:gd name="f237" fmla="val 1660010"/>
              <a:gd name="f238" fmla="val 445979"/>
              <a:gd name="f239" fmla="val 1648989"/>
              <a:gd name="f240" fmla="val 431597"/>
              <a:gd name="f241" fmla="val 1637389"/>
              <a:gd name="f242" fmla="val 417612"/>
              <a:gd name="f243" fmla="val 1627199"/>
              <a:gd name="f244" fmla="val 402688"/>
              <a:gd name="f245" fmla="val 1619213"/>
              <a:gd name="f246" fmla="val 391016"/>
              <a:gd name="f247" fmla="val 1610142"/>
              <a:gd name="f248" fmla="val 388812"/>
              <a:gd name="f249" fmla="val 1596628"/>
              <a:gd name="f250" fmla="val 391920"/>
              <a:gd name="f251" fmla="val 1536497"/>
              <a:gd name="f252" fmla="val 405868"/>
              <a:gd name="f253" fmla="val 1475066"/>
              <a:gd name="f254" fmla="val 412120"/>
              <a:gd name="f255" fmla="val 1414285"/>
              <a:gd name="f256" fmla="val 422346"/>
              <a:gd name="f257" fmla="val 1409190"/>
              <a:gd name="f258" fmla="val 423213"/>
              <a:gd name="f259" fmla="val 1401637"/>
              <a:gd name="f260" fmla="val 425598"/>
              <a:gd name="f261" fmla="val 1399614"/>
              <a:gd name="f262" fmla="val 418660"/>
              <a:gd name="f263" fmla="val 1397446"/>
              <a:gd name="f264" fmla="val 411144"/>
              <a:gd name="f265" fmla="val 1405431"/>
              <a:gd name="f266" fmla="val 410638"/>
              <a:gd name="f267" fmla="val 1410274"/>
              <a:gd name="f268" fmla="val 408723"/>
              <a:gd name="f269" fmla="val 1414177"/>
              <a:gd name="f270" fmla="val 407205"/>
              <a:gd name="f271" fmla="val 1418332"/>
              <a:gd name="f272" fmla="val 406266"/>
              <a:gd name="f273" fmla="val 1422380"/>
              <a:gd name="f274" fmla="val 405145"/>
              <a:gd name="f275" fmla="val 1473801"/>
              <a:gd name="f276" fmla="val 390908"/>
              <a:gd name="f277" fmla="val 1523524"/>
              <a:gd name="f278" fmla="val 371792"/>
              <a:gd name="f279" fmla="val 1573428"/>
              <a:gd name="f280" fmla="val 353073"/>
              <a:gd name="f281" fmla="val 1587521"/>
              <a:gd name="f282" fmla="val 347797"/>
              <a:gd name="f283" fmla="val 1588100"/>
              <a:gd name="f284" fmla="val 346171"/>
              <a:gd name="f285" fmla="val 1580475"/>
              <a:gd name="f286" fmla="val 333632"/>
              <a:gd name="f287" fmla="val 1569887"/>
              <a:gd name="f288" fmla="val 316287"/>
              <a:gd name="f289" fmla="val 1558540"/>
              <a:gd name="f290" fmla="val 299375"/>
              <a:gd name="f291" fmla="val 1547808"/>
              <a:gd name="f292" fmla="val 282138"/>
              <a:gd name="f293" fmla="val 1542423"/>
              <a:gd name="f294" fmla="val 273465"/>
              <a:gd name="f295" fmla="val 1536027"/>
              <a:gd name="f296" fmla="val 271406"/>
              <a:gd name="f297" fmla="val 1526632"/>
              <a:gd name="f298" fmla="val 275887"/>
              <a:gd name="f299" fmla="val 1509540"/>
              <a:gd name="f300" fmla="val 284017"/>
              <a:gd name="f301" fmla="val 1492158"/>
              <a:gd name="f302" fmla="val 291461"/>
              <a:gd name="f303" fmla="val 1474885"/>
              <a:gd name="f304" fmla="val 299267"/>
              <a:gd name="f305" fmla="val 1361779"/>
              <a:gd name="f306" fmla="val 350435"/>
              <a:gd name="f307" fmla="val 1249179"/>
              <a:gd name="f308" fmla="val 402652"/>
              <a:gd name="f309" fmla="val 1144710"/>
              <a:gd name="f310" fmla="val 470479"/>
              <a:gd name="f311" fmla="val 1141204"/>
              <a:gd name="f312" fmla="val 472756"/>
              <a:gd name="f313" fmla="val 1137410"/>
              <a:gd name="f314" fmla="val 474707"/>
              <a:gd name="f315" fmla="val 1133507"/>
              <a:gd name="f316" fmla="val 476080"/>
              <a:gd name="f317" fmla="val 1131990"/>
              <a:gd name="f318" fmla="val 476623"/>
              <a:gd name="f319" fmla="val 1128990"/>
              <a:gd name="f320" fmla="val 475683"/>
              <a:gd name="f321" fmla="val 1128123"/>
              <a:gd name="f322" fmla="val 474418"/>
              <a:gd name="f323" fmla="val 1127256"/>
              <a:gd name="f324" fmla="val 473153"/>
              <a:gd name="f325" fmla="val 1127437"/>
              <a:gd name="f326" fmla="val 469973"/>
              <a:gd name="f327" fmla="val 1128484"/>
              <a:gd name="f328" fmla="val 468781"/>
              <a:gd name="f329" fmla="val 1131737"/>
              <a:gd name="f330" fmla="val 465167"/>
              <a:gd name="f331" fmla="val 1135387"/>
              <a:gd name="f332" fmla="val 461807"/>
              <a:gd name="f333" fmla="val 1139289"/>
              <a:gd name="f334" fmla="val 458880"/>
              <a:gd name="f335" fmla="val 1157249"/>
              <a:gd name="f336" fmla="val 445401"/>
              <a:gd name="f337" fmla="val 1175245"/>
              <a:gd name="f338" fmla="val 432031"/>
              <a:gd name="f339" fmla="val 1193385"/>
              <a:gd name="f340" fmla="val 418805"/>
              <a:gd name="f341" fmla="val 1286977"/>
              <a:gd name="f342" fmla="val 350580"/>
              <a:gd name="f343" fmla="val 1382666"/>
              <a:gd name="f344" fmla="val 285679"/>
              <a:gd name="f345" fmla="val 1488581"/>
              <a:gd name="f346" fmla="val 237474"/>
              <a:gd name="f347" fmla="val 1491761"/>
              <a:gd name="f348" fmla="val 236029"/>
              <a:gd name="f349" fmla="val 1494832"/>
              <a:gd name="f350" fmla="val 234366"/>
              <a:gd name="f351" fmla="val 1497759"/>
              <a:gd name="f352" fmla="val 232451"/>
              <a:gd name="f353" fmla="val 1500289"/>
              <a:gd name="f354" fmla="val 230825"/>
              <a:gd name="f355" fmla="val 1501987"/>
              <a:gd name="f356" fmla="val 228079"/>
              <a:gd name="f357" fmla="val 1500036"/>
              <a:gd name="f358" fmla="val 225332"/>
              <a:gd name="f359" fmla="val 1492664"/>
              <a:gd name="f360" fmla="val 214925"/>
              <a:gd name="f361" fmla="val 1483558"/>
              <a:gd name="f362" fmla="val 206108"/>
              <a:gd name="f363" fmla="val 1472536"/>
              <a:gd name="f364" fmla="val 199820"/>
              <a:gd name="f365" fmla="val 1464478"/>
              <a:gd name="f366" fmla="val 195231"/>
              <a:gd name="f367" fmla="val 1457756"/>
              <a:gd name="f368" fmla="val 201844"/>
              <a:gd name="f369" fmla="val 1451180"/>
              <a:gd name="f370" fmla="val 205204"/>
              <a:gd name="f371" fmla="val 1393723"/>
              <a:gd name="f372" fmla="val 234475"/>
              <a:gd name="f373" fmla="val 1334713"/>
              <a:gd name="f374" fmla="val 260745"/>
              <a:gd name="f375" fmla="val 1279208"/>
              <a:gd name="f376" fmla="val 293846"/>
              <a:gd name="f377" fmla="val 1275269"/>
              <a:gd name="f378" fmla="val 296195"/>
              <a:gd name="f379" fmla="val 1271113"/>
              <a:gd name="f380" fmla="val 300062"/>
              <a:gd name="f381" fmla="val 1265368"/>
              <a:gd name="f382" fmla="val 294099"/>
              <a:gd name="f383" fmla="val 1268368"/>
              <a:gd name="f384" fmla="val 286113"/>
              <a:gd name="f385" fmla="val 1275775"/>
              <a:gd name="f386" fmla="val 281849"/>
              <a:gd name="f387" fmla="val 1282135"/>
              <a:gd name="f388" fmla="val 276790"/>
              <a:gd name="f389" fmla="val 1327775"/>
              <a:gd name="f390" fmla="val 240654"/>
              <a:gd name="f391" fmla="val 1373885"/>
              <a:gd name="f392" fmla="val 205168"/>
              <a:gd name="f393" fmla="val 1424150"/>
              <a:gd name="f394" fmla="val 175464"/>
              <a:gd name="f395" fmla="val 1435714"/>
              <a:gd name="f396" fmla="val 168635"/>
              <a:gd name="f397" fmla="val 1435750"/>
              <a:gd name="f398" fmla="val 166792"/>
              <a:gd name="f399" fmla="val 1425415"/>
              <a:gd name="f400" fmla="val 157143"/>
              <a:gd name="f401" fmla="val 1415658"/>
              <a:gd name="f402" fmla="val 148073"/>
              <a:gd name="f403" fmla="val 1405395"/>
              <a:gd name="f404" fmla="val 139581"/>
              <a:gd name="f405" fmla="val 1395314"/>
              <a:gd name="f406" fmla="val 130836"/>
              <a:gd name="f407" fmla="val 1380823"/>
              <a:gd name="f408" fmla="val 118225"/>
              <a:gd name="f409" fmla="val 1380100"/>
              <a:gd name="f410" fmla="val 117719"/>
              <a:gd name="f411" fmla="val 1364959"/>
              <a:gd name="f412" fmla="val 129066"/>
              <a:gd name="f413" fmla="val 153422"/>
              <a:gd name="f414" fmla="val 1299914"/>
              <a:gd name="f415" fmla="val 177885"/>
              <a:gd name="f416" fmla="val 1267970"/>
              <a:gd name="f417" fmla="val 203072"/>
              <a:gd name="f418" fmla="val 1216223"/>
              <a:gd name="f419" fmla="val 243906"/>
              <a:gd name="f420" fmla="val 1165054"/>
              <a:gd name="f421" fmla="val 285427"/>
              <a:gd name="f422" fmla="val 1113416"/>
              <a:gd name="f423" fmla="val 326369"/>
              <a:gd name="f424" fmla="val 1106767"/>
              <a:gd name="f425" fmla="val 331644"/>
              <a:gd name="f426" fmla="val 1100949"/>
              <a:gd name="f427" fmla="val 339378"/>
              <a:gd name="f428" fmla="val 1089964"/>
              <a:gd name="f429" fmla="val 339558"/>
              <a:gd name="f430" fmla="val 1090686"/>
              <a:gd name="f431" fmla="val 336270"/>
              <a:gd name="f432" fmla="val 1090433"/>
              <a:gd name="f433" fmla="val 333704"/>
              <a:gd name="f434" fmla="val 1091590"/>
              <a:gd name="f435" fmla="val 332548"/>
              <a:gd name="f436" fmla="val 1174269"/>
              <a:gd name="f437" fmla="val 250049"/>
              <a:gd name="f438" fmla="val 1249504"/>
              <a:gd name="f439" fmla="val 159854"/>
              <a:gd name="f440" fmla="val 1344289"/>
              <a:gd name="f441" fmla="val 88557"/>
              <a:gd name="f442" fmla="val 1337965"/>
              <a:gd name="f443" fmla="val 79343"/>
              <a:gd name="f444" fmla="val 1329401"/>
              <a:gd name="f445" fmla="val 73199"/>
              <a:gd name="f446" fmla="val 1321704"/>
              <a:gd name="f447" fmla="val 66333"/>
              <a:gd name="f448" fmla="val 1307973"/>
              <a:gd name="f449" fmla="val 54120"/>
              <a:gd name="f450" fmla="val 1306382"/>
              <a:gd name="f451" fmla="val 1291169"/>
              <a:gd name="f452" fmla="val 65177"/>
              <a:gd name="f453" fmla="val 1251420"/>
              <a:gd name="f454" fmla="val 94050"/>
              <a:gd name="f455" fmla="val 1213874"/>
              <a:gd name="f456" fmla="val 125705"/>
              <a:gd name="f457" fmla="val 1177883"/>
              <a:gd name="f458" fmla="val 159131"/>
              <a:gd name="f459" fmla="val 1072799"/>
              <a:gd name="f460" fmla="val 256698"/>
              <a:gd name="f461" fmla="val 986000"/>
              <a:gd name="f462" fmla="val 369009"/>
              <a:gd name="f463" fmla="val 911957"/>
              <a:gd name="f464" fmla="val 491438"/>
              <a:gd name="f465" fmla="val 909428"/>
              <a:gd name="f466" fmla="val 495630"/>
              <a:gd name="f467" fmla="val 906971"/>
              <a:gd name="f468" fmla="val 499930"/>
              <a:gd name="f469" fmla="val 905200"/>
              <a:gd name="f470" fmla="val 504483"/>
              <a:gd name="f471" fmla="val 903285"/>
              <a:gd name="f472" fmla="val 509434"/>
              <a:gd name="f473" fmla="val 904260"/>
              <a:gd name="f474" fmla="val 514710"/>
              <a:gd name="f475" fmla="val 908633"/>
              <a:gd name="f476" fmla="val 517781"/>
              <a:gd name="f477" fmla="val 914776"/>
              <a:gd name="f478" fmla="val 522154"/>
              <a:gd name="f479" fmla="val 917305"/>
              <a:gd name="f480" fmla="val 515830"/>
              <a:gd name="f481" fmla="val 920124"/>
              <a:gd name="f482" fmla="val 512397"/>
              <a:gd name="f483" fmla="val 934362"/>
              <a:gd name="f484" fmla="val 494943"/>
              <a:gd name="f485" fmla="val 950587"/>
              <a:gd name="f486" fmla="val 479477"/>
              <a:gd name="f487" fmla="val 966884"/>
              <a:gd name="f488" fmla="val 464047"/>
              <a:gd name="f489" fmla="val 970931"/>
              <a:gd name="f490" fmla="val 460217"/>
              <a:gd name="f491" fmla="val 975376"/>
              <a:gd name="f492" fmla="val 456748"/>
              <a:gd name="f493" fmla="val 979929"/>
              <a:gd name="f494" fmla="val 453532"/>
              <a:gd name="f495" fmla="val 982206"/>
              <a:gd name="f496" fmla="val 451905"/>
              <a:gd name="f497" fmla="val 985494"/>
              <a:gd name="f498" fmla="val 451291"/>
              <a:gd name="f499" fmla="val 987120"/>
              <a:gd name="f500" fmla="val 454543"/>
              <a:gd name="f501" fmla="val 987915"/>
              <a:gd name="f502" fmla="val 456133"/>
              <a:gd name="f503" fmla="val 458844"/>
              <a:gd name="f504" fmla="val 987084"/>
              <a:gd name="f505" fmla="val 985386"/>
              <a:gd name="f506" fmla="val 463361"/>
              <a:gd name="f507" fmla="val 983001"/>
              <a:gd name="f508" fmla="val 466035"/>
              <a:gd name="f509" fmla="val 980616"/>
              <a:gd name="f510" fmla="val 468564"/>
              <a:gd name="f511" fmla="val 960741"/>
              <a:gd name="f512" fmla="val 489848"/>
              <a:gd name="f513" fmla="val 947262"/>
              <a:gd name="f514" fmla="val 515216"/>
              <a:gd name="f515" fmla="val 934614"/>
              <a:gd name="f516" fmla="val 541089"/>
              <a:gd name="f517" fmla="val 933061"/>
              <a:gd name="f518" fmla="val 544233"/>
              <a:gd name="f519" fmla="val 931615"/>
              <a:gd name="f520" fmla="val 547449"/>
              <a:gd name="f521" fmla="val 930567"/>
              <a:gd name="f522" fmla="val 550774"/>
              <a:gd name="f523" fmla="val 929230"/>
              <a:gd name="f524" fmla="val 555110"/>
              <a:gd name="f525" fmla="val 929664"/>
              <a:gd name="f526" fmla="val 559266"/>
              <a:gd name="f527" fmla="val 934181"/>
              <a:gd name="f528" fmla="val 561615"/>
              <a:gd name="f529" fmla="val 938879"/>
              <a:gd name="f530" fmla="val 564072"/>
              <a:gd name="f531" fmla="val 942275"/>
              <a:gd name="f532" fmla="val 561759"/>
              <a:gd name="f533" fmla="val 944696"/>
              <a:gd name="f534" fmla="val 557820"/>
              <a:gd name="f535" fmla="val 946142"/>
              <a:gd name="f536" fmla="val 555435"/>
              <a:gd name="f537" fmla="val 947154"/>
              <a:gd name="f538" fmla="val 552797"/>
              <a:gd name="f539" fmla="val 948310"/>
              <a:gd name="f540" fmla="val 550232"/>
              <a:gd name="f541" fmla="val 957814"/>
              <a:gd name="f542" fmla="val 528803"/>
              <a:gd name="f543" fmla="val 971618"/>
              <a:gd name="f544" fmla="val 510410"/>
              <a:gd name="f545" fmla="val 987735"/>
              <a:gd name="f546" fmla="val 493570"/>
              <a:gd name="f547" fmla="val 1011042"/>
              <a:gd name="f548" fmla="val 469179"/>
              <a:gd name="f549" fmla="val 1036591"/>
              <a:gd name="f550" fmla="val 447280"/>
              <a:gd name="f551" fmla="val 1062066"/>
              <a:gd name="f552" fmla="val 425309"/>
              <a:gd name="f553" fmla="val 1091336"/>
              <a:gd name="f554" fmla="val 400086"/>
              <a:gd name="f555" fmla="val 1122378"/>
              <a:gd name="f556" fmla="val 377212"/>
              <a:gd name="f557" fmla="val 1156707"/>
              <a:gd name="f558" fmla="val 359180"/>
              <a:gd name="f559" fmla="val 1161621"/>
              <a:gd name="f560" fmla="val 356578"/>
              <a:gd name="f561" fmla="val 1166355"/>
              <a:gd name="f562" fmla="val 353109"/>
              <a:gd name="f563" fmla="val 1172209"/>
              <a:gd name="f564" fmla="val 353182"/>
              <a:gd name="f565" fmla="val 1174016"/>
              <a:gd name="f566" fmla="val 1176546"/>
              <a:gd name="f567" fmla="val 354410"/>
              <a:gd name="f568" fmla="val 1177341"/>
              <a:gd name="f569" fmla="val 355820"/>
              <a:gd name="f570" fmla="val 1178135"/>
              <a:gd name="f571" fmla="val 357265"/>
              <a:gd name="f572" fmla="val 1177774"/>
              <a:gd name="f573" fmla="val 360084"/>
              <a:gd name="f574" fmla="val 1176798"/>
              <a:gd name="f575" fmla="val 361565"/>
              <a:gd name="f576" fmla="val 1175317"/>
              <a:gd name="f577" fmla="val 363806"/>
              <a:gd name="f578" fmla="val 1173077"/>
              <a:gd name="f579" fmla="val 365757"/>
              <a:gd name="f580" fmla="val 1170800"/>
              <a:gd name="f581" fmla="val 367275"/>
              <a:gd name="f582" fmla="val 1116379"/>
              <a:gd name="f583" fmla="val 403447"/>
              <a:gd name="f584" fmla="val 1074786"/>
              <a:gd name="f585" fmla="val 452953"/>
              <a:gd name="f586" fmla="val 1031568"/>
              <a:gd name="f587" fmla="val 500834"/>
              <a:gd name="f588" fmla="val 1016463"/>
              <a:gd name="f589" fmla="val 517528"/>
              <a:gd name="f590" fmla="val 1001936"/>
              <a:gd name="f591" fmla="val 534549"/>
              <a:gd name="f592" fmla="val 990770"/>
              <a:gd name="f593" fmla="val 554171"/>
              <a:gd name="f594" fmla="val 986904"/>
              <a:gd name="f595" fmla="val 561000"/>
              <a:gd name="f596" fmla="val 982061"/>
              <a:gd name="f597" fmla="val 567685"/>
              <a:gd name="f598" fmla="val 981266"/>
              <a:gd name="f599" fmla="val 578346"/>
              <a:gd name="f600" fmla="val 998358"/>
              <a:gd name="f601" fmla="val 566493"/>
              <a:gd name="f602" fmla="val 1013066"/>
              <a:gd name="f603" fmla="val 555869"/>
              <a:gd name="f604" fmla="val 1028243"/>
              <a:gd name="f605" fmla="val 545932"/>
              <a:gd name="f606" fmla="val 1048805"/>
              <a:gd name="f607" fmla="val 532453"/>
              <a:gd name="f608" fmla="val 1070811"/>
              <a:gd name="f609" fmla="val 521540"/>
              <a:gd name="f610" fmla="val 1092999"/>
              <a:gd name="f611" fmla="val 511060"/>
              <a:gd name="f612" fmla="val 1119053"/>
              <a:gd name="f613" fmla="val 498738"/>
              <a:gd name="f614" fmla="val 1145975"/>
              <a:gd name="f615" fmla="val 488728"/>
              <a:gd name="f616" fmla="val 1173402"/>
              <a:gd name="f617" fmla="val 480092"/>
              <a:gd name="f618" fmla="val 1210839"/>
              <a:gd name="f619" fmla="val 468311"/>
              <a:gd name="f620" fmla="val 1248493"/>
              <a:gd name="f621" fmla="val 457254"/>
              <a:gd name="f622" fmla="val 1286074"/>
              <a:gd name="f623" fmla="val 446015"/>
              <a:gd name="f624" fmla="val 1288025"/>
              <a:gd name="f625" fmla="val 445437"/>
              <a:gd name="f626" fmla="val 1290230"/>
              <a:gd name="f627" fmla="val 445690"/>
              <a:gd name="f628" fmla="val 1292326"/>
              <a:gd name="f629" fmla="val 445726"/>
              <a:gd name="f630" fmla="val 1292867"/>
              <a:gd name="f631" fmla="val 1293554"/>
              <a:gd name="f632" fmla="val 446449"/>
              <a:gd name="f633" fmla="val 1293916"/>
              <a:gd name="f634" fmla="val 446991"/>
              <a:gd name="f635" fmla="val 1295470"/>
              <a:gd name="f636" fmla="val 449340"/>
              <a:gd name="f637" fmla="val 1291422"/>
              <a:gd name="f638" fmla="val 448219"/>
              <a:gd name="f639" fmla="val 1297421"/>
              <a:gd name="f640" fmla="val 1216332"/>
              <a:gd name="f641" fmla="val 480381"/>
              <a:gd name="f642" fmla="val 1138097"/>
              <a:gd name="f643" fmla="val 510952"/>
              <a:gd name="f644" fmla="val 1069402"/>
              <a:gd name="f645" fmla="val 1256045"/>
              <a:gd name="f646" fmla="val 472828"/>
              <a:gd name="f647" fmla="val 1453023"/>
              <a:gd name="f648" fmla="val 439981"/>
              <a:gd name="f649" fmla="val 1658565"/>
              <a:gd name="f650" fmla="val 451652"/>
              <a:gd name="f651" fmla="val 844780"/>
              <a:gd name="f652" fmla="val 523419"/>
              <a:gd name="f653" fmla="val 854935"/>
              <a:gd name="f654" fmla="val 511349"/>
              <a:gd name="f655" fmla="val 850128"/>
              <a:gd name="f656" fmla="val 844672"/>
              <a:gd name="f657" fmla="val 492775"/>
              <a:gd name="f658" fmla="val 825809"/>
              <a:gd name="f659" fmla="val 460723"/>
              <a:gd name="f660" fmla="val 805320"/>
              <a:gd name="f661" fmla="val 429718"/>
              <a:gd name="f662" fmla="val 784216"/>
              <a:gd name="f663" fmla="val 399147"/>
              <a:gd name="f664" fmla="val 698393"/>
              <a:gd name="f665" fmla="val 274730"/>
              <a:gd name="f666" fmla="val 596670"/>
              <a:gd name="f667" fmla="val 165310"/>
              <a:gd name="f668" fmla="val 476156"/>
              <a:gd name="f669" fmla="val 73705"/>
              <a:gd name="f670" fmla="val 457101"/>
              <a:gd name="f671" fmla="val 59226"/>
              <a:gd name="f672" fmla="val 438947"/>
              <a:gd name="f673" fmla="val 60469"/>
              <a:gd name="f674" fmla="val 421699"/>
              <a:gd name="f675" fmla="val 77427"/>
              <a:gd name="f676" fmla="val 420687"/>
              <a:gd name="f677" fmla="val 78403"/>
              <a:gd name="f678" fmla="val 419712"/>
              <a:gd name="f679" fmla="val 79379"/>
              <a:gd name="f680" fmla="val 418627"/>
              <a:gd name="f681" fmla="val 80318"/>
              <a:gd name="f682" fmla="val 411147"/>
              <a:gd name="f683" fmla="val 86787"/>
              <a:gd name="f684" fmla="val 413243"/>
              <a:gd name="f685" fmla="val 91846"/>
              <a:gd name="f686" fmla="val 420506"/>
              <a:gd name="f687" fmla="val 96941"/>
              <a:gd name="f688" fmla="val 431383"/>
              <a:gd name="f689" fmla="val 104602"/>
              <a:gd name="f690" fmla="val 442513"/>
              <a:gd name="f691" fmla="val 112082"/>
              <a:gd name="f692" fmla="val 452451"/>
              <a:gd name="f693" fmla="val 120863"/>
              <a:gd name="f694" fmla="val 526638"/>
              <a:gd name="f695" fmla="val 186378"/>
              <a:gd name="f696" fmla="val 593454"/>
              <a:gd name="f697" fmla="val 259300"/>
              <a:gd name="f698" fmla="val 662329"/>
              <a:gd name="f699" fmla="val 330163"/>
              <a:gd name="f700" fmla="val 664859"/>
              <a:gd name="f701" fmla="val 332765"/>
              <a:gd name="f702" fmla="val 669340"/>
              <a:gd name="f703" fmla="val 335692"/>
              <a:gd name="f704" fmla="val 664678"/>
              <a:gd name="f705" fmla="val 340570"/>
              <a:gd name="f706" fmla="val 656547"/>
              <a:gd name="f707" fmla="val 651272"/>
              <a:gd name="f708" fmla="val 333343"/>
              <a:gd name="f709" fmla="val 645345"/>
              <a:gd name="f710" fmla="val 328645"/>
              <a:gd name="f711" fmla="val 591033"/>
              <a:gd name="f712" fmla="val 285463"/>
              <a:gd name="f713" fmla="val 536937"/>
              <a:gd name="f714" fmla="val 241955"/>
              <a:gd name="f715" fmla="val 482552"/>
              <a:gd name="f716" fmla="val 198881"/>
              <a:gd name="f717" fmla="val 451800"/>
              <a:gd name="f718" fmla="val 174489"/>
              <a:gd name="f719" fmla="val 420976"/>
              <a:gd name="f720" fmla="val 150169"/>
              <a:gd name="f721" fmla="val 388671"/>
              <a:gd name="f722" fmla="val 127801"/>
              <a:gd name="f723" fmla="val 382202"/>
              <a:gd name="f724" fmla="val 123320"/>
              <a:gd name="f725" fmla="val 375625"/>
              <a:gd name="f726" fmla="val 118297"/>
              <a:gd name="f727" fmla="val 367928"/>
              <a:gd name="f728" fmla="val 124874"/>
              <a:gd name="f729" fmla="val 352101"/>
              <a:gd name="f730" fmla="val 138389"/>
              <a:gd name="f731" fmla="val 336526"/>
              <a:gd name="f732" fmla="val 152229"/>
              <a:gd name="f733" fmla="val 321855"/>
              <a:gd name="f734" fmla="val 165093"/>
              <a:gd name="f735" fmla="val 323228"/>
              <a:gd name="f736" fmla="val 171453"/>
              <a:gd name="f737" fmla="val 326625"/>
              <a:gd name="f738" fmla="val 172863"/>
              <a:gd name="f739" fmla="val 329624"/>
              <a:gd name="f740" fmla="val 174561"/>
              <a:gd name="f741" fmla="val 382166"/>
              <a:gd name="f742" fmla="val 204590"/>
              <a:gd name="f743" fmla="val 429613"/>
              <a:gd name="f744" fmla="val 241846"/>
              <a:gd name="f745" fmla="val 476662"/>
              <a:gd name="f746" fmla="val 279536"/>
              <a:gd name="f747" fmla="val 481938"/>
              <a:gd name="f748" fmla="val 283764"/>
              <a:gd name="f749" fmla="val 494332"/>
              <a:gd name="f750" fmla="val 287848"/>
              <a:gd name="f751" fmla="val 488984"/>
              <a:gd name="f752" fmla="val 295472"/>
              <a:gd name="f753" fmla="val 483961"/>
              <a:gd name="f754" fmla="val 302627"/>
              <a:gd name="f755" fmla="val 475361"/>
              <a:gd name="f756" fmla="val 293087"/>
              <a:gd name="f757" fmla="val 469254"/>
              <a:gd name="f758" fmla="val 289438"/>
              <a:gd name="f759" fmla="val 413749"/>
              <a:gd name="f760" fmla="val 256373"/>
              <a:gd name="f761" fmla="val 354269"/>
              <a:gd name="f762" fmla="val 231078"/>
              <a:gd name="f763" fmla="val 297319"/>
              <a:gd name="f764" fmla="val 200904"/>
              <a:gd name="f765" fmla="val 290236"/>
              <a:gd name="f766" fmla="val 197146"/>
              <a:gd name="f767" fmla="val 284129"/>
              <a:gd name="f768" fmla="val 197074"/>
              <a:gd name="f769" fmla="val 278347"/>
              <a:gd name="f770" fmla="val 203145"/>
              <a:gd name="f771" fmla="val 270289"/>
              <a:gd name="f772" fmla="val 211564"/>
              <a:gd name="f773" fmla="val 260315"/>
              <a:gd name="f774" fmla="val 218358"/>
              <a:gd name="f775" fmla="val 254859"/>
              <a:gd name="f776" fmla="val 228259"/>
              <a:gd name="f777" fmla="val 257605"/>
              <a:gd name="f778" fmla="val 233824"/>
              <a:gd name="f779" fmla="val 261797"/>
              <a:gd name="f780" fmla="val 234836"/>
              <a:gd name="f781" fmla="val 265591"/>
              <a:gd name="f782" fmla="val 236570"/>
              <a:gd name="f783" fmla="val 393946"/>
              <a:gd name="f784" fmla="val 295400"/>
              <a:gd name="f785" fmla="val 507667"/>
              <a:gd name="f786" fmla="val 377357"/>
              <a:gd name="f787" fmla="val 619978"/>
              <a:gd name="f788" fmla="val 461518"/>
              <a:gd name="f789" fmla="val 624567"/>
              <a:gd name="f790" fmla="val 464951"/>
              <a:gd name="f791" fmla="val 633456"/>
              <a:gd name="f792" fmla="val 628650"/>
              <a:gd name="f793" fmla="val 623844"/>
              <a:gd name="f794" fmla="val 482188"/>
              <a:gd name="f795" fmla="val 617267"/>
              <a:gd name="f796" fmla="val 474780"/>
              <a:gd name="f797" fmla="val 612461"/>
              <a:gd name="f798" fmla="val 492273"/>
              <a:gd name="f799" fmla="val 392895"/>
              <a:gd name="f800" fmla="val 360954"/>
              <a:gd name="f801" fmla="val 336017"/>
              <a:gd name="f802" fmla="val 230973"/>
              <a:gd name="f803" fmla="val 276465"/>
              <a:gd name="f804" fmla="val 220927"/>
              <a:gd name="f805" fmla="val 271875"/>
              <a:gd name="f806" fmla="val 214133"/>
              <a:gd name="f807" fmla="val 272598"/>
              <a:gd name="f808" fmla="val 208099"/>
              <a:gd name="f809" fmla="val 282427"/>
              <a:gd name="f810" fmla="val 197149"/>
              <a:gd name="f811" fmla="val 300387"/>
              <a:gd name="f812" fmla="val 185333"/>
              <a:gd name="f813" fmla="val 317768"/>
              <a:gd name="f814" fmla="val 174347"/>
              <a:gd name="f815" fmla="val 167807"/>
              <a:gd name="f816" fmla="val 346352"/>
              <a:gd name="f817" fmla="val 168349"/>
              <a:gd name="f818" fmla="val 348231"/>
              <a:gd name="f819" fmla="val 179912"/>
              <a:gd name="f820" fmla="val 352423"/>
              <a:gd name="f821" fmla="val 231985"/>
              <a:gd name="f822" fmla="val 371177"/>
              <a:gd name="f823" fmla="val 283406"/>
              <a:gd name="f824" fmla="val 391775"/>
              <a:gd name="f825" fmla="val 336852"/>
              <a:gd name="f826" fmla="val 406591"/>
              <a:gd name="f827" fmla="val 344043"/>
              <a:gd name="f828" fmla="val 408578"/>
              <a:gd name="f829" fmla="val 357883"/>
              <a:gd name="f830" fmla="val 407386"/>
              <a:gd name="f831" fmla="val 355461"/>
              <a:gd name="f832" fmla="val 418082"/>
              <a:gd name="f833" fmla="val 353293"/>
              <a:gd name="f834" fmla="val 427622"/>
              <a:gd name="f835" fmla="val 341188"/>
              <a:gd name="f836" fmla="val 422166"/>
              <a:gd name="f837" fmla="val 333382"/>
              <a:gd name="f838" fmla="val 420937"/>
              <a:gd name="f839" fmla="val 273216"/>
              <a:gd name="f840" fmla="val 411505"/>
              <a:gd name="f841" fmla="val 212616"/>
              <a:gd name="f842" fmla="val 404567"/>
              <a:gd name="f843" fmla="val 153136"/>
              <a:gd name="f844" fmla="val 390799"/>
              <a:gd name="f845" fmla="val 146848"/>
              <a:gd name="f846" fmla="val 389354"/>
              <a:gd name="f847" fmla="val 140127"/>
              <a:gd name="f848" fmla="val 388631"/>
              <a:gd name="f849" fmla="val 135682"/>
              <a:gd name="f850" fmla="val 394558"/>
              <a:gd name="f851" fmla="val 122384"/>
              <a:gd name="f852" fmla="val 412228"/>
              <a:gd name="f853" fmla="val 106954"/>
              <a:gd name="f854" fmla="val 428381"/>
              <a:gd name="f855" fmla="val 95751"/>
              <a:gd name="f856" fmla="val 447569"/>
              <a:gd name="f857" fmla="val 97992"/>
              <a:gd name="f858" fmla="val 449123"/>
              <a:gd name="f859" fmla="val 99040"/>
              <a:gd name="f860" fmla="val 450460"/>
              <a:gd name="f861" fmla="val 100160"/>
              <a:gd name="f862" fmla="val 450532"/>
              <a:gd name="f863" fmla="val 105761"/>
              <a:gd name="f864" fmla="val 450749"/>
              <a:gd name="f865" fmla="val 111362"/>
              <a:gd name="f866" fmla="val 450677"/>
              <a:gd name="f867" fmla="val 116963"/>
              <a:gd name="f868" fmla="val 450605"/>
              <a:gd name="f869" fmla="val 191982"/>
              <a:gd name="f870" fmla="val 449593"/>
              <a:gd name="f871" fmla="val 266928"/>
              <a:gd name="f872" fmla="val 449268"/>
              <a:gd name="f873" fmla="val 341477"/>
              <a:gd name="f874" fmla="val 459819"/>
              <a:gd name="f875" fmla="val 455305"/>
              <a:gd name="f876" fmla="val 475900"/>
              <a:gd name="f877" fmla="val 564834"/>
              <a:gd name="f878" fmla="val 506616"/>
              <a:gd name="f879" fmla="val 554857"/>
              <a:gd name="f880" fmla="val 673026"/>
              <a:gd name="f881" fmla="val 556556"/>
              <a:gd name="f882" fmla="val 677000"/>
              <a:gd name="f883" fmla="val 683902"/>
              <a:gd name="f884" fmla="val 556989"/>
              <a:gd name="f885" fmla="val 613220"/>
              <a:gd name="f886" fmla="val 510012"/>
              <a:gd name="f887" fmla="val 537045"/>
              <a:gd name="f888" fmla="val 479188"/>
              <a:gd name="f889" fmla="val 460762"/>
              <a:gd name="f890" fmla="val 447750"/>
              <a:gd name="f891" fmla="val 489418"/>
              <a:gd name="f892" fmla="val 449773"/>
              <a:gd name="f893" fmla="val 515833"/>
              <a:gd name="f894" fmla="val 459892"/>
              <a:gd name="f895" fmla="val 542791"/>
              <a:gd name="f896" fmla="val 467552"/>
              <a:gd name="f897" fmla="val 570435"/>
              <a:gd name="f898" fmla="val 475394"/>
              <a:gd name="f899" fmla="val 597645"/>
              <a:gd name="f900" fmla="val 484645"/>
              <a:gd name="f901" fmla="val 624458"/>
              <a:gd name="f902" fmla="val 495052"/>
              <a:gd name="f903" fmla="val 505495"/>
              <a:gd name="f904" fmla="val 677470"/>
              <a:gd name="f905" fmla="val 517131"/>
              <a:gd name="f906" fmla="val 702621"/>
              <a:gd name="f907" fmla="val 531152"/>
              <a:gd name="f908" fmla="val 727013"/>
              <a:gd name="f909" fmla="val 544739"/>
              <a:gd name="f910" fmla="val 749670"/>
              <a:gd name="f911" fmla="val 561145"/>
              <a:gd name="f912" fmla="val 773845"/>
              <a:gd name="f913" fmla="val 575635"/>
              <a:gd name="f914" fmla="val 767557"/>
              <a:gd name="f915" fmla="val 555038"/>
              <a:gd name="f916" fmla="val 756428"/>
              <a:gd name="f917" fmla="val 538090"/>
              <a:gd name="f918" fmla="val 743093"/>
              <a:gd name="f919" fmla="val 522804"/>
              <a:gd name="f920" fmla="val 717762"/>
              <a:gd name="f921" fmla="val 493751"/>
              <a:gd name="f922" fmla="val 691961"/>
              <a:gd name="f923" fmla="val 465131"/>
              <a:gd name="f924" fmla="val 665726"/>
              <a:gd name="f925" fmla="val 436873"/>
              <a:gd name="f926" fmla="val 642780"/>
              <a:gd name="f927" fmla="val 412156"/>
              <a:gd name="f928" fmla="val 617665"/>
              <a:gd name="f929" fmla="val 389788"/>
              <a:gd name="f930" fmla="val 589623"/>
              <a:gd name="f931" fmla="val 370888"/>
              <a:gd name="f932" fmla="val 586154"/>
              <a:gd name="f933" fmla="val 368539"/>
              <a:gd name="f934" fmla="val 582830"/>
              <a:gd name="f935" fmla="val 365902"/>
              <a:gd name="f936" fmla="val 579830"/>
              <a:gd name="f937" fmla="val 363011"/>
              <a:gd name="f938" fmla="val 577770"/>
              <a:gd name="f939" fmla="val 361023"/>
              <a:gd name="f940" fmla="val 576723"/>
              <a:gd name="f941" fmla="val 358168"/>
              <a:gd name="f942" fmla="val 578349"/>
              <a:gd name="f943" fmla="val 355386"/>
              <a:gd name="f944" fmla="val 579975"/>
              <a:gd name="f945" fmla="val 352640"/>
              <a:gd name="f946" fmla="val 583083"/>
              <a:gd name="f947" fmla="val 351953"/>
              <a:gd name="f948" fmla="val 585685"/>
              <a:gd name="f949" fmla="val 353037"/>
              <a:gd name="f950" fmla="val 592731"/>
              <a:gd name="f951" fmla="val 356072"/>
              <a:gd name="f952" fmla="val 599814"/>
              <a:gd name="f953" fmla="val 359216"/>
              <a:gd name="f954" fmla="val 606427"/>
              <a:gd name="f955" fmla="val 363047"/>
              <a:gd name="f956" fmla="val 667172"/>
              <a:gd name="f957" fmla="val 397990"/>
              <a:gd name="f958" fmla="val 718160"/>
              <a:gd name="f959" fmla="val 444967"/>
              <a:gd name="f960" fmla="val 767702"/>
              <a:gd name="f961" fmla="val 784361"/>
              <a:gd name="f962" fmla="val 510157"/>
              <a:gd name="f963" fmla="val 797767"/>
              <a:gd name="f964" fmla="val 807379"/>
              <a:gd name="f965" fmla="val 550196"/>
              <a:gd name="f966" fmla="val 810378"/>
              <a:gd name="f967" fmla="val 556845"/>
              <a:gd name="f968" fmla="val 812655"/>
              <a:gd name="f969" fmla="val 567432"/>
              <a:gd name="f970" fmla="val 822990"/>
              <a:gd name="f971" fmla="val 562048"/>
              <a:gd name="f972" fmla="val 832241"/>
              <a:gd name="f973" fmla="val 557242"/>
              <a:gd name="f974" fmla="val 824580"/>
              <a:gd name="f975" fmla="val 549617"/>
              <a:gd name="f976" fmla="val 821978"/>
              <a:gd name="f977" fmla="val 543908"/>
              <a:gd name="f978" fmla="val 809150"/>
              <a:gd name="f979" fmla="val 515758"/>
              <a:gd name="f980" fmla="val 794659"/>
              <a:gd name="f981" fmla="val 488584"/>
              <a:gd name="f982" fmla="val 772797"/>
              <a:gd name="f983" fmla="val 466071"/>
              <a:gd name="f984" fmla="val 770015"/>
              <a:gd name="f985" fmla="val 463180"/>
              <a:gd name="f986" fmla="val 766365"/>
              <a:gd name="f987" fmla="val 459205"/>
              <a:gd name="f988" fmla="val 769725"/>
              <a:gd name="f989" fmla="val 455122"/>
              <a:gd name="f990" fmla="val 773447"/>
              <a:gd name="f991" fmla="val 450641"/>
              <a:gd name="f992" fmla="val 777278"/>
              <a:gd name="f993" fmla="val 454652"/>
              <a:gd name="f994" fmla="val 780530"/>
              <a:gd name="f995" fmla="val 456965"/>
              <a:gd name="f996" fmla="val 783385"/>
              <a:gd name="f997" fmla="val 458988"/>
              <a:gd name="f998" fmla="val 785734"/>
              <a:gd name="f999" fmla="val 461662"/>
              <a:gd name="f1000" fmla="val 788516"/>
              <a:gd name="f1001" fmla="val 463794"/>
              <a:gd name="f1002" fmla="val 809656"/>
              <a:gd name="f1003" fmla="val 480308"/>
              <a:gd name="f1004" fmla="val 826170"/>
              <a:gd name="f1005" fmla="val 501195"/>
              <a:gd name="f1006" fmla="+- 0 0 -90"/>
              <a:gd name="f1007" fmla="*/ f3 1 1756204"/>
              <a:gd name="f1008" fmla="*/ f4 1 648005"/>
              <a:gd name="f1009" fmla="val f5"/>
              <a:gd name="f1010" fmla="val f6"/>
              <a:gd name="f1011" fmla="val f7"/>
              <a:gd name="f1012" fmla="*/ f1006 f0 1"/>
              <a:gd name="f1013" fmla="+- f1011 0 f1009"/>
              <a:gd name="f1014" fmla="+- f1010 0 f1009"/>
              <a:gd name="f1015" fmla="*/ f1012 1 f2"/>
              <a:gd name="f1016" fmla="*/ f1014 1 1756204"/>
              <a:gd name="f1017" fmla="*/ f1013 1 648005"/>
              <a:gd name="f1018" fmla="*/ 1756168 f1014 1"/>
              <a:gd name="f1019" fmla="*/ 496859 f1013 1"/>
              <a:gd name="f1020" fmla="*/ 1726898 f1014 1"/>
              <a:gd name="f1021" fmla="*/ 520455 f1013 1"/>
              <a:gd name="f1022" fmla="*/ 1713311 f1014 1"/>
              <a:gd name="f1023" fmla="*/ 514891 f1013 1"/>
              <a:gd name="f1024" fmla="*/ 1668575 f1014 1"/>
              <a:gd name="f1025" fmla="*/ 503833 f1013 1"/>
              <a:gd name="f1026" fmla="*/ 1582498 f1014 1"/>
              <a:gd name="f1027" fmla="*/ 499460 f1013 1"/>
              <a:gd name="f1028" fmla="*/ 1450349 f1014 1"/>
              <a:gd name="f1029" fmla="*/ 506507 f1013 1"/>
              <a:gd name="f1030" fmla="*/ 1274980 f1014 1"/>
              <a:gd name="f1031" fmla="*/ 539246 f1013 1"/>
              <a:gd name="f1032" fmla="*/ 1026509 f1014 1"/>
              <a:gd name="f1033" fmla="*/ 640572 f1013 1"/>
              <a:gd name="f1034" fmla="*/ 978447 f1014 1"/>
              <a:gd name="f1035" fmla="*/ 637500 f1013 1"/>
              <a:gd name="f1036" fmla="*/ 952213 f1014 1"/>
              <a:gd name="f1037" fmla="*/ 620191 f1013 1"/>
              <a:gd name="f1038" fmla="*/ 919004 f1014 1"/>
              <a:gd name="f1039" fmla="*/ 620480 f1013 1"/>
              <a:gd name="f1040" fmla="*/ 897575 f1014 1"/>
              <a:gd name="f1041" fmla="*/ 618674 f1013 1"/>
              <a:gd name="f1042" fmla="*/ 858331 f1014 1"/>
              <a:gd name="f1043" fmla="*/ 618854 f1013 1"/>
              <a:gd name="f1044" fmla="*/ 834915 f1014 1"/>
              <a:gd name="f1045" fmla="*/ 619613 f1013 1"/>
              <a:gd name="f1046" fmla="*/ 807415 f1014 1"/>
              <a:gd name="f1047" fmla="*/ 618421 f1013 1"/>
              <a:gd name="f1048" fmla="*/ 779085 f1014 1"/>
              <a:gd name="f1049" fmla="*/ 636236 f1013 1"/>
              <a:gd name="f1050" fmla="*/ 729181 f1014 1"/>
              <a:gd name="f1051" fmla="*/ 640500 f1013 1"/>
              <a:gd name="f1052" fmla="*/ 468604 f1014 1"/>
              <a:gd name="f1053" fmla="*/ 535886 f1013 1"/>
              <a:gd name="f1054" fmla="*/ 257316 f1014 1"/>
              <a:gd name="f1055" fmla="*/ 501990 f1013 1"/>
              <a:gd name="f1056" fmla="*/ 93511 f1014 1"/>
              <a:gd name="f1057" fmla="*/ 503255 f1013 1"/>
              <a:gd name="f1058" fmla="*/ 36669 f1014 1"/>
              <a:gd name="f1059" fmla="*/ 517384 f1013 1"/>
              <a:gd name="f1060" fmla="*/ 4978 f1014 1"/>
              <a:gd name="f1061" fmla="*/ 511964 f1013 1"/>
              <a:gd name="f1062" fmla="*/ 8049 f1014 1"/>
              <a:gd name="f1063" fmla="*/ 479333 f1013 1"/>
              <a:gd name="f1064" fmla="*/ 59218 f1014 1"/>
              <a:gd name="f1065" fmla="*/ 417937 f1013 1"/>
              <a:gd name="f1066" fmla="*/ 160290 f1014 1"/>
              <a:gd name="f1067" fmla="*/ 275851 f1013 1"/>
              <a:gd name="f1068" fmla="*/ 271915 f1014 1"/>
              <a:gd name="f1069" fmla="*/ 145580 f1013 1"/>
              <a:gd name="f1070" fmla="*/ 419928 f1014 1"/>
              <a:gd name="f1071" fmla="*/ 17730 f1013 1"/>
              <a:gd name="f1072" fmla="*/ 477023 f1014 1"/>
              <a:gd name="f1073" fmla="*/ 15707 f1013 1"/>
              <a:gd name="f1074" fmla="*/ 816883 f1014 1"/>
              <a:gd name="f1075" fmla="*/ 368431 f1013 1"/>
              <a:gd name="f1076" fmla="*/ 867546 f1014 1"/>
              <a:gd name="f1077" fmla="*/ 445871 f1013 1"/>
              <a:gd name="f1078" fmla="*/ 888722 f1014 1"/>
              <a:gd name="f1079" fmla="*/ 445292 f1013 1"/>
              <a:gd name="f1080" fmla="*/ 1035290 f1014 1"/>
              <a:gd name="f1081" fmla="*/ 242714 f1013 1"/>
              <a:gd name="f1082" fmla="*/ 1286327 f1014 1"/>
              <a:gd name="f1083" fmla="*/ 10467 f1013 1"/>
              <a:gd name="f1084" fmla="*/ 1328678 f1014 1"/>
              <a:gd name="f1085" fmla="*/ 11443 f1013 1"/>
              <a:gd name="f1086" fmla="*/ 1506793 f1014 1"/>
              <a:gd name="f1087" fmla="*/ 165563 f1013 1"/>
              <a:gd name="f1088" fmla="*/ 1599374 f1014 1"/>
              <a:gd name="f1089" fmla="*/ 281957 f1013 1"/>
              <a:gd name="f1090" fmla="*/ 1742075 f1014 1"/>
              <a:gd name="f1091" fmla="*/ 471636 f1013 1"/>
              <a:gd name="f1092" fmla="*/ 1756205 f1014 1"/>
              <a:gd name="f1093" fmla="*/ 496786 f1013 1"/>
              <a:gd name="f1094" fmla="*/ 1658456 f1014 1"/>
              <a:gd name="f1095" fmla="*/ 451833 f1013 1"/>
              <a:gd name="f1096" fmla="*/ 1660010 f1014 1"/>
              <a:gd name="f1097" fmla="*/ 445979 f1013 1"/>
              <a:gd name="f1098" fmla="*/ 1627199 f1014 1"/>
              <a:gd name="f1099" fmla="*/ 402688 f1013 1"/>
              <a:gd name="f1100" fmla="*/ 1596628 f1014 1"/>
              <a:gd name="f1101" fmla="*/ 391920 f1013 1"/>
              <a:gd name="f1102" fmla="*/ 1414285 f1014 1"/>
              <a:gd name="f1103" fmla="*/ 422346 f1013 1"/>
              <a:gd name="f1104" fmla="*/ 1399614 f1014 1"/>
              <a:gd name="f1105" fmla="*/ 418660 f1013 1"/>
              <a:gd name="f1106" fmla="*/ 1410274 f1014 1"/>
              <a:gd name="f1107" fmla="*/ 408723 f1013 1"/>
              <a:gd name="f1108" fmla="*/ 1422380 f1014 1"/>
              <a:gd name="f1109" fmla="*/ 405145 f1013 1"/>
              <a:gd name="f1110" fmla="*/ 1573428 f1014 1"/>
              <a:gd name="f1111" fmla="*/ 353073 f1013 1"/>
              <a:gd name="f1112" fmla="*/ 1580475 f1014 1"/>
              <a:gd name="f1113" fmla="*/ 333632 f1013 1"/>
              <a:gd name="f1114" fmla="*/ 1547808 f1014 1"/>
              <a:gd name="f1115" fmla="*/ 282138 f1013 1"/>
              <a:gd name="f1116" fmla="*/ 1526632 f1014 1"/>
              <a:gd name="f1117" fmla="*/ 275887 f1013 1"/>
              <a:gd name="f1118" fmla="*/ 1474885 f1014 1"/>
              <a:gd name="f1119" fmla="*/ 299267 f1013 1"/>
              <a:gd name="f1120" fmla="*/ 1144710 f1014 1"/>
              <a:gd name="f1121" fmla="*/ 470479 f1013 1"/>
              <a:gd name="f1122" fmla="*/ 1133507 f1014 1"/>
              <a:gd name="f1123" fmla="*/ 476080 f1013 1"/>
              <a:gd name="f1124" fmla="*/ 1128123 f1014 1"/>
              <a:gd name="f1125" fmla="*/ 474418 f1013 1"/>
              <a:gd name="f1126" fmla="*/ 1128484 f1014 1"/>
              <a:gd name="f1127" fmla="*/ 468781 f1013 1"/>
              <a:gd name="f1128" fmla="*/ 1139289 f1014 1"/>
              <a:gd name="f1129" fmla="*/ 458880 f1013 1"/>
              <a:gd name="f1130" fmla="*/ 1193385 f1014 1"/>
              <a:gd name="f1131" fmla="*/ 418805 f1013 1"/>
              <a:gd name="f1132" fmla="*/ 1488581 f1014 1"/>
              <a:gd name="f1133" fmla="*/ 237474 f1013 1"/>
              <a:gd name="f1134" fmla="*/ 1497759 f1014 1"/>
              <a:gd name="f1135" fmla="*/ 232451 f1013 1"/>
              <a:gd name="f1136" fmla="*/ 1500036 f1014 1"/>
              <a:gd name="f1137" fmla="*/ 225332 f1013 1"/>
              <a:gd name="f1138" fmla="*/ 1472536 f1014 1"/>
              <a:gd name="f1139" fmla="*/ 199820 f1013 1"/>
              <a:gd name="f1140" fmla="*/ 1451180 f1014 1"/>
              <a:gd name="f1141" fmla="*/ 205204 f1013 1"/>
              <a:gd name="f1142" fmla="*/ 1279208 f1014 1"/>
              <a:gd name="f1143" fmla="*/ 293846 f1013 1"/>
              <a:gd name="f1144" fmla="*/ 1265368 f1014 1"/>
              <a:gd name="f1145" fmla="*/ 294099 f1013 1"/>
              <a:gd name="f1146" fmla="*/ 1282135 f1014 1"/>
              <a:gd name="f1147" fmla="*/ 276790 f1013 1"/>
              <a:gd name="f1148" fmla="*/ 1424150 f1014 1"/>
              <a:gd name="f1149" fmla="*/ 175464 f1013 1"/>
              <a:gd name="f1150" fmla="*/ 1425415 f1014 1"/>
              <a:gd name="f1151" fmla="*/ 157143 f1013 1"/>
              <a:gd name="f1152" fmla="*/ 1395314 f1014 1"/>
              <a:gd name="f1153" fmla="*/ 130836 f1013 1"/>
              <a:gd name="f1154" fmla="*/ 1364959 f1014 1"/>
              <a:gd name="f1155" fmla="*/ 129066 f1013 1"/>
              <a:gd name="f1156" fmla="*/ 1267970 f1014 1"/>
              <a:gd name="f1157" fmla="*/ 203072 f1013 1"/>
              <a:gd name="f1158" fmla="*/ 1113416 f1014 1"/>
              <a:gd name="f1159" fmla="*/ 326369 f1013 1"/>
              <a:gd name="f1160" fmla="*/ 1089964 f1014 1"/>
              <a:gd name="f1161" fmla="*/ 339558 f1013 1"/>
              <a:gd name="f1162" fmla="*/ 1091590 f1014 1"/>
              <a:gd name="f1163" fmla="*/ 332548 f1013 1"/>
              <a:gd name="f1164" fmla="*/ 1344289 f1014 1"/>
              <a:gd name="f1165" fmla="*/ 88557 f1013 1"/>
              <a:gd name="f1166" fmla="*/ 1321704 f1014 1"/>
              <a:gd name="f1167" fmla="*/ 66333 f1013 1"/>
              <a:gd name="f1168" fmla="*/ 1291169 f1014 1"/>
              <a:gd name="f1169" fmla="*/ 65177 f1013 1"/>
              <a:gd name="f1170" fmla="*/ 1177883 f1014 1"/>
              <a:gd name="f1171" fmla="*/ 159131 f1013 1"/>
              <a:gd name="f1172" fmla="*/ 911957 f1014 1"/>
              <a:gd name="f1173" fmla="*/ 491438 f1013 1"/>
              <a:gd name="f1174" fmla="*/ 905200 f1014 1"/>
              <a:gd name="f1175" fmla="*/ 504483 f1013 1"/>
              <a:gd name="f1176" fmla="*/ 908633 f1014 1"/>
              <a:gd name="f1177" fmla="*/ 517781 f1013 1"/>
              <a:gd name="f1178" fmla="*/ 920124 f1014 1"/>
              <a:gd name="f1179" fmla="*/ 512397 f1013 1"/>
              <a:gd name="f1180" fmla="*/ 966884 f1014 1"/>
              <a:gd name="f1181" fmla="*/ 464047 f1013 1"/>
              <a:gd name="f1182" fmla="*/ 979929 f1014 1"/>
              <a:gd name="f1183" fmla="*/ 453532 f1013 1"/>
              <a:gd name="f1184" fmla="*/ 987120 f1014 1"/>
              <a:gd name="f1185" fmla="*/ 454543 f1013 1"/>
              <a:gd name="f1186" fmla="*/ 987084 f1014 1"/>
              <a:gd name="f1187" fmla="*/ 460361 f1013 1"/>
              <a:gd name="f1188" fmla="*/ 980616 f1014 1"/>
              <a:gd name="f1189" fmla="*/ 468564 f1013 1"/>
              <a:gd name="f1190" fmla="*/ 934614 f1014 1"/>
              <a:gd name="f1191" fmla="*/ 541089 f1013 1"/>
              <a:gd name="f1192" fmla="*/ 930567 f1014 1"/>
              <a:gd name="f1193" fmla="*/ 550774 f1013 1"/>
              <a:gd name="f1194" fmla="*/ 934181 f1014 1"/>
              <a:gd name="f1195" fmla="*/ 561615 f1013 1"/>
              <a:gd name="f1196" fmla="*/ 944696 f1014 1"/>
              <a:gd name="f1197" fmla="*/ 557820 f1013 1"/>
              <a:gd name="f1198" fmla="*/ 948310 f1014 1"/>
              <a:gd name="f1199" fmla="*/ 550232 f1013 1"/>
              <a:gd name="f1200" fmla="*/ 987735 f1014 1"/>
              <a:gd name="f1201" fmla="*/ 493570 f1013 1"/>
              <a:gd name="f1202" fmla="*/ 1062066 f1014 1"/>
              <a:gd name="f1203" fmla="*/ 425309 f1013 1"/>
              <a:gd name="f1204" fmla="*/ 1156707 f1014 1"/>
              <a:gd name="f1205" fmla="*/ 359180 f1013 1"/>
              <a:gd name="f1206" fmla="*/ 1172209 f1014 1"/>
              <a:gd name="f1207" fmla="*/ 353182 f1013 1"/>
              <a:gd name="f1208" fmla="*/ 1177341 f1014 1"/>
              <a:gd name="f1209" fmla="*/ 355820 f1013 1"/>
              <a:gd name="f1210" fmla="*/ 1176798 f1014 1"/>
              <a:gd name="f1211" fmla="*/ 361565 f1013 1"/>
              <a:gd name="f1212" fmla="*/ 1170800 f1014 1"/>
              <a:gd name="f1213" fmla="*/ 367275 f1013 1"/>
              <a:gd name="f1214" fmla="*/ 1031568 f1014 1"/>
              <a:gd name="f1215" fmla="*/ 500834 f1013 1"/>
              <a:gd name="f1216" fmla="*/ 990770 f1014 1"/>
              <a:gd name="f1217" fmla="*/ 554171 f1013 1"/>
              <a:gd name="f1218" fmla="*/ 981266 f1014 1"/>
              <a:gd name="f1219" fmla="*/ 578346 f1013 1"/>
              <a:gd name="f1220" fmla="*/ 1028243 f1014 1"/>
              <a:gd name="f1221" fmla="*/ 545932 f1013 1"/>
              <a:gd name="f1222" fmla="*/ 1092999 f1014 1"/>
              <a:gd name="f1223" fmla="*/ 511060 f1013 1"/>
              <a:gd name="f1224" fmla="*/ 1173402 f1014 1"/>
              <a:gd name="f1225" fmla="*/ 480092 f1013 1"/>
              <a:gd name="f1226" fmla="*/ 1286074 f1014 1"/>
              <a:gd name="f1227" fmla="*/ 446015 f1013 1"/>
              <a:gd name="f1228" fmla="*/ 1292326 f1014 1"/>
              <a:gd name="f1229" fmla="*/ 445726 f1013 1"/>
              <a:gd name="f1230" fmla="*/ 1293916 f1014 1"/>
              <a:gd name="f1231" fmla="*/ 446991 f1013 1"/>
              <a:gd name="f1232" fmla="*/ 1297421 f1014 1"/>
              <a:gd name="f1233" fmla="*/ 449882 f1013 1"/>
              <a:gd name="f1234" fmla="*/ 1069402 f1014 1"/>
              <a:gd name="f1235" fmla="*/ 561000 f1013 1"/>
              <a:gd name="f1236" fmla="*/ 1658565 f1014 1"/>
              <a:gd name="f1237" fmla="*/ 451652 f1013 1"/>
              <a:gd name="f1238" fmla="*/ 844780 f1014 1"/>
              <a:gd name="f1239" fmla="*/ 523419 f1013 1"/>
              <a:gd name="f1240" fmla="*/ 844672 f1014 1"/>
              <a:gd name="f1241" fmla="*/ 492775 f1013 1"/>
              <a:gd name="f1242" fmla="*/ 784216 f1014 1"/>
              <a:gd name="f1243" fmla="*/ 399147 f1013 1"/>
              <a:gd name="f1244" fmla="*/ 476156 f1014 1"/>
              <a:gd name="f1245" fmla="*/ 73705 f1013 1"/>
              <a:gd name="f1246" fmla="*/ 421699 f1014 1"/>
              <a:gd name="f1247" fmla="*/ 77427 f1013 1"/>
              <a:gd name="f1248" fmla="*/ 418627 f1014 1"/>
              <a:gd name="f1249" fmla="*/ 80318 f1013 1"/>
              <a:gd name="f1250" fmla="*/ 420506 f1014 1"/>
              <a:gd name="f1251" fmla="*/ 96941 f1013 1"/>
              <a:gd name="f1252" fmla="*/ 452451 f1014 1"/>
              <a:gd name="f1253" fmla="*/ 120863 f1013 1"/>
              <a:gd name="f1254" fmla="*/ 662329 f1014 1"/>
              <a:gd name="f1255" fmla="*/ 330163 f1013 1"/>
              <a:gd name="f1256" fmla="*/ 664678 f1014 1"/>
              <a:gd name="f1257" fmla="*/ 340570 f1013 1"/>
              <a:gd name="f1258" fmla="*/ 645345 f1014 1"/>
              <a:gd name="f1259" fmla="*/ 328645 f1013 1"/>
              <a:gd name="f1260" fmla="*/ 482552 f1014 1"/>
              <a:gd name="f1261" fmla="*/ 198881 f1013 1"/>
              <a:gd name="f1262" fmla="*/ 388671 f1014 1"/>
              <a:gd name="f1263" fmla="*/ 127801 f1013 1"/>
              <a:gd name="f1264" fmla="*/ 367928 f1014 1"/>
              <a:gd name="f1265" fmla="*/ 124874 f1013 1"/>
              <a:gd name="f1266" fmla="*/ 321855 f1014 1"/>
              <a:gd name="f1267" fmla="*/ 165093 f1013 1"/>
              <a:gd name="f1268" fmla="*/ 329624 f1014 1"/>
              <a:gd name="f1269" fmla="*/ 174561 f1013 1"/>
              <a:gd name="f1270" fmla="*/ 476662 f1014 1"/>
              <a:gd name="f1271" fmla="*/ 279536 f1013 1"/>
              <a:gd name="f1272" fmla="*/ 488984 f1014 1"/>
              <a:gd name="f1273" fmla="*/ 295472 f1013 1"/>
              <a:gd name="f1274" fmla="*/ 469254 f1014 1"/>
              <a:gd name="f1275" fmla="*/ 289438 f1013 1"/>
              <a:gd name="f1276" fmla="*/ 297319 f1014 1"/>
              <a:gd name="f1277" fmla="*/ 200904 f1013 1"/>
              <a:gd name="f1278" fmla="*/ 278347 f1014 1"/>
              <a:gd name="f1279" fmla="*/ 203145 f1013 1"/>
              <a:gd name="f1280" fmla="*/ 254859 f1014 1"/>
              <a:gd name="f1281" fmla="*/ 228259 f1013 1"/>
              <a:gd name="f1282" fmla="*/ 265591 f1014 1"/>
              <a:gd name="f1283" fmla="*/ 236570 f1013 1"/>
              <a:gd name="f1284" fmla="*/ 619978 f1014 1"/>
              <a:gd name="f1285" fmla="*/ 461518 f1013 1"/>
              <a:gd name="f1286" fmla="*/ 628650 f1014 1"/>
              <a:gd name="f1287" fmla="*/ 475683 f1013 1"/>
              <a:gd name="f1288" fmla="*/ 612461 f1014 1"/>
              <a:gd name="f1289" fmla="*/ 230973 f1014 1"/>
              <a:gd name="f1290" fmla="*/ 276465 f1013 1"/>
              <a:gd name="f1291" fmla="*/ 208099 f1014 1"/>
              <a:gd name="f1292" fmla="*/ 282427 f1013 1"/>
              <a:gd name="f1293" fmla="*/ 174347 f1014 1"/>
              <a:gd name="f1294" fmla="*/ 335692 f1013 1"/>
              <a:gd name="f1295" fmla="*/ 179912 f1014 1"/>
              <a:gd name="f1296" fmla="*/ 352423 f1013 1"/>
              <a:gd name="f1297" fmla="*/ 336852 f1014 1"/>
              <a:gd name="f1298" fmla="*/ 406591 f1013 1"/>
              <a:gd name="f1299" fmla="*/ 355461 f1014 1"/>
              <a:gd name="f1300" fmla="*/ 418082 f1013 1"/>
              <a:gd name="f1301" fmla="*/ 333382 f1014 1"/>
              <a:gd name="f1302" fmla="*/ 420937 f1013 1"/>
              <a:gd name="f1303" fmla="*/ 153136 f1014 1"/>
              <a:gd name="f1304" fmla="*/ 390799 f1013 1"/>
              <a:gd name="f1305" fmla="*/ 135682 f1014 1"/>
              <a:gd name="f1306" fmla="*/ 394558 f1013 1"/>
              <a:gd name="f1307" fmla="*/ 95751 f1014 1"/>
              <a:gd name="f1308" fmla="*/ 447569 f1013 1"/>
              <a:gd name="f1309" fmla="*/ 100160 f1014 1"/>
              <a:gd name="f1310" fmla="*/ 450532 f1013 1"/>
              <a:gd name="f1311" fmla="*/ 116963 f1014 1"/>
              <a:gd name="f1312" fmla="*/ 450605 f1013 1"/>
              <a:gd name="f1313" fmla="*/ 341477 f1014 1"/>
              <a:gd name="f1314" fmla="*/ 459819 f1013 1"/>
              <a:gd name="f1315" fmla="*/ 669340 f1014 1"/>
              <a:gd name="f1316" fmla="*/ 554857 f1013 1"/>
              <a:gd name="f1317" fmla="*/ 683902 f1014 1"/>
              <a:gd name="f1318" fmla="*/ 556989 f1013 1"/>
              <a:gd name="f1319" fmla="*/ 460762 f1014 1"/>
              <a:gd name="f1320" fmla="*/ 447750 f1013 1"/>
              <a:gd name="f1321" fmla="*/ 542791 f1014 1"/>
              <a:gd name="f1322" fmla="*/ 467552 f1013 1"/>
              <a:gd name="f1323" fmla="*/ 624458 f1014 1"/>
              <a:gd name="f1324" fmla="*/ 495052 f1013 1"/>
              <a:gd name="f1325" fmla="*/ 702621 f1014 1"/>
              <a:gd name="f1326" fmla="*/ 531152 f1013 1"/>
              <a:gd name="f1327" fmla="*/ 773845 f1014 1"/>
              <a:gd name="f1328" fmla="*/ 575635 f1013 1"/>
              <a:gd name="f1329" fmla="*/ 743093 f1014 1"/>
              <a:gd name="f1330" fmla="*/ 522804 f1013 1"/>
              <a:gd name="f1331" fmla="*/ 665726 f1014 1"/>
              <a:gd name="f1332" fmla="*/ 436873 f1013 1"/>
              <a:gd name="f1333" fmla="*/ 589623 f1014 1"/>
              <a:gd name="f1334" fmla="*/ 370888 f1013 1"/>
              <a:gd name="f1335" fmla="*/ 579830 f1014 1"/>
              <a:gd name="f1336" fmla="*/ 363011 f1013 1"/>
              <a:gd name="f1337" fmla="*/ 578349 f1014 1"/>
              <a:gd name="f1338" fmla="*/ 355386 f1013 1"/>
              <a:gd name="f1339" fmla="*/ 585685 f1014 1"/>
              <a:gd name="f1340" fmla="*/ 353037 f1013 1"/>
              <a:gd name="f1341" fmla="*/ 606427 f1014 1"/>
              <a:gd name="f1342" fmla="*/ 363047 f1013 1"/>
              <a:gd name="f1343" fmla="*/ 767702 f1014 1"/>
              <a:gd name="f1344" fmla="*/ 493751 f1013 1"/>
              <a:gd name="f1345" fmla="*/ 807379 f1014 1"/>
              <a:gd name="f1346" fmla="*/ 550196 f1013 1"/>
              <a:gd name="f1347" fmla="*/ 822990 f1014 1"/>
              <a:gd name="f1348" fmla="*/ 562048 f1013 1"/>
              <a:gd name="f1349" fmla="*/ 821978 f1014 1"/>
              <a:gd name="f1350" fmla="*/ 543908 f1013 1"/>
              <a:gd name="f1351" fmla="*/ 772797 f1014 1"/>
              <a:gd name="f1352" fmla="*/ 466071 f1013 1"/>
              <a:gd name="f1353" fmla="*/ 769725 f1014 1"/>
              <a:gd name="f1354" fmla="*/ 455122 f1013 1"/>
              <a:gd name="f1355" fmla="*/ 780530 f1014 1"/>
              <a:gd name="f1356" fmla="*/ 456965 f1013 1"/>
              <a:gd name="f1357" fmla="*/ 788516 f1014 1"/>
              <a:gd name="f1358" fmla="*/ 463794 f1013 1"/>
              <a:gd name="f1359" fmla="+- f1015 0 f1"/>
              <a:gd name="f1360" fmla="*/ f1018 1 1756204"/>
              <a:gd name="f1361" fmla="*/ f1019 1 648005"/>
              <a:gd name="f1362" fmla="*/ f1020 1 1756204"/>
              <a:gd name="f1363" fmla="*/ f1021 1 648005"/>
              <a:gd name="f1364" fmla="*/ f1022 1 1756204"/>
              <a:gd name="f1365" fmla="*/ f1023 1 648005"/>
              <a:gd name="f1366" fmla="*/ f1024 1 1756204"/>
              <a:gd name="f1367" fmla="*/ f1025 1 648005"/>
              <a:gd name="f1368" fmla="*/ f1026 1 1756204"/>
              <a:gd name="f1369" fmla="*/ f1027 1 648005"/>
              <a:gd name="f1370" fmla="*/ f1028 1 1756204"/>
              <a:gd name="f1371" fmla="*/ f1029 1 648005"/>
              <a:gd name="f1372" fmla="*/ f1030 1 1756204"/>
              <a:gd name="f1373" fmla="*/ f1031 1 648005"/>
              <a:gd name="f1374" fmla="*/ f1032 1 1756204"/>
              <a:gd name="f1375" fmla="*/ f1033 1 648005"/>
              <a:gd name="f1376" fmla="*/ f1034 1 1756204"/>
              <a:gd name="f1377" fmla="*/ f1035 1 648005"/>
              <a:gd name="f1378" fmla="*/ f1036 1 1756204"/>
              <a:gd name="f1379" fmla="*/ f1037 1 648005"/>
              <a:gd name="f1380" fmla="*/ f1038 1 1756204"/>
              <a:gd name="f1381" fmla="*/ f1039 1 648005"/>
              <a:gd name="f1382" fmla="*/ f1040 1 1756204"/>
              <a:gd name="f1383" fmla="*/ f1041 1 648005"/>
              <a:gd name="f1384" fmla="*/ f1042 1 1756204"/>
              <a:gd name="f1385" fmla="*/ f1043 1 648005"/>
              <a:gd name="f1386" fmla="*/ f1044 1 1756204"/>
              <a:gd name="f1387" fmla="*/ f1045 1 648005"/>
              <a:gd name="f1388" fmla="*/ f1046 1 1756204"/>
              <a:gd name="f1389" fmla="*/ f1047 1 648005"/>
              <a:gd name="f1390" fmla="*/ f1048 1 1756204"/>
              <a:gd name="f1391" fmla="*/ f1049 1 648005"/>
              <a:gd name="f1392" fmla="*/ f1050 1 1756204"/>
              <a:gd name="f1393" fmla="*/ f1051 1 648005"/>
              <a:gd name="f1394" fmla="*/ f1052 1 1756204"/>
              <a:gd name="f1395" fmla="*/ f1053 1 648005"/>
              <a:gd name="f1396" fmla="*/ f1054 1 1756204"/>
              <a:gd name="f1397" fmla="*/ f1055 1 648005"/>
              <a:gd name="f1398" fmla="*/ f1056 1 1756204"/>
              <a:gd name="f1399" fmla="*/ f1057 1 648005"/>
              <a:gd name="f1400" fmla="*/ f1058 1 1756204"/>
              <a:gd name="f1401" fmla="*/ f1059 1 648005"/>
              <a:gd name="f1402" fmla="*/ f1060 1 1756204"/>
              <a:gd name="f1403" fmla="*/ f1061 1 648005"/>
              <a:gd name="f1404" fmla="*/ f1062 1 1756204"/>
              <a:gd name="f1405" fmla="*/ f1063 1 648005"/>
              <a:gd name="f1406" fmla="*/ f1064 1 1756204"/>
              <a:gd name="f1407" fmla="*/ f1065 1 648005"/>
              <a:gd name="f1408" fmla="*/ f1066 1 1756204"/>
              <a:gd name="f1409" fmla="*/ f1067 1 648005"/>
              <a:gd name="f1410" fmla="*/ f1068 1 1756204"/>
              <a:gd name="f1411" fmla="*/ f1069 1 648005"/>
              <a:gd name="f1412" fmla="*/ f1070 1 1756204"/>
              <a:gd name="f1413" fmla="*/ f1071 1 648005"/>
              <a:gd name="f1414" fmla="*/ f1072 1 1756204"/>
              <a:gd name="f1415" fmla="*/ f1073 1 648005"/>
              <a:gd name="f1416" fmla="*/ f1074 1 1756204"/>
              <a:gd name="f1417" fmla="*/ f1075 1 648005"/>
              <a:gd name="f1418" fmla="*/ f1076 1 1756204"/>
              <a:gd name="f1419" fmla="*/ f1077 1 648005"/>
              <a:gd name="f1420" fmla="*/ f1078 1 1756204"/>
              <a:gd name="f1421" fmla="*/ f1079 1 648005"/>
              <a:gd name="f1422" fmla="*/ f1080 1 1756204"/>
              <a:gd name="f1423" fmla="*/ f1081 1 648005"/>
              <a:gd name="f1424" fmla="*/ f1082 1 1756204"/>
              <a:gd name="f1425" fmla="*/ f1083 1 648005"/>
              <a:gd name="f1426" fmla="*/ f1084 1 1756204"/>
              <a:gd name="f1427" fmla="*/ f1085 1 648005"/>
              <a:gd name="f1428" fmla="*/ f1086 1 1756204"/>
              <a:gd name="f1429" fmla="*/ f1087 1 648005"/>
              <a:gd name="f1430" fmla="*/ f1088 1 1756204"/>
              <a:gd name="f1431" fmla="*/ f1089 1 648005"/>
              <a:gd name="f1432" fmla="*/ f1090 1 1756204"/>
              <a:gd name="f1433" fmla="*/ f1091 1 648005"/>
              <a:gd name="f1434" fmla="*/ f1092 1 1756204"/>
              <a:gd name="f1435" fmla="*/ f1093 1 648005"/>
              <a:gd name="f1436" fmla="*/ f1094 1 1756204"/>
              <a:gd name="f1437" fmla="*/ f1095 1 648005"/>
              <a:gd name="f1438" fmla="*/ f1096 1 1756204"/>
              <a:gd name="f1439" fmla="*/ f1097 1 648005"/>
              <a:gd name="f1440" fmla="*/ f1098 1 1756204"/>
              <a:gd name="f1441" fmla="*/ f1099 1 648005"/>
              <a:gd name="f1442" fmla="*/ f1100 1 1756204"/>
              <a:gd name="f1443" fmla="*/ f1101 1 648005"/>
              <a:gd name="f1444" fmla="*/ f1102 1 1756204"/>
              <a:gd name="f1445" fmla="*/ f1103 1 648005"/>
              <a:gd name="f1446" fmla="*/ f1104 1 1756204"/>
              <a:gd name="f1447" fmla="*/ f1105 1 648005"/>
              <a:gd name="f1448" fmla="*/ f1106 1 1756204"/>
              <a:gd name="f1449" fmla="*/ f1107 1 648005"/>
              <a:gd name="f1450" fmla="*/ f1108 1 1756204"/>
              <a:gd name="f1451" fmla="*/ f1109 1 648005"/>
              <a:gd name="f1452" fmla="*/ f1110 1 1756204"/>
              <a:gd name="f1453" fmla="*/ f1111 1 648005"/>
              <a:gd name="f1454" fmla="*/ f1112 1 1756204"/>
              <a:gd name="f1455" fmla="*/ f1113 1 648005"/>
              <a:gd name="f1456" fmla="*/ f1114 1 1756204"/>
              <a:gd name="f1457" fmla="*/ f1115 1 648005"/>
              <a:gd name="f1458" fmla="*/ f1116 1 1756204"/>
              <a:gd name="f1459" fmla="*/ f1117 1 648005"/>
              <a:gd name="f1460" fmla="*/ f1118 1 1756204"/>
              <a:gd name="f1461" fmla="*/ f1119 1 648005"/>
              <a:gd name="f1462" fmla="*/ f1120 1 1756204"/>
              <a:gd name="f1463" fmla="*/ f1121 1 648005"/>
              <a:gd name="f1464" fmla="*/ f1122 1 1756204"/>
              <a:gd name="f1465" fmla="*/ f1123 1 648005"/>
              <a:gd name="f1466" fmla="*/ f1124 1 1756204"/>
              <a:gd name="f1467" fmla="*/ f1125 1 648005"/>
              <a:gd name="f1468" fmla="*/ f1126 1 1756204"/>
              <a:gd name="f1469" fmla="*/ f1127 1 648005"/>
              <a:gd name="f1470" fmla="*/ f1128 1 1756204"/>
              <a:gd name="f1471" fmla="*/ f1129 1 648005"/>
              <a:gd name="f1472" fmla="*/ f1130 1 1756204"/>
              <a:gd name="f1473" fmla="*/ f1131 1 648005"/>
              <a:gd name="f1474" fmla="*/ f1132 1 1756204"/>
              <a:gd name="f1475" fmla="*/ f1133 1 648005"/>
              <a:gd name="f1476" fmla="*/ f1134 1 1756204"/>
              <a:gd name="f1477" fmla="*/ f1135 1 648005"/>
              <a:gd name="f1478" fmla="*/ f1136 1 1756204"/>
              <a:gd name="f1479" fmla="*/ f1137 1 648005"/>
              <a:gd name="f1480" fmla="*/ f1138 1 1756204"/>
              <a:gd name="f1481" fmla="*/ f1139 1 648005"/>
              <a:gd name="f1482" fmla="*/ f1140 1 1756204"/>
              <a:gd name="f1483" fmla="*/ f1141 1 648005"/>
              <a:gd name="f1484" fmla="*/ f1142 1 1756204"/>
              <a:gd name="f1485" fmla="*/ f1143 1 648005"/>
              <a:gd name="f1486" fmla="*/ f1144 1 1756204"/>
              <a:gd name="f1487" fmla="*/ f1145 1 648005"/>
              <a:gd name="f1488" fmla="*/ f1146 1 1756204"/>
              <a:gd name="f1489" fmla="*/ f1147 1 648005"/>
              <a:gd name="f1490" fmla="*/ f1148 1 1756204"/>
              <a:gd name="f1491" fmla="*/ f1149 1 648005"/>
              <a:gd name="f1492" fmla="*/ f1150 1 1756204"/>
              <a:gd name="f1493" fmla="*/ f1151 1 648005"/>
              <a:gd name="f1494" fmla="*/ f1152 1 1756204"/>
              <a:gd name="f1495" fmla="*/ f1153 1 648005"/>
              <a:gd name="f1496" fmla="*/ f1154 1 1756204"/>
              <a:gd name="f1497" fmla="*/ f1155 1 648005"/>
              <a:gd name="f1498" fmla="*/ f1156 1 1756204"/>
              <a:gd name="f1499" fmla="*/ f1157 1 648005"/>
              <a:gd name="f1500" fmla="*/ f1158 1 1756204"/>
              <a:gd name="f1501" fmla="*/ f1159 1 648005"/>
              <a:gd name="f1502" fmla="*/ f1160 1 1756204"/>
              <a:gd name="f1503" fmla="*/ f1161 1 648005"/>
              <a:gd name="f1504" fmla="*/ f1162 1 1756204"/>
              <a:gd name="f1505" fmla="*/ f1163 1 648005"/>
              <a:gd name="f1506" fmla="*/ f1164 1 1756204"/>
              <a:gd name="f1507" fmla="*/ f1165 1 648005"/>
              <a:gd name="f1508" fmla="*/ f1166 1 1756204"/>
              <a:gd name="f1509" fmla="*/ f1167 1 648005"/>
              <a:gd name="f1510" fmla="*/ f1168 1 1756204"/>
              <a:gd name="f1511" fmla="*/ f1169 1 648005"/>
              <a:gd name="f1512" fmla="*/ f1170 1 1756204"/>
              <a:gd name="f1513" fmla="*/ f1171 1 648005"/>
              <a:gd name="f1514" fmla="*/ f1172 1 1756204"/>
              <a:gd name="f1515" fmla="*/ f1173 1 648005"/>
              <a:gd name="f1516" fmla="*/ f1174 1 1756204"/>
              <a:gd name="f1517" fmla="*/ f1175 1 648005"/>
              <a:gd name="f1518" fmla="*/ f1176 1 1756204"/>
              <a:gd name="f1519" fmla="*/ f1177 1 648005"/>
              <a:gd name="f1520" fmla="*/ f1178 1 1756204"/>
              <a:gd name="f1521" fmla="*/ f1179 1 648005"/>
              <a:gd name="f1522" fmla="*/ f1180 1 1756204"/>
              <a:gd name="f1523" fmla="*/ f1181 1 648005"/>
              <a:gd name="f1524" fmla="*/ f1182 1 1756204"/>
              <a:gd name="f1525" fmla="*/ f1183 1 648005"/>
              <a:gd name="f1526" fmla="*/ f1184 1 1756204"/>
              <a:gd name="f1527" fmla="*/ f1185 1 648005"/>
              <a:gd name="f1528" fmla="*/ f1186 1 1756204"/>
              <a:gd name="f1529" fmla="*/ f1187 1 648005"/>
              <a:gd name="f1530" fmla="*/ f1188 1 1756204"/>
              <a:gd name="f1531" fmla="*/ f1189 1 648005"/>
              <a:gd name="f1532" fmla="*/ f1190 1 1756204"/>
              <a:gd name="f1533" fmla="*/ f1191 1 648005"/>
              <a:gd name="f1534" fmla="*/ f1192 1 1756204"/>
              <a:gd name="f1535" fmla="*/ f1193 1 648005"/>
              <a:gd name="f1536" fmla="*/ f1194 1 1756204"/>
              <a:gd name="f1537" fmla="*/ f1195 1 648005"/>
              <a:gd name="f1538" fmla="*/ f1196 1 1756204"/>
              <a:gd name="f1539" fmla="*/ f1197 1 648005"/>
              <a:gd name="f1540" fmla="*/ f1198 1 1756204"/>
              <a:gd name="f1541" fmla="*/ f1199 1 648005"/>
              <a:gd name="f1542" fmla="*/ f1200 1 1756204"/>
              <a:gd name="f1543" fmla="*/ f1201 1 648005"/>
              <a:gd name="f1544" fmla="*/ f1202 1 1756204"/>
              <a:gd name="f1545" fmla="*/ f1203 1 648005"/>
              <a:gd name="f1546" fmla="*/ f1204 1 1756204"/>
              <a:gd name="f1547" fmla="*/ f1205 1 648005"/>
              <a:gd name="f1548" fmla="*/ f1206 1 1756204"/>
              <a:gd name="f1549" fmla="*/ f1207 1 648005"/>
              <a:gd name="f1550" fmla="*/ f1208 1 1756204"/>
              <a:gd name="f1551" fmla="*/ f1209 1 648005"/>
              <a:gd name="f1552" fmla="*/ f1210 1 1756204"/>
              <a:gd name="f1553" fmla="*/ f1211 1 648005"/>
              <a:gd name="f1554" fmla="*/ f1212 1 1756204"/>
              <a:gd name="f1555" fmla="*/ f1213 1 648005"/>
              <a:gd name="f1556" fmla="*/ f1214 1 1756204"/>
              <a:gd name="f1557" fmla="*/ f1215 1 648005"/>
              <a:gd name="f1558" fmla="*/ f1216 1 1756204"/>
              <a:gd name="f1559" fmla="*/ f1217 1 648005"/>
              <a:gd name="f1560" fmla="*/ f1218 1 1756204"/>
              <a:gd name="f1561" fmla="*/ f1219 1 648005"/>
              <a:gd name="f1562" fmla="*/ f1220 1 1756204"/>
              <a:gd name="f1563" fmla="*/ f1221 1 648005"/>
              <a:gd name="f1564" fmla="*/ f1222 1 1756204"/>
              <a:gd name="f1565" fmla="*/ f1223 1 648005"/>
              <a:gd name="f1566" fmla="*/ f1224 1 1756204"/>
              <a:gd name="f1567" fmla="*/ f1225 1 648005"/>
              <a:gd name="f1568" fmla="*/ f1226 1 1756204"/>
              <a:gd name="f1569" fmla="*/ f1227 1 648005"/>
              <a:gd name="f1570" fmla="*/ f1228 1 1756204"/>
              <a:gd name="f1571" fmla="*/ f1229 1 648005"/>
              <a:gd name="f1572" fmla="*/ f1230 1 1756204"/>
              <a:gd name="f1573" fmla="*/ f1231 1 648005"/>
              <a:gd name="f1574" fmla="*/ f1232 1 1756204"/>
              <a:gd name="f1575" fmla="*/ f1233 1 648005"/>
              <a:gd name="f1576" fmla="*/ f1234 1 1756204"/>
              <a:gd name="f1577" fmla="*/ f1235 1 648005"/>
              <a:gd name="f1578" fmla="*/ f1236 1 1756204"/>
              <a:gd name="f1579" fmla="*/ f1237 1 648005"/>
              <a:gd name="f1580" fmla="*/ f1238 1 1756204"/>
              <a:gd name="f1581" fmla="*/ f1239 1 648005"/>
              <a:gd name="f1582" fmla="*/ f1240 1 1756204"/>
              <a:gd name="f1583" fmla="*/ f1241 1 648005"/>
              <a:gd name="f1584" fmla="*/ f1242 1 1756204"/>
              <a:gd name="f1585" fmla="*/ f1243 1 648005"/>
              <a:gd name="f1586" fmla="*/ f1244 1 1756204"/>
              <a:gd name="f1587" fmla="*/ f1245 1 648005"/>
              <a:gd name="f1588" fmla="*/ f1246 1 1756204"/>
              <a:gd name="f1589" fmla="*/ f1247 1 648005"/>
              <a:gd name="f1590" fmla="*/ f1248 1 1756204"/>
              <a:gd name="f1591" fmla="*/ f1249 1 648005"/>
              <a:gd name="f1592" fmla="*/ f1250 1 1756204"/>
              <a:gd name="f1593" fmla="*/ f1251 1 648005"/>
              <a:gd name="f1594" fmla="*/ f1252 1 1756204"/>
              <a:gd name="f1595" fmla="*/ f1253 1 648005"/>
              <a:gd name="f1596" fmla="*/ f1254 1 1756204"/>
              <a:gd name="f1597" fmla="*/ f1255 1 648005"/>
              <a:gd name="f1598" fmla="*/ f1256 1 1756204"/>
              <a:gd name="f1599" fmla="*/ f1257 1 648005"/>
              <a:gd name="f1600" fmla="*/ f1258 1 1756204"/>
              <a:gd name="f1601" fmla="*/ f1259 1 648005"/>
              <a:gd name="f1602" fmla="*/ f1260 1 1756204"/>
              <a:gd name="f1603" fmla="*/ f1261 1 648005"/>
              <a:gd name="f1604" fmla="*/ f1262 1 1756204"/>
              <a:gd name="f1605" fmla="*/ f1263 1 648005"/>
              <a:gd name="f1606" fmla="*/ f1264 1 1756204"/>
              <a:gd name="f1607" fmla="*/ f1265 1 648005"/>
              <a:gd name="f1608" fmla="*/ f1266 1 1756204"/>
              <a:gd name="f1609" fmla="*/ f1267 1 648005"/>
              <a:gd name="f1610" fmla="*/ f1268 1 1756204"/>
              <a:gd name="f1611" fmla="*/ f1269 1 648005"/>
              <a:gd name="f1612" fmla="*/ f1270 1 1756204"/>
              <a:gd name="f1613" fmla="*/ f1271 1 648005"/>
              <a:gd name="f1614" fmla="*/ f1272 1 1756204"/>
              <a:gd name="f1615" fmla="*/ f1273 1 648005"/>
              <a:gd name="f1616" fmla="*/ f1274 1 1756204"/>
              <a:gd name="f1617" fmla="*/ f1275 1 648005"/>
              <a:gd name="f1618" fmla="*/ f1276 1 1756204"/>
              <a:gd name="f1619" fmla="*/ f1277 1 648005"/>
              <a:gd name="f1620" fmla="*/ f1278 1 1756204"/>
              <a:gd name="f1621" fmla="*/ f1279 1 648005"/>
              <a:gd name="f1622" fmla="*/ f1280 1 1756204"/>
              <a:gd name="f1623" fmla="*/ f1281 1 648005"/>
              <a:gd name="f1624" fmla="*/ f1282 1 1756204"/>
              <a:gd name="f1625" fmla="*/ f1283 1 648005"/>
              <a:gd name="f1626" fmla="*/ f1284 1 1756204"/>
              <a:gd name="f1627" fmla="*/ f1285 1 648005"/>
              <a:gd name="f1628" fmla="*/ f1286 1 1756204"/>
              <a:gd name="f1629" fmla="*/ f1287 1 648005"/>
              <a:gd name="f1630" fmla="*/ f1288 1 1756204"/>
              <a:gd name="f1631" fmla="*/ f1289 1 1756204"/>
              <a:gd name="f1632" fmla="*/ f1290 1 648005"/>
              <a:gd name="f1633" fmla="*/ f1291 1 1756204"/>
              <a:gd name="f1634" fmla="*/ f1292 1 648005"/>
              <a:gd name="f1635" fmla="*/ f1293 1 1756204"/>
              <a:gd name="f1636" fmla="*/ f1294 1 648005"/>
              <a:gd name="f1637" fmla="*/ f1295 1 1756204"/>
              <a:gd name="f1638" fmla="*/ f1296 1 648005"/>
              <a:gd name="f1639" fmla="*/ f1297 1 1756204"/>
              <a:gd name="f1640" fmla="*/ f1298 1 648005"/>
              <a:gd name="f1641" fmla="*/ f1299 1 1756204"/>
              <a:gd name="f1642" fmla="*/ f1300 1 648005"/>
              <a:gd name="f1643" fmla="*/ f1301 1 1756204"/>
              <a:gd name="f1644" fmla="*/ f1302 1 648005"/>
              <a:gd name="f1645" fmla="*/ f1303 1 1756204"/>
              <a:gd name="f1646" fmla="*/ f1304 1 648005"/>
              <a:gd name="f1647" fmla="*/ f1305 1 1756204"/>
              <a:gd name="f1648" fmla="*/ f1306 1 648005"/>
              <a:gd name="f1649" fmla="*/ f1307 1 1756204"/>
              <a:gd name="f1650" fmla="*/ f1308 1 648005"/>
              <a:gd name="f1651" fmla="*/ f1309 1 1756204"/>
              <a:gd name="f1652" fmla="*/ f1310 1 648005"/>
              <a:gd name="f1653" fmla="*/ f1311 1 1756204"/>
              <a:gd name="f1654" fmla="*/ f1312 1 648005"/>
              <a:gd name="f1655" fmla="*/ f1313 1 1756204"/>
              <a:gd name="f1656" fmla="*/ f1314 1 648005"/>
              <a:gd name="f1657" fmla="*/ f1315 1 1756204"/>
              <a:gd name="f1658" fmla="*/ f1316 1 648005"/>
              <a:gd name="f1659" fmla="*/ f1317 1 1756204"/>
              <a:gd name="f1660" fmla="*/ f1318 1 648005"/>
              <a:gd name="f1661" fmla="*/ f1319 1 1756204"/>
              <a:gd name="f1662" fmla="*/ f1320 1 648005"/>
              <a:gd name="f1663" fmla="*/ f1321 1 1756204"/>
              <a:gd name="f1664" fmla="*/ f1322 1 648005"/>
              <a:gd name="f1665" fmla="*/ f1323 1 1756204"/>
              <a:gd name="f1666" fmla="*/ f1324 1 648005"/>
              <a:gd name="f1667" fmla="*/ f1325 1 1756204"/>
              <a:gd name="f1668" fmla="*/ f1326 1 648005"/>
              <a:gd name="f1669" fmla="*/ f1327 1 1756204"/>
              <a:gd name="f1670" fmla="*/ f1328 1 648005"/>
              <a:gd name="f1671" fmla="*/ f1329 1 1756204"/>
              <a:gd name="f1672" fmla="*/ f1330 1 648005"/>
              <a:gd name="f1673" fmla="*/ f1331 1 1756204"/>
              <a:gd name="f1674" fmla="*/ f1332 1 648005"/>
              <a:gd name="f1675" fmla="*/ f1333 1 1756204"/>
              <a:gd name="f1676" fmla="*/ f1334 1 648005"/>
              <a:gd name="f1677" fmla="*/ f1335 1 1756204"/>
              <a:gd name="f1678" fmla="*/ f1336 1 648005"/>
              <a:gd name="f1679" fmla="*/ f1337 1 1756204"/>
              <a:gd name="f1680" fmla="*/ f1338 1 648005"/>
              <a:gd name="f1681" fmla="*/ f1339 1 1756204"/>
              <a:gd name="f1682" fmla="*/ f1340 1 648005"/>
              <a:gd name="f1683" fmla="*/ f1341 1 1756204"/>
              <a:gd name="f1684" fmla="*/ f1342 1 648005"/>
              <a:gd name="f1685" fmla="*/ f1343 1 1756204"/>
              <a:gd name="f1686" fmla="*/ f1344 1 648005"/>
              <a:gd name="f1687" fmla="*/ f1345 1 1756204"/>
              <a:gd name="f1688" fmla="*/ f1346 1 648005"/>
              <a:gd name="f1689" fmla="*/ f1347 1 1756204"/>
              <a:gd name="f1690" fmla="*/ f1348 1 648005"/>
              <a:gd name="f1691" fmla="*/ f1349 1 1756204"/>
              <a:gd name="f1692" fmla="*/ f1350 1 648005"/>
              <a:gd name="f1693" fmla="*/ f1351 1 1756204"/>
              <a:gd name="f1694" fmla="*/ f1352 1 648005"/>
              <a:gd name="f1695" fmla="*/ f1353 1 1756204"/>
              <a:gd name="f1696" fmla="*/ f1354 1 648005"/>
              <a:gd name="f1697" fmla="*/ f1355 1 1756204"/>
              <a:gd name="f1698" fmla="*/ f1356 1 648005"/>
              <a:gd name="f1699" fmla="*/ f1357 1 1756204"/>
              <a:gd name="f1700" fmla="*/ f1358 1 648005"/>
              <a:gd name="f1701" fmla="*/ f1009 1 f1016"/>
              <a:gd name="f1702" fmla="*/ f1010 1 f1016"/>
              <a:gd name="f1703" fmla="*/ f1009 1 f1017"/>
              <a:gd name="f1704" fmla="*/ f1011 1 f1017"/>
              <a:gd name="f1705" fmla="*/ f1360 1 f1016"/>
              <a:gd name="f1706" fmla="*/ f1361 1 f1017"/>
              <a:gd name="f1707" fmla="*/ f1362 1 f1016"/>
              <a:gd name="f1708" fmla="*/ f1363 1 f1017"/>
              <a:gd name="f1709" fmla="*/ f1364 1 f1016"/>
              <a:gd name="f1710" fmla="*/ f1365 1 f1017"/>
              <a:gd name="f1711" fmla="*/ f1366 1 f1016"/>
              <a:gd name="f1712" fmla="*/ f1367 1 f1017"/>
              <a:gd name="f1713" fmla="*/ f1368 1 f1016"/>
              <a:gd name="f1714" fmla="*/ f1369 1 f1017"/>
              <a:gd name="f1715" fmla="*/ f1370 1 f1016"/>
              <a:gd name="f1716" fmla="*/ f1371 1 f1017"/>
              <a:gd name="f1717" fmla="*/ f1372 1 f1016"/>
              <a:gd name="f1718" fmla="*/ f1373 1 f1017"/>
              <a:gd name="f1719" fmla="*/ f1374 1 f1016"/>
              <a:gd name="f1720" fmla="*/ f1375 1 f1017"/>
              <a:gd name="f1721" fmla="*/ f1376 1 f1016"/>
              <a:gd name="f1722" fmla="*/ f1377 1 f1017"/>
              <a:gd name="f1723" fmla="*/ f1378 1 f1016"/>
              <a:gd name="f1724" fmla="*/ f1379 1 f1017"/>
              <a:gd name="f1725" fmla="*/ f1380 1 f1016"/>
              <a:gd name="f1726" fmla="*/ f1381 1 f1017"/>
              <a:gd name="f1727" fmla="*/ f1382 1 f1016"/>
              <a:gd name="f1728" fmla="*/ f1383 1 f1017"/>
              <a:gd name="f1729" fmla="*/ f1384 1 f1016"/>
              <a:gd name="f1730" fmla="*/ f1385 1 f1017"/>
              <a:gd name="f1731" fmla="*/ f1386 1 f1016"/>
              <a:gd name="f1732" fmla="*/ f1387 1 f1017"/>
              <a:gd name="f1733" fmla="*/ f1388 1 f1016"/>
              <a:gd name="f1734" fmla="*/ f1389 1 f1017"/>
              <a:gd name="f1735" fmla="*/ f1390 1 f1016"/>
              <a:gd name="f1736" fmla="*/ f1391 1 f1017"/>
              <a:gd name="f1737" fmla="*/ f1392 1 f1016"/>
              <a:gd name="f1738" fmla="*/ f1393 1 f1017"/>
              <a:gd name="f1739" fmla="*/ f1394 1 f1016"/>
              <a:gd name="f1740" fmla="*/ f1395 1 f1017"/>
              <a:gd name="f1741" fmla="*/ f1396 1 f1016"/>
              <a:gd name="f1742" fmla="*/ f1397 1 f1017"/>
              <a:gd name="f1743" fmla="*/ f1398 1 f1016"/>
              <a:gd name="f1744" fmla="*/ f1399 1 f1017"/>
              <a:gd name="f1745" fmla="*/ f1400 1 f1016"/>
              <a:gd name="f1746" fmla="*/ f1401 1 f1017"/>
              <a:gd name="f1747" fmla="*/ f1402 1 f1016"/>
              <a:gd name="f1748" fmla="*/ f1403 1 f1017"/>
              <a:gd name="f1749" fmla="*/ f1404 1 f1016"/>
              <a:gd name="f1750" fmla="*/ f1405 1 f1017"/>
              <a:gd name="f1751" fmla="*/ f1406 1 f1016"/>
              <a:gd name="f1752" fmla="*/ f1407 1 f1017"/>
              <a:gd name="f1753" fmla="*/ f1408 1 f1016"/>
              <a:gd name="f1754" fmla="*/ f1409 1 f1017"/>
              <a:gd name="f1755" fmla="*/ f1410 1 f1016"/>
              <a:gd name="f1756" fmla="*/ f1411 1 f1017"/>
              <a:gd name="f1757" fmla="*/ f1412 1 f1016"/>
              <a:gd name="f1758" fmla="*/ f1413 1 f1017"/>
              <a:gd name="f1759" fmla="*/ f1414 1 f1016"/>
              <a:gd name="f1760" fmla="*/ f1415 1 f1017"/>
              <a:gd name="f1761" fmla="*/ f1416 1 f1016"/>
              <a:gd name="f1762" fmla="*/ f1417 1 f1017"/>
              <a:gd name="f1763" fmla="*/ f1418 1 f1016"/>
              <a:gd name="f1764" fmla="*/ f1419 1 f1017"/>
              <a:gd name="f1765" fmla="*/ f1420 1 f1016"/>
              <a:gd name="f1766" fmla="*/ f1421 1 f1017"/>
              <a:gd name="f1767" fmla="*/ f1422 1 f1016"/>
              <a:gd name="f1768" fmla="*/ f1423 1 f1017"/>
              <a:gd name="f1769" fmla="*/ f1424 1 f1016"/>
              <a:gd name="f1770" fmla="*/ f1425 1 f1017"/>
              <a:gd name="f1771" fmla="*/ f1426 1 f1016"/>
              <a:gd name="f1772" fmla="*/ f1427 1 f1017"/>
              <a:gd name="f1773" fmla="*/ f1428 1 f1016"/>
              <a:gd name="f1774" fmla="*/ f1429 1 f1017"/>
              <a:gd name="f1775" fmla="*/ f1430 1 f1016"/>
              <a:gd name="f1776" fmla="*/ f1431 1 f1017"/>
              <a:gd name="f1777" fmla="*/ f1432 1 f1016"/>
              <a:gd name="f1778" fmla="*/ f1433 1 f1017"/>
              <a:gd name="f1779" fmla="*/ f1434 1 f1016"/>
              <a:gd name="f1780" fmla="*/ f1435 1 f1017"/>
              <a:gd name="f1781" fmla="*/ f1436 1 f1016"/>
              <a:gd name="f1782" fmla="*/ f1437 1 f1017"/>
              <a:gd name="f1783" fmla="*/ f1438 1 f1016"/>
              <a:gd name="f1784" fmla="*/ f1439 1 f1017"/>
              <a:gd name="f1785" fmla="*/ f1440 1 f1016"/>
              <a:gd name="f1786" fmla="*/ f1441 1 f1017"/>
              <a:gd name="f1787" fmla="*/ f1442 1 f1016"/>
              <a:gd name="f1788" fmla="*/ f1443 1 f1017"/>
              <a:gd name="f1789" fmla="*/ f1444 1 f1016"/>
              <a:gd name="f1790" fmla="*/ f1445 1 f1017"/>
              <a:gd name="f1791" fmla="*/ f1446 1 f1016"/>
              <a:gd name="f1792" fmla="*/ f1447 1 f1017"/>
              <a:gd name="f1793" fmla="*/ f1448 1 f1016"/>
              <a:gd name="f1794" fmla="*/ f1449 1 f1017"/>
              <a:gd name="f1795" fmla="*/ f1450 1 f1016"/>
              <a:gd name="f1796" fmla="*/ f1451 1 f1017"/>
              <a:gd name="f1797" fmla="*/ f1452 1 f1016"/>
              <a:gd name="f1798" fmla="*/ f1453 1 f1017"/>
              <a:gd name="f1799" fmla="*/ f1454 1 f1016"/>
              <a:gd name="f1800" fmla="*/ f1455 1 f1017"/>
              <a:gd name="f1801" fmla="*/ f1456 1 f1016"/>
              <a:gd name="f1802" fmla="*/ f1457 1 f1017"/>
              <a:gd name="f1803" fmla="*/ f1458 1 f1016"/>
              <a:gd name="f1804" fmla="*/ f1459 1 f1017"/>
              <a:gd name="f1805" fmla="*/ f1460 1 f1016"/>
              <a:gd name="f1806" fmla="*/ f1461 1 f1017"/>
              <a:gd name="f1807" fmla="*/ f1462 1 f1016"/>
              <a:gd name="f1808" fmla="*/ f1463 1 f1017"/>
              <a:gd name="f1809" fmla="*/ f1464 1 f1016"/>
              <a:gd name="f1810" fmla="*/ f1465 1 f1017"/>
              <a:gd name="f1811" fmla="*/ f1466 1 f1016"/>
              <a:gd name="f1812" fmla="*/ f1467 1 f1017"/>
              <a:gd name="f1813" fmla="*/ f1468 1 f1016"/>
              <a:gd name="f1814" fmla="*/ f1469 1 f1017"/>
              <a:gd name="f1815" fmla="*/ f1470 1 f1016"/>
              <a:gd name="f1816" fmla="*/ f1471 1 f1017"/>
              <a:gd name="f1817" fmla="*/ f1472 1 f1016"/>
              <a:gd name="f1818" fmla="*/ f1473 1 f1017"/>
              <a:gd name="f1819" fmla="*/ f1474 1 f1016"/>
              <a:gd name="f1820" fmla="*/ f1475 1 f1017"/>
              <a:gd name="f1821" fmla="*/ f1476 1 f1016"/>
              <a:gd name="f1822" fmla="*/ f1477 1 f1017"/>
              <a:gd name="f1823" fmla="*/ f1478 1 f1016"/>
              <a:gd name="f1824" fmla="*/ f1479 1 f1017"/>
              <a:gd name="f1825" fmla="*/ f1480 1 f1016"/>
              <a:gd name="f1826" fmla="*/ f1481 1 f1017"/>
              <a:gd name="f1827" fmla="*/ f1482 1 f1016"/>
              <a:gd name="f1828" fmla="*/ f1483 1 f1017"/>
              <a:gd name="f1829" fmla="*/ f1484 1 f1016"/>
              <a:gd name="f1830" fmla="*/ f1485 1 f1017"/>
              <a:gd name="f1831" fmla="*/ f1486 1 f1016"/>
              <a:gd name="f1832" fmla="*/ f1487 1 f1017"/>
              <a:gd name="f1833" fmla="*/ f1488 1 f1016"/>
              <a:gd name="f1834" fmla="*/ f1489 1 f1017"/>
              <a:gd name="f1835" fmla="*/ f1490 1 f1016"/>
              <a:gd name="f1836" fmla="*/ f1491 1 f1017"/>
              <a:gd name="f1837" fmla="*/ f1492 1 f1016"/>
              <a:gd name="f1838" fmla="*/ f1493 1 f1017"/>
              <a:gd name="f1839" fmla="*/ f1494 1 f1016"/>
              <a:gd name="f1840" fmla="*/ f1495 1 f1017"/>
              <a:gd name="f1841" fmla="*/ f1496 1 f1016"/>
              <a:gd name="f1842" fmla="*/ f1497 1 f1017"/>
              <a:gd name="f1843" fmla="*/ f1498 1 f1016"/>
              <a:gd name="f1844" fmla="*/ f1499 1 f1017"/>
              <a:gd name="f1845" fmla="*/ f1500 1 f1016"/>
              <a:gd name="f1846" fmla="*/ f1501 1 f1017"/>
              <a:gd name="f1847" fmla="*/ f1502 1 f1016"/>
              <a:gd name="f1848" fmla="*/ f1503 1 f1017"/>
              <a:gd name="f1849" fmla="*/ f1504 1 f1016"/>
              <a:gd name="f1850" fmla="*/ f1505 1 f1017"/>
              <a:gd name="f1851" fmla="*/ f1506 1 f1016"/>
              <a:gd name="f1852" fmla="*/ f1507 1 f1017"/>
              <a:gd name="f1853" fmla="*/ f1508 1 f1016"/>
              <a:gd name="f1854" fmla="*/ f1509 1 f1017"/>
              <a:gd name="f1855" fmla="*/ f1510 1 f1016"/>
              <a:gd name="f1856" fmla="*/ f1511 1 f1017"/>
              <a:gd name="f1857" fmla="*/ f1512 1 f1016"/>
              <a:gd name="f1858" fmla="*/ f1513 1 f1017"/>
              <a:gd name="f1859" fmla="*/ f1514 1 f1016"/>
              <a:gd name="f1860" fmla="*/ f1515 1 f1017"/>
              <a:gd name="f1861" fmla="*/ f1516 1 f1016"/>
              <a:gd name="f1862" fmla="*/ f1517 1 f1017"/>
              <a:gd name="f1863" fmla="*/ f1518 1 f1016"/>
              <a:gd name="f1864" fmla="*/ f1519 1 f1017"/>
              <a:gd name="f1865" fmla="*/ f1520 1 f1016"/>
              <a:gd name="f1866" fmla="*/ f1521 1 f1017"/>
              <a:gd name="f1867" fmla="*/ f1522 1 f1016"/>
              <a:gd name="f1868" fmla="*/ f1523 1 f1017"/>
              <a:gd name="f1869" fmla="*/ f1524 1 f1016"/>
              <a:gd name="f1870" fmla="*/ f1525 1 f1017"/>
              <a:gd name="f1871" fmla="*/ f1526 1 f1016"/>
              <a:gd name="f1872" fmla="*/ f1527 1 f1017"/>
              <a:gd name="f1873" fmla="*/ f1528 1 f1016"/>
              <a:gd name="f1874" fmla="*/ f1529 1 f1017"/>
              <a:gd name="f1875" fmla="*/ f1530 1 f1016"/>
              <a:gd name="f1876" fmla="*/ f1531 1 f1017"/>
              <a:gd name="f1877" fmla="*/ f1532 1 f1016"/>
              <a:gd name="f1878" fmla="*/ f1533 1 f1017"/>
              <a:gd name="f1879" fmla="*/ f1534 1 f1016"/>
              <a:gd name="f1880" fmla="*/ f1535 1 f1017"/>
              <a:gd name="f1881" fmla="*/ f1536 1 f1016"/>
              <a:gd name="f1882" fmla="*/ f1537 1 f1017"/>
              <a:gd name="f1883" fmla="*/ f1538 1 f1016"/>
              <a:gd name="f1884" fmla="*/ f1539 1 f1017"/>
              <a:gd name="f1885" fmla="*/ f1540 1 f1016"/>
              <a:gd name="f1886" fmla="*/ f1541 1 f1017"/>
              <a:gd name="f1887" fmla="*/ f1542 1 f1016"/>
              <a:gd name="f1888" fmla="*/ f1543 1 f1017"/>
              <a:gd name="f1889" fmla="*/ f1544 1 f1016"/>
              <a:gd name="f1890" fmla="*/ f1545 1 f1017"/>
              <a:gd name="f1891" fmla="*/ f1546 1 f1016"/>
              <a:gd name="f1892" fmla="*/ f1547 1 f1017"/>
              <a:gd name="f1893" fmla="*/ f1548 1 f1016"/>
              <a:gd name="f1894" fmla="*/ f1549 1 f1017"/>
              <a:gd name="f1895" fmla="*/ f1550 1 f1016"/>
              <a:gd name="f1896" fmla="*/ f1551 1 f1017"/>
              <a:gd name="f1897" fmla="*/ f1552 1 f1016"/>
              <a:gd name="f1898" fmla="*/ f1553 1 f1017"/>
              <a:gd name="f1899" fmla="*/ f1554 1 f1016"/>
              <a:gd name="f1900" fmla="*/ f1555 1 f1017"/>
              <a:gd name="f1901" fmla="*/ f1556 1 f1016"/>
              <a:gd name="f1902" fmla="*/ f1557 1 f1017"/>
              <a:gd name="f1903" fmla="*/ f1558 1 f1016"/>
              <a:gd name="f1904" fmla="*/ f1559 1 f1017"/>
              <a:gd name="f1905" fmla="*/ f1560 1 f1016"/>
              <a:gd name="f1906" fmla="*/ f1561 1 f1017"/>
              <a:gd name="f1907" fmla="*/ f1562 1 f1016"/>
              <a:gd name="f1908" fmla="*/ f1563 1 f1017"/>
              <a:gd name="f1909" fmla="*/ f1564 1 f1016"/>
              <a:gd name="f1910" fmla="*/ f1565 1 f1017"/>
              <a:gd name="f1911" fmla="*/ f1566 1 f1016"/>
              <a:gd name="f1912" fmla="*/ f1567 1 f1017"/>
              <a:gd name="f1913" fmla="*/ f1568 1 f1016"/>
              <a:gd name="f1914" fmla="*/ f1569 1 f1017"/>
              <a:gd name="f1915" fmla="*/ f1570 1 f1016"/>
              <a:gd name="f1916" fmla="*/ f1571 1 f1017"/>
              <a:gd name="f1917" fmla="*/ f1572 1 f1016"/>
              <a:gd name="f1918" fmla="*/ f1573 1 f1017"/>
              <a:gd name="f1919" fmla="*/ f1574 1 f1016"/>
              <a:gd name="f1920" fmla="*/ f1575 1 f1017"/>
              <a:gd name="f1921" fmla="*/ f1576 1 f1016"/>
              <a:gd name="f1922" fmla="*/ f1577 1 f1017"/>
              <a:gd name="f1923" fmla="*/ f1578 1 f1016"/>
              <a:gd name="f1924" fmla="*/ f1579 1 f1017"/>
              <a:gd name="f1925" fmla="*/ f1580 1 f1016"/>
              <a:gd name="f1926" fmla="*/ f1581 1 f1017"/>
              <a:gd name="f1927" fmla="*/ f1582 1 f1016"/>
              <a:gd name="f1928" fmla="*/ f1583 1 f1017"/>
              <a:gd name="f1929" fmla="*/ f1584 1 f1016"/>
              <a:gd name="f1930" fmla="*/ f1585 1 f1017"/>
              <a:gd name="f1931" fmla="*/ f1586 1 f1016"/>
              <a:gd name="f1932" fmla="*/ f1587 1 f1017"/>
              <a:gd name="f1933" fmla="*/ f1588 1 f1016"/>
              <a:gd name="f1934" fmla="*/ f1589 1 f1017"/>
              <a:gd name="f1935" fmla="*/ f1590 1 f1016"/>
              <a:gd name="f1936" fmla="*/ f1591 1 f1017"/>
              <a:gd name="f1937" fmla="*/ f1592 1 f1016"/>
              <a:gd name="f1938" fmla="*/ f1593 1 f1017"/>
              <a:gd name="f1939" fmla="*/ f1594 1 f1016"/>
              <a:gd name="f1940" fmla="*/ f1595 1 f1017"/>
              <a:gd name="f1941" fmla="*/ f1596 1 f1016"/>
              <a:gd name="f1942" fmla="*/ f1597 1 f1017"/>
              <a:gd name="f1943" fmla="*/ f1598 1 f1016"/>
              <a:gd name="f1944" fmla="*/ f1599 1 f1017"/>
              <a:gd name="f1945" fmla="*/ f1600 1 f1016"/>
              <a:gd name="f1946" fmla="*/ f1601 1 f1017"/>
              <a:gd name="f1947" fmla="*/ f1602 1 f1016"/>
              <a:gd name="f1948" fmla="*/ f1603 1 f1017"/>
              <a:gd name="f1949" fmla="*/ f1604 1 f1016"/>
              <a:gd name="f1950" fmla="*/ f1605 1 f1017"/>
              <a:gd name="f1951" fmla="*/ f1606 1 f1016"/>
              <a:gd name="f1952" fmla="*/ f1607 1 f1017"/>
              <a:gd name="f1953" fmla="*/ f1608 1 f1016"/>
              <a:gd name="f1954" fmla="*/ f1609 1 f1017"/>
              <a:gd name="f1955" fmla="*/ f1610 1 f1016"/>
              <a:gd name="f1956" fmla="*/ f1611 1 f1017"/>
              <a:gd name="f1957" fmla="*/ f1612 1 f1016"/>
              <a:gd name="f1958" fmla="*/ f1613 1 f1017"/>
              <a:gd name="f1959" fmla="*/ f1614 1 f1016"/>
              <a:gd name="f1960" fmla="*/ f1615 1 f1017"/>
              <a:gd name="f1961" fmla="*/ f1616 1 f1016"/>
              <a:gd name="f1962" fmla="*/ f1617 1 f1017"/>
              <a:gd name="f1963" fmla="*/ f1618 1 f1016"/>
              <a:gd name="f1964" fmla="*/ f1619 1 f1017"/>
              <a:gd name="f1965" fmla="*/ f1620 1 f1016"/>
              <a:gd name="f1966" fmla="*/ f1621 1 f1017"/>
              <a:gd name="f1967" fmla="*/ f1622 1 f1016"/>
              <a:gd name="f1968" fmla="*/ f1623 1 f1017"/>
              <a:gd name="f1969" fmla="*/ f1624 1 f1016"/>
              <a:gd name="f1970" fmla="*/ f1625 1 f1017"/>
              <a:gd name="f1971" fmla="*/ f1626 1 f1016"/>
              <a:gd name="f1972" fmla="*/ f1627 1 f1017"/>
              <a:gd name="f1973" fmla="*/ f1628 1 f1016"/>
              <a:gd name="f1974" fmla="*/ f1629 1 f1017"/>
              <a:gd name="f1975" fmla="*/ f1630 1 f1016"/>
              <a:gd name="f1976" fmla="*/ f1631 1 f1016"/>
              <a:gd name="f1977" fmla="*/ f1632 1 f1017"/>
              <a:gd name="f1978" fmla="*/ f1633 1 f1016"/>
              <a:gd name="f1979" fmla="*/ f1634 1 f1017"/>
              <a:gd name="f1980" fmla="*/ f1635 1 f1016"/>
              <a:gd name="f1981" fmla="*/ f1636 1 f1017"/>
              <a:gd name="f1982" fmla="*/ f1637 1 f1016"/>
              <a:gd name="f1983" fmla="*/ f1638 1 f1017"/>
              <a:gd name="f1984" fmla="*/ f1639 1 f1016"/>
              <a:gd name="f1985" fmla="*/ f1640 1 f1017"/>
              <a:gd name="f1986" fmla="*/ f1641 1 f1016"/>
              <a:gd name="f1987" fmla="*/ f1642 1 f1017"/>
              <a:gd name="f1988" fmla="*/ f1643 1 f1016"/>
              <a:gd name="f1989" fmla="*/ f1644 1 f1017"/>
              <a:gd name="f1990" fmla="*/ f1645 1 f1016"/>
              <a:gd name="f1991" fmla="*/ f1646 1 f1017"/>
              <a:gd name="f1992" fmla="*/ f1647 1 f1016"/>
              <a:gd name="f1993" fmla="*/ f1648 1 f1017"/>
              <a:gd name="f1994" fmla="*/ f1649 1 f1016"/>
              <a:gd name="f1995" fmla="*/ f1650 1 f1017"/>
              <a:gd name="f1996" fmla="*/ f1651 1 f1016"/>
              <a:gd name="f1997" fmla="*/ f1652 1 f1017"/>
              <a:gd name="f1998" fmla="*/ f1653 1 f1016"/>
              <a:gd name="f1999" fmla="*/ f1654 1 f1017"/>
              <a:gd name="f2000" fmla="*/ f1655 1 f1016"/>
              <a:gd name="f2001" fmla="*/ f1656 1 f1017"/>
              <a:gd name="f2002" fmla="*/ f1657 1 f1016"/>
              <a:gd name="f2003" fmla="*/ f1658 1 f1017"/>
              <a:gd name="f2004" fmla="*/ f1659 1 f1016"/>
              <a:gd name="f2005" fmla="*/ f1660 1 f1017"/>
              <a:gd name="f2006" fmla="*/ f1661 1 f1016"/>
              <a:gd name="f2007" fmla="*/ f1662 1 f1017"/>
              <a:gd name="f2008" fmla="*/ f1663 1 f1016"/>
              <a:gd name="f2009" fmla="*/ f1664 1 f1017"/>
              <a:gd name="f2010" fmla="*/ f1665 1 f1016"/>
              <a:gd name="f2011" fmla="*/ f1666 1 f1017"/>
              <a:gd name="f2012" fmla="*/ f1667 1 f1016"/>
              <a:gd name="f2013" fmla="*/ f1668 1 f1017"/>
              <a:gd name="f2014" fmla="*/ f1669 1 f1016"/>
              <a:gd name="f2015" fmla="*/ f1670 1 f1017"/>
              <a:gd name="f2016" fmla="*/ f1671 1 f1016"/>
              <a:gd name="f2017" fmla="*/ f1672 1 f1017"/>
              <a:gd name="f2018" fmla="*/ f1673 1 f1016"/>
              <a:gd name="f2019" fmla="*/ f1674 1 f1017"/>
              <a:gd name="f2020" fmla="*/ f1675 1 f1016"/>
              <a:gd name="f2021" fmla="*/ f1676 1 f1017"/>
              <a:gd name="f2022" fmla="*/ f1677 1 f1016"/>
              <a:gd name="f2023" fmla="*/ f1678 1 f1017"/>
              <a:gd name="f2024" fmla="*/ f1679 1 f1016"/>
              <a:gd name="f2025" fmla="*/ f1680 1 f1017"/>
              <a:gd name="f2026" fmla="*/ f1681 1 f1016"/>
              <a:gd name="f2027" fmla="*/ f1682 1 f1017"/>
              <a:gd name="f2028" fmla="*/ f1683 1 f1016"/>
              <a:gd name="f2029" fmla="*/ f1684 1 f1017"/>
              <a:gd name="f2030" fmla="*/ f1685 1 f1016"/>
              <a:gd name="f2031" fmla="*/ f1686 1 f1017"/>
              <a:gd name="f2032" fmla="*/ f1687 1 f1016"/>
              <a:gd name="f2033" fmla="*/ f1688 1 f1017"/>
              <a:gd name="f2034" fmla="*/ f1689 1 f1016"/>
              <a:gd name="f2035" fmla="*/ f1690 1 f1017"/>
              <a:gd name="f2036" fmla="*/ f1691 1 f1016"/>
              <a:gd name="f2037" fmla="*/ f1692 1 f1017"/>
              <a:gd name="f2038" fmla="*/ f1693 1 f1016"/>
              <a:gd name="f2039" fmla="*/ f1694 1 f1017"/>
              <a:gd name="f2040" fmla="*/ f1695 1 f1016"/>
              <a:gd name="f2041" fmla="*/ f1696 1 f1017"/>
              <a:gd name="f2042" fmla="*/ f1697 1 f1016"/>
              <a:gd name="f2043" fmla="*/ f1698 1 f1017"/>
              <a:gd name="f2044" fmla="*/ f1699 1 f1016"/>
              <a:gd name="f2045" fmla="*/ f1700 1 f1017"/>
              <a:gd name="f2046" fmla="*/ f1701 f1007 1"/>
              <a:gd name="f2047" fmla="*/ f1702 f1007 1"/>
              <a:gd name="f2048" fmla="*/ f1704 f1008 1"/>
              <a:gd name="f2049" fmla="*/ f1703 f1008 1"/>
              <a:gd name="f2050" fmla="*/ f1705 f1007 1"/>
              <a:gd name="f2051" fmla="*/ f1706 f1008 1"/>
              <a:gd name="f2052" fmla="*/ f1707 f1007 1"/>
              <a:gd name="f2053" fmla="*/ f1708 f1008 1"/>
              <a:gd name="f2054" fmla="*/ f1709 f1007 1"/>
              <a:gd name="f2055" fmla="*/ f1710 f1008 1"/>
              <a:gd name="f2056" fmla="*/ f1711 f1007 1"/>
              <a:gd name="f2057" fmla="*/ f1712 f1008 1"/>
              <a:gd name="f2058" fmla="*/ f1713 f1007 1"/>
              <a:gd name="f2059" fmla="*/ f1714 f1008 1"/>
              <a:gd name="f2060" fmla="*/ f1715 f1007 1"/>
              <a:gd name="f2061" fmla="*/ f1716 f1008 1"/>
              <a:gd name="f2062" fmla="*/ f1717 f1007 1"/>
              <a:gd name="f2063" fmla="*/ f1718 f1008 1"/>
              <a:gd name="f2064" fmla="*/ f1719 f1007 1"/>
              <a:gd name="f2065" fmla="*/ f1720 f1008 1"/>
              <a:gd name="f2066" fmla="*/ f1721 f1007 1"/>
              <a:gd name="f2067" fmla="*/ f1722 f1008 1"/>
              <a:gd name="f2068" fmla="*/ f1723 f1007 1"/>
              <a:gd name="f2069" fmla="*/ f1724 f1008 1"/>
              <a:gd name="f2070" fmla="*/ f1725 f1007 1"/>
              <a:gd name="f2071" fmla="*/ f1726 f1008 1"/>
              <a:gd name="f2072" fmla="*/ f1727 f1007 1"/>
              <a:gd name="f2073" fmla="*/ f1728 f1008 1"/>
              <a:gd name="f2074" fmla="*/ f1729 f1007 1"/>
              <a:gd name="f2075" fmla="*/ f1730 f1008 1"/>
              <a:gd name="f2076" fmla="*/ f1731 f1007 1"/>
              <a:gd name="f2077" fmla="*/ f1732 f1008 1"/>
              <a:gd name="f2078" fmla="*/ f1733 f1007 1"/>
              <a:gd name="f2079" fmla="*/ f1734 f1008 1"/>
              <a:gd name="f2080" fmla="*/ f1735 f1007 1"/>
              <a:gd name="f2081" fmla="*/ f1736 f1008 1"/>
              <a:gd name="f2082" fmla="*/ f1737 f1007 1"/>
              <a:gd name="f2083" fmla="*/ f1738 f1008 1"/>
              <a:gd name="f2084" fmla="*/ f1739 f1007 1"/>
              <a:gd name="f2085" fmla="*/ f1740 f1008 1"/>
              <a:gd name="f2086" fmla="*/ f1741 f1007 1"/>
              <a:gd name="f2087" fmla="*/ f1742 f1008 1"/>
              <a:gd name="f2088" fmla="*/ f1743 f1007 1"/>
              <a:gd name="f2089" fmla="*/ f1744 f1008 1"/>
              <a:gd name="f2090" fmla="*/ f1745 f1007 1"/>
              <a:gd name="f2091" fmla="*/ f1746 f1008 1"/>
              <a:gd name="f2092" fmla="*/ f1747 f1007 1"/>
              <a:gd name="f2093" fmla="*/ f1748 f1008 1"/>
              <a:gd name="f2094" fmla="*/ f1749 f1007 1"/>
              <a:gd name="f2095" fmla="*/ f1750 f1008 1"/>
              <a:gd name="f2096" fmla="*/ f1751 f1007 1"/>
              <a:gd name="f2097" fmla="*/ f1752 f1008 1"/>
              <a:gd name="f2098" fmla="*/ f1753 f1007 1"/>
              <a:gd name="f2099" fmla="*/ f1754 f1008 1"/>
              <a:gd name="f2100" fmla="*/ f1755 f1007 1"/>
              <a:gd name="f2101" fmla="*/ f1756 f1008 1"/>
              <a:gd name="f2102" fmla="*/ f1757 f1007 1"/>
              <a:gd name="f2103" fmla="*/ f1758 f1008 1"/>
              <a:gd name="f2104" fmla="*/ f1759 f1007 1"/>
              <a:gd name="f2105" fmla="*/ f1760 f1008 1"/>
              <a:gd name="f2106" fmla="*/ f1761 f1007 1"/>
              <a:gd name="f2107" fmla="*/ f1762 f1008 1"/>
              <a:gd name="f2108" fmla="*/ f1763 f1007 1"/>
              <a:gd name="f2109" fmla="*/ f1764 f1008 1"/>
              <a:gd name="f2110" fmla="*/ f1765 f1007 1"/>
              <a:gd name="f2111" fmla="*/ f1766 f1008 1"/>
              <a:gd name="f2112" fmla="*/ f1767 f1007 1"/>
              <a:gd name="f2113" fmla="*/ f1768 f1008 1"/>
              <a:gd name="f2114" fmla="*/ f1769 f1007 1"/>
              <a:gd name="f2115" fmla="*/ f1770 f1008 1"/>
              <a:gd name="f2116" fmla="*/ f1771 f1007 1"/>
              <a:gd name="f2117" fmla="*/ f1772 f1008 1"/>
              <a:gd name="f2118" fmla="*/ f1773 f1007 1"/>
              <a:gd name="f2119" fmla="*/ f1774 f1008 1"/>
              <a:gd name="f2120" fmla="*/ f1775 f1007 1"/>
              <a:gd name="f2121" fmla="*/ f1776 f1008 1"/>
              <a:gd name="f2122" fmla="*/ f1777 f1007 1"/>
              <a:gd name="f2123" fmla="*/ f1778 f1008 1"/>
              <a:gd name="f2124" fmla="*/ f1779 f1007 1"/>
              <a:gd name="f2125" fmla="*/ f1780 f1008 1"/>
              <a:gd name="f2126" fmla="*/ f1781 f1007 1"/>
              <a:gd name="f2127" fmla="*/ f1782 f1008 1"/>
              <a:gd name="f2128" fmla="*/ f1783 f1007 1"/>
              <a:gd name="f2129" fmla="*/ f1784 f1008 1"/>
              <a:gd name="f2130" fmla="*/ f1785 f1007 1"/>
              <a:gd name="f2131" fmla="*/ f1786 f1008 1"/>
              <a:gd name="f2132" fmla="*/ f1787 f1007 1"/>
              <a:gd name="f2133" fmla="*/ f1788 f1008 1"/>
              <a:gd name="f2134" fmla="*/ f1789 f1007 1"/>
              <a:gd name="f2135" fmla="*/ f1790 f1008 1"/>
              <a:gd name="f2136" fmla="*/ f1791 f1007 1"/>
              <a:gd name="f2137" fmla="*/ f1792 f1008 1"/>
              <a:gd name="f2138" fmla="*/ f1793 f1007 1"/>
              <a:gd name="f2139" fmla="*/ f1794 f1008 1"/>
              <a:gd name="f2140" fmla="*/ f1795 f1007 1"/>
              <a:gd name="f2141" fmla="*/ f1796 f1008 1"/>
              <a:gd name="f2142" fmla="*/ f1797 f1007 1"/>
              <a:gd name="f2143" fmla="*/ f1798 f1008 1"/>
              <a:gd name="f2144" fmla="*/ f1799 f1007 1"/>
              <a:gd name="f2145" fmla="*/ f1800 f1008 1"/>
              <a:gd name="f2146" fmla="*/ f1801 f1007 1"/>
              <a:gd name="f2147" fmla="*/ f1802 f1008 1"/>
              <a:gd name="f2148" fmla="*/ f1803 f1007 1"/>
              <a:gd name="f2149" fmla="*/ f1804 f1008 1"/>
              <a:gd name="f2150" fmla="*/ f1805 f1007 1"/>
              <a:gd name="f2151" fmla="*/ f1806 f1008 1"/>
              <a:gd name="f2152" fmla="*/ f1807 f1007 1"/>
              <a:gd name="f2153" fmla="*/ f1808 f1008 1"/>
              <a:gd name="f2154" fmla="*/ f1809 f1007 1"/>
              <a:gd name="f2155" fmla="*/ f1810 f1008 1"/>
              <a:gd name="f2156" fmla="*/ f1811 f1007 1"/>
              <a:gd name="f2157" fmla="*/ f1812 f1008 1"/>
              <a:gd name="f2158" fmla="*/ f1813 f1007 1"/>
              <a:gd name="f2159" fmla="*/ f1814 f1008 1"/>
              <a:gd name="f2160" fmla="*/ f1815 f1007 1"/>
              <a:gd name="f2161" fmla="*/ f1816 f1008 1"/>
              <a:gd name="f2162" fmla="*/ f1817 f1007 1"/>
              <a:gd name="f2163" fmla="*/ f1818 f1008 1"/>
              <a:gd name="f2164" fmla="*/ f1819 f1007 1"/>
              <a:gd name="f2165" fmla="*/ f1820 f1008 1"/>
              <a:gd name="f2166" fmla="*/ f1821 f1007 1"/>
              <a:gd name="f2167" fmla="*/ f1822 f1008 1"/>
              <a:gd name="f2168" fmla="*/ f1823 f1007 1"/>
              <a:gd name="f2169" fmla="*/ f1824 f1008 1"/>
              <a:gd name="f2170" fmla="*/ f1825 f1007 1"/>
              <a:gd name="f2171" fmla="*/ f1826 f1008 1"/>
              <a:gd name="f2172" fmla="*/ f1827 f1007 1"/>
              <a:gd name="f2173" fmla="*/ f1828 f1008 1"/>
              <a:gd name="f2174" fmla="*/ f1829 f1007 1"/>
              <a:gd name="f2175" fmla="*/ f1830 f1008 1"/>
              <a:gd name="f2176" fmla="*/ f1831 f1007 1"/>
              <a:gd name="f2177" fmla="*/ f1832 f1008 1"/>
              <a:gd name="f2178" fmla="*/ f1833 f1007 1"/>
              <a:gd name="f2179" fmla="*/ f1834 f1008 1"/>
              <a:gd name="f2180" fmla="*/ f1835 f1007 1"/>
              <a:gd name="f2181" fmla="*/ f1836 f1008 1"/>
              <a:gd name="f2182" fmla="*/ f1837 f1007 1"/>
              <a:gd name="f2183" fmla="*/ f1838 f1008 1"/>
              <a:gd name="f2184" fmla="*/ f1839 f1007 1"/>
              <a:gd name="f2185" fmla="*/ f1840 f1008 1"/>
              <a:gd name="f2186" fmla="*/ f1841 f1007 1"/>
              <a:gd name="f2187" fmla="*/ f1842 f1008 1"/>
              <a:gd name="f2188" fmla="*/ f1843 f1007 1"/>
              <a:gd name="f2189" fmla="*/ f1844 f1008 1"/>
              <a:gd name="f2190" fmla="*/ f1845 f1007 1"/>
              <a:gd name="f2191" fmla="*/ f1846 f1008 1"/>
              <a:gd name="f2192" fmla="*/ f1847 f1007 1"/>
              <a:gd name="f2193" fmla="*/ f1848 f1008 1"/>
              <a:gd name="f2194" fmla="*/ f1849 f1007 1"/>
              <a:gd name="f2195" fmla="*/ f1850 f1008 1"/>
              <a:gd name="f2196" fmla="*/ f1851 f1007 1"/>
              <a:gd name="f2197" fmla="*/ f1852 f1008 1"/>
              <a:gd name="f2198" fmla="*/ f1853 f1007 1"/>
              <a:gd name="f2199" fmla="*/ f1854 f1008 1"/>
              <a:gd name="f2200" fmla="*/ f1855 f1007 1"/>
              <a:gd name="f2201" fmla="*/ f1856 f1008 1"/>
              <a:gd name="f2202" fmla="*/ f1857 f1007 1"/>
              <a:gd name="f2203" fmla="*/ f1858 f1008 1"/>
              <a:gd name="f2204" fmla="*/ f1859 f1007 1"/>
              <a:gd name="f2205" fmla="*/ f1860 f1008 1"/>
              <a:gd name="f2206" fmla="*/ f1861 f1007 1"/>
              <a:gd name="f2207" fmla="*/ f1862 f1008 1"/>
              <a:gd name="f2208" fmla="*/ f1863 f1007 1"/>
              <a:gd name="f2209" fmla="*/ f1864 f1008 1"/>
              <a:gd name="f2210" fmla="*/ f1865 f1007 1"/>
              <a:gd name="f2211" fmla="*/ f1866 f1008 1"/>
              <a:gd name="f2212" fmla="*/ f1867 f1007 1"/>
              <a:gd name="f2213" fmla="*/ f1868 f1008 1"/>
              <a:gd name="f2214" fmla="*/ f1869 f1007 1"/>
              <a:gd name="f2215" fmla="*/ f1870 f1008 1"/>
              <a:gd name="f2216" fmla="*/ f1871 f1007 1"/>
              <a:gd name="f2217" fmla="*/ f1872 f1008 1"/>
              <a:gd name="f2218" fmla="*/ f1873 f1007 1"/>
              <a:gd name="f2219" fmla="*/ f1874 f1008 1"/>
              <a:gd name="f2220" fmla="*/ f1875 f1007 1"/>
              <a:gd name="f2221" fmla="*/ f1876 f1008 1"/>
              <a:gd name="f2222" fmla="*/ f1877 f1007 1"/>
              <a:gd name="f2223" fmla="*/ f1878 f1008 1"/>
              <a:gd name="f2224" fmla="*/ f1879 f1007 1"/>
              <a:gd name="f2225" fmla="*/ f1880 f1008 1"/>
              <a:gd name="f2226" fmla="*/ f1881 f1007 1"/>
              <a:gd name="f2227" fmla="*/ f1882 f1008 1"/>
              <a:gd name="f2228" fmla="*/ f1883 f1007 1"/>
              <a:gd name="f2229" fmla="*/ f1884 f1008 1"/>
              <a:gd name="f2230" fmla="*/ f1885 f1007 1"/>
              <a:gd name="f2231" fmla="*/ f1886 f1008 1"/>
              <a:gd name="f2232" fmla="*/ f1887 f1007 1"/>
              <a:gd name="f2233" fmla="*/ f1888 f1008 1"/>
              <a:gd name="f2234" fmla="*/ f1889 f1007 1"/>
              <a:gd name="f2235" fmla="*/ f1890 f1008 1"/>
              <a:gd name="f2236" fmla="*/ f1891 f1007 1"/>
              <a:gd name="f2237" fmla="*/ f1892 f1008 1"/>
              <a:gd name="f2238" fmla="*/ f1893 f1007 1"/>
              <a:gd name="f2239" fmla="*/ f1894 f1008 1"/>
              <a:gd name="f2240" fmla="*/ f1895 f1007 1"/>
              <a:gd name="f2241" fmla="*/ f1896 f1008 1"/>
              <a:gd name="f2242" fmla="*/ f1897 f1007 1"/>
              <a:gd name="f2243" fmla="*/ f1898 f1008 1"/>
              <a:gd name="f2244" fmla="*/ f1899 f1007 1"/>
              <a:gd name="f2245" fmla="*/ f1900 f1008 1"/>
              <a:gd name="f2246" fmla="*/ f1901 f1007 1"/>
              <a:gd name="f2247" fmla="*/ f1902 f1008 1"/>
              <a:gd name="f2248" fmla="*/ f1903 f1007 1"/>
              <a:gd name="f2249" fmla="*/ f1904 f1008 1"/>
              <a:gd name="f2250" fmla="*/ f1905 f1007 1"/>
              <a:gd name="f2251" fmla="*/ f1906 f1008 1"/>
              <a:gd name="f2252" fmla="*/ f1907 f1007 1"/>
              <a:gd name="f2253" fmla="*/ f1908 f1008 1"/>
              <a:gd name="f2254" fmla="*/ f1909 f1007 1"/>
              <a:gd name="f2255" fmla="*/ f1910 f1008 1"/>
              <a:gd name="f2256" fmla="*/ f1911 f1007 1"/>
              <a:gd name="f2257" fmla="*/ f1912 f1008 1"/>
              <a:gd name="f2258" fmla="*/ f1913 f1007 1"/>
              <a:gd name="f2259" fmla="*/ f1914 f1008 1"/>
              <a:gd name="f2260" fmla="*/ f1915 f1007 1"/>
              <a:gd name="f2261" fmla="*/ f1916 f1008 1"/>
              <a:gd name="f2262" fmla="*/ f1917 f1007 1"/>
              <a:gd name="f2263" fmla="*/ f1918 f1008 1"/>
              <a:gd name="f2264" fmla="*/ f1919 f1007 1"/>
              <a:gd name="f2265" fmla="*/ f1920 f1008 1"/>
              <a:gd name="f2266" fmla="*/ f1921 f1007 1"/>
              <a:gd name="f2267" fmla="*/ f1922 f1008 1"/>
              <a:gd name="f2268" fmla="*/ f1923 f1007 1"/>
              <a:gd name="f2269" fmla="*/ f1924 f1008 1"/>
              <a:gd name="f2270" fmla="*/ f1925 f1007 1"/>
              <a:gd name="f2271" fmla="*/ f1926 f1008 1"/>
              <a:gd name="f2272" fmla="*/ f1927 f1007 1"/>
              <a:gd name="f2273" fmla="*/ f1928 f1008 1"/>
              <a:gd name="f2274" fmla="*/ f1929 f1007 1"/>
              <a:gd name="f2275" fmla="*/ f1930 f1008 1"/>
              <a:gd name="f2276" fmla="*/ f1931 f1007 1"/>
              <a:gd name="f2277" fmla="*/ f1932 f1008 1"/>
              <a:gd name="f2278" fmla="*/ f1933 f1007 1"/>
              <a:gd name="f2279" fmla="*/ f1934 f1008 1"/>
              <a:gd name="f2280" fmla="*/ f1935 f1007 1"/>
              <a:gd name="f2281" fmla="*/ f1936 f1008 1"/>
              <a:gd name="f2282" fmla="*/ f1937 f1007 1"/>
              <a:gd name="f2283" fmla="*/ f1938 f1008 1"/>
              <a:gd name="f2284" fmla="*/ f1939 f1007 1"/>
              <a:gd name="f2285" fmla="*/ f1940 f1008 1"/>
              <a:gd name="f2286" fmla="*/ f1941 f1007 1"/>
              <a:gd name="f2287" fmla="*/ f1942 f1008 1"/>
              <a:gd name="f2288" fmla="*/ f1943 f1007 1"/>
              <a:gd name="f2289" fmla="*/ f1944 f1008 1"/>
              <a:gd name="f2290" fmla="*/ f1945 f1007 1"/>
              <a:gd name="f2291" fmla="*/ f1946 f1008 1"/>
              <a:gd name="f2292" fmla="*/ f1947 f1007 1"/>
              <a:gd name="f2293" fmla="*/ f1948 f1008 1"/>
              <a:gd name="f2294" fmla="*/ f1949 f1007 1"/>
              <a:gd name="f2295" fmla="*/ f1950 f1008 1"/>
              <a:gd name="f2296" fmla="*/ f1951 f1007 1"/>
              <a:gd name="f2297" fmla="*/ f1952 f1008 1"/>
              <a:gd name="f2298" fmla="*/ f1953 f1007 1"/>
              <a:gd name="f2299" fmla="*/ f1954 f1008 1"/>
              <a:gd name="f2300" fmla="*/ f1955 f1007 1"/>
              <a:gd name="f2301" fmla="*/ f1956 f1008 1"/>
              <a:gd name="f2302" fmla="*/ f1957 f1007 1"/>
              <a:gd name="f2303" fmla="*/ f1958 f1008 1"/>
              <a:gd name="f2304" fmla="*/ f1959 f1007 1"/>
              <a:gd name="f2305" fmla="*/ f1960 f1008 1"/>
              <a:gd name="f2306" fmla="*/ f1961 f1007 1"/>
              <a:gd name="f2307" fmla="*/ f1962 f1008 1"/>
              <a:gd name="f2308" fmla="*/ f1963 f1007 1"/>
              <a:gd name="f2309" fmla="*/ f1964 f1008 1"/>
              <a:gd name="f2310" fmla="*/ f1965 f1007 1"/>
              <a:gd name="f2311" fmla="*/ f1966 f1008 1"/>
              <a:gd name="f2312" fmla="*/ f1967 f1007 1"/>
              <a:gd name="f2313" fmla="*/ f1968 f1008 1"/>
              <a:gd name="f2314" fmla="*/ f1969 f1007 1"/>
              <a:gd name="f2315" fmla="*/ f1970 f1008 1"/>
              <a:gd name="f2316" fmla="*/ f1971 f1007 1"/>
              <a:gd name="f2317" fmla="*/ f1972 f1008 1"/>
              <a:gd name="f2318" fmla="*/ f1973 f1007 1"/>
              <a:gd name="f2319" fmla="*/ f1974 f1008 1"/>
              <a:gd name="f2320" fmla="*/ f1975 f1007 1"/>
              <a:gd name="f2321" fmla="*/ f1976 f1007 1"/>
              <a:gd name="f2322" fmla="*/ f1977 f1008 1"/>
              <a:gd name="f2323" fmla="*/ f1978 f1007 1"/>
              <a:gd name="f2324" fmla="*/ f1979 f1008 1"/>
              <a:gd name="f2325" fmla="*/ f1980 f1007 1"/>
              <a:gd name="f2326" fmla="*/ f1981 f1008 1"/>
              <a:gd name="f2327" fmla="*/ f1982 f1007 1"/>
              <a:gd name="f2328" fmla="*/ f1983 f1008 1"/>
              <a:gd name="f2329" fmla="*/ f1984 f1007 1"/>
              <a:gd name="f2330" fmla="*/ f1985 f1008 1"/>
              <a:gd name="f2331" fmla="*/ f1986 f1007 1"/>
              <a:gd name="f2332" fmla="*/ f1987 f1008 1"/>
              <a:gd name="f2333" fmla="*/ f1988 f1007 1"/>
              <a:gd name="f2334" fmla="*/ f1989 f1008 1"/>
              <a:gd name="f2335" fmla="*/ f1990 f1007 1"/>
              <a:gd name="f2336" fmla="*/ f1991 f1008 1"/>
              <a:gd name="f2337" fmla="*/ f1992 f1007 1"/>
              <a:gd name="f2338" fmla="*/ f1993 f1008 1"/>
              <a:gd name="f2339" fmla="*/ f1994 f1007 1"/>
              <a:gd name="f2340" fmla="*/ f1995 f1008 1"/>
              <a:gd name="f2341" fmla="*/ f1996 f1007 1"/>
              <a:gd name="f2342" fmla="*/ f1997 f1008 1"/>
              <a:gd name="f2343" fmla="*/ f1998 f1007 1"/>
              <a:gd name="f2344" fmla="*/ f1999 f1008 1"/>
              <a:gd name="f2345" fmla="*/ f2000 f1007 1"/>
              <a:gd name="f2346" fmla="*/ f2001 f1008 1"/>
              <a:gd name="f2347" fmla="*/ f2002 f1007 1"/>
              <a:gd name="f2348" fmla="*/ f2003 f1008 1"/>
              <a:gd name="f2349" fmla="*/ f2004 f1007 1"/>
              <a:gd name="f2350" fmla="*/ f2005 f1008 1"/>
              <a:gd name="f2351" fmla="*/ f2006 f1007 1"/>
              <a:gd name="f2352" fmla="*/ f2007 f1008 1"/>
              <a:gd name="f2353" fmla="*/ f2008 f1007 1"/>
              <a:gd name="f2354" fmla="*/ f2009 f1008 1"/>
              <a:gd name="f2355" fmla="*/ f2010 f1007 1"/>
              <a:gd name="f2356" fmla="*/ f2011 f1008 1"/>
              <a:gd name="f2357" fmla="*/ f2012 f1007 1"/>
              <a:gd name="f2358" fmla="*/ f2013 f1008 1"/>
              <a:gd name="f2359" fmla="*/ f2014 f1007 1"/>
              <a:gd name="f2360" fmla="*/ f2015 f1008 1"/>
              <a:gd name="f2361" fmla="*/ f2016 f1007 1"/>
              <a:gd name="f2362" fmla="*/ f2017 f1008 1"/>
              <a:gd name="f2363" fmla="*/ f2018 f1007 1"/>
              <a:gd name="f2364" fmla="*/ f2019 f1008 1"/>
              <a:gd name="f2365" fmla="*/ f2020 f1007 1"/>
              <a:gd name="f2366" fmla="*/ f2021 f1008 1"/>
              <a:gd name="f2367" fmla="*/ f2022 f1007 1"/>
              <a:gd name="f2368" fmla="*/ f2023 f1008 1"/>
              <a:gd name="f2369" fmla="*/ f2024 f1007 1"/>
              <a:gd name="f2370" fmla="*/ f2025 f1008 1"/>
              <a:gd name="f2371" fmla="*/ f2026 f1007 1"/>
              <a:gd name="f2372" fmla="*/ f2027 f1008 1"/>
              <a:gd name="f2373" fmla="*/ f2028 f1007 1"/>
              <a:gd name="f2374" fmla="*/ f2029 f1008 1"/>
              <a:gd name="f2375" fmla="*/ f2030 f1007 1"/>
              <a:gd name="f2376" fmla="*/ f2031 f1008 1"/>
              <a:gd name="f2377" fmla="*/ f2032 f1007 1"/>
              <a:gd name="f2378" fmla="*/ f2033 f1008 1"/>
              <a:gd name="f2379" fmla="*/ f2034 f1007 1"/>
              <a:gd name="f2380" fmla="*/ f2035 f1008 1"/>
              <a:gd name="f2381" fmla="*/ f2036 f1007 1"/>
              <a:gd name="f2382" fmla="*/ f2037 f1008 1"/>
              <a:gd name="f2383" fmla="*/ f2038 f1007 1"/>
              <a:gd name="f2384" fmla="*/ f2039 f1008 1"/>
              <a:gd name="f2385" fmla="*/ f2040 f1007 1"/>
              <a:gd name="f2386" fmla="*/ f2041 f1008 1"/>
              <a:gd name="f2387" fmla="*/ f2042 f1007 1"/>
              <a:gd name="f2388" fmla="*/ f2043 f1008 1"/>
              <a:gd name="f2389" fmla="*/ f2044 f1007 1"/>
              <a:gd name="f2390" fmla="*/ f2045 f10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59">
                <a:pos x="f2050" y="f2051"/>
              </a:cxn>
              <a:cxn ang="f1359">
                <a:pos x="f2052" y="f2053"/>
              </a:cxn>
              <a:cxn ang="f1359">
                <a:pos x="f2054" y="f2055"/>
              </a:cxn>
              <a:cxn ang="f1359">
                <a:pos x="f2056" y="f2057"/>
              </a:cxn>
              <a:cxn ang="f1359">
                <a:pos x="f2058" y="f2059"/>
              </a:cxn>
              <a:cxn ang="f1359">
                <a:pos x="f2060" y="f2061"/>
              </a:cxn>
              <a:cxn ang="f1359">
                <a:pos x="f2062" y="f2063"/>
              </a:cxn>
              <a:cxn ang="f1359">
                <a:pos x="f2064" y="f2065"/>
              </a:cxn>
              <a:cxn ang="f1359">
                <a:pos x="f2066" y="f2067"/>
              </a:cxn>
              <a:cxn ang="f1359">
                <a:pos x="f2068" y="f2069"/>
              </a:cxn>
              <a:cxn ang="f1359">
                <a:pos x="f2070" y="f2071"/>
              </a:cxn>
              <a:cxn ang="f1359">
                <a:pos x="f2072" y="f2073"/>
              </a:cxn>
              <a:cxn ang="f1359">
                <a:pos x="f2074" y="f2075"/>
              </a:cxn>
              <a:cxn ang="f1359">
                <a:pos x="f2076" y="f2077"/>
              </a:cxn>
              <a:cxn ang="f1359">
                <a:pos x="f2078" y="f2079"/>
              </a:cxn>
              <a:cxn ang="f1359">
                <a:pos x="f2080" y="f2081"/>
              </a:cxn>
              <a:cxn ang="f1359">
                <a:pos x="f2082" y="f2083"/>
              </a:cxn>
              <a:cxn ang="f1359">
                <a:pos x="f2084" y="f2085"/>
              </a:cxn>
              <a:cxn ang="f1359">
                <a:pos x="f2086" y="f2087"/>
              </a:cxn>
              <a:cxn ang="f1359">
                <a:pos x="f2088" y="f2089"/>
              </a:cxn>
              <a:cxn ang="f1359">
                <a:pos x="f2090" y="f2091"/>
              </a:cxn>
              <a:cxn ang="f1359">
                <a:pos x="f2092" y="f2093"/>
              </a:cxn>
              <a:cxn ang="f1359">
                <a:pos x="f2094" y="f2095"/>
              </a:cxn>
              <a:cxn ang="f1359">
                <a:pos x="f2096" y="f2097"/>
              </a:cxn>
              <a:cxn ang="f1359">
                <a:pos x="f2098" y="f2099"/>
              </a:cxn>
              <a:cxn ang="f1359">
                <a:pos x="f2100" y="f2101"/>
              </a:cxn>
              <a:cxn ang="f1359">
                <a:pos x="f2102" y="f2103"/>
              </a:cxn>
              <a:cxn ang="f1359">
                <a:pos x="f2104" y="f2105"/>
              </a:cxn>
              <a:cxn ang="f1359">
                <a:pos x="f2106" y="f2107"/>
              </a:cxn>
              <a:cxn ang="f1359">
                <a:pos x="f2108" y="f2109"/>
              </a:cxn>
              <a:cxn ang="f1359">
                <a:pos x="f2110" y="f2111"/>
              </a:cxn>
              <a:cxn ang="f1359">
                <a:pos x="f2112" y="f2113"/>
              </a:cxn>
              <a:cxn ang="f1359">
                <a:pos x="f2114" y="f2115"/>
              </a:cxn>
              <a:cxn ang="f1359">
                <a:pos x="f2116" y="f2117"/>
              </a:cxn>
              <a:cxn ang="f1359">
                <a:pos x="f2118" y="f2119"/>
              </a:cxn>
              <a:cxn ang="f1359">
                <a:pos x="f2120" y="f2121"/>
              </a:cxn>
              <a:cxn ang="f1359">
                <a:pos x="f2122" y="f2123"/>
              </a:cxn>
              <a:cxn ang="f1359">
                <a:pos x="f2124" y="f2125"/>
              </a:cxn>
              <a:cxn ang="f1359">
                <a:pos x="f2126" y="f2127"/>
              </a:cxn>
              <a:cxn ang="f1359">
                <a:pos x="f2128" y="f2129"/>
              </a:cxn>
              <a:cxn ang="f1359">
                <a:pos x="f2130" y="f2131"/>
              </a:cxn>
              <a:cxn ang="f1359">
                <a:pos x="f2132" y="f2133"/>
              </a:cxn>
              <a:cxn ang="f1359">
                <a:pos x="f2134" y="f2135"/>
              </a:cxn>
              <a:cxn ang="f1359">
                <a:pos x="f2136" y="f2137"/>
              </a:cxn>
              <a:cxn ang="f1359">
                <a:pos x="f2138" y="f2139"/>
              </a:cxn>
              <a:cxn ang="f1359">
                <a:pos x="f2140" y="f2141"/>
              </a:cxn>
              <a:cxn ang="f1359">
                <a:pos x="f2142" y="f2143"/>
              </a:cxn>
              <a:cxn ang="f1359">
                <a:pos x="f2144" y="f2145"/>
              </a:cxn>
              <a:cxn ang="f1359">
                <a:pos x="f2146" y="f2147"/>
              </a:cxn>
              <a:cxn ang="f1359">
                <a:pos x="f2148" y="f2149"/>
              </a:cxn>
              <a:cxn ang="f1359">
                <a:pos x="f2150" y="f2151"/>
              </a:cxn>
              <a:cxn ang="f1359">
                <a:pos x="f2152" y="f2153"/>
              </a:cxn>
              <a:cxn ang="f1359">
                <a:pos x="f2154" y="f2155"/>
              </a:cxn>
              <a:cxn ang="f1359">
                <a:pos x="f2156" y="f2157"/>
              </a:cxn>
              <a:cxn ang="f1359">
                <a:pos x="f2158" y="f2159"/>
              </a:cxn>
              <a:cxn ang="f1359">
                <a:pos x="f2160" y="f2161"/>
              </a:cxn>
              <a:cxn ang="f1359">
                <a:pos x="f2162" y="f2163"/>
              </a:cxn>
              <a:cxn ang="f1359">
                <a:pos x="f2164" y="f2165"/>
              </a:cxn>
              <a:cxn ang="f1359">
                <a:pos x="f2166" y="f2167"/>
              </a:cxn>
              <a:cxn ang="f1359">
                <a:pos x="f2168" y="f2169"/>
              </a:cxn>
              <a:cxn ang="f1359">
                <a:pos x="f2170" y="f2171"/>
              </a:cxn>
              <a:cxn ang="f1359">
                <a:pos x="f2172" y="f2173"/>
              </a:cxn>
              <a:cxn ang="f1359">
                <a:pos x="f2174" y="f2175"/>
              </a:cxn>
              <a:cxn ang="f1359">
                <a:pos x="f2176" y="f2177"/>
              </a:cxn>
              <a:cxn ang="f1359">
                <a:pos x="f2178" y="f2179"/>
              </a:cxn>
              <a:cxn ang="f1359">
                <a:pos x="f2180" y="f2181"/>
              </a:cxn>
              <a:cxn ang="f1359">
                <a:pos x="f2182" y="f2183"/>
              </a:cxn>
              <a:cxn ang="f1359">
                <a:pos x="f2184" y="f2185"/>
              </a:cxn>
              <a:cxn ang="f1359">
                <a:pos x="f2186" y="f2187"/>
              </a:cxn>
              <a:cxn ang="f1359">
                <a:pos x="f2188" y="f2189"/>
              </a:cxn>
              <a:cxn ang="f1359">
                <a:pos x="f2190" y="f2191"/>
              </a:cxn>
              <a:cxn ang="f1359">
                <a:pos x="f2192" y="f2193"/>
              </a:cxn>
              <a:cxn ang="f1359">
                <a:pos x="f2194" y="f2195"/>
              </a:cxn>
              <a:cxn ang="f1359">
                <a:pos x="f2196" y="f2197"/>
              </a:cxn>
              <a:cxn ang="f1359">
                <a:pos x="f2198" y="f2199"/>
              </a:cxn>
              <a:cxn ang="f1359">
                <a:pos x="f2200" y="f2201"/>
              </a:cxn>
              <a:cxn ang="f1359">
                <a:pos x="f2202" y="f2203"/>
              </a:cxn>
              <a:cxn ang="f1359">
                <a:pos x="f2204" y="f2205"/>
              </a:cxn>
              <a:cxn ang="f1359">
                <a:pos x="f2206" y="f2207"/>
              </a:cxn>
              <a:cxn ang="f1359">
                <a:pos x="f2208" y="f2209"/>
              </a:cxn>
              <a:cxn ang="f1359">
                <a:pos x="f2210" y="f2211"/>
              </a:cxn>
              <a:cxn ang="f1359">
                <a:pos x="f2212" y="f2213"/>
              </a:cxn>
              <a:cxn ang="f1359">
                <a:pos x="f2214" y="f2215"/>
              </a:cxn>
              <a:cxn ang="f1359">
                <a:pos x="f2216" y="f2217"/>
              </a:cxn>
              <a:cxn ang="f1359">
                <a:pos x="f2218" y="f2219"/>
              </a:cxn>
              <a:cxn ang="f1359">
                <a:pos x="f2220" y="f2221"/>
              </a:cxn>
              <a:cxn ang="f1359">
                <a:pos x="f2222" y="f2223"/>
              </a:cxn>
              <a:cxn ang="f1359">
                <a:pos x="f2224" y="f2225"/>
              </a:cxn>
              <a:cxn ang="f1359">
                <a:pos x="f2226" y="f2227"/>
              </a:cxn>
              <a:cxn ang="f1359">
                <a:pos x="f2228" y="f2229"/>
              </a:cxn>
              <a:cxn ang="f1359">
                <a:pos x="f2230" y="f2231"/>
              </a:cxn>
              <a:cxn ang="f1359">
                <a:pos x="f2232" y="f2233"/>
              </a:cxn>
              <a:cxn ang="f1359">
                <a:pos x="f2234" y="f2235"/>
              </a:cxn>
              <a:cxn ang="f1359">
                <a:pos x="f2236" y="f2237"/>
              </a:cxn>
              <a:cxn ang="f1359">
                <a:pos x="f2238" y="f2239"/>
              </a:cxn>
              <a:cxn ang="f1359">
                <a:pos x="f2240" y="f2241"/>
              </a:cxn>
              <a:cxn ang="f1359">
                <a:pos x="f2242" y="f2243"/>
              </a:cxn>
              <a:cxn ang="f1359">
                <a:pos x="f2244" y="f2245"/>
              </a:cxn>
              <a:cxn ang="f1359">
                <a:pos x="f2246" y="f2247"/>
              </a:cxn>
              <a:cxn ang="f1359">
                <a:pos x="f2248" y="f2249"/>
              </a:cxn>
              <a:cxn ang="f1359">
                <a:pos x="f2250" y="f2251"/>
              </a:cxn>
              <a:cxn ang="f1359">
                <a:pos x="f2252" y="f2253"/>
              </a:cxn>
              <a:cxn ang="f1359">
                <a:pos x="f2254" y="f2255"/>
              </a:cxn>
              <a:cxn ang="f1359">
                <a:pos x="f2256" y="f2257"/>
              </a:cxn>
              <a:cxn ang="f1359">
                <a:pos x="f2258" y="f2259"/>
              </a:cxn>
              <a:cxn ang="f1359">
                <a:pos x="f2260" y="f2261"/>
              </a:cxn>
              <a:cxn ang="f1359">
                <a:pos x="f2262" y="f2263"/>
              </a:cxn>
              <a:cxn ang="f1359">
                <a:pos x="f2264" y="f2265"/>
              </a:cxn>
              <a:cxn ang="f1359">
                <a:pos x="f2266" y="f2267"/>
              </a:cxn>
              <a:cxn ang="f1359">
                <a:pos x="f2268" y="f2269"/>
              </a:cxn>
              <a:cxn ang="f1359">
                <a:pos x="f2270" y="f2271"/>
              </a:cxn>
              <a:cxn ang="f1359">
                <a:pos x="f2272" y="f2273"/>
              </a:cxn>
              <a:cxn ang="f1359">
                <a:pos x="f2274" y="f2275"/>
              </a:cxn>
              <a:cxn ang="f1359">
                <a:pos x="f2276" y="f2277"/>
              </a:cxn>
              <a:cxn ang="f1359">
                <a:pos x="f2278" y="f2279"/>
              </a:cxn>
              <a:cxn ang="f1359">
                <a:pos x="f2280" y="f2281"/>
              </a:cxn>
              <a:cxn ang="f1359">
                <a:pos x="f2282" y="f2283"/>
              </a:cxn>
              <a:cxn ang="f1359">
                <a:pos x="f2284" y="f2285"/>
              </a:cxn>
              <a:cxn ang="f1359">
                <a:pos x="f2286" y="f2287"/>
              </a:cxn>
              <a:cxn ang="f1359">
                <a:pos x="f2288" y="f2289"/>
              </a:cxn>
              <a:cxn ang="f1359">
                <a:pos x="f2290" y="f2291"/>
              </a:cxn>
              <a:cxn ang="f1359">
                <a:pos x="f2292" y="f2293"/>
              </a:cxn>
              <a:cxn ang="f1359">
                <a:pos x="f2294" y="f2295"/>
              </a:cxn>
              <a:cxn ang="f1359">
                <a:pos x="f2296" y="f2297"/>
              </a:cxn>
              <a:cxn ang="f1359">
                <a:pos x="f2298" y="f2299"/>
              </a:cxn>
              <a:cxn ang="f1359">
                <a:pos x="f2300" y="f2301"/>
              </a:cxn>
              <a:cxn ang="f1359">
                <a:pos x="f2302" y="f2303"/>
              </a:cxn>
              <a:cxn ang="f1359">
                <a:pos x="f2304" y="f2305"/>
              </a:cxn>
              <a:cxn ang="f1359">
                <a:pos x="f2306" y="f2307"/>
              </a:cxn>
              <a:cxn ang="f1359">
                <a:pos x="f2308" y="f2309"/>
              </a:cxn>
              <a:cxn ang="f1359">
                <a:pos x="f2310" y="f2311"/>
              </a:cxn>
              <a:cxn ang="f1359">
                <a:pos x="f2312" y="f2313"/>
              </a:cxn>
              <a:cxn ang="f1359">
                <a:pos x="f2314" y="f2315"/>
              </a:cxn>
              <a:cxn ang="f1359">
                <a:pos x="f2316" y="f2317"/>
              </a:cxn>
              <a:cxn ang="f1359">
                <a:pos x="f2318" y="f2319"/>
              </a:cxn>
              <a:cxn ang="f1359">
                <a:pos x="f2320" y="f2123"/>
              </a:cxn>
              <a:cxn ang="f1359">
                <a:pos x="f2321" y="f2322"/>
              </a:cxn>
              <a:cxn ang="f1359">
                <a:pos x="f2323" y="f2324"/>
              </a:cxn>
              <a:cxn ang="f1359">
                <a:pos x="f2325" y="f2326"/>
              </a:cxn>
              <a:cxn ang="f1359">
                <a:pos x="f2327" y="f2328"/>
              </a:cxn>
              <a:cxn ang="f1359">
                <a:pos x="f2329" y="f2330"/>
              </a:cxn>
              <a:cxn ang="f1359">
                <a:pos x="f2331" y="f2332"/>
              </a:cxn>
              <a:cxn ang="f1359">
                <a:pos x="f2333" y="f2334"/>
              </a:cxn>
              <a:cxn ang="f1359">
                <a:pos x="f2335" y="f2336"/>
              </a:cxn>
              <a:cxn ang="f1359">
                <a:pos x="f2337" y="f2338"/>
              </a:cxn>
              <a:cxn ang="f1359">
                <a:pos x="f2339" y="f2340"/>
              </a:cxn>
              <a:cxn ang="f1359">
                <a:pos x="f2341" y="f2342"/>
              </a:cxn>
              <a:cxn ang="f1359">
                <a:pos x="f2343" y="f2344"/>
              </a:cxn>
              <a:cxn ang="f1359">
                <a:pos x="f2345" y="f2346"/>
              </a:cxn>
              <a:cxn ang="f1359">
                <a:pos x="f2347" y="f2348"/>
              </a:cxn>
              <a:cxn ang="f1359">
                <a:pos x="f2349" y="f2350"/>
              </a:cxn>
              <a:cxn ang="f1359">
                <a:pos x="f2351" y="f2352"/>
              </a:cxn>
              <a:cxn ang="f1359">
                <a:pos x="f2353" y="f2354"/>
              </a:cxn>
              <a:cxn ang="f1359">
                <a:pos x="f2355" y="f2356"/>
              </a:cxn>
              <a:cxn ang="f1359">
                <a:pos x="f2357" y="f2358"/>
              </a:cxn>
              <a:cxn ang="f1359">
                <a:pos x="f2359" y="f2360"/>
              </a:cxn>
              <a:cxn ang="f1359">
                <a:pos x="f2361" y="f2362"/>
              </a:cxn>
              <a:cxn ang="f1359">
                <a:pos x="f2363" y="f2364"/>
              </a:cxn>
              <a:cxn ang="f1359">
                <a:pos x="f2365" y="f2366"/>
              </a:cxn>
              <a:cxn ang="f1359">
                <a:pos x="f2367" y="f2368"/>
              </a:cxn>
              <a:cxn ang="f1359">
                <a:pos x="f2369" y="f2370"/>
              </a:cxn>
              <a:cxn ang="f1359">
                <a:pos x="f2371" y="f2372"/>
              </a:cxn>
              <a:cxn ang="f1359">
                <a:pos x="f2373" y="f2374"/>
              </a:cxn>
              <a:cxn ang="f1359">
                <a:pos x="f2375" y="f2376"/>
              </a:cxn>
              <a:cxn ang="f1359">
                <a:pos x="f2377" y="f2378"/>
              </a:cxn>
              <a:cxn ang="f1359">
                <a:pos x="f2379" y="f2380"/>
              </a:cxn>
              <a:cxn ang="f1359">
                <a:pos x="f2381" y="f2382"/>
              </a:cxn>
              <a:cxn ang="f1359">
                <a:pos x="f2383" y="f2384"/>
              </a:cxn>
              <a:cxn ang="f1359">
                <a:pos x="f2385" y="f2386"/>
              </a:cxn>
              <a:cxn ang="f1359">
                <a:pos x="f2387" y="f2388"/>
              </a:cxn>
              <a:cxn ang="f1359">
                <a:pos x="f2389" y="f2390"/>
              </a:cxn>
              <a:cxn ang="f1359">
                <a:pos x="f2272" y="f2271"/>
              </a:cxn>
            </a:cxnLst>
            <a:rect l="f2046" t="f2049" r="f2047" b="f2048"/>
            <a:pathLst>
              <a:path w="1756204" h="64800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82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320"/>
                  <a:pt x="f321" y="f322"/>
                </a:cubicBezTo>
                <a:cubicBezTo>
                  <a:pt x="f323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cubicBezTo>
                  <a:pt x="f341" y="f342"/>
                  <a:pt x="f343" y="f344"/>
                  <a:pt x="f345" y="f346"/>
                </a:cubicBezTo>
                <a:cubicBezTo>
                  <a:pt x="f347" y="f348"/>
                  <a:pt x="f349" y="f350"/>
                  <a:pt x="f351" y="f352"/>
                </a:cubicBezTo>
                <a:cubicBezTo>
                  <a:pt x="f353" y="f354"/>
                  <a:pt x="f355" y="f356"/>
                  <a:pt x="f357" y="f358"/>
                </a:cubicBezTo>
                <a:cubicBezTo>
                  <a:pt x="f359" y="f360"/>
                  <a:pt x="f361" y="f362"/>
                  <a:pt x="f363" y="f364"/>
                </a:cubicBezTo>
                <a:cubicBezTo>
                  <a:pt x="f365" y="f366"/>
                  <a:pt x="f367" y="f368"/>
                  <a:pt x="f369" y="f370"/>
                </a:cubicBezTo>
                <a:cubicBezTo>
                  <a:pt x="f371" y="f372"/>
                  <a:pt x="f373" y="f374"/>
                  <a:pt x="f375" y="f376"/>
                </a:cubicBezTo>
                <a:cubicBezTo>
                  <a:pt x="f377" y="f378"/>
                  <a:pt x="f379" y="f380"/>
                  <a:pt x="f381" y="f382"/>
                </a:cubicBezTo>
                <a:cubicBezTo>
                  <a:pt x="f383" y="f384"/>
                  <a:pt x="f385" y="f386"/>
                  <a:pt x="f387" y="f388"/>
                </a:cubicBezTo>
                <a:cubicBezTo>
                  <a:pt x="f389" y="f390"/>
                  <a:pt x="f391" y="f392"/>
                  <a:pt x="f393" y="f394"/>
                </a:cubicBezTo>
                <a:cubicBezTo>
                  <a:pt x="f395" y="f396"/>
                  <a:pt x="f397" y="f398"/>
                  <a:pt x="f399" y="f400"/>
                </a:cubicBezTo>
                <a:cubicBezTo>
                  <a:pt x="f401" y="f402"/>
                  <a:pt x="f403" y="f404"/>
                  <a:pt x="f405" y="f406"/>
                </a:cubicBezTo>
                <a:cubicBezTo>
                  <a:pt x="f407" y="f408"/>
                  <a:pt x="f409" y="f410"/>
                  <a:pt x="f411" y="f412"/>
                </a:cubicBezTo>
                <a:cubicBezTo>
                  <a:pt x="f4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cubicBezTo>
                  <a:pt x="f424" y="f425"/>
                  <a:pt x="f426" y="f427"/>
                  <a:pt x="f428" y="f429"/>
                </a:cubicBezTo>
                <a:cubicBezTo>
                  <a:pt x="f430" y="f431"/>
                  <a:pt x="f432" y="f433"/>
                  <a:pt x="f434" y="f435"/>
                </a:cubicBezTo>
                <a:cubicBezTo>
                  <a:pt x="f436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49"/>
                  <a:pt x="f451" y="f452"/>
                </a:cubicBezTo>
                <a:cubicBezTo>
                  <a:pt x="f453" y="f454"/>
                  <a:pt x="f455" y="f456"/>
                  <a:pt x="f457" y="f458"/>
                </a:cubicBezTo>
                <a:cubicBezTo>
                  <a:pt x="f459" y="f460"/>
                  <a:pt x="f461" y="f462"/>
                  <a:pt x="f463" y="f464"/>
                </a:cubicBezTo>
                <a:cubicBezTo>
                  <a:pt x="f465" y="f466"/>
                  <a:pt x="f467" y="f468"/>
                  <a:pt x="f469" y="f470"/>
                </a:cubicBezTo>
                <a:cubicBezTo>
                  <a:pt x="f471" y="f472"/>
                  <a:pt x="f473" y="f474"/>
                  <a:pt x="f475" y="f476"/>
                </a:cubicBezTo>
                <a:cubicBezTo>
                  <a:pt x="f477" y="f478"/>
                  <a:pt x="f479" y="f480"/>
                  <a:pt x="f481" y="f482"/>
                </a:cubicBezTo>
                <a:cubicBezTo>
                  <a:pt x="f483" y="f484"/>
                  <a:pt x="f485" y="f486"/>
                  <a:pt x="f487" y="f488"/>
                </a:cubicBezTo>
                <a:cubicBezTo>
                  <a:pt x="f489" y="f490"/>
                  <a:pt x="f491" y="f492"/>
                  <a:pt x="f493" y="f494"/>
                </a:cubicBezTo>
                <a:cubicBezTo>
                  <a:pt x="f495" y="f496"/>
                  <a:pt x="f497" y="f498"/>
                  <a:pt x="f499" y="f500"/>
                </a:cubicBezTo>
                <a:cubicBezTo>
                  <a:pt x="f501" y="f502"/>
                  <a:pt x="f501" y="f503"/>
                  <a:pt x="f504" y="f186"/>
                </a:cubicBezTo>
                <a:cubicBezTo>
                  <a:pt x="f505" y="f506"/>
                  <a:pt x="f507" y="f508"/>
                  <a:pt x="f509" y="f510"/>
                </a:cubicBezTo>
                <a:cubicBezTo>
                  <a:pt x="f511" y="f512"/>
                  <a:pt x="f513" y="f514"/>
                  <a:pt x="f515" y="f516"/>
                </a:cubicBezTo>
                <a:cubicBezTo>
                  <a:pt x="f517" y="f518"/>
                  <a:pt x="f519" y="f520"/>
                  <a:pt x="f521" y="f522"/>
                </a:cubicBezTo>
                <a:cubicBezTo>
                  <a:pt x="f523" y="f524"/>
                  <a:pt x="f525" y="f526"/>
                  <a:pt x="f527" y="f528"/>
                </a:cubicBezTo>
                <a:cubicBezTo>
                  <a:pt x="f529" y="f530"/>
                  <a:pt x="f531" y="f532"/>
                  <a:pt x="f533" y="f534"/>
                </a:cubicBezTo>
                <a:cubicBezTo>
                  <a:pt x="f535" y="f536"/>
                  <a:pt x="f537" y="f538"/>
                  <a:pt x="f539" y="f540"/>
                </a:cubicBezTo>
                <a:cubicBezTo>
                  <a:pt x="f541" y="f542"/>
                  <a:pt x="f543" y="f544"/>
                  <a:pt x="f545" y="f546"/>
                </a:cubicBezTo>
                <a:cubicBezTo>
                  <a:pt x="f547" y="f548"/>
                  <a:pt x="f549" y="f550"/>
                  <a:pt x="f551" y="f552"/>
                </a:cubicBezTo>
                <a:cubicBezTo>
                  <a:pt x="f553" y="f554"/>
                  <a:pt x="f555" y="f556"/>
                  <a:pt x="f557" y="f558"/>
                </a:cubicBezTo>
                <a:cubicBezTo>
                  <a:pt x="f559" y="f560"/>
                  <a:pt x="f561" y="f562"/>
                  <a:pt x="f563" y="f564"/>
                </a:cubicBezTo>
                <a:cubicBezTo>
                  <a:pt x="f565" y="f564"/>
                  <a:pt x="f566" y="f567"/>
                  <a:pt x="f568" y="f569"/>
                </a:cubicBezTo>
                <a:cubicBezTo>
                  <a:pt x="f570" y="f571"/>
                  <a:pt x="f572" y="f573"/>
                  <a:pt x="f574" y="f575"/>
                </a:cubicBezTo>
                <a:cubicBezTo>
                  <a:pt x="f576" y="f577"/>
                  <a:pt x="f578" y="f579"/>
                  <a:pt x="f580" y="f581"/>
                </a:cubicBezTo>
                <a:cubicBezTo>
                  <a:pt x="f582" y="f583"/>
                  <a:pt x="f584" y="f585"/>
                  <a:pt x="f586" y="f587"/>
                </a:cubicBezTo>
                <a:cubicBezTo>
                  <a:pt x="f588" y="f589"/>
                  <a:pt x="f590" y="f591"/>
                  <a:pt x="f592" y="f593"/>
                </a:cubicBezTo>
                <a:cubicBezTo>
                  <a:pt x="f594" y="f595"/>
                  <a:pt x="f596" y="f597"/>
                  <a:pt x="f598" y="f599"/>
                </a:cubicBezTo>
                <a:cubicBezTo>
                  <a:pt x="f600" y="f601"/>
                  <a:pt x="f602" y="f603"/>
                  <a:pt x="f604" y="f605"/>
                </a:cubicBezTo>
                <a:cubicBezTo>
                  <a:pt x="f606" y="f607"/>
                  <a:pt x="f608" y="f609"/>
                  <a:pt x="f610" y="f611"/>
                </a:cubicBezTo>
                <a:cubicBezTo>
                  <a:pt x="f612" y="f613"/>
                  <a:pt x="f614" y="f615"/>
                  <a:pt x="f616" y="f617"/>
                </a:cubicBezTo>
                <a:cubicBezTo>
                  <a:pt x="f618" y="f619"/>
                  <a:pt x="f620" y="f621"/>
                  <a:pt x="f622" y="f623"/>
                </a:cubicBezTo>
                <a:cubicBezTo>
                  <a:pt x="f624" y="f625"/>
                  <a:pt x="f626" y="f627"/>
                  <a:pt x="f628" y="f629"/>
                </a:cubicBezTo>
                <a:cubicBezTo>
                  <a:pt x="f630" y="f629"/>
                  <a:pt x="f631" y="f632"/>
                  <a:pt x="f633" y="f634"/>
                </a:cubicBezTo>
                <a:cubicBezTo>
                  <a:pt x="f635" y="f636"/>
                  <a:pt x="f637" y="f638"/>
                  <a:pt x="f639" y="f234"/>
                </a:cubicBezTo>
                <a:cubicBezTo>
                  <a:pt x="f640" y="f641"/>
                  <a:pt x="f642" y="f643"/>
                  <a:pt x="f644" y="f595"/>
                </a:cubicBezTo>
                <a:cubicBezTo>
                  <a:pt x="f645" y="f646"/>
                  <a:pt x="f647" y="f648"/>
                  <a:pt x="f649" y="f650"/>
                </a:cubicBezTo>
                <a:close/>
                <a:moveTo>
                  <a:pt x="f651" y="f652"/>
                </a:moveTo>
                <a:cubicBezTo>
                  <a:pt x="f653" y="f654"/>
                  <a:pt x="f655" y="f117"/>
                  <a:pt x="f656" y="f657"/>
                </a:cubicBezTo>
                <a:cubicBezTo>
                  <a:pt x="f658" y="f659"/>
                  <a:pt x="f660" y="f661"/>
                  <a:pt x="f662" y="f663"/>
                </a:cubicBezTo>
                <a:cubicBezTo>
                  <a:pt x="f664" y="f665"/>
                  <a:pt x="f666" y="f667"/>
                  <a:pt x="f668" y="f669"/>
                </a:cubicBezTo>
                <a:cubicBezTo>
                  <a:pt x="f670" y="f671"/>
                  <a:pt x="f672" y="f673"/>
                  <a:pt x="f674" y="f675"/>
                </a:cubicBezTo>
                <a:cubicBezTo>
                  <a:pt x="f676" y="f677"/>
                  <a:pt x="f678" y="f679"/>
                  <a:pt x="f680" y="f681"/>
                </a:cubicBezTo>
                <a:cubicBezTo>
                  <a:pt x="f682" y="f683"/>
                  <a:pt x="f684" y="f685"/>
                  <a:pt x="f686" y="f687"/>
                </a:cubicBezTo>
                <a:cubicBezTo>
                  <a:pt x="f688" y="f689"/>
                  <a:pt x="f690" y="f691"/>
                  <a:pt x="f692" y="f693"/>
                </a:cubicBezTo>
                <a:cubicBezTo>
                  <a:pt x="f694" y="f695"/>
                  <a:pt x="f696" y="f697"/>
                  <a:pt x="f698" y="f699"/>
                </a:cubicBezTo>
                <a:cubicBezTo>
                  <a:pt x="f700" y="f701"/>
                  <a:pt x="f702" y="f703"/>
                  <a:pt x="f704" y="f705"/>
                </a:cubicBezTo>
                <a:cubicBezTo>
                  <a:pt x="f706" y="f427"/>
                  <a:pt x="f707" y="f708"/>
                  <a:pt x="f709" y="f710"/>
                </a:cubicBezTo>
                <a:cubicBezTo>
                  <a:pt x="f711" y="f712"/>
                  <a:pt x="f713" y="f714"/>
                  <a:pt x="f715" y="f716"/>
                </a:cubicBezTo>
                <a:cubicBezTo>
                  <a:pt x="f717" y="f718"/>
                  <a:pt x="f719" y="f720"/>
                  <a:pt x="f721" y="f722"/>
                </a:cubicBezTo>
                <a:cubicBezTo>
                  <a:pt x="f723" y="f724"/>
                  <a:pt x="f725" y="f726"/>
                  <a:pt x="f727" y="f728"/>
                </a:cubicBezTo>
                <a:cubicBezTo>
                  <a:pt x="f729" y="f730"/>
                  <a:pt x="f731" y="f732"/>
                  <a:pt x="f733" y="f734"/>
                </a:cubicBezTo>
                <a:cubicBezTo>
                  <a:pt x="f735" y="f736"/>
                  <a:pt x="f737" y="f738"/>
                  <a:pt x="f739" y="f740"/>
                </a:cubicBezTo>
                <a:cubicBezTo>
                  <a:pt x="f741" y="f742"/>
                  <a:pt x="f743" y="f744"/>
                  <a:pt x="f745" y="f746"/>
                </a:cubicBezTo>
                <a:cubicBezTo>
                  <a:pt x="f747" y="f748"/>
                  <a:pt x="f749" y="f750"/>
                  <a:pt x="f751" y="f752"/>
                </a:cubicBezTo>
                <a:cubicBezTo>
                  <a:pt x="f753" y="f754"/>
                  <a:pt x="f755" y="f756"/>
                  <a:pt x="f757" y="f758"/>
                </a:cubicBezTo>
                <a:cubicBezTo>
                  <a:pt x="f759" y="f760"/>
                  <a:pt x="f761" y="f762"/>
                  <a:pt x="f763" y="f764"/>
                </a:cubicBezTo>
                <a:cubicBezTo>
                  <a:pt x="f765" y="f766"/>
                  <a:pt x="f767" y="f768"/>
                  <a:pt x="f769" y="f770"/>
                </a:cubicBezTo>
                <a:cubicBezTo>
                  <a:pt x="f771" y="f772"/>
                  <a:pt x="f773" y="f774"/>
                  <a:pt x="f775" y="f776"/>
                </a:cubicBezTo>
                <a:cubicBezTo>
                  <a:pt x="f777" y="f778"/>
                  <a:pt x="f779" y="f780"/>
                  <a:pt x="f781" y="f782"/>
                </a:cubicBezTo>
                <a:cubicBezTo>
                  <a:pt x="f783" y="f784"/>
                  <a:pt x="f785" y="f786"/>
                  <a:pt x="f787" y="f788"/>
                </a:cubicBezTo>
                <a:cubicBezTo>
                  <a:pt x="f789" y="f790"/>
                  <a:pt x="f791" y="f548"/>
                  <a:pt x="f792" y="f320"/>
                </a:cubicBezTo>
                <a:cubicBezTo>
                  <a:pt x="f793" y="f794"/>
                  <a:pt x="f795" y="f796"/>
                  <a:pt x="f797" y="f224"/>
                </a:cubicBezTo>
                <a:cubicBezTo>
                  <a:pt x="f798" y="f799"/>
                  <a:pt x="f800" y="f801"/>
                  <a:pt x="f802" y="f803"/>
                </a:cubicBezTo>
                <a:cubicBezTo>
                  <a:pt x="f804" y="f805"/>
                  <a:pt x="f806" y="f807"/>
                  <a:pt x="f808" y="f809"/>
                </a:cubicBezTo>
                <a:cubicBezTo>
                  <a:pt x="f810" y="f811"/>
                  <a:pt x="f812" y="f813"/>
                  <a:pt x="f814" y="f703"/>
                </a:cubicBezTo>
                <a:cubicBezTo>
                  <a:pt x="f815" y="f816"/>
                  <a:pt x="f817" y="f818"/>
                  <a:pt x="f819" y="f820"/>
                </a:cubicBezTo>
                <a:cubicBezTo>
                  <a:pt x="f821" y="f822"/>
                  <a:pt x="f823" y="f824"/>
                  <a:pt x="f825" y="f826"/>
                </a:cubicBezTo>
                <a:cubicBezTo>
                  <a:pt x="f827" y="f828"/>
                  <a:pt x="f829" y="f830"/>
                  <a:pt x="f831" y="f832"/>
                </a:cubicBezTo>
                <a:cubicBezTo>
                  <a:pt x="f833" y="f834"/>
                  <a:pt x="f835" y="f836"/>
                  <a:pt x="f837" y="f838"/>
                </a:cubicBezTo>
                <a:cubicBezTo>
                  <a:pt x="f839" y="f840"/>
                  <a:pt x="f841" y="f842"/>
                  <a:pt x="f843" y="f844"/>
                </a:cubicBezTo>
                <a:cubicBezTo>
                  <a:pt x="f845" y="f846"/>
                  <a:pt x="f847" y="f848"/>
                  <a:pt x="f849" y="f850"/>
                </a:cubicBezTo>
                <a:cubicBezTo>
                  <a:pt x="f851" y="f852"/>
                  <a:pt x="f853" y="f854"/>
                  <a:pt x="f855" y="f856"/>
                </a:cubicBezTo>
                <a:cubicBezTo>
                  <a:pt x="f857" y="f858"/>
                  <a:pt x="f859" y="f860"/>
                  <a:pt x="f861" y="f862"/>
                </a:cubicBezTo>
                <a:cubicBezTo>
                  <a:pt x="f863" y="f864"/>
                  <a:pt x="f865" y="f866"/>
                  <a:pt x="f867" y="f868"/>
                </a:cubicBezTo>
                <a:cubicBezTo>
                  <a:pt x="f869" y="f870"/>
                  <a:pt x="f871" y="f872"/>
                  <a:pt x="f873" y="f874"/>
                </a:cubicBezTo>
                <a:cubicBezTo>
                  <a:pt x="f875" y="f876"/>
                  <a:pt x="f877" y="f878"/>
                  <a:pt x="f702" y="f879"/>
                </a:cubicBezTo>
                <a:cubicBezTo>
                  <a:pt x="f880" y="f881"/>
                  <a:pt x="f882" y="f109"/>
                  <a:pt x="f883" y="f884"/>
                </a:cubicBezTo>
                <a:cubicBezTo>
                  <a:pt x="f885" y="f886"/>
                  <a:pt x="f887" y="f888"/>
                  <a:pt x="f889" y="f890"/>
                </a:cubicBezTo>
                <a:cubicBezTo>
                  <a:pt x="f891" y="f892"/>
                  <a:pt x="f893" y="f894"/>
                  <a:pt x="f895" y="f896"/>
                </a:cubicBezTo>
                <a:cubicBezTo>
                  <a:pt x="f897" y="f898"/>
                  <a:pt x="f899" y="f900"/>
                  <a:pt x="f901" y="f902"/>
                </a:cubicBezTo>
                <a:cubicBezTo>
                  <a:pt x="f707" y="f903"/>
                  <a:pt x="f904" y="f905"/>
                  <a:pt x="f906" y="f907"/>
                </a:cubicBezTo>
                <a:cubicBezTo>
                  <a:pt x="f908" y="f909"/>
                  <a:pt x="f910" y="f911"/>
                  <a:pt x="f912" y="f913"/>
                </a:cubicBezTo>
                <a:cubicBezTo>
                  <a:pt x="f914" y="f915"/>
                  <a:pt x="f916" y="f917"/>
                  <a:pt x="f918" y="f919"/>
                </a:cubicBezTo>
                <a:cubicBezTo>
                  <a:pt x="f920" y="f921"/>
                  <a:pt x="f922" y="f923"/>
                  <a:pt x="f924" y="f925"/>
                </a:cubicBezTo>
                <a:cubicBezTo>
                  <a:pt x="f926" y="f927"/>
                  <a:pt x="f928" y="f929"/>
                  <a:pt x="f930" y="f931"/>
                </a:cubicBezTo>
                <a:cubicBezTo>
                  <a:pt x="f932" y="f933"/>
                  <a:pt x="f934" y="f935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951"/>
                  <a:pt x="f952" y="f953"/>
                  <a:pt x="f954" y="f955"/>
                </a:cubicBezTo>
                <a:cubicBezTo>
                  <a:pt x="f956" y="f957"/>
                  <a:pt x="f958" y="f959"/>
                  <a:pt x="f960" y="f921"/>
                </a:cubicBezTo>
                <a:cubicBezTo>
                  <a:pt x="f961" y="f962"/>
                  <a:pt x="f963" y="f542"/>
                  <a:pt x="f964" y="f965"/>
                </a:cubicBezTo>
                <a:cubicBezTo>
                  <a:pt x="f966" y="f967"/>
                  <a:pt x="f968" y="f969"/>
                  <a:pt x="f970" y="f971"/>
                </a:cubicBezTo>
                <a:cubicBezTo>
                  <a:pt x="f972" y="f973"/>
                  <a:pt x="f974" y="f975"/>
                  <a:pt x="f976" y="f977"/>
                </a:cubicBezTo>
                <a:cubicBezTo>
                  <a:pt x="f978" y="f979"/>
                  <a:pt x="f980" y="f981"/>
                  <a:pt x="f982" y="f983"/>
                </a:cubicBezTo>
                <a:cubicBezTo>
                  <a:pt x="f984" y="f985"/>
                  <a:pt x="f986" y="f987"/>
                  <a:pt x="f988" y="f989"/>
                </a:cubicBezTo>
                <a:cubicBezTo>
                  <a:pt x="f990" y="f991"/>
                  <a:pt x="f992" y="f993"/>
                  <a:pt x="f994" y="f995"/>
                </a:cubicBezTo>
                <a:cubicBezTo>
                  <a:pt x="f996" y="f997"/>
                  <a:pt x="f998" y="f999"/>
                  <a:pt x="f1000" y="f1001"/>
                </a:cubicBezTo>
                <a:cubicBezTo>
                  <a:pt x="f1002" y="f1003"/>
                  <a:pt x="f1004" y="f1005"/>
                  <a:pt x="f656" y="f652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Forma libre: forma 275">
            <a:extLst>
              <a:ext uri="{FF2B5EF4-FFF2-40B4-BE49-F238E27FC236}">
                <a16:creationId xmlns:a16="http://schemas.microsoft.com/office/drawing/2014/main" id="{7DC70732-F338-44E9-8EE8-B453DFE1DB5B}"/>
              </a:ext>
            </a:extLst>
          </p:cNvPr>
          <p:cNvSpPr/>
          <p:nvPr/>
        </p:nvSpPr>
        <p:spPr>
          <a:xfrm>
            <a:off x="6294135" y="686659"/>
            <a:ext cx="1050444" cy="3675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50447"/>
              <a:gd name="f7" fmla="val 367562"/>
              <a:gd name="f8" fmla="val 480877"/>
              <a:gd name="f9" fmla="val 218"/>
              <a:gd name="f10" fmla="val 617544"/>
              <a:gd name="f11" fmla="val 754174"/>
              <a:gd name="f12" fmla="val 471"/>
              <a:gd name="f13" fmla="val 890841"/>
              <a:gd name="f14" fmla="val 1"/>
              <a:gd name="f15" fmla="val 916389"/>
              <a:gd name="f16" fmla="val -71"/>
              <a:gd name="f17" fmla="val 941106"/>
              <a:gd name="f18" fmla="val 4626"/>
              <a:gd name="f19" fmla="val 965643"/>
              <a:gd name="f20" fmla="val 9758"/>
              <a:gd name="f21" fmla="val 992528"/>
              <a:gd name="f22" fmla="val 15395"/>
              <a:gd name="f23" fmla="val 1010921"/>
              <a:gd name="f24" fmla="val 34005"/>
              <a:gd name="f25" fmla="val 1024111"/>
              <a:gd name="f26" fmla="val 57493"/>
              <a:gd name="f27" fmla="val 1049551"/>
              <a:gd name="f28" fmla="val 102772"/>
              <a:gd name="f29" fmla="val 1053345"/>
              <a:gd name="f30" fmla="val 151953"/>
              <a:gd name="f31" fmla="val 1048792"/>
              <a:gd name="f32" fmla="val 202291"/>
              <a:gd name="f33" fmla="val 1046515"/>
              <a:gd name="f34" fmla="val 227405"/>
              <a:gd name="f35" fmla="val 1042071"/>
              <a:gd name="f36" fmla="val 252231"/>
              <a:gd name="f37" fmla="val 1032892"/>
              <a:gd name="f38" fmla="val 276008"/>
              <a:gd name="f39" fmla="val 1012258"/>
              <a:gd name="f40" fmla="val 329453"/>
              <a:gd name="f41" fmla="val 963691"/>
              <a:gd name="f42" fmla="val 363458"/>
              <a:gd name="f43" fmla="val 906307"/>
              <a:gd name="f44" fmla="val 363530"/>
              <a:gd name="f45" fmla="val 771050"/>
              <a:gd name="f46" fmla="val 363710"/>
              <a:gd name="f47" fmla="val 635793"/>
              <a:gd name="f48" fmla="val 363168"/>
              <a:gd name="f49" fmla="val 500571"/>
              <a:gd name="f50" fmla="val 363783"/>
              <a:gd name="f51" fmla="val 415832"/>
              <a:gd name="f52" fmla="val 364180"/>
              <a:gd name="f53" fmla="val 331057"/>
              <a:gd name="f54" fmla="val 361253"/>
              <a:gd name="f55" fmla="val 246282"/>
              <a:gd name="f56" fmla="val 366348"/>
              <a:gd name="f57" fmla="val 178346"/>
              <a:gd name="f58" fmla="val 370432"/>
              <a:gd name="f59" fmla="val 110482"/>
              <a:gd name="f60" fmla="val 362879"/>
              <a:gd name="f61" fmla="val 42510"/>
              <a:gd name="f62" fmla="val 363241"/>
              <a:gd name="f63" fmla="val 16601"/>
              <a:gd name="f64" fmla="val 363385"/>
              <a:gd name="f65" fmla="val -1070"/>
              <a:gd name="f66" fmla="val 344052"/>
              <a:gd name="f67" fmla="val 195"/>
              <a:gd name="f68" fmla="val 320961"/>
              <a:gd name="f69" fmla="val 881"/>
              <a:gd name="f70" fmla="val 308603"/>
              <a:gd name="f71" fmla="val 7025"/>
              <a:gd name="f72" fmla="val 299461"/>
              <a:gd name="f73" fmla="val 16818"/>
              <a:gd name="f74" fmla="val 293245"/>
              <a:gd name="f75" fmla="val 27333"/>
              <a:gd name="f76" fmla="val 286524"/>
              <a:gd name="f77" fmla="val 30983"/>
              <a:gd name="f78" fmla="val 276659"/>
              <a:gd name="f79" fmla="val 33549"/>
              <a:gd name="f80" fmla="val 265456"/>
              <a:gd name="f81" fmla="val 45293"/>
              <a:gd name="f82" fmla="val 213565"/>
              <a:gd name="f83" fmla="val 46485"/>
              <a:gd name="f84" fmla="val 161421"/>
              <a:gd name="f85" fmla="val 38355"/>
              <a:gd name="f86" fmla="val 108915"/>
              <a:gd name="f87" fmla="val 36042"/>
              <a:gd name="f88" fmla="val 93918"/>
              <a:gd name="f89" fmla="val 32031"/>
              <a:gd name="f90" fmla="val 80910"/>
              <a:gd name="f91" fmla="val 17360"/>
              <a:gd name="f92" fmla="val 72454"/>
              <a:gd name="f93" fmla="val 3411"/>
              <a:gd name="f94" fmla="val 64395"/>
              <a:gd name="f95" fmla="val -2082"/>
              <a:gd name="f96" fmla="val 50772"/>
              <a:gd name="f97" fmla="val 701"/>
              <a:gd name="f98" fmla="val 34583"/>
              <a:gd name="f99" fmla="val 3520"/>
              <a:gd name="f100" fmla="val 18213"/>
              <a:gd name="f101" fmla="val 15047"/>
              <a:gd name="f102" fmla="val 9505"/>
              <a:gd name="f103" fmla="val 29321"/>
              <a:gd name="f104" fmla="val 3831"/>
              <a:gd name="f105" fmla="val 39945"/>
              <a:gd name="f106" fmla="val -397"/>
              <a:gd name="f107" fmla="val 51328"/>
              <a:gd name="f108" fmla="val 109"/>
              <a:gd name="f109" fmla="val 62530"/>
              <a:gd name="f110" fmla="val 201979"/>
              <a:gd name="f111" fmla="val 341428"/>
              <a:gd name="f112" fmla="val 254"/>
              <a:gd name="f113" fmla="val 506461"/>
              <a:gd name="f114" fmla="val 253784"/>
              <a:gd name="f115" fmla="val 504582"/>
              <a:gd name="f116" fmla="val 259097"/>
              <a:gd name="f117" fmla="val 499776"/>
              <a:gd name="f118" fmla="val 257976"/>
              <a:gd name="f119" fmla="val 495946"/>
              <a:gd name="f120" fmla="val 258663"/>
              <a:gd name="f121" fmla="val 464797"/>
              <a:gd name="f122" fmla="val 264445"/>
              <a:gd name="f123" fmla="val 433033"/>
              <a:gd name="f124" fmla="val 264047"/>
              <a:gd name="f125" fmla="val 401667"/>
              <a:gd name="f126" fmla="val 265312"/>
              <a:gd name="f127" fmla="val 337959"/>
              <a:gd name="f128" fmla="val 267914"/>
              <a:gd name="f129" fmla="val 274287"/>
              <a:gd name="f130" fmla="val 271925"/>
              <a:gd name="f131" fmla="val 210435"/>
              <a:gd name="f132" fmla="val 270949"/>
              <a:gd name="f133" fmla="val 170468"/>
              <a:gd name="f134" fmla="val 270335"/>
              <a:gd name="f135" fmla="val 130502"/>
              <a:gd name="f136" fmla="val 270768"/>
              <a:gd name="f137" fmla="val 90535"/>
              <a:gd name="f138" fmla="val 271311"/>
              <a:gd name="f139" fmla="val 84573"/>
              <a:gd name="f140" fmla="val 271383"/>
              <a:gd name="f141" fmla="val 73768"/>
              <a:gd name="f142" fmla="val 266902"/>
              <a:gd name="f143" fmla="val 73840"/>
              <a:gd name="f144" fmla="val 277237"/>
              <a:gd name="f145" fmla="val 73876"/>
              <a:gd name="f146" fmla="val 284283"/>
              <a:gd name="f147" fmla="val 84103"/>
              <a:gd name="f148" fmla="val 282224"/>
              <a:gd name="f149" fmla="val 89957"/>
              <a:gd name="f150" fmla="val 127828"/>
              <a:gd name="f151" fmla="val 282115"/>
              <a:gd name="f152" fmla="val 165662"/>
              <a:gd name="f153" fmla="val 281248"/>
              <a:gd name="f154" fmla="val 203533"/>
              <a:gd name="f155" fmla="val 281320"/>
              <a:gd name="f156" fmla="val 432093"/>
              <a:gd name="f157" fmla="val 281645"/>
              <a:gd name="f158" fmla="val 660690"/>
              <a:gd name="f159" fmla="val 282151"/>
              <a:gd name="f160" fmla="val 889251"/>
              <a:gd name="f161" fmla="val 282657"/>
              <a:gd name="f162" fmla="val 899044"/>
              <a:gd name="f163" fmla="val 908837"/>
              <a:gd name="f164" fmla="val 283452"/>
              <a:gd name="f165" fmla="val 918630"/>
              <a:gd name="f166" fmla="val 284175"/>
              <a:gd name="f167" fmla="val 933554"/>
              <a:gd name="f168" fmla="val 285295"/>
              <a:gd name="f169" fmla="val 937276"/>
              <a:gd name="f170" fmla="val 283488"/>
              <a:gd name="f171" fmla="val 942805"/>
              <a:gd name="f172" fmla="val 270082"/>
              <a:gd name="f173" fmla="val 945190"/>
              <a:gd name="f174" fmla="val 264300"/>
              <a:gd name="f175" fmla="val 946816"/>
              <a:gd name="f176" fmla="val 258121"/>
              <a:gd name="f177" fmla="val 948008"/>
              <a:gd name="f178" fmla="val 251942"/>
              <a:gd name="f179" fmla="val 950502"/>
              <a:gd name="f180" fmla="val 239186"/>
              <a:gd name="f181" fmla="val 949237"/>
              <a:gd name="f182" fmla="val 237379"/>
              <a:gd name="f183" fmla="val 935831"/>
              <a:gd name="f184" fmla="val 236692"/>
              <a:gd name="f185" fmla="val 907138"/>
              <a:gd name="f186" fmla="val 235247"/>
              <a:gd name="f187" fmla="val 878446"/>
              <a:gd name="f188" fmla="val 234163"/>
              <a:gd name="f189" fmla="val 849718"/>
              <a:gd name="f190" fmla="val 233115"/>
              <a:gd name="f191" fmla="val 798586"/>
              <a:gd name="f192" fmla="val 231272"/>
              <a:gd name="f193" fmla="val 747489"/>
              <a:gd name="f194" fmla="val 229609"/>
              <a:gd name="f195" fmla="val 696357"/>
              <a:gd name="f196" fmla="val 227658"/>
              <a:gd name="f197" fmla="val 687575"/>
              <a:gd name="f198" fmla="val 227333"/>
              <a:gd name="f199" fmla="val 678505"/>
              <a:gd name="f200" fmla="val 227188"/>
              <a:gd name="f201" fmla="val 669255"/>
              <a:gd name="f202" fmla="val 220865"/>
              <a:gd name="f203" fmla="val 678325"/>
              <a:gd name="f204" fmla="val 216058"/>
              <a:gd name="f205" fmla="val 686564"/>
              <a:gd name="f206" fmla="val 215155"/>
              <a:gd name="f207" fmla="val 694875"/>
              <a:gd name="f208" fmla="val 214830"/>
              <a:gd name="f209" fmla="val 743876"/>
              <a:gd name="f210" fmla="val 212987"/>
              <a:gd name="f211" fmla="val 792912"/>
              <a:gd name="f212" fmla="val 211325"/>
              <a:gd name="f213" fmla="val 841913"/>
              <a:gd name="f214" fmla="val 209518"/>
              <a:gd name="f215" fmla="val 874110"/>
              <a:gd name="f216" fmla="val 208361"/>
              <a:gd name="f217" fmla="val 906343"/>
              <a:gd name="f218" fmla="val 207241"/>
              <a:gd name="f219" fmla="val 938541"/>
              <a:gd name="f220" fmla="val 205796"/>
              <a:gd name="f221" fmla="val 953645"/>
              <a:gd name="f222" fmla="val 205109"/>
              <a:gd name="f223" fmla="val 955344"/>
              <a:gd name="f224" fmla="val 203194"/>
              <a:gd name="f225" fmla="val 956609"/>
              <a:gd name="f226" fmla="val 188631"/>
              <a:gd name="f227" fmla="val 956970"/>
              <a:gd name="f228" fmla="val 184439"/>
              <a:gd name="f229" fmla="val 180211"/>
              <a:gd name="f230" fmla="val 956898"/>
              <a:gd name="f231" fmla="val 176020"/>
              <a:gd name="f232" fmla="val 956645"/>
              <a:gd name="f233" fmla="val 154230"/>
              <a:gd name="f234" fmla="val 954982"/>
              <a:gd name="f235" fmla="val 152098"/>
              <a:gd name="f236" fmla="val 932506"/>
              <a:gd name="f237" fmla="val 152242"/>
              <a:gd name="f238" fmla="val 820339"/>
              <a:gd name="f239" fmla="val 153073"/>
              <a:gd name="f240" fmla="val 708209"/>
              <a:gd name="f241" fmla="val 149713"/>
              <a:gd name="f242" fmla="val 596043"/>
              <a:gd name="f243" fmla="val 149171"/>
              <a:gd name="f244" fmla="val 529408"/>
              <a:gd name="f245" fmla="val 148845"/>
              <a:gd name="f246" fmla="val 462918"/>
              <a:gd name="f247" fmla="val 145196"/>
              <a:gd name="f248" fmla="val 396391"/>
              <a:gd name="f249" fmla="val 143389"/>
              <a:gd name="f250" fmla="val 368458"/>
              <a:gd name="f251" fmla="val 142630"/>
              <a:gd name="f252" fmla="val 340416"/>
              <a:gd name="f253" fmla="val 140751"/>
              <a:gd name="f254" fmla="val 312411"/>
              <a:gd name="f255" fmla="val 139522"/>
              <a:gd name="f256" fmla="val 304605"/>
              <a:gd name="f257" fmla="val 139197"/>
              <a:gd name="f258" fmla="val 295824"/>
              <a:gd name="f259" fmla="val 140606"/>
              <a:gd name="f260" fmla="val 287874"/>
              <a:gd name="f261" fmla="val 131500"/>
              <a:gd name="f262" fmla="val 309484"/>
              <a:gd name="f263" fmla="val 129621"/>
              <a:gd name="f264" fmla="val 328853"/>
              <a:gd name="f265" fmla="val 127128"/>
              <a:gd name="f266" fmla="val 348258"/>
              <a:gd name="f267" fmla="val 126441"/>
              <a:gd name="f268" fmla="val 439284"/>
              <a:gd name="f269" fmla="val 123225"/>
              <a:gd name="f270" fmla="val 530347"/>
              <a:gd name="f271" fmla="val 119394"/>
              <a:gd name="f272" fmla="val 621410"/>
              <a:gd name="f273" fmla="val 117985"/>
              <a:gd name="f274" fmla="val 722338"/>
              <a:gd name="f275" fmla="val 116395"/>
              <a:gd name="f276" fmla="val 823339"/>
              <a:gd name="f277" fmla="val 117226"/>
              <a:gd name="f278" fmla="val 924303"/>
              <a:gd name="f279" fmla="val 116973"/>
              <a:gd name="f280" fmla="val 929904"/>
              <a:gd name="f281" fmla="val 935541"/>
              <a:gd name="f282" fmla="val 117009"/>
              <a:gd name="f283" fmla="val 116648"/>
              <a:gd name="f284" fmla="val 946346"/>
              <a:gd name="f285" fmla="val 116323"/>
              <a:gd name="f286" fmla="val 948045"/>
              <a:gd name="f287" fmla="val 113287"/>
              <a:gd name="f288" fmla="val 947322"/>
              <a:gd name="f289" fmla="val 108048"/>
              <a:gd name="f290" fmla="val 944828"/>
              <a:gd name="f291" fmla="val 90413"/>
              <a:gd name="f292" fmla="val 934493"/>
              <a:gd name="f293" fmla="val 81379"/>
              <a:gd name="f294" fmla="val 916425"/>
              <a:gd name="f295" fmla="val 643056"/>
              <a:gd name="f296" fmla="val 81415"/>
              <a:gd name="f297" fmla="val 369686"/>
              <a:gd name="f298" fmla="val 81452"/>
              <a:gd name="f299" fmla="val 96317"/>
              <a:gd name="f300" fmla="val 81524"/>
              <a:gd name="f301" fmla="val 90716"/>
              <a:gd name="f302" fmla="val 85079"/>
              <a:gd name="f303" fmla="val 81488"/>
              <a:gd name="f304" fmla="val 79477"/>
              <a:gd name="f305" fmla="val 81668"/>
              <a:gd name="f306" fmla="val 76695"/>
              <a:gd name="f307" fmla="val 81777"/>
              <a:gd name="f308" fmla="val 81957"/>
              <a:gd name="f309" fmla="val 71275"/>
              <a:gd name="f310" fmla="val 82969"/>
              <a:gd name="f311" fmla="val 69612"/>
              <a:gd name="f312" fmla="val 83656"/>
              <a:gd name="f313" fmla="val 67878"/>
              <a:gd name="f314" fmla="val 85716"/>
              <a:gd name="f315" fmla="val 67408"/>
              <a:gd name="f316" fmla="val 87522"/>
              <a:gd name="f317" fmla="val 66649"/>
              <a:gd name="f318" fmla="val 90341"/>
              <a:gd name="f319" fmla="val 67986"/>
              <a:gd name="f320" fmla="val 93015"/>
              <a:gd name="f321" fmla="val 70588"/>
              <a:gd name="f322" fmla="val 94641"/>
              <a:gd name="f323" fmla="val 74346"/>
              <a:gd name="f324" fmla="val 96990"/>
              <a:gd name="f325" fmla="val 78610"/>
              <a:gd name="f326" fmla="val 96918"/>
              <a:gd name="f327" fmla="val 82802"/>
              <a:gd name="f328" fmla="val 121359"/>
              <a:gd name="f329" fmla="val 96846"/>
              <a:gd name="f330" fmla="val 159736"/>
              <a:gd name="f331" fmla="val 101796"/>
              <a:gd name="f332" fmla="val 198365"/>
              <a:gd name="f333" fmla="val 100242"/>
              <a:gd name="f334" fmla="val 210254"/>
              <a:gd name="f335" fmla="val 99773"/>
              <a:gd name="f336" fmla="val 222287"/>
              <a:gd name="f337" fmla="val 99556"/>
              <a:gd name="f338" fmla="val 234104"/>
              <a:gd name="f339" fmla="val 100748"/>
              <a:gd name="f340" fmla="val 246896"/>
              <a:gd name="f341" fmla="val 102013"/>
              <a:gd name="f342" fmla="val 260556"/>
              <a:gd name="f343" fmla="val 101868"/>
              <a:gd name="f344" fmla="val 270999"/>
              <a:gd name="f345" fmla="val 111228"/>
              <a:gd name="f346" fmla="val 269300"/>
              <a:gd name="f347" fmla="val 265181"/>
              <a:gd name="f348" fmla="val 118094"/>
              <a:gd name="f349" fmla="val 261062"/>
              <a:gd name="f350" fmla="val 119141"/>
              <a:gd name="f351" fmla="val 249462"/>
              <a:gd name="f352" fmla="val 122032"/>
              <a:gd name="f353" fmla="val 237753"/>
              <a:gd name="f354" fmla="val 124128"/>
              <a:gd name="f355" fmla="val 225720"/>
              <a:gd name="f356" fmla="val 123622"/>
              <a:gd name="f357" fmla="val 181526"/>
              <a:gd name="f358" fmla="val 121816"/>
              <a:gd name="f359" fmla="val 137512"/>
              <a:gd name="f360" fmla="val 127164"/>
              <a:gd name="f361" fmla="val 93354"/>
              <a:gd name="f362" fmla="val 90571"/>
              <a:gd name="f363" fmla="val 87753"/>
              <a:gd name="f364" fmla="val 127308"/>
              <a:gd name="f365" fmla="val 84970"/>
              <a:gd name="f366" fmla="val 127561"/>
              <a:gd name="f367" fmla="val 78321"/>
              <a:gd name="f368" fmla="val 128139"/>
              <a:gd name="f369" fmla="val 75250"/>
              <a:gd name="f370" fmla="val 131608"/>
              <a:gd name="f371" fmla="val 74997"/>
              <a:gd name="f372" fmla="val 138510"/>
              <a:gd name="f373" fmla="val 73985"/>
              <a:gd name="f374" fmla="val 165865"/>
              <a:gd name="f375" fmla="val 79297"/>
              <a:gd name="f376" fmla="val 171575"/>
              <a:gd name="f377" fmla="val 106580"/>
              <a:gd name="f378" fmla="val 171611"/>
              <a:gd name="f379" fmla="val 108675"/>
              <a:gd name="f380" fmla="val 110771"/>
              <a:gd name="f381" fmla="val 112903"/>
              <a:gd name="f382" fmla="val 274143"/>
              <a:gd name="f383" fmla="val 170274"/>
              <a:gd name="f384" fmla="val 435382"/>
              <a:gd name="f385" fmla="val 172804"/>
              <a:gd name="f386" fmla="val 596549"/>
              <a:gd name="f387" fmla="val 177212"/>
              <a:gd name="f388" fmla="val 635756"/>
              <a:gd name="f389" fmla="val 178296"/>
              <a:gd name="f390" fmla="val 674964"/>
              <a:gd name="f391" fmla="val 179778"/>
              <a:gd name="f392" fmla="val 714208"/>
              <a:gd name="f393" fmla="val 180898"/>
              <a:gd name="f394" fmla="val 720785"/>
              <a:gd name="f395" fmla="val 181079"/>
              <a:gd name="f396" fmla="val 731408"/>
              <a:gd name="f397" fmla="val 179633"/>
              <a:gd name="f398" fmla="val 731264"/>
              <a:gd name="f399" fmla="val 188306"/>
              <a:gd name="f400" fmla="val 731120"/>
              <a:gd name="f401" fmla="val 197340"/>
              <a:gd name="f402" fmla="val 720460"/>
              <a:gd name="f403" fmla="val 194521"/>
              <a:gd name="f404" fmla="val 713955"/>
              <a:gd name="f405" fmla="val 195063"/>
              <a:gd name="f406" fmla="val 647573"/>
              <a:gd name="f407" fmla="val 200881"/>
              <a:gd name="f408" fmla="val 580902"/>
              <a:gd name="f409" fmla="val 199038"/>
              <a:gd name="f410" fmla="val 514375"/>
              <a:gd name="f411" fmla="val 201893"/>
              <a:gd name="f412" fmla="val 424758"/>
              <a:gd name="f413" fmla="val 205724"/>
              <a:gd name="f414" fmla="val 334960"/>
              <a:gd name="f415" fmla="val 203049"/>
              <a:gd name="f416" fmla="val 245270"/>
              <a:gd name="f417" fmla="val 206157"/>
              <a:gd name="f418" fmla="val 199738"/>
              <a:gd name="f419" fmla="val 207747"/>
              <a:gd name="f420" fmla="val 154135"/>
              <a:gd name="f421" fmla="val 206555"/>
              <a:gd name="f422" fmla="val 108567"/>
              <a:gd name="f423" fmla="val 206663"/>
              <a:gd name="f424" fmla="val 102966"/>
              <a:gd name="f425" fmla="val 97365"/>
              <a:gd name="f426" fmla="val 206808"/>
              <a:gd name="f427" fmla="val 91728"/>
              <a:gd name="f428" fmla="val 206916"/>
              <a:gd name="f429" fmla="val 81899"/>
              <a:gd name="f430" fmla="val 207097"/>
              <a:gd name="f431" fmla="val 78357"/>
              <a:gd name="f432" fmla="val 212662"/>
              <a:gd name="f433" fmla="val 78393"/>
              <a:gd name="f434" fmla="val 221876"/>
              <a:gd name="f435" fmla="val 78430"/>
              <a:gd name="f436" fmla="val 230513"/>
              <a:gd name="f437" fmla="val 82368"/>
              <a:gd name="f438" fmla="val 234921"/>
              <a:gd name="f439" fmla="val 90969"/>
              <a:gd name="f440" fmla="val 235174"/>
              <a:gd name="f441" fmla="val 97293"/>
              <a:gd name="f442" fmla="val 235355"/>
              <a:gd name="f443" fmla="val 103580"/>
              <a:gd name="f444" fmla="val 235644"/>
              <a:gd name="f445" fmla="val 109904"/>
              <a:gd name="f446" fmla="val 235536"/>
              <a:gd name="f447" fmla="val 189837"/>
              <a:gd name="f448" fmla="val 269662"/>
              <a:gd name="f449" fmla="val 238788"/>
              <a:gd name="f450" fmla="val 349559"/>
              <a:gd name="f451" fmla="val 239981"/>
              <a:gd name="f452" fmla="val 397837"/>
              <a:gd name="f453" fmla="val 240703"/>
              <a:gd name="f454" fmla="val 446078"/>
              <a:gd name="f455" fmla="val 245076"/>
              <a:gd name="f456" fmla="val 494320"/>
              <a:gd name="f457" fmla="val 247967"/>
              <a:gd name="f458" fmla="val 498945"/>
              <a:gd name="f459" fmla="val 248256"/>
              <a:gd name="f460" fmla="val 504474"/>
              <a:gd name="f461" fmla="val 247569"/>
              <a:gd name="f462" fmla="val 506498"/>
              <a:gd name="f463" fmla="val 253676"/>
              <a:gd name="f464" fmla="+- 0 0 -90"/>
              <a:gd name="f465" fmla="*/ f3 1 1050447"/>
              <a:gd name="f466" fmla="*/ f4 1 367562"/>
              <a:gd name="f467" fmla="val f5"/>
              <a:gd name="f468" fmla="val f6"/>
              <a:gd name="f469" fmla="val f7"/>
              <a:gd name="f470" fmla="*/ f464 f0 1"/>
              <a:gd name="f471" fmla="+- f469 0 f467"/>
              <a:gd name="f472" fmla="+- f468 0 f467"/>
              <a:gd name="f473" fmla="*/ f470 1 f2"/>
              <a:gd name="f474" fmla="*/ f472 1 1050447"/>
              <a:gd name="f475" fmla="*/ f471 1 367562"/>
              <a:gd name="f476" fmla="*/ 480877 f472 1"/>
              <a:gd name="f477" fmla="*/ 218 f471 1"/>
              <a:gd name="f478" fmla="*/ 890841 f472 1"/>
              <a:gd name="f479" fmla="*/ 1 f471 1"/>
              <a:gd name="f480" fmla="*/ 965643 f472 1"/>
              <a:gd name="f481" fmla="*/ 9758 f471 1"/>
              <a:gd name="f482" fmla="*/ 1024111 f472 1"/>
              <a:gd name="f483" fmla="*/ 57493 f471 1"/>
              <a:gd name="f484" fmla="*/ 1048792 f472 1"/>
              <a:gd name="f485" fmla="*/ 202291 f471 1"/>
              <a:gd name="f486" fmla="*/ 1032892 f472 1"/>
              <a:gd name="f487" fmla="*/ 276008 f471 1"/>
              <a:gd name="f488" fmla="*/ 906307 f472 1"/>
              <a:gd name="f489" fmla="*/ 363530 f471 1"/>
              <a:gd name="f490" fmla="*/ 500571 f472 1"/>
              <a:gd name="f491" fmla="*/ 363783 f471 1"/>
              <a:gd name="f492" fmla="*/ 246282 f472 1"/>
              <a:gd name="f493" fmla="*/ 366348 f471 1"/>
              <a:gd name="f494" fmla="*/ 42510 f472 1"/>
              <a:gd name="f495" fmla="*/ 363241 f471 1"/>
              <a:gd name="f496" fmla="*/ 195 f472 1"/>
              <a:gd name="f497" fmla="*/ 320961 f471 1"/>
              <a:gd name="f498" fmla="*/ 16818 f472 1"/>
              <a:gd name="f499" fmla="*/ 293245 f471 1"/>
              <a:gd name="f500" fmla="*/ 33549 f472 1"/>
              <a:gd name="f501" fmla="*/ 265456 f471 1"/>
              <a:gd name="f502" fmla="*/ 38355 f472 1"/>
              <a:gd name="f503" fmla="*/ 108915 f471 1"/>
              <a:gd name="f504" fmla="*/ 17360 f472 1"/>
              <a:gd name="f505" fmla="*/ 72454 f471 1"/>
              <a:gd name="f506" fmla="*/ 701 f472 1"/>
              <a:gd name="f507" fmla="*/ 34583 f471 1"/>
              <a:gd name="f508" fmla="*/ 29321 f472 1"/>
              <a:gd name="f509" fmla="*/ 3831 f471 1"/>
              <a:gd name="f510" fmla="*/ 62530 f472 1"/>
              <a:gd name="f511" fmla="*/ 109 f471 1"/>
              <a:gd name="f512" fmla="*/ 254 f471 1"/>
              <a:gd name="f513" fmla="*/ 506461 f472 1"/>
              <a:gd name="f514" fmla="*/ 253784 f471 1"/>
              <a:gd name="f515" fmla="*/ 495946 f472 1"/>
              <a:gd name="f516" fmla="*/ 258663 f471 1"/>
              <a:gd name="f517" fmla="*/ 401667 f472 1"/>
              <a:gd name="f518" fmla="*/ 265312 f471 1"/>
              <a:gd name="f519" fmla="*/ 210435 f472 1"/>
              <a:gd name="f520" fmla="*/ 270949 f471 1"/>
              <a:gd name="f521" fmla="*/ 90535 f472 1"/>
              <a:gd name="f522" fmla="*/ 271311 f471 1"/>
              <a:gd name="f523" fmla="*/ 73840 f472 1"/>
              <a:gd name="f524" fmla="*/ 277237 f471 1"/>
              <a:gd name="f525" fmla="*/ 89957 f472 1"/>
              <a:gd name="f526" fmla="*/ 282224 f471 1"/>
              <a:gd name="f527" fmla="*/ 203533 f472 1"/>
              <a:gd name="f528" fmla="*/ 281320 f471 1"/>
              <a:gd name="f529" fmla="*/ 889251 f472 1"/>
              <a:gd name="f530" fmla="*/ 282657 f471 1"/>
              <a:gd name="f531" fmla="*/ 918630 f472 1"/>
              <a:gd name="f532" fmla="*/ 284175 f471 1"/>
              <a:gd name="f533" fmla="*/ 942805 f472 1"/>
              <a:gd name="f534" fmla="*/ 270082 f471 1"/>
              <a:gd name="f535" fmla="*/ 948008 f472 1"/>
              <a:gd name="f536" fmla="*/ 251942 f471 1"/>
              <a:gd name="f537" fmla="*/ 935831 f472 1"/>
              <a:gd name="f538" fmla="*/ 236692 f471 1"/>
              <a:gd name="f539" fmla="*/ 849718 f472 1"/>
              <a:gd name="f540" fmla="*/ 233115 f471 1"/>
              <a:gd name="f541" fmla="*/ 696357 f472 1"/>
              <a:gd name="f542" fmla="*/ 227658 f471 1"/>
              <a:gd name="f543" fmla="*/ 669255 f472 1"/>
              <a:gd name="f544" fmla="*/ 220865 f471 1"/>
              <a:gd name="f545" fmla="*/ 694875 f472 1"/>
              <a:gd name="f546" fmla="*/ 214830 f471 1"/>
              <a:gd name="f547" fmla="*/ 841913 f472 1"/>
              <a:gd name="f548" fmla="*/ 209518 f471 1"/>
              <a:gd name="f549" fmla="*/ 938541 f472 1"/>
              <a:gd name="f550" fmla="*/ 205796 f471 1"/>
              <a:gd name="f551" fmla="*/ 956609 f472 1"/>
              <a:gd name="f552" fmla="*/ 188631 f471 1"/>
              <a:gd name="f553" fmla="*/ 956898 f472 1"/>
              <a:gd name="f554" fmla="*/ 176020 f471 1"/>
              <a:gd name="f555" fmla="*/ 932506 f472 1"/>
              <a:gd name="f556" fmla="*/ 152242 f471 1"/>
              <a:gd name="f557" fmla="*/ 596043 f472 1"/>
              <a:gd name="f558" fmla="*/ 149171 f471 1"/>
              <a:gd name="f559" fmla="*/ 396391 f472 1"/>
              <a:gd name="f560" fmla="*/ 143389 f471 1"/>
              <a:gd name="f561" fmla="*/ 312411 f472 1"/>
              <a:gd name="f562" fmla="*/ 139522 f471 1"/>
              <a:gd name="f563" fmla="*/ 287874 f472 1"/>
              <a:gd name="f564" fmla="*/ 131500 f471 1"/>
              <a:gd name="f565" fmla="*/ 348258 f472 1"/>
              <a:gd name="f566" fmla="*/ 126441 f471 1"/>
              <a:gd name="f567" fmla="*/ 621410 f472 1"/>
              <a:gd name="f568" fmla="*/ 117985 f471 1"/>
              <a:gd name="f569" fmla="*/ 924303 f472 1"/>
              <a:gd name="f570" fmla="*/ 116973 f471 1"/>
              <a:gd name="f571" fmla="*/ 941106 f472 1"/>
              <a:gd name="f572" fmla="*/ 116648 f471 1"/>
              <a:gd name="f573" fmla="*/ 947322 f472 1"/>
              <a:gd name="f574" fmla="*/ 108048 f471 1"/>
              <a:gd name="f575" fmla="*/ 916425 f472 1"/>
              <a:gd name="f576" fmla="*/ 81379 f471 1"/>
              <a:gd name="f577" fmla="*/ 96317 f472 1"/>
              <a:gd name="f578" fmla="*/ 81524 f471 1"/>
              <a:gd name="f579" fmla="*/ 79477 f472 1"/>
              <a:gd name="f580" fmla="*/ 81668 f471 1"/>
              <a:gd name="f581" fmla="*/ 71275 f472 1"/>
              <a:gd name="f582" fmla="*/ 82969 f471 1"/>
              <a:gd name="f583" fmla="*/ 67408 f472 1"/>
              <a:gd name="f584" fmla="*/ 87522 f471 1"/>
              <a:gd name="f585" fmla="*/ 70588 f472 1"/>
              <a:gd name="f586" fmla="*/ 94641 f471 1"/>
              <a:gd name="f587" fmla="*/ 82802 f472 1"/>
              <a:gd name="f588" fmla="*/ 96918 f471 1"/>
              <a:gd name="f589" fmla="*/ 198365 f472 1"/>
              <a:gd name="f590" fmla="*/ 100242 f471 1"/>
              <a:gd name="f591" fmla="*/ 234104 f472 1"/>
              <a:gd name="f592" fmla="*/ 100748 f471 1"/>
              <a:gd name="f593" fmla="*/ 270999 f472 1"/>
              <a:gd name="f594" fmla="*/ 111228 f471 1"/>
              <a:gd name="f595" fmla="*/ 261062 f472 1"/>
              <a:gd name="f596" fmla="*/ 119141 f471 1"/>
              <a:gd name="f597" fmla="*/ 225720 f472 1"/>
              <a:gd name="f598" fmla="*/ 123622 f471 1"/>
              <a:gd name="f599" fmla="*/ 93354 f472 1"/>
              <a:gd name="f600" fmla="*/ 127164 f471 1"/>
              <a:gd name="f601" fmla="*/ 84970 f472 1"/>
              <a:gd name="f602" fmla="*/ 127561 f471 1"/>
              <a:gd name="f603" fmla="*/ 74997 f472 1"/>
              <a:gd name="f604" fmla="*/ 138510 f471 1"/>
              <a:gd name="f605" fmla="*/ 106580 f472 1"/>
              <a:gd name="f606" fmla="*/ 171611 f471 1"/>
              <a:gd name="f607" fmla="*/ 112903 f472 1"/>
              <a:gd name="f608" fmla="*/ 596549 f472 1"/>
              <a:gd name="f609" fmla="*/ 177212 f471 1"/>
              <a:gd name="f610" fmla="*/ 714208 f472 1"/>
              <a:gd name="f611" fmla="*/ 180898 f471 1"/>
              <a:gd name="f612" fmla="*/ 731264 f472 1"/>
              <a:gd name="f613" fmla="*/ 188306 f471 1"/>
              <a:gd name="f614" fmla="*/ 713955 f472 1"/>
              <a:gd name="f615" fmla="*/ 195063 f471 1"/>
              <a:gd name="f616" fmla="*/ 514375 f472 1"/>
              <a:gd name="f617" fmla="*/ 201893 f471 1"/>
              <a:gd name="f618" fmla="*/ 245270 f472 1"/>
              <a:gd name="f619" fmla="*/ 206157 f471 1"/>
              <a:gd name="f620" fmla="*/ 108567 f472 1"/>
              <a:gd name="f621" fmla="*/ 206663 f471 1"/>
              <a:gd name="f622" fmla="*/ 91728 f472 1"/>
              <a:gd name="f623" fmla="*/ 206916 f471 1"/>
              <a:gd name="f624" fmla="*/ 78393 f472 1"/>
              <a:gd name="f625" fmla="*/ 221876 f471 1"/>
              <a:gd name="f626" fmla="*/ 90969 f472 1"/>
              <a:gd name="f627" fmla="*/ 235174 f471 1"/>
              <a:gd name="f628" fmla="*/ 109904 f472 1"/>
              <a:gd name="f629" fmla="*/ 235536 f471 1"/>
              <a:gd name="f630" fmla="*/ 349559 f472 1"/>
              <a:gd name="f631" fmla="*/ 239981 f471 1"/>
              <a:gd name="f632" fmla="*/ 494320 f472 1"/>
              <a:gd name="f633" fmla="*/ 247967 f471 1"/>
              <a:gd name="f634" fmla="*/ 506498 f472 1"/>
              <a:gd name="f635" fmla="*/ 253676 f471 1"/>
              <a:gd name="f636" fmla="+- f473 0 f1"/>
              <a:gd name="f637" fmla="*/ f476 1 1050447"/>
              <a:gd name="f638" fmla="*/ f477 1 367562"/>
              <a:gd name="f639" fmla="*/ f478 1 1050447"/>
              <a:gd name="f640" fmla="*/ f479 1 367562"/>
              <a:gd name="f641" fmla="*/ f480 1 1050447"/>
              <a:gd name="f642" fmla="*/ f481 1 367562"/>
              <a:gd name="f643" fmla="*/ f482 1 1050447"/>
              <a:gd name="f644" fmla="*/ f483 1 367562"/>
              <a:gd name="f645" fmla="*/ f484 1 1050447"/>
              <a:gd name="f646" fmla="*/ f485 1 367562"/>
              <a:gd name="f647" fmla="*/ f486 1 1050447"/>
              <a:gd name="f648" fmla="*/ f487 1 367562"/>
              <a:gd name="f649" fmla="*/ f488 1 1050447"/>
              <a:gd name="f650" fmla="*/ f489 1 367562"/>
              <a:gd name="f651" fmla="*/ f490 1 1050447"/>
              <a:gd name="f652" fmla="*/ f491 1 367562"/>
              <a:gd name="f653" fmla="*/ f492 1 1050447"/>
              <a:gd name="f654" fmla="*/ f493 1 367562"/>
              <a:gd name="f655" fmla="*/ f494 1 1050447"/>
              <a:gd name="f656" fmla="*/ f495 1 367562"/>
              <a:gd name="f657" fmla="*/ f496 1 1050447"/>
              <a:gd name="f658" fmla="*/ f497 1 367562"/>
              <a:gd name="f659" fmla="*/ f498 1 1050447"/>
              <a:gd name="f660" fmla="*/ f499 1 367562"/>
              <a:gd name="f661" fmla="*/ f500 1 1050447"/>
              <a:gd name="f662" fmla="*/ f501 1 367562"/>
              <a:gd name="f663" fmla="*/ f502 1 1050447"/>
              <a:gd name="f664" fmla="*/ f503 1 367562"/>
              <a:gd name="f665" fmla="*/ f504 1 1050447"/>
              <a:gd name="f666" fmla="*/ f505 1 367562"/>
              <a:gd name="f667" fmla="*/ f506 1 1050447"/>
              <a:gd name="f668" fmla="*/ f507 1 367562"/>
              <a:gd name="f669" fmla="*/ f508 1 1050447"/>
              <a:gd name="f670" fmla="*/ f509 1 367562"/>
              <a:gd name="f671" fmla="*/ f510 1 1050447"/>
              <a:gd name="f672" fmla="*/ f511 1 367562"/>
              <a:gd name="f673" fmla="*/ f512 1 367562"/>
              <a:gd name="f674" fmla="*/ f513 1 1050447"/>
              <a:gd name="f675" fmla="*/ f514 1 367562"/>
              <a:gd name="f676" fmla="*/ f515 1 1050447"/>
              <a:gd name="f677" fmla="*/ f516 1 367562"/>
              <a:gd name="f678" fmla="*/ f517 1 1050447"/>
              <a:gd name="f679" fmla="*/ f518 1 367562"/>
              <a:gd name="f680" fmla="*/ f519 1 1050447"/>
              <a:gd name="f681" fmla="*/ f520 1 367562"/>
              <a:gd name="f682" fmla="*/ f521 1 1050447"/>
              <a:gd name="f683" fmla="*/ f522 1 367562"/>
              <a:gd name="f684" fmla="*/ f523 1 1050447"/>
              <a:gd name="f685" fmla="*/ f524 1 367562"/>
              <a:gd name="f686" fmla="*/ f525 1 1050447"/>
              <a:gd name="f687" fmla="*/ f526 1 367562"/>
              <a:gd name="f688" fmla="*/ f527 1 1050447"/>
              <a:gd name="f689" fmla="*/ f528 1 367562"/>
              <a:gd name="f690" fmla="*/ f529 1 1050447"/>
              <a:gd name="f691" fmla="*/ f530 1 367562"/>
              <a:gd name="f692" fmla="*/ f531 1 1050447"/>
              <a:gd name="f693" fmla="*/ f532 1 367562"/>
              <a:gd name="f694" fmla="*/ f533 1 1050447"/>
              <a:gd name="f695" fmla="*/ f534 1 367562"/>
              <a:gd name="f696" fmla="*/ f535 1 1050447"/>
              <a:gd name="f697" fmla="*/ f536 1 367562"/>
              <a:gd name="f698" fmla="*/ f537 1 1050447"/>
              <a:gd name="f699" fmla="*/ f538 1 367562"/>
              <a:gd name="f700" fmla="*/ f539 1 1050447"/>
              <a:gd name="f701" fmla="*/ f540 1 367562"/>
              <a:gd name="f702" fmla="*/ f541 1 1050447"/>
              <a:gd name="f703" fmla="*/ f542 1 367562"/>
              <a:gd name="f704" fmla="*/ f543 1 1050447"/>
              <a:gd name="f705" fmla="*/ f544 1 367562"/>
              <a:gd name="f706" fmla="*/ f545 1 1050447"/>
              <a:gd name="f707" fmla="*/ f546 1 367562"/>
              <a:gd name="f708" fmla="*/ f547 1 1050447"/>
              <a:gd name="f709" fmla="*/ f548 1 367562"/>
              <a:gd name="f710" fmla="*/ f549 1 1050447"/>
              <a:gd name="f711" fmla="*/ f550 1 367562"/>
              <a:gd name="f712" fmla="*/ f551 1 1050447"/>
              <a:gd name="f713" fmla="*/ f552 1 367562"/>
              <a:gd name="f714" fmla="*/ f553 1 1050447"/>
              <a:gd name="f715" fmla="*/ f554 1 367562"/>
              <a:gd name="f716" fmla="*/ f555 1 1050447"/>
              <a:gd name="f717" fmla="*/ f556 1 367562"/>
              <a:gd name="f718" fmla="*/ f557 1 1050447"/>
              <a:gd name="f719" fmla="*/ f558 1 367562"/>
              <a:gd name="f720" fmla="*/ f559 1 1050447"/>
              <a:gd name="f721" fmla="*/ f560 1 367562"/>
              <a:gd name="f722" fmla="*/ f561 1 1050447"/>
              <a:gd name="f723" fmla="*/ f562 1 367562"/>
              <a:gd name="f724" fmla="*/ f563 1 1050447"/>
              <a:gd name="f725" fmla="*/ f564 1 367562"/>
              <a:gd name="f726" fmla="*/ f565 1 1050447"/>
              <a:gd name="f727" fmla="*/ f566 1 367562"/>
              <a:gd name="f728" fmla="*/ f567 1 1050447"/>
              <a:gd name="f729" fmla="*/ f568 1 367562"/>
              <a:gd name="f730" fmla="*/ f569 1 1050447"/>
              <a:gd name="f731" fmla="*/ f570 1 367562"/>
              <a:gd name="f732" fmla="*/ f571 1 1050447"/>
              <a:gd name="f733" fmla="*/ f572 1 367562"/>
              <a:gd name="f734" fmla="*/ f573 1 1050447"/>
              <a:gd name="f735" fmla="*/ f574 1 367562"/>
              <a:gd name="f736" fmla="*/ f575 1 1050447"/>
              <a:gd name="f737" fmla="*/ f576 1 367562"/>
              <a:gd name="f738" fmla="*/ f577 1 1050447"/>
              <a:gd name="f739" fmla="*/ f578 1 367562"/>
              <a:gd name="f740" fmla="*/ f579 1 1050447"/>
              <a:gd name="f741" fmla="*/ f580 1 367562"/>
              <a:gd name="f742" fmla="*/ f581 1 1050447"/>
              <a:gd name="f743" fmla="*/ f582 1 367562"/>
              <a:gd name="f744" fmla="*/ f583 1 1050447"/>
              <a:gd name="f745" fmla="*/ f584 1 367562"/>
              <a:gd name="f746" fmla="*/ f585 1 1050447"/>
              <a:gd name="f747" fmla="*/ f586 1 367562"/>
              <a:gd name="f748" fmla="*/ f587 1 1050447"/>
              <a:gd name="f749" fmla="*/ f588 1 367562"/>
              <a:gd name="f750" fmla="*/ f589 1 1050447"/>
              <a:gd name="f751" fmla="*/ f590 1 367562"/>
              <a:gd name="f752" fmla="*/ f591 1 1050447"/>
              <a:gd name="f753" fmla="*/ f592 1 367562"/>
              <a:gd name="f754" fmla="*/ f593 1 1050447"/>
              <a:gd name="f755" fmla="*/ f594 1 367562"/>
              <a:gd name="f756" fmla="*/ f595 1 1050447"/>
              <a:gd name="f757" fmla="*/ f596 1 367562"/>
              <a:gd name="f758" fmla="*/ f597 1 1050447"/>
              <a:gd name="f759" fmla="*/ f598 1 367562"/>
              <a:gd name="f760" fmla="*/ f599 1 1050447"/>
              <a:gd name="f761" fmla="*/ f600 1 367562"/>
              <a:gd name="f762" fmla="*/ f601 1 1050447"/>
              <a:gd name="f763" fmla="*/ f602 1 367562"/>
              <a:gd name="f764" fmla="*/ f603 1 1050447"/>
              <a:gd name="f765" fmla="*/ f604 1 367562"/>
              <a:gd name="f766" fmla="*/ f605 1 1050447"/>
              <a:gd name="f767" fmla="*/ f606 1 367562"/>
              <a:gd name="f768" fmla="*/ f607 1 1050447"/>
              <a:gd name="f769" fmla="*/ f608 1 1050447"/>
              <a:gd name="f770" fmla="*/ f609 1 367562"/>
              <a:gd name="f771" fmla="*/ f610 1 1050447"/>
              <a:gd name="f772" fmla="*/ f611 1 367562"/>
              <a:gd name="f773" fmla="*/ f612 1 1050447"/>
              <a:gd name="f774" fmla="*/ f613 1 367562"/>
              <a:gd name="f775" fmla="*/ f614 1 1050447"/>
              <a:gd name="f776" fmla="*/ f615 1 367562"/>
              <a:gd name="f777" fmla="*/ f616 1 1050447"/>
              <a:gd name="f778" fmla="*/ f617 1 367562"/>
              <a:gd name="f779" fmla="*/ f618 1 1050447"/>
              <a:gd name="f780" fmla="*/ f619 1 367562"/>
              <a:gd name="f781" fmla="*/ f620 1 1050447"/>
              <a:gd name="f782" fmla="*/ f621 1 367562"/>
              <a:gd name="f783" fmla="*/ f622 1 1050447"/>
              <a:gd name="f784" fmla="*/ f623 1 367562"/>
              <a:gd name="f785" fmla="*/ f624 1 1050447"/>
              <a:gd name="f786" fmla="*/ f625 1 367562"/>
              <a:gd name="f787" fmla="*/ f626 1 1050447"/>
              <a:gd name="f788" fmla="*/ f627 1 367562"/>
              <a:gd name="f789" fmla="*/ f628 1 1050447"/>
              <a:gd name="f790" fmla="*/ f629 1 367562"/>
              <a:gd name="f791" fmla="*/ f630 1 1050447"/>
              <a:gd name="f792" fmla="*/ f631 1 367562"/>
              <a:gd name="f793" fmla="*/ f632 1 1050447"/>
              <a:gd name="f794" fmla="*/ f633 1 367562"/>
              <a:gd name="f795" fmla="*/ f634 1 1050447"/>
              <a:gd name="f796" fmla="*/ f635 1 367562"/>
              <a:gd name="f797" fmla="*/ f467 1 f474"/>
              <a:gd name="f798" fmla="*/ f468 1 f474"/>
              <a:gd name="f799" fmla="*/ f467 1 f475"/>
              <a:gd name="f800" fmla="*/ f469 1 f475"/>
              <a:gd name="f801" fmla="*/ f637 1 f474"/>
              <a:gd name="f802" fmla="*/ f638 1 f475"/>
              <a:gd name="f803" fmla="*/ f639 1 f474"/>
              <a:gd name="f804" fmla="*/ f640 1 f475"/>
              <a:gd name="f805" fmla="*/ f641 1 f474"/>
              <a:gd name="f806" fmla="*/ f642 1 f475"/>
              <a:gd name="f807" fmla="*/ f643 1 f474"/>
              <a:gd name="f808" fmla="*/ f644 1 f475"/>
              <a:gd name="f809" fmla="*/ f645 1 f474"/>
              <a:gd name="f810" fmla="*/ f646 1 f475"/>
              <a:gd name="f811" fmla="*/ f647 1 f474"/>
              <a:gd name="f812" fmla="*/ f648 1 f475"/>
              <a:gd name="f813" fmla="*/ f649 1 f474"/>
              <a:gd name="f814" fmla="*/ f650 1 f475"/>
              <a:gd name="f815" fmla="*/ f651 1 f474"/>
              <a:gd name="f816" fmla="*/ f652 1 f475"/>
              <a:gd name="f817" fmla="*/ f653 1 f474"/>
              <a:gd name="f818" fmla="*/ f654 1 f475"/>
              <a:gd name="f819" fmla="*/ f655 1 f474"/>
              <a:gd name="f820" fmla="*/ f656 1 f475"/>
              <a:gd name="f821" fmla="*/ f657 1 f474"/>
              <a:gd name="f822" fmla="*/ f658 1 f475"/>
              <a:gd name="f823" fmla="*/ f659 1 f474"/>
              <a:gd name="f824" fmla="*/ f660 1 f475"/>
              <a:gd name="f825" fmla="*/ f661 1 f474"/>
              <a:gd name="f826" fmla="*/ f662 1 f475"/>
              <a:gd name="f827" fmla="*/ f663 1 f474"/>
              <a:gd name="f828" fmla="*/ f664 1 f475"/>
              <a:gd name="f829" fmla="*/ f665 1 f474"/>
              <a:gd name="f830" fmla="*/ f666 1 f475"/>
              <a:gd name="f831" fmla="*/ f667 1 f474"/>
              <a:gd name="f832" fmla="*/ f668 1 f475"/>
              <a:gd name="f833" fmla="*/ f669 1 f474"/>
              <a:gd name="f834" fmla="*/ f670 1 f475"/>
              <a:gd name="f835" fmla="*/ f671 1 f474"/>
              <a:gd name="f836" fmla="*/ f672 1 f475"/>
              <a:gd name="f837" fmla="*/ f673 1 f475"/>
              <a:gd name="f838" fmla="*/ f674 1 f474"/>
              <a:gd name="f839" fmla="*/ f675 1 f475"/>
              <a:gd name="f840" fmla="*/ f676 1 f474"/>
              <a:gd name="f841" fmla="*/ f677 1 f475"/>
              <a:gd name="f842" fmla="*/ f678 1 f474"/>
              <a:gd name="f843" fmla="*/ f679 1 f475"/>
              <a:gd name="f844" fmla="*/ f680 1 f474"/>
              <a:gd name="f845" fmla="*/ f681 1 f475"/>
              <a:gd name="f846" fmla="*/ f682 1 f474"/>
              <a:gd name="f847" fmla="*/ f683 1 f475"/>
              <a:gd name="f848" fmla="*/ f684 1 f474"/>
              <a:gd name="f849" fmla="*/ f685 1 f475"/>
              <a:gd name="f850" fmla="*/ f686 1 f474"/>
              <a:gd name="f851" fmla="*/ f687 1 f475"/>
              <a:gd name="f852" fmla="*/ f688 1 f474"/>
              <a:gd name="f853" fmla="*/ f689 1 f475"/>
              <a:gd name="f854" fmla="*/ f690 1 f474"/>
              <a:gd name="f855" fmla="*/ f691 1 f475"/>
              <a:gd name="f856" fmla="*/ f692 1 f474"/>
              <a:gd name="f857" fmla="*/ f693 1 f475"/>
              <a:gd name="f858" fmla="*/ f694 1 f474"/>
              <a:gd name="f859" fmla="*/ f695 1 f475"/>
              <a:gd name="f860" fmla="*/ f696 1 f474"/>
              <a:gd name="f861" fmla="*/ f697 1 f475"/>
              <a:gd name="f862" fmla="*/ f698 1 f474"/>
              <a:gd name="f863" fmla="*/ f699 1 f475"/>
              <a:gd name="f864" fmla="*/ f700 1 f474"/>
              <a:gd name="f865" fmla="*/ f701 1 f475"/>
              <a:gd name="f866" fmla="*/ f702 1 f474"/>
              <a:gd name="f867" fmla="*/ f703 1 f475"/>
              <a:gd name="f868" fmla="*/ f704 1 f474"/>
              <a:gd name="f869" fmla="*/ f705 1 f475"/>
              <a:gd name="f870" fmla="*/ f706 1 f474"/>
              <a:gd name="f871" fmla="*/ f707 1 f475"/>
              <a:gd name="f872" fmla="*/ f708 1 f474"/>
              <a:gd name="f873" fmla="*/ f709 1 f475"/>
              <a:gd name="f874" fmla="*/ f710 1 f474"/>
              <a:gd name="f875" fmla="*/ f711 1 f475"/>
              <a:gd name="f876" fmla="*/ f712 1 f474"/>
              <a:gd name="f877" fmla="*/ f713 1 f475"/>
              <a:gd name="f878" fmla="*/ f714 1 f474"/>
              <a:gd name="f879" fmla="*/ f715 1 f475"/>
              <a:gd name="f880" fmla="*/ f716 1 f474"/>
              <a:gd name="f881" fmla="*/ f717 1 f475"/>
              <a:gd name="f882" fmla="*/ f718 1 f474"/>
              <a:gd name="f883" fmla="*/ f719 1 f475"/>
              <a:gd name="f884" fmla="*/ f720 1 f474"/>
              <a:gd name="f885" fmla="*/ f721 1 f475"/>
              <a:gd name="f886" fmla="*/ f722 1 f474"/>
              <a:gd name="f887" fmla="*/ f723 1 f475"/>
              <a:gd name="f888" fmla="*/ f724 1 f474"/>
              <a:gd name="f889" fmla="*/ f725 1 f475"/>
              <a:gd name="f890" fmla="*/ f726 1 f474"/>
              <a:gd name="f891" fmla="*/ f727 1 f475"/>
              <a:gd name="f892" fmla="*/ f728 1 f474"/>
              <a:gd name="f893" fmla="*/ f729 1 f475"/>
              <a:gd name="f894" fmla="*/ f730 1 f474"/>
              <a:gd name="f895" fmla="*/ f731 1 f475"/>
              <a:gd name="f896" fmla="*/ f732 1 f474"/>
              <a:gd name="f897" fmla="*/ f733 1 f475"/>
              <a:gd name="f898" fmla="*/ f734 1 f474"/>
              <a:gd name="f899" fmla="*/ f735 1 f475"/>
              <a:gd name="f900" fmla="*/ f736 1 f474"/>
              <a:gd name="f901" fmla="*/ f737 1 f475"/>
              <a:gd name="f902" fmla="*/ f738 1 f474"/>
              <a:gd name="f903" fmla="*/ f739 1 f475"/>
              <a:gd name="f904" fmla="*/ f740 1 f474"/>
              <a:gd name="f905" fmla="*/ f741 1 f475"/>
              <a:gd name="f906" fmla="*/ f742 1 f474"/>
              <a:gd name="f907" fmla="*/ f743 1 f475"/>
              <a:gd name="f908" fmla="*/ f744 1 f474"/>
              <a:gd name="f909" fmla="*/ f745 1 f475"/>
              <a:gd name="f910" fmla="*/ f746 1 f474"/>
              <a:gd name="f911" fmla="*/ f747 1 f475"/>
              <a:gd name="f912" fmla="*/ f748 1 f474"/>
              <a:gd name="f913" fmla="*/ f749 1 f475"/>
              <a:gd name="f914" fmla="*/ f750 1 f474"/>
              <a:gd name="f915" fmla="*/ f751 1 f475"/>
              <a:gd name="f916" fmla="*/ f752 1 f474"/>
              <a:gd name="f917" fmla="*/ f753 1 f475"/>
              <a:gd name="f918" fmla="*/ f754 1 f474"/>
              <a:gd name="f919" fmla="*/ f755 1 f475"/>
              <a:gd name="f920" fmla="*/ f756 1 f474"/>
              <a:gd name="f921" fmla="*/ f757 1 f475"/>
              <a:gd name="f922" fmla="*/ f758 1 f474"/>
              <a:gd name="f923" fmla="*/ f759 1 f475"/>
              <a:gd name="f924" fmla="*/ f760 1 f474"/>
              <a:gd name="f925" fmla="*/ f761 1 f475"/>
              <a:gd name="f926" fmla="*/ f762 1 f474"/>
              <a:gd name="f927" fmla="*/ f763 1 f475"/>
              <a:gd name="f928" fmla="*/ f764 1 f474"/>
              <a:gd name="f929" fmla="*/ f765 1 f475"/>
              <a:gd name="f930" fmla="*/ f766 1 f474"/>
              <a:gd name="f931" fmla="*/ f767 1 f475"/>
              <a:gd name="f932" fmla="*/ f768 1 f474"/>
              <a:gd name="f933" fmla="*/ f769 1 f474"/>
              <a:gd name="f934" fmla="*/ f770 1 f475"/>
              <a:gd name="f935" fmla="*/ f771 1 f474"/>
              <a:gd name="f936" fmla="*/ f772 1 f475"/>
              <a:gd name="f937" fmla="*/ f773 1 f474"/>
              <a:gd name="f938" fmla="*/ f774 1 f475"/>
              <a:gd name="f939" fmla="*/ f775 1 f474"/>
              <a:gd name="f940" fmla="*/ f776 1 f475"/>
              <a:gd name="f941" fmla="*/ f777 1 f474"/>
              <a:gd name="f942" fmla="*/ f778 1 f475"/>
              <a:gd name="f943" fmla="*/ f779 1 f474"/>
              <a:gd name="f944" fmla="*/ f780 1 f475"/>
              <a:gd name="f945" fmla="*/ f781 1 f474"/>
              <a:gd name="f946" fmla="*/ f782 1 f475"/>
              <a:gd name="f947" fmla="*/ f783 1 f474"/>
              <a:gd name="f948" fmla="*/ f784 1 f475"/>
              <a:gd name="f949" fmla="*/ f785 1 f474"/>
              <a:gd name="f950" fmla="*/ f786 1 f475"/>
              <a:gd name="f951" fmla="*/ f787 1 f474"/>
              <a:gd name="f952" fmla="*/ f788 1 f475"/>
              <a:gd name="f953" fmla="*/ f789 1 f474"/>
              <a:gd name="f954" fmla="*/ f790 1 f475"/>
              <a:gd name="f955" fmla="*/ f791 1 f474"/>
              <a:gd name="f956" fmla="*/ f792 1 f475"/>
              <a:gd name="f957" fmla="*/ f793 1 f474"/>
              <a:gd name="f958" fmla="*/ f794 1 f475"/>
              <a:gd name="f959" fmla="*/ f795 1 f474"/>
              <a:gd name="f960" fmla="*/ f796 1 f475"/>
              <a:gd name="f961" fmla="*/ f797 f465 1"/>
              <a:gd name="f962" fmla="*/ f798 f465 1"/>
              <a:gd name="f963" fmla="*/ f800 f466 1"/>
              <a:gd name="f964" fmla="*/ f799 f466 1"/>
              <a:gd name="f965" fmla="*/ f801 f465 1"/>
              <a:gd name="f966" fmla="*/ f802 f466 1"/>
              <a:gd name="f967" fmla="*/ f803 f465 1"/>
              <a:gd name="f968" fmla="*/ f804 f466 1"/>
              <a:gd name="f969" fmla="*/ f805 f465 1"/>
              <a:gd name="f970" fmla="*/ f806 f466 1"/>
              <a:gd name="f971" fmla="*/ f807 f465 1"/>
              <a:gd name="f972" fmla="*/ f808 f466 1"/>
              <a:gd name="f973" fmla="*/ f809 f465 1"/>
              <a:gd name="f974" fmla="*/ f810 f466 1"/>
              <a:gd name="f975" fmla="*/ f811 f465 1"/>
              <a:gd name="f976" fmla="*/ f812 f466 1"/>
              <a:gd name="f977" fmla="*/ f813 f465 1"/>
              <a:gd name="f978" fmla="*/ f814 f466 1"/>
              <a:gd name="f979" fmla="*/ f815 f465 1"/>
              <a:gd name="f980" fmla="*/ f816 f466 1"/>
              <a:gd name="f981" fmla="*/ f817 f465 1"/>
              <a:gd name="f982" fmla="*/ f818 f466 1"/>
              <a:gd name="f983" fmla="*/ f819 f465 1"/>
              <a:gd name="f984" fmla="*/ f820 f466 1"/>
              <a:gd name="f985" fmla="*/ f821 f465 1"/>
              <a:gd name="f986" fmla="*/ f822 f466 1"/>
              <a:gd name="f987" fmla="*/ f823 f465 1"/>
              <a:gd name="f988" fmla="*/ f824 f466 1"/>
              <a:gd name="f989" fmla="*/ f825 f465 1"/>
              <a:gd name="f990" fmla="*/ f826 f466 1"/>
              <a:gd name="f991" fmla="*/ f827 f465 1"/>
              <a:gd name="f992" fmla="*/ f828 f466 1"/>
              <a:gd name="f993" fmla="*/ f829 f465 1"/>
              <a:gd name="f994" fmla="*/ f830 f466 1"/>
              <a:gd name="f995" fmla="*/ f831 f465 1"/>
              <a:gd name="f996" fmla="*/ f832 f466 1"/>
              <a:gd name="f997" fmla="*/ f833 f465 1"/>
              <a:gd name="f998" fmla="*/ f834 f466 1"/>
              <a:gd name="f999" fmla="*/ f835 f465 1"/>
              <a:gd name="f1000" fmla="*/ f836 f466 1"/>
              <a:gd name="f1001" fmla="*/ f837 f466 1"/>
              <a:gd name="f1002" fmla="*/ f838 f465 1"/>
              <a:gd name="f1003" fmla="*/ f839 f466 1"/>
              <a:gd name="f1004" fmla="*/ f840 f465 1"/>
              <a:gd name="f1005" fmla="*/ f841 f466 1"/>
              <a:gd name="f1006" fmla="*/ f842 f465 1"/>
              <a:gd name="f1007" fmla="*/ f843 f466 1"/>
              <a:gd name="f1008" fmla="*/ f844 f465 1"/>
              <a:gd name="f1009" fmla="*/ f845 f466 1"/>
              <a:gd name="f1010" fmla="*/ f846 f465 1"/>
              <a:gd name="f1011" fmla="*/ f847 f466 1"/>
              <a:gd name="f1012" fmla="*/ f848 f465 1"/>
              <a:gd name="f1013" fmla="*/ f849 f466 1"/>
              <a:gd name="f1014" fmla="*/ f850 f465 1"/>
              <a:gd name="f1015" fmla="*/ f851 f466 1"/>
              <a:gd name="f1016" fmla="*/ f852 f465 1"/>
              <a:gd name="f1017" fmla="*/ f853 f466 1"/>
              <a:gd name="f1018" fmla="*/ f854 f465 1"/>
              <a:gd name="f1019" fmla="*/ f855 f466 1"/>
              <a:gd name="f1020" fmla="*/ f856 f465 1"/>
              <a:gd name="f1021" fmla="*/ f857 f466 1"/>
              <a:gd name="f1022" fmla="*/ f858 f465 1"/>
              <a:gd name="f1023" fmla="*/ f859 f466 1"/>
              <a:gd name="f1024" fmla="*/ f860 f465 1"/>
              <a:gd name="f1025" fmla="*/ f861 f466 1"/>
              <a:gd name="f1026" fmla="*/ f862 f465 1"/>
              <a:gd name="f1027" fmla="*/ f863 f466 1"/>
              <a:gd name="f1028" fmla="*/ f864 f465 1"/>
              <a:gd name="f1029" fmla="*/ f865 f466 1"/>
              <a:gd name="f1030" fmla="*/ f866 f465 1"/>
              <a:gd name="f1031" fmla="*/ f867 f466 1"/>
              <a:gd name="f1032" fmla="*/ f868 f465 1"/>
              <a:gd name="f1033" fmla="*/ f869 f466 1"/>
              <a:gd name="f1034" fmla="*/ f870 f465 1"/>
              <a:gd name="f1035" fmla="*/ f871 f466 1"/>
              <a:gd name="f1036" fmla="*/ f872 f465 1"/>
              <a:gd name="f1037" fmla="*/ f873 f466 1"/>
              <a:gd name="f1038" fmla="*/ f874 f465 1"/>
              <a:gd name="f1039" fmla="*/ f875 f466 1"/>
              <a:gd name="f1040" fmla="*/ f876 f465 1"/>
              <a:gd name="f1041" fmla="*/ f877 f466 1"/>
              <a:gd name="f1042" fmla="*/ f878 f465 1"/>
              <a:gd name="f1043" fmla="*/ f879 f466 1"/>
              <a:gd name="f1044" fmla="*/ f880 f465 1"/>
              <a:gd name="f1045" fmla="*/ f881 f466 1"/>
              <a:gd name="f1046" fmla="*/ f882 f465 1"/>
              <a:gd name="f1047" fmla="*/ f883 f466 1"/>
              <a:gd name="f1048" fmla="*/ f884 f465 1"/>
              <a:gd name="f1049" fmla="*/ f885 f466 1"/>
              <a:gd name="f1050" fmla="*/ f886 f465 1"/>
              <a:gd name="f1051" fmla="*/ f887 f466 1"/>
              <a:gd name="f1052" fmla="*/ f888 f465 1"/>
              <a:gd name="f1053" fmla="*/ f889 f466 1"/>
              <a:gd name="f1054" fmla="*/ f890 f465 1"/>
              <a:gd name="f1055" fmla="*/ f891 f466 1"/>
              <a:gd name="f1056" fmla="*/ f892 f465 1"/>
              <a:gd name="f1057" fmla="*/ f893 f466 1"/>
              <a:gd name="f1058" fmla="*/ f894 f465 1"/>
              <a:gd name="f1059" fmla="*/ f895 f466 1"/>
              <a:gd name="f1060" fmla="*/ f896 f465 1"/>
              <a:gd name="f1061" fmla="*/ f897 f466 1"/>
              <a:gd name="f1062" fmla="*/ f898 f465 1"/>
              <a:gd name="f1063" fmla="*/ f899 f466 1"/>
              <a:gd name="f1064" fmla="*/ f900 f465 1"/>
              <a:gd name="f1065" fmla="*/ f901 f466 1"/>
              <a:gd name="f1066" fmla="*/ f902 f465 1"/>
              <a:gd name="f1067" fmla="*/ f903 f466 1"/>
              <a:gd name="f1068" fmla="*/ f904 f465 1"/>
              <a:gd name="f1069" fmla="*/ f905 f466 1"/>
              <a:gd name="f1070" fmla="*/ f906 f465 1"/>
              <a:gd name="f1071" fmla="*/ f907 f466 1"/>
              <a:gd name="f1072" fmla="*/ f908 f465 1"/>
              <a:gd name="f1073" fmla="*/ f909 f466 1"/>
              <a:gd name="f1074" fmla="*/ f910 f465 1"/>
              <a:gd name="f1075" fmla="*/ f911 f466 1"/>
              <a:gd name="f1076" fmla="*/ f912 f465 1"/>
              <a:gd name="f1077" fmla="*/ f913 f466 1"/>
              <a:gd name="f1078" fmla="*/ f914 f465 1"/>
              <a:gd name="f1079" fmla="*/ f915 f466 1"/>
              <a:gd name="f1080" fmla="*/ f916 f465 1"/>
              <a:gd name="f1081" fmla="*/ f917 f466 1"/>
              <a:gd name="f1082" fmla="*/ f918 f465 1"/>
              <a:gd name="f1083" fmla="*/ f919 f466 1"/>
              <a:gd name="f1084" fmla="*/ f920 f465 1"/>
              <a:gd name="f1085" fmla="*/ f921 f466 1"/>
              <a:gd name="f1086" fmla="*/ f922 f465 1"/>
              <a:gd name="f1087" fmla="*/ f923 f466 1"/>
              <a:gd name="f1088" fmla="*/ f924 f465 1"/>
              <a:gd name="f1089" fmla="*/ f925 f466 1"/>
              <a:gd name="f1090" fmla="*/ f926 f465 1"/>
              <a:gd name="f1091" fmla="*/ f927 f466 1"/>
              <a:gd name="f1092" fmla="*/ f928 f465 1"/>
              <a:gd name="f1093" fmla="*/ f929 f466 1"/>
              <a:gd name="f1094" fmla="*/ f930 f465 1"/>
              <a:gd name="f1095" fmla="*/ f931 f466 1"/>
              <a:gd name="f1096" fmla="*/ f932 f465 1"/>
              <a:gd name="f1097" fmla="*/ f933 f465 1"/>
              <a:gd name="f1098" fmla="*/ f934 f466 1"/>
              <a:gd name="f1099" fmla="*/ f935 f465 1"/>
              <a:gd name="f1100" fmla="*/ f936 f466 1"/>
              <a:gd name="f1101" fmla="*/ f937 f465 1"/>
              <a:gd name="f1102" fmla="*/ f938 f466 1"/>
              <a:gd name="f1103" fmla="*/ f939 f465 1"/>
              <a:gd name="f1104" fmla="*/ f940 f466 1"/>
              <a:gd name="f1105" fmla="*/ f941 f465 1"/>
              <a:gd name="f1106" fmla="*/ f942 f466 1"/>
              <a:gd name="f1107" fmla="*/ f943 f465 1"/>
              <a:gd name="f1108" fmla="*/ f944 f466 1"/>
              <a:gd name="f1109" fmla="*/ f945 f465 1"/>
              <a:gd name="f1110" fmla="*/ f946 f466 1"/>
              <a:gd name="f1111" fmla="*/ f947 f465 1"/>
              <a:gd name="f1112" fmla="*/ f948 f466 1"/>
              <a:gd name="f1113" fmla="*/ f949 f465 1"/>
              <a:gd name="f1114" fmla="*/ f950 f466 1"/>
              <a:gd name="f1115" fmla="*/ f951 f465 1"/>
              <a:gd name="f1116" fmla="*/ f952 f466 1"/>
              <a:gd name="f1117" fmla="*/ f953 f465 1"/>
              <a:gd name="f1118" fmla="*/ f954 f466 1"/>
              <a:gd name="f1119" fmla="*/ f955 f465 1"/>
              <a:gd name="f1120" fmla="*/ f956 f466 1"/>
              <a:gd name="f1121" fmla="*/ f957 f465 1"/>
              <a:gd name="f1122" fmla="*/ f958 f466 1"/>
              <a:gd name="f1123" fmla="*/ f959 f465 1"/>
              <a:gd name="f1124" fmla="*/ f960 f4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6">
                <a:pos x="f965" y="f966"/>
              </a:cxn>
              <a:cxn ang="f636">
                <a:pos x="f967" y="f968"/>
              </a:cxn>
              <a:cxn ang="f636">
                <a:pos x="f969" y="f970"/>
              </a:cxn>
              <a:cxn ang="f636">
                <a:pos x="f971" y="f972"/>
              </a:cxn>
              <a:cxn ang="f636">
                <a:pos x="f973" y="f974"/>
              </a:cxn>
              <a:cxn ang="f636">
                <a:pos x="f975" y="f976"/>
              </a:cxn>
              <a:cxn ang="f636">
                <a:pos x="f977" y="f978"/>
              </a:cxn>
              <a:cxn ang="f636">
                <a:pos x="f979" y="f980"/>
              </a:cxn>
              <a:cxn ang="f636">
                <a:pos x="f981" y="f982"/>
              </a:cxn>
              <a:cxn ang="f636">
                <a:pos x="f983" y="f984"/>
              </a:cxn>
              <a:cxn ang="f636">
                <a:pos x="f985" y="f986"/>
              </a:cxn>
              <a:cxn ang="f636">
                <a:pos x="f987" y="f988"/>
              </a:cxn>
              <a:cxn ang="f636">
                <a:pos x="f989" y="f990"/>
              </a:cxn>
              <a:cxn ang="f636">
                <a:pos x="f991" y="f992"/>
              </a:cxn>
              <a:cxn ang="f636">
                <a:pos x="f993" y="f994"/>
              </a:cxn>
              <a:cxn ang="f636">
                <a:pos x="f995" y="f996"/>
              </a:cxn>
              <a:cxn ang="f636">
                <a:pos x="f997" y="f998"/>
              </a:cxn>
              <a:cxn ang="f636">
                <a:pos x="f999" y="f1000"/>
              </a:cxn>
              <a:cxn ang="f636">
                <a:pos x="f965" y="f1000"/>
              </a:cxn>
              <a:cxn ang="f636">
                <a:pos x="f965" y="f1001"/>
              </a:cxn>
              <a:cxn ang="f636">
                <a:pos x="f1002" y="f1003"/>
              </a:cxn>
              <a:cxn ang="f636">
                <a:pos x="f1004" y="f1005"/>
              </a:cxn>
              <a:cxn ang="f636">
                <a:pos x="f1006" y="f1007"/>
              </a:cxn>
              <a:cxn ang="f636">
                <a:pos x="f1008" y="f1009"/>
              </a:cxn>
              <a:cxn ang="f636">
                <a:pos x="f1010" y="f1011"/>
              </a:cxn>
              <a:cxn ang="f636">
                <a:pos x="f1012" y="f1013"/>
              </a:cxn>
              <a:cxn ang="f636">
                <a:pos x="f1014" y="f1015"/>
              </a:cxn>
              <a:cxn ang="f636">
                <a:pos x="f1016" y="f1017"/>
              </a:cxn>
              <a:cxn ang="f636">
                <a:pos x="f1018" y="f1019"/>
              </a:cxn>
              <a:cxn ang="f636">
                <a:pos x="f1020" y="f1021"/>
              </a:cxn>
              <a:cxn ang="f636">
                <a:pos x="f1022" y="f1023"/>
              </a:cxn>
              <a:cxn ang="f636">
                <a:pos x="f1024" y="f1025"/>
              </a:cxn>
              <a:cxn ang="f636">
                <a:pos x="f1026" y="f1027"/>
              </a:cxn>
              <a:cxn ang="f636">
                <a:pos x="f1028" y="f1029"/>
              </a:cxn>
              <a:cxn ang="f636">
                <a:pos x="f1030" y="f1031"/>
              </a:cxn>
              <a:cxn ang="f636">
                <a:pos x="f1032" y="f1033"/>
              </a:cxn>
              <a:cxn ang="f636">
                <a:pos x="f1034" y="f1035"/>
              </a:cxn>
              <a:cxn ang="f636">
                <a:pos x="f1036" y="f1037"/>
              </a:cxn>
              <a:cxn ang="f636">
                <a:pos x="f1038" y="f1039"/>
              </a:cxn>
              <a:cxn ang="f636">
                <a:pos x="f1040" y="f1041"/>
              </a:cxn>
              <a:cxn ang="f636">
                <a:pos x="f1042" y="f1043"/>
              </a:cxn>
              <a:cxn ang="f636">
                <a:pos x="f1044" y="f1045"/>
              </a:cxn>
              <a:cxn ang="f636">
                <a:pos x="f1046" y="f1047"/>
              </a:cxn>
              <a:cxn ang="f636">
                <a:pos x="f1048" y="f1049"/>
              </a:cxn>
              <a:cxn ang="f636">
                <a:pos x="f1050" y="f1051"/>
              </a:cxn>
              <a:cxn ang="f636">
                <a:pos x="f1052" y="f1053"/>
              </a:cxn>
              <a:cxn ang="f636">
                <a:pos x="f1054" y="f1055"/>
              </a:cxn>
              <a:cxn ang="f636">
                <a:pos x="f1056" y="f1057"/>
              </a:cxn>
              <a:cxn ang="f636">
                <a:pos x="f1058" y="f1059"/>
              </a:cxn>
              <a:cxn ang="f636">
                <a:pos x="f1060" y="f1061"/>
              </a:cxn>
              <a:cxn ang="f636">
                <a:pos x="f1062" y="f1063"/>
              </a:cxn>
              <a:cxn ang="f636">
                <a:pos x="f1064" y="f1065"/>
              </a:cxn>
              <a:cxn ang="f636">
                <a:pos x="f1066" y="f1067"/>
              </a:cxn>
              <a:cxn ang="f636">
                <a:pos x="f1068" y="f1069"/>
              </a:cxn>
              <a:cxn ang="f636">
                <a:pos x="f1070" y="f1071"/>
              </a:cxn>
              <a:cxn ang="f636">
                <a:pos x="f1072" y="f1073"/>
              </a:cxn>
              <a:cxn ang="f636">
                <a:pos x="f1074" y="f1075"/>
              </a:cxn>
              <a:cxn ang="f636">
                <a:pos x="f1076" y="f1077"/>
              </a:cxn>
              <a:cxn ang="f636">
                <a:pos x="f1078" y="f1079"/>
              </a:cxn>
              <a:cxn ang="f636">
                <a:pos x="f1080" y="f1081"/>
              </a:cxn>
              <a:cxn ang="f636">
                <a:pos x="f1082" y="f1083"/>
              </a:cxn>
              <a:cxn ang="f636">
                <a:pos x="f1084" y="f1085"/>
              </a:cxn>
              <a:cxn ang="f636">
                <a:pos x="f1086" y="f1087"/>
              </a:cxn>
              <a:cxn ang="f636">
                <a:pos x="f1088" y="f1089"/>
              </a:cxn>
              <a:cxn ang="f636">
                <a:pos x="f1090" y="f1091"/>
              </a:cxn>
              <a:cxn ang="f636">
                <a:pos x="f1092" y="f1093"/>
              </a:cxn>
              <a:cxn ang="f636">
                <a:pos x="f1094" y="f1095"/>
              </a:cxn>
              <a:cxn ang="f636">
                <a:pos x="f1096" y="f1095"/>
              </a:cxn>
              <a:cxn ang="f636">
                <a:pos x="f1097" y="f1098"/>
              </a:cxn>
              <a:cxn ang="f636">
                <a:pos x="f1099" y="f1100"/>
              </a:cxn>
              <a:cxn ang="f636">
                <a:pos x="f1101" y="f1102"/>
              </a:cxn>
              <a:cxn ang="f636">
                <a:pos x="f1103" y="f1104"/>
              </a:cxn>
              <a:cxn ang="f636">
                <a:pos x="f1105" y="f1106"/>
              </a:cxn>
              <a:cxn ang="f636">
                <a:pos x="f1107" y="f1108"/>
              </a:cxn>
              <a:cxn ang="f636">
                <a:pos x="f1109" y="f1110"/>
              </a:cxn>
              <a:cxn ang="f636">
                <a:pos x="f1111" y="f1112"/>
              </a:cxn>
              <a:cxn ang="f636">
                <a:pos x="f1113" y="f1114"/>
              </a:cxn>
              <a:cxn ang="f636">
                <a:pos x="f1115" y="f1116"/>
              </a:cxn>
              <a:cxn ang="f636">
                <a:pos x="f1117" y="f1118"/>
              </a:cxn>
              <a:cxn ang="f636">
                <a:pos x="f1119" y="f1120"/>
              </a:cxn>
              <a:cxn ang="f636">
                <a:pos x="f1121" y="f1122"/>
              </a:cxn>
              <a:cxn ang="f636">
                <a:pos x="f1123" y="f1124"/>
              </a:cxn>
            </a:cxnLst>
            <a:rect l="f961" t="f964" r="f962" b="f963"/>
            <a:pathLst>
              <a:path w="1050447" h="367562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08"/>
                </a:cubicBezTo>
                <a:cubicBezTo>
                  <a:pt x="f110" y="f108"/>
                  <a:pt x="f111" y="f108"/>
                  <a:pt x="f8" y="f108"/>
                </a:cubicBezTo>
                <a:lnTo>
                  <a:pt x="f8" y="f112"/>
                </a:ln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48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1"/>
                  <a:pt x="f163" y="f164"/>
                  <a:pt x="f165" y="f166"/>
                </a:cubicBez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ubicBezTo>
                  <a:pt x="f185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7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79"/>
                  <a:pt x="f281" y="f282"/>
                  <a:pt x="f17" y="f283"/>
                </a:cubicBezTo>
                <a:cubicBezTo>
                  <a:pt x="f284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3"/>
                </a:cubicBezTo>
                <a:cubicBezTo>
                  <a:pt x="f295" y="f296"/>
                  <a:pt x="f297" y="f298"/>
                  <a:pt x="f299" y="f300"/>
                </a:cubicBezTo>
                <a:cubicBezTo>
                  <a:pt x="f301" y="f300"/>
                  <a:pt x="f302" y="f303"/>
                  <a:pt x="f304" y="f305"/>
                </a:cubicBezTo>
                <a:cubicBezTo>
                  <a:pt x="f306" y="f307"/>
                  <a:pt x="f141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320"/>
                  <a:pt x="f321" y="f322"/>
                </a:cubicBezTo>
                <a:cubicBezTo>
                  <a:pt x="f323" y="f324"/>
                  <a:pt x="f325" y="f326"/>
                  <a:pt x="f327" y="f326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cubicBezTo>
                  <a:pt x="f346" y="f282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0"/>
                </a:cubicBezTo>
                <a:cubicBezTo>
                  <a:pt x="f362" y="f360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77" y="f378"/>
                </a:cubicBezTo>
                <a:cubicBezTo>
                  <a:pt x="f379" y="f378"/>
                  <a:pt x="f380" y="f378"/>
                  <a:pt x="f381" y="f378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cubicBezTo>
                  <a:pt x="f400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410" y="f411"/>
                </a:cubicBezTo>
                <a:cubicBezTo>
                  <a:pt x="f41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cubicBezTo>
                  <a:pt x="f424" y="f423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446"/>
                </a:cubicBezTo>
                <a:cubicBezTo>
                  <a:pt x="f447" y="f188"/>
                  <a:pt x="f448" y="f449"/>
                  <a:pt x="f450" y="f451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orma libre: forma 276">
            <a:extLst>
              <a:ext uri="{FF2B5EF4-FFF2-40B4-BE49-F238E27FC236}">
                <a16:creationId xmlns:a16="http://schemas.microsoft.com/office/drawing/2014/main" id="{9C2893F3-80BA-4B48-8312-88DC8D3274EC}"/>
              </a:ext>
            </a:extLst>
          </p:cNvPr>
          <p:cNvSpPr/>
          <p:nvPr/>
        </p:nvSpPr>
        <p:spPr>
          <a:xfrm>
            <a:off x="8031257" y="1758884"/>
            <a:ext cx="700421" cy="11619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00424"/>
              <a:gd name="f7" fmla="val 1161933"/>
              <a:gd name="f8" fmla="val 413019"/>
              <a:gd name="f9" fmla="val 588406"/>
              <a:gd name="f10" fmla="val 434267"/>
              <a:gd name="f11" fmla="val 589057"/>
              <a:gd name="f12" fmla="val 450962"/>
              <a:gd name="f13" fmla="val 589382"/>
              <a:gd name="f14" fmla="val 467657"/>
              <a:gd name="f15" fmla="val 587141"/>
              <a:gd name="f16" fmla="val 491760"/>
              <a:gd name="f17" fmla="val 583925"/>
              <a:gd name="f18" fmla="val 515320"/>
              <a:gd name="f19" fmla="val 587322"/>
              <a:gd name="f20" fmla="val 538158"/>
              <a:gd name="f21" fmla="val 594622"/>
              <a:gd name="f22" fmla="val 568802"/>
              <a:gd name="f23" fmla="val 604415"/>
              <a:gd name="f24" fmla="val 585497"/>
              <a:gd name="f25" fmla="val 626241"/>
              <a:gd name="f26" fmla="val 587809"/>
              <a:gd name="f27" fmla="val 658149"/>
              <a:gd name="f28" fmla="val 588568"/>
              <a:gd name="f29" fmla="val 668664"/>
              <a:gd name="f30" fmla="val 591459"/>
              <a:gd name="f31" fmla="val 676542"/>
              <a:gd name="f32" fmla="val 599482"/>
              <a:gd name="f33" fmla="val 683733"/>
              <a:gd name="f34" fmla="val 658998"/>
              <a:gd name="f35" fmla="val 737034"/>
              <a:gd name="f36" fmla="val 686389"/>
              <a:gd name="f37" fmla="val 806668"/>
              <a:gd name="f38" fmla="val 697085"/>
              <a:gd name="f39" fmla="val 883457"/>
              <a:gd name="f40" fmla="val 709191"/>
              <a:gd name="f41" fmla="val 970256"/>
              <a:gd name="f42" fmla="val 687798"/>
              <a:gd name="f43" fmla="val 1049611"/>
              <a:gd name="f44" fmla="val 642411"/>
              <a:gd name="f45" fmla="val 1124376"/>
              <a:gd name="f46" fmla="val 627017"/>
              <a:gd name="f47" fmla="val 1149708"/>
              <a:gd name="f48" fmla="val 610611"/>
              <a:gd name="f49" fmla="val 1159898"/>
              <a:gd name="f50" fmla="val 581052"/>
              <a:gd name="f51" fmla="val 1160802"/>
              <a:gd name="f52" fmla="val 520741"/>
              <a:gd name="f53" fmla="val 1162645"/>
              <a:gd name="f54" fmla="val 460610"/>
              <a:gd name="f55" fmla="val 1162030"/>
              <a:gd name="f56" fmla="val 400336"/>
              <a:gd name="f57" fmla="val 1160440"/>
              <a:gd name="f58" fmla="val 327449"/>
              <a:gd name="f59" fmla="val 1158525"/>
              <a:gd name="f60" fmla="val 254490"/>
              <a:gd name="f61" fmla="val 1159645"/>
              <a:gd name="f62" fmla="val 181568"/>
              <a:gd name="f63" fmla="val 1159465"/>
              <a:gd name="f64" fmla="val 164728"/>
              <a:gd name="f65" fmla="val 1159429"/>
              <a:gd name="f66" fmla="val 147889"/>
              <a:gd name="f67" fmla="val 1159862"/>
              <a:gd name="f68" fmla="val 131086"/>
              <a:gd name="f69" fmla="val 1159248"/>
              <a:gd name="f70" fmla="val 96684"/>
              <a:gd name="f71" fmla="val 1157983"/>
              <a:gd name="f72" fmla="val 69726"/>
              <a:gd name="f73" fmla="val 1144938"/>
              <a:gd name="f74" fmla="val 51514"/>
              <a:gd name="f75" fmla="val 1113536"/>
              <a:gd name="f76" fmla="val -9014"/>
              <a:gd name="f77" fmla="val 1009319"/>
              <a:gd name="f78" fmla="val -15338"/>
              <a:gd name="f79" fmla="val 901598"/>
              <a:gd name="f80" fmla="val 27989"/>
              <a:gd name="f81" fmla="val 790190"/>
              <a:gd name="f82" fmla="val 41829"/>
              <a:gd name="f83" fmla="val 754596"/>
              <a:gd name="f84" fmla="val 61415"/>
              <a:gd name="f85" fmla="val 722290"/>
              <a:gd name="f86" fmla="val 88445"/>
              <a:gd name="f87" fmla="val 694935"/>
              <a:gd name="f88" fmla="val 93793"/>
              <a:gd name="f89" fmla="val 689515"/>
              <a:gd name="f90" fmla="val 95817"/>
              <a:gd name="f91" fmla="val 684420"/>
              <a:gd name="f92" fmla="val 93865"/>
              <a:gd name="f93" fmla="val 676289"/>
              <a:gd name="f94" fmla="val 84904"/>
              <a:gd name="f95" fmla="val 638997"/>
              <a:gd name="f96" fmla="val 98961"/>
              <a:gd name="f97" fmla="val 612148"/>
              <a:gd name="f98" fmla="val 134518"/>
              <a:gd name="f99" fmla="val 597512"/>
              <a:gd name="f100" fmla="val 148900"/>
              <a:gd name="f101" fmla="val 591586"/>
              <a:gd name="f102" fmla="val 164006"/>
              <a:gd name="f103" fmla="val 588587"/>
              <a:gd name="f104" fmla="val 179652"/>
              <a:gd name="f105" fmla="val 588840"/>
              <a:gd name="f106" fmla="val 214018"/>
              <a:gd name="f107" fmla="val 589454"/>
              <a:gd name="f108" fmla="val 248347"/>
              <a:gd name="f109" fmla="val 589924"/>
              <a:gd name="f110" fmla="val 282712"/>
              <a:gd name="f111" fmla="val 590647"/>
              <a:gd name="f112" fmla="val 300347"/>
              <a:gd name="f113" fmla="val 591044"/>
              <a:gd name="f114" fmla="val 300527"/>
              <a:gd name="f115" fmla="val 591189"/>
              <a:gd name="f116" fmla="val 295794"/>
              <a:gd name="f117" fmla="val 573410"/>
              <a:gd name="f118" fmla="val 276280"/>
              <a:gd name="f119" fmla="val 500270"/>
              <a:gd name="f120" fmla="val 274148"/>
              <a:gd name="f121" fmla="val 426769"/>
              <a:gd name="f122" fmla="val 290735"/>
              <a:gd name="f123" fmla="val 352835"/>
              <a:gd name="f124" fmla="val 291819"/>
              <a:gd name="f125" fmla="val 348065"/>
              <a:gd name="f126" fmla="val 293120"/>
              <a:gd name="f127" fmla="val 343331"/>
              <a:gd name="f128" fmla="val 294673"/>
              <a:gd name="f129" fmla="val 338706"/>
              <a:gd name="f130" fmla="val 295324"/>
              <a:gd name="f131" fmla="val 336791"/>
              <a:gd name="f132" fmla="val 296733"/>
              <a:gd name="f133" fmla="val 335056"/>
              <a:gd name="f134" fmla="val 301503"/>
              <a:gd name="f135" fmla="val 334839"/>
              <a:gd name="f136" fmla="val 309526"/>
              <a:gd name="f137" fmla="val 359773"/>
              <a:gd name="f138" fmla="val 310465"/>
              <a:gd name="f139" fmla="val 387309"/>
              <a:gd name="f140" fmla="val 320438"/>
              <a:gd name="f141" fmla="val 412568"/>
              <a:gd name="f142" fmla="val 319499"/>
              <a:gd name="f143" fmla="val 383948"/>
              <a:gd name="f144" fmla="val 319427"/>
              <a:gd name="f145" fmla="val 355148"/>
              <a:gd name="f146" fmla="val 316283"/>
              <a:gd name="f147" fmla="val 326962"/>
              <a:gd name="f148" fmla="val 310212"/>
              <a:gd name="f149" fmla="val 272252"/>
              <a:gd name="f150" fmla="val 332906"/>
              <a:gd name="f151" fmla="val 228924"/>
              <a:gd name="f152" fmla="val 363513"/>
              <a:gd name="f153" fmla="val 187549"/>
              <a:gd name="f154" fmla="val 366006"/>
              <a:gd name="f155" fmla="val 184188"/>
              <a:gd name="f156" fmla="val 368788"/>
              <a:gd name="f157" fmla="val 181044"/>
              <a:gd name="f158" fmla="val 371716"/>
              <a:gd name="f159" fmla="val 178045"/>
              <a:gd name="f160" fmla="val 372511"/>
              <a:gd name="f161" fmla="val 177250"/>
              <a:gd name="f162" fmla="val 374209"/>
              <a:gd name="f163" fmla="val 177322"/>
              <a:gd name="f164" fmla="val 376739"/>
              <a:gd name="f165" fmla="val 176672"/>
              <a:gd name="f166" fmla="val 382376"/>
              <a:gd name="f167" fmla="val 185633"/>
              <a:gd name="f168" fmla="val 376233"/>
              <a:gd name="f169" fmla="val 195643"/>
              <a:gd name="f170" fmla="val 379196"/>
              <a:gd name="f171" fmla="val 206592"/>
              <a:gd name="f172" fmla="val 379702"/>
              <a:gd name="f173" fmla="val 203954"/>
              <a:gd name="f174" fmla="val 380063"/>
              <a:gd name="f175" fmla="val 202798"/>
              <a:gd name="f176" fmla="val 380135"/>
              <a:gd name="f177" fmla="val 201606"/>
              <a:gd name="f178" fmla="val 382557"/>
              <a:gd name="f179" fmla="val 165108"/>
              <a:gd name="f180" fmla="val 399540"/>
              <a:gd name="f181" fmla="val 136705"/>
              <a:gd name="f182" fmla="val 427907"/>
              <a:gd name="f183" fmla="val 114301"/>
              <a:gd name="f184" fmla="val 441639"/>
              <a:gd name="f185" fmla="val 103460"/>
              <a:gd name="f186" fmla="val 454612"/>
              <a:gd name="f187" fmla="val 91644"/>
              <a:gd name="f188" fmla="val 468163"/>
              <a:gd name="f189" fmla="val 80514"/>
              <a:gd name="f190" fmla="val 472824"/>
              <a:gd name="f191" fmla="val 76683"/>
              <a:gd name="f192" fmla="val 477594"/>
              <a:gd name="f193" fmla="val 72419"/>
              <a:gd name="f194" fmla="val 486700"/>
              <a:gd name="f195" fmla="val 72889"/>
              <a:gd name="f196" fmla="val 485075"/>
              <a:gd name="f197" fmla="val 89078"/>
              <a:gd name="f198" fmla="val 474089"/>
              <a:gd name="f199" fmla="val 101292"/>
              <a:gd name="f200" fmla="val 474812"/>
              <a:gd name="f201" fmla="val 117914"/>
              <a:gd name="f202" fmla="val 481208"/>
              <a:gd name="f203" fmla="val 107001"/>
              <a:gd name="f204" fmla="val 488543"/>
              <a:gd name="f205" fmla="val 96486"/>
              <a:gd name="f206" fmla="val 493783"/>
              <a:gd name="f207" fmla="val 85067"/>
              <a:gd name="f208" fmla="val 506178"/>
              <a:gd name="f209" fmla="val 58145"/>
              <a:gd name="f210" fmla="val 526089"/>
              <a:gd name="f211" fmla="val 40547"/>
              <a:gd name="f212" fmla="val 553769"/>
              <a:gd name="f213" fmla="val 29815"/>
              <a:gd name="f214" fmla="val 581919"/>
              <a:gd name="f215" fmla="val 18902"/>
              <a:gd name="f216" fmla="val 610069"/>
              <a:gd name="f217" fmla="val 8314"/>
              <a:gd name="f218" fmla="val 639665"/>
              <a:gd name="f219" fmla="val 2134"/>
              <a:gd name="f220" fmla="val 645519"/>
              <a:gd name="f221" fmla="val 906"/>
              <a:gd name="f222" fmla="val 651626"/>
              <a:gd name="f223" fmla="val -2274"/>
              <a:gd name="f224" fmla="val 657191"/>
              <a:gd name="f225" fmla="val 2713"/>
              <a:gd name="f226" fmla="val 657841"/>
              <a:gd name="f227" fmla="val 6362"/>
              <a:gd name="f228" fmla="val 655492"/>
              <a:gd name="f229" fmla="val 8241"/>
              <a:gd name="f230" fmla="val 653432"/>
              <a:gd name="f231" fmla="val 9976"/>
              <a:gd name="f232" fmla="val 623910"/>
              <a:gd name="f233" fmla="val 34910"/>
              <a:gd name="f234" fmla="val 606745"/>
              <a:gd name="f235" fmla="val 67396"/>
              <a:gd name="f236" fmla="val 596988"/>
              <a:gd name="f237" fmla="val 104038"/>
              <a:gd name="f238" fmla="val 593736"/>
              <a:gd name="f239" fmla="val 116324"/>
              <a:gd name="f240" fmla="val 587882"/>
              <a:gd name="f241" fmla="val 125069"/>
              <a:gd name="f242" fmla="val 576716"/>
              <a:gd name="f243" fmla="val 131646"/>
              <a:gd name="f244" fmla="val 558575"/>
              <a:gd name="f245" fmla="val 142306"/>
              <a:gd name="f246" fmla="val 542639"/>
              <a:gd name="f247" fmla="val 155966"/>
              <a:gd name="f248" fmla="val 530389"/>
              <a:gd name="f249" fmla="val 174467"/>
              <a:gd name="f250" fmla="val 535918"/>
              <a:gd name="f251" fmla="val 171251"/>
              <a:gd name="f252" fmla="val 541483"/>
              <a:gd name="f253" fmla="val 168035"/>
              <a:gd name="f254" fmla="val 546976"/>
              <a:gd name="f255" fmla="val 164783"/>
              <a:gd name="f256" fmla="val 556046"/>
              <a:gd name="f257" fmla="val 159435"/>
              <a:gd name="f258" fmla="val 565152"/>
              <a:gd name="f259" fmla="val 154123"/>
              <a:gd name="f260" fmla="val 575415"/>
              <a:gd name="f261" fmla="val 151413"/>
              <a:gd name="f262" fmla="val 582064"/>
              <a:gd name="f263" fmla="val 149678"/>
              <a:gd name="f264" fmla="val 587412"/>
              <a:gd name="f265" fmla="val 151955"/>
              <a:gd name="f266" fmla="val 586653"/>
              <a:gd name="f267" fmla="val 159362"/>
              <a:gd name="f268" fmla="val 584340"/>
              <a:gd name="f269" fmla="val 181008"/>
              <a:gd name="f270" fmla="val 586472"/>
              <a:gd name="f271" fmla="val 202762"/>
              <a:gd name="f272" fmla="val 563490"/>
              <a:gd name="f273" fmla="val 218553"/>
              <a:gd name="f274" fmla="val 536460"/>
              <a:gd name="f275" fmla="val 237091"/>
              <a:gd name="f276" fmla="val 263109"/>
              <a:gd name="f277" fmla="val 495265"/>
              <a:gd name="f278" fmla="val 289850"/>
              <a:gd name="f279" fmla="val 506756"/>
              <a:gd name="f280" fmla="val 281394"/>
              <a:gd name="f281" fmla="val 517994"/>
              <a:gd name="f282" fmla="val 272577"/>
              <a:gd name="f283" fmla="val 529775"/>
              <a:gd name="f284" fmla="val 264591"/>
              <a:gd name="f285" fmla="val 541953"/>
              <a:gd name="f286" fmla="val 256352"/>
              <a:gd name="f287" fmla="val 554419"/>
              <a:gd name="f288" fmla="val 248438"/>
              <a:gd name="f289" fmla="val 567248"/>
              <a:gd name="f290" fmla="val 241247"/>
              <a:gd name="f291" fmla="val 577728"/>
              <a:gd name="f292" fmla="val 235357"/>
              <a:gd name="f293" fmla="val 580474"/>
              <a:gd name="f294" fmla="val 237380"/>
              <a:gd name="f295" fmla="val 580329"/>
              <a:gd name="f296" fmla="val 249992"/>
              <a:gd name="f297" fmla="val 579932"/>
              <a:gd name="f298" fmla="val 278178"/>
              <a:gd name="f299" fmla="val 574909"/>
              <a:gd name="f300" fmla="val 305678"/>
              <a:gd name="f301" fmla="val 568585"/>
              <a:gd name="f302" fmla="val 333069"/>
              <a:gd name="f303" fmla="val 566128"/>
              <a:gd name="f304" fmla="val 343693"/>
              <a:gd name="f305" fmla="val 559226"/>
              <a:gd name="f306" fmla="val 349836"/>
              <a:gd name="f307" fmla="val 550878"/>
              <a:gd name="f308" fmla="val 355401"/>
              <a:gd name="f309" fmla="val 520922"/>
              <a:gd name="f310" fmla="val 375348"/>
              <a:gd name="f311" fmla="val 494181"/>
              <a:gd name="f312" fmla="val 398909"/>
              <a:gd name="f313" fmla="val 471596"/>
              <a:gd name="f314" fmla="val 427022"/>
              <a:gd name="f315" fmla="val 469175"/>
              <a:gd name="f316" fmla="val 430022"/>
              <a:gd name="f317" fmla="val 464802"/>
              <a:gd name="f318" fmla="val 432009"/>
              <a:gd name="f319" fmla="val 465561"/>
              <a:gd name="f320" fmla="val 438225"/>
              <a:gd name="f321" fmla="val 490314"/>
              <a:gd name="f322" fmla="val 417916"/>
              <a:gd name="f323" fmla="val 516838"/>
              <a:gd name="f324" fmla="val 401763"/>
              <a:gd name="f325" fmla="val 545314"/>
              <a:gd name="f326" fmla="val 385574"/>
              <a:gd name="f327" fmla="val 548674"/>
              <a:gd name="f328" fmla="val 397138"/>
              <a:gd name="f329" fmla="val 543326"/>
              <a:gd name="f330" fmla="val 404184"/>
              <a:gd name="f331" fmla="val 539893"/>
              <a:gd name="f332" fmla="val 411303"/>
              <a:gd name="f333" fmla="val 517561"/>
              <a:gd name="f334" fmla="val 457666"/>
              <a:gd name="f335" fmla="val 489013"/>
              <a:gd name="f336" fmla="val 500017"/>
              <a:gd name="f337" fmla="val 455841"/>
              <a:gd name="f338" fmla="val 539297"/>
              <a:gd name="f339" fmla="val 442796"/>
              <a:gd name="f340" fmla="val 554727"/>
              <a:gd name="f341" fmla="val 429280"/>
              <a:gd name="f342" fmla="val 569796"/>
              <a:gd name="f343" fmla="val 347902"/>
              <a:gd name="f344" fmla="val 1098539"/>
              <a:gd name="f345" fmla="val 1098431"/>
              <a:gd name="f346" fmla="val 1098359"/>
              <a:gd name="f347" fmla="val 419415"/>
              <a:gd name="f348" fmla="val 490965"/>
              <a:gd name="f349" fmla="val 562478"/>
              <a:gd name="f350" fmla="val 564574"/>
              <a:gd name="f351" fmla="val 566706"/>
              <a:gd name="f352" fmla="val 1098214"/>
              <a:gd name="f353" fmla="val 579065"/>
              <a:gd name="f354" fmla="val 1099081"/>
              <a:gd name="f355" fmla="val 586002"/>
              <a:gd name="f356" fmla="val 1094637"/>
              <a:gd name="f357" fmla="val 590773"/>
              <a:gd name="f358" fmla="val 1085494"/>
              <a:gd name="f359" fmla="val 605010"/>
              <a:gd name="f360" fmla="val 1058103"/>
              <a:gd name="f361" fmla="val 620513"/>
              <a:gd name="f362" fmla="val 1031145"/>
              <a:gd name="f363" fmla="val 627921"/>
              <a:gd name="f364" fmla="val 1000972"/>
              <a:gd name="f365" fmla="val 653613"/>
              <a:gd name="f366" fmla="val 896719"/>
              <a:gd name="f367" fmla="val 626981"/>
              <a:gd name="f368" fmla="val 805692"/>
              <a:gd name="f369" fmla="val 556913"/>
              <a:gd name="f370" fmla="val 725976"/>
              <a:gd name="f371" fmla="val 551204"/>
              <a:gd name="f372" fmla="val 719472"/>
              <a:gd name="f373" fmla="val 545349"/>
              <a:gd name="f374" fmla="val 717123"/>
              <a:gd name="f375" fmla="val 536677"/>
              <a:gd name="f376" fmla="val 718568"/>
              <a:gd name="f377" fmla="val 509719"/>
              <a:gd name="f378" fmla="val 723049"/>
              <a:gd name="f379" fmla="val 482437"/>
              <a:gd name="f380" fmla="val 724350"/>
              <a:gd name="f381" fmla="val 455190"/>
              <a:gd name="f382" fmla="val 726410"/>
              <a:gd name="f383" fmla="val 426498"/>
              <a:gd name="f384" fmla="val 728578"/>
              <a:gd name="f385" fmla="val 397806"/>
              <a:gd name="f386" fmla="val 729301"/>
              <a:gd name="f387" fmla="val 369114"/>
              <a:gd name="f388" fmla="val 730927"/>
              <a:gd name="f389" fmla="val 316680"/>
              <a:gd name="f390" fmla="val 733890"/>
              <a:gd name="f391" fmla="val 264356"/>
              <a:gd name="f392" fmla="val 738732"/>
              <a:gd name="f393" fmla="val 211741"/>
              <a:gd name="f394" fmla="val 734613"/>
              <a:gd name="f395" fmla="val 194143"/>
              <a:gd name="f396" fmla="val 733240"/>
              <a:gd name="f397" fmla="val 177014"/>
              <a:gd name="f398" fmla="val 730240"/>
              <a:gd name="f399" fmla="val 160031"/>
              <a:gd name="f400" fmla="val 725940"/>
              <a:gd name="f401" fmla="val 151069"/>
              <a:gd name="f402" fmla="val 723664"/>
              <a:gd name="f403" fmla="val 144600"/>
              <a:gd name="f404" fmla="val 724712"/>
              <a:gd name="f405" fmla="val 137879"/>
              <a:gd name="f406" fmla="val 732445"/>
              <a:gd name="f407" fmla="val 87397"/>
              <a:gd name="f408" fmla="val 790479"/>
              <a:gd name="f409" fmla="val 61921"/>
              <a:gd name="f410" fmla="val 857620"/>
              <a:gd name="f411" fmla="val 62355"/>
              <a:gd name="f412" fmla="val 934554"/>
              <a:gd name="f413" fmla="val 62644"/>
              <a:gd name="f414" fmla="val 983627"/>
              <a:gd name="f415" fmla="val 80206"/>
              <a:gd name="f416" fmla="val 1027387"/>
              <a:gd name="f417" fmla="val 101490"/>
              <a:gd name="f418" fmla="val 1070642"/>
              <a:gd name="f419" fmla="val 111752"/>
              <a:gd name="f420" fmla="val 1091529"/>
              <a:gd name="f421" fmla="val 121690"/>
              <a:gd name="f422" fmla="val 1106851"/>
              <a:gd name="f423" fmla="val 148142"/>
              <a:gd name="f424" fmla="val 1098828"/>
              <a:gd name="f425" fmla="val 153273"/>
              <a:gd name="f426" fmla="val 1097274"/>
              <a:gd name="f427" fmla="val 159308"/>
              <a:gd name="f428" fmla="val 164909"/>
              <a:gd name="f429" fmla="val 225907"/>
              <a:gd name="f430" fmla="val 286941"/>
              <a:gd name="f431" fmla="val 347938"/>
              <a:gd name="f432" fmla="val 470439"/>
              <a:gd name="f433" fmla="val 676361"/>
              <a:gd name="f434" fmla="val 676651"/>
              <a:gd name="f435" fmla="val 676904"/>
              <a:gd name="f436" fmla="val 470475"/>
              <a:gd name="f437" fmla="val 677192"/>
              <a:gd name="f438" fmla="val 483087"/>
              <a:gd name="f439" fmla="val 495662"/>
              <a:gd name="f440" fmla="val 508274"/>
              <a:gd name="f441" fmla="val 515284"/>
              <a:gd name="f442" fmla="val 522223"/>
              <a:gd name="f443" fmla="val 676723"/>
              <a:gd name="f444" fmla="val 528908"/>
              <a:gd name="f445" fmla="val 674193"/>
              <a:gd name="f446" fmla="val 545097"/>
              <a:gd name="f447" fmla="val 668158"/>
              <a:gd name="f448" fmla="val 547988"/>
              <a:gd name="f449" fmla="val 656595"/>
              <a:gd name="f450" fmla="val 536243"/>
              <a:gd name="f451" fmla="val 643694"/>
              <a:gd name="f452" fmla="val 527137"/>
              <a:gd name="f453" fmla="val 633685"/>
              <a:gd name="f454" fmla="val 514851"/>
              <a:gd name="f455" fmla="val 630288"/>
              <a:gd name="f456" fmla="val 502203"/>
              <a:gd name="f457" fmla="val 629529"/>
              <a:gd name="f458" fmla="val 474270"/>
              <a:gd name="f459" fmla="val 627867"/>
              <a:gd name="f460" fmla="val 446264"/>
              <a:gd name="f461" fmla="val 627686"/>
              <a:gd name="f462" fmla="val 418404"/>
              <a:gd name="f463" fmla="val 631083"/>
              <a:gd name="f464" fmla="val 353214"/>
              <a:gd name="f465" fmla="val 639069"/>
              <a:gd name="f466" fmla="val 288133"/>
              <a:gd name="f467" fmla="val 648428"/>
              <a:gd name="f468" fmla="val 222040"/>
              <a:gd name="f469" fmla="val 642249"/>
              <a:gd name="f470" fmla="val 206068"/>
              <a:gd name="f471" fmla="val 640731"/>
              <a:gd name="f472" fmla="val 189879"/>
              <a:gd name="f473" fmla="val 641707"/>
              <a:gd name="f474" fmla="val 173798"/>
              <a:gd name="f475" fmla="val 167511"/>
              <a:gd name="f476" fmla="val 161223"/>
              <a:gd name="f477" fmla="val 641852"/>
              <a:gd name="f478" fmla="val 155369"/>
              <a:gd name="f479" fmla="val 644851"/>
              <a:gd name="f480" fmla="val 150274"/>
              <a:gd name="f481" fmla="val 647453"/>
              <a:gd name="f482" fmla="val 144998"/>
              <a:gd name="f483" fmla="val 650271"/>
              <a:gd name="f484" fmla="val 144311"/>
              <a:gd name="f485" fmla="val 656450"/>
              <a:gd name="f486" fmla="val 143552"/>
              <a:gd name="f487" fmla="val 663172"/>
              <a:gd name="f488" fmla="val 149154"/>
              <a:gd name="f489" fmla="val 666099"/>
              <a:gd name="f490" fmla="val 154032"/>
              <a:gd name="f491" fmla="val 668773"/>
              <a:gd name="f492" fmla="val 162054"/>
              <a:gd name="f493" fmla="val 673218"/>
              <a:gd name="f494" fmla="val 170763"/>
              <a:gd name="f495" fmla="val 675675"/>
              <a:gd name="f496" fmla="val 179725"/>
              <a:gd name="f497" fmla="val 677482"/>
              <a:gd name="f498" fmla="val 230243"/>
              <a:gd name="f499" fmla="val 687528"/>
              <a:gd name="f500" fmla="val 281231"/>
              <a:gd name="f501" fmla="val 687058"/>
              <a:gd name="f502" fmla="val 332291"/>
              <a:gd name="f503" fmla="val 684528"/>
              <a:gd name="f504" fmla="val 378365"/>
              <a:gd name="f505" fmla="val 682252"/>
              <a:gd name="f506" fmla="val 424366"/>
              <a:gd name="f507" fmla="val 679108"/>
              <a:gd name="f508" fmla="val 410020"/>
              <a:gd name="f509" fmla="val 320710"/>
              <a:gd name="f510" fmla="val 406009"/>
              <a:gd name="f511" fmla="val 325155"/>
              <a:gd name="f512" fmla="val 404708"/>
              <a:gd name="f513" fmla="val 326022"/>
              <a:gd name="f514" fmla="val 404274"/>
              <a:gd name="f515" fmla="val 327178"/>
              <a:gd name="f516" fmla="val 383315"/>
              <a:gd name="f517" fmla="val 384490"/>
              <a:gd name="f518" fmla="val 365898"/>
              <a:gd name="f519" fmla="val 442850"/>
              <a:gd name="f520" fmla="val 357623"/>
              <a:gd name="f521" fmla="val 503450"/>
              <a:gd name="f522" fmla="val 354298"/>
              <a:gd name="f523" fmla="val 527661"/>
              <a:gd name="f524" fmla="val 351082"/>
              <a:gd name="f525" fmla="val 552053"/>
              <a:gd name="f526" fmla="val 352274"/>
              <a:gd name="f527" fmla="val 576662"/>
              <a:gd name="f528" fmla="val 352600"/>
              <a:gd name="f529" fmla="val 583600"/>
              <a:gd name="f530" fmla="val 351841"/>
              <a:gd name="f531" fmla="val 591839"/>
              <a:gd name="f532" fmla="val 361923"/>
              <a:gd name="f533" fmla="val 592200"/>
              <a:gd name="f534" fmla="val 371462"/>
              <a:gd name="f535" fmla="val 592526"/>
              <a:gd name="f536" fmla="val 372619"/>
              <a:gd name="f537" fmla="val 584720"/>
              <a:gd name="f538" fmla="val 373595"/>
              <a:gd name="f539" fmla="val 577674"/>
              <a:gd name="f540" fmla="val 374534"/>
              <a:gd name="f541" fmla="val 570736"/>
              <a:gd name="f542" fmla="val 375293"/>
              <a:gd name="f543" fmla="val 563761"/>
              <a:gd name="f544" fmla="val 375474"/>
              <a:gd name="f545" fmla="val 556787"/>
              <a:gd name="f546" fmla="val 376811"/>
              <a:gd name="f547" fmla="val 508401"/>
              <a:gd name="f548" fmla="val 382809"/>
              <a:gd name="f549" fmla="val 460521"/>
              <a:gd name="f550" fmla="val 391482"/>
              <a:gd name="f551" fmla="val 412965"/>
              <a:gd name="f552" fmla="val 396866"/>
              <a:gd name="f553" fmla="val 383479"/>
              <a:gd name="f554" fmla="val 403262"/>
              <a:gd name="f555" fmla="val 354208"/>
              <a:gd name="f556" fmla="+- 0 0 -90"/>
              <a:gd name="f557" fmla="*/ f3 1 700424"/>
              <a:gd name="f558" fmla="*/ f4 1 1161933"/>
              <a:gd name="f559" fmla="val f5"/>
              <a:gd name="f560" fmla="val f6"/>
              <a:gd name="f561" fmla="val f7"/>
              <a:gd name="f562" fmla="*/ f556 f0 1"/>
              <a:gd name="f563" fmla="+- f561 0 f559"/>
              <a:gd name="f564" fmla="+- f560 0 f559"/>
              <a:gd name="f565" fmla="*/ f562 1 f2"/>
              <a:gd name="f566" fmla="*/ f564 1 700424"/>
              <a:gd name="f567" fmla="*/ f563 1 1161933"/>
              <a:gd name="f568" fmla="*/ 413019 f564 1"/>
              <a:gd name="f569" fmla="*/ 588406 f563 1"/>
              <a:gd name="f570" fmla="*/ 467657 f564 1"/>
              <a:gd name="f571" fmla="*/ 587141 f563 1"/>
              <a:gd name="f572" fmla="*/ 538158 f564 1"/>
              <a:gd name="f573" fmla="*/ 594622 f563 1"/>
              <a:gd name="f574" fmla="*/ 587809 f564 1"/>
              <a:gd name="f575" fmla="*/ 658149 f563 1"/>
              <a:gd name="f576" fmla="*/ 599482 f564 1"/>
              <a:gd name="f577" fmla="*/ 683733 f563 1"/>
              <a:gd name="f578" fmla="*/ 697085 f564 1"/>
              <a:gd name="f579" fmla="*/ 883457 f563 1"/>
              <a:gd name="f580" fmla="*/ 642411 f564 1"/>
              <a:gd name="f581" fmla="*/ 1124376 f563 1"/>
              <a:gd name="f582" fmla="*/ 581052 f564 1"/>
              <a:gd name="f583" fmla="*/ 1160802 f563 1"/>
              <a:gd name="f584" fmla="*/ 400336 f564 1"/>
              <a:gd name="f585" fmla="*/ 1160440 f563 1"/>
              <a:gd name="f586" fmla="*/ 181568 f564 1"/>
              <a:gd name="f587" fmla="*/ 1159465 f563 1"/>
              <a:gd name="f588" fmla="*/ 131086 f564 1"/>
              <a:gd name="f589" fmla="*/ 1159248 f563 1"/>
              <a:gd name="f590" fmla="*/ 51514 f564 1"/>
              <a:gd name="f591" fmla="*/ 1113536 f563 1"/>
              <a:gd name="f592" fmla="*/ 27989 f564 1"/>
              <a:gd name="f593" fmla="*/ 790190 f563 1"/>
              <a:gd name="f594" fmla="*/ 88445 f564 1"/>
              <a:gd name="f595" fmla="*/ 694935 f563 1"/>
              <a:gd name="f596" fmla="*/ 93865 f564 1"/>
              <a:gd name="f597" fmla="*/ 676289 f563 1"/>
              <a:gd name="f598" fmla="*/ 134518 f564 1"/>
              <a:gd name="f599" fmla="*/ 597512 f563 1"/>
              <a:gd name="f600" fmla="*/ 179652 f564 1"/>
              <a:gd name="f601" fmla="*/ 588840 f563 1"/>
              <a:gd name="f602" fmla="*/ 282712 f564 1"/>
              <a:gd name="f603" fmla="*/ 590647 f563 1"/>
              <a:gd name="f604" fmla="*/ 295794 f564 1"/>
              <a:gd name="f605" fmla="*/ 573410 f563 1"/>
              <a:gd name="f606" fmla="*/ 290735 f564 1"/>
              <a:gd name="f607" fmla="*/ 352835 f563 1"/>
              <a:gd name="f608" fmla="*/ 294673 f564 1"/>
              <a:gd name="f609" fmla="*/ 338706 f563 1"/>
              <a:gd name="f610" fmla="*/ 301503 f564 1"/>
              <a:gd name="f611" fmla="*/ 334839 f563 1"/>
              <a:gd name="f612" fmla="*/ 320438 f564 1"/>
              <a:gd name="f613" fmla="*/ 412568 f563 1"/>
              <a:gd name="f614" fmla="*/ 316283 f564 1"/>
              <a:gd name="f615" fmla="*/ 326962 f563 1"/>
              <a:gd name="f616" fmla="*/ 363513 f564 1"/>
              <a:gd name="f617" fmla="*/ 187549 f563 1"/>
              <a:gd name="f618" fmla="*/ 371716 f564 1"/>
              <a:gd name="f619" fmla="*/ 178045 f563 1"/>
              <a:gd name="f620" fmla="*/ 376739 f564 1"/>
              <a:gd name="f621" fmla="*/ 176672 f563 1"/>
              <a:gd name="f622" fmla="*/ 379196 f564 1"/>
              <a:gd name="f623" fmla="*/ 206592 f563 1"/>
              <a:gd name="f624" fmla="*/ 380135 f564 1"/>
              <a:gd name="f625" fmla="*/ 201606 f563 1"/>
              <a:gd name="f626" fmla="*/ 427907 f564 1"/>
              <a:gd name="f627" fmla="*/ 114301 f563 1"/>
              <a:gd name="f628" fmla="*/ 468163 f564 1"/>
              <a:gd name="f629" fmla="*/ 80514 f563 1"/>
              <a:gd name="f630" fmla="*/ 486700 f564 1"/>
              <a:gd name="f631" fmla="*/ 72889 f563 1"/>
              <a:gd name="f632" fmla="*/ 474812 f564 1"/>
              <a:gd name="f633" fmla="*/ 117914 f563 1"/>
              <a:gd name="f634" fmla="*/ 493783 f564 1"/>
              <a:gd name="f635" fmla="*/ 85067 f563 1"/>
              <a:gd name="f636" fmla="*/ 553769 f564 1"/>
              <a:gd name="f637" fmla="*/ 29815 f563 1"/>
              <a:gd name="f638" fmla="*/ 639665 f564 1"/>
              <a:gd name="f639" fmla="*/ 2134 f563 1"/>
              <a:gd name="f640" fmla="*/ 657191 f564 1"/>
              <a:gd name="f641" fmla="*/ 2713 f563 1"/>
              <a:gd name="f642" fmla="*/ 653432 f564 1"/>
              <a:gd name="f643" fmla="*/ 9976 f563 1"/>
              <a:gd name="f644" fmla="*/ 596988 f564 1"/>
              <a:gd name="f645" fmla="*/ 104038 f563 1"/>
              <a:gd name="f646" fmla="*/ 576716 f564 1"/>
              <a:gd name="f647" fmla="*/ 131646 f563 1"/>
              <a:gd name="f648" fmla="*/ 530389 f564 1"/>
              <a:gd name="f649" fmla="*/ 174467 f563 1"/>
              <a:gd name="f650" fmla="*/ 546976 f564 1"/>
              <a:gd name="f651" fmla="*/ 164783 f563 1"/>
              <a:gd name="f652" fmla="*/ 575415 f564 1"/>
              <a:gd name="f653" fmla="*/ 151413 f563 1"/>
              <a:gd name="f654" fmla="*/ 586653 f564 1"/>
              <a:gd name="f655" fmla="*/ 159362 f563 1"/>
              <a:gd name="f656" fmla="*/ 563490 f564 1"/>
              <a:gd name="f657" fmla="*/ 218553 f563 1"/>
              <a:gd name="f658" fmla="*/ 495265 f564 1"/>
              <a:gd name="f659" fmla="*/ 289850 f563 1"/>
              <a:gd name="f660" fmla="*/ 529775 f564 1"/>
              <a:gd name="f661" fmla="*/ 264591 f563 1"/>
              <a:gd name="f662" fmla="*/ 567248 f564 1"/>
              <a:gd name="f663" fmla="*/ 241247 f563 1"/>
              <a:gd name="f664" fmla="*/ 580329 f564 1"/>
              <a:gd name="f665" fmla="*/ 249992 f563 1"/>
              <a:gd name="f666" fmla="*/ 568585 f564 1"/>
              <a:gd name="f667" fmla="*/ 333069 f563 1"/>
              <a:gd name="f668" fmla="*/ 550878 f564 1"/>
              <a:gd name="f669" fmla="*/ 355401 f563 1"/>
              <a:gd name="f670" fmla="*/ 471596 f564 1"/>
              <a:gd name="f671" fmla="*/ 427022 f563 1"/>
              <a:gd name="f672" fmla="*/ 465561 f564 1"/>
              <a:gd name="f673" fmla="*/ 438225 f563 1"/>
              <a:gd name="f674" fmla="*/ 545314 f564 1"/>
              <a:gd name="f675" fmla="*/ 385574 f563 1"/>
              <a:gd name="f676" fmla="*/ 539893 f564 1"/>
              <a:gd name="f677" fmla="*/ 411303 f563 1"/>
              <a:gd name="f678" fmla="*/ 455841 f564 1"/>
              <a:gd name="f679" fmla="*/ 539297 f563 1"/>
              <a:gd name="f680" fmla="*/ 347902 f564 1"/>
              <a:gd name="f681" fmla="*/ 1098539 f563 1"/>
              <a:gd name="f682" fmla="*/ 1098359 f563 1"/>
              <a:gd name="f683" fmla="*/ 562478 f564 1"/>
              <a:gd name="f684" fmla="*/ 568802 f564 1"/>
              <a:gd name="f685" fmla="*/ 590773 f564 1"/>
              <a:gd name="f686" fmla="*/ 1085494 f563 1"/>
              <a:gd name="f687" fmla="*/ 627921 f564 1"/>
              <a:gd name="f688" fmla="*/ 1000972 f563 1"/>
              <a:gd name="f689" fmla="*/ 556913 f564 1"/>
              <a:gd name="f690" fmla="*/ 725976 f563 1"/>
              <a:gd name="f691" fmla="*/ 536677 f564 1"/>
              <a:gd name="f692" fmla="*/ 718568 f563 1"/>
              <a:gd name="f693" fmla="*/ 455190 f564 1"/>
              <a:gd name="f694" fmla="*/ 726410 f563 1"/>
              <a:gd name="f695" fmla="*/ 369114 f564 1"/>
              <a:gd name="f696" fmla="*/ 730927 f563 1"/>
              <a:gd name="f697" fmla="*/ 211741 f564 1"/>
              <a:gd name="f698" fmla="*/ 734613 f563 1"/>
              <a:gd name="f699" fmla="*/ 160031 f564 1"/>
              <a:gd name="f700" fmla="*/ 725940 f563 1"/>
              <a:gd name="f701" fmla="*/ 137879 f564 1"/>
              <a:gd name="f702" fmla="*/ 732445 f563 1"/>
              <a:gd name="f703" fmla="*/ 62355 f564 1"/>
              <a:gd name="f704" fmla="*/ 934554 f563 1"/>
              <a:gd name="f705" fmla="*/ 101490 f564 1"/>
              <a:gd name="f706" fmla="*/ 1070642 f563 1"/>
              <a:gd name="f707" fmla="*/ 148142 f564 1"/>
              <a:gd name="f708" fmla="*/ 1098828 f563 1"/>
              <a:gd name="f709" fmla="*/ 164909 f564 1"/>
              <a:gd name="f710" fmla="*/ 347938 f564 1"/>
              <a:gd name="f711" fmla="*/ 470439 f564 1"/>
              <a:gd name="f712" fmla="*/ 676361 f563 1"/>
              <a:gd name="f713" fmla="*/ 470475 f564 1"/>
              <a:gd name="f714" fmla="*/ 677192 f563 1"/>
              <a:gd name="f715" fmla="*/ 508274 f564 1"/>
              <a:gd name="f716" fmla="*/ 528908 f564 1"/>
              <a:gd name="f717" fmla="*/ 674193 f563 1"/>
              <a:gd name="f718" fmla="*/ 536243 f564 1"/>
              <a:gd name="f719" fmla="*/ 643694 f563 1"/>
              <a:gd name="f720" fmla="*/ 502203 f564 1"/>
              <a:gd name="f721" fmla="*/ 629529 f563 1"/>
              <a:gd name="f722" fmla="*/ 418404 f564 1"/>
              <a:gd name="f723" fmla="*/ 631083 f563 1"/>
              <a:gd name="f724" fmla="*/ 222040 f564 1"/>
              <a:gd name="f725" fmla="*/ 642249 f563 1"/>
              <a:gd name="f726" fmla="*/ 173798 f564 1"/>
              <a:gd name="f727" fmla="*/ 641707 f563 1"/>
              <a:gd name="f728" fmla="*/ 155369 f564 1"/>
              <a:gd name="f729" fmla="*/ 644851 f563 1"/>
              <a:gd name="f730" fmla="*/ 144311 f564 1"/>
              <a:gd name="f731" fmla="*/ 656450 f563 1"/>
              <a:gd name="f732" fmla="*/ 154032 f564 1"/>
              <a:gd name="f733" fmla="*/ 668773 f563 1"/>
              <a:gd name="f734" fmla="*/ 179725 f564 1"/>
              <a:gd name="f735" fmla="*/ 677482 f563 1"/>
              <a:gd name="f736" fmla="*/ 332291 f564 1"/>
              <a:gd name="f737" fmla="*/ 684528 f563 1"/>
              <a:gd name="f738" fmla="*/ 410020 f564 1"/>
              <a:gd name="f739" fmla="*/ 320710 f563 1"/>
              <a:gd name="f740" fmla="*/ 404274 f564 1"/>
              <a:gd name="f741" fmla="*/ 327178 f563 1"/>
              <a:gd name="f742" fmla="*/ 357623 f564 1"/>
              <a:gd name="f743" fmla="*/ 503450 f563 1"/>
              <a:gd name="f744" fmla="*/ 352274 f564 1"/>
              <a:gd name="f745" fmla="*/ 576662 f563 1"/>
              <a:gd name="f746" fmla="*/ 361923 f564 1"/>
              <a:gd name="f747" fmla="*/ 592200 f563 1"/>
              <a:gd name="f748" fmla="*/ 373595 f564 1"/>
              <a:gd name="f749" fmla="*/ 577674 f563 1"/>
              <a:gd name="f750" fmla="*/ 375474 f564 1"/>
              <a:gd name="f751" fmla="*/ 556787 f563 1"/>
              <a:gd name="f752" fmla="*/ 391482 f564 1"/>
              <a:gd name="f753" fmla="*/ 412965 f563 1"/>
              <a:gd name="f754" fmla="+- f565 0 f1"/>
              <a:gd name="f755" fmla="*/ f568 1 700424"/>
              <a:gd name="f756" fmla="*/ f569 1 1161933"/>
              <a:gd name="f757" fmla="*/ f570 1 700424"/>
              <a:gd name="f758" fmla="*/ f571 1 1161933"/>
              <a:gd name="f759" fmla="*/ f572 1 700424"/>
              <a:gd name="f760" fmla="*/ f573 1 1161933"/>
              <a:gd name="f761" fmla="*/ f574 1 700424"/>
              <a:gd name="f762" fmla="*/ f575 1 1161933"/>
              <a:gd name="f763" fmla="*/ f576 1 700424"/>
              <a:gd name="f764" fmla="*/ f577 1 1161933"/>
              <a:gd name="f765" fmla="*/ f578 1 700424"/>
              <a:gd name="f766" fmla="*/ f579 1 1161933"/>
              <a:gd name="f767" fmla="*/ f580 1 700424"/>
              <a:gd name="f768" fmla="*/ f581 1 1161933"/>
              <a:gd name="f769" fmla="*/ f582 1 700424"/>
              <a:gd name="f770" fmla="*/ f583 1 1161933"/>
              <a:gd name="f771" fmla="*/ f584 1 700424"/>
              <a:gd name="f772" fmla="*/ f585 1 1161933"/>
              <a:gd name="f773" fmla="*/ f586 1 700424"/>
              <a:gd name="f774" fmla="*/ f587 1 1161933"/>
              <a:gd name="f775" fmla="*/ f588 1 700424"/>
              <a:gd name="f776" fmla="*/ f589 1 1161933"/>
              <a:gd name="f777" fmla="*/ f590 1 700424"/>
              <a:gd name="f778" fmla="*/ f591 1 1161933"/>
              <a:gd name="f779" fmla="*/ f592 1 700424"/>
              <a:gd name="f780" fmla="*/ f593 1 1161933"/>
              <a:gd name="f781" fmla="*/ f594 1 700424"/>
              <a:gd name="f782" fmla="*/ f595 1 1161933"/>
              <a:gd name="f783" fmla="*/ f596 1 700424"/>
              <a:gd name="f784" fmla="*/ f597 1 1161933"/>
              <a:gd name="f785" fmla="*/ f598 1 700424"/>
              <a:gd name="f786" fmla="*/ f599 1 1161933"/>
              <a:gd name="f787" fmla="*/ f600 1 700424"/>
              <a:gd name="f788" fmla="*/ f601 1 1161933"/>
              <a:gd name="f789" fmla="*/ f602 1 700424"/>
              <a:gd name="f790" fmla="*/ f603 1 1161933"/>
              <a:gd name="f791" fmla="*/ f604 1 700424"/>
              <a:gd name="f792" fmla="*/ f605 1 1161933"/>
              <a:gd name="f793" fmla="*/ f606 1 700424"/>
              <a:gd name="f794" fmla="*/ f607 1 1161933"/>
              <a:gd name="f795" fmla="*/ f608 1 700424"/>
              <a:gd name="f796" fmla="*/ f609 1 1161933"/>
              <a:gd name="f797" fmla="*/ f610 1 700424"/>
              <a:gd name="f798" fmla="*/ f611 1 1161933"/>
              <a:gd name="f799" fmla="*/ f612 1 700424"/>
              <a:gd name="f800" fmla="*/ f613 1 1161933"/>
              <a:gd name="f801" fmla="*/ f614 1 700424"/>
              <a:gd name="f802" fmla="*/ f615 1 1161933"/>
              <a:gd name="f803" fmla="*/ f616 1 700424"/>
              <a:gd name="f804" fmla="*/ f617 1 1161933"/>
              <a:gd name="f805" fmla="*/ f618 1 700424"/>
              <a:gd name="f806" fmla="*/ f619 1 1161933"/>
              <a:gd name="f807" fmla="*/ f620 1 700424"/>
              <a:gd name="f808" fmla="*/ f621 1 1161933"/>
              <a:gd name="f809" fmla="*/ f622 1 700424"/>
              <a:gd name="f810" fmla="*/ f623 1 1161933"/>
              <a:gd name="f811" fmla="*/ f624 1 700424"/>
              <a:gd name="f812" fmla="*/ f625 1 1161933"/>
              <a:gd name="f813" fmla="*/ f626 1 700424"/>
              <a:gd name="f814" fmla="*/ f627 1 1161933"/>
              <a:gd name="f815" fmla="*/ f628 1 700424"/>
              <a:gd name="f816" fmla="*/ f629 1 1161933"/>
              <a:gd name="f817" fmla="*/ f630 1 700424"/>
              <a:gd name="f818" fmla="*/ f631 1 1161933"/>
              <a:gd name="f819" fmla="*/ f632 1 700424"/>
              <a:gd name="f820" fmla="*/ f633 1 1161933"/>
              <a:gd name="f821" fmla="*/ f634 1 700424"/>
              <a:gd name="f822" fmla="*/ f635 1 1161933"/>
              <a:gd name="f823" fmla="*/ f636 1 700424"/>
              <a:gd name="f824" fmla="*/ f637 1 1161933"/>
              <a:gd name="f825" fmla="*/ f638 1 700424"/>
              <a:gd name="f826" fmla="*/ f639 1 1161933"/>
              <a:gd name="f827" fmla="*/ f640 1 700424"/>
              <a:gd name="f828" fmla="*/ f641 1 1161933"/>
              <a:gd name="f829" fmla="*/ f642 1 700424"/>
              <a:gd name="f830" fmla="*/ f643 1 1161933"/>
              <a:gd name="f831" fmla="*/ f644 1 700424"/>
              <a:gd name="f832" fmla="*/ f645 1 1161933"/>
              <a:gd name="f833" fmla="*/ f646 1 700424"/>
              <a:gd name="f834" fmla="*/ f647 1 1161933"/>
              <a:gd name="f835" fmla="*/ f648 1 700424"/>
              <a:gd name="f836" fmla="*/ f649 1 1161933"/>
              <a:gd name="f837" fmla="*/ f650 1 700424"/>
              <a:gd name="f838" fmla="*/ f651 1 1161933"/>
              <a:gd name="f839" fmla="*/ f652 1 700424"/>
              <a:gd name="f840" fmla="*/ f653 1 1161933"/>
              <a:gd name="f841" fmla="*/ f654 1 700424"/>
              <a:gd name="f842" fmla="*/ f655 1 1161933"/>
              <a:gd name="f843" fmla="*/ f656 1 700424"/>
              <a:gd name="f844" fmla="*/ f657 1 1161933"/>
              <a:gd name="f845" fmla="*/ f658 1 700424"/>
              <a:gd name="f846" fmla="*/ f659 1 1161933"/>
              <a:gd name="f847" fmla="*/ f660 1 700424"/>
              <a:gd name="f848" fmla="*/ f661 1 1161933"/>
              <a:gd name="f849" fmla="*/ f662 1 700424"/>
              <a:gd name="f850" fmla="*/ f663 1 1161933"/>
              <a:gd name="f851" fmla="*/ f664 1 700424"/>
              <a:gd name="f852" fmla="*/ f665 1 1161933"/>
              <a:gd name="f853" fmla="*/ f666 1 700424"/>
              <a:gd name="f854" fmla="*/ f667 1 1161933"/>
              <a:gd name="f855" fmla="*/ f668 1 700424"/>
              <a:gd name="f856" fmla="*/ f669 1 1161933"/>
              <a:gd name="f857" fmla="*/ f670 1 700424"/>
              <a:gd name="f858" fmla="*/ f671 1 1161933"/>
              <a:gd name="f859" fmla="*/ f672 1 700424"/>
              <a:gd name="f860" fmla="*/ f673 1 1161933"/>
              <a:gd name="f861" fmla="*/ f674 1 700424"/>
              <a:gd name="f862" fmla="*/ f675 1 1161933"/>
              <a:gd name="f863" fmla="*/ f676 1 700424"/>
              <a:gd name="f864" fmla="*/ f677 1 1161933"/>
              <a:gd name="f865" fmla="*/ f678 1 700424"/>
              <a:gd name="f866" fmla="*/ f679 1 1161933"/>
              <a:gd name="f867" fmla="*/ f680 1 700424"/>
              <a:gd name="f868" fmla="*/ f681 1 1161933"/>
              <a:gd name="f869" fmla="*/ f682 1 1161933"/>
              <a:gd name="f870" fmla="*/ f683 1 700424"/>
              <a:gd name="f871" fmla="*/ f684 1 700424"/>
              <a:gd name="f872" fmla="*/ f685 1 700424"/>
              <a:gd name="f873" fmla="*/ f686 1 1161933"/>
              <a:gd name="f874" fmla="*/ f687 1 700424"/>
              <a:gd name="f875" fmla="*/ f688 1 1161933"/>
              <a:gd name="f876" fmla="*/ f689 1 700424"/>
              <a:gd name="f877" fmla="*/ f690 1 1161933"/>
              <a:gd name="f878" fmla="*/ f691 1 700424"/>
              <a:gd name="f879" fmla="*/ f692 1 1161933"/>
              <a:gd name="f880" fmla="*/ f693 1 700424"/>
              <a:gd name="f881" fmla="*/ f694 1 1161933"/>
              <a:gd name="f882" fmla="*/ f695 1 700424"/>
              <a:gd name="f883" fmla="*/ f696 1 1161933"/>
              <a:gd name="f884" fmla="*/ f697 1 700424"/>
              <a:gd name="f885" fmla="*/ f698 1 1161933"/>
              <a:gd name="f886" fmla="*/ f699 1 700424"/>
              <a:gd name="f887" fmla="*/ f700 1 1161933"/>
              <a:gd name="f888" fmla="*/ f701 1 700424"/>
              <a:gd name="f889" fmla="*/ f702 1 1161933"/>
              <a:gd name="f890" fmla="*/ f703 1 700424"/>
              <a:gd name="f891" fmla="*/ f704 1 1161933"/>
              <a:gd name="f892" fmla="*/ f705 1 700424"/>
              <a:gd name="f893" fmla="*/ f706 1 1161933"/>
              <a:gd name="f894" fmla="*/ f707 1 700424"/>
              <a:gd name="f895" fmla="*/ f708 1 1161933"/>
              <a:gd name="f896" fmla="*/ f709 1 700424"/>
              <a:gd name="f897" fmla="*/ f710 1 700424"/>
              <a:gd name="f898" fmla="*/ f711 1 700424"/>
              <a:gd name="f899" fmla="*/ f712 1 1161933"/>
              <a:gd name="f900" fmla="*/ f713 1 700424"/>
              <a:gd name="f901" fmla="*/ f714 1 1161933"/>
              <a:gd name="f902" fmla="*/ f715 1 700424"/>
              <a:gd name="f903" fmla="*/ f716 1 700424"/>
              <a:gd name="f904" fmla="*/ f717 1 1161933"/>
              <a:gd name="f905" fmla="*/ f718 1 700424"/>
              <a:gd name="f906" fmla="*/ f719 1 1161933"/>
              <a:gd name="f907" fmla="*/ f720 1 700424"/>
              <a:gd name="f908" fmla="*/ f721 1 1161933"/>
              <a:gd name="f909" fmla="*/ f722 1 700424"/>
              <a:gd name="f910" fmla="*/ f723 1 1161933"/>
              <a:gd name="f911" fmla="*/ f724 1 700424"/>
              <a:gd name="f912" fmla="*/ f725 1 1161933"/>
              <a:gd name="f913" fmla="*/ f726 1 700424"/>
              <a:gd name="f914" fmla="*/ f727 1 1161933"/>
              <a:gd name="f915" fmla="*/ f728 1 700424"/>
              <a:gd name="f916" fmla="*/ f729 1 1161933"/>
              <a:gd name="f917" fmla="*/ f730 1 700424"/>
              <a:gd name="f918" fmla="*/ f731 1 1161933"/>
              <a:gd name="f919" fmla="*/ f732 1 700424"/>
              <a:gd name="f920" fmla="*/ f733 1 1161933"/>
              <a:gd name="f921" fmla="*/ f734 1 700424"/>
              <a:gd name="f922" fmla="*/ f735 1 1161933"/>
              <a:gd name="f923" fmla="*/ f736 1 700424"/>
              <a:gd name="f924" fmla="*/ f737 1 1161933"/>
              <a:gd name="f925" fmla="*/ f738 1 700424"/>
              <a:gd name="f926" fmla="*/ f739 1 1161933"/>
              <a:gd name="f927" fmla="*/ f740 1 700424"/>
              <a:gd name="f928" fmla="*/ f741 1 1161933"/>
              <a:gd name="f929" fmla="*/ f742 1 700424"/>
              <a:gd name="f930" fmla="*/ f743 1 1161933"/>
              <a:gd name="f931" fmla="*/ f744 1 700424"/>
              <a:gd name="f932" fmla="*/ f745 1 1161933"/>
              <a:gd name="f933" fmla="*/ f746 1 700424"/>
              <a:gd name="f934" fmla="*/ f747 1 1161933"/>
              <a:gd name="f935" fmla="*/ f748 1 700424"/>
              <a:gd name="f936" fmla="*/ f749 1 1161933"/>
              <a:gd name="f937" fmla="*/ f750 1 700424"/>
              <a:gd name="f938" fmla="*/ f751 1 1161933"/>
              <a:gd name="f939" fmla="*/ f752 1 700424"/>
              <a:gd name="f940" fmla="*/ f753 1 1161933"/>
              <a:gd name="f941" fmla="*/ f559 1 f566"/>
              <a:gd name="f942" fmla="*/ f560 1 f566"/>
              <a:gd name="f943" fmla="*/ f559 1 f567"/>
              <a:gd name="f944" fmla="*/ f561 1 f567"/>
              <a:gd name="f945" fmla="*/ f755 1 f566"/>
              <a:gd name="f946" fmla="*/ f756 1 f567"/>
              <a:gd name="f947" fmla="*/ f757 1 f566"/>
              <a:gd name="f948" fmla="*/ f758 1 f567"/>
              <a:gd name="f949" fmla="*/ f759 1 f566"/>
              <a:gd name="f950" fmla="*/ f760 1 f567"/>
              <a:gd name="f951" fmla="*/ f761 1 f566"/>
              <a:gd name="f952" fmla="*/ f762 1 f567"/>
              <a:gd name="f953" fmla="*/ f763 1 f566"/>
              <a:gd name="f954" fmla="*/ f764 1 f567"/>
              <a:gd name="f955" fmla="*/ f765 1 f566"/>
              <a:gd name="f956" fmla="*/ f766 1 f567"/>
              <a:gd name="f957" fmla="*/ f767 1 f566"/>
              <a:gd name="f958" fmla="*/ f768 1 f567"/>
              <a:gd name="f959" fmla="*/ f769 1 f566"/>
              <a:gd name="f960" fmla="*/ f770 1 f567"/>
              <a:gd name="f961" fmla="*/ f771 1 f566"/>
              <a:gd name="f962" fmla="*/ f772 1 f567"/>
              <a:gd name="f963" fmla="*/ f773 1 f566"/>
              <a:gd name="f964" fmla="*/ f774 1 f567"/>
              <a:gd name="f965" fmla="*/ f775 1 f566"/>
              <a:gd name="f966" fmla="*/ f776 1 f567"/>
              <a:gd name="f967" fmla="*/ f777 1 f566"/>
              <a:gd name="f968" fmla="*/ f778 1 f567"/>
              <a:gd name="f969" fmla="*/ f779 1 f566"/>
              <a:gd name="f970" fmla="*/ f780 1 f567"/>
              <a:gd name="f971" fmla="*/ f781 1 f566"/>
              <a:gd name="f972" fmla="*/ f782 1 f567"/>
              <a:gd name="f973" fmla="*/ f783 1 f566"/>
              <a:gd name="f974" fmla="*/ f784 1 f567"/>
              <a:gd name="f975" fmla="*/ f785 1 f566"/>
              <a:gd name="f976" fmla="*/ f786 1 f567"/>
              <a:gd name="f977" fmla="*/ f787 1 f566"/>
              <a:gd name="f978" fmla="*/ f788 1 f567"/>
              <a:gd name="f979" fmla="*/ f789 1 f566"/>
              <a:gd name="f980" fmla="*/ f790 1 f567"/>
              <a:gd name="f981" fmla="*/ f791 1 f566"/>
              <a:gd name="f982" fmla="*/ f792 1 f567"/>
              <a:gd name="f983" fmla="*/ f793 1 f566"/>
              <a:gd name="f984" fmla="*/ f794 1 f567"/>
              <a:gd name="f985" fmla="*/ f795 1 f566"/>
              <a:gd name="f986" fmla="*/ f796 1 f567"/>
              <a:gd name="f987" fmla="*/ f797 1 f566"/>
              <a:gd name="f988" fmla="*/ f798 1 f567"/>
              <a:gd name="f989" fmla="*/ f799 1 f566"/>
              <a:gd name="f990" fmla="*/ f800 1 f567"/>
              <a:gd name="f991" fmla="*/ f801 1 f566"/>
              <a:gd name="f992" fmla="*/ f802 1 f567"/>
              <a:gd name="f993" fmla="*/ f803 1 f566"/>
              <a:gd name="f994" fmla="*/ f804 1 f567"/>
              <a:gd name="f995" fmla="*/ f805 1 f566"/>
              <a:gd name="f996" fmla="*/ f806 1 f567"/>
              <a:gd name="f997" fmla="*/ f807 1 f566"/>
              <a:gd name="f998" fmla="*/ f808 1 f567"/>
              <a:gd name="f999" fmla="*/ f809 1 f566"/>
              <a:gd name="f1000" fmla="*/ f810 1 f567"/>
              <a:gd name="f1001" fmla="*/ f811 1 f566"/>
              <a:gd name="f1002" fmla="*/ f812 1 f567"/>
              <a:gd name="f1003" fmla="*/ f813 1 f566"/>
              <a:gd name="f1004" fmla="*/ f814 1 f567"/>
              <a:gd name="f1005" fmla="*/ f815 1 f566"/>
              <a:gd name="f1006" fmla="*/ f816 1 f567"/>
              <a:gd name="f1007" fmla="*/ f817 1 f566"/>
              <a:gd name="f1008" fmla="*/ f818 1 f567"/>
              <a:gd name="f1009" fmla="*/ f819 1 f566"/>
              <a:gd name="f1010" fmla="*/ f820 1 f567"/>
              <a:gd name="f1011" fmla="*/ f821 1 f566"/>
              <a:gd name="f1012" fmla="*/ f822 1 f567"/>
              <a:gd name="f1013" fmla="*/ f823 1 f566"/>
              <a:gd name="f1014" fmla="*/ f824 1 f567"/>
              <a:gd name="f1015" fmla="*/ f825 1 f566"/>
              <a:gd name="f1016" fmla="*/ f826 1 f567"/>
              <a:gd name="f1017" fmla="*/ f827 1 f566"/>
              <a:gd name="f1018" fmla="*/ f828 1 f567"/>
              <a:gd name="f1019" fmla="*/ f829 1 f566"/>
              <a:gd name="f1020" fmla="*/ f830 1 f567"/>
              <a:gd name="f1021" fmla="*/ f831 1 f566"/>
              <a:gd name="f1022" fmla="*/ f832 1 f567"/>
              <a:gd name="f1023" fmla="*/ f833 1 f566"/>
              <a:gd name="f1024" fmla="*/ f834 1 f567"/>
              <a:gd name="f1025" fmla="*/ f835 1 f566"/>
              <a:gd name="f1026" fmla="*/ f836 1 f567"/>
              <a:gd name="f1027" fmla="*/ f837 1 f566"/>
              <a:gd name="f1028" fmla="*/ f838 1 f567"/>
              <a:gd name="f1029" fmla="*/ f839 1 f566"/>
              <a:gd name="f1030" fmla="*/ f840 1 f567"/>
              <a:gd name="f1031" fmla="*/ f841 1 f566"/>
              <a:gd name="f1032" fmla="*/ f842 1 f567"/>
              <a:gd name="f1033" fmla="*/ f843 1 f566"/>
              <a:gd name="f1034" fmla="*/ f844 1 f567"/>
              <a:gd name="f1035" fmla="*/ f845 1 f566"/>
              <a:gd name="f1036" fmla="*/ f846 1 f567"/>
              <a:gd name="f1037" fmla="*/ f847 1 f566"/>
              <a:gd name="f1038" fmla="*/ f848 1 f567"/>
              <a:gd name="f1039" fmla="*/ f849 1 f566"/>
              <a:gd name="f1040" fmla="*/ f850 1 f567"/>
              <a:gd name="f1041" fmla="*/ f851 1 f566"/>
              <a:gd name="f1042" fmla="*/ f852 1 f567"/>
              <a:gd name="f1043" fmla="*/ f853 1 f566"/>
              <a:gd name="f1044" fmla="*/ f854 1 f567"/>
              <a:gd name="f1045" fmla="*/ f855 1 f566"/>
              <a:gd name="f1046" fmla="*/ f856 1 f567"/>
              <a:gd name="f1047" fmla="*/ f857 1 f566"/>
              <a:gd name="f1048" fmla="*/ f858 1 f567"/>
              <a:gd name="f1049" fmla="*/ f859 1 f566"/>
              <a:gd name="f1050" fmla="*/ f860 1 f567"/>
              <a:gd name="f1051" fmla="*/ f861 1 f566"/>
              <a:gd name="f1052" fmla="*/ f862 1 f567"/>
              <a:gd name="f1053" fmla="*/ f863 1 f566"/>
              <a:gd name="f1054" fmla="*/ f864 1 f567"/>
              <a:gd name="f1055" fmla="*/ f865 1 f566"/>
              <a:gd name="f1056" fmla="*/ f866 1 f567"/>
              <a:gd name="f1057" fmla="*/ f867 1 f566"/>
              <a:gd name="f1058" fmla="*/ f868 1 f567"/>
              <a:gd name="f1059" fmla="*/ f869 1 f567"/>
              <a:gd name="f1060" fmla="*/ f870 1 f566"/>
              <a:gd name="f1061" fmla="*/ f871 1 f566"/>
              <a:gd name="f1062" fmla="*/ f872 1 f566"/>
              <a:gd name="f1063" fmla="*/ f873 1 f567"/>
              <a:gd name="f1064" fmla="*/ f874 1 f566"/>
              <a:gd name="f1065" fmla="*/ f875 1 f567"/>
              <a:gd name="f1066" fmla="*/ f876 1 f566"/>
              <a:gd name="f1067" fmla="*/ f877 1 f567"/>
              <a:gd name="f1068" fmla="*/ f878 1 f566"/>
              <a:gd name="f1069" fmla="*/ f879 1 f567"/>
              <a:gd name="f1070" fmla="*/ f880 1 f566"/>
              <a:gd name="f1071" fmla="*/ f881 1 f567"/>
              <a:gd name="f1072" fmla="*/ f882 1 f566"/>
              <a:gd name="f1073" fmla="*/ f883 1 f567"/>
              <a:gd name="f1074" fmla="*/ f884 1 f566"/>
              <a:gd name="f1075" fmla="*/ f885 1 f567"/>
              <a:gd name="f1076" fmla="*/ f886 1 f566"/>
              <a:gd name="f1077" fmla="*/ f887 1 f567"/>
              <a:gd name="f1078" fmla="*/ f888 1 f566"/>
              <a:gd name="f1079" fmla="*/ f889 1 f567"/>
              <a:gd name="f1080" fmla="*/ f890 1 f566"/>
              <a:gd name="f1081" fmla="*/ f891 1 f567"/>
              <a:gd name="f1082" fmla="*/ f892 1 f566"/>
              <a:gd name="f1083" fmla="*/ f893 1 f567"/>
              <a:gd name="f1084" fmla="*/ f894 1 f566"/>
              <a:gd name="f1085" fmla="*/ f895 1 f567"/>
              <a:gd name="f1086" fmla="*/ f896 1 f566"/>
              <a:gd name="f1087" fmla="*/ f897 1 f566"/>
              <a:gd name="f1088" fmla="*/ f898 1 f566"/>
              <a:gd name="f1089" fmla="*/ f899 1 f567"/>
              <a:gd name="f1090" fmla="*/ f900 1 f566"/>
              <a:gd name="f1091" fmla="*/ f901 1 f567"/>
              <a:gd name="f1092" fmla="*/ f902 1 f566"/>
              <a:gd name="f1093" fmla="*/ f903 1 f566"/>
              <a:gd name="f1094" fmla="*/ f904 1 f567"/>
              <a:gd name="f1095" fmla="*/ f905 1 f566"/>
              <a:gd name="f1096" fmla="*/ f906 1 f567"/>
              <a:gd name="f1097" fmla="*/ f907 1 f566"/>
              <a:gd name="f1098" fmla="*/ f908 1 f567"/>
              <a:gd name="f1099" fmla="*/ f909 1 f566"/>
              <a:gd name="f1100" fmla="*/ f910 1 f567"/>
              <a:gd name="f1101" fmla="*/ f911 1 f566"/>
              <a:gd name="f1102" fmla="*/ f912 1 f567"/>
              <a:gd name="f1103" fmla="*/ f913 1 f566"/>
              <a:gd name="f1104" fmla="*/ f914 1 f567"/>
              <a:gd name="f1105" fmla="*/ f915 1 f566"/>
              <a:gd name="f1106" fmla="*/ f916 1 f567"/>
              <a:gd name="f1107" fmla="*/ f917 1 f566"/>
              <a:gd name="f1108" fmla="*/ f918 1 f567"/>
              <a:gd name="f1109" fmla="*/ f919 1 f566"/>
              <a:gd name="f1110" fmla="*/ f920 1 f567"/>
              <a:gd name="f1111" fmla="*/ f921 1 f566"/>
              <a:gd name="f1112" fmla="*/ f922 1 f567"/>
              <a:gd name="f1113" fmla="*/ f923 1 f566"/>
              <a:gd name="f1114" fmla="*/ f924 1 f567"/>
              <a:gd name="f1115" fmla="*/ f925 1 f566"/>
              <a:gd name="f1116" fmla="*/ f926 1 f567"/>
              <a:gd name="f1117" fmla="*/ f927 1 f566"/>
              <a:gd name="f1118" fmla="*/ f928 1 f567"/>
              <a:gd name="f1119" fmla="*/ f929 1 f566"/>
              <a:gd name="f1120" fmla="*/ f930 1 f567"/>
              <a:gd name="f1121" fmla="*/ f931 1 f566"/>
              <a:gd name="f1122" fmla="*/ f932 1 f567"/>
              <a:gd name="f1123" fmla="*/ f933 1 f566"/>
              <a:gd name="f1124" fmla="*/ f934 1 f567"/>
              <a:gd name="f1125" fmla="*/ f935 1 f566"/>
              <a:gd name="f1126" fmla="*/ f936 1 f567"/>
              <a:gd name="f1127" fmla="*/ f937 1 f566"/>
              <a:gd name="f1128" fmla="*/ f938 1 f567"/>
              <a:gd name="f1129" fmla="*/ f939 1 f566"/>
              <a:gd name="f1130" fmla="*/ f940 1 f567"/>
              <a:gd name="f1131" fmla="*/ f941 f557 1"/>
              <a:gd name="f1132" fmla="*/ f942 f557 1"/>
              <a:gd name="f1133" fmla="*/ f944 f558 1"/>
              <a:gd name="f1134" fmla="*/ f943 f558 1"/>
              <a:gd name="f1135" fmla="*/ f945 f557 1"/>
              <a:gd name="f1136" fmla="*/ f946 f558 1"/>
              <a:gd name="f1137" fmla="*/ f947 f557 1"/>
              <a:gd name="f1138" fmla="*/ f948 f558 1"/>
              <a:gd name="f1139" fmla="*/ f949 f557 1"/>
              <a:gd name="f1140" fmla="*/ f950 f558 1"/>
              <a:gd name="f1141" fmla="*/ f951 f557 1"/>
              <a:gd name="f1142" fmla="*/ f952 f558 1"/>
              <a:gd name="f1143" fmla="*/ f953 f557 1"/>
              <a:gd name="f1144" fmla="*/ f954 f558 1"/>
              <a:gd name="f1145" fmla="*/ f955 f557 1"/>
              <a:gd name="f1146" fmla="*/ f956 f558 1"/>
              <a:gd name="f1147" fmla="*/ f957 f557 1"/>
              <a:gd name="f1148" fmla="*/ f958 f558 1"/>
              <a:gd name="f1149" fmla="*/ f959 f557 1"/>
              <a:gd name="f1150" fmla="*/ f960 f558 1"/>
              <a:gd name="f1151" fmla="*/ f961 f557 1"/>
              <a:gd name="f1152" fmla="*/ f962 f558 1"/>
              <a:gd name="f1153" fmla="*/ f963 f557 1"/>
              <a:gd name="f1154" fmla="*/ f964 f558 1"/>
              <a:gd name="f1155" fmla="*/ f965 f557 1"/>
              <a:gd name="f1156" fmla="*/ f966 f558 1"/>
              <a:gd name="f1157" fmla="*/ f967 f557 1"/>
              <a:gd name="f1158" fmla="*/ f968 f558 1"/>
              <a:gd name="f1159" fmla="*/ f969 f557 1"/>
              <a:gd name="f1160" fmla="*/ f970 f558 1"/>
              <a:gd name="f1161" fmla="*/ f971 f557 1"/>
              <a:gd name="f1162" fmla="*/ f972 f558 1"/>
              <a:gd name="f1163" fmla="*/ f973 f557 1"/>
              <a:gd name="f1164" fmla="*/ f974 f558 1"/>
              <a:gd name="f1165" fmla="*/ f975 f557 1"/>
              <a:gd name="f1166" fmla="*/ f976 f558 1"/>
              <a:gd name="f1167" fmla="*/ f977 f557 1"/>
              <a:gd name="f1168" fmla="*/ f978 f558 1"/>
              <a:gd name="f1169" fmla="*/ f979 f557 1"/>
              <a:gd name="f1170" fmla="*/ f980 f558 1"/>
              <a:gd name="f1171" fmla="*/ f981 f557 1"/>
              <a:gd name="f1172" fmla="*/ f982 f558 1"/>
              <a:gd name="f1173" fmla="*/ f983 f557 1"/>
              <a:gd name="f1174" fmla="*/ f984 f558 1"/>
              <a:gd name="f1175" fmla="*/ f985 f557 1"/>
              <a:gd name="f1176" fmla="*/ f986 f558 1"/>
              <a:gd name="f1177" fmla="*/ f987 f557 1"/>
              <a:gd name="f1178" fmla="*/ f988 f558 1"/>
              <a:gd name="f1179" fmla="*/ f989 f557 1"/>
              <a:gd name="f1180" fmla="*/ f990 f558 1"/>
              <a:gd name="f1181" fmla="*/ f991 f557 1"/>
              <a:gd name="f1182" fmla="*/ f992 f558 1"/>
              <a:gd name="f1183" fmla="*/ f993 f557 1"/>
              <a:gd name="f1184" fmla="*/ f994 f558 1"/>
              <a:gd name="f1185" fmla="*/ f995 f557 1"/>
              <a:gd name="f1186" fmla="*/ f996 f558 1"/>
              <a:gd name="f1187" fmla="*/ f997 f557 1"/>
              <a:gd name="f1188" fmla="*/ f998 f558 1"/>
              <a:gd name="f1189" fmla="*/ f999 f557 1"/>
              <a:gd name="f1190" fmla="*/ f1000 f558 1"/>
              <a:gd name="f1191" fmla="*/ f1001 f557 1"/>
              <a:gd name="f1192" fmla="*/ f1002 f558 1"/>
              <a:gd name="f1193" fmla="*/ f1003 f557 1"/>
              <a:gd name="f1194" fmla="*/ f1004 f558 1"/>
              <a:gd name="f1195" fmla="*/ f1005 f557 1"/>
              <a:gd name="f1196" fmla="*/ f1006 f558 1"/>
              <a:gd name="f1197" fmla="*/ f1007 f557 1"/>
              <a:gd name="f1198" fmla="*/ f1008 f558 1"/>
              <a:gd name="f1199" fmla="*/ f1009 f557 1"/>
              <a:gd name="f1200" fmla="*/ f1010 f558 1"/>
              <a:gd name="f1201" fmla="*/ f1011 f557 1"/>
              <a:gd name="f1202" fmla="*/ f1012 f558 1"/>
              <a:gd name="f1203" fmla="*/ f1013 f557 1"/>
              <a:gd name="f1204" fmla="*/ f1014 f558 1"/>
              <a:gd name="f1205" fmla="*/ f1015 f557 1"/>
              <a:gd name="f1206" fmla="*/ f1016 f558 1"/>
              <a:gd name="f1207" fmla="*/ f1017 f557 1"/>
              <a:gd name="f1208" fmla="*/ f1018 f558 1"/>
              <a:gd name="f1209" fmla="*/ f1019 f557 1"/>
              <a:gd name="f1210" fmla="*/ f1020 f558 1"/>
              <a:gd name="f1211" fmla="*/ f1021 f557 1"/>
              <a:gd name="f1212" fmla="*/ f1022 f558 1"/>
              <a:gd name="f1213" fmla="*/ f1023 f557 1"/>
              <a:gd name="f1214" fmla="*/ f1024 f558 1"/>
              <a:gd name="f1215" fmla="*/ f1025 f557 1"/>
              <a:gd name="f1216" fmla="*/ f1026 f558 1"/>
              <a:gd name="f1217" fmla="*/ f1027 f557 1"/>
              <a:gd name="f1218" fmla="*/ f1028 f558 1"/>
              <a:gd name="f1219" fmla="*/ f1029 f557 1"/>
              <a:gd name="f1220" fmla="*/ f1030 f558 1"/>
              <a:gd name="f1221" fmla="*/ f1031 f557 1"/>
              <a:gd name="f1222" fmla="*/ f1032 f558 1"/>
              <a:gd name="f1223" fmla="*/ f1033 f557 1"/>
              <a:gd name="f1224" fmla="*/ f1034 f558 1"/>
              <a:gd name="f1225" fmla="*/ f1035 f557 1"/>
              <a:gd name="f1226" fmla="*/ f1036 f558 1"/>
              <a:gd name="f1227" fmla="*/ f1037 f557 1"/>
              <a:gd name="f1228" fmla="*/ f1038 f558 1"/>
              <a:gd name="f1229" fmla="*/ f1039 f557 1"/>
              <a:gd name="f1230" fmla="*/ f1040 f558 1"/>
              <a:gd name="f1231" fmla="*/ f1041 f557 1"/>
              <a:gd name="f1232" fmla="*/ f1042 f558 1"/>
              <a:gd name="f1233" fmla="*/ f1043 f557 1"/>
              <a:gd name="f1234" fmla="*/ f1044 f558 1"/>
              <a:gd name="f1235" fmla="*/ f1045 f557 1"/>
              <a:gd name="f1236" fmla="*/ f1046 f558 1"/>
              <a:gd name="f1237" fmla="*/ f1047 f557 1"/>
              <a:gd name="f1238" fmla="*/ f1048 f558 1"/>
              <a:gd name="f1239" fmla="*/ f1049 f557 1"/>
              <a:gd name="f1240" fmla="*/ f1050 f558 1"/>
              <a:gd name="f1241" fmla="*/ f1051 f557 1"/>
              <a:gd name="f1242" fmla="*/ f1052 f558 1"/>
              <a:gd name="f1243" fmla="*/ f1053 f557 1"/>
              <a:gd name="f1244" fmla="*/ f1054 f558 1"/>
              <a:gd name="f1245" fmla="*/ f1055 f557 1"/>
              <a:gd name="f1246" fmla="*/ f1056 f558 1"/>
              <a:gd name="f1247" fmla="*/ f1057 f557 1"/>
              <a:gd name="f1248" fmla="*/ f1058 f558 1"/>
              <a:gd name="f1249" fmla="*/ f1059 f558 1"/>
              <a:gd name="f1250" fmla="*/ f1060 f557 1"/>
              <a:gd name="f1251" fmla="*/ f1061 f557 1"/>
              <a:gd name="f1252" fmla="*/ f1062 f557 1"/>
              <a:gd name="f1253" fmla="*/ f1063 f558 1"/>
              <a:gd name="f1254" fmla="*/ f1064 f557 1"/>
              <a:gd name="f1255" fmla="*/ f1065 f558 1"/>
              <a:gd name="f1256" fmla="*/ f1066 f557 1"/>
              <a:gd name="f1257" fmla="*/ f1067 f558 1"/>
              <a:gd name="f1258" fmla="*/ f1068 f557 1"/>
              <a:gd name="f1259" fmla="*/ f1069 f558 1"/>
              <a:gd name="f1260" fmla="*/ f1070 f557 1"/>
              <a:gd name="f1261" fmla="*/ f1071 f558 1"/>
              <a:gd name="f1262" fmla="*/ f1072 f557 1"/>
              <a:gd name="f1263" fmla="*/ f1073 f558 1"/>
              <a:gd name="f1264" fmla="*/ f1074 f557 1"/>
              <a:gd name="f1265" fmla="*/ f1075 f558 1"/>
              <a:gd name="f1266" fmla="*/ f1076 f557 1"/>
              <a:gd name="f1267" fmla="*/ f1077 f558 1"/>
              <a:gd name="f1268" fmla="*/ f1078 f557 1"/>
              <a:gd name="f1269" fmla="*/ f1079 f558 1"/>
              <a:gd name="f1270" fmla="*/ f1080 f557 1"/>
              <a:gd name="f1271" fmla="*/ f1081 f558 1"/>
              <a:gd name="f1272" fmla="*/ f1082 f557 1"/>
              <a:gd name="f1273" fmla="*/ f1083 f558 1"/>
              <a:gd name="f1274" fmla="*/ f1084 f557 1"/>
              <a:gd name="f1275" fmla="*/ f1085 f558 1"/>
              <a:gd name="f1276" fmla="*/ f1086 f557 1"/>
              <a:gd name="f1277" fmla="*/ f1087 f557 1"/>
              <a:gd name="f1278" fmla="*/ f1088 f557 1"/>
              <a:gd name="f1279" fmla="*/ f1089 f558 1"/>
              <a:gd name="f1280" fmla="*/ f1090 f557 1"/>
              <a:gd name="f1281" fmla="*/ f1091 f558 1"/>
              <a:gd name="f1282" fmla="*/ f1092 f557 1"/>
              <a:gd name="f1283" fmla="*/ f1093 f557 1"/>
              <a:gd name="f1284" fmla="*/ f1094 f558 1"/>
              <a:gd name="f1285" fmla="*/ f1095 f557 1"/>
              <a:gd name="f1286" fmla="*/ f1096 f558 1"/>
              <a:gd name="f1287" fmla="*/ f1097 f557 1"/>
              <a:gd name="f1288" fmla="*/ f1098 f558 1"/>
              <a:gd name="f1289" fmla="*/ f1099 f557 1"/>
              <a:gd name="f1290" fmla="*/ f1100 f558 1"/>
              <a:gd name="f1291" fmla="*/ f1101 f557 1"/>
              <a:gd name="f1292" fmla="*/ f1102 f558 1"/>
              <a:gd name="f1293" fmla="*/ f1103 f557 1"/>
              <a:gd name="f1294" fmla="*/ f1104 f558 1"/>
              <a:gd name="f1295" fmla="*/ f1105 f557 1"/>
              <a:gd name="f1296" fmla="*/ f1106 f558 1"/>
              <a:gd name="f1297" fmla="*/ f1107 f557 1"/>
              <a:gd name="f1298" fmla="*/ f1108 f558 1"/>
              <a:gd name="f1299" fmla="*/ f1109 f557 1"/>
              <a:gd name="f1300" fmla="*/ f1110 f558 1"/>
              <a:gd name="f1301" fmla="*/ f1111 f557 1"/>
              <a:gd name="f1302" fmla="*/ f1112 f558 1"/>
              <a:gd name="f1303" fmla="*/ f1113 f557 1"/>
              <a:gd name="f1304" fmla="*/ f1114 f558 1"/>
              <a:gd name="f1305" fmla="*/ f1115 f557 1"/>
              <a:gd name="f1306" fmla="*/ f1116 f558 1"/>
              <a:gd name="f1307" fmla="*/ f1117 f557 1"/>
              <a:gd name="f1308" fmla="*/ f1118 f558 1"/>
              <a:gd name="f1309" fmla="*/ f1119 f557 1"/>
              <a:gd name="f1310" fmla="*/ f1120 f558 1"/>
              <a:gd name="f1311" fmla="*/ f1121 f557 1"/>
              <a:gd name="f1312" fmla="*/ f1122 f558 1"/>
              <a:gd name="f1313" fmla="*/ f1123 f557 1"/>
              <a:gd name="f1314" fmla="*/ f1124 f558 1"/>
              <a:gd name="f1315" fmla="*/ f1125 f557 1"/>
              <a:gd name="f1316" fmla="*/ f1126 f558 1"/>
              <a:gd name="f1317" fmla="*/ f1127 f557 1"/>
              <a:gd name="f1318" fmla="*/ f1128 f558 1"/>
              <a:gd name="f1319" fmla="*/ f1129 f557 1"/>
              <a:gd name="f1320" fmla="*/ f1130 f5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4">
                <a:pos x="f1135" y="f1136"/>
              </a:cxn>
              <a:cxn ang="f754">
                <a:pos x="f1137" y="f1138"/>
              </a:cxn>
              <a:cxn ang="f754">
                <a:pos x="f1139" y="f1140"/>
              </a:cxn>
              <a:cxn ang="f754">
                <a:pos x="f1141" y="f1142"/>
              </a:cxn>
              <a:cxn ang="f754">
                <a:pos x="f1143" y="f1144"/>
              </a:cxn>
              <a:cxn ang="f754">
                <a:pos x="f1145" y="f1146"/>
              </a:cxn>
              <a:cxn ang="f754">
                <a:pos x="f1147" y="f1148"/>
              </a:cxn>
              <a:cxn ang="f754">
                <a:pos x="f1149" y="f1150"/>
              </a:cxn>
              <a:cxn ang="f754">
                <a:pos x="f1151" y="f1152"/>
              </a:cxn>
              <a:cxn ang="f754">
                <a:pos x="f1153" y="f1154"/>
              </a:cxn>
              <a:cxn ang="f754">
                <a:pos x="f1155" y="f1156"/>
              </a:cxn>
              <a:cxn ang="f754">
                <a:pos x="f1157" y="f1158"/>
              </a:cxn>
              <a:cxn ang="f754">
                <a:pos x="f1159" y="f1160"/>
              </a:cxn>
              <a:cxn ang="f754">
                <a:pos x="f1161" y="f1162"/>
              </a:cxn>
              <a:cxn ang="f754">
                <a:pos x="f1163" y="f1164"/>
              </a:cxn>
              <a:cxn ang="f754">
                <a:pos x="f1165" y="f1166"/>
              </a:cxn>
              <a:cxn ang="f754">
                <a:pos x="f1167" y="f1168"/>
              </a:cxn>
              <a:cxn ang="f754">
                <a:pos x="f1169" y="f1170"/>
              </a:cxn>
              <a:cxn ang="f754">
                <a:pos x="f1171" y="f1172"/>
              </a:cxn>
              <a:cxn ang="f754">
                <a:pos x="f1173" y="f1174"/>
              </a:cxn>
              <a:cxn ang="f754">
                <a:pos x="f1175" y="f1176"/>
              </a:cxn>
              <a:cxn ang="f754">
                <a:pos x="f1177" y="f1178"/>
              </a:cxn>
              <a:cxn ang="f754">
                <a:pos x="f1179" y="f1180"/>
              </a:cxn>
              <a:cxn ang="f754">
                <a:pos x="f1181" y="f1182"/>
              </a:cxn>
              <a:cxn ang="f754">
                <a:pos x="f1183" y="f1184"/>
              </a:cxn>
              <a:cxn ang="f754">
                <a:pos x="f1185" y="f1186"/>
              </a:cxn>
              <a:cxn ang="f754">
                <a:pos x="f1187" y="f1188"/>
              </a:cxn>
              <a:cxn ang="f754">
                <a:pos x="f1189" y="f1190"/>
              </a:cxn>
              <a:cxn ang="f754">
                <a:pos x="f1191" y="f1192"/>
              </a:cxn>
              <a:cxn ang="f754">
                <a:pos x="f1193" y="f1194"/>
              </a:cxn>
              <a:cxn ang="f754">
                <a:pos x="f1195" y="f1196"/>
              </a:cxn>
              <a:cxn ang="f754">
                <a:pos x="f1197" y="f1198"/>
              </a:cxn>
              <a:cxn ang="f754">
                <a:pos x="f1199" y="f1200"/>
              </a:cxn>
              <a:cxn ang="f754">
                <a:pos x="f1201" y="f1202"/>
              </a:cxn>
              <a:cxn ang="f754">
                <a:pos x="f1203" y="f1204"/>
              </a:cxn>
              <a:cxn ang="f754">
                <a:pos x="f1205" y="f1206"/>
              </a:cxn>
              <a:cxn ang="f754">
                <a:pos x="f1207" y="f1208"/>
              </a:cxn>
              <a:cxn ang="f754">
                <a:pos x="f1209" y="f1210"/>
              </a:cxn>
              <a:cxn ang="f754">
                <a:pos x="f1211" y="f1212"/>
              </a:cxn>
              <a:cxn ang="f754">
                <a:pos x="f1213" y="f1214"/>
              </a:cxn>
              <a:cxn ang="f754">
                <a:pos x="f1215" y="f1216"/>
              </a:cxn>
              <a:cxn ang="f754">
                <a:pos x="f1217" y="f1218"/>
              </a:cxn>
              <a:cxn ang="f754">
                <a:pos x="f1219" y="f1220"/>
              </a:cxn>
              <a:cxn ang="f754">
                <a:pos x="f1221" y="f1222"/>
              </a:cxn>
              <a:cxn ang="f754">
                <a:pos x="f1223" y="f1224"/>
              </a:cxn>
              <a:cxn ang="f754">
                <a:pos x="f1225" y="f1226"/>
              </a:cxn>
              <a:cxn ang="f754">
                <a:pos x="f1227" y="f1228"/>
              </a:cxn>
              <a:cxn ang="f754">
                <a:pos x="f1229" y="f1230"/>
              </a:cxn>
              <a:cxn ang="f754">
                <a:pos x="f1231" y="f1232"/>
              </a:cxn>
              <a:cxn ang="f754">
                <a:pos x="f1233" y="f1234"/>
              </a:cxn>
              <a:cxn ang="f754">
                <a:pos x="f1235" y="f1236"/>
              </a:cxn>
              <a:cxn ang="f754">
                <a:pos x="f1237" y="f1238"/>
              </a:cxn>
              <a:cxn ang="f754">
                <a:pos x="f1239" y="f1240"/>
              </a:cxn>
              <a:cxn ang="f754">
                <a:pos x="f1241" y="f1242"/>
              </a:cxn>
              <a:cxn ang="f754">
                <a:pos x="f1243" y="f1244"/>
              </a:cxn>
              <a:cxn ang="f754">
                <a:pos x="f1245" y="f1246"/>
              </a:cxn>
              <a:cxn ang="f754">
                <a:pos x="f1135" y="f1136"/>
              </a:cxn>
              <a:cxn ang="f754">
                <a:pos x="f1247" y="f1248"/>
              </a:cxn>
              <a:cxn ang="f754">
                <a:pos x="f1247" y="f1249"/>
              </a:cxn>
              <a:cxn ang="f754">
                <a:pos x="f1250" y="f1249"/>
              </a:cxn>
              <a:cxn ang="f754">
                <a:pos x="f1251" y="f1249"/>
              </a:cxn>
              <a:cxn ang="f754">
                <a:pos x="f1252" y="f1253"/>
              </a:cxn>
              <a:cxn ang="f754">
                <a:pos x="f1254" y="f1255"/>
              </a:cxn>
              <a:cxn ang="f754">
                <a:pos x="f1256" y="f1257"/>
              </a:cxn>
              <a:cxn ang="f754">
                <a:pos x="f1258" y="f1259"/>
              </a:cxn>
              <a:cxn ang="f754">
                <a:pos x="f1260" y="f1261"/>
              </a:cxn>
              <a:cxn ang="f754">
                <a:pos x="f1262" y="f1263"/>
              </a:cxn>
              <a:cxn ang="f754">
                <a:pos x="f1264" y="f1265"/>
              </a:cxn>
              <a:cxn ang="f754">
                <a:pos x="f1266" y="f1267"/>
              </a:cxn>
              <a:cxn ang="f754">
                <a:pos x="f1268" y="f1269"/>
              </a:cxn>
              <a:cxn ang="f754">
                <a:pos x="f1270" y="f1271"/>
              </a:cxn>
              <a:cxn ang="f754">
                <a:pos x="f1272" y="f1273"/>
              </a:cxn>
              <a:cxn ang="f754">
                <a:pos x="f1274" y="f1275"/>
              </a:cxn>
              <a:cxn ang="f754">
                <a:pos x="f1276" y="f1248"/>
              </a:cxn>
              <a:cxn ang="f754">
                <a:pos x="f1277" y="f1248"/>
              </a:cxn>
              <a:cxn ang="f754">
                <a:pos x="f1278" y="f1279"/>
              </a:cxn>
              <a:cxn ang="f754">
                <a:pos x="f1280" y="f1281"/>
              </a:cxn>
              <a:cxn ang="f754">
                <a:pos x="f1282" y="f1281"/>
              </a:cxn>
              <a:cxn ang="f754">
                <a:pos x="f1283" y="f1284"/>
              </a:cxn>
              <a:cxn ang="f754">
                <a:pos x="f1285" y="f1286"/>
              </a:cxn>
              <a:cxn ang="f754">
                <a:pos x="f1287" y="f1288"/>
              </a:cxn>
              <a:cxn ang="f754">
                <a:pos x="f1289" y="f1290"/>
              </a:cxn>
              <a:cxn ang="f754">
                <a:pos x="f1291" y="f1292"/>
              </a:cxn>
              <a:cxn ang="f754">
                <a:pos x="f1293" y="f1294"/>
              </a:cxn>
              <a:cxn ang="f754">
                <a:pos x="f1295" y="f1296"/>
              </a:cxn>
              <a:cxn ang="f754">
                <a:pos x="f1297" y="f1298"/>
              </a:cxn>
              <a:cxn ang="f754">
                <a:pos x="f1299" y="f1300"/>
              </a:cxn>
              <a:cxn ang="f754">
                <a:pos x="f1301" y="f1302"/>
              </a:cxn>
              <a:cxn ang="f754">
                <a:pos x="f1303" y="f1304"/>
              </a:cxn>
              <a:cxn ang="f754">
                <a:pos x="f1278" y="f1279"/>
              </a:cxn>
              <a:cxn ang="f754">
                <a:pos x="f1305" y="f1306"/>
              </a:cxn>
              <a:cxn ang="f754">
                <a:pos x="f1307" y="f1308"/>
              </a:cxn>
              <a:cxn ang="f754">
                <a:pos x="f1309" y="f1310"/>
              </a:cxn>
              <a:cxn ang="f754">
                <a:pos x="f1311" y="f1312"/>
              </a:cxn>
              <a:cxn ang="f754">
                <a:pos x="f1313" y="f1314"/>
              </a:cxn>
              <a:cxn ang="f754">
                <a:pos x="f1315" y="f1316"/>
              </a:cxn>
              <a:cxn ang="f754">
                <a:pos x="f1317" y="f1318"/>
              </a:cxn>
              <a:cxn ang="f754">
                <a:pos x="f1319" y="f1320"/>
              </a:cxn>
              <a:cxn ang="f754">
                <a:pos x="f1305" y="f1306"/>
              </a:cxn>
            </a:cxnLst>
            <a:rect l="f1131" t="f1134" r="f1132" b="f1133"/>
            <a:pathLst>
              <a:path w="700424" h="11619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18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8" y="f9"/>
                </a:cubicBezTo>
                <a:close/>
                <a:moveTo>
                  <a:pt x="f343" y="f344"/>
                </a:moveTo>
                <a:cubicBezTo>
                  <a:pt x="f343" y="f344"/>
                  <a:pt x="f343" y="f345"/>
                  <a:pt x="f343" y="f346"/>
                </a:cubicBezTo>
                <a:cubicBezTo>
                  <a:pt x="f347" y="f346"/>
                  <a:pt x="f348" y="f346"/>
                  <a:pt x="f349" y="f346"/>
                </a:cubicBezTo>
                <a:cubicBezTo>
                  <a:pt x="f350" y="f346"/>
                  <a:pt x="f351" y="f352"/>
                  <a:pt x="f22" y="f346"/>
                </a:cubicBezTo>
                <a:cubicBezTo>
                  <a:pt x="f353" y="f354"/>
                  <a:pt x="f355" y="f356"/>
                  <a:pt x="f357" y="f358"/>
                </a:cubicBezTo>
                <a:cubicBezTo>
                  <a:pt x="f359" y="f360"/>
                  <a:pt x="f361" y="f362"/>
                  <a:pt x="f363" y="f364"/>
                </a:cubicBezTo>
                <a:cubicBezTo>
                  <a:pt x="f365" y="f366"/>
                  <a:pt x="f367" y="f368"/>
                  <a:pt x="f369" y="f370"/>
                </a:cubicBezTo>
                <a:cubicBezTo>
                  <a:pt x="f371" y="f372"/>
                  <a:pt x="f373" y="f374"/>
                  <a:pt x="f375" y="f376"/>
                </a:cubicBezTo>
                <a:cubicBezTo>
                  <a:pt x="f377" y="f378"/>
                  <a:pt x="f379" y="f380"/>
                  <a:pt x="f381" y="f382"/>
                </a:cubicBezTo>
                <a:cubicBezTo>
                  <a:pt x="f383" y="f384"/>
                  <a:pt x="f385" y="f386"/>
                  <a:pt x="f387" y="f388"/>
                </a:cubicBezTo>
                <a:cubicBezTo>
                  <a:pt x="f389" y="f390"/>
                  <a:pt x="f391" y="f392"/>
                  <a:pt x="f393" y="f394"/>
                </a:cubicBezTo>
                <a:cubicBezTo>
                  <a:pt x="f395" y="f396"/>
                  <a:pt x="f397" y="f398"/>
                  <a:pt x="f399" y="f400"/>
                </a:cubicBezTo>
                <a:cubicBezTo>
                  <a:pt x="f401" y="f402"/>
                  <a:pt x="f403" y="f404"/>
                  <a:pt x="f405" y="f406"/>
                </a:cubicBezTo>
                <a:cubicBezTo>
                  <a:pt x="f407" y="f408"/>
                  <a:pt x="f409" y="f410"/>
                  <a:pt x="f411" y="f412"/>
                </a:cubicBezTo>
                <a:cubicBezTo>
                  <a:pt x="f413" y="f414"/>
                  <a:pt x="f415" y="f416"/>
                  <a:pt x="f417" y="f418"/>
                </a:cubicBezTo>
                <a:cubicBezTo>
                  <a:pt x="f419" y="f420"/>
                  <a:pt x="f421" y="f422"/>
                  <a:pt x="f423" y="f424"/>
                </a:cubicBezTo>
                <a:cubicBezTo>
                  <a:pt x="f425" y="f426"/>
                  <a:pt x="f427" y="f344"/>
                  <a:pt x="f428" y="f344"/>
                </a:cubicBezTo>
                <a:cubicBezTo>
                  <a:pt x="f429" y="f344"/>
                  <a:pt x="f430" y="f344"/>
                  <a:pt x="f431" y="f344"/>
                </a:cubicBezTo>
                <a:close/>
                <a:moveTo>
                  <a:pt x="f432" y="f433"/>
                </a:moveTo>
                <a:cubicBezTo>
                  <a:pt x="f432" y="f434"/>
                  <a:pt x="f432" y="f435"/>
                  <a:pt x="f436" y="f437"/>
                </a:cubicBezTo>
                <a:cubicBezTo>
                  <a:pt x="f438" y="f437"/>
                  <a:pt x="f439" y="f437"/>
                  <a:pt x="f440" y="f437"/>
                </a:cubicBezTo>
                <a:cubicBezTo>
                  <a:pt x="f441" y="f437"/>
                  <a:pt x="f442" y="f443"/>
                  <a:pt x="f444" y="f445"/>
                </a:cubicBezTo>
                <a:cubicBezTo>
                  <a:pt x="f446" y="f447"/>
                  <a:pt x="f448" y="f449"/>
                  <a:pt x="f450" y="f451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3"/>
                </a:cubicBezTo>
                <a:cubicBezTo>
                  <a:pt x="f475" y="f473"/>
                  <a:pt x="f476" y="f477"/>
                  <a:pt x="f478" y="f479"/>
                </a:cubicBezTo>
                <a:cubicBezTo>
                  <a:pt x="f480" y="f481"/>
                  <a:pt x="f482" y="f483"/>
                  <a:pt x="f484" y="f485"/>
                </a:cubicBezTo>
                <a:cubicBezTo>
                  <a:pt x="f486" y="f487"/>
                  <a:pt x="f488" y="f489"/>
                  <a:pt x="f490" y="f491"/>
                </a:cubicBez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432" y="f433"/>
                </a:cubicBezTo>
                <a:close/>
                <a:moveTo>
                  <a:pt x="f508" y="f509"/>
                </a:moveTo>
                <a:cubicBezTo>
                  <a:pt x="f510" y="f511"/>
                  <a:pt x="f512" y="f513"/>
                  <a:pt x="f514" y="f515"/>
                </a:cubicBezTo>
                <a:cubicBezTo>
                  <a:pt x="f516" y="f517"/>
                  <a:pt x="f518" y="f519"/>
                  <a:pt x="f520" y="f521"/>
                </a:cubicBezTo>
                <a:cubicBezTo>
                  <a:pt x="f522" y="f523"/>
                  <a:pt x="f524" y="f525"/>
                  <a:pt x="f526" y="f527"/>
                </a:cubicBezTo>
                <a:cubicBezTo>
                  <a:pt x="f528" y="f529"/>
                  <a:pt x="f530" y="f531"/>
                  <a:pt x="f532" y="f533"/>
                </a:cubicBez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543"/>
                  <a:pt x="f544" y="f545"/>
                </a:cubicBezTo>
                <a:cubicBezTo>
                  <a:pt x="f546" y="f547"/>
                  <a:pt x="f548" y="f549"/>
                  <a:pt x="f550" y="f551"/>
                </a:cubicBezTo>
                <a:cubicBezTo>
                  <a:pt x="f552" y="f553"/>
                  <a:pt x="f554" y="f555"/>
                  <a:pt x="f508" y="f509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orma libre: forma 277">
            <a:extLst>
              <a:ext uri="{FF2B5EF4-FFF2-40B4-BE49-F238E27FC236}">
                <a16:creationId xmlns:a16="http://schemas.microsoft.com/office/drawing/2014/main" id="{C3BE6E9A-3E07-4900-8F67-41AE2E5D7CB8}"/>
              </a:ext>
            </a:extLst>
          </p:cNvPr>
          <p:cNvSpPr/>
          <p:nvPr/>
        </p:nvSpPr>
        <p:spPr>
          <a:xfrm>
            <a:off x="6185678" y="1069976"/>
            <a:ext cx="1052099" cy="3670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52098"/>
              <a:gd name="f7" fmla="val 367058"/>
              <a:gd name="f8" fmla="val 570725"/>
              <a:gd name="f9" fmla="val 366689"/>
              <a:gd name="f10" fmla="val 432577"/>
              <a:gd name="f11" fmla="val 294465"/>
              <a:gd name="f12" fmla="val 365786"/>
              <a:gd name="f13" fmla="val 156316"/>
              <a:gd name="f14" fmla="val 367051"/>
              <a:gd name="f15" fmla="val 84008"/>
              <a:gd name="f16" fmla="val 367737"/>
              <a:gd name="f17" fmla="val 26949"/>
              <a:gd name="f18" fmla="val 325494"/>
              <a:gd name="f19" fmla="val 10182"/>
              <a:gd name="f20" fmla="val 253114"/>
              <a:gd name="f21" fmla="val -1165"/>
              <a:gd name="f22" fmla="val 204113"/>
              <a:gd name="f23" fmla="val -4670"/>
              <a:gd name="f24" fmla="val 154751"/>
              <a:gd name="f25" fmla="val 8231"/>
              <a:gd name="f26" fmla="val 105317"/>
              <a:gd name="f27" fmla="val 14482"/>
              <a:gd name="f28" fmla="val 81323"/>
              <a:gd name="f29" fmla="val 24275"/>
              <a:gd name="f30" fmla="val 58991"/>
              <a:gd name="f31" fmla="val 40392"/>
              <a:gd name="f32" fmla="val 39802"/>
              <a:gd name="f33" fmla="val 52497"/>
              <a:gd name="f34" fmla="val 25384"/>
              <a:gd name="f35" fmla="val 67602"/>
              <a:gd name="f36" fmla="val 15374"/>
              <a:gd name="f37" fmla="val 86032"/>
              <a:gd name="f38" fmla="val 11508"/>
              <a:gd name="f39" fmla="val 108617"/>
              <a:gd name="f40" fmla="val 6810"/>
              <a:gd name="f41" fmla="val 131346"/>
              <a:gd name="f42" fmla="val 2871"/>
              <a:gd name="f43" fmla="val 154654"/>
              <a:gd name="f44" fmla="val 2907"/>
              <a:gd name="f45" fmla="val 357992"/>
              <a:gd name="f46" fmla="val 3052"/>
              <a:gd name="f47" fmla="val 561330"/>
              <a:gd name="f48" fmla="val 764667"/>
              <a:gd name="f49" fmla="val 2799"/>
              <a:gd name="f50" fmla="val 790577"/>
              <a:gd name="f51" fmla="val 816486"/>
              <a:gd name="f52" fmla="val 486"/>
              <a:gd name="f53" fmla="val 842396"/>
              <a:gd name="f54" fmla="val 89"/>
              <a:gd name="f55" fmla="val 897070"/>
              <a:gd name="f56" fmla="val -778"/>
              <a:gd name="f57" fmla="val 951635"/>
              <a:gd name="f58" fmla="val 5039"/>
              <a:gd name="f59" fmla="val 1006346"/>
              <a:gd name="f60" fmla="val 3124"/>
              <a:gd name="f61" fmla="val 1018126"/>
              <a:gd name="f62" fmla="val 2691"/>
              <a:gd name="f63" fmla="val 1028171"/>
              <a:gd name="f64" fmla="val 7135"/>
              <a:gd name="f65" fmla="val 1036989"/>
              <a:gd name="f66" fmla="val 14868"/>
              <a:gd name="f67" fmla="val 1056791"/>
              <a:gd name="f68" fmla="val 32250"/>
              <a:gd name="f69" fmla="val 1057840"/>
              <a:gd name="f70" fmla="val 57509"/>
              <a:gd name="f71" fmla="val 1035905"/>
              <a:gd name="f72" fmla="val 72000"/>
              <a:gd name="f73" fmla="val 1017403"/>
              <a:gd name="f74" fmla="val 84214"/>
              <a:gd name="f75" fmla="val 1013789"/>
              <a:gd name="f76" fmla="val 100583"/>
              <a:gd name="f77" fmla="val 1011079"/>
              <a:gd name="f78" fmla="val 119735"/>
              <a:gd name="f79" fmla="val 1004358"/>
              <a:gd name="f80" fmla="val 167471"/>
              <a:gd name="f81" fmla="val 1005803"/>
              <a:gd name="f82" fmla="val 214737"/>
              <a:gd name="f83" fmla="val 1016283"/>
              <a:gd name="f84" fmla="val 261786"/>
              <a:gd name="f85" fmla="val 1019391"/>
              <a:gd name="f86" fmla="val 275699"/>
              <a:gd name="f87" fmla="val 1023763"/>
              <a:gd name="f88" fmla="val 287696"/>
              <a:gd name="f89" fmla="val 1036266"/>
              <a:gd name="f90" fmla="val 297091"/>
              <a:gd name="f91" fmla="val 1063368"/>
              <a:gd name="f92" fmla="val 317364"/>
              <a:gd name="f93" fmla="val 1051985"/>
              <a:gd name="f94" fmla="val 350356"/>
              <a:gd name="f95" fmla="val 1024486"/>
              <a:gd name="f96" fmla="val 362498"/>
              <a:gd name="f97" fmla="val 1013934"/>
              <a:gd name="f98" fmla="val 367159"/>
              <a:gd name="f99" fmla="val 1002623"/>
              <a:gd name="f100" fmla="val 366834"/>
              <a:gd name="f101" fmla="val 991385"/>
              <a:gd name="f102" fmla="val 851141"/>
              <a:gd name="f103" fmla="val 710933"/>
              <a:gd name="f104" fmla="val 570689"/>
              <a:gd name="f105" fmla="val 366725"/>
              <a:gd name="f106" fmla="val 543298"/>
              <a:gd name="f107" fmla="val 255137"/>
              <a:gd name="f108" fmla="val 546948"/>
              <a:gd name="f109" fmla="val 251162"/>
              <a:gd name="f110" fmla="val 551320"/>
              <a:gd name="f111" fmla="val 251704"/>
              <a:gd name="f112" fmla="val 555367"/>
              <a:gd name="f113" fmla="val 251054"/>
              <a:gd name="f114" fmla="val 588684"/>
              <a:gd name="f115" fmla="val 245778"/>
              <a:gd name="f116" fmla="val 622472"/>
              <a:gd name="f117" fmla="val 245380"/>
              <a:gd name="f118" fmla="val 655970"/>
              <a:gd name="f119" fmla="val 244188"/>
              <a:gd name="f120" fmla="val 721810"/>
              <a:gd name="f121" fmla="val 241839"/>
              <a:gd name="f122" fmla="val 787614"/>
              <a:gd name="f123" fmla="val 237539"/>
              <a:gd name="f124" fmla="val 853562"/>
              <a:gd name="f125" fmla="val 238659"/>
              <a:gd name="f126" fmla="val 885109"/>
              <a:gd name="f127" fmla="val 239201"/>
              <a:gd name="f128" fmla="val 916692"/>
              <a:gd name="f129" fmla="val 238731"/>
              <a:gd name="f130" fmla="val 948238"/>
              <a:gd name="f131" fmla="val 238587"/>
              <a:gd name="f132" fmla="val 968981"/>
              <a:gd name="f133" fmla="val 238478"/>
              <a:gd name="f134" fmla="val 971908"/>
              <a:gd name="f135" fmla="val 236527"/>
              <a:gd name="f136" fmla="val 971944"/>
              <a:gd name="f137" fmla="val 223699"/>
              <a:gd name="f138" fmla="val 971980"/>
              <a:gd name="f139" fmla="val 209570"/>
              <a:gd name="f140" fmla="val 969017"/>
              <a:gd name="f141" fmla="val 207618"/>
              <a:gd name="f142" fmla="val 947191"/>
              <a:gd name="f143" fmla="val 207438"/>
              <a:gd name="f144" fmla="val 946504"/>
              <a:gd name="f145" fmla="val 945781"/>
              <a:gd name="f146" fmla="val 945095"/>
              <a:gd name="f147" fmla="val 820317"/>
              <a:gd name="f148" fmla="val 206281"/>
              <a:gd name="f149" fmla="val 695539"/>
              <a:gd name="f150" fmla="val 208196"/>
              <a:gd name="f151" fmla="val 204149"/>
              <a:gd name="f152" fmla="val 495092"/>
              <a:gd name="f153" fmla="val 201692"/>
              <a:gd name="f154" fmla="val 419387"/>
              <a:gd name="f155" fmla="val 199018"/>
              <a:gd name="f156" fmla="val 343682"/>
              <a:gd name="f157" fmla="val 198367"/>
              <a:gd name="f158" fmla="val 338081"/>
              <a:gd name="f159" fmla="val 198331"/>
              <a:gd name="f160" fmla="val 332480"/>
              <a:gd name="f161" fmla="val 197753"/>
              <a:gd name="f162" fmla="val 326951"/>
              <a:gd name="f163" fmla="val 196994"/>
              <a:gd name="f164" fmla="val 323410"/>
              <a:gd name="f165" fmla="val 196525"/>
              <a:gd name="f166" fmla="val 319363"/>
              <a:gd name="f167" fmla="val 194935"/>
              <a:gd name="f168" fmla="val 319146"/>
              <a:gd name="f169" fmla="val 191140"/>
              <a:gd name="f170" fmla="val 318820"/>
              <a:gd name="f171" fmla="val 185756"/>
              <a:gd name="f172" fmla="val 323554"/>
              <a:gd name="f173" fmla="val 184853"/>
              <a:gd name="f174" fmla="val 327854"/>
              <a:gd name="f175" fmla="val 184311"/>
              <a:gd name="f176" fmla="val 329950"/>
              <a:gd name="f177" fmla="val 184058"/>
              <a:gd name="f178" fmla="val 332046"/>
              <a:gd name="f179" fmla="val 184094"/>
              <a:gd name="f180" fmla="val 334142"/>
              <a:gd name="f181" fmla="val 183949"/>
              <a:gd name="f182" fmla="val 401283"/>
              <a:gd name="f183" fmla="val 178673"/>
              <a:gd name="f184" fmla="val 468604"/>
              <a:gd name="f185" fmla="val 179649"/>
              <a:gd name="f186" fmla="val 535854"/>
              <a:gd name="f187" fmla="val 177119"/>
              <a:gd name="f188" fmla="val 634614"/>
              <a:gd name="f189" fmla="val 173434"/>
              <a:gd name="f190" fmla="val 733554"/>
              <a:gd name="f191" fmla="val 175891"/>
              <a:gd name="f192" fmla="val 832350"/>
              <a:gd name="f193" fmla="val 172711"/>
              <a:gd name="f194" fmla="val 872281"/>
              <a:gd name="f195" fmla="val 171410"/>
              <a:gd name="f196" fmla="val 912283"/>
              <a:gd name="f197" fmla="val 172566"/>
              <a:gd name="f198" fmla="val 952250"/>
              <a:gd name="f199" fmla="val 172205"/>
              <a:gd name="f200" fmla="val 969342"/>
              <a:gd name="f201" fmla="val 172060"/>
              <a:gd name="f202" fmla="val 970968"/>
              <a:gd name="f203" fmla="val 170217"/>
              <a:gd name="f204" fmla="val 974076"/>
              <a:gd name="f205" fmla="val 153378"/>
              <a:gd name="f206" fmla="val 974835"/>
              <a:gd name="f207" fmla="val 149259"/>
              <a:gd name="f208" fmla="val 975232"/>
              <a:gd name="f209" fmla="val 145067"/>
              <a:gd name="f210" fmla="val 975521"/>
              <a:gd name="f211" fmla="val 140875"/>
              <a:gd name="f212" fmla="val 976136"/>
              <a:gd name="f213" fmla="val 132130"/>
              <a:gd name="f214" fmla="val 127794"/>
              <a:gd name="f215" fmla="val 963163"/>
              <a:gd name="f216" fmla="val 958248"/>
              <a:gd name="f217" fmla="val 953334"/>
              <a:gd name="f218" fmla="val 127685"/>
              <a:gd name="f219" fmla="val 948456"/>
              <a:gd name="f220" fmla="val 127649"/>
              <a:gd name="f221" fmla="val 910585"/>
              <a:gd name="f222" fmla="val 127396"/>
              <a:gd name="f223" fmla="val 872714"/>
              <a:gd name="f224" fmla="val 127143"/>
              <a:gd name="f225" fmla="val 834843"/>
              <a:gd name="f226" fmla="val 126890"/>
              <a:gd name="f227" fmla="val 818655"/>
              <a:gd name="f228" fmla="val 126782"/>
              <a:gd name="f229" fmla="val 802719"/>
              <a:gd name="f230" fmla="val 124578"/>
              <a:gd name="f231" fmla="val 787216"/>
              <a:gd name="f232" fmla="val 119880"/>
              <a:gd name="f233" fmla="val 784615"/>
              <a:gd name="f234" fmla="val 119085"/>
              <a:gd name="f235" fmla="val 781941"/>
              <a:gd name="f236" fmla="val 117639"/>
              <a:gd name="f237" fmla="val 781724"/>
              <a:gd name="f238" fmla="val 114387"/>
              <a:gd name="f239" fmla="val 781507"/>
              <a:gd name="f240" fmla="val 110990"/>
              <a:gd name="f241" fmla="val 784217"/>
              <a:gd name="f242" fmla="val 109400"/>
              <a:gd name="f243" fmla="val 786819"/>
              <a:gd name="f244" fmla="val 108569"/>
              <a:gd name="f245" fmla="val 792167"/>
              <a:gd name="f246" fmla="val 106907"/>
              <a:gd name="f247" fmla="val 797587"/>
              <a:gd name="f248" fmla="val 104992"/>
              <a:gd name="f249" fmla="val 803080"/>
              <a:gd name="f250" fmla="val 104522"/>
              <a:gd name="f251" fmla="val 820534"/>
              <a:gd name="f252" fmla="val 103004"/>
              <a:gd name="f253" fmla="val 837879"/>
              <a:gd name="f254" fmla="val 100836"/>
              <a:gd name="f255" fmla="val 855477"/>
              <a:gd name="f256" fmla="val 100872"/>
              <a:gd name="f257" fmla="val 894034"/>
              <a:gd name="f258" fmla="val 100981"/>
              <a:gd name="f259" fmla="val 932592"/>
              <a:gd name="f260" fmla="val 100222"/>
              <a:gd name="f261" fmla="val 971185"/>
              <a:gd name="f262" fmla="val 99752"/>
              <a:gd name="f263" fmla="val 976895"/>
              <a:gd name="f264" fmla="val 99680"/>
              <a:gd name="f265" fmla="val 983435"/>
              <a:gd name="f266" fmla="val 99391"/>
              <a:gd name="f267" fmla="val 983977"/>
              <a:gd name="f268" fmla="val 91983"/>
              <a:gd name="f269" fmla="val 984628"/>
              <a:gd name="f270" fmla="val 83130"/>
              <a:gd name="f271" fmla="val 977039"/>
              <a:gd name="f272" fmla="val 85153"/>
              <a:gd name="f273" fmla="val 84683"/>
              <a:gd name="f274" fmla="val 967066"/>
              <a:gd name="f275" fmla="val 84250"/>
              <a:gd name="f276" fmla="val 962151"/>
              <a:gd name="f277" fmla="val 84503"/>
              <a:gd name="f278" fmla="val 957236"/>
              <a:gd name="f279" fmla="val 84539"/>
              <a:gd name="f280" fmla="val 924280"/>
              <a:gd name="f281" fmla="val 84792"/>
              <a:gd name="f282" fmla="val 891324"/>
              <a:gd name="f283" fmla="val 85370"/>
              <a:gd name="f284" fmla="val 858368"/>
              <a:gd name="f285" fmla="val 85334"/>
              <a:gd name="f286" fmla="val 628362"/>
              <a:gd name="f287" fmla="val 85117"/>
              <a:gd name="f288" fmla="val 398356"/>
              <a:gd name="f289" fmla="val 84756"/>
              <a:gd name="f290" fmla="val 168350"/>
              <a:gd name="f291" fmla="val 84394"/>
              <a:gd name="f292" fmla="val 155052"/>
              <a:gd name="f293" fmla="val 141645"/>
              <a:gd name="f294" fmla="val 85623"/>
              <a:gd name="f295" fmla="val 128492"/>
              <a:gd name="f296" fmla="val 82732"/>
              <a:gd name="f297" fmla="val 121409"/>
              <a:gd name="f298" fmla="val 81178"/>
              <a:gd name="f299" fmla="val 115844"/>
              <a:gd name="f300" fmla="val 82877"/>
              <a:gd name="f301" fmla="val 112592"/>
              <a:gd name="f302" fmla="val 89453"/>
              <a:gd name="f303" fmla="val 108942"/>
              <a:gd name="f304" fmla="val 96789"/>
              <a:gd name="f305" fmla="val 101498"/>
              <a:gd name="f306" fmla="val 104161"/>
              <a:gd name="f307" fmla="val 105437"/>
              <a:gd name="f308" fmla="val 112508"/>
              <a:gd name="f309" fmla="val 109376"/>
              <a:gd name="f310" fmla="val 120856"/>
              <a:gd name="f311" fmla="val 119169"/>
              <a:gd name="f312" fmla="val 117423"/>
              <a:gd name="f313" fmla="val 126504"/>
              <a:gd name="f314" fmla="val 117531"/>
              <a:gd name="f315" fmla="val 198704"/>
              <a:gd name="f316" fmla="val 118651"/>
              <a:gd name="f317" fmla="val 270904"/>
              <a:gd name="f318" fmla="val 117278"/>
              <a:gd name="f319" fmla="val 343104"/>
              <a:gd name="f320" fmla="val 119952"/>
              <a:gd name="f321" fmla="val 424338"/>
              <a:gd name="f322" fmla="val 122951"/>
              <a:gd name="f323" fmla="val 505680"/>
              <a:gd name="f324" fmla="val 120494"/>
              <a:gd name="f325" fmla="val 587022"/>
              <a:gd name="f326" fmla="val 124252"/>
              <a:gd name="f327" fmla="val 635987"/>
              <a:gd name="f328" fmla="val 126529"/>
              <a:gd name="f329" fmla="val 684987"/>
              <a:gd name="f330" fmla="val 129853"/>
              <a:gd name="f331" fmla="val 734060"/>
              <a:gd name="f332" fmla="val 130143"/>
              <a:gd name="f333" fmla="val 744070"/>
              <a:gd name="f334" fmla="val 130215"/>
              <a:gd name="f335" fmla="val 754043"/>
              <a:gd name="f336" fmla="val 131443"/>
              <a:gd name="f337" fmla="val 762933"/>
              <a:gd name="f338" fmla="val 137045"/>
              <a:gd name="f339" fmla="val 744684"/>
              <a:gd name="f340" fmla="val 140188"/>
              <a:gd name="f341" fmla="val 726725"/>
              <a:gd name="f342" fmla="val 142609"/>
              <a:gd name="f343" fmla="val 708657"/>
              <a:gd name="f344" fmla="val 143260"/>
              <a:gd name="f345" fmla="val 618316"/>
              <a:gd name="f346" fmla="val 146476"/>
              <a:gd name="f347" fmla="val 527940"/>
              <a:gd name="f348" fmla="val 150415"/>
              <a:gd name="f349" fmla="val 437564"/>
              <a:gd name="f350" fmla="val 151824"/>
              <a:gd name="f351" fmla="val 335190"/>
              <a:gd name="f352" fmla="val 153414"/>
              <a:gd name="f353" fmla="val 232816"/>
              <a:gd name="f354" fmla="val 152619"/>
              <a:gd name="f355" fmla="val 130407"/>
              <a:gd name="f356" fmla="val 152836"/>
              <a:gd name="f357" fmla="val 91922"/>
              <a:gd name="f358" fmla="val 152908"/>
              <a:gd name="f359" fmla="val 88778"/>
              <a:gd name="f360" fmla="val 156486"/>
              <a:gd name="f361" fmla="val 93945"/>
              <a:gd name="f362" fmla="val 195079"/>
              <a:gd name="f363" fmla="val 94054"/>
              <a:gd name="f364" fmla="val 195766"/>
              <a:gd name="f365" fmla="val 94090"/>
              <a:gd name="f366" fmla="val 196488"/>
              <a:gd name="f367" fmla="val 94126"/>
              <a:gd name="f368" fmla="val 197175"/>
              <a:gd name="f369" fmla="val 94632"/>
              <a:gd name="f370" fmla="val 204655"/>
              <a:gd name="f371" fmla="val 98607"/>
              <a:gd name="f372" fmla="val 208666"/>
              <a:gd name="f373" fmla="val 106159"/>
              <a:gd name="f374" fmla="val 208919"/>
              <a:gd name="f375" fmla="val 110351"/>
              <a:gd name="f376" fmla="val 209064"/>
              <a:gd name="f377" fmla="val 114579"/>
              <a:gd name="f378" fmla="val 209244"/>
              <a:gd name="f379" fmla="val 118771"/>
              <a:gd name="f380" fmla="val 209172"/>
              <a:gd name="f381" fmla="val 180528"/>
              <a:gd name="f382" fmla="val 207871"/>
              <a:gd name="f383" fmla="val 242031"/>
              <a:gd name="f384" fmla="val 213617"/>
              <a:gd name="f385" fmla="val 303715"/>
              <a:gd name="f386" fmla="val 214665"/>
              <a:gd name="f387" fmla="val 326048"/>
              <a:gd name="f388" fmla="val 215062"/>
              <a:gd name="f389" fmla="val 348416"/>
              <a:gd name="f390" fmla="val 217989"/>
              <a:gd name="f391" fmla="val 370856"/>
              <a:gd name="f392" fmla="val 218170"/>
              <a:gd name="f393" fmla="val 375265"/>
              <a:gd name="f394" fmla="val 218206"/>
              <a:gd name="f395" fmla="val 381155"/>
              <a:gd name="f396" fmla="val 217086"/>
              <a:gd name="f397" fmla="val 382131"/>
              <a:gd name="f398" fmla="val 224132"/>
              <a:gd name="f399" fmla="val 379276"/>
              <a:gd name="f400" fmla="val 228577"/>
              <a:gd name="f401" fmla="val 374795"/>
              <a:gd name="f402" fmla="val 228035"/>
              <a:gd name="f403" fmla="val 370748"/>
              <a:gd name="f404" fmla="val 228216"/>
              <a:gd name="f405" fmla="val 289550"/>
              <a:gd name="f406" fmla="val 231721"/>
              <a:gd name="f407" fmla="val 208389"/>
              <a:gd name="f408" fmla="val 237358"/>
              <a:gd name="f409" fmla="val 127046"/>
              <a:gd name="f410" fmla="val 237069"/>
              <a:gd name="f411" fmla="val 97559"/>
              <a:gd name="f412" fmla="val 236961"/>
              <a:gd name="f413" fmla="val 95788"/>
              <a:gd name="f414" fmla="val 239888"/>
              <a:gd name="f415" fmla="val 106376"/>
              <a:gd name="f416" fmla="val 268291"/>
              <a:gd name="f417" fmla="val 107352"/>
              <a:gd name="f418" fmla="val 270893"/>
              <a:gd name="f419" fmla="val 108400"/>
              <a:gd name="f420" fmla="val 273531"/>
              <a:gd name="f421" fmla="val 109665"/>
              <a:gd name="f422" fmla="val 276024"/>
              <a:gd name="f423" fmla="val 113459"/>
              <a:gd name="f424" fmla="val 283504"/>
              <a:gd name="f425" fmla="val 118554"/>
              <a:gd name="f426" fmla="val 287371"/>
              <a:gd name="f427" fmla="val 128022"/>
              <a:gd name="f428" fmla="val 286467"/>
              <a:gd name="f429" fmla="val 142621"/>
              <a:gd name="f430" fmla="val 285058"/>
              <a:gd name="f431" fmla="val 157400"/>
              <a:gd name="f432" fmla="val 285275"/>
              <a:gd name="f433" fmla="val 172144"/>
              <a:gd name="f434" fmla="val 433010"/>
              <a:gd name="f435" fmla="val 285202"/>
              <a:gd name="f436" fmla="val 693877"/>
              <a:gd name="f437" fmla="val 954743"/>
              <a:gd name="f438" fmla="val 285022"/>
              <a:gd name="f439" fmla="val 962223"/>
              <a:gd name="f440" fmla="val 975919"/>
              <a:gd name="f441" fmla="val 289286"/>
              <a:gd name="f442" fmla="val 975846"/>
              <a:gd name="f443" fmla="val 279529"/>
              <a:gd name="f444" fmla="val 975774"/>
              <a:gd name="f445" fmla="val 270712"/>
              <a:gd name="f446" fmla="val 961826"/>
              <a:gd name="f447" fmla="val 274326"/>
              <a:gd name="f448" fmla="val 954129"/>
              <a:gd name="f449" fmla="val 274470"/>
              <a:gd name="f450" fmla="val 866463"/>
              <a:gd name="f451" fmla="val 275771"/>
              <a:gd name="f452" fmla="val 778905"/>
              <a:gd name="f453" fmla="val 271001"/>
              <a:gd name="f454" fmla="val 691275"/>
              <a:gd name="f455" fmla="val 269772"/>
              <a:gd name="f456" fmla="val 661174"/>
              <a:gd name="f457" fmla="val 269339"/>
              <a:gd name="f458" fmla="val 631072"/>
              <a:gd name="f459" fmla="val 267062"/>
              <a:gd name="f460" fmla="val 601007"/>
              <a:gd name="f461" fmla="val 265364"/>
              <a:gd name="f462" fmla="val 585613"/>
              <a:gd name="f463" fmla="val 264496"/>
              <a:gd name="f464" fmla="val 570255"/>
              <a:gd name="f465" fmla="val 263087"/>
              <a:gd name="f466" fmla="val 554933"/>
              <a:gd name="f467" fmla="val 261750"/>
              <a:gd name="f468" fmla="val 550922"/>
              <a:gd name="f469" fmla="val 261389"/>
              <a:gd name="f470" fmla="val 546333"/>
              <a:gd name="f471" fmla="val 261895"/>
              <a:gd name="f472" fmla="val 543334"/>
              <a:gd name="f473" fmla="val 255318"/>
              <a:gd name="f474" fmla="+- 0 0 -90"/>
              <a:gd name="f475" fmla="*/ f3 1 1052098"/>
              <a:gd name="f476" fmla="*/ f4 1 367058"/>
              <a:gd name="f477" fmla="val f5"/>
              <a:gd name="f478" fmla="val f6"/>
              <a:gd name="f479" fmla="val f7"/>
              <a:gd name="f480" fmla="*/ f474 f0 1"/>
              <a:gd name="f481" fmla="+- f479 0 f477"/>
              <a:gd name="f482" fmla="+- f478 0 f477"/>
              <a:gd name="f483" fmla="*/ f480 1 f2"/>
              <a:gd name="f484" fmla="*/ f482 1 1052098"/>
              <a:gd name="f485" fmla="*/ f481 1 367058"/>
              <a:gd name="f486" fmla="*/ 570725 f482 1"/>
              <a:gd name="f487" fmla="*/ 366689 f481 1"/>
              <a:gd name="f488" fmla="*/ 156316 f482 1"/>
              <a:gd name="f489" fmla="*/ 367051 f481 1"/>
              <a:gd name="f490" fmla="*/ 10182 f482 1"/>
              <a:gd name="f491" fmla="*/ 253114 f481 1"/>
              <a:gd name="f492" fmla="*/ 8231 f482 1"/>
              <a:gd name="f493" fmla="*/ 105317 f481 1"/>
              <a:gd name="f494" fmla="*/ 40392 f482 1"/>
              <a:gd name="f495" fmla="*/ 39802 f481 1"/>
              <a:gd name="f496" fmla="*/ 86032 f482 1"/>
              <a:gd name="f497" fmla="*/ 11508 f481 1"/>
              <a:gd name="f498" fmla="*/ 154654 f482 1"/>
              <a:gd name="f499" fmla="*/ 2907 f481 1"/>
              <a:gd name="f500" fmla="*/ 764667 f482 1"/>
              <a:gd name="f501" fmla="*/ 2799 f481 1"/>
              <a:gd name="f502" fmla="*/ 842396 f482 1"/>
              <a:gd name="f503" fmla="*/ 89 f481 1"/>
              <a:gd name="f504" fmla="*/ 1006346 f482 1"/>
              <a:gd name="f505" fmla="*/ 3124 f481 1"/>
              <a:gd name="f506" fmla="*/ 1036989 f482 1"/>
              <a:gd name="f507" fmla="*/ 14868 f481 1"/>
              <a:gd name="f508" fmla="*/ 1035905 f482 1"/>
              <a:gd name="f509" fmla="*/ 72000 f481 1"/>
              <a:gd name="f510" fmla="*/ 1011079 f482 1"/>
              <a:gd name="f511" fmla="*/ 119735 f481 1"/>
              <a:gd name="f512" fmla="*/ 1016283 f482 1"/>
              <a:gd name="f513" fmla="*/ 261786 f481 1"/>
              <a:gd name="f514" fmla="*/ 1036266 f482 1"/>
              <a:gd name="f515" fmla="*/ 297091 f481 1"/>
              <a:gd name="f516" fmla="*/ 1024486 f482 1"/>
              <a:gd name="f517" fmla="*/ 362498 f481 1"/>
              <a:gd name="f518" fmla="*/ 991385 f482 1"/>
              <a:gd name="f519" fmla="*/ 366834 f481 1"/>
              <a:gd name="f520" fmla="*/ 570689 f482 1"/>
              <a:gd name="f521" fmla="*/ 366725 f481 1"/>
              <a:gd name="f522" fmla="*/ 543298 f482 1"/>
              <a:gd name="f523" fmla="*/ 255137 f481 1"/>
              <a:gd name="f524" fmla="*/ 555367 f482 1"/>
              <a:gd name="f525" fmla="*/ 251054 f481 1"/>
              <a:gd name="f526" fmla="*/ 655970 f482 1"/>
              <a:gd name="f527" fmla="*/ 244188 f481 1"/>
              <a:gd name="f528" fmla="*/ 853562 f482 1"/>
              <a:gd name="f529" fmla="*/ 238659 f481 1"/>
              <a:gd name="f530" fmla="*/ 948238 f482 1"/>
              <a:gd name="f531" fmla="*/ 238587 f481 1"/>
              <a:gd name="f532" fmla="*/ 971944 f482 1"/>
              <a:gd name="f533" fmla="*/ 223699 f481 1"/>
              <a:gd name="f534" fmla="*/ 947191 f482 1"/>
              <a:gd name="f535" fmla="*/ 207438 f481 1"/>
              <a:gd name="f536" fmla="*/ 945095 f482 1"/>
              <a:gd name="f537" fmla="*/ 204149 f481 1"/>
              <a:gd name="f538" fmla="*/ 343682 f482 1"/>
              <a:gd name="f539" fmla="*/ 198367 f481 1"/>
              <a:gd name="f540" fmla="*/ 326951 f482 1"/>
              <a:gd name="f541" fmla="*/ 196994 f481 1"/>
              <a:gd name="f542" fmla="*/ 319146 f482 1"/>
              <a:gd name="f543" fmla="*/ 191140 f481 1"/>
              <a:gd name="f544" fmla="*/ 327854 f482 1"/>
              <a:gd name="f545" fmla="*/ 184311 f481 1"/>
              <a:gd name="f546" fmla="*/ 334142 f482 1"/>
              <a:gd name="f547" fmla="*/ 183949 f481 1"/>
              <a:gd name="f548" fmla="*/ 535854 f482 1"/>
              <a:gd name="f549" fmla="*/ 177119 f481 1"/>
              <a:gd name="f550" fmla="*/ 832350 f482 1"/>
              <a:gd name="f551" fmla="*/ 172711 f481 1"/>
              <a:gd name="f552" fmla="*/ 952250 f482 1"/>
              <a:gd name="f553" fmla="*/ 172205 f481 1"/>
              <a:gd name="f554" fmla="*/ 974076 f482 1"/>
              <a:gd name="f555" fmla="*/ 153378 f481 1"/>
              <a:gd name="f556" fmla="*/ 975521 f482 1"/>
              <a:gd name="f557" fmla="*/ 140875 f481 1"/>
              <a:gd name="f558" fmla="*/ 963163 f482 1"/>
              <a:gd name="f559" fmla="*/ 127794 f481 1"/>
              <a:gd name="f560" fmla="*/ 948456 f482 1"/>
              <a:gd name="f561" fmla="*/ 127649 f481 1"/>
              <a:gd name="f562" fmla="*/ 834843 f482 1"/>
              <a:gd name="f563" fmla="*/ 126890 f481 1"/>
              <a:gd name="f564" fmla="*/ 787216 f482 1"/>
              <a:gd name="f565" fmla="*/ 119880 f481 1"/>
              <a:gd name="f566" fmla="*/ 781724 f482 1"/>
              <a:gd name="f567" fmla="*/ 114387 f481 1"/>
              <a:gd name="f568" fmla="*/ 786819 f482 1"/>
              <a:gd name="f569" fmla="*/ 108569 f481 1"/>
              <a:gd name="f570" fmla="*/ 803080 f482 1"/>
              <a:gd name="f571" fmla="*/ 104522 f481 1"/>
              <a:gd name="f572" fmla="*/ 855477 f482 1"/>
              <a:gd name="f573" fmla="*/ 100872 f481 1"/>
              <a:gd name="f574" fmla="*/ 971185 f482 1"/>
              <a:gd name="f575" fmla="*/ 99752 f481 1"/>
              <a:gd name="f576" fmla="*/ 983977 f482 1"/>
              <a:gd name="f577" fmla="*/ 91983 f481 1"/>
              <a:gd name="f578" fmla="*/ 84683 f481 1"/>
              <a:gd name="f579" fmla="*/ 957236 f482 1"/>
              <a:gd name="f580" fmla="*/ 84539 f481 1"/>
              <a:gd name="f581" fmla="*/ 858368 f482 1"/>
              <a:gd name="f582" fmla="*/ 85334 f481 1"/>
              <a:gd name="f583" fmla="*/ 168350 f482 1"/>
              <a:gd name="f584" fmla="*/ 84394 f481 1"/>
              <a:gd name="f585" fmla="*/ 128492 f482 1"/>
              <a:gd name="f586" fmla="*/ 82732 f481 1"/>
              <a:gd name="f587" fmla="*/ 112592 f482 1"/>
              <a:gd name="f588" fmla="*/ 89453 f481 1"/>
              <a:gd name="f589" fmla="*/ 105437 f482 1"/>
              <a:gd name="f590" fmla="*/ 112508 f481 1"/>
              <a:gd name="f591" fmla="*/ 126504 f482 1"/>
              <a:gd name="f592" fmla="*/ 117531 f481 1"/>
              <a:gd name="f593" fmla="*/ 343104 f482 1"/>
              <a:gd name="f594" fmla="*/ 119952 f481 1"/>
              <a:gd name="f595" fmla="*/ 587022 f482 1"/>
              <a:gd name="f596" fmla="*/ 124252 f481 1"/>
              <a:gd name="f597" fmla="*/ 734060 f482 1"/>
              <a:gd name="f598" fmla="*/ 130143 f481 1"/>
              <a:gd name="f599" fmla="*/ 762933 f482 1"/>
              <a:gd name="f600" fmla="*/ 137045 f481 1"/>
              <a:gd name="f601" fmla="*/ 708657 f482 1"/>
              <a:gd name="f602" fmla="*/ 143260 f481 1"/>
              <a:gd name="f603" fmla="*/ 437564 f482 1"/>
              <a:gd name="f604" fmla="*/ 151824 f481 1"/>
              <a:gd name="f605" fmla="*/ 130407 f482 1"/>
              <a:gd name="f606" fmla="*/ 152836 f481 1"/>
              <a:gd name="f607" fmla="*/ 93945 f482 1"/>
              <a:gd name="f608" fmla="*/ 195079 f481 1"/>
              <a:gd name="f609" fmla="*/ 94126 f482 1"/>
              <a:gd name="f610" fmla="*/ 197175 f481 1"/>
              <a:gd name="f611" fmla="*/ 106159 f482 1"/>
              <a:gd name="f612" fmla="*/ 208919 f481 1"/>
              <a:gd name="f613" fmla="*/ 118771 f482 1"/>
              <a:gd name="f614" fmla="*/ 209172 f481 1"/>
              <a:gd name="f615" fmla="*/ 303715 f482 1"/>
              <a:gd name="f616" fmla="*/ 214665 f481 1"/>
              <a:gd name="f617" fmla="*/ 370856 f482 1"/>
              <a:gd name="f618" fmla="*/ 218170 f481 1"/>
              <a:gd name="f619" fmla="*/ 382131 f482 1"/>
              <a:gd name="f620" fmla="*/ 224132 f481 1"/>
              <a:gd name="f621" fmla="*/ 370748 f482 1"/>
              <a:gd name="f622" fmla="*/ 228216 f481 1"/>
              <a:gd name="f623" fmla="*/ 127046 f482 1"/>
              <a:gd name="f624" fmla="*/ 237069 f481 1"/>
              <a:gd name="f625" fmla="*/ 106376 f482 1"/>
              <a:gd name="f626" fmla="*/ 268291 f481 1"/>
              <a:gd name="f627" fmla="*/ 109665 f482 1"/>
              <a:gd name="f628" fmla="*/ 276024 f481 1"/>
              <a:gd name="f629" fmla="*/ 128022 f482 1"/>
              <a:gd name="f630" fmla="*/ 286467 f481 1"/>
              <a:gd name="f631" fmla="*/ 172144 f482 1"/>
              <a:gd name="f632" fmla="*/ 285275 f481 1"/>
              <a:gd name="f633" fmla="*/ 954743 f482 1"/>
              <a:gd name="f634" fmla="*/ 285022 f481 1"/>
              <a:gd name="f635" fmla="*/ 975846 f482 1"/>
              <a:gd name="f636" fmla="*/ 279529 f481 1"/>
              <a:gd name="f637" fmla="*/ 954129 f482 1"/>
              <a:gd name="f638" fmla="*/ 274470 f481 1"/>
              <a:gd name="f639" fmla="*/ 691275 f482 1"/>
              <a:gd name="f640" fmla="*/ 269772 f481 1"/>
              <a:gd name="f641" fmla="*/ 601007 f482 1"/>
              <a:gd name="f642" fmla="*/ 265364 f481 1"/>
              <a:gd name="f643" fmla="*/ 554933 f482 1"/>
              <a:gd name="f644" fmla="*/ 261750 f481 1"/>
              <a:gd name="f645" fmla="*/ 543334 f482 1"/>
              <a:gd name="f646" fmla="*/ 255318 f481 1"/>
              <a:gd name="f647" fmla="+- f483 0 f1"/>
              <a:gd name="f648" fmla="*/ f486 1 1052098"/>
              <a:gd name="f649" fmla="*/ f487 1 367058"/>
              <a:gd name="f650" fmla="*/ f488 1 1052098"/>
              <a:gd name="f651" fmla="*/ f489 1 367058"/>
              <a:gd name="f652" fmla="*/ f490 1 1052098"/>
              <a:gd name="f653" fmla="*/ f491 1 367058"/>
              <a:gd name="f654" fmla="*/ f492 1 1052098"/>
              <a:gd name="f655" fmla="*/ f493 1 367058"/>
              <a:gd name="f656" fmla="*/ f494 1 1052098"/>
              <a:gd name="f657" fmla="*/ f495 1 367058"/>
              <a:gd name="f658" fmla="*/ f496 1 1052098"/>
              <a:gd name="f659" fmla="*/ f497 1 367058"/>
              <a:gd name="f660" fmla="*/ f498 1 1052098"/>
              <a:gd name="f661" fmla="*/ f499 1 367058"/>
              <a:gd name="f662" fmla="*/ f500 1 1052098"/>
              <a:gd name="f663" fmla="*/ f501 1 367058"/>
              <a:gd name="f664" fmla="*/ f502 1 1052098"/>
              <a:gd name="f665" fmla="*/ f503 1 367058"/>
              <a:gd name="f666" fmla="*/ f504 1 1052098"/>
              <a:gd name="f667" fmla="*/ f505 1 367058"/>
              <a:gd name="f668" fmla="*/ f506 1 1052098"/>
              <a:gd name="f669" fmla="*/ f507 1 367058"/>
              <a:gd name="f670" fmla="*/ f508 1 1052098"/>
              <a:gd name="f671" fmla="*/ f509 1 367058"/>
              <a:gd name="f672" fmla="*/ f510 1 1052098"/>
              <a:gd name="f673" fmla="*/ f511 1 367058"/>
              <a:gd name="f674" fmla="*/ f512 1 1052098"/>
              <a:gd name="f675" fmla="*/ f513 1 367058"/>
              <a:gd name="f676" fmla="*/ f514 1 1052098"/>
              <a:gd name="f677" fmla="*/ f515 1 367058"/>
              <a:gd name="f678" fmla="*/ f516 1 1052098"/>
              <a:gd name="f679" fmla="*/ f517 1 367058"/>
              <a:gd name="f680" fmla="*/ f518 1 1052098"/>
              <a:gd name="f681" fmla="*/ f519 1 367058"/>
              <a:gd name="f682" fmla="*/ f520 1 1052098"/>
              <a:gd name="f683" fmla="*/ f521 1 367058"/>
              <a:gd name="f684" fmla="*/ f522 1 1052098"/>
              <a:gd name="f685" fmla="*/ f523 1 367058"/>
              <a:gd name="f686" fmla="*/ f524 1 1052098"/>
              <a:gd name="f687" fmla="*/ f525 1 367058"/>
              <a:gd name="f688" fmla="*/ f526 1 1052098"/>
              <a:gd name="f689" fmla="*/ f527 1 367058"/>
              <a:gd name="f690" fmla="*/ f528 1 1052098"/>
              <a:gd name="f691" fmla="*/ f529 1 367058"/>
              <a:gd name="f692" fmla="*/ f530 1 1052098"/>
              <a:gd name="f693" fmla="*/ f531 1 367058"/>
              <a:gd name="f694" fmla="*/ f532 1 1052098"/>
              <a:gd name="f695" fmla="*/ f533 1 367058"/>
              <a:gd name="f696" fmla="*/ f534 1 1052098"/>
              <a:gd name="f697" fmla="*/ f535 1 367058"/>
              <a:gd name="f698" fmla="*/ f536 1 1052098"/>
              <a:gd name="f699" fmla="*/ f537 1 367058"/>
              <a:gd name="f700" fmla="*/ f538 1 1052098"/>
              <a:gd name="f701" fmla="*/ f539 1 367058"/>
              <a:gd name="f702" fmla="*/ f540 1 1052098"/>
              <a:gd name="f703" fmla="*/ f541 1 367058"/>
              <a:gd name="f704" fmla="*/ f542 1 1052098"/>
              <a:gd name="f705" fmla="*/ f543 1 367058"/>
              <a:gd name="f706" fmla="*/ f544 1 1052098"/>
              <a:gd name="f707" fmla="*/ f545 1 367058"/>
              <a:gd name="f708" fmla="*/ f546 1 1052098"/>
              <a:gd name="f709" fmla="*/ f547 1 367058"/>
              <a:gd name="f710" fmla="*/ f548 1 1052098"/>
              <a:gd name="f711" fmla="*/ f549 1 367058"/>
              <a:gd name="f712" fmla="*/ f550 1 1052098"/>
              <a:gd name="f713" fmla="*/ f551 1 367058"/>
              <a:gd name="f714" fmla="*/ f552 1 1052098"/>
              <a:gd name="f715" fmla="*/ f553 1 367058"/>
              <a:gd name="f716" fmla="*/ f554 1 1052098"/>
              <a:gd name="f717" fmla="*/ f555 1 367058"/>
              <a:gd name="f718" fmla="*/ f556 1 1052098"/>
              <a:gd name="f719" fmla="*/ f557 1 367058"/>
              <a:gd name="f720" fmla="*/ f558 1 1052098"/>
              <a:gd name="f721" fmla="*/ f559 1 367058"/>
              <a:gd name="f722" fmla="*/ f560 1 1052098"/>
              <a:gd name="f723" fmla="*/ f561 1 367058"/>
              <a:gd name="f724" fmla="*/ f562 1 1052098"/>
              <a:gd name="f725" fmla="*/ f563 1 367058"/>
              <a:gd name="f726" fmla="*/ f564 1 1052098"/>
              <a:gd name="f727" fmla="*/ f565 1 367058"/>
              <a:gd name="f728" fmla="*/ f566 1 1052098"/>
              <a:gd name="f729" fmla="*/ f567 1 367058"/>
              <a:gd name="f730" fmla="*/ f568 1 1052098"/>
              <a:gd name="f731" fmla="*/ f569 1 367058"/>
              <a:gd name="f732" fmla="*/ f570 1 1052098"/>
              <a:gd name="f733" fmla="*/ f571 1 367058"/>
              <a:gd name="f734" fmla="*/ f572 1 1052098"/>
              <a:gd name="f735" fmla="*/ f573 1 367058"/>
              <a:gd name="f736" fmla="*/ f574 1 1052098"/>
              <a:gd name="f737" fmla="*/ f575 1 367058"/>
              <a:gd name="f738" fmla="*/ f576 1 1052098"/>
              <a:gd name="f739" fmla="*/ f577 1 367058"/>
              <a:gd name="f740" fmla="*/ f578 1 367058"/>
              <a:gd name="f741" fmla="*/ f579 1 1052098"/>
              <a:gd name="f742" fmla="*/ f580 1 367058"/>
              <a:gd name="f743" fmla="*/ f581 1 1052098"/>
              <a:gd name="f744" fmla="*/ f582 1 367058"/>
              <a:gd name="f745" fmla="*/ f583 1 1052098"/>
              <a:gd name="f746" fmla="*/ f584 1 367058"/>
              <a:gd name="f747" fmla="*/ f585 1 1052098"/>
              <a:gd name="f748" fmla="*/ f586 1 367058"/>
              <a:gd name="f749" fmla="*/ f587 1 1052098"/>
              <a:gd name="f750" fmla="*/ f588 1 367058"/>
              <a:gd name="f751" fmla="*/ f589 1 1052098"/>
              <a:gd name="f752" fmla="*/ f590 1 367058"/>
              <a:gd name="f753" fmla="*/ f591 1 1052098"/>
              <a:gd name="f754" fmla="*/ f592 1 367058"/>
              <a:gd name="f755" fmla="*/ f593 1 1052098"/>
              <a:gd name="f756" fmla="*/ f594 1 367058"/>
              <a:gd name="f757" fmla="*/ f595 1 1052098"/>
              <a:gd name="f758" fmla="*/ f596 1 367058"/>
              <a:gd name="f759" fmla="*/ f597 1 1052098"/>
              <a:gd name="f760" fmla="*/ f598 1 367058"/>
              <a:gd name="f761" fmla="*/ f599 1 1052098"/>
              <a:gd name="f762" fmla="*/ f600 1 367058"/>
              <a:gd name="f763" fmla="*/ f601 1 1052098"/>
              <a:gd name="f764" fmla="*/ f602 1 367058"/>
              <a:gd name="f765" fmla="*/ f603 1 1052098"/>
              <a:gd name="f766" fmla="*/ f604 1 367058"/>
              <a:gd name="f767" fmla="*/ f605 1 1052098"/>
              <a:gd name="f768" fmla="*/ f606 1 367058"/>
              <a:gd name="f769" fmla="*/ f607 1 1052098"/>
              <a:gd name="f770" fmla="*/ f608 1 367058"/>
              <a:gd name="f771" fmla="*/ f609 1 1052098"/>
              <a:gd name="f772" fmla="*/ f610 1 367058"/>
              <a:gd name="f773" fmla="*/ f611 1 1052098"/>
              <a:gd name="f774" fmla="*/ f612 1 367058"/>
              <a:gd name="f775" fmla="*/ f613 1 1052098"/>
              <a:gd name="f776" fmla="*/ f614 1 367058"/>
              <a:gd name="f777" fmla="*/ f615 1 1052098"/>
              <a:gd name="f778" fmla="*/ f616 1 367058"/>
              <a:gd name="f779" fmla="*/ f617 1 1052098"/>
              <a:gd name="f780" fmla="*/ f618 1 367058"/>
              <a:gd name="f781" fmla="*/ f619 1 1052098"/>
              <a:gd name="f782" fmla="*/ f620 1 367058"/>
              <a:gd name="f783" fmla="*/ f621 1 1052098"/>
              <a:gd name="f784" fmla="*/ f622 1 367058"/>
              <a:gd name="f785" fmla="*/ f623 1 1052098"/>
              <a:gd name="f786" fmla="*/ f624 1 367058"/>
              <a:gd name="f787" fmla="*/ f625 1 1052098"/>
              <a:gd name="f788" fmla="*/ f626 1 367058"/>
              <a:gd name="f789" fmla="*/ f627 1 1052098"/>
              <a:gd name="f790" fmla="*/ f628 1 367058"/>
              <a:gd name="f791" fmla="*/ f629 1 1052098"/>
              <a:gd name="f792" fmla="*/ f630 1 367058"/>
              <a:gd name="f793" fmla="*/ f631 1 1052098"/>
              <a:gd name="f794" fmla="*/ f632 1 367058"/>
              <a:gd name="f795" fmla="*/ f633 1 1052098"/>
              <a:gd name="f796" fmla="*/ f634 1 367058"/>
              <a:gd name="f797" fmla="*/ f635 1 1052098"/>
              <a:gd name="f798" fmla="*/ f636 1 367058"/>
              <a:gd name="f799" fmla="*/ f637 1 1052098"/>
              <a:gd name="f800" fmla="*/ f638 1 367058"/>
              <a:gd name="f801" fmla="*/ f639 1 1052098"/>
              <a:gd name="f802" fmla="*/ f640 1 367058"/>
              <a:gd name="f803" fmla="*/ f641 1 1052098"/>
              <a:gd name="f804" fmla="*/ f642 1 367058"/>
              <a:gd name="f805" fmla="*/ f643 1 1052098"/>
              <a:gd name="f806" fmla="*/ f644 1 367058"/>
              <a:gd name="f807" fmla="*/ f645 1 1052098"/>
              <a:gd name="f808" fmla="*/ f646 1 367058"/>
              <a:gd name="f809" fmla="*/ f477 1 f484"/>
              <a:gd name="f810" fmla="*/ f478 1 f484"/>
              <a:gd name="f811" fmla="*/ f477 1 f485"/>
              <a:gd name="f812" fmla="*/ f479 1 f485"/>
              <a:gd name="f813" fmla="*/ f648 1 f484"/>
              <a:gd name="f814" fmla="*/ f649 1 f485"/>
              <a:gd name="f815" fmla="*/ f650 1 f484"/>
              <a:gd name="f816" fmla="*/ f651 1 f485"/>
              <a:gd name="f817" fmla="*/ f652 1 f484"/>
              <a:gd name="f818" fmla="*/ f653 1 f485"/>
              <a:gd name="f819" fmla="*/ f654 1 f484"/>
              <a:gd name="f820" fmla="*/ f655 1 f485"/>
              <a:gd name="f821" fmla="*/ f656 1 f484"/>
              <a:gd name="f822" fmla="*/ f657 1 f485"/>
              <a:gd name="f823" fmla="*/ f658 1 f484"/>
              <a:gd name="f824" fmla="*/ f659 1 f485"/>
              <a:gd name="f825" fmla="*/ f660 1 f484"/>
              <a:gd name="f826" fmla="*/ f661 1 f485"/>
              <a:gd name="f827" fmla="*/ f662 1 f484"/>
              <a:gd name="f828" fmla="*/ f663 1 f485"/>
              <a:gd name="f829" fmla="*/ f664 1 f484"/>
              <a:gd name="f830" fmla="*/ f665 1 f485"/>
              <a:gd name="f831" fmla="*/ f666 1 f484"/>
              <a:gd name="f832" fmla="*/ f667 1 f485"/>
              <a:gd name="f833" fmla="*/ f668 1 f484"/>
              <a:gd name="f834" fmla="*/ f669 1 f485"/>
              <a:gd name="f835" fmla="*/ f670 1 f484"/>
              <a:gd name="f836" fmla="*/ f671 1 f485"/>
              <a:gd name="f837" fmla="*/ f672 1 f484"/>
              <a:gd name="f838" fmla="*/ f673 1 f485"/>
              <a:gd name="f839" fmla="*/ f674 1 f484"/>
              <a:gd name="f840" fmla="*/ f675 1 f485"/>
              <a:gd name="f841" fmla="*/ f676 1 f484"/>
              <a:gd name="f842" fmla="*/ f677 1 f485"/>
              <a:gd name="f843" fmla="*/ f678 1 f484"/>
              <a:gd name="f844" fmla="*/ f679 1 f485"/>
              <a:gd name="f845" fmla="*/ f680 1 f484"/>
              <a:gd name="f846" fmla="*/ f681 1 f485"/>
              <a:gd name="f847" fmla="*/ f682 1 f484"/>
              <a:gd name="f848" fmla="*/ f683 1 f485"/>
              <a:gd name="f849" fmla="*/ f684 1 f484"/>
              <a:gd name="f850" fmla="*/ f685 1 f485"/>
              <a:gd name="f851" fmla="*/ f686 1 f484"/>
              <a:gd name="f852" fmla="*/ f687 1 f485"/>
              <a:gd name="f853" fmla="*/ f688 1 f484"/>
              <a:gd name="f854" fmla="*/ f689 1 f485"/>
              <a:gd name="f855" fmla="*/ f690 1 f484"/>
              <a:gd name="f856" fmla="*/ f691 1 f485"/>
              <a:gd name="f857" fmla="*/ f692 1 f484"/>
              <a:gd name="f858" fmla="*/ f693 1 f485"/>
              <a:gd name="f859" fmla="*/ f694 1 f484"/>
              <a:gd name="f860" fmla="*/ f695 1 f485"/>
              <a:gd name="f861" fmla="*/ f696 1 f484"/>
              <a:gd name="f862" fmla="*/ f697 1 f485"/>
              <a:gd name="f863" fmla="*/ f698 1 f484"/>
              <a:gd name="f864" fmla="*/ f699 1 f485"/>
              <a:gd name="f865" fmla="*/ f700 1 f484"/>
              <a:gd name="f866" fmla="*/ f701 1 f485"/>
              <a:gd name="f867" fmla="*/ f702 1 f484"/>
              <a:gd name="f868" fmla="*/ f703 1 f485"/>
              <a:gd name="f869" fmla="*/ f704 1 f484"/>
              <a:gd name="f870" fmla="*/ f705 1 f485"/>
              <a:gd name="f871" fmla="*/ f706 1 f484"/>
              <a:gd name="f872" fmla="*/ f707 1 f485"/>
              <a:gd name="f873" fmla="*/ f708 1 f484"/>
              <a:gd name="f874" fmla="*/ f709 1 f485"/>
              <a:gd name="f875" fmla="*/ f710 1 f484"/>
              <a:gd name="f876" fmla="*/ f711 1 f485"/>
              <a:gd name="f877" fmla="*/ f712 1 f484"/>
              <a:gd name="f878" fmla="*/ f713 1 f485"/>
              <a:gd name="f879" fmla="*/ f714 1 f484"/>
              <a:gd name="f880" fmla="*/ f715 1 f485"/>
              <a:gd name="f881" fmla="*/ f716 1 f484"/>
              <a:gd name="f882" fmla="*/ f717 1 f485"/>
              <a:gd name="f883" fmla="*/ f718 1 f484"/>
              <a:gd name="f884" fmla="*/ f719 1 f485"/>
              <a:gd name="f885" fmla="*/ f720 1 f484"/>
              <a:gd name="f886" fmla="*/ f721 1 f485"/>
              <a:gd name="f887" fmla="*/ f722 1 f484"/>
              <a:gd name="f888" fmla="*/ f723 1 f485"/>
              <a:gd name="f889" fmla="*/ f724 1 f484"/>
              <a:gd name="f890" fmla="*/ f725 1 f485"/>
              <a:gd name="f891" fmla="*/ f726 1 f484"/>
              <a:gd name="f892" fmla="*/ f727 1 f485"/>
              <a:gd name="f893" fmla="*/ f728 1 f484"/>
              <a:gd name="f894" fmla="*/ f729 1 f485"/>
              <a:gd name="f895" fmla="*/ f730 1 f484"/>
              <a:gd name="f896" fmla="*/ f731 1 f485"/>
              <a:gd name="f897" fmla="*/ f732 1 f484"/>
              <a:gd name="f898" fmla="*/ f733 1 f485"/>
              <a:gd name="f899" fmla="*/ f734 1 f484"/>
              <a:gd name="f900" fmla="*/ f735 1 f485"/>
              <a:gd name="f901" fmla="*/ f736 1 f484"/>
              <a:gd name="f902" fmla="*/ f737 1 f485"/>
              <a:gd name="f903" fmla="*/ f738 1 f484"/>
              <a:gd name="f904" fmla="*/ f739 1 f485"/>
              <a:gd name="f905" fmla="*/ f740 1 f485"/>
              <a:gd name="f906" fmla="*/ f741 1 f484"/>
              <a:gd name="f907" fmla="*/ f742 1 f485"/>
              <a:gd name="f908" fmla="*/ f743 1 f484"/>
              <a:gd name="f909" fmla="*/ f744 1 f485"/>
              <a:gd name="f910" fmla="*/ f745 1 f484"/>
              <a:gd name="f911" fmla="*/ f746 1 f485"/>
              <a:gd name="f912" fmla="*/ f747 1 f484"/>
              <a:gd name="f913" fmla="*/ f748 1 f485"/>
              <a:gd name="f914" fmla="*/ f749 1 f484"/>
              <a:gd name="f915" fmla="*/ f750 1 f485"/>
              <a:gd name="f916" fmla="*/ f751 1 f484"/>
              <a:gd name="f917" fmla="*/ f752 1 f485"/>
              <a:gd name="f918" fmla="*/ f753 1 f484"/>
              <a:gd name="f919" fmla="*/ f754 1 f485"/>
              <a:gd name="f920" fmla="*/ f755 1 f484"/>
              <a:gd name="f921" fmla="*/ f756 1 f485"/>
              <a:gd name="f922" fmla="*/ f757 1 f484"/>
              <a:gd name="f923" fmla="*/ f758 1 f485"/>
              <a:gd name="f924" fmla="*/ f759 1 f484"/>
              <a:gd name="f925" fmla="*/ f760 1 f485"/>
              <a:gd name="f926" fmla="*/ f761 1 f484"/>
              <a:gd name="f927" fmla="*/ f762 1 f485"/>
              <a:gd name="f928" fmla="*/ f763 1 f484"/>
              <a:gd name="f929" fmla="*/ f764 1 f485"/>
              <a:gd name="f930" fmla="*/ f765 1 f484"/>
              <a:gd name="f931" fmla="*/ f766 1 f485"/>
              <a:gd name="f932" fmla="*/ f767 1 f484"/>
              <a:gd name="f933" fmla="*/ f768 1 f485"/>
              <a:gd name="f934" fmla="*/ f769 1 f484"/>
              <a:gd name="f935" fmla="*/ f770 1 f485"/>
              <a:gd name="f936" fmla="*/ f771 1 f484"/>
              <a:gd name="f937" fmla="*/ f772 1 f485"/>
              <a:gd name="f938" fmla="*/ f773 1 f484"/>
              <a:gd name="f939" fmla="*/ f774 1 f485"/>
              <a:gd name="f940" fmla="*/ f775 1 f484"/>
              <a:gd name="f941" fmla="*/ f776 1 f485"/>
              <a:gd name="f942" fmla="*/ f777 1 f484"/>
              <a:gd name="f943" fmla="*/ f778 1 f485"/>
              <a:gd name="f944" fmla="*/ f779 1 f484"/>
              <a:gd name="f945" fmla="*/ f780 1 f485"/>
              <a:gd name="f946" fmla="*/ f781 1 f484"/>
              <a:gd name="f947" fmla="*/ f782 1 f485"/>
              <a:gd name="f948" fmla="*/ f783 1 f484"/>
              <a:gd name="f949" fmla="*/ f784 1 f485"/>
              <a:gd name="f950" fmla="*/ f785 1 f484"/>
              <a:gd name="f951" fmla="*/ f786 1 f485"/>
              <a:gd name="f952" fmla="*/ f787 1 f484"/>
              <a:gd name="f953" fmla="*/ f788 1 f485"/>
              <a:gd name="f954" fmla="*/ f789 1 f484"/>
              <a:gd name="f955" fmla="*/ f790 1 f485"/>
              <a:gd name="f956" fmla="*/ f791 1 f484"/>
              <a:gd name="f957" fmla="*/ f792 1 f485"/>
              <a:gd name="f958" fmla="*/ f793 1 f484"/>
              <a:gd name="f959" fmla="*/ f794 1 f485"/>
              <a:gd name="f960" fmla="*/ f795 1 f484"/>
              <a:gd name="f961" fmla="*/ f796 1 f485"/>
              <a:gd name="f962" fmla="*/ f797 1 f484"/>
              <a:gd name="f963" fmla="*/ f798 1 f485"/>
              <a:gd name="f964" fmla="*/ f799 1 f484"/>
              <a:gd name="f965" fmla="*/ f800 1 f485"/>
              <a:gd name="f966" fmla="*/ f801 1 f484"/>
              <a:gd name="f967" fmla="*/ f802 1 f485"/>
              <a:gd name="f968" fmla="*/ f803 1 f484"/>
              <a:gd name="f969" fmla="*/ f804 1 f485"/>
              <a:gd name="f970" fmla="*/ f805 1 f484"/>
              <a:gd name="f971" fmla="*/ f806 1 f485"/>
              <a:gd name="f972" fmla="*/ f807 1 f484"/>
              <a:gd name="f973" fmla="*/ f808 1 f485"/>
              <a:gd name="f974" fmla="*/ f809 f475 1"/>
              <a:gd name="f975" fmla="*/ f810 f475 1"/>
              <a:gd name="f976" fmla="*/ f812 f476 1"/>
              <a:gd name="f977" fmla="*/ f811 f476 1"/>
              <a:gd name="f978" fmla="*/ f813 f475 1"/>
              <a:gd name="f979" fmla="*/ f814 f476 1"/>
              <a:gd name="f980" fmla="*/ f815 f475 1"/>
              <a:gd name="f981" fmla="*/ f816 f476 1"/>
              <a:gd name="f982" fmla="*/ f817 f475 1"/>
              <a:gd name="f983" fmla="*/ f818 f476 1"/>
              <a:gd name="f984" fmla="*/ f819 f475 1"/>
              <a:gd name="f985" fmla="*/ f820 f476 1"/>
              <a:gd name="f986" fmla="*/ f821 f475 1"/>
              <a:gd name="f987" fmla="*/ f822 f476 1"/>
              <a:gd name="f988" fmla="*/ f823 f475 1"/>
              <a:gd name="f989" fmla="*/ f824 f476 1"/>
              <a:gd name="f990" fmla="*/ f825 f475 1"/>
              <a:gd name="f991" fmla="*/ f826 f476 1"/>
              <a:gd name="f992" fmla="*/ f827 f475 1"/>
              <a:gd name="f993" fmla="*/ f828 f476 1"/>
              <a:gd name="f994" fmla="*/ f829 f475 1"/>
              <a:gd name="f995" fmla="*/ f830 f476 1"/>
              <a:gd name="f996" fmla="*/ f831 f475 1"/>
              <a:gd name="f997" fmla="*/ f832 f476 1"/>
              <a:gd name="f998" fmla="*/ f833 f475 1"/>
              <a:gd name="f999" fmla="*/ f834 f476 1"/>
              <a:gd name="f1000" fmla="*/ f835 f475 1"/>
              <a:gd name="f1001" fmla="*/ f836 f476 1"/>
              <a:gd name="f1002" fmla="*/ f837 f475 1"/>
              <a:gd name="f1003" fmla="*/ f838 f476 1"/>
              <a:gd name="f1004" fmla="*/ f839 f475 1"/>
              <a:gd name="f1005" fmla="*/ f840 f476 1"/>
              <a:gd name="f1006" fmla="*/ f841 f475 1"/>
              <a:gd name="f1007" fmla="*/ f842 f476 1"/>
              <a:gd name="f1008" fmla="*/ f843 f475 1"/>
              <a:gd name="f1009" fmla="*/ f844 f476 1"/>
              <a:gd name="f1010" fmla="*/ f845 f475 1"/>
              <a:gd name="f1011" fmla="*/ f846 f476 1"/>
              <a:gd name="f1012" fmla="*/ f847 f475 1"/>
              <a:gd name="f1013" fmla="*/ f848 f476 1"/>
              <a:gd name="f1014" fmla="*/ f849 f475 1"/>
              <a:gd name="f1015" fmla="*/ f850 f476 1"/>
              <a:gd name="f1016" fmla="*/ f851 f475 1"/>
              <a:gd name="f1017" fmla="*/ f852 f476 1"/>
              <a:gd name="f1018" fmla="*/ f853 f475 1"/>
              <a:gd name="f1019" fmla="*/ f854 f476 1"/>
              <a:gd name="f1020" fmla="*/ f855 f475 1"/>
              <a:gd name="f1021" fmla="*/ f856 f476 1"/>
              <a:gd name="f1022" fmla="*/ f857 f475 1"/>
              <a:gd name="f1023" fmla="*/ f858 f476 1"/>
              <a:gd name="f1024" fmla="*/ f859 f475 1"/>
              <a:gd name="f1025" fmla="*/ f860 f476 1"/>
              <a:gd name="f1026" fmla="*/ f861 f475 1"/>
              <a:gd name="f1027" fmla="*/ f862 f476 1"/>
              <a:gd name="f1028" fmla="*/ f863 f475 1"/>
              <a:gd name="f1029" fmla="*/ f864 f476 1"/>
              <a:gd name="f1030" fmla="*/ f865 f475 1"/>
              <a:gd name="f1031" fmla="*/ f866 f476 1"/>
              <a:gd name="f1032" fmla="*/ f867 f475 1"/>
              <a:gd name="f1033" fmla="*/ f868 f476 1"/>
              <a:gd name="f1034" fmla="*/ f869 f475 1"/>
              <a:gd name="f1035" fmla="*/ f870 f476 1"/>
              <a:gd name="f1036" fmla="*/ f871 f475 1"/>
              <a:gd name="f1037" fmla="*/ f872 f476 1"/>
              <a:gd name="f1038" fmla="*/ f873 f475 1"/>
              <a:gd name="f1039" fmla="*/ f874 f476 1"/>
              <a:gd name="f1040" fmla="*/ f875 f475 1"/>
              <a:gd name="f1041" fmla="*/ f876 f476 1"/>
              <a:gd name="f1042" fmla="*/ f877 f475 1"/>
              <a:gd name="f1043" fmla="*/ f878 f476 1"/>
              <a:gd name="f1044" fmla="*/ f879 f475 1"/>
              <a:gd name="f1045" fmla="*/ f880 f476 1"/>
              <a:gd name="f1046" fmla="*/ f881 f475 1"/>
              <a:gd name="f1047" fmla="*/ f882 f476 1"/>
              <a:gd name="f1048" fmla="*/ f883 f475 1"/>
              <a:gd name="f1049" fmla="*/ f884 f476 1"/>
              <a:gd name="f1050" fmla="*/ f885 f475 1"/>
              <a:gd name="f1051" fmla="*/ f886 f476 1"/>
              <a:gd name="f1052" fmla="*/ f887 f475 1"/>
              <a:gd name="f1053" fmla="*/ f888 f476 1"/>
              <a:gd name="f1054" fmla="*/ f889 f475 1"/>
              <a:gd name="f1055" fmla="*/ f890 f476 1"/>
              <a:gd name="f1056" fmla="*/ f891 f475 1"/>
              <a:gd name="f1057" fmla="*/ f892 f476 1"/>
              <a:gd name="f1058" fmla="*/ f893 f475 1"/>
              <a:gd name="f1059" fmla="*/ f894 f476 1"/>
              <a:gd name="f1060" fmla="*/ f895 f475 1"/>
              <a:gd name="f1061" fmla="*/ f896 f476 1"/>
              <a:gd name="f1062" fmla="*/ f897 f475 1"/>
              <a:gd name="f1063" fmla="*/ f898 f476 1"/>
              <a:gd name="f1064" fmla="*/ f899 f475 1"/>
              <a:gd name="f1065" fmla="*/ f900 f476 1"/>
              <a:gd name="f1066" fmla="*/ f901 f475 1"/>
              <a:gd name="f1067" fmla="*/ f902 f476 1"/>
              <a:gd name="f1068" fmla="*/ f903 f475 1"/>
              <a:gd name="f1069" fmla="*/ f904 f476 1"/>
              <a:gd name="f1070" fmla="*/ f905 f476 1"/>
              <a:gd name="f1071" fmla="*/ f906 f475 1"/>
              <a:gd name="f1072" fmla="*/ f907 f476 1"/>
              <a:gd name="f1073" fmla="*/ f908 f475 1"/>
              <a:gd name="f1074" fmla="*/ f909 f476 1"/>
              <a:gd name="f1075" fmla="*/ f910 f475 1"/>
              <a:gd name="f1076" fmla="*/ f911 f476 1"/>
              <a:gd name="f1077" fmla="*/ f912 f475 1"/>
              <a:gd name="f1078" fmla="*/ f913 f476 1"/>
              <a:gd name="f1079" fmla="*/ f914 f475 1"/>
              <a:gd name="f1080" fmla="*/ f915 f476 1"/>
              <a:gd name="f1081" fmla="*/ f916 f475 1"/>
              <a:gd name="f1082" fmla="*/ f917 f476 1"/>
              <a:gd name="f1083" fmla="*/ f918 f475 1"/>
              <a:gd name="f1084" fmla="*/ f919 f476 1"/>
              <a:gd name="f1085" fmla="*/ f920 f475 1"/>
              <a:gd name="f1086" fmla="*/ f921 f476 1"/>
              <a:gd name="f1087" fmla="*/ f922 f475 1"/>
              <a:gd name="f1088" fmla="*/ f923 f476 1"/>
              <a:gd name="f1089" fmla="*/ f924 f475 1"/>
              <a:gd name="f1090" fmla="*/ f925 f476 1"/>
              <a:gd name="f1091" fmla="*/ f926 f475 1"/>
              <a:gd name="f1092" fmla="*/ f927 f476 1"/>
              <a:gd name="f1093" fmla="*/ f928 f475 1"/>
              <a:gd name="f1094" fmla="*/ f929 f476 1"/>
              <a:gd name="f1095" fmla="*/ f930 f475 1"/>
              <a:gd name="f1096" fmla="*/ f931 f476 1"/>
              <a:gd name="f1097" fmla="*/ f932 f475 1"/>
              <a:gd name="f1098" fmla="*/ f933 f476 1"/>
              <a:gd name="f1099" fmla="*/ f934 f475 1"/>
              <a:gd name="f1100" fmla="*/ f935 f476 1"/>
              <a:gd name="f1101" fmla="*/ f936 f475 1"/>
              <a:gd name="f1102" fmla="*/ f937 f476 1"/>
              <a:gd name="f1103" fmla="*/ f938 f475 1"/>
              <a:gd name="f1104" fmla="*/ f939 f476 1"/>
              <a:gd name="f1105" fmla="*/ f940 f475 1"/>
              <a:gd name="f1106" fmla="*/ f941 f476 1"/>
              <a:gd name="f1107" fmla="*/ f942 f475 1"/>
              <a:gd name="f1108" fmla="*/ f943 f476 1"/>
              <a:gd name="f1109" fmla="*/ f944 f475 1"/>
              <a:gd name="f1110" fmla="*/ f945 f476 1"/>
              <a:gd name="f1111" fmla="*/ f946 f475 1"/>
              <a:gd name="f1112" fmla="*/ f947 f476 1"/>
              <a:gd name="f1113" fmla="*/ f948 f475 1"/>
              <a:gd name="f1114" fmla="*/ f949 f476 1"/>
              <a:gd name="f1115" fmla="*/ f950 f475 1"/>
              <a:gd name="f1116" fmla="*/ f951 f476 1"/>
              <a:gd name="f1117" fmla="*/ f952 f475 1"/>
              <a:gd name="f1118" fmla="*/ f953 f476 1"/>
              <a:gd name="f1119" fmla="*/ f954 f475 1"/>
              <a:gd name="f1120" fmla="*/ f955 f476 1"/>
              <a:gd name="f1121" fmla="*/ f956 f475 1"/>
              <a:gd name="f1122" fmla="*/ f957 f476 1"/>
              <a:gd name="f1123" fmla="*/ f958 f475 1"/>
              <a:gd name="f1124" fmla="*/ f959 f476 1"/>
              <a:gd name="f1125" fmla="*/ f960 f475 1"/>
              <a:gd name="f1126" fmla="*/ f961 f476 1"/>
              <a:gd name="f1127" fmla="*/ f962 f475 1"/>
              <a:gd name="f1128" fmla="*/ f963 f476 1"/>
              <a:gd name="f1129" fmla="*/ f964 f475 1"/>
              <a:gd name="f1130" fmla="*/ f965 f476 1"/>
              <a:gd name="f1131" fmla="*/ f966 f475 1"/>
              <a:gd name="f1132" fmla="*/ f967 f476 1"/>
              <a:gd name="f1133" fmla="*/ f968 f475 1"/>
              <a:gd name="f1134" fmla="*/ f969 f476 1"/>
              <a:gd name="f1135" fmla="*/ f970 f475 1"/>
              <a:gd name="f1136" fmla="*/ f971 f476 1"/>
              <a:gd name="f1137" fmla="*/ f972 f475 1"/>
              <a:gd name="f1138" fmla="*/ f973 f4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7">
                <a:pos x="f978" y="f979"/>
              </a:cxn>
              <a:cxn ang="f647">
                <a:pos x="f980" y="f981"/>
              </a:cxn>
              <a:cxn ang="f647">
                <a:pos x="f982" y="f983"/>
              </a:cxn>
              <a:cxn ang="f647">
                <a:pos x="f984" y="f985"/>
              </a:cxn>
              <a:cxn ang="f647">
                <a:pos x="f986" y="f987"/>
              </a:cxn>
              <a:cxn ang="f647">
                <a:pos x="f988" y="f989"/>
              </a:cxn>
              <a:cxn ang="f647">
                <a:pos x="f990" y="f991"/>
              </a:cxn>
              <a:cxn ang="f647">
                <a:pos x="f992" y="f993"/>
              </a:cxn>
              <a:cxn ang="f647">
                <a:pos x="f994" y="f995"/>
              </a:cxn>
              <a:cxn ang="f647">
                <a:pos x="f996" y="f997"/>
              </a:cxn>
              <a:cxn ang="f647">
                <a:pos x="f998" y="f999"/>
              </a:cxn>
              <a:cxn ang="f647">
                <a:pos x="f1000" y="f1001"/>
              </a:cxn>
              <a:cxn ang="f647">
                <a:pos x="f1002" y="f1003"/>
              </a:cxn>
              <a:cxn ang="f647">
                <a:pos x="f1004" y="f1005"/>
              </a:cxn>
              <a:cxn ang="f647">
                <a:pos x="f1006" y="f1007"/>
              </a:cxn>
              <a:cxn ang="f647">
                <a:pos x="f1008" y="f1009"/>
              </a:cxn>
              <a:cxn ang="f647">
                <a:pos x="f1010" y="f1011"/>
              </a:cxn>
              <a:cxn ang="f647">
                <a:pos x="f1012" y="f1011"/>
              </a:cxn>
              <a:cxn ang="f647">
                <a:pos x="f1012" y="f1013"/>
              </a:cxn>
              <a:cxn ang="f647">
                <a:pos x="f1014" y="f1015"/>
              </a:cxn>
              <a:cxn ang="f647">
                <a:pos x="f1016" y="f1017"/>
              </a:cxn>
              <a:cxn ang="f647">
                <a:pos x="f1018" y="f1019"/>
              </a:cxn>
              <a:cxn ang="f647">
                <a:pos x="f1020" y="f1021"/>
              </a:cxn>
              <a:cxn ang="f647">
                <a:pos x="f1022" y="f1023"/>
              </a:cxn>
              <a:cxn ang="f647">
                <a:pos x="f1024" y="f1025"/>
              </a:cxn>
              <a:cxn ang="f647">
                <a:pos x="f1026" y="f1027"/>
              </a:cxn>
              <a:cxn ang="f647">
                <a:pos x="f1028" y="f1027"/>
              </a:cxn>
              <a:cxn ang="f647">
                <a:pos x="f978" y="f1029"/>
              </a:cxn>
              <a:cxn ang="f647">
                <a:pos x="f1030" y="f1031"/>
              </a:cxn>
              <a:cxn ang="f647">
                <a:pos x="f1032" y="f1033"/>
              </a:cxn>
              <a:cxn ang="f647">
                <a:pos x="f1034" y="f1035"/>
              </a:cxn>
              <a:cxn ang="f647">
                <a:pos x="f1036" y="f1037"/>
              </a:cxn>
              <a:cxn ang="f647">
                <a:pos x="f1038" y="f1039"/>
              </a:cxn>
              <a:cxn ang="f647">
                <a:pos x="f1040" y="f1041"/>
              </a:cxn>
              <a:cxn ang="f647">
                <a:pos x="f1042" y="f1043"/>
              </a:cxn>
              <a:cxn ang="f647">
                <a:pos x="f1044" y="f1045"/>
              </a:cxn>
              <a:cxn ang="f647">
                <a:pos x="f1046" y="f1047"/>
              </a:cxn>
              <a:cxn ang="f647">
                <a:pos x="f1048" y="f1049"/>
              </a:cxn>
              <a:cxn ang="f647">
                <a:pos x="f1050" y="f1051"/>
              </a:cxn>
              <a:cxn ang="f647">
                <a:pos x="f1052" y="f1053"/>
              </a:cxn>
              <a:cxn ang="f647">
                <a:pos x="f1054" y="f1055"/>
              </a:cxn>
              <a:cxn ang="f647">
                <a:pos x="f1056" y="f1057"/>
              </a:cxn>
              <a:cxn ang="f647">
                <a:pos x="f1058" y="f1059"/>
              </a:cxn>
              <a:cxn ang="f647">
                <a:pos x="f1060" y="f1061"/>
              </a:cxn>
              <a:cxn ang="f647">
                <a:pos x="f1062" y="f1063"/>
              </a:cxn>
              <a:cxn ang="f647">
                <a:pos x="f1064" y="f1065"/>
              </a:cxn>
              <a:cxn ang="f647">
                <a:pos x="f1066" y="f1067"/>
              </a:cxn>
              <a:cxn ang="f647">
                <a:pos x="f1068" y="f1069"/>
              </a:cxn>
              <a:cxn ang="f647">
                <a:pos x="f1024" y="f1070"/>
              </a:cxn>
              <a:cxn ang="f647">
                <a:pos x="f1071" y="f1072"/>
              </a:cxn>
              <a:cxn ang="f647">
                <a:pos x="f1073" y="f1074"/>
              </a:cxn>
              <a:cxn ang="f647">
                <a:pos x="f1075" y="f1076"/>
              </a:cxn>
              <a:cxn ang="f647">
                <a:pos x="f1077" y="f1078"/>
              </a:cxn>
              <a:cxn ang="f647">
                <a:pos x="f1079" y="f1080"/>
              </a:cxn>
              <a:cxn ang="f647">
                <a:pos x="f1081" y="f1082"/>
              </a:cxn>
              <a:cxn ang="f647">
                <a:pos x="f1083" y="f1084"/>
              </a:cxn>
              <a:cxn ang="f647">
                <a:pos x="f1085" y="f1086"/>
              </a:cxn>
              <a:cxn ang="f647">
                <a:pos x="f1087" y="f1088"/>
              </a:cxn>
              <a:cxn ang="f647">
                <a:pos x="f1089" y="f1090"/>
              </a:cxn>
              <a:cxn ang="f647">
                <a:pos x="f1091" y="f1092"/>
              </a:cxn>
              <a:cxn ang="f647">
                <a:pos x="f1093" y="f1094"/>
              </a:cxn>
              <a:cxn ang="f647">
                <a:pos x="f1095" y="f1096"/>
              </a:cxn>
              <a:cxn ang="f647">
                <a:pos x="f1097" y="f1098"/>
              </a:cxn>
              <a:cxn ang="f647">
                <a:pos x="f1099" y="f1100"/>
              </a:cxn>
              <a:cxn ang="f647">
                <a:pos x="f1101" y="f1102"/>
              </a:cxn>
              <a:cxn ang="f647">
                <a:pos x="f1103" y="f1104"/>
              </a:cxn>
              <a:cxn ang="f647">
                <a:pos x="f1105" y="f1106"/>
              </a:cxn>
              <a:cxn ang="f647">
                <a:pos x="f1107" y="f1108"/>
              </a:cxn>
              <a:cxn ang="f647">
                <a:pos x="f1109" y="f1110"/>
              </a:cxn>
              <a:cxn ang="f647">
                <a:pos x="f1111" y="f1112"/>
              </a:cxn>
              <a:cxn ang="f647">
                <a:pos x="f1113" y="f1114"/>
              </a:cxn>
              <a:cxn ang="f647">
                <a:pos x="f1115" y="f1116"/>
              </a:cxn>
              <a:cxn ang="f647">
                <a:pos x="f1117" y="f1118"/>
              </a:cxn>
              <a:cxn ang="f647">
                <a:pos x="f1119" y="f1120"/>
              </a:cxn>
              <a:cxn ang="f647">
                <a:pos x="f1121" y="f1122"/>
              </a:cxn>
              <a:cxn ang="f647">
                <a:pos x="f1123" y="f1124"/>
              </a:cxn>
              <a:cxn ang="f647">
                <a:pos x="f1125" y="f1126"/>
              </a:cxn>
              <a:cxn ang="f647">
                <a:pos x="f1127" y="f1128"/>
              </a:cxn>
              <a:cxn ang="f647">
                <a:pos x="f1129" y="f1130"/>
              </a:cxn>
              <a:cxn ang="f647">
                <a:pos x="f1131" y="f1132"/>
              </a:cxn>
              <a:cxn ang="f647">
                <a:pos x="f1133" y="f1134"/>
              </a:cxn>
              <a:cxn ang="f647">
                <a:pos x="f1135" y="f1136"/>
              </a:cxn>
              <a:cxn ang="f647">
                <a:pos x="f1137" y="f1138"/>
              </a:cxn>
            </a:cxnLst>
            <a:rect l="f974" t="f977" r="f975" b="f976"/>
            <a:pathLst>
              <a:path w="1052098" h="367058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6"/>
                  <a:pt x="f48" y="f49"/>
                </a:cubicBezTo>
                <a:cubicBezTo>
                  <a:pt x="f50" y="f49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0"/>
                </a:cubicBezTo>
                <a:cubicBezTo>
                  <a:pt x="f102" y="f100"/>
                  <a:pt x="f103" y="f100"/>
                  <a:pt x="f104" y="f100"/>
                </a:cubicBezTo>
                <a:lnTo>
                  <a:pt x="f104" y="f105"/>
                </a:lnTo>
                <a:close/>
                <a:moveTo>
                  <a:pt x="f106" y="f107"/>
                </a:move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3"/>
                  <a:pt x="f145" y="f143"/>
                  <a:pt x="f146" y="f143"/>
                </a:cubicBezTo>
                <a:cubicBezTo>
                  <a:pt x="f147" y="f148"/>
                  <a:pt x="f149" y="f150"/>
                  <a:pt x="f8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134" y="f214"/>
                  <a:pt x="f215" y="f214"/>
                </a:cubicBezTo>
                <a:cubicBezTo>
                  <a:pt x="f216" y="f214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136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cubicBezTo>
                  <a:pt x="f292" y="f291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2"/>
                </a:cubicBezTo>
                <a:cubicBezTo>
                  <a:pt x="f434" y="f435"/>
                  <a:pt x="f436" y="f432"/>
                  <a:pt x="f437" y="f438"/>
                </a:cubicBezTo>
                <a:cubicBezTo>
                  <a:pt x="f439" y="f438"/>
                  <a:pt x="f440" y="f441"/>
                  <a:pt x="f442" y="f443"/>
                </a:cubicBezTo>
                <a:cubicBezTo>
                  <a:pt x="f444" y="f445"/>
                  <a:pt x="f446" y="f447"/>
                  <a:pt x="f448" y="f449"/>
                </a:cubicBezTo>
                <a:cubicBezTo>
                  <a:pt x="f450" y="f451"/>
                  <a:pt x="f452" y="f453"/>
                  <a:pt x="f454" y="f455"/>
                </a:cubicBezTo>
                <a:cubicBezTo>
                  <a:pt x="f456" y="f457"/>
                  <a:pt x="f458" y="f459"/>
                  <a:pt x="f460" y="f461"/>
                </a:cubicBez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Forma libre: forma 278">
            <a:extLst>
              <a:ext uri="{FF2B5EF4-FFF2-40B4-BE49-F238E27FC236}">
                <a16:creationId xmlns:a16="http://schemas.microsoft.com/office/drawing/2014/main" id="{DB9444BD-5EBD-4B11-8860-F9A3EB4B53A1}"/>
              </a:ext>
            </a:extLst>
          </p:cNvPr>
          <p:cNvSpPr/>
          <p:nvPr/>
        </p:nvSpPr>
        <p:spPr>
          <a:xfrm>
            <a:off x="7899163" y="623337"/>
            <a:ext cx="914171" cy="8473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4175"/>
              <a:gd name="f7" fmla="val 847313"/>
              <a:gd name="f8" fmla="val 598451"/>
              <a:gd name="f9" fmla="val 311177"/>
              <a:gd name="f10" fmla="val 600330"/>
              <a:gd name="f11" fmla="val 397832"/>
              <a:gd name="f12" fmla="val 622554"/>
              <a:gd name="f13" fmla="val 478524"/>
              <a:gd name="f14" fmla="val 670434"/>
              <a:gd name="f15" fmla="val 551446"/>
              <a:gd name="f16" fmla="val 684672"/>
              <a:gd name="f17" fmla="val 573128"/>
              <a:gd name="f18" fmla="val 699632"/>
              <a:gd name="f19" fmla="val 594340"/>
              <a:gd name="f20" fmla="val 713472"/>
              <a:gd name="f21" fmla="val 616274"/>
              <a:gd name="f22" fmla="val 736383"/>
              <a:gd name="f23" fmla="val 652627"/>
              <a:gd name="f24" fmla="val 746717"/>
              <a:gd name="f25" fmla="val 691763"/>
              <a:gd name="f26" fmla="val 736925"/>
              <a:gd name="f27" fmla="val 734656"/>
              <a:gd name="f28" fmla="val 726156"/>
              <a:gd name="f29" fmla="val 781850"/>
              <a:gd name="f30" fmla="val 699090"/>
              <a:gd name="f31" fmla="val 815276"/>
              <a:gd name="f32" fmla="val 653161"/>
              <a:gd name="f33" fmla="val 832151"/>
              <a:gd name="f34" fmla="val 627143"/>
              <a:gd name="f35" fmla="val 841691"/>
              <a:gd name="f36" fmla="val 600439"/>
              <a:gd name="f37" fmla="val 846425"/>
              <a:gd name="f38" fmla="val 572686"/>
              <a:gd name="f39" fmla="val 840788"/>
              <a:gd name="f40" fmla="val 568603"/>
              <a:gd name="f41" fmla="val 839957"/>
              <a:gd name="f42" fmla="val 564230"/>
              <a:gd name="f43" fmla="val 839415"/>
              <a:gd name="f44" fmla="val 560183"/>
              <a:gd name="f45" fmla="val 839921"/>
              <a:gd name="f46" fmla="val 514796"/>
              <a:gd name="f47" fmla="val 845775"/>
              <a:gd name="f48" fmla="val 469156"/>
              <a:gd name="f49" fmla="val 842667"/>
              <a:gd name="f50" fmla="val 423625"/>
              <a:gd name="f51" fmla="val 843426"/>
              <a:gd name="f52" fmla="val 333213"/>
              <a:gd name="f53" fmla="val 844944"/>
              <a:gd name="f54" fmla="val 242800"/>
              <a:gd name="f55" fmla="val 845883"/>
              <a:gd name="f56" fmla="val 152387"/>
              <a:gd name="f57" fmla="val 847256"/>
              <a:gd name="f58" fmla="val 133380"/>
              <a:gd name="f59" fmla="val 847545"/>
              <a:gd name="f60" fmla="val 114589"/>
              <a:gd name="f61" fmla="val 846895"/>
              <a:gd name="f62" fmla="val 96123"/>
              <a:gd name="f63" fmla="val 841800"/>
              <a:gd name="f64" fmla="val 40727"/>
              <a:gd name="f65" fmla="val 826550"/>
              <a:gd name="f66" fmla="val 14673"/>
              <a:gd name="f67" fmla="val 786150"/>
              <a:gd name="f68" fmla="val 2567"/>
              <a:gd name="f69" fmla="val 733464"/>
              <a:gd name="f70" fmla="val -1155"/>
              <a:gd name="f71" fmla="val 717347"/>
              <a:gd name="f72" fmla="val -757"/>
              <a:gd name="f73" fmla="val 701483"/>
              <a:gd name="f74" fmla="val 3290"/>
              <a:gd name="f75" fmla="val 685620"/>
              <a:gd name="f76" fmla="val 8855"/>
              <a:gd name="f77" fmla="val 663938"/>
              <a:gd name="f78" fmla="val 18900"/>
              <a:gd name="f79" fmla="val 654253"/>
              <a:gd name="f80" fmla="val 40799"/>
              <a:gd name="f81" fmla="val 651796"/>
              <a:gd name="f82" fmla="val 81850"/>
              <a:gd name="f83" fmla="val 647171"/>
              <a:gd name="f84" fmla="val 122973"/>
              <a:gd name="f85" fmla="val 643304"/>
              <a:gd name="f86" fmla="val 164095"/>
              <a:gd name="f87" fmla="val 639149"/>
              <a:gd name="f88" fmla="val 167564"/>
              <a:gd name="f89" fmla="val 638787"/>
              <a:gd name="f90" fmla="val 171106"/>
              <a:gd name="f91" fmla="val 638968"/>
              <a:gd name="f92" fmla="val 174575"/>
              <a:gd name="f93" fmla="val 638570"/>
              <a:gd name="f94" fmla="val 181043"/>
              <a:gd name="f95" fmla="val 637775"/>
              <a:gd name="f96" fmla="val 183428"/>
              <a:gd name="f97" fmla="val 633873"/>
              <a:gd name="f98" fmla="val 180104"/>
              <a:gd name="f99" fmla="val 628344"/>
              <a:gd name="f100" fmla="val 174358"/>
              <a:gd name="f101" fmla="val 618732"/>
              <a:gd name="f102" fmla="val 168179"/>
              <a:gd name="f103" fmla="val 609336"/>
              <a:gd name="f104" fmla="val 161602"/>
              <a:gd name="f105" fmla="val 600266"/>
              <a:gd name="f106" fmla="val 127164"/>
              <a:gd name="f107" fmla="val 552675"/>
              <a:gd name="f108" fmla="val 100857"/>
              <a:gd name="f109" fmla="val 501036"/>
              <a:gd name="f110" fmla="val 84777"/>
              <a:gd name="f111" fmla="val 444520"/>
              <a:gd name="f112" fmla="val 55434"/>
              <a:gd name="f113" fmla="val 341315"/>
              <a:gd name="f114" fmla="val 58940"/>
              <a:gd name="f115" fmla="val 239483"/>
              <a:gd name="f116" fmla="val 100026"/>
              <a:gd name="f117" fmla="val 139820"/>
              <a:gd name="f118" fmla="val 126153"/>
              <a:gd name="f119" fmla="val 76474"/>
              <a:gd name="f120" fmla="val 171467"/>
              <a:gd name="f121" fmla="val 33436"/>
              <a:gd name="f122" fmla="val 237741"/>
              <a:gd name="f123" fmla="val 13778"/>
              <a:gd name="f124" fmla="val 260037"/>
              <a:gd name="f125" fmla="val 7165"/>
              <a:gd name="f126" fmla="val 282730"/>
              <a:gd name="f127" fmla="val 4888"/>
              <a:gd name="f128" fmla="val 306182"/>
              <a:gd name="f129" fmla="val 6008"/>
              <a:gd name="f130" fmla="val 324901"/>
              <a:gd name="f131" fmla="val 6876"/>
              <a:gd name="f132" fmla="val 343872"/>
              <a:gd name="f133" fmla="val 4635"/>
              <a:gd name="f134" fmla="val 362663"/>
              <a:gd name="f135" fmla="val 2720"/>
              <a:gd name="f136" fmla="val 400462"/>
              <a:gd name="f137" fmla="val -1111"/>
              <a:gd name="f138" fmla="val 438224"/>
              <a:gd name="f139" fmla="val -605"/>
              <a:gd name="f140" fmla="val 476022"/>
              <a:gd name="f141" fmla="val 2431"/>
              <a:gd name="f142" fmla="val 480901"/>
              <a:gd name="f143" fmla="val 2828"/>
              <a:gd name="f144" fmla="val 485815"/>
              <a:gd name="f145" fmla="val 3262"/>
              <a:gd name="f146" fmla="val 490693"/>
              <a:gd name="f147" fmla="val 3334"/>
              <a:gd name="f148" fmla="val 568494"/>
              <a:gd name="f149" fmla="val 4201"/>
              <a:gd name="f150" fmla="val 646295"/>
              <a:gd name="f151" fmla="val 3190"/>
              <a:gd name="f152" fmla="val 724024"/>
              <a:gd name="f153" fmla="val 7562"/>
              <a:gd name="f154" fmla="val 744224"/>
              <a:gd name="f155" fmla="val 8682"/>
              <a:gd name="f156" fmla="val 764243"/>
              <a:gd name="f157" fmla="val 4382"/>
              <a:gd name="f158" fmla="val 784769"/>
              <a:gd name="f159" fmla="val 7381"/>
              <a:gd name="f160" fmla="val 833480"/>
              <a:gd name="f161" fmla="val 14464"/>
              <a:gd name="f162" fmla="val 871965"/>
              <a:gd name="f163" fmla="val 37049"/>
              <a:gd name="f164" fmla="val 898598"/>
              <a:gd name="f165" fmla="val 78461"/>
              <a:gd name="f166" fmla="val 926748"/>
              <a:gd name="f167" fmla="val 122222"/>
              <a:gd name="f168" fmla="val 915365"/>
              <a:gd name="f169" fmla="val 179931"/>
              <a:gd name="f170" fmla="val 875579"/>
              <a:gd name="f171" fmla="val 217766"/>
              <a:gd name="f172" fmla="val 835432"/>
              <a:gd name="f173" fmla="val 255925"/>
              <a:gd name="f174" fmla="val 787371"/>
              <a:gd name="f175" fmla="val 265032"/>
              <a:gd name="f176" fmla="val 735588"/>
              <a:gd name="f177" fmla="val 260587"/>
              <a:gd name="f178" fmla="val 694754"/>
              <a:gd name="f179" fmla="val 257082"/>
              <a:gd name="f180" fmla="val 654390"/>
              <a:gd name="f181" fmla="val 264562"/>
              <a:gd name="f182" fmla="val 613773"/>
              <a:gd name="f183" fmla="val 262321"/>
              <a:gd name="f184" fmla="val 603330"/>
              <a:gd name="f185" fmla="val 261743"/>
              <a:gd name="f186" fmla="val 598271"/>
              <a:gd name="f187" fmla="val 267091"/>
              <a:gd name="f188" fmla="val 598379"/>
              <a:gd name="f189" fmla="val 277535"/>
              <a:gd name="f190" fmla="val 598487"/>
              <a:gd name="f191" fmla="val 288737"/>
              <a:gd name="f192" fmla="val 299975"/>
              <a:gd name="f193" fmla="val 632600"/>
              <a:gd name="f194" fmla="val 49516"/>
              <a:gd name="f195" fmla="val 586851"/>
              <a:gd name="f196" fmla="val 48107"/>
              <a:gd name="f197" fmla="val 542187"/>
              <a:gd name="f198" fmla="val 42036"/>
              <a:gd name="f199" fmla="val 497415"/>
              <a:gd name="f200" fmla="val 44638"/>
              <a:gd name="f201" fmla="val 451883"/>
              <a:gd name="f202" fmla="val 47312"/>
              <a:gd name="f203" fmla="val 406424"/>
              <a:gd name="f204" fmla="val 48287"/>
              <a:gd name="f205" fmla="val 360965"/>
              <a:gd name="f206" fmla="val 44023"/>
              <a:gd name="f207" fmla="val 333790"/>
              <a:gd name="f208" fmla="val 41494"/>
              <a:gd name="f209" fmla="val 308495"/>
              <a:gd name="f210" fmla="val 51793"/>
              <a:gd name="f211" fmla="val 282260"/>
              <a:gd name="f212" fmla="val 55045"/>
              <a:gd name="f213" fmla="val 228743"/>
              <a:gd name="f214" fmla="val 61658"/>
              <a:gd name="f215" fmla="val 192643"/>
              <a:gd name="f216" fmla="val 90711"/>
              <a:gd name="f217" fmla="val 167601"/>
              <a:gd name="f218" fmla="val 136821"/>
              <a:gd name="f219" fmla="val 142667"/>
              <a:gd name="f220" fmla="val 182714"/>
              <a:gd name="f221" fmla="val 129911"/>
              <a:gd name="f222" fmla="val 232112"/>
              <a:gd name="f223" fmla="val 127670"/>
              <a:gd name="f224" fmla="val 283642"/>
              <a:gd name="f225" fmla="val 123695"/>
              <a:gd name="f226" fmla="val 375464"/>
              <a:gd name="f227" fmla="val 144401"/>
              <a:gd name="f228" fmla="val 461720"/>
              <a:gd name="f229" fmla="val 193149"/>
              <a:gd name="f230" fmla="val 540316"/>
              <a:gd name="f231" fmla="val 210494"/>
              <a:gd name="f232" fmla="val 568286"/>
              <a:gd name="f233" fmla="val 229429"/>
              <a:gd name="f234" fmla="val 595279"/>
              <a:gd name="f235" fmla="val 246956"/>
              <a:gd name="f236" fmla="val 623140"/>
              <a:gd name="f237" fmla="val 252520"/>
              <a:gd name="f238" fmla="val 631957"/>
              <a:gd name="f239" fmla="val 259603"/>
              <a:gd name="f240" fmla="val 632247"/>
              <a:gd name="f241" fmla="val 268456"/>
              <a:gd name="f242" fmla="val 339211"/>
              <a:gd name="f243" fmla="val 629681"/>
              <a:gd name="f244" fmla="val 410002"/>
              <a:gd name="f245" fmla="val 630440"/>
              <a:gd name="f246" fmla="val 480792"/>
              <a:gd name="f247" fmla="val 631090"/>
              <a:gd name="f248" fmla="val 487802"/>
              <a:gd name="f249" fmla="val 631162"/>
              <a:gd name="f250" fmla="val 494885"/>
              <a:gd name="f251" fmla="val 501751"/>
              <a:gd name="f252" fmla="val 632283"/>
              <a:gd name="f253" fmla="val 525384"/>
              <a:gd name="f254" fmla="val 636113"/>
              <a:gd name="f255" fmla="val 532466"/>
              <a:gd name="f256" fmla="val 649447"/>
              <a:gd name="f257" fmla="val 521337"/>
              <a:gd name="f258" fmla="val 670948"/>
              <a:gd name="f259" fmla="val 506268"/>
              <a:gd name="f260" fmla="val 700110"/>
              <a:gd name="f261" fmla="val 508581"/>
              <a:gd name="f262" fmla="val 727935"/>
              <a:gd name="f263" fmla="val 526757"/>
              <a:gd name="f264" fmla="val 754278"/>
              <a:gd name="f265" fmla="val 545765"/>
              <a:gd name="f266" fmla="val 781814"/>
              <a:gd name="f267" fmla="val 572036"/>
              <a:gd name="f268" fmla="val 796593"/>
              <a:gd name="f269" fmla="val 606112"/>
              <a:gd name="f270" fmla="val 789908"/>
              <a:gd name="f271" fmla="val 638382"/>
              <a:gd name="f272" fmla="val 783584"/>
              <a:gd name="f273" fmla="val 659268"/>
              <a:gd name="f274" fmla="val 763890"/>
              <a:gd name="f275" fmla="val 668013"/>
              <a:gd name="f276" fmla="val 731332"/>
              <a:gd name="f277" fmla="val 675746"/>
              <a:gd name="f278" fmla="val 702531"/>
              <a:gd name="f279" fmla="val 669422"/>
              <a:gd name="f280" fmla="val 675754"/>
              <a:gd name="f281" fmla="val 658365"/>
              <a:gd name="f282" fmla="val 649520"/>
              <a:gd name="f283" fmla="val 647416"/>
              <a:gd name="f284" fmla="val 623574"/>
              <a:gd name="f285" fmla="val 631588"/>
              <a:gd name="f286" fmla="val 600447"/>
              <a:gd name="f287" fmla="val 616339"/>
              <a:gd name="f288" fmla="val 576886"/>
              <a:gd name="f289" fmla="val 550137"/>
              <a:gd name="f290" fmla="val 474585"/>
              <a:gd name="f291" fmla="val 524228"/>
              <a:gd name="f292" fmla="val 362888"/>
              <a:gd name="f293" fmla="val 541898"/>
              <a:gd name="f294" fmla="val 242013"/>
              <a:gd name="f295" fmla="val 549234"/>
              <a:gd name="f296" fmla="val 191784"/>
              <a:gd name="f297" fmla="val 563652"/>
              <a:gd name="f298" fmla="val 143542"/>
              <a:gd name="f299" fmla="val 591188"/>
              <a:gd name="f300" fmla="val 100107"/>
              <a:gd name="f301" fmla="val 602788"/>
              <a:gd name="f302" fmla="val 81786"/>
              <a:gd name="f303" fmla="val 617422"/>
              <a:gd name="f304" fmla="val 65994"/>
              <a:gd name="f305" fmla="val 632564"/>
              <a:gd name="f306" fmla="val 483141"/>
              <a:gd name="f307" fmla="val 778670"/>
              <a:gd name="f308" fmla="val 479816"/>
              <a:gd name="f309" fmla="val 771949"/>
              <a:gd name="f310" fmla="val 476781"/>
              <a:gd name="f311" fmla="val 766456"/>
              <a:gd name="f312" fmla="val 474287"/>
              <a:gd name="f313" fmla="val 760746"/>
              <a:gd name="f314" fmla="val 465796"/>
              <a:gd name="f315" fmla="val 741233"/>
              <a:gd name="f316" fmla="val 460700"/>
              <a:gd name="f317" fmla="val 720997"/>
              <a:gd name="f318" fmla="val 462941"/>
              <a:gd name="f319" fmla="val 699532"/>
              <a:gd name="f320" fmla="val 465470"/>
              <a:gd name="f321" fmla="val 675104"/>
              <a:gd name="f322" fmla="val 465579"/>
              <a:gd name="f323" fmla="val 675032"/>
              <a:gd name="f324" fmla="val 441476"/>
              <a:gd name="f325" fmla="val 674670"/>
              <a:gd name="f326" fmla="val 428178"/>
              <a:gd name="f327" fmla="val 674453"/>
              <a:gd name="f328" fmla="val 414880"/>
              <a:gd name="f329" fmla="val 674381"/>
              <a:gd name="f330" fmla="val 401546"/>
              <a:gd name="f331" fmla="val 339247"/>
              <a:gd name="f332" fmla="val 276948"/>
              <a:gd name="f333" fmla="val 674201"/>
              <a:gd name="f334" fmla="val 214758"/>
              <a:gd name="f335" fmla="val 678970"/>
              <a:gd name="f336" fmla="val 170817"/>
              <a:gd name="f337" fmla="val 682331"/>
              <a:gd name="f338" fmla="val 126803"/>
              <a:gd name="f339" fmla="val 684825"/>
              <a:gd name="f340" fmla="val 82934"/>
              <a:gd name="f341" fmla="val 688691"/>
              <a:gd name="f342" fmla="val 54856"/>
              <a:gd name="f343" fmla="val 691184"/>
              <a:gd name="f344" fmla="val 48569"/>
              <a:gd name="f345" fmla="val 701989"/>
              <a:gd name="f346" fmla="val 57097"/>
              <a:gd name="f347" fmla="val 729091"/>
              <a:gd name="f348" fmla="val 59662"/>
              <a:gd name="f349" fmla="val 737258"/>
              <a:gd name="f350" fmla="val 64179"/>
              <a:gd name="f351" fmla="val 744196"/>
              <a:gd name="f352" fmla="val 69997"/>
              <a:gd name="f353" fmla="val 750484"/>
              <a:gd name="f354" fmla="val 85536"/>
              <a:gd name="f355" fmla="val 767395"/>
              <a:gd name="f356" fmla="val 105555"/>
              <a:gd name="f357" fmla="val 775418"/>
              <a:gd name="f358" fmla="val 127598"/>
              <a:gd name="f359" fmla="val 777550"/>
              <a:gd name="f360" fmla="val 153399"/>
              <a:gd name="f361" fmla="val 780043"/>
              <a:gd name="f362" fmla="val 179453"/>
              <a:gd name="f363" fmla="val 779754"/>
              <a:gd name="f364" fmla="val 205182"/>
              <a:gd name="f365" fmla="val 776357"/>
              <a:gd name="f366" fmla="val 231092"/>
              <a:gd name="f367" fmla="val 772924"/>
              <a:gd name="f368" fmla="val 257001"/>
              <a:gd name="f369" fmla="val 772491"/>
              <a:gd name="f370" fmla="val 775020"/>
              <a:gd name="f371" fmla="val 342716"/>
              <a:gd name="f372" fmla="val 780946"/>
              <a:gd name="f373" fmla="val 402774"/>
              <a:gd name="f374" fmla="val 783440"/>
              <a:gd name="f375" fmla="val 463013"/>
              <a:gd name="f376" fmla="val 782175"/>
              <a:gd name="f377" fmla="val 469120"/>
              <a:gd name="f378" fmla="val 782031"/>
              <a:gd name="f379" fmla="val 475552"/>
              <a:gd name="f380" fmla="val 783729"/>
              <a:gd name="f381" fmla="val 778706"/>
              <a:gd name="f382" fmla="val 662015"/>
              <a:gd name="f383" fmla="val 201794"/>
              <a:gd name="f384" fmla="val 680227"/>
              <a:gd name="f385" fmla="val 201215"/>
              <a:gd name="f386" fmla="val 698367"/>
              <a:gd name="f387" fmla="val 200854"/>
              <a:gd name="f388" fmla="val 716580"/>
              <a:gd name="f389" fmla="val 199119"/>
              <a:gd name="f390" fmla="val 734684"/>
              <a:gd name="f391" fmla="val 197385"/>
              <a:gd name="f392" fmla="val 752969"/>
              <a:gd name="f393" fmla="val 197819"/>
              <a:gd name="f394" fmla="val 771182"/>
              <a:gd name="f395" fmla="val 197493"/>
              <a:gd name="f396" fmla="val 785889"/>
              <a:gd name="f397" fmla="val 197240"/>
              <a:gd name="f398" fmla="val 800633"/>
              <a:gd name="f399" fmla="val 196987"/>
              <a:gd name="f400" fmla="val 815340"/>
              <a:gd name="f401" fmla="val 197277"/>
              <a:gd name="f402" fmla="val 825928"/>
              <a:gd name="f403" fmla="val 834167"/>
              <a:gd name="f404" fmla="val 193627"/>
              <a:gd name="f405" fmla="val 841213"/>
              <a:gd name="f406" fmla="val 185821"/>
              <a:gd name="f407" fmla="val 865605"/>
              <a:gd name="f408" fmla="val 158900"/>
              <a:gd name="f409" fmla="val 866617"/>
              <a:gd name="f410" fmla="val 117307"/>
              <a:gd name="f411" fmla="val 843129"/>
              <a:gd name="f412" fmla="val 89555"/>
              <a:gd name="f413" fmla="val 831999"/>
              <a:gd name="f414" fmla="val 76437"/>
              <a:gd name="f415" fmla="val 818267"/>
              <a:gd name="f416" fmla="val 66681"/>
              <a:gd name="f417" fmla="val 801861"/>
              <a:gd name="f418" fmla="val 61586"/>
              <a:gd name="f419" fmla="val 758643"/>
              <a:gd name="f420" fmla="val 48143"/>
              <a:gd name="f421" fmla="val 718387"/>
              <a:gd name="f422" fmla="val 55334"/>
              <a:gd name="f423" fmla="val 682648"/>
              <a:gd name="f424" fmla="val 82617"/>
              <a:gd name="f425" fmla="val 647163"/>
              <a:gd name="f426" fmla="val 109719"/>
              <a:gd name="f427" fmla="val 629781"/>
              <a:gd name="f428" fmla="val 148890"/>
              <a:gd name="f429" fmla="val 615544"/>
              <a:gd name="f430" fmla="val 189652"/>
              <a:gd name="f431" fmla="val 612869"/>
              <a:gd name="f432" fmla="val 197313"/>
              <a:gd name="f433" fmla="val 615327"/>
              <a:gd name="f434" fmla="val 201866"/>
              <a:gd name="f435" fmla="val 624144"/>
              <a:gd name="f436" fmla="val 201830"/>
              <a:gd name="f437" fmla="val 636756"/>
              <a:gd name="f438" fmla="val 201757"/>
              <a:gd name="f439" fmla="val 649367"/>
              <a:gd name="f440" fmla="val 661979"/>
              <a:gd name="f441" fmla="+- 0 0 -90"/>
              <a:gd name="f442" fmla="*/ f3 1 914175"/>
              <a:gd name="f443" fmla="*/ f4 1 847313"/>
              <a:gd name="f444" fmla="val f5"/>
              <a:gd name="f445" fmla="val f6"/>
              <a:gd name="f446" fmla="val f7"/>
              <a:gd name="f447" fmla="*/ f441 f0 1"/>
              <a:gd name="f448" fmla="+- f446 0 f444"/>
              <a:gd name="f449" fmla="+- f445 0 f444"/>
              <a:gd name="f450" fmla="*/ f447 1 f2"/>
              <a:gd name="f451" fmla="*/ f449 1 914175"/>
              <a:gd name="f452" fmla="*/ f448 1 847313"/>
              <a:gd name="f453" fmla="*/ 598451 f449 1"/>
              <a:gd name="f454" fmla="*/ 311177 f448 1"/>
              <a:gd name="f455" fmla="*/ 670434 f449 1"/>
              <a:gd name="f456" fmla="*/ 551446 f448 1"/>
              <a:gd name="f457" fmla="*/ 713472 f449 1"/>
              <a:gd name="f458" fmla="*/ 616274 f448 1"/>
              <a:gd name="f459" fmla="*/ 736925 f449 1"/>
              <a:gd name="f460" fmla="*/ 734656 f448 1"/>
              <a:gd name="f461" fmla="*/ 653161 f449 1"/>
              <a:gd name="f462" fmla="*/ 832151 f448 1"/>
              <a:gd name="f463" fmla="*/ 572686 f449 1"/>
              <a:gd name="f464" fmla="*/ 840788 f448 1"/>
              <a:gd name="f465" fmla="*/ 560183 f449 1"/>
              <a:gd name="f466" fmla="*/ 839921 f448 1"/>
              <a:gd name="f467" fmla="*/ 423625 f449 1"/>
              <a:gd name="f468" fmla="*/ 843426 f448 1"/>
              <a:gd name="f469" fmla="*/ 152387 f449 1"/>
              <a:gd name="f470" fmla="*/ 847256 f448 1"/>
              <a:gd name="f471" fmla="*/ 96123 f449 1"/>
              <a:gd name="f472" fmla="*/ 841800 f448 1"/>
              <a:gd name="f473" fmla="*/ 2567 f449 1"/>
              <a:gd name="f474" fmla="*/ 733464 f448 1"/>
              <a:gd name="f475" fmla="*/ 3290 f449 1"/>
              <a:gd name="f476" fmla="*/ 685620 f448 1"/>
              <a:gd name="f477" fmla="*/ 40799 f449 1"/>
              <a:gd name="f478" fmla="*/ 651796 f448 1"/>
              <a:gd name="f479" fmla="*/ 164095 f449 1"/>
              <a:gd name="f480" fmla="*/ 639149 f448 1"/>
              <a:gd name="f481" fmla="*/ 174575 f449 1"/>
              <a:gd name="f482" fmla="*/ 638570 f448 1"/>
              <a:gd name="f483" fmla="*/ 180104 f449 1"/>
              <a:gd name="f484" fmla="*/ 628344 f448 1"/>
              <a:gd name="f485" fmla="*/ 161602 f449 1"/>
              <a:gd name="f486" fmla="*/ 600266 f448 1"/>
              <a:gd name="f487" fmla="*/ 84777 f449 1"/>
              <a:gd name="f488" fmla="*/ 444520 f448 1"/>
              <a:gd name="f489" fmla="*/ 100026 f449 1"/>
              <a:gd name="f490" fmla="*/ 139820 f448 1"/>
              <a:gd name="f491" fmla="*/ 237741 f449 1"/>
              <a:gd name="f492" fmla="*/ 13778 f448 1"/>
              <a:gd name="f493" fmla="*/ 306182 f449 1"/>
              <a:gd name="f494" fmla="*/ 6008 f448 1"/>
              <a:gd name="f495" fmla="*/ 362663 f449 1"/>
              <a:gd name="f496" fmla="*/ 2720 f448 1"/>
              <a:gd name="f497" fmla="*/ 476022 f449 1"/>
              <a:gd name="f498" fmla="*/ 2431 f448 1"/>
              <a:gd name="f499" fmla="*/ 490693 f449 1"/>
              <a:gd name="f500" fmla="*/ 3334 f448 1"/>
              <a:gd name="f501" fmla="*/ 724024 f449 1"/>
              <a:gd name="f502" fmla="*/ 7562 f448 1"/>
              <a:gd name="f503" fmla="*/ 784769 f449 1"/>
              <a:gd name="f504" fmla="*/ 7381 f448 1"/>
              <a:gd name="f505" fmla="*/ 898598 f449 1"/>
              <a:gd name="f506" fmla="*/ 78461 f448 1"/>
              <a:gd name="f507" fmla="*/ 875579 f449 1"/>
              <a:gd name="f508" fmla="*/ 217766 f448 1"/>
              <a:gd name="f509" fmla="*/ 735588 f449 1"/>
              <a:gd name="f510" fmla="*/ 260587 f448 1"/>
              <a:gd name="f511" fmla="*/ 613773 f449 1"/>
              <a:gd name="f512" fmla="*/ 262321 f448 1"/>
              <a:gd name="f513" fmla="*/ 598379 f449 1"/>
              <a:gd name="f514" fmla="*/ 277535 f448 1"/>
              <a:gd name="f515" fmla="*/ 632600 f449 1"/>
              <a:gd name="f516" fmla="*/ 49516 f448 1"/>
              <a:gd name="f517" fmla="*/ 497415 f449 1"/>
              <a:gd name="f518" fmla="*/ 44638 f448 1"/>
              <a:gd name="f519" fmla="*/ 360965 f449 1"/>
              <a:gd name="f520" fmla="*/ 44023 f448 1"/>
              <a:gd name="f521" fmla="*/ 282260 f449 1"/>
              <a:gd name="f522" fmla="*/ 55045 f448 1"/>
              <a:gd name="f523" fmla="*/ 167601 f449 1"/>
              <a:gd name="f524" fmla="*/ 136821 f448 1"/>
              <a:gd name="f525" fmla="*/ 127670 f449 1"/>
              <a:gd name="f526" fmla="*/ 283642 f448 1"/>
              <a:gd name="f527" fmla="*/ 193149 f449 1"/>
              <a:gd name="f528" fmla="*/ 540316 f448 1"/>
              <a:gd name="f529" fmla="*/ 246956 f449 1"/>
              <a:gd name="f530" fmla="*/ 623140 f448 1"/>
              <a:gd name="f531" fmla="*/ 268456 f449 1"/>
              <a:gd name="f532" fmla="*/ 631957 f448 1"/>
              <a:gd name="f533" fmla="*/ 480792 f449 1"/>
              <a:gd name="f534" fmla="*/ 631090 f448 1"/>
              <a:gd name="f535" fmla="*/ 501751 f449 1"/>
              <a:gd name="f536" fmla="*/ 632283 f448 1"/>
              <a:gd name="f537" fmla="*/ 521337 f449 1"/>
              <a:gd name="f538" fmla="*/ 670948 f448 1"/>
              <a:gd name="f539" fmla="*/ 526757 f449 1"/>
              <a:gd name="f540" fmla="*/ 754278 f448 1"/>
              <a:gd name="f541" fmla="*/ 606112 f449 1"/>
              <a:gd name="f542" fmla="*/ 789908 f448 1"/>
              <a:gd name="f543" fmla="*/ 668013 f449 1"/>
              <a:gd name="f544" fmla="*/ 731332 f448 1"/>
              <a:gd name="f545" fmla="*/ 658365 f449 1"/>
              <a:gd name="f546" fmla="*/ 649520 f448 1"/>
              <a:gd name="f547" fmla="*/ 616339 f449 1"/>
              <a:gd name="f548" fmla="*/ 576886 f448 1"/>
              <a:gd name="f549" fmla="*/ 541898 f449 1"/>
              <a:gd name="f550" fmla="*/ 242013 f448 1"/>
              <a:gd name="f551" fmla="*/ 591188 f449 1"/>
              <a:gd name="f552" fmla="*/ 100107 f448 1"/>
              <a:gd name="f553" fmla="*/ 632564 f449 1"/>
              <a:gd name="f554" fmla="*/ 483141 f449 1"/>
              <a:gd name="f555" fmla="*/ 778670 f448 1"/>
              <a:gd name="f556" fmla="*/ 474287 f449 1"/>
              <a:gd name="f557" fmla="*/ 760746 f448 1"/>
              <a:gd name="f558" fmla="*/ 462941 f449 1"/>
              <a:gd name="f559" fmla="*/ 699532 f448 1"/>
              <a:gd name="f560" fmla="*/ 441476 f449 1"/>
              <a:gd name="f561" fmla="*/ 674670 f448 1"/>
              <a:gd name="f562" fmla="*/ 401546 f449 1"/>
              <a:gd name="f563" fmla="*/ 674381 f448 1"/>
              <a:gd name="f564" fmla="*/ 214758 f449 1"/>
              <a:gd name="f565" fmla="*/ 678970 f448 1"/>
              <a:gd name="f566" fmla="*/ 82934 f449 1"/>
              <a:gd name="f567" fmla="*/ 688691 f448 1"/>
              <a:gd name="f568" fmla="*/ 57097 f449 1"/>
              <a:gd name="f569" fmla="*/ 729091 f448 1"/>
              <a:gd name="f570" fmla="*/ 69997 f449 1"/>
              <a:gd name="f571" fmla="*/ 750484 f448 1"/>
              <a:gd name="f572" fmla="*/ 127598 f449 1"/>
              <a:gd name="f573" fmla="*/ 777550 f448 1"/>
              <a:gd name="f574" fmla="*/ 205182 f449 1"/>
              <a:gd name="f575" fmla="*/ 776357 f448 1"/>
              <a:gd name="f576" fmla="*/ 282730 f449 1"/>
              <a:gd name="f577" fmla="*/ 775020 f448 1"/>
              <a:gd name="f578" fmla="*/ 463013 f449 1"/>
              <a:gd name="f579" fmla="*/ 782175 f448 1"/>
              <a:gd name="f580" fmla="*/ 778706 f448 1"/>
              <a:gd name="f581" fmla="*/ 662015 f449 1"/>
              <a:gd name="f582" fmla="*/ 201794 f448 1"/>
              <a:gd name="f583" fmla="*/ 716580 f449 1"/>
              <a:gd name="f584" fmla="*/ 199119 f448 1"/>
              <a:gd name="f585" fmla="*/ 771182 f449 1"/>
              <a:gd name="f586" fmla="*/ 197493 f448 1"/>
              <a:gd name="f587" fmla="*/ 815340 f449 1"/>
              <a:gd name="f588" fmla="*/ 197277 f448 1"/>
              <a:gd name="f589" fmla="*/ 841213 f449 1"/>
              <a:gd name="f590" fmla="*/ 185821 f448 1"/>
              <a:gd name="f591" fmla="*/ 843129 f449 1"/>
              <a:gd name="f592" fmla="*/ 89555 f448 1"/>
              <a:gd name="f593" fmla="*/ 801861 f449 1"/>
              <a:gd name="f594" fmla="*/ 61586 f448 1"/>
              <a:gd name="f595" fmla="*/ 682648 f449 1"/>
              <a:gd name="f596" fmla="*/ 82617 f448 1"/>
              <a:gd name="f597" fmla="*/ 615544 f449 1"/>
              <a:gd name="f598" fmla="*/ 189652 f448 1"/>
              <a:gd name="f599" fmla="*/ 624144 f449 1"/>
              <a:gd name="f600" fmla="*/ 201830 f448 1"/>
              <a:gd name="f601" fmla="*/ 661979 f449 1"/>
              <a:gd name="f602" fmla="+- f450 0 f1"/>
              <a:gd name="f603" fmla="*/ f453 1 914175"/>
              <a:gd name="f604" fmla="*/ f454 1 847313"/>
              <a:gd name="f605" fmla="*/ f455 1 914175"/>
              <a:gd name="f606" fmla="*/ f456 1 847313"/>
              <a:gd name="f607" fmla="*/ f457 1 914175"/>
              <a:gd name="f608" fmla="*/ f458 1 847313"/>
              <a:gd name="f609" fmla="*/ f459 1 914175"/>
              <a:gd name="f610" fmla="*/ f460 1 847313"/>
              <a:gd name="f611" fmla="*/ f461 1 914175"/>
              <a:gd name="f612" fmla="*/ f462 1 847313"/>
              <a:gd name="f613" fmla="*/ f463 1 914175"/>
              <a:gd name="f614" fmla="*/ f464 1 847313"/>
              <a:gd name="f615" fmla="*/ f465 1 914175"/>
              <a:gd name="f616" fmla="*/ f466 1 847313"/>
              <a:gd name="f617" fmla="*/ f467 1 914175"/>
              <a:gd name="f618" fmla="*/ f468 1 847313"/>
              <a:gd name="f619" fmla="*/ f469 1 914175"/>
              <a:gd name="f620" fmla="*/ f470 1 847313"/>
              <a:gd name="f621" fmla="*/ f471 1 914175"/>
              <a:gd name="f622" fmla="*/ f472 1 847313"/>
              <a:gd name="f623" fmla="*/ f473 1 914175"/>
              <a:gd name="f624" fmla="*/ f474 1 847313"/>
              <a:gd name="f625" fmla="*/ f475 1 914175"/>
              <a:gd name="f626" fmla="*/ f476 1 847313"/>
              <a:gd name="f627" fmla="*/ f477 1 914175"/>
              <a:gd name="f628" fmla="*/ f478 1 847313"/>
              <a:gd name="f629" fmla="*/ f479 1 914175"/>
              <a:gd name="f630" fmla="*/ f480 1 847313"/>
              <a:gd name="f631" fmla="*/ f481 1 914175"/>
              <a:gd name="f632" fmla="*/ f482 1 847313"/>
              <a:gd name="f633" fmla="*/ f483 1 914175"/>
              <a:gd name="f634" fmla="*/ f484 1 847313"/>
              <a:gd name="f635" fmla="*/ f485 1 914175"/>
              <a:gd name="f636" fmla="*/ f486 1 847313"/>
              <a:gd name="f637" fmla="*/ f487 1 914175"/>
              <a:gd name="f638" fmla="*/ f488 1 847313"/>
              <a:gd name="f639" fmla="*/ f489 1 914175"/>
              <a:gd name="f640" fmla="*/ f490 1 847313"/>
              <a:gd name="f641" fmla="*/ f491 1 914175"/>
              <a:gd name="f642" fmla="*/ f492 1 847313"/>
              <a:gd name="f643" fmla="*/ f493 1 914175"/>
              <a:gd name="f644" fmla="*/ f494 1 847313"/>
              <a:gd name="f645" fmla="*/ f495 1 914175"/>
              <a:gd name="f646" fmla="*/ f496 1 847313"/>
              <a:gd name="f647" fmla="*/ f497 1 914175"/>
              <a:gd name="f648" fmla="*/ f498 1 847313"/>
              <a:gd name="f649" fmla="*/ f499 1 914175"/>
              <a:gd name="f650" fmla="*/ f500 1 847313"/>
              <a:gd name="f651" fmla="*/ f501 1 914175"/>
              <a:gd name="f652" fmla="*/ f502 1 847313"/>
              <a:gd name="f653" fmla="*/ f503 1 914175"/>
              <a:gd name="f654" fmla="*/ f504 1 847313"/>
              <a:gd name="f655" fmla="*/ f505 1 914175"/>
              <a:gd name="f656" fmla="*/ f506 1 847313"/>
              <a:gd name="f657" fmla="*/ f507 1 914175"/>
              <a:gd name="f658" fmla="*/ f508 1 847313"/>
              <a:gd name="f659" fmla="*/ f509 1 914175"/>
              <a:gd name="f660" fmla="*/ f510 1 847313"/>
              <a:gd name="f661" fmla="*/ f511 1 914175"/>
              <a:gd name="f662" fmla="*/ f512 1 847313"/>
              <a:gd name="f663" fmla="*/ f513 1 914175"/>
              <a:gd name="f664" fmla="*/ f514 1 847313"/>
              <a:gd name="f665" fmla="*/ f515 1 914175"/>
              <a:gd name="f666" fmla="*/ f516 1 847313"/>
              <a:gd name="f667" fmla="*/ f517 1 914175"/>
              <a:gd name="f668" fmla="*/ f518 1 847313"/>
              <a:gd name="f669" fmla="*/ f519 1 914175"/>
              <a:gd name="f670" fmla="*/ f520 1 847313"/>
              <a:gd name="f671" fmla="*/ f521 1 914175"/>
              <a:gd name="f672" fmla="*/ f522 1 847313"/>
              <a:gd name="f673" fmla="*/ f523 1 914175"/>
              <a:gd name="f674" fmla="*/ f524 1 847313"/>
              <a:gd name="f675" fmla="*/ f525 1 914175"/>
              <a:gd name="f676" fmla="*/ f526 1 847313"/>
              <a:gd name="f677" fmla="*/ f527 1 914175"/>
              <a:gd name="f678" fmla="*/ f528 1 847313"/>
              <a:gd name="f679" fmla="*/ f529 1 914175"/>
              <a:gd name="f680" fmla="*/ f530 1 847313"/>
              <a:gd name="f681" fmla="*/ f531 1 914175"/>
              <a:gd name="f682" fmla="*/ f532 1 847313"/>
              <a:gd name="f683" fmla="*/ f533 1 914175"/>
              <a:gd name="f684" fmla="*/ f534 1 847313"/>
              <a:gd name="f685" fmla="*/ f535 1 914175"/>
              <a:gd name="f686" fmla="*/ f536 1 847313"/>
              <a:gd name="f687" fmla="*/ f537 1 914175"/>
              <a:gd name="f688" fmla="*/ f538 1 847313"/>
              <a:gd name="f689" fmla="*/ f539 1 914175"/>
              <a:gd name="f690" fmla="*/ f540 1 847313"/>
              <a:gd name="f691" fmla="*/ f541 1 914175"/>
              <a:gd name="f692" fmla="*/ f542 1 847313"/>
              <a:gd name="f693" fmla="*/ f543 1 914175"/>
              <a:gd name="f694" fmla="*/ f544 1 847313"/>
              <a:gd name="f695" fmla="*/ f545 1 914175"/>
              <a:gd name="f696" fmla="*/ f546 1 847313"/>
              <a:gd name="f697" fmla="*/ f547 1 914175"/>
              <a:gd name="f698" fmla="*/ f548 1 847313"/>
              <a:gd name="f699" fmla="*/ f549 1 914175"/>
              <a:gd name="f700" fmla="*/ f550 1 847313"/>
              <a:gd name="f701" fmla="*/ f551 1 914175"/>
              <a:gd name="f702" fmla="*/ f552 1 847313"/>
              <a:gd name="f703" fmla="*/ f553 1 914175"/>
              <a:gd name="f704" fmla="*/ f554 1 914175"/>
              <a:gd name="f705" fmla="*/ f555 1 847313"/>
              <a:gd name="f706" fmla="*/ f556 1 914175"/>
              <a:gd name="f707" fmla="*/ f557 1 847313"/>
              <a:gd name="f708" fmla="*/ f558 1 914175"/>
              <a:gd name="f709" fmla="*/ f559 1 847313"/>
              <a:gd name="f710" fmla="*/ f560 1 914175"/>
              <a:gd name="f711" fmla="*/ f561 1 847313"/>
              <a:gd name="f712" fmla="*/ f562 1 914175"/>
              <a:gd name="f713" fmla="*/ f563 1 847313"/>
              <a:gd name="f714" fmla="*/ f564 1 914175"/>
              <a:gd name="f715" fmla="*/ f565 1 847313"/>
              <a:gd name="f716" fmla="*/ f566 1 914175"/>
              <a:gd name="f717" fmla="*/ f567 1 847313"/>
              <a:gd name="f718" fmla="*/ f568 1 914175"/>
              <a:gd name="f719" fmla="*/ f569 1 847313"/>
              <a:gd name="f720" fmla="*/ f570 1 914175"/>
              <a:gd name="f721" fmla="*/ f571 1 847313"/>
              <a:gd name="f722" fmla="*/ f572 1 914175"/>
              <a:gd name="f723" fmla="*/ f573 1 847313"/>
              <a:gd name="f724" fmla="*/ f574 1 914175"/>
              <a:gd name="f725" fmla="*/ f575 1 847313"/>
              <a:gd name="f726" fmla="*/ f576 1 914175"/>
              <a:gd name="f727" fmla="*/ f577 1 847313"/>
              <a:gd name="f728" fmla="*/ f578 1 914175"/>
              <a:gd name="f729" fmla="*/ f579 1 847313"/>
              <a:gd name="f730" fmla="*/ f580 1 847313"/>
              <a:gd name="f731" fmla="*/ f581 1 914175"/>
              <a:gd name="f732" fmla="*/ f582 1 847313"/>
              <a:gd name="f733" fmla="*/ f583 1 914175"/>
              <a:gd name="f734" fmla="*/ f584 1 847313"/>
              <a:gd name="f735" fmla="*/ f585 1 914175"/>
              <a:gd name="f736" fmla="*/ f586 1 847313"/>
              <a:gd name="f737" fmla="*/ f587 1 914175"/>
              <a:gd name="f738" fmla="*/ f588 1 847313"/>
              <a:gd name="f739" fmla="*/ f589 1 914175"/>
              <a:gd name="f740" fmla="*/ f590 1 847313"/>
              <a:gd name="f741" fmla="*/ f591 1 914175"/>
              <a:gd name="f742" fmla="*/ f592 1 847313"/>
              <a:gd name="f743" fmla="*/ f593 1 914175"/>
              <a:gd name="f744" fmla="*/ f594 1 847313"/>
              <a:gd name="f745" fmla="*/ f595 1 914175"/>
              <a:gd name="f746" fmla="*/ f596 1 847313"/>
              <a:gd name="f747" fmla="*/ f597 1 914175"/>
              <a:gd name="f748" fmla="*/ f598 1 847313"/>
              <a:gd name="f749" fmla="*/ f599 1 914175"/>
              <a:gd name="f750" fmla="*/ f600 1 847313"/>
              <a:gd name="f751" fmla="*/ f601 1 914175"/>
              <a:gd name="f752" fmla="*/ f444 1 f451"/>
              <a:gd name="f753" fmla="*/ f445 1 f451"/>
              <a:gd name="f754" fmla="*/ f444 1 f452"/>
              <a:gd name="f755" fmla="*/ f446 1 f452"/>
              <a:gd name="f756" fmla="*/ f603 1 f451"/>
              <a:gd name="f757" fmla="*/ f604 1 f452"/>
              <a:gd name="f758" fmla="*/ f605 1 f451"/>
              <a:gd name="f759" fmla="*/ f606 1 f452"/>
              <a:gd name="f760" fmla="*/ f607 1 f451"/>
              <a:gd name="f761" fmla="*/ f608 1 f452"/>
              <a:gd name="f762" fmla="*/ f609 1 f451"/>
              <a:gd name="f763" fmla="*/ f610 1 f452"/>
              <a:gd name="f764" fmla="*/ f611 1 f451"/>
              <a:gd name="f765" fmla="*/ f612 1 f452"/>
              <a:gd name="f766" fmla="*/ f613 1 f451"/>
              <a:gd name="f767" fmla="*/ f614 1 f452"/>
              <a:gd name="f768" fmla="*/ f615 1 f451"/>
              <a:gd name="f769" fmla="*/ f616 1 f452"/>
              <a:gd name="f770" fmla="*/ f617 1 f451"/>
              <a:gd name="f771" fmla="*/ f618 1 f452"/>
              <a:gd name="f772" fmla="*/ f619 1 f451"/>
              <a:gd name="f773" fmla="*/ f620 1 f452"/>
              <a:gd name="f774" fmla="*/ f621 1 f451"/>
              <a:gd name="f775" fmla="*/ f622 1 f452"/>
              <a:gd name="f776" fmla="*/ f623 1 f451"/>
              <a:gd name="f777" fmla="*/ f624 1 f452"/>
              <a:gd name="f778" fmla="*/ f625 1 f451"/>
              <a:gd name="f779" fmla="*/ f626 1 f452"/>
              <a:gd name="f780" fmla="*/ f627 1 f451"/>
              <a:gd name="f781" fmla="*/ f628 1 f452"/>
              <a:gd name="f782" fmla="*/ f629 1 f451"/>
              <a:gd name="f783" fmla="*/ f630 1 f452"/>
              <a:gd name="f784" fmla="*/ f631 1 f451"/>
              <a:gd name="f785" fmla="*/ f632 1 f452"/>
              <a:gd name="f786" fmla="*/ f633 1 f451"/>
              <a:gd name="f787" fmla="*/ f634 1 f452"/>
              <a:gd name="f788" fmla="*/ f635 1 f451"/>
              <a:gd name="f789" fmla="*/ f636 1 f452"/>
              <a:gd name="f790" fmla="*/ f637 1 f451"/>
              <a:gd name="f791" fmla="*/ f638 1 f452"/>
              <a:gd name="f792" fmla="*/ f639 1 f451"/>
              <a:gd name="f793" fmla="*/ f640 1 f452"/>
              <a:gd name="f794" fmla="*/ f641 1 f451"/>
              <a:gd name="f795" fmla="*/ f642 1 f452"/>
              <a:gd name="f796" fmla="*/ f643 1 f451"/>
              <a:gd name="f797" fmla="*/ f644 1 f452"/>
              <a:gd name="f798" fmla="*/ f645 1 f451"/>
              <a:gd name="f799" fmla="*/ f646 1 f452"/>
              <a:gd name="f800" fmla="*/ f647 1 f451"/>
              <a:gd name="f801" fmla="*/ f648 1 f452"/>
              <a:gd name="f802" fmla="*/ f649 1 f451"/>
              <a:gd name="f803" fmla="*/ f650 1 f452"/>
              <a:gd name="f804" fmla="*/ f651 1 f451"/>
              <a:gd name="f805" fmla="*/ f652 1 f452"/>
              <a:gd name="f806" fmla="*/ f653 1 f451"/>
              <a:gd name="f807" fmla="*/ f654 1 f452"/>
              <a:gd name="f808" fmla="*/ f655 1 f451"/>
              <a:gd name="f809" fmla="*/ f656 1 f452"/>
              <a:gd name="f810" fmla="*/ f657 1 f451"/>
              <a:gd name="f811" fmla="*/ f658 1 f452"/>
              <a:gd name="f812" fmla="*/ f659 1 f451"/>
              <a:gd name="f813" fmla="*/ f660 1 f452"/>
              <a:gd name="f814" fmla="*/ f661 1 f451"/>
              <a:gd name="f815" fmla="*/ f662 1 f452"/>
              <a:gd name="f816" fmla="*/ f663 1 f451"/>
              <a:gd name="f817" fmla="*/ f664 1 f452"/>
              <a:gd name="f818" fmla="*/ f665 1 f451"/>
              <a:gd name="f819" fmla="*/ f666 1 f452"/>
              <a:gd name="f820" fmla="*/ f667 1 f451"/>
              <a:gd name="f821" fmla="*/ f668 1 f452"/>
              <a:gd name="f822" fmla="*/ f669 1 f451"/>
              <a:gd name="f823" fmla="*/ f670 1 f452"/>
              <a:gd name="f824" fmla="*/ f671 1 f451"/>
              <a:gd name="f825" fmla="*/ f672 1 f452"/>
              <a:gd name="f826" fmla="*/ f673 1 f451"/>
              <a:gd name="f827" fmla="*/ f674 1 f452"/>
              <a:gd name="f828" fmla="*/ f675 1 f451"/>
              <a:gd name="f829" fmla="*/ f676 1 f452"/>
              <a:gd name="f830" fmla="*/ f677 1 f451"/>
              <a:gd name="f831" fmla="*/ f678 1 f452"/>
              <a:gd name="f832" fmla="*/ f679 1 f451"/>
              <a:gd name="f833" fmla="*/ f680 1 f452"/>
              <a:gd name="f834" fmla="*/ f681 1 f451"/>
              <a:gd name="f835" fmla="*/ f682 1 f452"/>
              <a:gd name="f836" fmla="*/ f683 1 f451"/>
              <a:gd name="f837" fmla="*/ f684 1 f452"/>
              <a:gd name="f838" fmla="*/ f685 1 f451"/>
              <a:gd name="f839" fmla="*/ f686 1 f452"/>
              <a:gd name="f840" fmla="*/ f687 1 f451"/>
              <a:gd name="f841" fmla="*/ f688 1 f452"/>
              <a:gd name="f842" fmla="*/ f689 1 f451"/>
              <a:gd name="f843" fmla="*/ f690 1 f452"/>
              <a:gd name="f844" fmla="*/ f691 1 f451"/>
              <a:gd name="f845" fmla="*/ f692 1 f452"/>
              <a:gd name="f846" fmla="*/ f693 1 f451"/>
              <a:gd name="f847" fmla="*/ f694 1 f452"/>
              <a:gd name="f848" fmla="*/ f695 1 f451"/>
              <a:gd name="f849" fmla="*/ f696 1 f452"/>
              <a:gd name="f850" fmla="*/ f697 1 f451"/>
              <a:gd name="f851" fmla="*/ f698 1 f452"/>
              <a:gd name="f852" fmla="*/ f699 1 f451"/>
              <a:gd name="f853" fmla="*/ f700 1 f452"/>
              <a:gd name="f854" fmla="*/ f701 1 f451"/>
              <a:gd name="f855" fmla="*/ f702 1 f452"/>
              <a:gd name="f856" fmla="*/ f703 1 f451"/>
              <a:gd name="f857" fmla="*/ f704 1 f451"/>
              <a:gd name="f858" fmla="*/ f705 1 f452"/>
              <a:gd name="f859" fmla="*/ f706 1 f451"/>
              <a:gd name="f860" fmla="*/ f707 1 f452"/>
              <a:gd name="f861" fmla="*/ f708 1 f451"/>
              <a:gd name="f862" fmla="*/ f709 1 f452"/>
              <a:gd name="f863" fmla="*/ f710 1 f451"/>
              <a:gd name="f864" fmla="*/ f711 1 f452"/>
              <a:gd name="f865" fmla="*/ f712 1 f451"/>
              <a:gd name="f866" fmla="*/ f713 1 f452"/>
              <a:gd name="f867" fmla="*/ f714 1 f451"/>
              <a:gd name="f868" fmla="*/ f715 1 f452"/>
              <a:gd name="f869" fmla="*/ f716 1 f451"/>
              <a:gd name="f870" fmla="*/ f717 1 f452"/>
              <a:gd name="f871" fmla="*/ f718 1 f451"/>
              <a:gd name="f872" fmla="*/ f719 1 f452"/>
              <a:gd name="f873" fmla="*/ f720 1 f451"/>
              <a:gd name="f874" fmla="*/ f721 1 f452"/>
              <a:gd name="f875" fmla="*/ f722 1 f451"/>
              <a:gd name="f876" fmla="*/ f723 1 f452"/>
              <a:gd name="f877" fmla="*/ f724 1 f451"/>
              <a:gd name="f878" fmla="*/ f725 1 f452"/>
              <a:gd name="f879" fmla="*/ f726 1 f451"/>
              <a:gd name="f880" fmla="*/ f727 1 f452"/>
              <a:gd name="f881" fmla="*/ f728 1 f451"/>
              <a:gd name="f882" fmla="*/ f729 1 f452"/>
              <a:gd name="f883" fmla="*/ f730 1 f452"/>
              <a:gd name="f884" fmla="*/ f731 1 f451"/>
              <a:gd name="f885" fmla="*/ f732 1 f452"/>
              <a:gd name="f886" fmla="*/ f733 1 f451"/>
              <a:gd name="f887" fmla="*/ f734 1 f452"/>
              <a:gd name="f888" fmla="*/ f735 1 f451"/>
              <a:gd name="f889" fmla="*/ f736 1 f452"/>
              <a:gd name="f890" fmla="*/ f737 1 f451"/>
              <a:gd name="f891" fmla="*/ f738 1 f452"/>
              <a:gd name="f892" fmla="*/ f739 1 f451"/>
              <a:gd name="f893" fmla="*/ f740 1 f452"/>
              <a:gd name="f894" fmla="*/ f741 1 f451"/>
              <a:gd name="f895" fmla="*/ f742 1 f452"/>
              <a:gd name="f896" fmla="*/ f743 1 f451"/>
              <a:gd name="f897" fmla="*/ f744 1 f452"/>
              <a:gd name="f898" fmla="*/ f745 1 f451"/>
              <a:gd name="f899" fmla="*/ f746 1 f452"/>
              <a:gd name="f900" fmla="*/ f747 1 f451"/>
              <a:gd name="f901" fmla="*/ f748 1 f452"/>
              <a:gd name="f902" fmla="*/ f749 1 f451"/>
              <a:gd name="f903" fmla="*/ f750 1 f452"/>
              <a:gd name="f904" fmla="*/ f751 1 f451"/>
              <a:gd name="f905" fmla="*/ f752 f442 1"/>
              <a:gd name="f906" fmla="*/ f753 f442 1"/>
              <a:gd name="f907" fmla="*/ f755 f443 1"/>
              <a:gd name="f908" fmla="*/ f754 f443 1"/>
              <a:gd name="f909" fmla="*/ f756 f442 1"/>
              <a:gd name="f910" fmla="*/ f757 f443 1"/>
              <a:gd name="f911" fmla="*/ f758 f442 1"/>
              <a:gd name="f912" fmla="*/ f759 f443 1"/>
              <a:gd name="f913" fmla="*/ f760 f442 1"/>
              <a:gd name="f914" fmla="*/ f761 f443 1"/>
              <a:gd name="f915" fmla="*/ f762 f442 1"/>
              <a:gd name="f916" fmla="*/ f763 f443 1"/>
              <a:gd name="f917" fmla="*/ f764 f442 1"/>
              <a:gd name="f918" fmla="*/ f765 f443 1"/>
              <a:gd name="f919" fmla="*/ f766 f442 1"/>
              <a:gd name="f920" fmla="*/ f767 f443 1"/>
              <a:gd name="f921" fmla="*/ f768 f442 1"/>
              <a:gd name="f922" fmla="*/ f769 f443 1"/>
              <a:gd name="f923" fmla="*/ f770 f442 1"/>
              <a:gd name="f924" fmla="*/ f771 f443 1"/>
              <a:gd name="f925" fmla="*/ f772 f442 1"/>
              <a:gd name="f926" fmla="*/ f773 f443 1"/>
              <a:gd name="f927" fmla="*/ f774 f442 1"/>
              <a:gd name="f928" fmla="*/ f775 f443 1"/>
              <a:gd name="f929" fmla="*/ f776 f442 1"/>
              <a:gd name="f930" fmla="*/ f777 f443 1"/>
              <a:gd name="f931" fmla="*/ f778 f442 1"/>
              <a:gd name="f932" fmla="*/ f779 f443 1"/>
              <a:gd name="f933" fmla="*/ f780 f442 1"/>
              <a:gd name="f934" fmla="*/ f781 f443 1"/>
              <a:gd name="f935" fmla="*/ f782 f442 1"/>
              <a:gd name="f936" fmla="*/ f783 f443 1"/>
              <a:gd name="f937" fmla="*/ f784 f442 1"/>
              <a:gd name="f938" fmla="*/ f785 f443 1"/>
              <a:gd name="f939" fmla="*/ f786 f442 1"/>
              <a:gd name="f940" fmla="*/ f787 f443 1"/>
              <a:gd name="f941" fmla="*/ f788 f442 1"/>
              <a:gd name="f942" fmla="*/ f789 f443 1"/>
              <a:gd name="f943" fmla="*/ f790 f442 1"/>
              <a:gd name="f944" fmla="*/ f791 f443 1"/>
              <a:gd name="f945" fmla="*/ f792 f442 1"/>
              <a:gd name="f946" fmla="*/ f793 f443 1"/>
              <a:gd name="f947" fmla="*/ f794 f442 1"/>
              <a:gd name="f948" fmla="*/ f795 f443 1"/>
              <a:gd name="f949" fmla="*/ f796 f442 1"/>
              <a:gd name="f950" fmla="*/ f797 f443 1"/>
              <a:gd name="f951" fmla="*/ f798 f442 1"/>
              <a:gd name="f952" fmla="*/ f799 f443 1"/>
              <a:gd name="f953" fmla="*/ f800 f442 1"/>
              <a:gd name="f954" fmla="*/ f801 f443 1"/>
              <a:gd name="f955" fmla="*/ f802 f442 1"/>
              <a:gd name="f956" fmla="*/ f803 f443 1"/>
              <a:gd name="f957" fmla="*/ f804 f442 1"/>
              <a:gd name="f958" fmla="*/ f805 f443 1"/>
              <a:gd name="f959" fmla="*/ f806 f442 1"/>
              <a:gd name="f960" fmla="*/ f807 f443 1"/>
              <a:gd name="f961" fmla="*/ f808 f442 1"/>
              <a:gd name="f962" fmla="*/ f809 f443 1"/>
              <a:gd name="f963" fmla="*/ f810 f442 1"/>
              <a:gd name="f964" fmla="*/ f811 f443 1"/>
              <a:gd name="f965" fmla="*/ f812 f442 1"/>
              <a:gd name="f966" fmla="*/ f813 f443 1"/>
              <a:gd name="f967" fmla="*/ f814 f442 1"/>
              <a:gd name="f968" fmla="*/ f815 f443 1"/>
              <a:gd name="f969" fmla="*/ f816 f442 1"/>
              <a:gd name="f970" fmla="*/ f817 f443 1"/>
              <a:gd name="f971" fmla="*/ f818 f442 1"/>
              <a:gd name="f972" fmla="*/ f819 f443 1"/>
              <a:gd name="f973" fmla="*/ f820 f442 1"/>
              <a:gd name="f974" fmla="*/ f821 f443 1"/>
              <a:gd name="f975" fmla="*/ f822 f442 1"/>
              <a:gd name="f976" fmla="*/ f823 f443 1"/>
              <a:gd name="f977" fmla="*/ f824 f442 1"/>
              <a:gd name="f978" fmla="*/ f825 f443 1"/>
              <a:gd name="f979" fmla="*/ f826 f442 1"/>
              <a:gd name="f980" fmla="*/ f827 f443 1"/>
              <a:gd name="f981" fmla="*/ f828 f442 1"/>
              <a:gd name="f982" fmla="*/ f829 f443 1"/>
              <a:gd name="f983" fmla="*/ f830 f442 1"/>
              <a:gd name="f984" fmla="*/ f831 f443 1"/>
              <a:gd name="f985" fmla="*/ f832 f442 1"/>
              <a:gd name="f986" fmla="*/ f833 f443 1"/>
              <a:gd name="f987" fmla="*/ f834 f442 1"/>
              <a:gd name="f988" fmla="*/ f835 f443 1"/>
              <a:gd name="f989" fmla="*/ f836 f442 1"/>
              <a:gd name="f990" fmla="*/ f837 f443 1"/>
              <a:gd name="f991" fmla="*/ f838 f442 1"/>
              <a:gd name="f992" fmla="*/ f839 f443 1"/>
              <a:gd name="f993" fmla="*/ f840 f442 1"/>
              <a:gd name="f994" fmla="*/ f841 f443 1"/>
              <a:gd name="f995" fmla="*/ f842 f442 1"/>
              <a:gd name="f996" fmla="*/ f843 f443 1"/>
              <a:gd name="f997" fmla="*/ f844 f442 1"/>
              <a:gd name="f998" fmla="*/ f845 f443 1"/>
              <a:gd name="f999" fmla="*/ f846 f442 1"/>
              <a:gd name="f1000" fmla="*/ f847 f443 1"/>
              <a:gd name="f1001" fmla="*/ f848 f442 1"/>
              <a:gd name="f1002" fmla="*/ f849 f443 1"/>
              <a:gd name="f1003" fmla="*/ f850 f442 1"/>
              <a:gd name="f1004" fmla="*/ f851 f443 1"/>
              <a:gd name="f1005" fmla="*/ f852 f442 1"/>
              <a:gd name="f1006" fmla="*/ f853 f443 1"/>
              <a:gd name="f1007" fmla="*/ f854 f442 1"/>
              <a:gd name="f1008" fmla="*/ f855 f443 1"/>
              <a:gd name="f1009" fmla="*/ f856 f442 1"/>
              <a:gd name="f1010" fmla="*/ f857 f442 1"/>
              <a:gd name="f1011" fmla="*/ f858 f443 1"/>
              <a:gd name="f1012" fmla="*/ f859 f442 1"/>
              <a:gd name="f1013" fmla="*/ f860 f443 1"/>
              <a:gd name="f1014" fmla="*/ f861 f442 1"/>
              <a:gd name="f1015" fmla="*/ f862 f443 1"/>
              <a:gd name="f1016" fmla="*/ f863 f442 1"/>
              <a:gd name="f1017" fmla="*/ f864 f443 1"/>
              <a:gd name="f1018" fmla="*/ f865 f442 1"/>
              <a:gd name="f1019" fmla="*/ f866 f443 1"/>
              <a:gd name="f1020" fmla="*/ f867 f442 1"/>
              <a:gd name="f1021" fmla="*/ f868 f443 1"/>
              <a:gd name="f1022" fmla="*/ f869 f442 1"/>
              <a:gd name="f1023" fmla="*/ f870 f443 1"/>
              <a:gd name="f1024" fmla="*/ f871 f442 1"/>
              <a:gd name="f1025" fmla="*/ f872 f443 1"/>
              <a:gd name="f1026" fmla="*/ f873 f442 1"/>
              <a:gd name="f1027" fmla="*/ f874 f443 1"/>
              <a:gd name="f1028" fmla="*/ f875 f442 1"/>
              <a:gd name="f1029" fmla="*/ f876 f443 1"/>
              <a:gd name="f1030" fmla="*/ f877 f442 1"/>
              <a:gd name="f1031" fmla="*/ f878 f443 1"/>
              <a:gd name="f1032" fmla="*/ f879 f442 1"/>
              <a:gd name="f1033" fmla="*/ f880 f443 1"/>
              <a:gd name="f1034" fmla="*/ f881 f442 1"/>
              <a:gd name="f1035" fmla="*/ f882 f443 1"/>
              <a:gd name="f1036" fmla="*/ f883 f443 1"/>
              <a:gd name="f1037" fmla="*/ f884 f442 1"/>
              <a:gd name="f1038" fmla="*/ f885 f443 1"/>
              <a:gd name="f1039" fmla="*/ f886 f442 1"/>
              <a:gd name="f1040" fmla="*/ f887 f443 1"/>
              <a:gd name="f1041" fmla="*/ f888 f442 1"/>
              <a:gd name="f1042" fmla="*/ f889 f443 1"/>
              <a:gd name="f1043" fmla="*/ f890 f442 1"/>
              <a:gd name="f1044" fmla="*/ f891 f443 1"/>
              <a:gd name="f1045" fmla="*/ f892 f442 1"/>
              <a:gd name="f1046" fmla="*/ f893 f443 1"/>
              <a:gd name="f1047" fmla="*/ f894 f442 1"/>
              <a:gd name="f1048" fmla="*/ f895 f443 1"/>
              <a:gd name="f1049" fmla="*/ f896 f442 1"/>
              <a:gd name="f1050" fmla="*/ f897 f443 1"/>
              <a:gd name="f1051" fmla="*/ f898 f442 1"/>
              <a:gd name="f1052" fmla="*/ f899 f443 1"/>
              <a:gd name="f1053" fmla="*/ f900 f442 1"/>
              <a:gd name="f1054" fmla="*/ f901 f443 1"/>
              <a:gd name="f1055" fmla="*/ f902 f442 1"/>
              <a:gd name="f1056" fmla="*/ f903 f443 1"/>
              <a:gd name="f1057" fmla="*/ f904 f4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2">
                <a:pos x="f909" y="f910"/>
              </a:cxn>
              <a:cxn ang="f602">
                <a:pos x="f911" y="f912"/>
              </a:cxn>
              <a:cxn ang="f602">
                <a:pos x="f913" y="f914"/>
              </a:cxn>
              <a:cxn ang="f602">
                <a:pos x="f915" y="f916"/>
              </a:cxn>
              <a:cxn ang="f602">
                <a:pos x="f917" y="f918"/>
              </a:cxn>
              <a:cxn ang="f602">
                <a:pos x="f919" y="f920"/>
              </a:cxn>
              <a:cxn ang="f602">
                <a:pos x="f921" y="f922"/>
              </a:cxn>
              <a:cxn ang="f602">
                <a:pos x="f923" y="f924"/>
              </a:cxn>
              <a:cxn ang="f602">
                <a:pos x="f925" y="f926"/>
              </a:cxn>
              <a:cxn ang="f602">
                <a:pos x="f927" y="f928"/>
              </a:cxn>
              <a:cxn ang="f602">
                <a:pos x="f929" y="f930"/>
              </a:cxn>
              <a:cxn ang="f602">
                <a:pos x="f931" y="f932"/>
              </a:cxn>
              <a:cxn ang="f602">
                <a:pos x="f933" y="f934"/>
              </a:cxn>
              <a:cxn ang="f602">
                <a:pos x="f935" y="f936"/>
              </a:cxn>
              <a:cxn ang="f602">
                <a:pos x="f937" y="f938"/>
              </a:cxn>
              <a:cxn ang="f602">
                <a:pos x="f939" y="f940"/>
              </a:cxn>
              <a:cxn ang="f602">
                <a:pos x="f941" y="f942"/>
              </a:cxn>
              <a:cxn ang="f602">
                <a:pos x="f943" y="f944"/>
              </a:cxn>
              <a:cxn ang="f602">
                <a:pos x="f945" y="f946"/>
              </a:cxn>
              <a:cxn ang="f602">
                <a:pos x="f947" y="f948"/>
              </a:cxn>
              <a:cxn ang="f602">
                <a:pos x="f949" y="f950"/>
              </a:cxn>
              <a:cxn ang="f602">
                <a:pos x="f951" y="f952"/>
              </a:cxn>
              <a:cxn ang="f602">
                <a:pos x="f953" y="f954"/>
              </a:cxn>
              <a:cxn ang="f602">
                <a:pos x="f955" y="f956"/>
              </a:cxn>
              <a:cxn ang="f602">
                <a:pos x="f957" y="f958"/>
              </a:cxn>
              <a:cxn ang="f602">
                <a:pos x="f959" y="f960"/>
              </a:cxn>
              <a:cxn ang="f602">
                <a:pos x="f961" y="f962"/>
              </a:cxn>
              <a:cxn ang="f602">
                <a:pos x="f963" y="f964"/>
              </a:cxn>
              <a:cxn ang="f602">
                <a:pos x="f965" y="f966"/>
              </a:cxn>
              <a:cxn ang="f602">
                <a:pos x="f967" y="f968"/>
              </a:cxn>
              <a:cxn ang="f602">
                <a:pos x="f969" y="f970"/>
              </a:cxn>
              <a:cxn ang="f602">
                <a:pos x="f969" y="f910"/>
              </a:cxn>
              <a:cxn ang="f602">
                <a:pos x="f971" y="f972"/>
              </a:cxn>
              <a:cxn ang="f602">
                <a:pos x="f973" y="f974"/>
              </a:cxn>
              <a:cxn ang="f602">
                <a:pos x="f975" y="f976"/>
              </a:cxn>
              <a:cxn ang="f602">
                <a:pos x="f977" y="f978"/>
              </a:cxn>
              <a:cxn ang="f602">
                <a:pos x="f979" y="f980"/>
              </a:cxn>
              <a:cxn ang="f602">
                <a:pos x="f981" y="f982"/>
              </a:cxn>
              <a:cxn ang="f602">
                <a:pos x="f983" y="f984"/>
              </a:cxn>
              <a:cxn ang="f602">
                <a:pos x="f985" y="f986"/>
              </a:cxn>
              <a:cxn ang="f602">
                <a:pos x="f987" y="f988"/>
              </a:cxn>
              <a:cxn ang="f602">
                <a:pos x="f989" y="f990"/>
              </a:cxn>
              <a:cxn ang="f602">
                <a:pos x="f991" y="f992"/>
              </a:cxn>
              <a:cxn ang="f602">
                <a:pos x="f993" y="f994"/>
              </a:cxn>
              <a:cxn ang="f602">
                <a:pos x="f995" y="f996"/>
              </a:cxn>
              <a:cxn ang="f602">
                <a:pos x="f997" y="f998"/>
              </a:cxn>
              <a:cxn ang="f602">
                <a:pos x="f999" y="f1000"/>
              </a:cxn>
              <a:cxn ang="f602">
                <a:pos x="f1001" y="f1002"/>
              </a:cxn>
              <a:cxn ang="f602">
                <a:pos x="f1003" y="f1004"/>
              </a:cxn>
              <a:cxn ang="f602">
                <a:pos x="f1005" y="f1006"/>
              </a:cxn>
              <a:cxn ang="f602">
                <a:pos x="f1007" y="f1008"/>
              </a:cxn>
              <a:cxn ang="f602">
                <a:pos x="f1009" y="f972"/>
              </a:cxn>
              <a:cxn ang="f602">
                <a:pos x="f1010" y="f1011"/>
              </a:cxn>
              <a:cxn ang="f602">
                <a:pos x="f1012" y="f1013"/>
              </a:cxn>
              <a:cxn ang="f602">
                <a:pos x="f1014" y="f1015"/>
              </a:cxn>
              <a:cxn ang="f602">
                <a:pos x="f1016" y="f1017"/>
              </a:cxn>
              <a:cxn ang="f602">
                <a:pos x="f1018" y="f1019"/>
              </a:cxn>
              <a:cxn ang="f602">
                <a:pos x="f1020" y="f1021"/>
              </a:cxn>
              <a:cxn ang="f602">
                <a:pos x="f1022" y="f1023"/>
              </a:cxn>
              <a:cxn ang="f602">
                <a:pos x="f1024" y="f1025"/>
              </a:cxn>
              <a:cxn ang="f602">
                <a:pos x="f1026" y="f1027"/>
              </a:cxn>
              <a:cxn ang="f602">
                <a:pos x="f1028" y="f1029"/>
              </a:cxn>
              <a:cxn ang="f602">
                <a:pos x="f1030" y="f1031"/>
              </a:cxn>
              <a:cxn ang="f602">
                <a:pos x="f1032" y="f1033"/>
              </a:cxn>
              <a:cxn ang="f602">
                <a:pos x="f1034" y="f1035"/>
              </a:cxn>
              <a:cxn ang="f602">
                <a:pos x="f1010" y="f1036"/>
              </a:cxn>
              <a:cxn ang="f602">
                <a:pos x="f1037" y="f1038"/>
              </a:cxn>
              <a:cxn ang="f602">
                <a:pos x="f1039" y="f1040"/>
              </a:cxn>
              <a:cxn ang="f602">
                <a:pos x="f1041" y="f1042"/>
              </a:cxn>
              <a:cxn ang="f602">
                <a:pos x="f1043" y="f1044"/>
              </a:cxn>
              <a:cxn ang="f602">
                <a:pos x="f1045" y="f1046"/>
              </a:cxn>
              <a:cxn ang="f602">
                <a:pos x="f1047" y="f1048"/>
              </a:cxn>
              <a:cxn ang="f602">
                <a:pos x="f1049" y="f1050"/>
              </a:cxn>
              <a:cxn ang="f602">
                <a:pos x="f1051" y="f1052"/>
              </a:cxn>
              <a:cxn ang="f602">
                <a:pos x="f1053" y="f1054"/>
              </a:cxn>
              <a:cxn ang="f602">
                <a:pos x="f1055" y="f1056"/>
              </a:cxn>
              <a:cxn ang="f602">
                <a:pos x="f1057" y="f1056"/>
              </a:cxn>
            </a:cxnLst>
            <a:rect l="f905" t="f908" r="f906" b="f907"/>
            <a:pathLst>
              <a:path w="914175" h="84731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88" y="f192"/>
                  <a:pt x="f188" y="f9"/>
                </a:cubicBezTo>
                <a:close/>
                <a:moveTo>
                  <a:pt x="f193" y="f194"/>
                </a:move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38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49"/>
                  <a:pt x="f251" y="f252"/>
                </a:cubicBezTo>
                <a:cubicBezTo>
                  <a:pt x="f253" y="f254"/>
                  <a:pt x="f255" y="f256"/>
                  <a:pt x="f257" y="f258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80"/>
                  <a:pt x="f281" y="f282"/>
                </a:cubicBezTo>
                <a:cubicBezTo>
                  <a:pt x="f283" y="f284"/>
                  <a:pt x="f285" y="f286"/>
                  <a:pt x="f287" y="f288"/>
                </a:cubicBezTo>
                <a:cubicBezTo>
                  <a:pt x="f289" y="f290"/>
                  <a:pt x="f291" y="f292"/>
                  <a:pt x="f293" y="f294"/>
                </a:cubicBez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194"/>
                </a:cubicBezTo>
                <a:close/>
                <a:moveTo>
                  <a:pt x="f306" y="f307"/>
                </a:move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29"/>
                </a:cubicBezTo>
                <a:cubicBezTo>
                  <a:pt x="f331" y="f329"/>
                  <a:pt x="f332" y="f333"/>
                  <a:pt x="f334" y="f335"/>
                </a:cubicBezTo>
                <a:cubicBezTo>
                  <a:pt x="f336" y="f337"/>
                  <a:pt x="f338" y="f339"/>
                  <a:pt x="f340" y="f341"/>
                </a:cubicBez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cubicBezTo>
                  <a:pt x="f354" y="f355"/>
                  <a:pt x="f356" y="f357"/>
                  <a:pt x="f358" y="f359"/>
                </a:cubicBezTo>
                <a:cubicBezTo>
                  <a:pt x="f360" y="f361"/>
                  <a:pt x="f362" y="f363"/>
                  <a:pt x="f364" y="f365"/>
                </a:cubicBezTo>
                <a:cubicBezTo>
                  <a:pt x="f366" y="f367"/>
                  <a:pt x="f368" y="f369"/>
                  <a:pt x="f126" y="f370"/>
                </a:cubicBezTo>
                <a:cubicBezTo>
                  <a:pt x="f371" y="f372"/>
                  <a:pt x="f373" y="f374"/>
                  <a:pt x="f375" y="f376"/>
                </a:cubicBezTo>
                <a:cubicBezTo>
                  <a:pt x="f377" y="f378"/>
                  <a:pt x="f379" y="f380"/>
                  <a:pt x="f306" y="f381"/>
                </a:cubicBezTo>
                <a:close/>
                <a:moveTo>
                  <a:pt x="f382" y="f383"/>
                </a:move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5"/>
                </a:cubicBezTo>
                <a:cubicBezTo>
                  <a:pt x="f396" y="f397"/>
                  <a:pt x="f398" y="f399"/>
                  <a:pt x="f400" y="f401"/>
                </a:cubicBezTo>
                <a:cubicBezTo>
                  <a:pt x="f402" y="f395"/>
                  <a:pt x="f403" y="f404"/>
                  <a:pt x="f405" y="f406"/>
                </a:cubicBezTo>
                <a:cubicBezTo>
                  <a:pt x="f407" y="f408"/>
                  <a:pt x="f409" y="f410"/>
                  <a:pt x="f411" y="f412"/>
                </a:cubicBezTo>
                <a:cubicBezTo>
                  <a:pt x="f413" y="f414"/>
                  <a:pt x="f415" y="f416"/>
                  <a:pt x="f417" y="f418"/>
                </a:cubicBezTo>
                <a:cubicBezTo>
                  <a:pt x="f419" y="f420"/>
                  <a:pt x="f421" y="f422"/>
                  <a:pt x="f423" y="f424"/>
                </a:cubicBezTo>
                <a:cubicBezTo>
                  <a:pt x="f425" y="f426"/>
                  <a:pt x="f427" y="f428"/>
                  <a:pt x="f429" y="f430"/>
                </a:cubicBezTo>
                <a:cubicBezTo>
                  <a:pt x="f431" y="f432"/>
                  <a:pt x="f433" y="f434"/>
                  <a:pt x="f435" y="f436"/>
                </a:cubicBezTo>
                <a:cubicBezTo>
                  <a:pt x="f437" y="f438"/>
                  <a:pt x="f439" y="f436"/>
                  <a:pt x="f440" y="f436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Forma libre: forma 279">
            <a:extLst>
              <a:ext uri="{FF2B5EF4-FFF2-40B4-BE49-F238E27FC236}">
                <a16:creationId xmlns:a16="http://schemas.microsoft.com/office/drawing/2014/main" id="{8EE9182F-A1DB-4BAE-8346-1F61577E1930}"/>
              </a:ext>
            </a:extLst>
          </p:cNvPr>
          <p:cNvSpPr/>
          <p:nvPr/>
        </p:nvSpPr>
        <p:spPr>
          <a:xfrm>
            <a:off x="4438497" y="2546338"/>
            <a:ext cx="822402" cy="5264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22398"/>
              <a:gd name="f7" fmla="val 526431"/>
              <a:gd name="f8" fmla="val 314225"/>
              <a:gd name="f9" fmla="val 3318"/>
              <a:gd name="f10" fmla="val 397663"/>
              <a:gd name="f11" fmla="val 481102"/>
              <a:gd name="f12" fmla="val 3499"/>
              <a:gd name="f13" fmla="val 564540"/>
              <a:gd name="f14" fmla="val 3174"/>
              <a:gd name="f15" fmla="val 582030"/>
              <a:gd name="f16" fmla="val 3101"/>
              <a:gd name="f17" fmla="val 599483"/>
              <a:gd name="f18" fmla="val 644"/>
              <a:gd name="f19" fmla="val 616973"/>
              <a:gd name="f20" fmla="val 66"/>
              <a:gd name="f21" fmla="val 645159"/>
              <a:gd name="f22" fmla="val -873"/>
              <a:gd name="f23" fmla="val 654880"/>
              <a:gd name="f24" fmla="val 8052"/>
              <a:gd name="f25" fmla="val 657229"/>
              <a:gd name="f26" fmla="val 36311"/>
              <a:gd name="f27" fmla="val 657915"/>
              <a:gd name="f28" fmla="val 44694"/>
              <a:gd name="f29" fmla="val 657662"/>
              <a:gd name="f30" fmla="val 53114"/>
              <a:gd name="f31" fmla="val 657807"/>
              <a:gd name="f32" fmla="val 61534"/>
              <a:gd name="f33" fmla="val 657952"/>
              <a:gd name="f34" fmla="val 70387"/>
              <a:gd name="f35" fmla="val 662216"/>
              <a:gd name="f36" fmla="val 72663"/>
              <a:gd name="f37" fmla="val 670057"/>
              <a:gd name="f38" fmla="val 69194"/>
              <a:gd name="f39" fmla="val 677754"/>
              <a:gd name="f40" fmla="val 65798"/>
              <a:gd name="f41" fmla="val 685740"/>
              <a:gd name="f42" fmla="val 63377"/>
              <a:gd name="f43" fmla="val 694015"/>
              <a:gd name="f44" fmla="val 723683"/>
              <a:gd name="f45" fmla="val 54921"/>
              <a:gd name="f46" fmla="val 749556"/>
              <a:gd name="f47" fmla="val 62762"/>
              <a:gd name="f48" fmla="val 772250"/>
              <a:gd name="f49" fmla="val 81987"/>
              <a:gd name="f50" fmla="val 806073"/>
              <a:gd name="f51" fmla="val 110606"/>
              <a:gd name="f52" fmla="val 820636"/>
              <a:gd name="f53" fmla="val 148766"/>
              <a:gd name="f54" fmla="val 822262"/>
              <a:gd name="f55" fmla="val 191624"/>
              <a:gd name="f56" fmla="val 825731"/>
              <a:gd name="f57" fmla="val 284096"/>
              <a:gd name="f58" fmla="val 762638"/>
              <a:gd name="f59" fmla="val 378917"/>
              <a:gd name="f60" fmla="val 662613"/>
              <a:gd name="f61" fmla="val 398575"/>
              <a:gd name="f62" fmla="val 640317"/>
              <a:gd name="f63" fmla="val 402947"/>
              <a:gd name="f64" fmla="val 617804"/>
              <a:gd name="f65" fmla="val 403236"/>
              <a:gd name="f66" fmla="val 595725"/>
              <a:gd name="f67" fmla="val 399406"/>
              <a:gd name="f68" fmla="val 582789"/>
              <a:gd name="f69" fmla="val 397166"/>
              <a:gd name="f70" fmla="val 575561"/>
              <a:gd name="f71" fmla="val 400093"/>
              <a:gd name="f72" fmla="val 567286"/>
              <a:gd name="f73" fmla="val 410138"/>
              <a:gd name="f74" fmla="val 504843"/>
              <a:gd name="f75" fmla="val 485988"/>
              <a:gd name="f76" fmla="val 424007"/>
              <a:gd name="f77" fmla="val 527075"/>
              <a:gd name="f78" fmla="val 325753"/>
              <a:gd name="f79" fmla="val 526424"/>
              <a:gd name="f80" fmla="val 240977"/>
              <a:gd name="f81" fmla="val 525882"/>
              <a:gd name="f82" fmla="val 171668"/>
              <a:gd name="f83" fmla="val 490288"/>
              <a:gd name="f84" fmla="val 127871"/>
              <a:gd name="f85" fmla="val 415523"/>
              <a:gd name="f86" fmla="val 69042"/>
              <a:gd name="f87" fmla="val 315137"/>
              <a:gd name="f88" fmla="val 25173"/>
              <a:gd name="f89" fmla="val 208499"/>
              <a:gd name="f90" fmla="val 3057"/>
              <a:gd name="f91" fmla="val 93622"/>
              <a:gd name="f92" fmla="val 528"/>
              <a:gd name="f93" fmla="val 80397"/>
              <a:gd name="f94" fmla="val -231"/>
              <a:gd name="f95" fmla="val 67207"/>
              <a:gd name="f96" fmla="val 58"/>
              <a:gd name="f97" fmla="val 53873"/>
              <a:gd name="f98" fmla="val 745"/>
              <a:gd name="f99" fmla="val 21386"/>
              <a:gd name="f100" fmla="val 18813"/>
              <a:gd name="f101" fmla="val 51335"/>
              <a:gd name="f102" fmla="val 3246"/>
              <a:gd name="f103" fmla="val 138965"/>
              <a:gd name="f104" fmla="val 3065"/>
              <a:gd name="f105" fmla="val 226631"/>
              <a:gd name="f106" fmla="val 314297"/>
              <a:gd name="f107" fmla="val 3210"/>
              <a:gd name="f108" fmla="val 3282"/>
              <a:gd name="f109" fmla="val 144422"/>
              <a:gd name="f110" fmla="val 64316"/>
              <a:gd name="f111" fmla="val 123390"/>
              <a:gd name="f112" fmla="val 102395"/>
              <a:gd name="f113" fmla="val 64461"/>
              <a:gd name="f114" fmla="val 81364"/>
              <a:gd name="f115" fmla="val 48480"/>
              <a:gd name="f116" fmla="val 64063"/>
              <a:gd name="f117" fmla="val 47975"/>
              <a:gd name="f118" fmla="val 55382"/>
              <a:gd name="f119" fmla="val 96730"/>
              <a:gd name="f120" fmla="val 79124"/>
              <a:gd name="f121" fmla="val 201489"/>
              <a:gd name="f122" fmla="val 120716"/>
              <a:gd name="f123" fmla="val 299128"/>
              <a:gd name="f124" fmla="val 175210"/>
              <a:gd name="f125" fmla="val 391347"/>
              <a:gd name="f126" fmla="val 197506"/>
              <a:gd name="f127" fmla="val 429074"/>
              <a:gd name="f128" fmla="val 230426"/>
              <a:gd name="f129" fmla="val 455345"/>
              <a:gd name="f130" fmla="val 273536"/>
              <a:gd name="f131" fmla="val 464957"/>
              <a:gd name="f132" fmla="val 346061"/>
              <a:gd name="f133" fmla="val 481146"/>
              <a:gd name="f134" fmla="val 414105"/>
              <a:gd name="f135" fmla="val 468245"/>
              <a:gd name="f136" fmla="val 476295"/>
              <a:gd name="f137" fmla="val 427231"/>
              <a:gd name="f138" fmla="val 523236"/>
              <a:gd name="f139" fmla="val 396298"/>
              <a:gd name="f140" fmla="val 549110"/>
              <a:gd name="f141" fmla="val 350658"/>
              <a:gd name="f142" fmla="val 563853"/>
              <a:gd name="f143" fmla="val 297900"/>
              <a:gd name="f144" fmla="val 577621"/>
              <a:gd name="f145" fmla="val 248646"/>
              <a:gd name="f146" fmla="val 588209"/>
              <a:gd name="f147" fmla="val 198634"/>
              <a:gd name="f148" fmla="val 597062"/>
              <a:gd name="f149" fmla="val 148260"/>
              <a:gd name="f150" fmla="val 601073"/>
              <a:gd name="f151" fmla="val 125494"/>
              <a:gd name="f152" fmla="val 603494"/>
              <a:gd name="f153" fmla="val 102512"/>
              <a:gd name="f154" fmla="val 603350"/>
              <a:gd name="f155" fmla="val 79313"/>
              <a:gd name="f156" fmla="val 603205"/>
              <a:gd name="f157" fmla="val 57920"/>
              <a:gd name="f158" fmla="val 601688"/>
              <a:gd name="f159" fmla="val 56149"/>
              <a:gd name="f160" fmla="val 581054"/>
              <a:gd name="f161" fmla="val 56294"/>
              <a:gd name="f162" fmla="val 574766"/>
              <a:gd name="f163" fmla="val 56330"/>
              <a:gd name="f164" fmla="val 568370"/>
              <a:gd name="f165" fmla="val 56077"/>
              <a:gd name="f166" fmla="val 562155"/>
              <a:gd name="f167" fmla="val 57053"/>
              <a:gd name="f168" fmla="val 526741"/>
              <a:gd name="f169" fmla="val 62545"/>
              <a:gd name="f170" fmla="val 490858"/>
              <a:gd name="f171" fmla="val 61642"/>
              <a:gd name="f172" fmla="val 455264"/>
              <a:gd name="f173" fmla="val 63304"/>
              <a:gd name="f174" fmla="val 385341"/>
              <a:gd name="f175" fmla="val 66556"/>
              <a:gd name="f176" fmla="val 315237"/>
              <a:gd name="f177" fmla="val 67243"/>
              <a:gd name="f178" fmla="val 245205"/>
              <a:gd name="f179" fmla="val 67026"/>
              <a:gd name="f180" fmla="val 211635"/>
              <a:gd name="f181" fmla="val 66918"/>
              <a:gd name="f182" fmla="val 178028"/>
              <a:gd name="f183" fmla="val 64677"/>
              <a:gd name="f184" fmla="val 64388"/>
              <a:gd name="f185" fmla="val 605518"/>
              <a:gd name="f186" fmla="val 359584"/>
              <a:gd name="f187" fmla="val 663227"/>
              <a:gd name="f188" fmla="val 367425"/>
              <a:gd name="f189" fmla="val 711397"/>
              <a:gd name="f190" fmla="val 349104"/>
              <a:gd name="f191" fmla="val 748509"/>
              <a:gd name="f192" fmla="val 304296"/>
              <a:gd name="f193" fmla="val 782513"/>
              <a:gd name="f194" fmla="val 263209"/>
              <a:gd name="f195" fmla="val 790535"/>
              <a:gd name="f196" fmla="val 214136"/>
              <a:gd name="f197" fmla="val 781428"/>
              <a:gd name="f198" fmla="val 163473"/>
              <a:gd name="f199" fmla="val 770949"/>
              <a:gd name="f200" fmla="val 104969"/>
              <a:gd name="f201" fmla="val 716781"/>
              <a:gd name="f202" fmla="val 77433"/>
              <a:gd name="f203" fmla="val 660011"/>
              <a:gd name="f204" fmla="val 111438"/>
              <a:gd name="f205" fmla="val 673707"/>
              <a:gd name="f206" fmla="val 114834"/>
              <a:gd name="f207" fmla="val 689932"/>
              <a:gd name="f208" fmla="val 112558"/>
              <a:gd name="f209" fmla="val 697087"/>
              <a:gd name="f210" fmla="val 129036"/>
              <a:gd name="f211" fmla="val 687186"/>
              <a:gd name="f212" fmla="val 135504"/>
              <a:gd name="f213" fmla="val 675116"/>
              <a:gd name="f214" fmla="val 128458"/>
              <a:gd name="f215" fmla="val 666371"/>
              <a:gd name="f216" fmla="val 136624"/>
              <a:gd name="f217" fmla="val 676995"/>
              <a:gd name="f218" fmla="val 139949"/>
              <a:gd name="f219" fmla="val 689101"/>
              <a:gd name="f220" fmla="val 138756"/>
              <a:gd name="f221" fmla="val 696256"/>
              <a:gd name="f222" fmla="val 149453"/>
              <a:gd name="f223" fmla="val 689607"/>
              <a:gd name="f224" fmla="val 155487"/>
              <a:gd name="f225" fmla="val 681946"/>
              <a:gd name="f226" fmla="val 151549"/>
              <a:gd name="f227" fmla="val 674683"/>
              <a:gd name="f228" fmla="val 154150"/>
              <a:gd name="f229" fmla="val 680139"/>
              <a:gd name="f230" fmla="val 156824"/>
              <a:gd name="f231" fmla="val 685270"/>
              <a:gd name="f232" fmla="val 158956"/>
              <a:gd name="f233" fmla="val 690004"/>
              <a:gd name="f234" fmla="val 161739"/>
              <a:gd name="f235" fmla="val 717829"/>
              <a:gd name="f236" fmla="val 178253"/>
              <a:gd name="f237" fmla="val 727658"/>
              <a:gd name="f238" fmla="val 205211"/>
              <a:gd name="f239" fmla="val 716998"/>
              <a:gd name="f240" fmla="val 235565"/>
              <a:gd name="f241" fmla="val 713023"/>
              <a:gd name="f242" fmla="val 246948"/>
              <a:gd name="f243" fmla="val 706916"/>
              <a:gd name="f244" fmla="val 257066"/>
              <a:gd name="f245" fmla="val 698749"/>
              <a:gd name="f246" fmla="val 265991"/>
              <a:gd name="f247" fmla="val 679850"/>
              <a:gd name="f248" fmla="val 286553"/>
              <a:gd name="f249" fmla="val 656434"/>
              <a:gd name="f250" fmla="val 297683"/>
              <a:gd name="f251" fmla="val 628718"/>
              <a:gd name="f252" fmla="val 300176"/>
              <a:gd name="f253" fmla="val 624056"/>
              <a:gd name="f254" fmla="val 300610"/>
              <a:gd name="f255" fmla="val 617407"/>
              <a:gd name="f256" fmla="val 299779"/>
              <a:gd name="f257" fmla="val 617190"/>
              <a:gd name="f258" fmla="val 306283"/>
              <a:gd name="f259" fmla="val 313004"/>
              <a:gd name="f260" fmla="val 624092"/>
              <a:gd name="f261" fmla="val 312137"/>
              <a:gd name="f262" fmla="val 628465"/>
              <a:gd name="f263" fmla="val 312932"/>
              <a:gd name="f264" fmla="val 632476"/>
              <a:gd name="f265" fmla="val 313655"/>
              <a:gd name="f266" fmla="val 636812"/>
              <a:gd name="f267" fmla="val 312968"/>
              <a:gd name="f268" fmla="val 640931"/>
              <a:gd name="f269" fmla="val 312426"/>
              <a:gd name="f270" fmla="val 310258"/>
              <a:gd name="f271" fmla="val 673093"/>
              <a:gd name="f272" fmla="val 303212"/>
              <a:gd name="f273" fmla="val 687583"/>
              <a:gd name="f274" fmla="val 294358"/>
              <a:gd name="f275" fmla="val 692461"/>
              <a:gd name="f276" fmla="val 291395"/>
              <a:gd name="f277" fmla="val 697051"/>
              <a:gd name="f278" fmla="val 286372"/>
              <a:gd name="f279" fmla="val 706518"/>
              <a:gd name="f280" fmla="val 289733"/>
              <a:gd name="f281" fmla="val 692787"/>
              <a:gd name="f282" fmla="val 308379"/>
              <a:gd name="f283" fmla="val 676092"/>
              <a:gd name="f284" fmla="val 320340"/>
              <a:gd name="f285" fmla="val 656687"/>
              <a:gd name="f286" fmla="val 329988"/>
              <a:gd name="f287" fmla="val 666155"/>
              <a:gd name="f288" fmla="val 333783"/>
              <a:gd name="f289" fmla="val 675008"/>
              <a:gd name="f290" fmla="val 323701"/>
              <a:gd name="f291" fmla="val 683536"/>
              <a:gd name="f292" fmla="val 330784"/>
              <a:gd name="f293" fmla="val 670527"/>
              <a:gd name="f294" fmla="val 351237"/>
              <a:gd name="f295" fmla="val 651158"/>
              <a:gd name="f296" fmla="val 358138"/>
              <a:gd name="f297" fmla="val 359548"/>
              <a:gd name="f298" fmla="val 686571"/>
              <a:gd name="f299" fmla="val 210992"/>
              <a:gd name="f300" fmla="val 686463"/>
              <a:gd name="f301" fmla="val 192057"/>
              <a:gd name="f302" fmla="val 669371"/>
              <a:gd name="f303" fmla="val 178687"/>
              <a:gd name="f304" fmla="val 650977"/>
              <a:gd name="f305" fmla="val 183059"/>
              <a:gd name="f306" fmla="val 647364"/>
              <a:gd name="f307" fmla="val 183927"/>
              <a:gd name="f308" fmla="val 644003"/>
              <a:gd name="f309" fmla="val 185372"/>
              <a:gd name="f310" fmla="val 643136"/>
              <a:gd name="f311" fmla="val 189022"/>
              <a:gd name="f312" fmla="val 637788"/>
              <a:gd name="f313" fmla="val 211354"/>
              <a:gd name="f314" fmla="val 632512"/>
              <a:gd name="f315" fmla="val 233722"/>
              <a:gd name="f316" fmla="val 627597"/>
              <a:gd name="f317" fmla="val 256126"/>
              <a:gd name="f318" fmla="val 626441"/>
              <a:gd name="f319" fmla="val 261402"/>
              <a:gd name="f320" fmla="val 630163"/>
              <a:gd name="f321" fmla="val 264040"/>
              <a:gd name="f322" fmla="val 635005"/>
              <a:gd name="f323" fmla="val 263498"/>
              <a:gd name="f324" fmla="val 660626"/>
              <a:gd name="f325" fmla="val 260499"/>
              <a:gd name="f326" fmla="val 687439"/>
              <a:gd name="f327" fmla="val 234300"/>
              <a:gd name="f328" fmla="+- 0 0 -90"/>
              <a:gd name="f329" fmla="*/ f3 1 822398"/>
              <a:gd name="f330" fmla="*/ f4 1 526431"/>
              <a:gd name="f331" fmla="val f5"/>
              <a:gd name="f332" fmla="val f6"/>
              <a:gd name="f333" fmla="val f7"/>
              <a:gd name="f334" fmla="*/ f328 f0 1"/>
              <a:gd name="f335" fmla="+- f333 0 f331"/>
              <a:gd name="f336" fmla="+- f332 0 f331"/>
              <a:gd name="f337" fmla="*/ f334 1 f2"/>
              <a:gd name="f338" fmla="*/ f336 1 822398"/>
              <a:gd name="f339" fmla="*/ f335 1 526431"/>
              <a:gd name="f340" fmla="*/ 314225 f336 1"/>
              <a:gd name="f341" fmla="*/ 3318 f335 1"/>
              <a:gd name="f342" fmla="*/ 564540 f336 1"/>
              <a:gd name="f343" fmla="*/ 3174 f335 1"/>
              <a:gd name="f344" fmla="*/ 616973 f336 1"/>
              <a:gd name="f345" fmla="*/ 66 f335 1"/>
              <a:gd name="f346" fmla="*/ 657229 f336 1"/>
              <a:gd name="f347" fmla="*/ 36311 f335 1"/>
              <a:gd name="f348" fmla="*/ 657807 f336 1"/>
              <a:gd name="f349" fmla="*/ 61534 f335 1"/>
              <a:gd name="f350" fmla="*/ 670057 f336 1"/>
              <a:gd name="f351" fmla="*/ 69194 f335 1"/>
              <a:gd name="f352" fmla="*/ 694015 f336 1"/>
              <a:gd name="f353" fmla="*/ 772250 f336 1"/>
              <a:gd name="f354" fmla="*/ 81987 f335 1"/>
              <a:gd name="f355" fmla="*/ 822262 f336 1"/>
              <a:gd name="f356" fmla="*/ 191624 f335 1"/>
              <a:gd name="f357" fmla="*/ 662613 f336 1"/>
              <a:gd name="f358" fmla="*/ 398575 f335 1"/>
              <a:gd name="f359" fmla="*/ 595725 f336 1"/>
              <a:gd name="f360" fmla="*/ 399406 f335 1"/>
              <a:gd name="f361" fmla="*/ 567286 f336 1"/>
              <a:gd name="f362" fmla="*/ 410138 f335 1"/>
              <a:gd name="f363" fmla="*/ 325753 f336 1"/>
              <a:gd name="f364" fmla="*/ 526424 f335 1"/>
              <a:gd name="f365" fmla="*/ 127871 f336 1"/>
              <a:gd name="f366" fmla="*/ 415523 f335 1"/>
              <a:gd name="f367" fmla="*/ 3057 f336 1"/>
              <a:gd name="f368" fmla="*/ 93622 f335 1"/>
              <a:gd name="f369" fmla="*/ 58 f336 1"/>
              <a:gd name="f370" fmla="*/ 53873 f335 1"/>
              <a:gd name="f371" fmla="*/ 51335 f336 1"/>
              <a:gd name="f372" fmla="*/ 3246 f335 1"/>
              <a:gd name="f373" fmla="*/ 314297 f336 1"/>
              <a:gd name="f374" fmla="*/ 144422 f336 1"/>
              <a:gd name="f375" fmla="*/ 64316 f335 1"/>
              <a:gd name="f376" fmla="*/ 81364 f336 1"/>
              <a:gd name="f377" fmla="*/ 55382 f336 1"/>
              <a:gd name="f378" fmla="*/ 96730 f335 1"/>
              <a:gd name="f379" fmla="*/ 175210 f336 1"/>
              <a:gd name="f380" fmla="*/ 391347 f335 1"/>
              <a:gd name="f381" fmla="*/ 273536 f336 1"/>
              <a:gd name="f382" fmla="*/ 464957 f335 1"/>
              <a:gd name="f383" fmla="*/ 476295 f336 1"/>
              <a:gd name="f384" fmla="*/ 427231 f335 1"/>
              <a:gd name="f385" fmla="*/ 563853 f336 1"/>
              <a:gd name="f386" fmla="*/ 297900 f335 1"/>
              <a:gd name="f387" fmla="*/ 597062 f336 1"/>
              <a:gd name="f388" fmla="*/ 148260 f335 1"/>
              <a:gd name="f389" fmla="*/ 603350 f336 1"/>
              <a:gd name="f390" fmla="*/ 79313 f335 1"/>
              <a:gd name="f391" fmla="*/ 581054 f336 1"/>
              <a:gd name="f392" fmla="*/ 56294 f335 1"/>
              <a:gd name="f393" fmla="*/ 562155 f336 1"/>
              <a:gd name="f394" fmla="*/ 57053 f335 1"/>
              <a:gd name="f395" fmla="*/ 455264 f336 1"/>
              <a:gd name="f396" fmla="*/ 63304 f335 1"/>
              <a:gd name="f397" fmla="*/ 245205 f336 1"/>
              <a:gd name="f398" fmla="*/ 67026 f335 1"/>
              <a:gd name="f399" fmla="*/ 64388 f335 1"/>
              <a:gd name="f400" fmla="*/ 605518 f336 1"/>
              <a:gd name="f401" fmla="*/ 359584 f335 1"/>
              <a:gd name="f402" fmla="*/ 748509 f336 1"/>
              <a:gd name="f403" fmla="*/ 304296 f335 1"/>
              <a:gd name="f404" fmla="*/ 781428 f336 1"/>
              <a:gd name="f405" fmla="*/ 163473 f335 1"/>
              <a:gd name="f406" fmla="*/ 660011 f336 1"/>
              <a:gd name="f407" fmla="*/ 111438 f335 1"/>
              <a:gd name="f408" fmla="*/ 697087 f336 1"/>
              <a:gd name="f409" fmla="*/ 129036 f335 1"/>
              <a:gd name="f410" fmla="*/ 666371 f336 1"/>
              <a:gd name="f411" fmla="*/ 136624 f335 1"/>
              <a:gd name="f412" fmla="*/ 696256 f336 1"/>
              <a:gd name="f413" fmla="*/ 149453 f335 1"/>
              <a:gd name="f414" fmla="*/ 674683 f336 1"/>
              <a:gd name="f415" fmla="*/ 154150 f335 1"/>
              <a:gd name="f416" fmla="*/ 690004 f336 1"/>
              <a:gd name="f417" fmla="*/ 161739 f335 1"/>
              <a:gd name="f418" fmla="*/ 716998 f336 1"/>
              <a:gd name="f419" fmla="*/ 235565 f335 1"/>
              <a:gd name="f420" fmla="*/ 698749 f336 1"/>
              <a:gd name="f421" fmla="*/ 265991 f335 1"/>
              <a:gd name="f422" fmla="*/ 628718 f336 1"/>
              <a:gd name="f423" fmla="*/ 300176 f335 1"/>
              <a:gd name="f424" fmla="*/ 617190 f336 1"/>
              <a:gd name="f425" fmla="*/ 306283 f335 1"/>
              <a:gd name="f426" fmla="*/ 628465 f336 1"/>
              <a:gd name="f427" fmla="*/ 312932 f335 1"/>
              <a:gd name="f428" fmla="*/ 640931 f336 1"/>
              <a:gd name="f429" fmla="*/ 312426 f335 1"/>
              <a:gd name="f430" fmla="*/ 687583 f336 1"/>
              <a:gd name="f431" fmla="*/ 294358 f335 1"/>
              <a:gd name="f432" fmla="*/ 706518 f336 1"/>
              <a:gd name="f433" fmla="*/ 289733 f335 1"/>
              <a:gd name="f434" fmla="*/ 656687 f336 1"/>
              <a:gd name="f435" fmla="*/ 329988 f335 1"/>
              <a:gd name="f436" fmla="*/ 683536 f336 1"/>
              <a:gd name="f437" fmla="*/ 330784 f335 1"/>
              <a:gd name="f438" fmla="*/ 359548 f335 1"/>
              <a:gd name="f439" fmla="*/ 686571 f336 1"/>
              <a:gd name="f440" fmla="*/ 210992 f335 1"/>
              <a:gd name="f441" fmla="*/ 650977 f336 1"/>
              <a:gd name="f442" fmla="*/ 183059 f335 1"/>
              <a:gd name="f443" fmla="*/ 643136 f336 1"/>
              <a:gd name="f444" fmla="*/ 189022 f335 1"/>
              <a:gd name="f445" fmla="*/ 627597 f336 1"/>
              <a:gd name="f446" fmla="*/ 256126 f335 1"/>
              <a:gd name="f447" fmla="*/ 635005 f336 1"/>
              <a:gd name="f448" fmla="*/ 263498 f335 1"/>
              <a:gd name="f449" fmla="+- f337 0 f1"/>
              <a:gd name="f450" fmla="*/ f340 1 822398"/>
              <a:gd name="f451" fmla="*/ f341 1 526431"/>
              <a:gd name="f452" fmla="*/ f342 1 822398"/>
              <a:gd name="f453" fmla="*/ f343 1 526431"/>
              <a:gd name="f454" fmla="*/ f344 1 822398"/>
              <a:gd name="f455" fmla="*/ f345 1 526431"/>
              <a:gd name="f456" fmla="*/ f346 1 822398"/>
              <a:gd name="f457" fmla="*/ f347 1 526431"/>
              <a:gd name="f458" fmla="*/ f348 1 822398"/>
              <a:gd name="f459" fmla="*/ f349 1 526431"/>
              <a:gd name="f460" fmla="*/ f350 1 822398"/>
              <a:gd name="f461" fmla="*/ f351 1 526431"/>
              <a:gd name="f462" fmla="*/ f352 1 822398"/>
              <a:gd name="f463" fmla="*/ f353 1 822398"/>
              <a:gd name="f464" fmla="*/ f354 1 526431"/>
              <a:gd name="f465" fmla="*/ f355 1 822398"/>
              <a:gd name="f466" fmla="*/ f356 1 526431"/>
              <a:gd name="f467" fmla="*/ f357 1 822398"/>
              <a:gd name="f468" fmla="*/ f358 1 526431"/>
              <a:gd name="f469" fmla="*/ f359 1 822398"/>
              <a:gd name="f470" fmla="*/ f360 1 526431"/>
              <a:gd name="f471" fmla="*/ f361 1 822398"/>
              <a:gd name="f472" fmla="*/ f362 1 526431"/>
              <a:gd name="f473" fmla="*/ f363 1 822398"/>
              <a:gd name="f474" fmla="*/ f364 1 526431"/>
              <a:gd name="f475" fmla="*/ f365 1 822398"/>
              <a:gd name="f476" fmla="*/ f366 1 526431"/>
              <a:gd name="f477" fmla="*/ f367 1 822398"/>
              <a:gd name="f478" fmla="*/ f368 1 526431"/>
              <a:gd name="f479" fmla="*/ f369 1 822398"/>
              <a:gd name="f480" fmla="*/ f370 1 526431"/>
              <a:gd name="f481" fmla="*/ f371 1 822398"/>
              <a:gd name="f482" fmla="*/ f372 1 526431"/>
              <a:gd name="f483" fmla="*/ f373 1 822398"/>
              <a:gd name="f484" fmla="*/ f374 1 822398"/>
              <a:gd name="f485" fmla="*/ f375 1 526431"/>
              <a:gd name="f486" fmla="*/ f376 1 822398"/>
              <a:gd name="f487" fmla="*/ f377 1 822398"/>
              <a:gd name="f488" fmla="*/ f378 1 526431"/>
              <a:gd name="f489" fmla="*/ f379 1 822398"/>
              <a:gd name="f490" fmla="*/ f380 1 526431"/>
              <a:gd name="f491" fmla="*/ f381 1 822398"/>
              <a:gd name="f492" fmla="*/ f382 1 526431"/>
              <a:gd name="f493" fmla="*/ f383 1 822398"/>
              <a:gd name="f494" fmla="*/ f384 1 526431"/>
              <a:gd name="f495" fmla="*/ f385 1 822398"/>
              <a:gd name="f496" fmla="*/ f386 1 526431"/>
              <a:gd name="f497" fmla="*/ f387 1 822398"/>
              <a:gd name="f498" fmla="*/ f388 1 526431"/>
              <a:gd name="f499" fmla="*/ f389 1 822398"/>
              <a:gd name="f500" fmla="*/ f390 1 526431"/>
              <a:gd name="f501" fmla="*/ f391 1 822398"/>
              <a:gd name="f502" fmla="*/ f392 1 526431"/>
              <a:gd name="f503" fmla="*/ f393 1 822398"/>
              <a:gd name="f504" fmla="*/ f394 1 526431"/>
              <a:gd name="f505" fmla="*/ f395 1 822398"/>
              <a:gd name="f506" fmla="*/ f396 1 526431"/>
              <a:gd name="f507" fmla="*/ f397 1 822398"/>
              <a:gd name="f508" fmla="*/ f398 1 526431"/>
              <a:gd name="f509" fmla="*/ f399 1 526431"/>
              <a:gd name="f510" fmla="*/ f400 1 822398"/>
              <a:gd name="f511" fmla="*/ f401 1 526431"/>
              <a:gd name="f512" fmla="*/ f402 1 822398"/>
              <a:gd name="f513" fmla="*/ f403 1 526431"/>
              <a:gd name="f514" fmla="*/ f404 1 822398"/>
              <a:gd name="f515" fmla="*/ f405 1 526431"/>
              <a:gd name="f516" fmla="*/ f406 1 822398"/>
              <a:gd name="f517" fmla="*/ f407 1 526431"/>
              <a:gd name="f518" fmla="*/ f408 1 822398"/>
              <a:gd name="f519" fmla="*/ f409 1 526431"/>
              <a:gd name="f520" fmla="*/ f410 1 822398"/>
              <a:gd name="f521" fmla="*/ f411 1 526431"/>
              <a:gd name="f522" fmla="*/ f412 1 822398"/>
              <a:gd name="f523" fmla="*/ f413 1 526431"/>
              <a:gd name="f524" fmla="*/ f414 1 822398"/>
              <a:gd name="f525" fmla="*/ f415 1 526431"/>
              <a:gd name="f526" fmla="*/ f416 1 822398"/>
              <a:gd name="f527" fmla="*/ f417 1 526431"/>
              <a:gd name="f528" fmla="*/ f418 1 822398"/>
              <a:gd name="f529" fmla="*/ f419 1 526431"/>
              <a:gd name="f530" fmla="*/ f420 1 822398"/>
              <a:gd name="f531" fmla="*/ f421 1 526431"/>
              <a:gd name="f532" fmla="*/ f422 1 822398"/>
              <a:gd name="f533" fmla="*/ f423 1 526431"/>
              <a:gd name="f534" fmla="*/ f424 1 822398"/>
              <a:gd name="f535" fmla="*/ f425 1 526431"/>
              <a:gd name="f536" fmla="*/ f426 1 822398"/>
              <a:gd name="f537" fmla="*/ f427 1 526431"/>
              <a:gd name="f538" fmla="*/ f428 1 822398"/>
              <a:gd name="f539" fmla="*/ f429 1 526431"/>
              <a:gd name="f540" fmla="*/ f430 1 822398"/>
              <a:gd name="f541" fmla="*/ f431 1 526431"/>
              <a:gd name="f542" fmla="*/ f432 1 822398"/>
              <a:gd name="f543" fmla="*/ f433 1 526431"/>
              <a:gd name="f544" fmla="*/ f434 1 822398"/>
              <a:gd name="f545" fmla="*/ f435 1 526431"/>
              <a:gd name="f546" fmla="*/ f436 1 822398"/>
              <a:gd name="f547" fmla="*/ f437 1 526431"/>
              <a:gd name="f548" fmla="*/ f438 1 526431"/>
              <a:gd name="f549" fmla="*/ f439 1 822398"/>
              <a:gd name="f550" fmla="*/ f440 1 526431"/>
              <a:gd name="f551" fmla="*/ f441 1 822398"/>
              <a:gd name="f552" fmla="*/ f442 1 526431"/>
              <a:gd name="f553" fmla="*/ f443 1 822398"/>
              <a:gd name="f554" fmla="*/ f444 1 526431"/>
              <a:gd name="f555" fmla="*/ f445 1 822398"/>
              <a:gd name="f556" fmla="*/ f446 1 526431"/>
              <a:gd name="f557" fmla="*/ f447 1 822398"/>
              <a:gd name="f558" fmla="*/ f448 1 526431"/>
              <a:gd name="f559" fmla="*/ f331 1 f338"/>
              <a:gd name="f560" fmla="*/ f332 1 f338"/>
              <a:gd name="f561" fmla="*/ f331 1 f339"/>
              <a:gd name="f562" fmla="*/ f333 1 f339"/>
              <a:gd name="f563" fmla="*/ f450 1 f338"/>
              <a:gd name="f564" fmla="*/ f451 1 f339"/>
              <a:gd name="f565" fmla="*/ f452 1 f338"/>
              <a:gd name="f566" fmla="*/ f453 1 f339"/>
              <a:gd name="f567" fmla="*/ f454 1 f338"/>
              <a:gd name="f568" fmla="*/ f455 1 f339"/>
              <a:gd name="f569" fmla="*/ f456 1 f338"/>
              <a:gd name="f570" fmla="*/ f457 1 f339"/>
              <a:gd name="f571" fmla="*/ f458 1 f338"/>
              <a:gd name="f572" fmla="*/ f459 1 f339"/>
              <a:gd name="f573" fmla="*/ f460 1 f338"/>
              <a:gd name="f574" fmla="*/ f461 1 f339"/>
              <a:gd name="f575" fmla="*/ f462 1 f338"/>
              <a:gd name="f576" fmla="*/ f463 1 f338"/>
              <a:gd name="f577" fmla="*/ f464 1 f339"/>
              <a:gd name="f578" fmla="*/ f465 1 f338"/>
              <a:gd name="f579" fmla="*/ f466 1 f339"/>
              <a:gd name="f580" fmla="*/ f467 1 f338"/>
              <a:gd name="f581" fmla="*/ f468 1 f339"/>
              <a:gd name="f582" fmla="*/ f469 1 f338"/>
              <a:gd name="f583" fmla="*/ f470 1 f339"/>
              <a:gd name="f584" fmla="*/ f471 1 f338"/>
              <a:gd name="f585" fmla="*/ f472 1 f339"/>
              <a:gd name="f586" fmla="*/ f473 1 f338"/>
              <a:gd name="f587" fmla="*/ f474 1 f339"/>
              <a:gd name="f588" fmla="*/ f475 1 f338"/>
              <a:gd name="f589" fmla="*/ f476 1 f339"/>
              <a:gd name="f590" fmla="*/ f477 1 f338"/>
              <a:gd name="f591" fmla="*/ f478 1 f339"/>
              <a:gd name="f592" fmla="*/ f479 1 f338"/>
              <a:gd name="f593" fmla="*/ f480 1 f339"/>
              <a:gd name="f594" fmla="*/ f481 1 f338"/>
              <a:gd name="f595" fmla="*/ f482 1 f339"/>
              <a:gd name="f596" fmla="*/ f483 1 f338"/>
              <a:gd name="f597" fmla="*/ f484 1 f338"/>
              <a:gd name="f598" fmla="*/ f485 1 f339"/>
              <a:gd name="f599" fmla="*/ f486 1 f338"/>
              <a:gd name="f600" fmla="*/ f487 1 f338"/>
              <a:gd name="f601" fmla="*/ f488 1 f339"/>
              <a:gd name="f602" fmla="*/ f489 1 f338"/>
              <a:gd name="f603" fmla="*/ f490 1 f339"/>
              <a:gd name="f604" fmla="*/ f491 1 f338"/>
              <a:gd name="f605" fmla="*/ f492 1 f339"/>
              <a:gd name="f606" fmla="*/ f493 1 f338"/>
              <a:gd name="f607" fmla="*/ f494 1 f339"/>
              <a:gd name="f608" fmla="*/ f495 1 f338"/>
              <a:gd name="f609" fmla="*/ f496 1 f339"/>
              <a:gd name="f610" fmla="*/ f497 1 f338"/>
              <a:gd name="f611" fmla="*/ f498 1 f339"/>
              <a:gd name="f612" fmla="*/ f499 1 f338"/>
              <a:gd name="f613" fmla="*/ f500 1 f339"/>
              <a:gd name="f614" fmla="*/ f501 1 f338"/>
              <a:gd name="f615" fmla="*/ f502 1 f339"/>
              <a:gd name="f616" fmla="*/ f503 1 f338"/>
              <a:gd name="f617" fmla="*/ f504 1 f339"/>
              <a:gd name="f618" fmla="*/ f505 1 f338"/>
              <a:gd name="f619" fmla="*/ f506 1 f339"/>
              <a:gd name="f620" fmla="*/ f507 1 f338"/>
              <a:gd name="f621" fmla="*/ f508 1 f339"/>
              <a:gd name="f622" fmla="*/ f509 1 f339"/>
              <a:gd name="f623" fmla="*/ f510 1 f338"/>
              <a:gd name="f624" fmla="*/ f511 1 f339"/>
              <a:gd name="f625" fmla="*/ f512 1 f338"/>
              <a:gd name="f626" fmla="*/ f513 1 f339"/>
              <a:gd name="f627" fmla="*/ f514 1 f338"/>
              <a:gd name="f628" fmla="*/ f515 1 f339"/>
              <a:gd name="f629" fmla="*/ f516 1 f338"/>
              <a:gd name="f630" fmla="*/ f517 1 f339"/>
              <a:gd name="f631" fmla="*/ f518 1 f338"/>
              <a:gd name="f632" fmla="*/ f519 1 f339"/>
              <a:gd name="f633" fmla="*/ f520 1 f338"/>
              <a:gd name="f634" fmla="*/ f521 1 f339"/>
              <a:gd name="f635" fmla="*/ f522 1 f338"/>
              <a:gd name="f636" fmla="*/ f523 1 f339"/>
              <a:gd name="f637" fmla="*/ f524 1 f338"/>
              <a:gd name="f638" fmla="*/ f525 1 f339"/>
              <a:gd name="f639" fmla="*/ f526 1 f338"/>
              <a:gd name="f640" fmla="*/ f527 1 f339"/>
              <a:gd name="f641" fmla="*/ f528 1 f338"/>
              <a:gd name="f642" fmla="*/ f529 1 f339"/>
              <a:gd name="f643" fmla="*/ f530 1 f338"/>
              <a:gd name="f644" fmla="*/ f531 1 f339"/>
              <a:gd name="f645" fmla="*/ f532 1 f338"/>
              <a:gd name="f646" fmla="*/ f533 1 f339"/>
              <a:gd name="f647" fmla="*/ f534 1 f338"/>
              <a:gd name="f648" fmla="*/ f535 1 f339"/>
              <a:gd name="f649" fmla="*/ f536 1 f338"/>
              <a:gd name="f650" fmla="*/ f537 1 f339"/>
              <a:gd name="f651" fmla="*/ f538 1 f338"/>
              <a:gd name="f652" fmla="*/ f539 1 f339"/>
              <a:gd name="f653" fmla="*/ f540 1 f338"/>
              <a:gd name="f654" fmla="*/ f541 1 f339"/>
              <a:gd name="f655" fmla="*/ f542 1 f338"/>
              <a:gd name="f656" fmla="*/ f543 1 f339"/>
              <a:gd name="f657" fmla="*/ f544 1 f338"/>
              <a:gd name="f658" fmla="*/ f545 1 f339"/>
              <a:gd name="f659" fmla="*/ f546 1 f338"/>
              <a:gd name="f660" fmla="*/ f547 1 f339"/>
              <a:gd name="f661" fmla="*/ f548 1 f339"/>
              <a:gd name="f662" fmla="*/ f549 1 f338"/>
              <a:gd name="f663" fmla="*/ f550 1 f339"/>
              <a:gd name="f664" fmla="*/ f551 1 f338"/>
              <a:gd name="f665" fmla="*/ f552 1 f339"/>
              <a:gd name="f666" fmla="*/ f553 1 f338"/>
              <a:gd name="f667" fmla="*/ f554 1 f339"/>
              <a:gd name="f668" fmla="*/ f555 1 f338"/>
              <a:gd name="f669" fmla="*/ f556 1 f339"/>
              <a:gd name="f670" fmla="*/ f557 1 f338"/>
              <a:gd name="f671" fmla="*/ f558 1 f339"/>
              <a:gd name="f672" fmla="*/ f559 f329 1"/>
              <a:gd name="f673" fmla="*/ f560 f329 1"/>
              <a:gd name="f674" fmla="*/ f562 f330 1"/>
              <a:gd name="f675" fmla="*/ f561 f330 1"/>
              <a:gd name="f676" fmla="*/ f563 f329 1"/>
              <a:gd name="f677" fmla="*/ f564 f330 1"/>
              <a:gd name="f678" fmla="*/ f565 f329 1"/>
              <a:gd name="f679" fmla="*/ f566 f330 1"/>
              <a:gd name="f680" fmla="*/ f567 f329 1"/>
              <a:gd name="f681" fmla="*/ f568 f330 1"/>
              <a:gd name="f682" fmla="*/ f569 f329 1"/>
              <a:gd name="f683" fmla="*/ f570 f330 1"/>
              <a:gd name="f684" fmla="*/ f571 f329 1"/>
              <a:gd name="f685" fmla="*/ f572 f330 1"/>
              <a:gd name="f686" fmla="*/ f573 f329 1"/>
              <a:gd name="f687" fmla="*/ f574 f330 1"/>
              <a:gd name="f688" fmla="*/ f575 f329 1"/>
              <a:gd name="f689" fmla="*/ f576 f329 1"/>
              <a:gd name="f690" fmla="*/ f577 f330 1"/>
              <a:gd name="f691" fmla="*/ f578 f329 1"/>
              <a:gd name="f692" fmla="*/ f579 f330 1"/>
              <a:gd name="f693" fmla="*/ f580 f329 1"/>
              <a:gd name="f694" fmla="*/ f581 f330 1"/>
              <a:gd name="f695" fmla="*/ f582 f329 1"/>
              <a:gd name="f696" fmla="*/ f583 f330 1"/>
              <a:gd name="f697" fmla="*/ f584 f329 1"/>
              <a:gd name="f698" fmla="*/ f585 f330 1"/>
              <a:gd name="f699" fmla="*/ f586 f329 1"/>
              <a:gd name="f700" fmla="*/ f587 f330 1"/>
              <a:gd name="f701" fmla="*/ f588 f329 1"/>
              <a:gd name="f702" fmla="*/ f589 f330 1"/>
              <a:gd name="f703" fmla="*/ f590 f329 1"/>
              <a:gd name="f704" fmla="*/ f591 f330 1"/>
              <a:gd name="f705" fmla="*/ f592 f329 1"/>
              <a:gd name="f706" fmla="*/ f593 f330 1"/>
              <a:gd name="f707" fmla="*/ f594 f329 1"/>
              <a:gd name="f708" fmla="*/ f595 f330 1"/>
              <a:gd name="f709" fmla="*/ f596 f329 1"/>
              <a:gd name="f710" fmla="*/ f597 f329 1"/>
              <a:gd name="f711" fmla="*/ f598 f330 1"/>
              <a:gd name="f712" fmla="*/ f599 f329 1"/>
              <a:gd name="f713" fmla="*/ f600 f329 1"/>
              <a:gd name="f714" fmla="*/ f601 f330 1"/>
              <a:gd name="f715" fmla="*/ f602 f329 1"/>
              <a:gd name="f716" fmla="*/ f603 f330 1"/>
              <a:gd name="f717" fmla="*/ f604 f329 1"/>
              <a:gd name="f718" fmla="*/ f605 f330 1"/>
              <a:gd name="f719" fmla="*/ f606 f329 1"/>
              <a:gd name="f720" fmla="*/ f607 f330 1"/>
              <a:gd name="f721" fmla="*/ f608 f329 1"/>
              <a:gd name="f722" fmla="*/ f609 f330 1"/>
              <a:gd name="f723" fmla="*/ f610 f329 1"/>
              <a:gd name="f724" fmla="*/ f611 f330 1"/>
              <a:gd name="f725" fmla="*/ f612 f329 1"/>
              <a:gd name="f726" fmla="*/ f613 f330 1"/>
              <a:gd name="f727" fmla="*/ f614 f329 1"/>
              <a:gd name="f728" fmla="*/ f615 f330 1"/>
              <a:gd name="f729" fmla="*/ f616 f329 1"/>
              <a:gd name="f730" fmla="*/ f617 f330 1"/>
              <a:gd name="f731" fmla="*/ f618 f329 1"/>
              <a:gd name="f732" fmla="*/ f619 f330 1"/>
              <a:gd name="f733" fmla="*/ f620 f329 1"/>
              <a:gd name="f734" fmla="*/ f621 f330 1"/>
              <a:gd name="f735" fmla="*/ f622 f330 1"/>
              <a:gd name="f736" fmla="*/ f623 f329 1"/>
              <a:gd name="f737" fmla="*/ f624 f330 1"/>
              <a:gd name="f738" fmla="*/ f625 f329 1"/>
              <a:gd name="f739" fmla="*/ f626 f330 1"/>
              <a:gd name="f740" fmla="*/ f627 f329 1"/>
              <a:gd name="f741" fmla="*/ f628 f330 1"/>
              <a:gd name="f742" fmla="*/ f629 f329 1"/>
              <a:gd name="f743" fmla="*/ f630 f330 1"/>
              <a:gd name="f744" fmla="*/ f631 f329 1"/>
              <a:gd name="f745" fmla="*/ f632 f330 1"/>
              <a:gd name="f746" fmla="*/ f633 f329 1"/>
              <a:gd name="f747" fmla="*/ f634 f330 1"/>
              <a:gd name="f748" fmla="*/ f635 f329 1"/>
              <a:gd name="f749" fmla="*/ f636 f330 1"/>
              <a:gd name="f750" fmla="*/ f637 f329 1"/>
              <a:gd name="f751" fmla="*/ f638 f330 1"/>
              <a:gd name="f752" fmla="*/ f639 f329 1"/>
              <a:gd name="f753" fmla="*/ f640 f330 1"/>
              <a:gd name="f754" fmla="*/ f641 f329 1"/>
              <a:gd name="f755" fmla="*/ f642 f330 1"/>
              <a:gd name="f756" fmla="*/ f643 f329 1"/>
              <a:gd name="f757" fmla="*/ f644 f330 1"/>
              <a:gd name="f758" fmla="*/ f645 f329 1"/>
              <a:gd name="f759" fmla="*/ f646 f330 1"/>
              <a:gd name="f760" fmla="*/ f647 f329 1"/>
              <a:gd name="f761" fmla="*/ f648 f330 1"/>
              <a:gd name="f762" fmla="*/ f649 f329 1"/>
              <a:gd name="f763" fmla="*/ f650 f330 1"/>
              <a:gd name="f764" fmla="*/ f651 f329 1"/>
              <a:gd name="f765" fmla="*/ f652 f330 1"/>
              <a:gd name="f766" fmla="*/ f653 f329 1"/>
              <a:gd name="f767" fmla="*/ f654 f330 1"/>
              <a:gd name="f768" fmla="*/ f655 f329 1"/>
              <a:gd name="f769" fmla="*/ f656 f330 1"/>
              <a:gd name="f770" fmla="*/ f657 f329 1"/>
              <a:gd name="f771" fmla="*/ f658 f330 1"/>
              <a:gd name="f772" fmla="*/ f659 f329 1"/>
              <a:gd name="f773" fmla="*/ f660 f330 1"/>
              <a:gd name="f774" fmla="*/ f661 f330 1"/>
              <a:gd name="f775" fmla="*/ f662 f329 1"/>
              <a:gd name="f776" fmla="*/ f663 f330 1"/>
              <a:gd name="f777" fmla="*/ f664 f329 1"/>
              <a:gd name="f778" fmla="*/ f665 f330 1"/>
              <a:gd name="f779" fmla="*/ f666 f329 1"/>
              <a:gd name="f780" fmla="*/ f667 f330 1"/>
              <a:gd name="f781" fmla="*/ f668 f329 1"/>
              <a:gd name="f782" fmla="*/ f669 f330 1"/>
              <a:gd name="f783" fmla="*/ f670 f329 1"/>
              <a:gd name="f784" fmla="*/ f671 f3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9">
                <a:pos x="f676" y="f677"/>
              </a:cxn>
              <a:cxn ang="f449">
                <a:pos x="f678" y="f679"/>
              </a:cxn>
              <a:cxn ang="f449">
                <a:pos x="f680" y="f681"/>
              </a:cxn>
              <a:cxn ang="f449">
                <a:pos x="f682" y="f683"/>
              </a:cxn>
              <a:cxn ang="f449">
                <a:pos x="f684" y="f685"/>
              </a:cxn>
              <a:cxn ang="f449">
                <a:pos x="f686" y="f687"/>
              </a:cxn>
              <a:cxn ang="f449">
                <a:pos x="f688" y="f685"/>
              </a:cxn>
              <a:cxn ang="f449">
                <a:pos x="f689" y="f690"/>
              </a:cxn>
              <a:cxn ang="f449">
                <a:pos x="f691" y="f692"/>
              </a:cxn>
              <a:cxn ang="f449">
                <a:pos x="f693" y="f694"/>
              </a:cxn>
              <a:cxn ang="f449">
                <a:pos x="f695" y="f696"/>
              </a:cxn>
              <a:cxn ang="f449">
                <a:pos x="f697" y="f698"/>
              </a:cxn>
              <a:cxn ang="f449">
                <a:pos x="f699" y="f700"/>
              </a:cxn>
              <a:cxn ang="f449">
                <a:pos x="f701" y="f702"/>
              </a:cxn>
              <a:cxn ang="f449">
                <a:pos x="f703" y="f704"/>
              </a:cxn>
              <a:cxn ang="f449">
                <a:pos x="f705" y="f706"/>
              </a:cxn>
              <a:cxn ang="f449">
                <a:pos x="f707" y="f708"/>
              </a:cxn>
              <a:cxn ang="f449">
                <a:pos x="f709" y="f679"/>
              </a:cxn>
              <a:cxn ang="f449">
                <a:pos x="f709" y="f677"/>
              </a:cxn>
              <a:cxn ang="f449">
                <a:pos x="f710" y="f711"/>
              </a:cxn>
              <a:cxn ang="f449">
                <a:pos x="f712" y="f711"/>
              </a:cxn>
              <a:cxn ang="f449">
                <a:pos x="f713" y="f714"/>
              </a:cxn>
              <a:cxn ang="f449">
                <a:pos x="f715" y="f716"/>
              </a:cxn>
              <a:cxn ang="f449">
                <a:pos x="f717" y="f718"/>
              </a:cxn>
              <a:cxn ang="f449">
                <a:pos x="f719" y="f720"/>
              </a:cxn>
              <a:cxn ang="f449">
                <a:pos x="f721" y="f722"/>
              </a:cxn>
              <a:cxn ang="f449">
                <a:pos x="f723" y="f724"/>
              </a:cxn>
              <a:cxn ang="f449">
                <a:pos x="f725" y="f726"/>
              </a:cxn>
              <a:cxn ang="f449">
                <a:pos x="f727" y="f728"/>
              </a:cxn>
              <a:cxn ang="f449">
                <a:pos x="f729" y="f730"/>
              </a:cxn>
              <a:cxn ang="f449">
                <a:pos x="f731" y="f732"/>
              </a:cxn>
              <a:cxn ang="f449">
                <a:pos x="f733" y="f734"/>
              </a:cxn>
              <a:cxn ang="f449">
                <a:pos x="f710" y="f735"/>
              </a:cxn>
              <a:cxn ang="f449">
                <a:pos x="f736" y="f737"/>
              </a:cxn>
              <a:cxn ang="f449">
                <a:pos x="f738" y="f739"/>
              </a:cxn>
              <a:cxn ang="f449">
                <a:pos x="f740" y="f741"/>
              </a:cxn>
              <a:cxn ang="f449">
                <a:pos x="f742" y="f743"/>
              </a:cxn>
              <a:cxn ang="f449">
                <a:pos x="f744" y="f745"/>
              </a:cxn>
              <a:cxn ang="f449">
                <a:pos x="f746" y="f747"/>
              </a:cxn>
              <a:cxn ang="f449">
                <a:pos x="f748" y="f749"/>
              </a:cxn>
              <a:cxn ang="f449">
                <a:pos x="f750" y="f751"/>
              </a:cxn>
              <a:cxn ang="f449">
                <a:pos x="f752" y="f753"/>
              </a:cxn>
              <a:cxn ang="f449">
                <a:pos x="f754" y="f755"/>
              </a:cxn>
              <a:cxn ang="f449">
                <a:pos x="f756" y="f757"/>
              </a:cxn>
              <a:cxn ang="f449">
                <a:pos x="f758" y="f759"/>
              </a:cxn>
              <a:cxn ang="f449">
                <a:pos x="f760" y="f761"/>
              </a:cxn>
              <a:cxn ang="f449">
                <a:pos x="f762" y="f763"/>
              </a:cxn>
              <a:cxn ang="f449">
                <a:pos x="f764" y="f765"/>
              </a:cxn>
              <a:cxn ang="f449">
                <a:pos x="f766" y="f767"/>
              </a:cxn>
              <a:cxn ang="f449">
                <a:pos x="f768" y="f769"/>
              </a:cxn>
              <a:cxn ang="f449">
                <a:pos x="f770" y="f771"/>
              </a:cxn>
              <a:cxn ang="f449">
                <a:pos x="f772" y="f773"/>
              </a:cxn>
              <a:cxn ang="f449">
                <a:pos x="f736" y="f774"/>
              </a:cxn>
              <a:cxn ang="f449">
                <a:pos x="f775" y="f776"/>
              </a:cxn>
              <a:cxn ang="f449">
                <a:pos x="f777" y="f778"/>
              </a:cxn>
              <a:cxn ang="f449">
                <a:pos x="f779" y="f780"/>
              </a:cxn>
              <a:cxn ang="f449">
                <a:pos x="f781" y="f782"/>
              </a:cxn>
              <a:cxn ang="f449">
                <a:pos x="f783" y="f784"/>
              </a:cxn>
              <a:cxn ang="f449">
                <a:pos x="f775" y="f776"/>
              </a:cxn>
            </a:cxnLst>
            <a:rect l="f672" t="f675" r="f673" b="f674"/>
            <a:pathLst>
              <a:path w="822398" h="526431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32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9"/>
                  <a:pt x="f101" y="f102"/>
                </a:cubicBezTo>
                <a:cubicBezTo>
                  <a:pt x="f103" y="f104"/>
                  <a:pt x="f105" y="f14"/>
                  <a:pt x="f106" y="f14"/>
                </a:cubicBezTo>
                <a:cubicBezTo>
                  <a:pt x="f106" y="f107"/>
                  <a:pt x="f106" y="f108"/>
                  <a:pt x="f106" y="f9"/>
                </a:cubicBezTo>
                <a:close/>
                <a:moveTo>
                  <a:pt x="f109" y="f110"/>
                </a:moveTo>
                <a:cubicBezTo>
                  <a:pt x="f111" y="f110"/>
                  <a:pt x="f112" y="f113"/>
                  <a:pt x="f114" y="f110"/>
                </a:cubicBezTo>
                <a:cubicBezTo>
                  <a:pt x="f115" y="f116"/>
                  <a:pt x="f117" y="f116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09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257" y="f258"/>
                </a:cubicBezTo>
                <a:cubicBezTo>
                  <a:pt x="f19" y="f259"/>
                  <a:pt x="f260" y="f261"/>
                  <a:pt x="f262" y="f263"/>
                </a:cubicBezTo>
                <a:cubicBezTo>
                  <a:pt x="f264" y="f265"/>
                  <a:pt x="f266" y="f267"/>
                  <a:pt x="f268" y="f269"/>
                </a:cubicBezTo>
                <a:cubicBezTo>
                  <a:pt x="f33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185" y="f297"/>
                </a:cubicBezTo>
                <a:close/>
                <a:moveTo>
                  <a:pt x="f298" y="f299"/>
                </a:move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cubicBezTo>
                  <a:pt x="f312" y="f313"/>
                  <a:pt x="f314" y="f315"/>
                  <a:pt x="f316" y="f317"/>
                </a:cubicBezTo>
                <a:cubicBezTo>
                  <a:pt x="f318" y="f319"/>
                  <a:pt x="f320" y="f321"/>
                  <a:pt x="f322" y="f323"/>
                </a:cubicBezTo>
                <a:cubicBezTo>
                  <a:pt x="f324" y="f325"/>
                  <a:pt x="f326" y="f327"/>
                  <a:pt x="f298" y="f299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Forma libre: forma 280">
            <a:extLst>
              <a:ext uri="{FF2B5EF4-FFF2-40B4-BE49-F238E27FC236}">
                <a16:creationId xmlns:a16="http://schemas.microsoft.com/office/drawing/2014/main" id="{F2775B52-A9C4-4045-9EED-75349349E171}"/>
              </a:ext>
            </a:extLst>
          </p:cNvPr>
          <p:cNvSpPr/>
          <p:nvPr/>
        </p:nvSpPr>
        <p:spPr>
          <a:xfrm>
            <a:off x="5854162" y="2806823"/>
            <a:ext cx="1767900" cy="2348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7900"/>
              <a:gd name="f7" fmla="val 234893"/>
              <a:gd name="f8" fmla="val 218976"/>
              <a:gd name="f9" fmla="val 84"/>
              <a:gd name="f10" fmla="val 316182"/>
              <a:gd name="f11" fmla="val 1963"/>
              <a:gd name="f12" fmla="val 411256"/>
              <a:gd name="f13" fmla="val 18080"/>
              <a:gd name="f14" fmla="val 504920"/>
              <a:gd name="f15" fmla="val 43339"/>
              <a:gd name="f16" fmla="val 552295"/>
              <a:gd name="f17" fmla="val 56095"/>
              <a:gd name="f18" fmla="val 599344"/>
              <a:gd name="f19" fmla="val 69971"/>
              <a:gd name="f20" fmla="val 644948"/>
              <a:gd name="f21" fmla="val 88256"/>
              <a:gd name="f22" fmla="val 678916"/>
              <a:gd name="f23" fmla="val 101844"/>
              <a:gd name="f24" fmla="val 710932"/>
              <a:gd name="f25" fmla="val 119116"/>
              <a:gd name="f26" fmla="val 739841"/>
              <a:gd name="f27" fmla="val 141882"/>
              <a:gd name="f28" fmla="val 755524"/>
              <a:gd name="f29" fmla="val 154241"/>
              <a:gd name="f30" fmla="val 153952"/>
              <a:gd name="f31" fmla="val 771533"/>
              <a:gd name="f32" fmla="val 142786"/>
              <a:gd name="f33" fmla="val 831699"/>
              <a:gd name="f34" fmla="val 100868"/>
              <a:gd name="f35" fmla="val 895696"/>
              <a:gd name="f36" fmla="val 95231"/>
              <a:gd name="f37" fmla="val 963054"/>
              <a:gd name="f38" fmla="val 122983"/>
              <a:gd name="f39" fmla="val 977400"/>
              <a:gd name="f40" fmla="val 128909"/>
              <a:gd name="f41" fmla="val 990156"/>
              <a:gd name="f42" fmla="val 137727"/>
              <a:gd name="f43" fmla="val 1002298"/>
              <a:gd name="f44" fmla="val 147230"/>
              <a:gd name="f45" fmla="val 1008766"/>
              <a:gd name="f46" fmla="val 152289"/>
              <a:gd name="f47" fmla="val 1013897"/>
              <a:gd name="f48" fmla="val 153482"/>
              <a:gd name="f49" fmla="val 1020727"/>
              <a:gd name="f50" fmla="val 147736"/>
              <a:gd name="f51" fmla="val 1082556"/>
              <a:gd name="f52" fmla="val 95520"/>
              <a:gd name="f53" fmla="val 1158297"/>
              <a:gd name="f54" fmla="val 73838"/>
              <a:gd name="f55" fmla="val 1233640"/>
              <a:gd name="f56" fmla="val 51506"/>
              <a:gd name="f57" fmla="val 1308370"/>
              <a:gd name="f58" fmla="val 29355"/>
              <a:gd name="f59" fmla="val 1384509"/>
              <a:gd name="f60" fmla="val 13708"/>
              <a:gd name="f61" fmla="val 1461912"/>
              <a:gd name="f62" fmla="val 5143"/>
              <a:gd name="f63" fmla="val 1553337"/>
              <a:gd name="f64" fmla="val -4939"/>
              <a:gd name="f65" fmla="val 1643821"/>
              <a:gd name="f66" fmla="val -1180"/>
              <a:gd name="f67" fmla="val 1731740"/>
              <a:gd name="f68" fmla="val 29427"/>
              <a:gd name="f69" fmla="val 1737667"/>
              <a:gd name="f70" fmla="val 31486"/>
              <a:gd name="f71" fmla="val 1743810"/>
              <a:gd name="f72" fmla="val 33438"/>
              <a:gd name="f73" fmla="val 1749266"/>
              <a:gd name="f74" fmla="val 36473"/>
              <a:gd name="f75" fmla="val 1769756"/>
              <a:gd name="f76" fmla="val 47856"/>
              <a:gd name="f77" fmla="val 1774092"/>
              <a:gd name="f78" fmla="val 74814"/>
              <a:gd name="f79" fmla="val 1758553"/>
              <a:gd name="f80" fmla="val 92412"/>
              <a:gd name="f81" fmla="val 1750170"/>
              <a:gd name="f82" fmla="val 101916"/>
              <a:gd name="f83" fmla="val 1740124"/>
              <a:gd name="f84" fmla="val 103397"/>
              <a:gd name="f85" fmla="val 1728055"/>
              <a:gd name="f86" fmla="val 100217"/>
              <a:gd name="f87" fmla="val 1700952"/>
              <a:gd name="f88" fmla="val 93099"/>
              <a:gd name="f89" fmla="val 1673887"/>
              <a:gd name="f90" fmla="val 86052"/>
              <a:gd name="f91" fmla="val 1646242"/>
              <a:gd name="f92" fmla="val 80993"/>
              <a:gd name="f93" fmla="val 1582209"/>
              <a:gd name="f94" fmla="val 69285"/>
              <a:gd name="f95" fmla="val 1517995"/>
              <a:gd name="f96" fmla="val 69863"/>
              <a:gd name="f97" fmla="val 1453601"/>
              <a:gd name="f98" fmla="val 76548"/>
              <a:gd name="f99" fmla="val 1346241"/>
              <a:gd name="f100" fmla="val 87678"/>
              <a:gd name="f101" fmla="val 1243325"/>
              <a:gd name="f102" fmla="val 116985"/>
              <a:gd name="f103" fmla="val 1142433"/>
              <a:gd name="f104" fmla="val 154096"/>
              <a:gd name="f105" fmla="val 1102467"/>
              <a:gd name="f106" fmla="val 168804"/>
              <a:gd name="f107" fmla="val 1067017"/>
              <a:gd name="f108" fmla="val 190919"/>
              <a:gd name="f109" fmla="val 1036627"/>
              <a:gd name="f110" fmla="val 221020"/>
              <a:gd name="f111" fmla="val 1017836"/>
              <a:gd name="f112" fmla="val 239594"/>
              <a:gd name="f113" fmla="val 1005044"/>
              <a:gd name="f114" fmla="val 239775"/>
              <a:gd name="f115" fmla="val 986759"/>
              <a:gd name="f116" fmla="val 220009"/>
              <a:gd name="f117" fmla="val 960560"/>
              <a:gd name="f118" fmla="val 191714"/>
              <a:gd name="f119" fmla="val 928363"/>
              <a:gd name="f120" fmla="val 176537"/>
              <a:gd name="f121" fmla="val 890420"/>
              <a:gd name="f122" fmla="val 174730"/>
              <a:gd name="f123" fmla="val 850851"/>
              <a:gd name="f124" fmla="val 172815"/>
              <a:gd name="f125" fmla="val 815907"/>
              <a:gd name="f126" fmla="val 185354"/>
              <a:gd name="f127" fmla="val 787324"/>
              <a:gd name="f128" fmla="val 213612"/>
              <a:gd name="f129" fmla="val 782843"/>
              <a:gd name="f130" fmla="val 218057"/>
              <a:gd name="f131" fmla="val 778724"/>
              <a:gd name="f132" fmla="val 222899"/>
              <a:gd name="f133" fmla="val 773881"/>
              <a:gd name="f134" fmla="val 226910"/>
              <a:gd name="f135" fmla="val 762318"/>
              <a:gd name="f136" fmla="val 236559"/>
              <a:gd name="f137" fmla="val 747936"/>
              <a:gd name="f138" fmla="val 238077"/>
              <a:gd name="f139" fmla="val 737709"/>
              <a:gd name="f140" fmla="val 227163"/>
              <a:gd name="f141" fmla="val 680108"/>
              <a:gd name="f142" fmla="val 165696"/>
              <a:gd name="f143" fmla="val 602704"/>
              <a:gd name="f144" fmla="val 144014"/>
              <a:gd name="f145" fmla="val 526204"/>
              <a:gd name="f146" fmla="val 120815"/>
              <a:gd name="f147" fmla="val 453715"/>
              <a:gd name="f148" fmla="val 98808"/>
              <a:gd name="f149" fmla="val 379889"/>
              <a:gd name="f150" fmla="val 81535"/>
              <a:gd name="f151" fmla="val 304293"/>
              <a:gd name="f152" fmla="val 74922"/>
              <a:gd name="f153" fmla="val 225010"/>
              <a:gd name="f154" fmla="val 67984"/>
              <a:gd name="f155" fmla="val 146017"/>
              <a:gd name="f156" fmla="val 70658"/>
              <a:gd name="f157" fmla="val 68649"/>
              <a:gd name="f158" fmla="val 92520"/>
              <a:gd name="f159" fmla="val 59218"/>
              <a:gd name="f160" fmla="val 95194"/>
              <a:gd name="f161" fmla="val 49678"/>
              <a:gd name="f162" fmla="val 97507"/>
              <a:gd name="f163" fmla="val 40138"/>
              <a:gd name="f164" fmla="val 99748"/>
              <a:gd name="f165" fmla="val 21636"/>
              <a:gd name="f166" fmla="val 104084"/>
              <a:gd name="f167" fmla="val 10760"/>
              <a:gd name="f168" fmla="val 99314"/>
              <a:gd name="f169" fmla="val 3821"/>
              <a:gd name="f170" fmla="val 84209"/>
              <a:gd name="f171" fmla="val -3840"/>
              <a:gd name="f172" fmla="val 67550"/>
              <a:gd name="f173" fmla="val 244"/>
              <a:gd name="f174" fmla="val 48723"/>
              <a:gd name="f175" fmla="val 14048"/>
              <a:gd name="f176" fmla="val 38895"/>
              <a:gd name="f177" fmla="val 17987"/>
              <a:gd name="f178" fmla="val 36112"/>
              <a:gd name="f179" fmla="val 22648"/>
              <a:gd name="f180" fmla="val 34197"/>
              <a:gd name="f181" fmla="val 27238"/>
              <a:gd name="f182" fmla="val 32571"/>
              <a:gd name="f183" fmla="val 70312"/>
              <a:gd name="f184" fmla="val 17141"/>
              <a:gd name="f185" fmla="val 114470"/>
              <a:gd name="f186" fmla="val 6806"/>
              <a:gd name="f187" fmla="val 160254"/>
              <a:gd name="f188" fmla="val 3517"/>
              <a:gd name="f189" fmla="val 179804"/>
              <a:gd name="f190" fmla="val 2108"/>
              <a:gd name="f191" fmla="val 199281"/>
              <a:gd name="f192" fmla="val -602"/>
              <a:gd name="f193" fmla="val 120"/>
              <a:gd name="f194" fmla="+- 0 0 -90"/>
              <a:gd name="f195" fmla="*/ f3 1 1767900"/>
              <a:gd name="f196" fmla="*/ f4 1 234893"/>
              <a:gd name="f197" fmla="val f5"/>
              <a:gd name="f198" fmla="val f6"/>
              <a:gd name="f199" fmla="val f7"/>
              <a:gd name="f200" fmla="*/ f194 f0 1"/>
              <a:gd name="f201" fmla="+- f199 0 f197"/>
              <a:gd name="f202" fmla="+- f198 0 f197"/>
              <a:gd name="f203" fmla="*/ f200 1 f2"/>
              <a:gd name="f204" fmla="*/ f202 1 1767900"/>
              <a:gd name="f205" fmla="*/ f201 1 234893"/>
              <a:gd name="f206" fmla="*/ 218976 f202 1"/>
              <a:gd name="f207" fmla="*/ 84 f201 1"/>
              <a:gd name="f208" fmla="*/ 504920 f202 1"/>
              <a:gd name="f209" fmla="*/ 43339 f201 1"/>
              <a:gd name="f210" fmla="*/ 644948 f202 1"/>
              <a:gd name="f211" fmla="*/ 88256 f201 1"/>
              <a:gd name="f212" fmla="*/ 739841 f202 1"/>
              <a:gd name="f213" fmla="*/ 141882 f201 1"/>
              <a:gd name="f214" fmla="*/ 771533 f202 1"/>
              <a:gd name="f215" fmla="*/ 142786 f201 1"/>
              <a:gd name="f216" fmla="*/ 963054 f202 1"/>
              <a:gd name="f217" fmla="*/ 122983 f201 1"/>
              <a:gd name="f218" fmla="*/ 1002298 f202 1"/>
              <a:gd name="f219" fmla="*/ 147230 f201 1"/>
              <a:gd name="f220" fmla="*/ 1020727 f202 1"/>
              <a:gd name="f221" fmla="*/ 147736 f201 1"/>
              <a:gd name="f222" fmla="*/ 1233640 f202 1"/>
              <a:gd name="f223" fmla="*/ 51506 f201 1"/>
              <a:gd name="f224" fmla="*/ 1461912 f202 1"/>
              <a:gd name="f225" fmla="*/ 5143 f201 1"/>
              <a:gd name="f226" fmla="*/ 1731740 f202 1"/>
              <a:gd name="f227" fmla="*/ 29427 f201 1"/>
              <a:gd name="f228" fmla="*/ 1749266 f202 1"/>
              <a:gd name="f229" fmla="*/ 36473 f201 1"/>
              <a:gd name="f230" fmla="*/ 1758553 f202 1"/>
              <a:gd name="f231" fmla="*/ 92412 f201 1"/>
              <a:gd name="f232" fmla="*/ 1728055 f202 1"/>
              <a:gd name="f233" fmla="*/ 100217 f201 1"/>
              <a:gd name="f234" fmla="*/ 1646242 f202 1"/>
              <a:gd name="f235" fmla="*/ 80993 f201 1"/>
              <a:gd name="f236" fmla="*/ 1453601 f202 1"/>
              <a:gd name="f237" fmla="*/ 76548 f201 1"/>
              <a:gd name="f238" fmla="*/ 1142433 f202 1"/>
              <a:gd name="f239" fmla="*/ 154096 f201 1"/>
              <a:gd name="f240" fmla="*/ 1036627 f202 1"/>
              <a:gd name="f241" fmla="*/ 221020 f201 1"/>
              <a:gd name="f242" fmla="*/ 986759 f202 1"/>
              <a:gd name="f243" fmla="*/ 220009 f201 1"/>
              <a:gd name="f244" fmla="*/ 890420 f202 1"/>
              <a:gd name="f245" fmla="*/ 174730 f201 1"/>
              <a:gd name="f246" fmla="*/ 787324 f202 1"/>
              <a:gd name="f247" fmla="*/ 213612 f201 1"/>
              <a:gd name="f248" fmla="*/ 773881 f202 1"/>
              <a:gd name="f249" fmla="*/ 226910 f201 1"/>
              <a:gd name="f250" fmla="*/ 737709 f202 1"/>
              <a:gd name="f251" fmla="*/ 227163 f201 1"/>
              <a:gd name="f252" fmla="*/ 526204 f202 1"/>
              <a:gd name="f253" fmla="*/ 120815 f201 1"/>
              <a:gd name="f254" fmla="*/ 304293 f202 1"/>
              <a:gd name="f255" fmla="*/ 74922 f201 1"/>
              <a:gd name="f256" fmla="*/ 68649 f202 1"/>
              <a:gd name="f257" fmla="*/ 92520 f201 1"/>
              <a:gd name="f258" fmla="*/ 40138 f202 1"/>
              <a:gd name="f259" fmla="*/ 99748 f201 1"/>
              <a:gd name="f260" fmla="*/ 3821 f202 1"/>
              <a:gd name="f261" fmla="*/ 84209 f201 1"/>
              <a:gd name="f262" fmla="*/ 14048 f202 1"/>
              <a:gd name="f263" fmla="*/ 38895 f201 1"/>
              <a:gd name="f264" fmla="*/ 27238 f202 1"/>
              <a:gd name="f265" fmla="*/ 32571 f201 1"/>
              <a:gd name="f266" fmla="*/ 160254 f202 1"/>
              <a:gd name="f267" fmla="*/ 3517 f201 1"/>
              <a:gd name="f268" fmla="*/ 120 f201 1"/>
              <a:gd name="f269" fmla="+- f203 0 f1"/>
              <a:gd name="f270" fmla="*/ f206 1 1767900"/>
              <a:gd name="f271" fmla="*/ f207 1 234893"/>
              <a:gd name="f272" fmla="*/ f208 1 1767900"/>
              <a:gd name="f273" fmla="*/ f209 1 234893"/>
              <a:gd name="f274" fmla="*/ f210 1 1767900"/>
              <a:gd name="f275" fmla="*/ f211 1 234893"/>
              <a:gd name="f276" fmla="*/ f212 1 1767900"/>
              <a:gd name="f277" fmla="*/ f213 1 234893"/>
              <a:gd name="f278" fmla="*/ f214 1 1767900"/>
              <a:gd name="f279" fmla="*/ f215 1 234893"/>
              <a:gd name="f280" fmla="*/ f216 1 1767900"/>
              <a:gd name="f281" fmla="*/ f217 1 234893"/>
              <a:gd name="f282" fmla="*/ f218 1 1767900"/>
              <a:gd name="f283" fmla="*/ f219 1 234893"/>
              <a:gd name="f284" fmla="*/ f220 1 1767900"/>
              <a:gd name="f285" fmla="*/ f221 1 234893"/>
              <a:gd name="f286" fmla="*/ f222 1 1767900"/>
              <a:gd name="f287" fmla="*/ f223 1 234893"/>
              <a:gd name="f288" fmla="*/ f224 1 1767900"/>
              <a:gd name="f289" fmla="*/ f225 1 234893"/>
              <a:gd name="f290" fmla="*/ f226 1 1767900"/>
              <a:gd name="f291" fmla="*/ f227 1 234893"/>
              <a:gd name="f292" fmla="*/ f228 1 1767900"/>
              <a:gd name="f293" fmla="*/ f229 1 234893"/>
              <a:gd name="f294" fmla="*/ f230 1 1767900"/>
              <a:gd name="f295" fmla="*/ f231 1 234893"/>
              <a:gd name="f296" fmla="*/ f232 1 1767900"/>
              <a:gd name="f297" fmla="*/ f233 1 234893"/>
              <a:gd name="f298" fmla="*/ f234 1 1767900"/>
              <a:gd name="f299" fmla="*/ f235 1 234893"/>
              <a:gd name="f300" fmla="*/ f236 1 1767900"/>
              <a:gd name="f301" fmla="*/ f237 1 234893"/>
              <a:gd name="f302" fmla="*/ f238 1 1767900"/>
              <a:gd name="f303" fmla="*/ f239 1 234893"/>
              <a:gd name="f304" fmla="*/ f240 1 1767900"/>
              <a:gd name="f305" fmla="*/ f241 1 234893"/>
              <a:gd name="f306" fmla="*/ f242 1 1767900"/>
              <a:gd name="f307" fmla="*/ f243 1 234893"/>
              <a:gd name="f308" fmla="*/ f244 1 1767900"/>
              <a:gd name="f309" fmla="*/ f245 1 234893"/>
              <a:gd name="f310" fmla="*/ f246 1 1767900"/>
              <a:gd name="f311" fmla="*/ f247 1 234893"/>
              <a:gd name="f312" fmla="*/ f248 1 1767900"/>
              <a:gd name="f313" fmla="*/ f249 1 234893"/>
              <a:gd name="f314" fmla="*/ f250 1 1767900"/>
              <a:gd name="f315" fmla="*/ f251 1 234893"/>
              <a:gd name="f316" fmla="*/ f252 1 1767900"/>
              <a:gd name="f317" fmla="*/ f253 1 234893"/>
              <a:gd name="f318" fmla="*/ f254 1 1767900"/>
              <a:gd name="f319" fmla="*/ f255 1 234893"/>
              <a:gd name="f320" fmla="*/ f256 1 1767900"/>
              <a:gd name="f321" fmla="*/ f257 1 234893"/>
              <a:gd name="f322" fmla="*/ f258 1 1767900"/>
              <a:gd name="f323" fmla="*/ f259 1 234893"/>
              <a:gd name="f324" fmla="*/ f260 1 1767900"/>
              <a:gd name="f325" fmla="*/ f261 1 234893"/>
              <a:gd name="f326" fmla="*/ f262 1 1767900"/>
              <a:gd name="f327" fmla="*/ f263 1 234893"/>
              <a:gd name="f328" fmla="*/ f264 1 1767900"/>
              <a:gd name="f329" fmla="*/ f265 1 234893"/>
              <a:gd name="f330" fmla="*/ f266 1 1767900"/>
              <a:gd name="f331" fmla="*/ f267 1 234893"/>
              <a:gd name="f332" fmla="*/ f268 1 234893"/>
              <a:gd name="f333" fmla="*/ f197 1 f204"/>
              <a:gd name="f334" fmla="*/ f198 1 f204"/>
              <a:gd name="f335" fmla="*/ f197 1 f205"/>
              <a:gd name="f336" fmla="*/ f199 1 f205"/>
              <a:gd name="f337" fmla="*/ f270 1 f204"/>
              <a:gd name="f338" fmla="*/ f271 1 f205"/>
              <a:gd name="f339" fmla="*/ f272 1 f204"/>
              <a:gd name="f340" fmla="*/ f273 1 f205"/>
              <a:gd name="f341" fmla="*/ f274 1 f204"/>
              <a:gd name="f342" fmla="*/ f275 1 f205"/>
              <a:gd name="f343" fmla="*/ f276 1 f204"/>
              <a:gd name="f344" fmla="*/ f277 1 f205"/>
              <a:gd name="f345" fmla="*/ f278 1 f204"/>
              <a:gd name="f346" fmla="*/ f279 1 f205"/>
              <a:gd name="f347" fmla="*/ f280 1 f204"/>
              <a:gd name="f348" fmla="*/ f281 1 f205"/>
              <a:gd name="f349" fmla="*/ f282 1 f204"/>
              <a:gd name="f350" fmla="*/ f283 1 f205"/>
              <a:gd name="f351" fmla="*/ f284 1 f204"/>
              <a:gd name="f352" fmla="*/ f285 1 f205"/>
              <a:gd name="f353" fmla="*/ f286 1 f204"/>
              <a:gd name="f354" fmla="*/ f287 1 f205"/>
              <a:gd name="f355" fmla="*/ f288 1 f204"/>
              <a:gd name="f356" fmla="*/ f289 1 f205"/>
              <a:gd name="f357" fmla="*/ f290 1 f204"/>
              <a:gd name="f358" fmla="*/ f291 1 f205"/>
              <a:gd name="f359" fmla="*/ f292 1 f204"/>
              <a:gd name="f360" fmla="*/ f293 1 f205"/>
              <a:gd name="f361" fmla="*/ f294 1 f204"/>
              <a:gd name="f362" fmla="*/ f295 1 f205"/>
              <a:gd name="f363" fmla="*/ f296 1 f204"/>
              <a:gd name="f364" fmla="*/ f297 1 f205"/>
              <a:gd name="f365" fmla="*/ f298 1 f204"/>
              <a:gd name="f366" fmla="*/ f299 1 f205"/>
              <a:gd name="f367" fmla="*/ f300 1 f204"/>
              <a:gd name="f368" fmla="*/ f301 1 f205"/>
              <a:gd name="f369" fmla="*/ f302 1 f204"/>
              <a:gd name="f370" fmla="*/ f303 1 f205"/>
              <a:gd name="f371" fmla="*/ f304 1 f204"/>
              <a:gd name="f372" fmla="*/ f305 1 f205"/>
              <a:gd name="f373" fmla="*/ f306 1 f204"/>
              <a:gd name="f374" fmla="*/ f307 1 f205"/>
              <a:gd name="f375" fmla="*/ f308 1 f204"/>
              <a:gd name="f376" fmla="*/ f309 1 f205"/>
              <a:gd name="f377" fmla="*/ f310 1 f204"/>
              <a:gd name="f378" fmla="*/ f311 1 f205"/>
              <a:gd name="f379" fmla="*/ f312 1 f204"/>
              <a:gd name="f380" fmla="*/ f313 1 f205"/>
              <a:gd name="f381" fmla="*/ f314 1 f204"/>
              <a:gd name="f382" fmla="*/ f315 1 f205"/>
              <a:gd name="f383" fmla="*/ f316 1 f204"/>
              <a:gd name="f384" fmla="*/ f317 1 f205"/>
              <a:gd name="f385" fmla="*/ f318 1 f204"/>
              <a:gd name="f386" fmla="*/ f319 1 f205"/>
              <a:gd name="f387" fmla="*/ f320 1 f204"/>
              <a:gd name="f388" fmla="*/ f321 1 f205"/>
              <a:gd name="f389" fmla="*/ f322 1 f204"/>
              <a:gd name="f390" fmla="*/ f323 1 f205"/>
              <a:gd name="f391" fmla="*/ f324 1 f204"/>
              <a:gd name="f392" fmla="*/ f325 1 f205"/>
              <a:gd name="f393" fmla="*/ f326 1 f204"/>
              <a:gd name="f394" fmla="*/ f327 1 f205"/>
              <a:gd name="f395" fmla="*/ f328 1 f204"/>
              <a:gd name="f396" fmla="*/ f329 1 f205"/>
              <a:gd name="f397" fmla="*/ f330 1 f204"/>
              <a:gd name="f398" fmla="*/ f331 1 f205"/>
              <a:gd name="f399" fmla="*/ f332 1 f205"/>
              <a:gd name="f400" fmla="*/ f333 f195 1"/>
              <a:gd name="f401" fmla="*/ f334 f195 1"/>
              <a:gd name="f402" fmla="*/ f336 f196 1"/>
              <a:gd name="f403" fmla="*/ f335 f196 1"/>
              <a:gd name="f404" fmla="*/ f337 f195 1"/>
              <a:gd name="f405" fmla="*/ f338 f196 1"/>
              <a:gd name="f406" fmla="*/ f339 f195 1"/>
              <a:gd name="f407" fmla="*/ f340 f196 1"/>
              <a:gd name="f408" fmla="*/ f341 f195 1"/>
              <a:gd name="f409" fmla="*/ f342 f196 1"/>
              <a:gd name="f410" fmla="*/ f343 f195 1"/>
              <a:gd name="f411" fmla="*/ f344 f196 1"/>
              <a:gd name="f412" fmla="*/ f345 f195 1"/>
              <a:gd name="f413" fmla="*/ f346 f196 1"/>
              <a:gd name="f414" fmla="*/ f347 f195 1"/>
              <a:gd name="f415" fmla="*/ f348 f196 1"/>
              <a:gd name="f416" fmla="*/ f349 f195 1"/>
              <a:gd name="f417" fmla="*/ f350 f196 1"/>
              <a:gd name="f418" fmla="*/ f351 f195 1"/>
              <a:gd name="f419" fmla="*/ f352 f196 1"/>
              <a:gd name="f420" fmla="*/ f353 f195 1"/>
              <a:gd name="f421" fmla="*/ f354 f196 1"/>
              <a:gd name="f422" fmla="*/ f355 f195 1"/>
              <a:gd name="f423" fmla="*/ f356 f196 1"/>
              <a:gd name="f424" fmla="*/ f357 f195 1"/>
              <a:gd name="f425" fmla="*/ f358 f196 1"/>
              <a:gd name="f426" fmla="*/ f359 f195 1"/>
              <a:gd name="f427" fmla="*/ f360 f196 1"/>
              <a:gd name="f428" fmla="*/ f361 f195 1"/>
              <a:gd name="f429" fmla="*/ f362 f196 1"/>
              <a:gd name="f430" fmla="*/ f363 f195 1"/>
              <a:gd name="f431" fmla="*/ f364 f196 1"/>
              <a:gd name="f432" fmla="*/ f365 f195 1"/>
              <a:gd name="f433" fmla="*/ f366 f196 1"/>
              <a:gd name="f434" fmla="*/ f367 f195 1"/>
              <a:gd name="f435" fmla="*/ f368 f196 1"/>
              <a:gd name="f436" fmla="*/ f369 f195 1"/>
              <a:gd name="f437" fmla="*/ f370 f196 1"/>
              <a:gd name="f438" fmla="*/ f371 f195 1"/>
              <a:gd name="f439" fmla="*/ f372 f196 1"/>
              <a:gd name="f440" fmla="*/ f373 f195 1"/>
              <a:gd name="f441" fmla="*/ f374 f196 1"/>
              <a:gd name="f442" fmla="*/ f375 f195 1"/>
              <a:gd name="f443" fmla="*/ f376 f196 1"/>
              <a:gd name="f444" fmla="*/ f377 f195 1"/>
              <a:gd name="f445" fmla="*/ f378 f196 1"/>
              <a:gd name="f446" fmla="*/ f379 f195 1"/>
              <a:gd name="f447" fmla="*/ f380 f196 1"/>
              <a:gd name="f448" fmla="*/ f381 f195 1"/>
              <a:gd name="f449" fmla="*/ f382 f196 1"/>
              <a:gd name="f450" fmla="*/ f383 f195 1"/>
              <a:gd name="f451" fmla="*/ f384 f196 1"/>
              <a:gd name="f452" fmla="*/ f385 f195 1"/>
              <a:gd name="f453" fmla="*/ f386 f196 1"/>
              <a:gd name="f454" fmla="*/ f387 f195 1"/>
              <a:gd name="f455" fmla="*/ f388 f196 1"/>
              <a:gd name="f456" fmla="*/ f389 f195 1"/>
              <a:gd name="f457" fmla="*/ f390 f196 1"/>
              <a:gd name="f458" fmla="*/ f391 f195 1"/>
              <a:gd name="f459" fmla="*/ f392 f196 1"/>
              <a:gd name="f460" fmla="*/ f393 f195 1"/>
              <a:gd name="f461" fmla="*/ f394 f196 1"/>
              <a:gd name="f462" fmla="*/ f395 f195 1"/>
              <a:gd name="f463" fmla="*/ f396 f196 1"/>
              <a:gd name="f464" fmla="*/ f397 f195 1"/>
              <a:gd name="f465" fmla="*/ f398 f196 1"/>
              <a:gd name="f466" fmla="*/ f399 f1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9">
                <a:pos x="f404" y="f405"/>
              </a:cxn>
              <a:cxn ang="f269">
                <a:pos x="f406" y="f407"/>
              </a:cxn>
              <a:cxn ang="f269">
                <a:pos x="f408" y="f409"/>
              </a:cxn>
              <a:cxn ang="f269">
                <a:pos x="f410" y="f411"/>
              </a:cxn>
              <a:cxn ang="f269">
                <a:pos x="f412" y="f413"/>
              </a:cxn>
              <a:cxn ang="f269">
                <a:pos x="f414" y="f415"/>
              </a:cxn>
              <a:cxn ang="f269">
                <a:pos x="f416" y="f417"/>
              </a:cxn>
              <a:cxn ang="f269">
                <a:pos x="f418" y="f419"/>
              </a:cxn>
              <a:cxn ang="f269">
                <a:pos x="f420" y="f421"/>
              </a:cxn>
              <a:cxn ang="f269">
                <a:pos x="f422" y="f423"/>
              </a:cxn>
              <a:cxn ang="f269">
                <a:pos x="f424" y="f425"/>
              </a:cxn>
              <a:cxn ang="f269">
                <a:pos x="f426" y="f427"/>
              </a:cxn>
              <a:cxn ang="f269">
                <a:pos x="f428" y="f429"/>
              </a:cxn>
              <a:cxn ang="f269">
                <a:pos x="f430" y="f431"/>
              </a:cxn>
              <a:cxn ang="f269">
                <a:pos x="f432" y="f433"/>
              </a:cxn>
              <a:cxn ang="f269">
                <a:pos x="f434" y="f435"/>
              </a:cxn>
              <a:cxn ang="f269">
                <a:pos x="f436" y="f437"/>
              </a:cxn>
              <a:cxn ang="f269">
                <a:pos x="f438" y="f439"/>
              </a:cxn>
              <a:cxn ang="f269">
                <a:pos x="f440" y="f441"/>
              </a:cxn>
              <a:cxn ang="f269">
                <a:pos x="f442" y="f443"/>
              </a:cxn>
              <a:cxn ang="f269">
                <a:pos x="f444" y="f445"/>
              </a:cxn>
              <a:cxn ang="f269">
                <a:pos x="f446" y="f447"/>
              </a:cxn>
              <a:cxn ang="f269">
                <a:pos x="f448" y="f449"/>
              </a:cxn>
              <a:cxn ang="f269">
                <a:pos x="f450" y="f451"/>
              </a:cxn>
              <a:cxn ang="f269">
                <a:pos x="f452" y="f453"/>
              </a:cxn>
              <a:cxn ang="f269">
                <a:pos x="f454" y="f455"/>
              </a:cxn>
              <a:cxn ang="f269">
                <a:pos x="f456" y="f457"/>
              </a:cxn>
              <a:cxn ang="f269">
                <a:pos x="f458" y="f459"/>
              </a:cxn>
              <a:cxn ang="f269">
                <a:pos x="f460" y="f461"/>
              </a:cxn>
              <a:cxn ang="f269">
                <a:pos x="f462" y="f463"/>
              </a:cxn>
              <a:cxn ang="f269">
                <a:pos x="f464" y="f465"/>
              </a:cxn>
              <a:cxn ang="f269">
                <a:pos x="f404" y="f466"/>
              </a:cxn>
            </a:cxnLst>
            <a:rect l="f400" t="f403" r="f401" b="f402"/>
            <a:pathLst>
              <a:path w="1767900" h="23489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28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8" y="f193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Forma libre: forma 281">
            <a:extLst>
              <a:ext uri="{FF2B5EF4-FFF2-40B4-BE49-F238E27FC236}">
                <a16:creationId xmlns:a16="http://schemas.microsoft.com/office/drawing/2014/main" id="{FFF190DB-6FCF-4910-B1F7-D5A2AD7645CB}"/>
              </a:ext>
            </a:extLst>
          </p:cNvPr>
          <p:cNvSpPr/>
          <p:nvPr/>
        </p:nvSpPr>
        <p:spPr>
          <a:xfrm>
            <a:off x="4728773" y="1701040"/>
            <a:ext cx="394435" cy="8218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4433"/>
              <a:gd name="f7" fmla="val 821878"/>
              <a:gd name="f8" fmla="val 313076"/>
              <a:gd name="f9" fmla="val 342599"/>
              <a:gd name="f10" fmla="val 32233"/>
              <a:gd name="f11" fmla="val 360559"/>
              <a:gd name="f12" fmla="val 66093"/>
              <a:gd name="f13" fmla="val 373061"/>
              <a:gd name="f14" fmla="val 102626"/>
              <a:gd name="f15" fmla="val 411546"/>
              <a:gd name="f16" fmla="val 214901"/>
              <a:gd name="f17" fmla="val 396586"/>
              <a:gd name="f18" fmla="val 322225"/>
              <a:gd name="f19" fmla="val 339997"/>
              <a:gd name="f20" fmla="val 424780"/>
              <a:gd name="f21" fmla="val 300320"/>
              <a:gd name="f22" fmla="val 496654"/>
              <a:gd name="f23" fmla="val 244309"/>
              <a:gd name="f24" fmla="val 553821"/>
              <a:gd name="f25" fmla="val 177855"/>
              <a:gd name="f26" fmla="val 601341"/>
              <a:gd name="f27" fmla="val 147066"/>
              <a:gd name="f28" fmla="val 623347"/>
              <a:gd name="f29" fmla="val 116242"/>
              <a:gd name="f30" fmla="val 645318"/>
              <a:gd name="f31" fmla="val 89321"/>
              <a:gd name="f32" fmla="val 672167"/>
              <a:gd name="f33" fmla="val 49788"/>
              <a:gd name="f34" fmla="val 711628"/>
              <a:gd name="f35" fmla="val 22686"/>
              <a:gd name="f36" fmla="val 756798"/>
              <a:gd name="f37" fmla="val 23337"/>
              <a:gd name="f38" fmla="val 814832"/>
              <a:gd name="f39" fmla="val 817470"/>
              <a:gd name="f40" fmla="val 23300"/>
              <a:gd name="f41" fmla="val 820397"/>
              <a:gd name="f42" fmla="val 19723"/>
              <a:gd name="f43" fmla="val 821879"/>
              <a:gd name="f44" fmla="val 13544"/>
              <a:gd name="f45" fmla="val 818410"/>
              <a:gd name="f46" fmla="val 13435"/>
              <a:gd name="f47" fmla="val 811689"/>
              <a:gd name="f48" fmla="val 12134"/>
              <a:gd name="f49" fmla="val 805871"/>
              <a:gd name="f50" fmla="val -22845"/>
              <a:gd name="f51" fmla="val 649763"/>
              <a:gd name="f52" fmla="val 17266"/>
              <a:gd name="f53" fmla="val 517613"/>
              <a:gd name="f54" fmla="val 139442"/>
              <a:gd name="f55" fmla="val 412674"/>
              <a:gd name="f56" fmla="val 169688"/>
              <a:gd name="f57" fmla="val 386692"/>
              <a:gd name="f58" fmla="val 203041"/>
              <a:gd name="f59" fmla="val 364324"/>
              <a:gd name="f60" fmla="val 234046"/>
              <a:gd name="f61" fmla="val 339173"/>
              <a:gd name="f62" fmla="val 303355"/>
              <a:gd name="f63" fmla="val 282982"/>
              <a:gd name="f64" fmla="val 336058"/>
              <a:gd name="f65" fmla="val 208903"/>
              <a:gd name="f66" fmla="val 336709"/>
              <a:gd name="f67" fmla="val 120586"/>
              <a:gd name="f68" fmla="val 336962"/>
              <a:gd name="f69" fmla="val 87522"/>
              <a:gd name="f70" fmla="val 330565"/>
              <a:gd name="f71" fmla="val 55108"/>
              <a:gd name="f72" fmla="val 318135"/>
              <a:gd name="f73" fmla="val 24175"/>
              <a:gd name="f74" fmla="val 315641"/>
              <a:gd name="f75" fmla="val 17960"/>
              <a:gd name="f76" fmla="val 311450"/>
              <a:gd name="f77" fmla="val 11997"/>
              <a:gd name="f78" fmla="val 313112"/>
              <a:gd name="f79" fmla="+- 0 0 -90"/>
              <a:gd name="f80" fmla="*/ f3 1 394433"/>
              <a:gd name="f81" fmla="*/ f4 1 821878"/>
              <a:gd name="f82" fmla="val f5"/>
              <a:gd name="f83" fmla="val f6"/>
              <a:gd name="f84" fmla="val f7"/>
              <a:gd name="f85" fmla="*/ f79 f0 1"/>
              <a:gd name="f86" fmla="+- f84 0 f82"/>
              <a:gd name="f87" fmla="+- f83 0 f82"/>
              <a:gd name="f88" fmla="*/ f85 1 f2"/>
              <a:gd name="f89" fmla="*/ f87 1 394433"/>
              <a:gd name="f90" fmla="*/ f86 1 821878"/>
              <a:gd name="f91" fmla="*/ 313076 f87 1"/>
              <a:gd name="f92" fmla="*/ 0 f86 1"/>
              <a:gd name="f93" fmla="*/ 373061 f87 1"/>
              <a:gd name="f94" fmla="*/ 102626 f86 1"/>
              <a:gd name="f95" fmla="*/ 339997 f87 1"/>
              <a:gd name="f96" fmla="*/ 424780 f86 1"/>
              <a:gd name="f97" fmla="*/ 177855 f87 1"/>
              <a:gd name="f98" fmla="*/ 601341 f86 1"/>
              <a:gd name="f99" fmla="*/ 89321 f87 1"/>
              <a:gd name="f100" fmla="*/ 672167 f86 1"/>
              <a:gd name="f101" fmla="*/ 23337 f87 1"/>
              <a:gd name="f102" fmla="*/ 814832 f86 1"/>
              <a:gd name="f103" fmla="*/ 19723 f87 1"/>
              <a:gd name="f104" fmla="*/ 821879 f86 1"/>
              <a:gd name="f105" fmla="*/ 12134 f87 1"/>
              <a:gd name="f106" fmla="*/ 805871 f86 1"/>
              <a:gd name="f107" fmla="*/ 139442 f87 1"/>
              <a:gd name="f108" fmla="*/ 412674 f86 1"/>
              <a:gd name="f109" fmla="*/ 234046 f87 1"/>
              <a:gd name="f110" fmla="*/ 339173 f86 1"/>
              <a:gd name="f111" fmla="*/ 336709 f87 1"/>
              <a:gd name="f112" fmla="*/ 120586 f86 1"/>
              <a:gd name="f113" fmla="*/ 318135 f87 1"/>
              <a:gd name="f114" fmla="*/ 24175 f86 1"/>
              <a:gd name="f115" fmla="*/ 313112 f87 1"/>
              <a:gd name="f116" fmla="+- f88 0 f1"/>
              <a:gd name="f117" fmla="*/ f91 1 394433"/>
              <a:gd name="f118" fmla="*/ f92 1 821878"/>
              <a:gd name="f119" fmla="*/ f93 1 394433"/>
              <a:gd name="f120" fmla="*/ f94 1 821878"/>
              <a:gd name="f121" fmla="*/ f95 1 394433"/>
              <a:gd name="f122" fmla="*/ f96 1 821878"/>
              <a:gd name="f123" fmla="*/ f97 1 394433"/>
              <a:gd name="f124" fmla="*/ f98 1 821878"/>
              <a:gd name="f125" fmla="*/ f99 1 394433"/>
              <a:gd name="f126" fmla="*/ f100 1 821878"/>
              <a:gd name="f127" fmla="*/ f101 1 394433"/>
              <a:gd name="f128" fmla="*/ f102 1 821878"/>
              <a:gd name="f129" fmla="*/ f103 1 394433"/>
              <a:gd name="f130" fmla="*/ f104 1 821878"/>
              <a:gd name="f131" fmla="*/ f105 1 394433"/>
              <a:gd name="f132" fmla="*/ f106 1 821878"/>
              <a:gd name="f133" fmla="*/ f107 1 394433"/>
              <a:gd name="f134" fmla="*/ f108 1 821878"/>
              <a:gd name="f135" fmla="*/ f109 1 394433"/>
              <a:gd name="f136" fmla="*/ f110 1 821878"/>
              <a:gd name="f137" fmla="*/ f111 1 394433"/>
              <a:gd name="f138" fmla="*/ f112 1 821878"/>
              <a:gd name="f139" fmla="*/ f113 1 394433"/>
              <a:gd name="f140" fmla="*/ f114 1 821878"/>
              <a:gd name="f141" fmla="*/ f115 1 394433"/>
              <a:gd name="f142" fmla="*/ f82 1 f89"/>
              <a:gd name="f143" fmla="*/ f83 1 f89"/>
              <a:gd name="f144" fmla="*/ f82 1 f90"/>
              <a:gd name="f145" fmla="*/ f84 1 f90"/>
              <a:gd name="f146" fmla="*/ f117 1 f89"/>
              <a:gd name="f147" fmla="*/ f118 1 f90"/>
              <a:gd name="f148" fmla="*/ f119 1 f89"/>
              <a:gd name="f149" fmla="*/ f120 1 f90"/>
              <a:gd name="f150" fmla="*/ f121 1 f89"/>
              <a:gd name="f151" fmla="*/ f122 1 f90"/>
              <a:gd name="f152" fmla="*/ f123 1 f89"/>
              <a:gd name="f153" fmla="*/ f124 1 f90"/>
              <a:gd name="f154" fmla="*/ f125 1 f89"/>
              <a:gd name="f155" fmla="*/ f126 1 f90"/>
              <a:gd name="f156" fmla="*/ f127 1 f89"/>
              <a:gd name="f157" fmla="*/ f128 1 f90"/>
              <a:gd name="f158" fmla="*/ f129 1 f89"/>
              <a:gd name="f159" fmla="*/ f130 1 f90"/>
              <a:gd name="f160" fmla="*/ f131 1 f89"/>
              <a:gd name="f161" fmla="*/ f132 1 f90"/>
              <a:gd name="f162" fmla="*/ f133 1 f89"/>
              <a:gd name="f163" fmla="*/ f134 1 f90"/>
              <a:gd name="f164" fmla="*/ f135 1 f89"/>
              <a:gd name="f165" fmla="*/ f136 1 f90"/>
              <a:gd name="f166" fmla="*/ f137 1 f89"/>
              <a:gd name="f167" fmla="*/ f138 1 f90"/>
              <a:gd name="f168" fmla="*/ f139 1 f89"/>
              <a:gd name="f169" fmla="*/ f140 1 f90"/>
              <a:gd name="f170" fmla="*/ f141 1 f89"/>
              <a:gd name="f171" fmla="*/ f142 f80 1"/>
              <a:gd name="f172" fmla="*/ f143 f80 1"/>
              <a:gd name="f173" fmla="*/ f145 f81 1"/>
              <a:gd name="f174" fmla="*/ f144 f81 1"/>
              <a:gd name="f175" fmla="*/ f146 f80 1"/>
              <a:gd name="f176" fmla="*/ f147 f81 1"/>
              <a:gd name="f177" fmla="*/ f148 f80 1"/>
              <a:gd name="f178" fmla="*/ f149 f81 1"/>
              <a:gd name="f179" fmla="*/ f150 f80 1"/>
              <a:gd name="f180" fmla="*/ f151 f81 1"/>
              <a:gd name="f181" fmla="*/ f152 f80 1"/>
              <a:gd name="f182" fmla="*/ f153 f81 1"/>
              <a:gd name="f183" fmla="*/ f154 f80 1"/>
              <a:gd name="f184" fmla="*/ f155 f81 1"/>
              <a:gd name="f185" fmla="*/ f156 f80 1"/>
              <a:gd name="f186" fmla="*/ f157 f81 1"/>
              <a:gd name="f187" fmla="*/ f158 f80 1"/>
              <a:gd name="f188" fmla="*/ f159 f81 1"/>
              <a:gd name="f189" fmla="*/ f160 f80 1"/>
              <a:gd name="f190" fmla="*/ f161 f81 1"/>
              <a:gd name="f191" fmla="*/ f162 f80 1"/>
              <a:gd name="f192" fmla="*/ f163 f81 1"/>
              <a:gd name="f193" fmla="*/ f164 f80 1"/>
              <a:gd name="f194" fmla="*/ f165 f81 1"/>
              <a:gd name="f195" fmla="*/ f166 f80 1"/>
              <a:gd name="f196" fmla="*/ f167 f81 1"/>
              <a:gd name="f197" fmla="*/ f168 f80 1"/>
              <a:gd name="f198" fmla="*/ f169 f81 1"/>
              <a:gd name="f199" fmla="*/ f170 f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6">
                <a:pos x="f175" y="f176"/>
              </a:cxn>
              <a:cxn ang="f116">
                <a:pos x="f177" y="f178"/>
              </a:cxn>
              <a:cxn ang="f116">
                <a:pos x="f179" y="f180"/>
              </a:cxn>
              <a:cxn ang="f116">
                <a:pos x="f181" y="f182"/>
              </a:cxn>
              <a:cxn ang="f116">
                <a:pos x="f183" y="f184"/>
              </a:cxn>
              <a:cxn ang="f116">
                <a:pos x="f185" y="f186"/>
              </a:cxn>
              <a:cxn ang="f116">
                <a:pos x="f187" y="f188"/>
              </a:cxn>
              <a:cxn ang="f116">
                <a:pos x="f189" y="f190"/>
              </a:cxn>
              <a:cxn ang="f116">
                <a:pos x="f191" y="f192"/>
              </a:cxn>
              <a:cxn ang="f116">
                <a:pos x="f193" y="f194"/>
              </a:cxn>
              <a:cxn ang="f116">
                <a:pos x="f195" y="f196"/>
              </a:cxn>
              <a:cxn ang="f116">
                <a:pos x="f197" y="f198"/>
              </a:cxn>
              <a:cxn ang="f116">
                <a:pos x="f199" y="f176"/>
              </a:cxn>
            </a:cxnLst>
            <a:rect l="f171" t="f174" r="f172" b="f173"/>
            <a:pathLst>
              <a:path w="394433" h="821878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7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5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Forma libre: forma 282">
            <a:extLst>
              <a:ext uri="{FF2B5EF4-FFF2-40B4-BE49-F238E27FC236}">
                <a16:creationId xmlns:a16="http://schemas.microsoft.com/office/drawing/2014/main" id="{DA0A9685-9875-4835-A120-70068CE655F6}"/>
              </a:ext>
            </a:extLst>
          </p:cNvPr>
          <p:cNvSpPr/>
          <p:nvPr/>
        </p:nvSpPr>
        <p:spPr>
          <a:xfrm>
            <a:off x="4589364" y="1688640"/>
            <a:ext cx="360584" cy="7149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0583"/>
              <a:gd name="f7" fmla="val 714952"/>
              <a:gd name="f8" fmla="val 93008"/>
              <a:gd name="f9" fmla="val 79963"/>
              <a:gd name="f10" fmla="val 706352"/>
              <a:gd name="f11" fmla="val 71362"/>
              <a:gd name="f12" fmla="val 695403"/>
              <a:gd name="f13" fmla="val 63015"/>
              <a:gd name="f14" fmla="val 684490"/>
              <a:gd name="f15" fmla="val -36612"/>
              <a:gd name="f16" fmla="val 553858"/>
              <a:gd name="f17" fmla="val -15906"/>
              <a:gd name="f18" fmla="val 368660"/>
              <a:gd name="f19" fmla="val 109558"/>
              <a:gd name="f20" fmla="val 262131"/>
              <a:gd name="f21" fmla="val 141719"/>
              <a:gd name="f22" fmla="val 234848"/>
              <a:gd name="f23" fmla="val 176627"/>
              <a:gd name="f24" fmla="val 211396"/>
              <a:gd name="f25" fmla="val 210233"/>
              <a:gd name="f26" fmla="val 186137"/>
              <a:gd name="f27" fmla="val 234372"/>
              <a:gd name="f28" fmla="val 168033"/>
              <a:gd name="f29" fmla="val 258258"/>
              <a:gd name="f30" fmla="val 149676"/>
              <a:gd name="f31" fmla="val 278928"/>
              <a:gd name="f32" fmla="val 127524"/>
              <a:gd name="f33" fmla="val 311523"/>
              <a:gd name="f34" fmla="val 92617"/>
              <a:gd name="f35" fmla="val 333710"/>
              <a:gd name="f36" fmla="val 53156"/>
              <a:gd name="f37" fmla="val 333024"/>
              <a:gd name="f38" fmla="val 3686"/>
              <a:gd name="f39" fmla="val 2529"/>
              <a:gd name="f40" fmla="val 334252"/>
              <a:gd name="f41" fmla="val 1373"/>
              <a:gd name="f42" fmla="val 335011"/>
              <a:gd name="f43" fmla="val 341407"/>
              <a:gd name="f44" fmla="val 578"/>
              <a:gd name="f45" fmla="val 341985"/>
              <a:gd name="f46" fmla="val 6288"/>
              <a:gd name="f47" fmla="val 343431"/>
              <a:gd name="f48" fmla="val 10516"/>
              <a:gd name="f49" fmla="val 377688"/>
              <a:gd name="f50" fmla="val 111155"/>
              <a:gd name="f51" fmla="val 360523"/>
              <a:gd name="f52" fmla="val 202470"/>
              <a:gd name="f53" fmla="val 292913"/>
              <a:gd name="f54" fmla="val 284174"/>
              <a:gd name="f55" fmla="val 269388"/>
              <a:gd name="f56" fmla="val 312613"/>
              <a:gd name="f57" fmla="val 239612"/>
              <a:gd name="f58" fmla="val 333608"/>
              <a:gd name="f59" fmla="val 207704"/>
              <a:gd name="f60" fmla="val 351785"/>
              <a:gd name="f61" fmla="val 190647"/>
              <a:gd name="f62" fmla="val 361505"/>
              <a:gd name="f63" fmla="val 173772"/>
              <a:gd name="f64" fmla="val 371515"/>
              <a:gd name="f65" fmla="val 157330"/>
              <a:gd name="f66" fmla="val 382211"/>
              <a:gd name="f67" fmla="val 110534"/>
              <a:gd name="f68" fmla="val 412674"/>
              <a:gd name="f69" fmla="val 84588"/>
              <a:gd name="f70" fmla="val 456362"/>
              <a:gd name="f71" fmla="val 74615"/>
              <a:gd name="f72" fmla="val 510928"/>
              <a:gd name="f73" fmla="val 66231"/>
              <a:gd name="f74" fmla="val 556857"/>
              <a:gd name="f75" fmla="val 72591"/>
              <a:gd name="f76" fmla="val 601666"/>
              <a:gd name="f77" fmla="val 81444"/>
              <a:gd name="f78" fmla="val 646474"/>
              <a:gd name="f79" fmla="val 84696"/>
              <a:gd name="f80" fmla="val 662952"/>
              <a:gd name="f81" fmla="val 89250"/>
              <a:gd name="f82" fmla="val 679178"/>
              <a:gd name="f83" fmla="val 93189"/>
              <a:gd name="f84" fmla="val 695547"/>
              <a:gd name="f85" fmla="val 94489"/>
              <a:gd name="f86" fmla="val 700895"/>
              <a:gd name="f87" fmla="val 97127"/>
              <a:gd name="f88" fmla="val 706171"/>
              <a:gd name="f89" fmla="val 93044"/>
              <a:gd name="f90" fmla="val 714916"/>
              <a:gd name="f91" fmla="+- 0 0 -90"/>
              <a:gd name="f92" fmla="*/ f3 1 360583"/>
              <a:gd name="f93" fmla="*/ f4 1 714952"/>
              <a:gd name="f94" fmla="val f5"/>
              <a:gd name="f95" fmla="val f6"/>
              <a:gd name="f96" fmla="val f7"/>
              <a:gd name="f97" fmla="*/ f91 f0 1"/>
              <a:gd name="f98" fmla="+- f96 0 f94"/>
              <a:gd name="f99" fmla="+- f95 0 f94"/>
              <a:gd name="f100" fmla="*/ f97 1 f2"/>
              <a:gd name="f101" fmla="*/ f99 1 360583"/>
              <a:gd name="f102" fmla="*/ f98 1 714952"/>
              <a:gd name="f103" fmla="*/ 93008 f99 1"/>
              <a:gd name="f104" fmla="*/ 714952 f98 1"/>
              <a:gd name="f105" fmla="*/ 63015 f99 1"/>
              <a:gd name="f106" fmla="*/ 684490 f98 1"/>
              <a:gd name="f107" fmla="*/ 109558 f99 1"/>
              <a:gd name="f108" fmla="*/ 262131 f98 1"/>
              <a:gd name="f109" fmla="*/ 210233 f99 1"/>
              <a:gd name="f110" fmla="*/ 186137 f98 1"/>
              <a:gd name="f111" fmla="*/ 278928 f99 1"/>
              <a:gd name="f112" fmla="*/ 127524 f98 1"/>
              <a:gd name="f113" fmla="*/ 333024 f99 1"/>
              <a:gd name="f114" fmla="*/ 3686 f98 1"/>
              <a:gd name="f115" fmla="*/ 335011 f99 1"/>
              <a:gd name="f116" fmla="*/ 0 f98 1"/>
              <a:gd name="f117" fmla="*/ 343431 f99 1"/>
              <a:gd name="f118" fmla="*/ 10516 f98 1"/>
              <a:gd name="f119" fmla="*/ 292913 f99 1"/>
              <a:gd name="f120" fmla="*/ 284174 f98 1"/>
              <a:gd name="f121" fmla="*/ 207704 f99 1"/>
              <a:gd name="f122" fmla="*/ 351785 f98 1"/>
              <a:gd name="f123" fmla="*/ 157330 f99 1"/>
              <a:gd name="f124" fmla="*/ 382211 f98 1"/>
              <a:gd name="f125" fmla="*/ 74615 f99 1"/>
              <a:gd name="f126" fmla="*/ 510928 f98 1"/>
              <a:gd name="f127" fmla="*/ 81444 f99 1"/>
              <a:gd name="f128" fmla="*/ 646474 f98 1"/>
              <a:gd name="f129" fmla="*/ 93189 f99 1"/>
              <a:gd name="f130" fmla="*/ 695547 f98 1"/>
              <a:gd name="f131" fmla="*/ 93044 f99 1"/>
              <a:gd name="f132" fmla="*/ 714916 f98 1"/>
              <a:gd name="f133" fmla="+- f100 0 f1"/>
              <a:gd name="f134" fmla="*/ f103 1 360583"/>
              <a:gd name="f135" fmla="*/ f104 1 714952"/>
              <a:gd name="f136" fmla="*/ f105 1 360583"/>
              <a:gd name="f137" fmla="*/ f106 1 714952"/>
              <a:gd name="f138" fmla="*/ f107 1 360583"/>
              <a:gd name="f139" fmla="*/ f108 1 714952"/>
              <a:gd name="f140" fmla="*/ f109 1 360583"/>
              <a:gd name="f141" fmla="*/ f110 1 714952"/>
              <a:gd name="f142" fmla="*/ f111 1 360583"/>
              <a:gd name="f143" fmla="*/ f112 1 714952"/>
              <a:gd name="f144" fmla="*/ f113 1 360583"/>
              <a:gd name="f145" fmla="*/ f114 1 714952"/>
              <a:gd name="f146" fmla="*/ f115 1 360583"/>
              <a:gd name="f147" fmla="*/ f116 1 714952"/>
              <a:gd name="f148" fmla="*/ f117 1 360583"/>
              <a:gd name="f149" fmla="*/ f118 1 714952"/>
              <a:gd name="f150" fmla="*/ f119 1 360583"/>
              <a:gd name="f151" fmla="*/ f120 1 714952"/>
              <a:gd name="f152" fmla="*/ f121 1 360583"/>
              <a:gd name="f153" fmla="*/ f122 1 714952"/>
              <a:gd name="f154" fmla="*/ f123 1 360583"/>
              <a:gd name="f155" fmla="*/ f124 1 714952"/>
              <a:gd name="f156" fmla="*/ f125 1 360583"/>
              <a:gd name="f157" fmla="*/ f126 1 714952"/>
              <a:gd name="f158" fmla="*/ f127 1 360583"/>
              <a:gd name="f159" fmla="*/ f128 1 714952"/>
              <a:gd name="f160" fmla="*/ f129 1 360583"/>
              <a:gd name="f161" fmla="*/ f130 1 714952"/>
              <a:gd name="f162" fmla="*/ f131 1 360583"/>
              <a:gd name="f163" fmla="*/ f132 1 714952"/>
              <a:gd name="f164" fmla="*/ f94 1 f101"/>
              <a:gd name="f165" fmla="*/ f95 1 f101"/>
              <a:gd name="f166" fmla="*/ f94 1 f102"/>
              <a:gd name="f167" fmla="*/ f96 1 f102"/>
              <a:gd name="f168" fmla="*/ f134 1 f101"/>
              <a:gd name="f169" fmla="*/ f135 1 f102"/>
              <a:gd name="f170" fmla="*/ f136 1 f101"/>
              <a:gd name="f171" fmla="*/ f137 1 f102"/>
              <a:gd name="f172" fmla="*/ f138 1 f101"/>
              <a:gd name="f173" fmla="*/ f139 1 f102"/>
              <a:gd name="f174" fmla="*/ f140 1 f101"/>
              <a:gd name="f175" fmla="*/ f141 1 f102"/>
              <a:gd name="f176" fmla="*/ f142 1 f101"/>
              <a:gd name="f177" fmla="*/ f143 1 f102"/>
              <a:gd name="f178" fmla="*/ f144 1 f101"/>
              <a:gd name="f179" fmla="*/ f145 1 f102"/>
              <a:gd name="f180" fmla="*/ f146 1 f101"/>
              <a:gd name="f181" fmla="*/ f147 1 f102"/>
              <a:gd name="f182" fmla="*/ f148 1 f101"/>
              <a:gd name="f183" fmla="*/ f149 1 f102"/>
              <a:gd name="f184" fmla="*/ f150 1 f101"/>
              <a:gd name="f185" fmla="*/ f151 1 f102"/>
              <a:gd name="f186" fmla="*/ f152 1 f101"/>
              <a:gd name="f187" fmla="*/ f153 1 f102"/>
              <a:gd name="f188" fmla="*/ f154 1 f101"/>
              <a:gd name="f189" fmla="*/ f155 1 f102"/>
              <a:gd name="f190" fmla="*/ f156 1 f101"/>
              <a:gd name="f191" fmla="*/ f157 1 f102"/>
              <a:gd name="f192" fmla="*/ f158 1 f101"/>
              <a:gd name="f193" fmla="*/ f159 1 f102"/>
              <a:gd name="f194" fmla="*/ f160 1 f101"/>
              <a:gd name="f195" fmla="*/ f161 1 f102"/>
              <a:gd name="f196" fmla="*/ f162 1 f101"/>
              <a:gd name="f197" fmla="*/ f163 1 f102"/>
              <a:gd name="f198" fmla="*/ f164 f92 1"/>
              <a:gd name="f199" fmla="*/ f165 f92 1"/>
              <a:gd name="f200" fmla="*/ f167 f93 1"/>
              <a:gd name="f201" fmla="*/ f166 f93 1"/>
              <a:gd name="f202" fmla="*/ f168 f92 1"/>
              <a:gd name="f203" fmla="*/ f169 f93 1"/>
              <a:gd name="f204" fmla="*/ f170 f92 1"/>
              <a:gd name="f205" fmla="*/ f171 f93 1"/>
              <a:gd name="f206" fmla="*/ f172 f92 1"/>
              <a:gd name="f207" fmla="*/ f173 f93 1"/>
              <a:gd name="f208" fmla="*/ f174 f92 1"/>
              <a:gd name="f209" fmla="*/ f175 f93 1"/>
              <a:gd name="f210" fmla="*/ f176 f92 1"/>
              <a:gd name="f211" fmla="*/ f177 f93 1"/>
              <a:gd name="f212" fmla="*/ f178 f92 1"/>
              <a:gd name="f213" fmla="*/ f179 f93 1"/>
              <a:gd name="f214" fmla="*/ f180 f92 1"/>
              <a:gd name="f215" fmla="*/ f181 f93 1"/>
              <a:gd name="f216" fmla="*/ f182 f92 1"/>
              <a:gd name="f217" fmla="*/ f183 f93 1"/>
              <a:gd name="f218" fmla="*/ f184 f92 1"/>
              <a:gd name="f219" fmla="*/ f185 f93 1"/>
              <a:gd name="f220" fmla="*/ f186 f92 1"/>
              <a:gd name="f221" fmla="*/ f187 f93 1"/>
              <a:gd name="f222" fmla="*/ f188 f92 1"/>
              <a:gd name="f223" fmla="*/ f189 f93 1"/>
              <a:gd name="f224" fmla="*/ f190 f92 1"/>
              <a:gd name="f225" fmla="*/ f191 f93 1"/>
              <a:gd name="f226" fmla="*/ f192 f92 1"/>
              <a:gd name="f227" fmla="*/ f193 f93 1"/>
              <a:gd name="f228" fmla="*/ f194 f92 1"/>
              <a:gd name="f229" fmla="*/ f195 f93 1"/>
              <a:gd name="f230" fmla="*/ f196 f92 1"/>
              <a:gd name="f231" fmla="*/ f197 f9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3">
                <a:pos x="f202" y="f203"/>
              </a:cxn>
              <a:cxn ang="f133">
                <a:pos x="f204" y="f205"/>
              </a:cxn>
              <a:cxn ang="f133">
                <a:pos x="f206" y="f207"/>
              </a:cxn>
              <a:cxn ang="f133">
                <a:pos x="f208" y="f209"/>
              </a:cxn>
              <a:cxn ang="f133">
                <a:pos x="f210" y="f211"/>
              </a:cxn>
              <a:cxn ang="f133">
                <a:pos x="f212" y="f213"/>
              </a:cxn>
              <a:cxn ang="f133">
                <a:pos x="f214" y="f215"/>
              </a:cxn>
              <a:cxn ang="f133">
                <a:pos x="f216" y="f217"/>
              </a:cxn>
              <a:cxn ang="f133">
                <a:pos x="f218" y="f219"/>
              </a:cxn>
              <a:cxn ang="f133">
                <a:pos x="f220" y="f221"/>
              </a:cxn>
              <a:cxn ang="f133">
                <a:pos x="f222" y="f223"/>
              </a:cxn>
              <a:cxn ang="f133">
                <a:pos x="f224" y="f225"/>
              </a:cxn>
              <a:cxn ang="f133">
                <a:pos x="f226" y="f227"/>
              </a:cxn>
              <a:cxn ang="f133">
                <a:pos x="f228" y="f229"/>
              </a:cxn>
              <a:cxn ang="f133">
                <a:pos x="f230" y="f231"/>
              </a:cxn>
            </a:cxnLst>
            <a:rect l="f198" t="f201" r="f199" b="f200"/>
            <a:pathLst>
              <a:path w="360583" h="714952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7" y="f39"/>
                  <a:pt x="f40" y="f41"/>
                  <a:pt x="f42" y="f5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7" name="Forma libre: forma 283">
            <a:extLst>
              <a:ext uri="{FF2B5EF4-FFF2-40B4-BE49-F238E27FC236}">
                <a16:creationId xmlns:a16="http://schemas.microsoft.com/office/drawing/2014/main" id="{1B406239-C5D1-4438-BFC1-CC08261FEDE6}"/>
              </a:ext>
            </a:extLst>
          </p:cNvPr>
          <p:cNvSpPr/>
          <p:nvPr/>
        </p:nvSpPr>
        <p:spPr>
          <a:xfrm>
            <a:off x="6664869" y="4090577"/>
            <a:ext cx="328607" cy="7203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8605"/>
              <a:gd name="f7" fmla="val 720301"/>
              <a:gd name="f8" fmla="val 161454"/>
              <a:gd name="f9" fmla="val 380546"/>
              <a:gd name="f10" fmla="val 182304"/>
              <a:gd name="f11" fmla="val 363201"/>
              <a:gd name="f12" fmla="val 205612"/>
              <a:gd name="f13" fmla="val 349614"/>
              <a:gd name="f14" fmla="val 229968"/>
              <a:gd name="f15" fmla="val 336135"/>
              <a:gd name="f16" fmla="val 235605"/>
              <a:gd name="f17" fmla="val 345603"/>
              <a:gd name="f18" fmla="val 229751"/>
              <a:gd name="f19" fmla="val 351276"/>
              <a:gd name="f20" fmla="val 227113"/>
              <a:gd name="f21" fmla="val 357022"/>
              <a:gd name="f22" fmla="val 201420"/>
              <a:gd name="f23" fmla="val 412346"/>
              <a:gd name="f24" fmla="val 164778"/>
              <a:gd name="f25" fmla="val 459937"/>
              <a:gd name="f26" fmla="val 123077"/>
              <a:gd name="f27" fmla="val 503915"/>
              <a:gd name="f28" fmla="val 113935"/>
              <a:gd name="f29" fmla="val 513563"/>
              <a:gd name="f30" fmla="val 104612"/>
              <a:gd name="f31" fmla="val 523139"/>
              <a:gd name="f32" fmla="val 94674"/>
              <a:gd name="f33" fmla="val 531993"/>
              <a:gd name="f34" fmla="val 86977"/>
              <a:gd name="f35" fmla="val 538858"/>
              <a:gd name="f36" fmla="val 82388"/>
              <a:gd name="f37" fmla="val 536726"/>
              <a:gd name="f38" fmla="val 81377"/>
              <a:gd name="f39" fmla="val 526139"/>
              <a:gd name="f40" fmla="val 80690"/>
              <a:gd name="f41" fmla="val 519200"/>
              <a:gd name="f42" fmla="val 80834"/>
              <a:gd name="f43" fmla="val 512118"/>
              <a:gd name="f44" fmla="val 81268"/>
              <a:gd name="f45" fmla="val 505143"/>
              <a:gd name="f46" fmla="val 85640"/>
              <a:gd name="f47" fmla="val 432329"/>
              <a:gd name="f48" fmla="val 93229"/>
              <a:gd name="f49" fmla="val 359948"/>
              <a:gd name="f50" fmla="val 112345"/>
              <a:gd name="f51" fmla="val 289230"/>
              <a:gd name="f52" fmla="val 112887"/>
              <a:gd name="f53" fmla="val 287243"/>
              <a:gd name="f54" fmla="val 112959"/>
              <a:gd name="f55" fmla="val 285111"/>
              <a:gd name="f56" fmla="val 113285"/>
              <a:gd name="f57" fmla="val 282726"/>
              <a:gd name="f58" fmla="val 105624"/>
              <a:gd name="f59" fmla="val 284749"/>
              <a:gd name="f60" fmla="val 106491"/>
              <a:gd name="f61" fmla="val 292049"/>
              <a:gd name="f62" fmla="val 104793"/>
              <a:gd name="f63" fmla="val 296819"/>
              <a:gd name="f64" fmla="val 74294"/>
              <a:gd name="f65" fmla="val 381486"/>
              <a:gd name="f66" fmla="val 57780"/>
              <a:gd name="f67" fmla="val 468393"/>
              <a:gd name="f68" fmla="val 65440"/>
              <a:gd name="f69" fmla="val 558733"/>
              <a:gd name="f70" fmla="val 67753"/>
              <a:gd name="f71" fmla="val 585907"/>
              <a:gd name="f72" fmla="val 72343"/>
              <a:gd name="f73" fmla="val 612901"/>
              <a:gd name="f74" fmla="val 75920"/>
              <a:gd name="f75" fmla="val 639967"/>
              <a:gd name="f76" fmla="val 76860"/>
              <a:gd name="f77" fmla="val 646941"/>
              <a:gd name="f78" fmla="val 78738"/>
              <a:gd name="f79" fmla="val 654277"/>
              <a:gd name="f80" fmla="val 75161"/>
              <a:gd name="f81" fmla="val 660637"/>
              <a:gd name="f82" fmla="val 64501"/>
              <a:gd name="f83" fmla="val 679536"/>
              <a:gd name="f84" fmla="val 53263"/>
              <a:gd name="f85" fmla="val 698110"/>
              <a:gd name="f86" fmla="val 42097"/>
              <a:gd name="f87" fmla="val 716757"/>
              <a:gd name="f88" fmla="val 40651"/>
              <a:gd name="f89" fmla="val 719141"/>
              <a:gd name="f90" fmla="val 38302"/>
              <a:gd name="f91" fmla="val 721056"/>
              <a:gd name="f92" fmla="val 35195"/>
              <a:gd name="f93" fmla="val 720008"/>
              <a:gd name="f94" fmla="val 32051"/>
              <a:gd name="f95" fmla="val 718961"/>
              <a:gd name="f96" fmla="val 31328"/>
              <a:gd name="f97" fmla="val 715889"/>
              <a:gd name="f98" fmla="val 31220"/>
              <a:gd name="f99" fmla="val 713179"/>
              <a:gd name="f100" fmla="val 31003"/>
              <a:gd name="f101" fmla="val 707614"/>
              <a:gd name="f102" fmla="val 31039"/>
              <a:gd name="f103" fmla="val 701977"/>
              <a:gd name="f104" fmla="val 31545"/>
              <a:gd name="f105" fmla="val 696412"/>
              <a:gd name="f106" fmla="val 35086"/>
              <a:gd name="f107" fmla="val 659372"/>
              <a:gd name="f108" fmla="val 35267"/>
              <a:gd name="f109" fmla="val 622261"/>
              <a:gd name="f110" fmla="val 34652"/>
              <a:gd name="f111" fmla="val 585113"/>
              <a:gd name="f112" fmla="val 34327"/>
              <a:gd name="f113" fmla="val 565996"/>
              <a:gd name="f114" fmla="val 30424"/>
              <a:gd name="f115" fmla="val 547639"/>
              <a:gd name="f116" fmla="val 23956"/>
              <a:gd name="f117" fmla="val 529644"/>
              <a:gd name="f118" fmla="val -1773"/>
              <a:gd name="f119" fmla="val 457986"/>
              <a:gd name="f120" fmla="val -6687"/>
              <a:gd name="f121" fmla="val 384810"/>
              <a:gd name="f122" fmla="val 8779"/>
              <a:gd name="f123" fmla="val 310261"/>
              <a:gd name="f124" fmla="val 9755"/>
              <a:gd name="f125" fmla="val 305455"/>
              <a:gd name="f126" fmla="val 11092"/>
              <a:gd name="f127" fmla="val 300722"/>
              <a:gd name="f128" fmla="val 12682"/>
              <a:gd name="f129" fmla="val 296096"/>
              <a:gd name="f130" fmla="val 13260"/>
              <a:gd name="f131" fmla="val 294398"/>
              <a:gd name="f132" fmla="val 15139"/>
              <a:gd name="f133" fmla="val 293169"/>
              <a:gd name="f134" fmla="val 17705"/>
              <a:gd name="f135" fmla="val 290278"/>
              <a:gd name="f136" fmla="val 27172"/>
              <a:gd name="f137" fmla="val 307913"/>
              <a:gd name="f138" fmla="val 25329"/>
              <a:gd name="f139" fmla="val 327571"/>
              <a:gd name="f140" fmla="val 33315"/>
              <a:gd name="f141" fmla="val 347048"/>
              <a:gd name="f142" fmla="val 316477"/>
              <a:gd name="f143" fmla="val 34110"/>
              <a:gd name="f144" fmla="val 288652"/>
              <a:gd name="f145" fmla="val 33063"/>
              <a:gd name="f146" fmla="val 260900"/>
              <a:gd name="f147" fmla="val 32267"/>
              <a:gd name="f148" fmla="val 240483"/>
              <a:gd name="f149" fmla="val 37037"/>
              <a:gd name="f150" fmla="val 222306"/>
              <a:gd name="f151" fmla="val 47083"/>
              <a:gd name="f152" fmla="val 204780"/>
              <a:gd name="f153" fmla="val 55467"/>
              <a:gd name="f154" fmla="val 190181"/>
              <a:gd name="f155" fmla="val 62152"/>
              <a:gd name="f156" fmla="val 173667"/>
              <a:gd name="f157" fmla="val 74330"/>
              <a:gd name="f158" fmla="val 162609"/>
              <a:gd name="f159" fmla="val 86146"/>
              <a:gd name="f160" fmla="val 151913"/>
              <a:gd name="f161" fmla="val 93627"/>
              <a:gd name="f162" fmla="val 139085"/>
              <a:gd name="f163" fmla="val 103130"/>
              <a:gd name="f164" fmla="val 127160"/>
              <a:gd name="f165" fmla="val 121849"/>
              <a:gd name="f166" fmla="val 103599"/>
              <a:gd name="f167" fmla="val 144578"/>
              <a:gd name="f168" fmla="val 83471"/>
              <a:gd name="f169" fmla="val 169476"/>
              <a:gd name="f170" fmla="val 66162"/>
              <a:gd name="f171" fmla="val 172295"/>
              <a:gd name="f172" fmla="val 64211"/>
              <a:gd name="f173" fmla="val 175258"/>
              <a:gd name="f174" fmla="val 62079"/>
              <a:gd name="f175" fmla="val 180823"/>
              <a:gd name="f176" fmla="val 65078"/>
              <a:gd name="f177" fmla="val 179666"/>
              <a:gd name="f178" fmla="val 77762"/>
              <a:gd name="f179" fmla="val 170127"/>
              <a:gd name="f180" fmla="val 88241"/>
              <a:gd name="f181" fmla="val 169693"/>
              <a:gd name="f182" fmla="val 102407"/>
              <a:gd name="f183" fmla="val 176667"/>
              <a:gd name="f184" fmla="val 90482"/>
              <a:gd name="f185" fmla="val 184292"/>
              <a:gd name="f186" fmla="val 78882"/>
              <a:gd name="f187" fmla="val 190543"/>
              <a:gd name="f188" fmla="val 66596"/>
              <a:gd name="f189" fmla="val 199578"/>
              <a:gd name="f190" fmla="val 48817"/>
              <a:gd name="f191" fmla="val 213381"/>
              <a:gd name="f192" fmla="val 37217"/>
              <a:gd name="f193" fmla="val 231594"/>
              <a:gd name="f194" fmla="val 29484"/>
              <a:gd name="f195" fmla="val 258768"/>
              <a:gd name="f196" fmla="val 17957"/>
              <a:gd name="f197" fmla="val 286196"/>
              <a:gd name="f198" fmla="val 7550"/>
              <a:gd name="f199" fmla="val 315141"/>
              <a:gd name="f200" fmla="val 1406"/>
              <a:gd name="f201" fmla="val 319766"/>
              <a:gd name="f202" fmla="val 431"/>
              <a:gd name="f203" fmla="val 324464"/>
              <a:gd name="f204" fmla="val -1484"/>
              <a:gd name="f205" fmla="val 328367"/>
              <a:gd name="f206" fmla="val 2021"/>
              <a:gd name="f207" fmla="val 329306"/>
              <a:gd name="f208" fmla="val 6068"/>
              <a:gd name="f209" fmla="val 327318"/>
              <a:gd name="f210" fmla="val 8128"/>
              <a:gd name="f211" fmla="val 325187"/>
              <a:gd name="f212" fmla="val 9935"/>
              <a:gd name="f213" fmla="val 300216"/>
              <a:gd name="f214" fmla="val 31147"/>
              <a:gd name="f215" fmla="val 285220"/>
              <a:gd name="f216" fmla="val 58538"/>
              <a:gd name="f217" fmla="val 277089"/>
              <a:gd name="f218" fmla="val 89687"/>
              <a:gd name="f219" fmla="val 274054"/>
              <a:gd name="f220" fmla="val 101395"/>
              <a:gd name="f221" fmla="val 268345"/>
              <a:gd name="f222" fmla="val 109453"/>
              <a:gd name="f223" fmla="val 258082"/>
              <a:gd name="f224" fmla="val 115813"/>
              <a:gd name="f225" fmla="val 242724"/>
              <a:gd name="f226" fmla="val 125317"/>
              <a:gd name="f227" fmla="val 228703"/>
              <a:gd name="f228" fmla="val 136664"/>
              <a:gd name="f229" fmla="val 218115"/>
              <a:gd name="f230" fmla="val 152166"/>
              <a:gd name="f231" fmla="val 227583"/>
              <a:gd name="f232" fmla="val 146746"/>
              <a:gd name="f233" fmla="val 236798"/>
              <a:gd name="f234" fmla="val 140711"/>
              <a:gd name="f235" fmla="val 246627"/>
              <a:gd name="f236" fmla="val 135977"/>
              <a:gd name="f237" fmla="val 262888"/>
              <a:gd name="f238" fmla="val 128136"/>
              <a:gd name="f239" fmla="val 266212"/>
              <a:gd name="f240" fmla="val 130629"/>
              <a:gd name="f241" fmla="val 267008"/>
              <a:gd name="f242" fmla="val 147830"/>
              <a:gd name="f243" fmla="val 267839"/>
              <a:gd name="f244" fmla="val 165934"/>
              <a:gd name="f245" fmla="val 263068"/>
              <a:gd name="f246" fmla="val 180244"/>
              <a:gd name="f247" fmla="val 246807"/>
              <a:gd name="f248" fmla="val 190723"/>
              <a:gd name="f249" fmla="val 233292"/>
              <a:gd name="f250" fmla="val 199432"/>
              <a:gd name="f251" fmla="val 222199"/>
              <a:gd name="f252" fmla="val 211465"/>
              <a:gd name="f253" fmla="val 211177"/>
              <a:gd name="f254" fmla="val 223282"/>
              <a:gd name="f255" fmla="val 206588"/>
              <a:gd name="f256" fmla="val 228196"/>
              <a:gd name="f257" fmla="val 201565"/>
              <a:gd name="f258" fmla="val 232858"/>
              <a:gd name="f259" fmla="val 197987"/>
              <a:gd name="f260" fmla="val 242832"/>
              <a:gd name="f261" fmla="val 212334"/>
              <a:gd name="f262" fmla="val 233328"/>
              <a:gd name="f263" fmla="val 223717"/>
              <a:gd name="f264" fmla="val 225595"/>
              <a:gd name="f265" fmla="val 235352"/>
              <a:gd name="f266" fmla="val 218223"/>
              <a:gd name="f267" fmla="val 240664"/>
              <a:gd name="f268" fmla="val 214862"/>
              <a:gd name="f269" fmla="val 246265"/>
              <a:gd name="f270" fmla="val 211863"/>
              <a:gd name="f271" fmla="val 252047"/>
              <a:gd name="f272" fmla="val 209406"/>
              <a:gd name="f273" fmla="val 257901"/>
              <a:gd name="f274" fmla="val 206912"/>
              <a:gd name="f275" fmla="val 262274"/>
              <a:gd name="f276" fmla="val 209659"/>
              <a:gd name="f277" fmla="val 262129"/>
              <a:gd name="f278" fmla="val 215802"/>
              <a:gd name="f279" fmla="val 261442"/>
              <a:gd name="f280" fmla="val 243879"/>
              <a:gd name="f281" fmla="val 259021"/>
              <a:gd name="f282" fmla="val 271813"/>
              <a:gd name="f283" fmla="val 248036"/>
              <a:gd name="f284" fmla="val 298083"/>
              <a:gd name="f285" fmla="val 245000"/>
              <a:gd name="f286" fmla="val 305311"/>
              <a:gd name="f287" fmla="val 237268"/>
              <a:gd name="f288" fmla="val 308960"/>
              <a:gd name="f289" fmla="val 230908"/>
              <a:gd name="f290" fmla="val 313261"/>
              <a:gd name="f291" fmla="val 203950"/>
              <a:gd name="f292" fmla="val 331509"/>
              <a:gd name="f293" fmla="val 181871"/>
              <a:gd name="f294" fmla="val 354926"/>
              <a:gd name="f295" fmla="val 161418"/>
              <a:gd name="f296" fmla="val 380510"/>
              <a:gd name="f297" fmla="+- 0 0 -90"/>
              <a:gd name="f298" fmla="*/ f3 1 328605"/>
              <a:gd name="f299" fmla="*/ f4 1 720301"/>
              <a:gd name="f300" fmla="val f5"/>
              <a:gd name="f301" fmla="val f6"/>
              <a:gd name="f302" fmla="val f7"/>
              <a:gd name="f303" fmla="*/ f297 f0 1"/>
              <a:gd name="f304" fmla="+- f302 0 f300"/>
              <a:gd name="f305" fmla="+- f301 0 f300"/>
              <a:gd name="f306" fmla="*/ f303 1 f2"/>
              <a:gd name="f307" fmla="*/ f305 1 328605"/>
              <a:gd name="f308" fmla="*/ f304 1 720301"/>
              <a:gd name="f309" fmla="*/ 161454 f305 1"/>
              <a:gd name="f310" fmla="*/ 380546 f304 1"/>
              <a:gd name="f311" fmla="*/ 229968 f305 1"/>
              <a:gd name="f312" fmla="*/ 336135 f304 1"/>
              <a:gd name="f313" fmla="*/ 227113 f305 1"/>
              <a:gd name="f314" fmla="*/ 357022 f304 1"/>
              <a:gd name="f315" fmla="*/ 123077 f305 1"/>
              <a:gd name="f316" fmla="*/ 503915 f304 1"/>
              <a:gd name="f317" fmla="*/ 94674 f305 1"/>
              <a:gd name="f318" fmla="*/ 531993 f304 1"/>
              <a:gd name="f319" fmla="*/ 81377 f305 1"/>
              <a:gd name="f320" fmla="*/ 526139 f304 1"/>
              <a:gd name="f321" fmla="*/ 81268 f305 1"/>
              <a:gd name="f322" fmla="*/ 505143 f304 1"/>
              <a:gd name="f323" fmla="*/ 112345 f305 1"/>
              <a:gd name="f324" fmla="*/ 289230 f304 1"/>
              <a:gd name="f325" fmla="*/ 113285 f305 1"/>
              <a:gd name="f326" fmla="*/ 282726 f304 1"/>
              <a:gd name="f327" fmla="*/ 104793 f305 1"/>
              <a:gd name="f328" fmla="*/ 296819 f304 1"/>
              <a:gd name="f329" fmla="*/ 65440 f305 1"/>
              <a:gd name="f330" fmla="*/ 558733 f304 1"/>
              <a:gd name="f331" fmla="*/ 75920 f305 1"/>
              <a:gd name="f332" fmla="*/ 639967 f304 1"/>
              <a:gd name="f333" fmla="*/ 75161 f305 1"/>
              <a:gd name="f334" fmla="*/ 660637 f304 1"/>
              <a:gd name="f335" fmla="*/ 42097 f305 1"/>
              <a:gd name="f336" fmla="*/ 716757 f304 1"/>
              <a:gd name="f337" fmla="*/ 35195 f305 1"/>
              <a:gd name="f338" fmla="*/ 720008 f304 1"/>
              <a:gd name="f339" fmla="*/ 31220 f305 1"/>
              <a:gd name="f340" fmla="*/ 713179 f304 1"/>
              <a:gd name="f341" fmla="*/ 31545 f305 1"/>
              <a:gd name="f342" fmla="*/ 696412 f304 1"/>
              <a:gd name="f343" fmla="*/ 34652 f305 1"/>
              <a:gd name="f344" fmla="*/ 585113 f304 1"/>
              <a:gd name="f345" fmla="*/ 23956 f305 1"/>
              <a:gd name="f346" fmla="*/ 529644 f304 1"/>
              <a:gd name="f347" fmla="*/ 8779 f305 1"/>
              <a:gd name="f348" fmla="*/ 310261 f304 1"/>
              <a:gd name="f349" fmla="*/ 12682 f305 1"/>
              <a:gd name="f350" fmla="*/ 296096 f304 1"/>
              <a:gd name="f351" fmla="*/ 17705 f305 1"/>
              <a:gd name="f352" fmla="*/ 290278 f304 1"/>
              <a:gd name="f353" fmla="*/ 33315 f305 1"/>
              <a:gd name="f354" fmla="*/ 347048 f304 1"/>
              <a:gd name="f355" fmla="*/ 33063 f305 1"/>
              <a:gd name="f356" fmla="*/ 260900 f304 1"/>
              <a:gd name="f357" fmla="*/ 47083 f305 1"/>
              <a:gd name="f358" fmla="*/ 204780 f304 1"/>
              <a:gd name="f359" fmla="*/ 74330 f305 1"/>
              <a:gd name="f360" fmla="*/ 162609 f304 1"/>
              <a:gd name="f361" fmla="*/ 103130 f305 1"/>
              <a:gd name="f362" fmla="*/ 127160 f304 1"/>
              <a:gd name="f363" fmla="*/ 169476 f305 1"/>
              <a:gd name="f364" fmla="*/ 66162 f304 1"/>
              <a:gd name="f365" fmla="*/ 180823 f305 1"/>
              <a:gd name="f366" fmla="*/ 65078 f304 1"/>
              <a:gd name="f367" fmla="*/ 169693 f305 1"/>
              <a:gd name="f368" fmla="*/ 102407 f304 1"/>
              <a:gd name="f369" fmla="*/ 190543 f305 1"/>
              <a:gd name="f370" fmla="*/ 66596 f304 1"/>
              <a:gd name="f371" fmla="*/ 231594 f305 1"/>
              <a:gd name="f372" fmla="*/ 29484 f304 1"/>
              <a:gd name="f373" fmla="*/ 315141 f305 1"/>
              <a:gd name="f374" fmla="*/ 1406 f304 1"/>
              <a:gd name="f375" fmla="*/ 328367 f305 1"/>
              <a:gd name="f376" fmla="*/ 2021 f304 1"/>
              <a:gd name="f377" fmla="*/ 325187 f305 1"/>
              <a:gd name="f378" fmla="*/ 9935 f304 1"/>
              <a:gd name="f379" fmla="*/ 277089 f305 1"/>
              <a:gd name="f380" fmla="*/ 89687 f304 1"/>
              <a:gd name="f381" fmla="*/ 258082 f305 1"/>
              <a:gd name="f382" fmla="*/ 115813 f304 1"/>
              <a:gd name="f383" fmla="*/ 218115 f305 1"/>
              <a:gd name="f384" fmla="*/ 152166 f304 1"/>
              <a:gd name="f385" fmla="*/ 246627 f305 1"/>
              <a:gd name="f386" fmla="*/ 135977 f304 1"/>
              <a:gd name="f387" fmla="*/ 267008 f305 1"/>
              <a:gd name="f388" fmla="*/ 147830 f304 1"/>
              <a:gd name="f389" fmla="*/ 246807 f305 1"/>
              <a:gd name="f390" fmla="*/ 190723 f304 1"/>
              <a:gd name="f391" fmla="*/ 211177 f305 1"/>
              <a:gd name="f392" fmla="*/ 223282 f304 1"/>
              <a:gd name="f393" fmla="*/ 197987 f305 1"/>
              <a:gd name="f394" fmla="*/ 242832 f304 1"/>
              <a:gd name="f395" fmla="*/ 235352 f305 1"/>
              <a:gd name="f396" fmla="*/ 218223 f304 1"/>
              <a:gd name="f397" fmla="*/ 252047 f305 1"/>
              <a:gd name="f398" fmla="*/ 209406 f304 1"/>
              <a:gd name="f399" fmla="*/ 262129 f305 1"/>
              <a:gd name="f400" fmla="*/ 215802 f304 1"/>
              <a:gd name="f401" fmla="*/ 248036 f305 1"/>
              <a:gd name="f402" fmla="*/ 298083 f304 1"/>
              <a:gd name="f403" fmla="*/ 230908 f305 1"/>
              <a:gd name="f404" fmla="*/ 313261 f304 1"/>
              <a:gd name="f405" fmla="*/ 161418 f305 1"/>
              <a:gd name="f406" fmla="*/ 380510 f304 1"/>
              <a:gd name="f407" fmla="+- f306 0 f1"/>
              <a:gd name="f408" fmla="*/ f309 1 328605"/>
              <a:gd name="f409" fmla="*/ f310 1 720301"/>
              <a:gd name="f410" fmla="*/ f311 1 328605"/>
              <a:gd name="f411" fmla="*/ f312 1 720301"/>
              <a:gd name="f412" fmla="*/ f313 1 328605"/>
              <a:gd name="f413" fmla="*/ f314 1 720301"/>
              <a:gd name="f414" fmla="*/ f315 1 328605"/>
              <a:gd name="f415" fmla="*/ f316 1 720301"/>
              <a:gd name="f416" fmla="*/ f317 1 328605"/>
              <a:gd name="f417" fmla="*/ f318 1 720301"/>
              <a:gd name="f418" fmla="*/ f319 1 328605"/>
              <a:gd name="f419" fmla="*/ f320 1 720301"/>
              <a:gd name="f420" fmla="*/ f321 1 328605"/>
              <a:gd name="f421" fmla="*/ f322 1 720301"/>
              <a:gd name="f422" fmla="*/ f323 1 328605"/>
              <a:gd name="f423" fmla="*/ f324 1 720301"/>
              <a:gd name="f424" fmla="*/ f325 1 328605"/>
              <a:gd name="f425" fmla="*/ f326 1 720301"/>
              <a:gd name="f426" fmla="*/ f327 1 328605"/>
              <a:gd name="f427" fmla="*/ f328 1 720301"/>
              <a:gd name="f428" fmla="*/ f329 1 328605"/>
              <a:gd name="f429" fmla="*/ f330 1 720301"/>
              <a:gd name="f430" fmla="*/ f331 1 328605"/>
              <a:gd name="f431" fmla="*/ f332 1 720301"/>
              <a:gd name="f432" fmla="*/ f333 1 328605"/>
              <a:gd name="f433" fmla="*/ f334 1 720301"/>
              <a:gd name="f434" fmla="*/ f335 1 328605"/>
              <a:gd name="f435" fmla="*/ f336 1 720301"/>
              <a:gd name="f436" fmla="*/ f337 1 328605"/>
              <a:gd name="f437" fmla="*/ f338 1 720301"/>
              <a:gd name="f438" fmla="*/ f339 1 328605"/>
              <a:gd name="f439" fmla="*/ f340 1 720301"/>
              <a:gd name="f440" fmla="*/ f341 1 328605"/>
              <a:gd name="f441" fmla="*/ f342 1 720301"/>
              <a:gd name="f442" fmla="*/ f343 1 328605"/>
              <a:gd name="f443" fmla="*/ f344 1 720301"/>
              <a:gd name="f444" fmla="*/ f345 1 328605"/>
              <a:gd name="f445" fmla="*/ f346 1 720301"/>
              <a:gd name="f446" fmla="*/ f347 1 328605"/>
              <a:gd name="f447" fmla="*/ f348 1 720301"/>
              <a:gd name="f448" fmla="*/ f349 1 328605"/>
              <a:gd name="f449" fmla="*/ f350 1 720301"/>
              <a:gd name="f450" fmla="*/ f351 1 328605"/>
              <a:gd name="f451" fmla="*/ f352 1 720301"/>
              <a:gd name="f452" fmla="*/ f353 1 328605"/>
              <a:gd name="f453" fmla="*/ f354 1 720301"/>
              <a:gd name="f454" fmla="*/ f355 1 328605"/>
              <a:gd name="f455" fmla="*/ f356 1 720301"/>
              <a:gd name="f456" fmla="*/ f357 1 328605"/>
              <a:gd name="f457" fmla="*/ f358 1 720301"/>
              <a:gd name="f458" fmla="*/ f359 1 328605"/>
              <a:gd name="f459" fmla="*/ f360 1 720301"/>
              <a:gd name="f460" fmla="*/ f361 1 328605"/>
              <a:gd name="f461" fmla="*/ f362 1 720301"/>
              <a:gd name="f462" fmla="*/ f363 1 328605"/>
              <a:gd name="f463" fmla="*/ f364 1 720301"/>
              <a:gd name="f464" fmla="*/ f365 1 328605"/>
              <a:gd name="f465" fmla="*/ f366 1 720301"/>
              <a:gd name="f466" fmla="*/ f367 1 328605"/>
              <a:gd name="f467" fmla="*/ f368 1 720301"/>
              <a:gd name="f468" fmla="*/ f369 1 328605"/>
              <a:gd name="f469" fmla="*/ f370 1 720301"/>
              <a:gd name="f470" fmla="*/ f371 1 328605"/>
              <a:gd name="f471" fmla="*/ f372 1 720301"/>
              <a:gd name="f472" fmla="*/ f373 1 328605"/>
              <a:gd name="f473" fmla="*/ f374 1 720301"/>
              <a:gd name="f474" fmla="*/ f375 1 328605"/>
              <a:gd name="f475" fmla="*/ f376 1 720301"/>
              <a:gd name="f476" fmla="*/ f377 1 328605"/>
              <a:gd name="f477" fmla="*/ f378 1 720301"/>
              <a:gd name="f478" fmla="*/ f379 1 328605"/>
              <a:gd name="f479" fmla="*/ f380 1 720301"/>
              <a:gd name="f480" fmla="*/ f381 1 328605"/>
              <a:gd name="f481" fmla="*/ f382 1 720301"/>
              <a:gd name="f482" fmla="*/ f383 1 328605"/>
              <a:gd name="f483" fmla="*/ f384 1 720301"/>
              <a:gd name="f484" fmla="*/ f385 1 328605"/>
              <a:gd name="f485" fmla="*/ f386 1 720301"/>
              <a:gd name="f486" fmla="*/ f387 1 328605"/>
              <a:gd name="f487" fmla="*/ f388 1 720301"/>
              <a:gd name="f488" fmla="*/ f389 1 328605"/>
              <a:gd name="f489" fmla="*/ f390 1 720301"/>
              <a:gd name="f490" fmla="*/ f391 1 328605"/>
              <a:gd name="f491" fmla="*/ f392 1 720301"/>
              <a:gd name="f492" fmla="*/ f393 1 328605"/>
              <a:gd name="f493" fmla="*/ f394 1 720301"/>
              <a:gd name="f494" fmla="*/ f395 1 328605"/>
              <a:gd name="f495" fmla="*/ f396 1 720301"/>
              <a:gd name="f496" fmla="*/ f397 1 328605"/>
              <a:gd name="f497" fmla="*/ f398 1 720301"/>
              <a:gd name="f498" fmla="*/ f399 1 328605"/>
              <a:gd name="f499" fmla="*/ f400 1 720301"/>
              <a:gd name="f500" fmla="*/ f401 1 328605"/>
              <a:gd name="f501" fmla="*/ f402 1 720301"/>
              <a:gd name="f502" fmla="*/ f403 1 328605"/>
              <a:gd name="f503" fmla="*/ f404 1 720301"/>
              <a:gd name="f504" fmla="*/ f405 1 328605"/>
              <a:gd name="f505" fmla="*/ f406 1 720301"/>
              <a:gd name="f506" fmla="*/ f300 1 f307"/>
              <a:gd name="f507" fmla="*/ f301 1 f307"/>
              <a:gd name="f508" fmla="*/ f300 1 f308"/>
              <a:gd name="f509" fmla="*/ f302 1 f308"/>
              <a:gd name="f510" fmla="*/ f408 1 f307"/>
              <a:gd name="f511" fmla="*/ f409 1 f308"/>
              <a:gd name="f512" fmla="*/ f410 1 f307"/>
              <a:gd name="f513" fmla="*/ f411 1 f308"/>
              <a:gd name="f514" fmla="*/ f412 1 f307"/>
              <a:gd name="f515" fmla="*/ f413 1 f308"/>
              <a:gd name="f516" fmla="*/ f414 1 f307"/>
              <a:gd name="f517" fmla="*/ f415 1 f308"/>
              <a:gd name="f518" fmla="*/ f416 1 f307"/>
              <a:gd name="f519" fmla="*/ f417 1 f308"/>
              <a:gd name="f520" fmla="*/ f418 1 f307"/>
              <a:gd name="f521" fmla="*/ f419 1 f308"/>
              <a:gd name="f522" fmla="*/ f420 1 f307"/>
              <a:gd name="f523" fmla="*/ f421 1 f308"/>
              <a:gd name="f524" fmla="*/ f422 1 f307"/>
              <a:gd name="f525" fmla="*/ f423 1 f308"/>
              <a:gd name="f526" fmla="*/ f424 1 f307"/>
              <a:gd name="f527" fmla="*/ f425 1 f308"/>
              <a:gd name="f528" fmla="*/ f426 1 f307"/>
              <a:gd name="f529" fmla="*/ f427 1 f308"/>
              <a:gd name="f530" fmla="*/ f428 1 f307"/>
              <a:gd name="f531" fmla="*/ f429 1 f308"/>
              <a:gd name="f532" fmla="*/ f430 1 f307"/>
              <a:gd name="f533" fmla="*/ f431 1 f308"/>
              <a:gd name="f534" fmla="*/ f432 1 f307"/>
              <a:gd name="f535" fmla="*/ f433 1 f308"/>
              <a:gd name="f536" fmla="*/ f434 1 f307"/>
              <a:gd name="f537" fmla="*/ f435 1 f308"/>
              <a:gd name="f538" fmla="*/ f436 1 f307"/>
              <a:gd name="f539" fmla="*/ f437 1 f308"/>
              <a:gd name="f540" fmla="*/ f438 1 f307"/>
              <a:gd name="f541" fmla="*/ f439 1 f308"/>
              <a:gd name="f542" fmla="*/ f440 1 f307"/>
              <a:gd name="f543" fmla="*/ f441 1 f308"/>
              <a:gd name="f544" fmla="*/ f442 1 f307"/>
              <a:gd name="f545" fmla="*/ f443 1 f308"/>
              <a:gd name="f546" fmla="*/ f444 1 f307"/>
              <a:gd name="f547" fmla="*/ f445 1 f308"/>
              <a:gd name="f548" fmla="*/ f446 1 f307"/>
              <a:gd name="f549" fmla="*/ f447 1 f308"/>
              <a:gd name="f550" fmla="*/ f448 1 f307"/>
              <a:gd name="f551" fmla="*/ f449 1 f308"/>
              <a:gd name="f552" fmla="*/ f450 1 f307"/>
              <a:gd name="f553" fmla="*/ f451 1 f308"/>
              <a:gd name="f554" fmla="*/ f452 1 f307"/>
              <a:gd name="f555" fmla="*/ f453 1 f308"/>
              <a:gd name="f556" fmla="*/ f454 1 f307"/>
              <a:gd name="f557" fmla="*/ f455 1 f308"/>
              <a:gd name="f558" fmla="*/ f456 1 f307"/>
              <a:gd name="f559" fmla="*/ f457 1 f308"/>
              <a:gd name="f560" fmla="*/ f458 1 f307"/>
              <a:gd name="f561" fmla="*/ f459 1 f308"/>
              <a:gd name="f562" fmla="*/ f460 1 f307"/>
              <a:gd name="f563" fmla="*/ f461 1 f308"/>
              <a:gd name="f564" fmla="*/ f462 1 f307"/>
              <a:gd name="f565" fmla="*/ f463 1 f308"/>
              <a:gd name="f566" fmla="*/ f464 1 f307"/>
              <a:gd name="f567" fmla="*/ f465 1 f308"/>
              <a:gd name="f568" fmla="*/ f466 1 f307"/>
              <a:gd name="f569" fmla="*/ f467 1 f308"/>
              <a:gd name="f570" fmla="*/ f468 1 f307"/>
              <a:gd name="f571" fmla="*/ f469 1 f308"/>
              <a:gd name="f572" fmla="*/ f470 1 f307"/>
              <a:gd name="f573" fmla="*/ f471 1 f308"/>
              <a:gd name="f574" fmla="*/ f472 1 f307"/>
              <a:gd name="f575" fmla="*/ f473 1 f308"/>
              <a:gd name="f576" fmla="*/ f474 1 f307"/>
              <a:gd name="f577" fmla="*/ f475 1 f308"/>
              <a:gd name="f578" fmla="*/ f476 1 f307"/>
              <a:gd name="f579" fmla="*/ f477 1 f308"/>
              <a:gd name="f580" fmla="*/ f478 1 f307"/>
              <a:gd name="f581" fmla="*/ f479 1 f308"/>
              <a:gd name="f582" fmla="*/ f480 1 f307"/>
              <a:gd name="f583" fmla="*/ f481 1 f308"/>
              <a:gd name="f584" fmla="*/ f482 1 f307"/>
              <a:gd name="f585" fmla="*/ f483 1 f308"/>
              <a:gd name="f586" fmla="*/ f484 1 f307"/>
              <a:gd name="f587" fmla="*/ f485 1 f308"/>
              <a:gd name="f588" fmla="*/ f486 1 f307"/>
              <a:gd name="f589" fmla="*/ f487 1 f308"/>
              <a:gd name="f590" fmla="*/ f488 1 f307"/>
              <a:gd name="f591" fmla="*/ f489 1 f308"/>
              <a:gd name="f592" fmla="*/ f490 1 f307"/>
              <a:gd name="f593" fmla="*/ f491 1 f308"/>
              <a:gd name="f594" fmla="*/ f492 1 f307"/>
              <a:gd name="f595" fmla="*/ f493 1 f308"/>
              <a:gd name="f596" fmla="*/ f494 1 f307"/>
              <a:gd name="f597" fmla="*/ f495 1 f308"/>
              <a:gd name="f598" fmla="*/ f496 1 f307"/>
              <a:gd name="f599" fmla="*/ f497 1 f308"/>
              <a:gd name="f600" fmla="*/ f498 1 f307"/>
              <a:gd name="f601" fmla="*/ f499 1 f308"/>
              <a:gd name="f602" fmla="*/ f500 1 f307"/>
              <a:gd name="f603" fmla="*/ f501 1 f308"/>
              <a:gd name="f604" fmla="*/ f502 1 f307"/>
              <a:gd name="f605" fmla="*/ f503 1 f308"/>
              <a:gd name="f606" fmla="*/ f504 1 f307"/>
              <a:gd name="f607" fmla="*/ f505 1 f308"/>
              <a:gd name="f608" fmla="*/ f506 f298 1"/>
              <a:gd name="f609" fmla="*/ f507 f298 1"/>
              <a:gd name="f610" fmla="*/ f509 f299 1"/>
              <a:gd name="f611" fmla="*/ f508 f299 1"/>
              <a:gd name="f612" fmla="*/ f510 f298 1"/>
              <a:gd name="f613" fmla="*/ f511 f299 1"/>
              <a:gd name="f614" fmla="*/ f512 f298 1"/>
              <a:gd name="f615" fmla="*/ f513 f299 1"/>
              <a:gd name="f616" fmla="*/ f514 f298 1"/>
              <a:gd name="f617" fmla="*/ f515 f299 1"/>
              <a:gd name="f618" fmla="*/ f516 f298 1"/>
              <a:gd name="f619" fmla="*/ f517 f299 1"/>
              <a:gd name="f620" fmla="*/ f518 f298 1"/>
              <a:gd name="f621" fmla="*/ f519 f299 1"/>
              <a:gd name="f622" fmla="*/ f520 f298 1"/>
              <a:gd name="f623" fmla="*/ f521 f299 1"/>
              <a:gd name="f624" fmla="*/ f522 f298 1"/>
              <a:gd name="f625" fmla="*/ f523 f299 1"/>
              <a:gd name="f626" fmla="*/ f524 f298 1"/>
              <a:gd name="f627" fmla="*/ f525 f299 1"/>
              <a:gd name="f628" fmla="*/ f526 f298 1"/>
              <a:gd name="f629" fmla="*/ f527 f299 1"/>
              <a:gd name="f630" fmla="*/ f528 f298 1"/>
              <a:gd name="f631" fmla="*/ f529 f299 1"/>
              <a:gd name="f632" fmla="*/ f530 f298 1"/>
              <a:gd name="f633" fmla="*/ f531 f299 1"/>
              <a:gd name="f634" fmla="*/ f532 f298 1"/>
              <a:gd name="f635" fmla="*/ f533 f299 1"/>
              <a:gd name="f636" fmla="*/ f534 f298 1"/>
              <a:gd name="f637" fmla="*/ f535 f299 1"/>
              <a:gd name="f638" fmla="*/ f536 f298 1"/>
              <a:gd name="f639" fmla="*/ f537 f299 1"/>
              <a:gd name="f640" fmla="*/ f538 f298 1"/>
              <a:gd name="f641" fmla="*/ f539 f299 1"/>
              <a:gd name="f642" fmla="*/ f540 f298 1"/>
              <a:gd name="f643" fmla="*/ f541 f299 1"/>
              <a:gd name="f644" fmla="*/ f542 f298 1"/>
              <a:gd name="f645" fmla="*/ f543 f299 1"/>
              <a:gd name="f646" fmla="*/ f544 f298 1"/>
              <a:gd name="f647" fmla="*/ f545 f299 1"/>
              <a:gd name="f648" fmla="*/ f546 f298 1"/>
              <a:gd name="f649" fmla="*/ f547 f299 1"/>
              <a:gd name="f650" fmla="*/ f548 f298 1"/>
              <a:gd name="f651" fmla="*/ f549 f299 1"/>
              <a:gd name="f652" fmla="*/ f550 f298 1"/>
              <a:gd name="f653" fmla="*/ f551 f299 1"/>
              <a:gd name="f654" fmla="*/ f552 f298 1"/>
              <a:gd name="f655" fmla="*/ f553 f299 1"/>
              <a:gd name="f656" fmla="*/ f554 f298 1"/>
              <a:gd name="f657" fmla="*/ f555 f299 1"/>
              <a:gd name="f658" fmla="*/ f556 f298 1"/>
              <a:gd name="f659" fmla="*/ f557 f299 1"/>
              <a:gd name="f660" fmla="*/ f558 f298 1"/>
              <a:gd name="f661" fmla="*/ f559 f299 1"/>
              <a:gd name="f662" fmla="*/ f560 f298 1"/>
              <a:gd name="f663" fmla="*/ f561 f299 1"/>
              <a:gd name="f664" fmla="*/ f562 f298 1"/>
              <a:gd name="f665" fmla="*/ f563 f299 1"/>
              <a:gd name="f666" fmla="*/ f564 f298 1"/>
              <a:gd name="f667" fmla="*/ f565 f299 1"/>
              <a:gd name="f668" fmla="*/ f566 f298 1"/>
              <a:gd name="f669" fmla="*/ f567 f299 1"/>
              <a:gd name="f670" fmla="*/ f568 f298 1"/>
              <a:gd name="f671" fmla="*/ f569 f299 1"/>
              <a:gd name="f672" fmla="*/ f570 f298 1"/>
              <a:gd name="f673" fmla="*/ f571 f299 1"/>
              <a:gd name="f674" fmla="*/ f572 f298 1"/>
              <a:gd name="f675" fmla="*/ f573 f299 1"/>
              <a:gd name="f676" fmla="*/ f574 f298 1"/>
              <a:gd name="f677" fmla="*/ f575 f299 1"/>
              <a:gd name="f678" fmla="*/ f576 f298 1"/>
              <a:gd name="f679" fmla="*/ f577 f299 1"/>
              <a:gd name="f680" fmla="*/ f578 f298 1"/>
              <a:gd name="f681" fmla="*/ f579 f299 1"/>
              <a:gd name="f682" fmla="*/ f580 f298 1"/>
              <a:gd name="f683" fmla="*/ f581 f299 1"/>
              <a:gd name="f684" fmla="*/ f582 f298 1"/>
              <a:gd name="f685" fmla="*/ f583 f299 1"/>
              <a:gd name="f686" fmla="*/ f584 f298 1"/>
              <a:gd name="f687" fmla="*/ f585 f299 1"/>
              <a:gd name="f688" fmla="*/ f586 f298 1"/>
              <a:gd name="f689" fmla="*/ f587 f299 1"/>
              <a:gd name="f690" fmla="*/ f588 f298 1"/>
              <a:gd name="f691" fmla="*/ f589 f299 1"/>
              <a:gd name="f692" fmla="*/ f590 f298 1"/>
              <a:gd name="f693" fmla="*/ f591 f299 1"/>
              <a:gd name="f694" fmla="*/ f592 f298 1"/>
              <a:gd name="f695" fmla="*/ f593 f299 1"/>
              <a:gd name="f696" fmla="*/ f594 f298 1"/>
              <a:gd name="f697" fmla="*/ f595 f299 1"/>
              <a:gd name="f698" fmla="*/ f596 f298 1"/>
              <a:gd name="f699" fmla="*/ f597 f299 1"/>
              <a:gd name="f700" fmla="*/ f598 f298 1"/>
              <a:gd name="f701" fmla="*/ f599 f299 1"/>
              <a:gd name="f702" fmla="*/ f600 f298 1"/>
              <a:gd name="f703" fmla="*/ f601 f299 1"/>
              <a:gd name="f704" fmla="*/ f602 f298 1"/>
              <a:gd name="f705" fmla="*/ f603 f299 1"/>
              <a:gd name="f706" fmla="*/ f604 f298 1"/>
              <a:gd name="f707" fmla="*/ f605 f299 1"/>
              <a:gd name="f708" fmla="*/ f606 f298 1"/>
              <a:gd name="f709" fmla="*/ f607 f2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7">
                <a:pos x="f612" y="f613"/>
              </a:cxn>
              <a:cxn ang="f407">
                <a:pos x="f614" y="f615"/>
              </a:cxn>
              <a:cxn ang="f407">
                <a:pos x="f616" y="f617"/>
              </a:cxn>
              <a:cxn ang="f407">
                <a:pos x="f618" y="f619"/>
              </a:cxn>
              <a:cxn ang="f407">
                <a:pos x="f620" y="f621"/>
              </a:cxn>
              <a:cxn ang="f407">
                <a:pos x="f622" y="f623"/>
              </a:cxn>
              <a:cxn ang="f407">
                <a:pos x="f624" y="f625"/>
              </a:cxn>
              <a:cxn ang="f407">
                <a:pos x="f626" y="f627"/>
              </a:cxn>
              <a:cxn ang="f407">
                <a:pos x="f628" y="f629"/>
              </a:cxn>
              <a:cxn ang="f407">
                <a:pos x="f630" y="f631"/>
              </a:cxn>
              <a:cxn ang="f407">
                <a:pos x="f632" y="f633"/>
              </a:cxn>
              <a:cxn ang="f407">
                <a:pos x="f634" y="f635"/>
              </a:cxn>
              <a:cxn ang="f407">
                <a:pos x="f636" y="f637"/>
              </a:cxn>
              <a:cxn ang="f407">
                <a:pos x="f638" y="f639"/>
              </a:cxn>
              <a:cxn ang="f407">
                <a:pos x="f640" y="f641"/>
              </a:cxn>
              <a:cxn ang="f407">
                <a:pos x="f642" y="f643"/>
              </a:cxn>
              <a:cxn ang="f407">
                <a:pos x="f644" y="f645"/>
              </a:cxn>
              <a:cxn ang="f407">
                <a:pos x="f646" y="f647"/>
              </a:cxn>
              <a:cxn ang="f407">
                <a:pos x="f648" y="f649"/>
              </a:cxn>
              <a:cxn ang="f407">
                <a:pos x="f650" y="f651"/>
              </a:cxn>
              <a:cxn ang="f407">
                <a:pos x="f652" y="f653"/>
              </a:cxn>
              <a:cxn ang="f407">
                <a:pos x="f654" y="f655"/>
              </a:cxn>
              <a:cxn ang="f407">
                <a:pos x="f656" y="f657"/>
              </a:cxn>
              <a:cxn ang="f407">
                <a:pos x="f658" y="f659"/>
              </a:cxn>
              <a:cxn ang="f407">
                <a:pos x="f660" y="f661"/>
              </a:cxn>
              <a:cxn ang="f407">
                <a:pos x="f662" y="f663"/>
              </a:cxn>
              <a:cxn ang="f407">
                <a:pos x="f664" y="f665"/>
              </a:cxn>
              <a:cxn ang="f407">
                <a:pos x="f666" y="f667"/>
              </a:cxn>
              <a:cxn ang="f407">
                <a:pos x="f668" y="f669"/>
              </a:cxn>
              <a:cxn ang="f407">
                <a:pos x="f670" y="f671"/>
              </a:cxn>
              <a:cxn ang="f407">
                <a:pos x="f672" y="f673"/>
              </a:cxn>
              <a:cxn ang="f407">
                <a:pos x="f674" y="f675"/>
              </a:cxn>
              <a:cxn ang="f407">
                <a:pos x="f676" y="f677"/>
              </a:cxn>
              <a:cxn ang="f407">
                <a:pos x="f678" y="f679"/>
              </a:cxn>
              <a:cxn ang="f407">
                <a:pos x="f680" y="f681"/>
              </a:cxn>
              <a:cxn ang="f407">
                <a:pos x="f682" y="f683"/>
              </a:cxn>
              <a:cxn ang="f407">
                <a:pos x="f684" y="f685"/>
              </a:cxn>
              <a:cxn ang="f407">
                <a:pos x="f686" y="f687"/>
              </a:cxn>
              <a:cxn ang="f407">
                <a:pos x="f688" y="f689"/>
              </a:cxn>
              <a:cxn ang="f407">
                <a:pos x="f690" y="f691"/>
              </a:cxn>
              <a:cxn ang="f407">
                <a:pos x="f692" y="f693"/>
              </a:cxn>
              <a:cxn ang="f407">
                <a:pos x="f694" y="f695"/>
              </a:cxn>
              <a:cxn ang="f407">
                <a:pos x="f696" y="f697"/>
              </a:cxn>
              <a:cxn ang="f407">
                <a:pos x="f698" y="f699"/>
              </a:cxn>
              <a:cxn ang="f407">
                <a:pos x="f700" y="f701"/>
              </a:cxn>
              <a:cxn ang="f407">
                <a:pos x="f702" y="f703"/>
              </a:cxn>
              <a:cxn ang="f407">
                <a:pos x="f704" y="f705"/>
              </a:cxn>
              <a:cxn ang="f407">
                <a:pos x="f706" y="f707"/>
              </a:cxn>
              <a:cxn ang="f407">
                <a:pos x="f708" y="f709"/>
              </a:cxn>
            </a:cxnLst>
            <a:rect l="f608" t="f611" r="f609" b="f610"/>
            <a:pathLst>
              <a:path w="328605" h="72030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0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Forma libre: forma 284">
            <a:extLst>
              <a:ext uri="{FF2B5EF4-FFF2-40B4-BE49-F238E27FC236}">
                <a16:creationId xmlns:a16="http://schemas.microsoft.com/office/drawing/2014/main" id="{AA685234-F4DF-4826-8BC7-AF79BCD66EB3}"/>
              </a:ext>
            </a:extLst>
          </p:cNvPr>
          <p:cNvSpPr/>
          <p:nvPr/>
        </p:nvSpPr>
        <p:spPr>
          <a:xfrm>
            <a:off x="8164622" y="4039206"/>
            <a:ext cx="633459" cy="78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3462"/>
              <a:gd name="f7" fmla="val 78686"/>
              <a:gd name="f8" fmla="val 53369"/>
              <a:gd name="f9" fmla="val 22892"/>
              <a:gd name="f10" fmla="val 62909"/>
              <a:gd name="f11" fmla="val 23434"/>
              <a:gd name="f12" fmla="val 70896"/>
              <a:gd name="f13" fmla="val 27553"/>
              <a:gd name="f14" fmla="val 78737"/>
              <a:gd name="f15" fmla="val 32432"/>
              <a:gd name="f16" fmla="val 101142"/>
              <a:gd name="f17" fmla="val 46380"/>
              <a:gd name="f18" fmla="val 103816"/>
              <a:gd name="f19" fmla="val 45947"/>
              <a:gd name="f20" fmla="val 124413"/>
              <a:gd name="f21" fmla="val 28132"/>
              <a:gd name="f22" fmla="val 129689"/>
              <a:gd name="f23" fmla="val 23578"/>
              <a:gd name="f24" fmla="val 135218"/>
              <a:gd name="f25" fmla="val 19170"/>
              <a:gd name="f26" fmla="val 141072"/>
              <a:gd name="f27" fmla="val 15375"/>
              <a:gd name="f28" fmla="val 154767"/>
              <a:gd name="f29" fmla="val 6522"/>
              <a:gd name="f30" fmla="val 168101"/>
              <a:gd name="f31" fmla="val 6161"/>
              <a:gd name="f32" fmla="val 182086"/>
              <a:gd name="f33" fmla="val 16026"/>
              <a:gd name="f34" fmla="val 197625"/>
              <a:gd name="f35" fmla="val 26975"/>
              <a:gd name="f36" fmla="val 198420"/>
              <a:gd name="f37" fmla="val 26903"/>
              <a:gd name="f38" fmla="val 213163"/>
              <a:gd name="f39" fmla="val 15592"/>
              <a:gd name="f40" fmla="val 232785"/>
              <a:gd name="f41" fmla="val 487"/>
              <a:gd name="f42" fmla="val 252371"/>
              <a:gd name="f43" fmla="val -1428"/>
              <a:gd name="f44" fmla="val 273149"/>
              <a:gd name="f45" fmla="val 12774"/>
              <a:gd name="f46" fmla="val 283484"/>
              <a:gd name="f47" fmla="val 19856"/>
              <a:gd name="f48" fmla="val 294541"/>
              <a:gd name="f49" fmla="val 21880"/>
              <a:gd name="f50" fmla="val 307117"/>
              <a:gd name="f51" fmla="val 18808"/>
              <a:gd name="f52" fmla="val 327172"/>
              <a:gd name="f53" fmla="val 13930"/>
              <a:gd name="f54" fmla="val 345855"/>
              <a:gd name="f55" fmla="val 16351"/>
              <a:gd name="f56" fmla="val 362008"/>
              <a:gd name="f57" fmla="val 31203"/>
              <a:gd name="f58" fmla="val 371150"/>
              <a:gd name="f59" fmla="val 39623"/>
              <a:gd name="f60" fmla="val 382027"/>
              <a:gd name="f61" fmla="val 43309"/>
              <a:gd name="f62" fmla="val 394964"/>
              <a:gd name="f63" fmla="val 38358"/>
              <a:gd name="f64" fmla="val 410611"/>
              <a:gd name="f65" fmla="val 32396"/>
              <a:gd name="f66" fmla="val 426836"/>
              <a:gd name="f67" fmla="val 33299"/>
              <a:gd name="f68" fmla="val 442410"/>
              <a:gd name="f69" fmla="val 38719"/>
              <a:gd name="f70" fmla="val 457226"/>
              <a:gd name="f71" fmla="val 43887"/>
              <a:gd name="f72" fmla="val 469440"/>
              <a:gd name="f73" fmla="val 40779"/>
              <a:gd name="f74" fmla="val 481546"/>
              <a:gd name="f75" fmla="val 31348"/>
              <a:gd name="f76" fmla="val 498313"/>
              <a:gd name="f77" fmla="val 18230"/>
              <a:gd name="f78" fmla="val 517574"/>
              <a:gd name="f79" fmla="val 13569"/>
              <a:gd name="f80" fmla="val 538894"/>
              <a:gd name="f81" fmla="val 16171"/>
              <a:gd name="f82" fmla="val 555227"/>
              <a:gd name="f83" fmla="val 18194"/>
              <a:gd name="f84" fmla="val 571236"/>
              <a:gd name="f85" fmla="val 17724"/>
              <a:gd name="f86" fmla="val 583630"/>
              <a:gd name="f87" fmla="val 4029"/>
              <a:gd name="f88" fmla="val 585365"/>
              <a:gd name="f89" fmla="val 2114"/>
              <a:gd name="f90" fmla="val 588328"/>
              <a:gd name="f91" fmla="val 885"/>
              <a:gd name="f92" fmla="val 590966"/>
              <a:gd name="f93" fmla="val 234"/>
              <a:gd name="f94" fmla="val 603108"/>
              <a:gd name="f95" fmla="val -2837"/>
              <a:gd name="f96" fmla="val 634690"/>
              <a:gd name="f97" fmla="val 25060"/>
              <a:gd name="f98" fmla="val 633426"/>
              <a:gd name="f99" fmla="val 37563"/>
              <a:gd name="f100" fmla="val 632450"/>
              <a:gd name="f101" fmla="val 47392"/>
              <a:gd name="f102" fmla="val 619369"/>
              <a:gd name="f103" fmla="val 54655"/>
              <a:gd name="f104" fmla="val 610985"/>
              <a:gd name="f105" fmla="val 47573"/>
              <a:gd name="f106" fmla="val 598482"/>
              <a:gd name="f107" fmla="val 36985"/>
              <a:gd name="f108" fmla="val 587280"/>
              <a:gd name="f109" fmla="val 42586"/>
              <a:gd name="f110" fmla="val 574235"/>
              <a:gd name="f111" fmla="val 43742"/>
              <a:gd name="f112" fmla="val 539147"/>
              <a:gd name="f113" fmla="val 46886"/>
              <a:gd name="f114" fmla="val 505070"/>
              <a:gd name="f115" fmla="val 51186"/>
              <a:gd name="f116" fmla="val 473885"/>
              <a:gd name="f117" fmla="val 69543"/>
              <a:gd name="f118" fmla="val 463116"/>
              <a:gd name="f119" fmla="val 75903"/>
              <a:gd name="f120" fmla="val 450433"/>
              <a:gd name="f121" fmla="val 72760"/>
              <a:gd name="f122" fmla="val 438942"/>
              <a:gd name="f123" fmla="val 69255"/>
              <a:gd name="f124" fmla="val 424234"/>
              <a:gd name="f125" fmla="val 64773"/>
              <a:gd name="f126" fmla="val 410177"/>
              <a:gd name="f127" fmla="val 65135"/>
              <a:gd name="f128" fmla="val 395795"/>
              <a:gd name="f129" fmla="val 70664"/>
              <a:gd name="f130" fmla="val 376571"/>
              <a:gd name="f131" fmla="val 78072"/>
              <a:gd name="f132" fmla="val 358539"/>
              <a:gd name="f133" fmla="val 76662"/>
              <a:gd name="f134" fmla="val 343759"/>
              <a:gd name="f135" fmla="val 60509"/>
              <a:gd name="f136" fmla="val 336170"/>
              <a:gd name="f137" fmla="val 52198"/>
              <a:gd name="f138" fmla="val 326414"/>
              <a:gd name="f139" fmla="val 50897"/>
              <a:gd name="f140" fmla="val 316657"/>
              <a:gd name="f141" fmla="val 53355"/>
              <a:gd name="f142" fmla="val 293747"/>
              <a:gd name="f143" fmla="val 59100"/>
              <a:gd name="f144" fmla="val 272318"/>
              <a:gd name="f145" fmla="val 58666"/>
              <a:gd name="f146" fmla="val 252696"/>
              <a:gd name="f147" fmla="val 43562"/>
              <a:gd name="f148" fmla="val 246734"/>
              <a:gd name="f149" fmla="val 38936"/>
              <a:gd name="f150" fmla="val 240879"/>
              <a:gd name="f151" fmla="val 41213"/>
              <a:gd name="f152" fmla="val 235387"/>
              <a:gd name="f153" fmla="val 45368"/>
              <a:gd name="f154" fmla="val 229244"/>
              <a:gd name="f155" fmla="val 50030"/>
              <a:gd name="f156" fmla="val 223281"/>
              <a:gd name="f157" fmla="val 55053"/>
              <a:gd name="f158" fmla="val 216632"/>
              <a:gd name="f159" fmla="val 58883"/>
              <a:gd name="f160" fmla="val 202142"/>
              <a:gd name="f161" fmla="val 67231"/>
              <a:gd name="f162" fmla="val 187976"/>
              <a:gd name="f163" fmla="val 68134"/>
              <a:gd name="f164" fmla="val 173522"/>
              <a:gd name="f165" fmla="val 57366"/>
              <a:gd name="f166" fmla="val 158634"/>
              <a:gd name="f167" fmla="val 46272"/>
              <a:gd name="f168" fmla="val 157622"/>
              <a:gd name="f169" fmla="val 143059"/>
              <a:gd name="f170" fmla="val 59136"/>
              <a:gd name="f171" fmla="val 140927"/>
              <a:gd name="f172" fmla="val 60943"/>
              <a:gd name="f173" fmla="val 138904"/>
              <a:gd name="f174" fmla="val 62931"/>
              <a:gd name="f175" fmla="val 136735"/>
              <a:gd name="f176" fmla="val 64701"/>
              <a:gd name="f177" fmla="val 115668"/>
              <a:gd name="f178" fmla="val 81938"/>
              <a:gd name="f179" fmla="val 98720"/>
              <a:gd name="f180" fmla="val 83131"/>
              <a:gd name="f181" fmla="val 75051"/>
              <a:gd name="f182" fmla="val 68893"/>
              <a:gd name="f183" fmla="val 67860"/>
              <a:gd name="f184" fmla="val 64557"/>
              <a:gd name="f185" fmla="val 61139"/>
              <a:gd name="f186" fmla="val 59425"/>
              <a:gd name="f187" fmla="val 53875"/>
              <a:gd name="f188" fmla="val 55161"/>
              <a:gd name="f189" fmla="val 38120"/>
              <a:gd name="f190" fmla="val 45911"/>
              <a:gd name="f191" fmla="val 31796"/>
              <a:gd name="f192" fmla="val 17775"/>
              <a:gd name="f193" fmla="val 57257"/>
              <a:gd name="f194" fmla="val 15571"/>
              <a:gd name="f195" fmla="val 58956"/>
              <a:gd name="f196" fmla="val 13656"/>
              <a:gd name="f197" fmla="val 61124"/>
              <a:gd name="f198" fmla="val 11379"/>
              <a:gd name="f199" fmla="val 62678"/>
              <a:gd name="f200" fmla="val 8995"/>
              <a:gd name="f201" fmla="val 64268"/>
              <a:gd name="f202" fmla="val 6176"/>
              <a:gd name="f203" fmla="val 64954"/>
              <a:gd name="f204" fmla="val 3502"/>
              <a:gd name="f205" fmla="val 63364"/>
              <a:gd name="f206" fmla="val 32"/>
              <a:gd name="f207" fmla="val 61268"/>
              <a:gd name="f208" fmla="val -618"/>
              <a:gd name="f209" fmla="val 57944"/>
              <a:gd name="f210" fmla="val 502"/>
              <a:gd name="f211" fmla="val 54294"/>
              <a:gd name="f212" fmla="val 2635"/>
              <a:gd name="f213" fmla="val 47356"/>
              <a:gd name="f214" fmla="val 6971"/>
              <a:gd name="f215" fmla="val 41935"/>
              <a:gd name="f216" fmla="val 12463"/>
              <a:gd name="f217" fmla="val 37382"/>
              <a:gd name="f218" fmla="val 24352"/>
              <a:gd name="f219" fmla="val 27517"/>
              <a:gd name="f220" fmla="val 38554"/>
              <a:gd name="f221" fmla="val 24301"/>
              <a:gd name="f222" fmla="val 53297"/>
              <a:gd name="f223" fmla="val 22928"/>
              <a:gd name="f224" fmla="+- 0 0 -90"/>
              <a:gd name="f225" fmla="*/ f3 1 633462"/>
              <a:gd name="f226" fmla="*/ f4 1 78686"/>
              <a:gd name="f227" fmla="val f5"/>
              <a:gd name="f228" fmla="val f6"/>
              <a:gd name="f229" fmla="val f7"/>
              <a:gd name="f230" fmla="*/ f224 f0 1"/>
              <a:gd name="f231" fmla="+- f229 0 f227"/>
              <a:gd name="f232" fmla="+- f228 0 f227"/>
              <a:gd name="f233" fmla="*/ f230 1 f2"/>
              <a:gd name="f234" fmla="*/ f232 1 633462"/>
              <a:gd name="f235" fmla="*/ f231 1 78686"/>
              <a:gd name="f236" fmla="*/ 53369 f232 1"/>
              <a:gd name="f237" fmla="*/ 22892 f231 1"/>
              <a:gd name="f238" fmla="*/ 78737 f232 1"/>
              <a:gd name="f239" fmla="*/ 32432 f231 1"/>
              <a:gd name="f240" fmla="*/ 124413 f232 1"/>
              <a:gd name="f241" fmla="*/ 28132 f231 1"/>
              <a:gd name="f242" fmla="*/ 141072 f232 1"/>
              <a:gd name="f243" fmla="*/ 15375 f231 1"/>
              <a:gd name="f244" fmla="*/ 182086 f232 1"/>
              <a:gd name="f245" fmla="*/ 16026 f231 1"/>
              <a:gd name="f246" fmla="*/ 213163 f232 1"/>
              <a:gd name="f247" fmla="*/ 15592 f231 1"/>
              <a:gd name="f248" fmla="*/ 273149 f232 1"/>
              <a:gd name="f249" fmla="*/ 12774 f231 1"/>
              <a:gd name="f250" fmla="*/ 307117 f232 1"/>
              <a:gd name="f251" fmla="*/ 18808 f231 1"/>
              <a:gd name="f252" fmla="*/ 362008 f232 1"/>
              <a:gd name="f253" fmla="*/ 31203 f231 1"/>
              <a:gd name="f254" fmla="*/ 394964 f232 1"/>
              <a:gd name="f255" fmla="*/ 38358 f231 1"/>
              <a:gd name="f256" fmla="*/ 442410 f232 1"/>
              <a:gd name="f257" fmla="*/ 38719 f231 1"/>
              <a:gd name="f258" fmla="*/ 481546 f232 1"/>
              <a:gd name="f259" fmla="*/ 31348 f231 1"/>
              <a:gd name="f260" fmla="*/ 538894 f232 1"/>
              <a:gd name="f261" fmla="*/ 16171 f231 1"/>
              <a:gd name="f262" fmla="*/ 583630 f232 1"/>
              <a:gd name="f263" fmla="*/ 4029 f231 1"/>
              <a:gd name="f264" fmla="*/ 590966 f232 1"/>
              <a:gd name="f265" fmla="*/ 234 f231 1"/>
              <a:gd name="f266" fmla="*/ 633426 f232 1"/>
              <a:gd name="f267" fmla="*/ 37563 f231 1"/>
              <a:gd name="f268" fmla="*/ 610985 f232 1"/>
              <a:gd name="f269" fmla="*/ 47573 f231 1"/>
              <a:gd name="f270" fmla="*/ 574235 f232 1"/>
              <a:gd name="f271" fmla="*/ 43742 f231 1"/>
              <a:gd name="f272" fmla="*/ 473885 f232 1"/>
              <a:gd name="f273" fmla="*/ 69543 f231 1"/>
              <a:gd name="f274" fmla="*/ 438942 f232 1"/>
              <a:gd name="f275" fmla="*/ 69255 f231 1"/>
              <a:gd name="f276" fmla="*/ 395795 f232 1"/>
              <a:gd name="f277" fmla="*/ 70664 f231 1"/>
              <a:gd name="f278" fmla="*/ 343759 f232 1"/>
              <a:gd name="f279" fmla="*/ 60509 f231 1"/>
              <a:gd name="f280" fmla="*/ 316657 f232 1"/>
              <a:gd name="f281" fmla="*/ 53355 f231 1"/>
              <a:gd name="f282" fmla="*/ 252696 f232 1"/>
              <a:gd name="f283" fmla="*/ 43562 f231 1"/>
              <a:gd name="f284" fmla="*/ 235387 f232 1"/>
              <a:gd name="f285" fmla="*/ 45368 f231 1"/>
              <a:gd name="f286" fmla="*/ 216632 f232 1"/>
              <a:gd name="f287" fmla="*/ 58883 f231 1"/>
              <a:gd name="f288" fmla="*/ 173522 f232 1"/>
              <a:gd name="f289" fmla="*/ 57366 f231 1"/>
              <a:gd name="f290" fmla="*/ 143059 f232 1"/>
              <a:gd name="f291" fmla="*/ 59136 f231 1"/>
              <a:gd name="f292" fmla="*/ 136735 f232 1"/>
              <a:gd name="f293" fmla="*/ 64701 f231 1"/>
              <a:gd name="f294" fmla="*/ 75051 f232 1"/>
              <a:gd name="f295" fmla="*/ 68893 f231 1"/>
              <a:gd name="f296" fmla="*/ 53875 f232 1"/>
              <a:gd name="f297" fmla="*/ 55161 f231 1"/>
              <a:gd name="f298" fmla="*/ 17775 f232 1"/>
              <a:gd name="f299" fmla="*/ 57257 f231 1"/>
              <a:gd name="f300" fmla="*/ 11379 f232 1"/>
              <a:gd name="f301" fmla="*/ 62678 f231 1"/>
              <a:gd name="f302" fmla="*/ 3502 f232 1"/>
              <a:gd name="f303" fmla="*/ 63364 f231 1"/>
              <a:gd name="f304" fmla="*/ 502 f232 1"/>
              <a:gd name="f305" fmla="*/ 54294 f231 1"/>
              <a:gd name="f306" fmla="*/ 12463 f232 1"/>
              <a:gd name="f307" fmla="*/ 37382 f231 1"/>
              <a:gd name="f308" fmla="*/ 53297 f232 1"/>
              <a:gd name="f309" fmla="*/ 22928 f231 1"/>
              <a:gd name="f310" fmla="+- f233 0 f1"/>
              <a:gd name="f311" fmla="*/ f236 1 633462"/>
              <a:gd name="f312" fmla="*/ f237 1 78686"/>
              <a:gd name="f313" fmla="*/ f238 1 633462"/>
              <a:gd name="f314" fmla="*/ f239 1 78686"/>
              <a:gd name="f315" fmla="*/ f240 1 633462"/>
              <a:gd name="f316" fmla="*/ f241 1 78686"/>
              <a:gd name="f317" fmla="*/ f242 1 633462"/>
              <a:gd name="f318" fmla="*/ f243 1 78686"/>
              <a:gd name="f319" fmla="*/ f244 1 633462"/>
              <a:gd name="f320" fmla="*/ f245 1 78686"/>
              <a:gd name="f321" fmla="*/ f246 1 633462"/>
              <a:gd name="f322" fmla="*/ f247 1 78686"/>
              <a:gd name="f323" fmla="*/ f248 1 633462"/>
              <a:gd name="f324" fmla="*/ f249 1 78686"/>
              <a:gd name="f325" fmla="*/ f250 1 633462"/>
              <a:gd name="f326" fmla="*/ f251 1 78686"/>
              <a:gd name="f327" fmla="*/ f252 1 633462"/>
              <a:gd name="f328" fmla="*/ f253 1 78686"/>
              <a:gd name="f329" fmla="*/ f254 1 633462"/>
              <a:gd name="f330" fmla="*/ f255 1 78686"/>
              <a:gd name="f331" fmla="*/ f256 1 633462"/>
              <a:gd name="f332" fmla="*/ f257 1 78686"/>
              <a:gd name="f333" fmla="*/ f258 1 633462"/>
              <a:gd name="f334" fmla="*/ f259 1 78686"/>
              <a:gd name="f335" fmla="*/ f260 1 633462"/>
              <a:gd name="f336" fmla="*/ f261 1 78686"/>
              <a:gd name="f337" fmla="*/ f262 1 633462"/>
              <a:gd name="f338" fmla="*/ f263 1 78686"/>
              <a:gd name="f339" fmla="*/ f264 1 633462"/>
              <a:gd name="f340" fmla="*/ f265 1 78686"/>
              <a:gd name="f341" fmla="*/ f266 1 633462"/>
              <a:gd name="f342" fmla="*/ f267 1 78686"/>
              <a:gd name="f343" fmla="*/ f268 1 633462"/>
              <a:gd name="f344" fmla="*/ f269 1 78686"/>
              <a:gd name="f345" fmla="*/ f270 1 633462"/>
              <a:gd name="f346" fmla="*/ f271 1 78686"/>
              <a:gd name="f347" fmla="*/ f272 1 633462"/>
              <a:gd name="f348" fmla="*/ f273 1 78686"/>
              <a:gd name="f349" fmla="*/ f274 1 633462"/>
              <a:gd name="f350" fmla="*/ f275 1 78686"/>
              <a:gd name="f351" fmla="*/ f276 1 633462"/>
              <a:gd name="f352" fmla="*/ f277 1 78686"/>
              <a:gd name="f353" fmla="*/ f278 1 633462"/>
              <a:gd name="f354" fmla="*/ f279 1 78686"/>
              <a:gd name="f355" fmla="*/ f280 1 633462"/>
              <a:gd name="f356" fmla="*/ f281 1 78686"/>
              <a:gd name="f357" fmla="*/ f282 1 633462"/>
              <a:gd name="f358" fmla="*/ f283 1 78686"/>
              <a:gd name="f359" fmla="*/ f284 1 633462"/>
              <a:gd name="f360" fmla="*/ f285 1 78686"/>
              <a:gd name="f361" fmla="*/ f286 1 633462"/>
              <a:gd name="f362" fmla="*/ f287 1 78686"/>
              <a:gd name="f363" fmla="*/ f288 1 633462"/>
              <a:gd name="f364" fmla="*/ f289 1 78686"/>
              <a:gd name="f365" fmla="*/ f290 1 633462"/>
              <a:gd name="f366" fmla="*/ f291 1 78686"/>
              <a:gd name="f367" fmla="*/ f292 1 633462"/>
              <a:gd name="f368" fmla="*/ f293 1 78686"/>
              <a:gd name="f369" fmla="*/ f294 1 633462"/>
              <a:gd name="f370" fmla="*/ f295 1 78686"/>
              <a:gd name="f371" fmla="*/ f296 1 633462"/>
              <a:gd name="f372" fmla="*/ f297 1 78686"/>
              <a:gd name="f373" fmla="*/ f298 1 633462"/>
              <a:gd name="f374" fmla="*/ f299 1 78686"/>
              <a:gd name="f375" fmla="*/ f300 1 633462"/>
              <a:gd name="f376" fmla="*/ f301 1 78686"/>
              <a:gd name="f377" fmla="*/ f302 1 633462"/>
              <a:gd name="f378" fmla="*/ f303 1 78686"/>
              <a:gd name="f379" fmla="*/ f304 1 633462"/>
              <a:gd name="f380" fmla="*/ f305 1 78686"/>
              <a:gd name="f381" fmla="*/ f306 1 633462"/>
              <a:gd name="f382" fmla="*/ f307 1 78686"/>
              <a:gd name="f383" fmla="*/ f308 1 633462"/>
              <a:gd name="f384" fmla="*/ f309 1 78686"/>
              <a:gd name="f385" fmla="*/ f227 1 f234"/>
              <a:gd name="f386" fmla="*/ f228 1 f234"/>
              <a:gd name="f387" fmla="*/ f227 1 f235"/>
              <a:gd name="f388" fmla="*/ f229 1 f235"/>
              <a:gd name="f389" fmla="*/ f311 1 f234"/>
              <a:gd name="f390" fmla="*/ f312 1 f235"/>
              <a:gd name="f391" fmla="*/ f313 1 f234"/>
              <a:gd name="f392" fmla="*/ f314 1 f235"/>
              <a:gd name="f393" fmla="*/ f315 1 f234"/>
              <a:gd name="f394" fmla="*/ f316 1 f235"/>
              <a:gd name="f395" fmla="*/ f317 1 f234"/>
              <a:gd name="f396" fmla="*/ f318 1 f235"/>
              <a:gd name="f397" fmla="*/ f319 1 f234"/>
              <a:gd name="f398" fmla="*/ f320 1 f235"/>
              <a:gd name="f399" fmla="*/ f321 1 f234"/>
              <a:gd name="f400" fmla="*/ f322 1 f235"/>
              <a:gd name="f401" fmla="*/ f323 1 f234"/>
              <a:gd name="f402" fmla="*/ f324 1 f235"/>
              <a:gd name="f403" fmla="*/ f325 1 f234"/>
              <a:gd name="f404" fmla="*/ f326 1 f235"/>
              <a:gd name="f405" fmla="*/ f327 1 f234"/>
              <a:gd name="f406" fmla="*/ f328 1 f235"/>
              <a:gd name="f407" fmla="*/ f329 1 f234"/>
              <a:gd name="f408" fmla="*/ f330 1 f235"/>
              <a:gd name="f409" fmla="*/ f331 1 f234"/>
              <a:gd name="f410" fmla="*/ f332 1 f235"/>
              <a:gd name="f411" fmla="*/ f333 1 f234"/>
              <a:gd name="f412" fmla="*/ f334 1 f235"/>
              <a:gd name="f413" fmla="*/ f335 1 f234"/>
              <a:gd name="f414" fmla="*/ f336 1 f235"/>
              <a:gd name="f415" fmla="*/ f337 1 f234"/>
              <a:gd name="f416" fmla="*/ f338 1 f235"/>
              <a:gd name="f417" fmla="*/ f339 1 f234"/>
              <a:gd name="f418" fmla="*/ f340 1 f235"/>
              <a:gd name="f419" fmla="*/ f341 1 f234"/>
              <a:gd name="f420" fmla="*/ f342 1 f235"/>
              <a:gd name="f421" fmla="*/ f343 1 f234"/>
              <a:gd name="f422" fmla="*/ f344 1 f235"/>
              <a:gd name="f423" fmla="*/ f345 1 f234"/>
              <a:gd name="f424" fmla="*/ f346 1 f235"/>
              <a:gd name="f425" fmla="*/ f347 1 f234"/>
              <a:gd name="f426" fmla="*/ f348 1 f235"/>
              <a:gd name="f427" fmla="*/ f349 1 f234"/>
              <a:gd name="f428" fmla="*/ f350 1 f235"/>
              <a:gd name="f429" fmla="*/ f351 1 f234"/>
              <a:gd name="f430" fmla="*/ f352 1 f235"/>
              <a:gd name="f431" fmla="*/ f353 1 f234"/>
              <a:gd name="f432" fmla="*/ f354 1 f235"/>
              <a:gd name="f433" fmla="*/ f355 1 f234"/>
              <a:gd name="f434" fmla="*/ f356 1 f235"/>
              <a:gd name="f435" fmla="*/ f357 1 f234"/>
              <a:gd name="f436" fmla="*/ f358 1 f235"/>
              <a:gd name="f437" fmla="*/ f359 1 f234"/>
              <a:gd name="f438" fmla="*/ f360 1 f235"/>
              <a:gd name="f439" fmla="*/ f361 1 f234"/>
              <a:gd name="f440" fmla="*/ f362 1 f235"/>
              <a:gd name="f441" fmla="*/ f363 1 f234"/>
              <a:gd name="f442" fmla="*/ f364 1 f235"/>
              <a:gd name="f443" fmla="*/ f365 1 f234"/>
              <a:gd name="f444" fmla="*/ f366 1 f235"/>
              <a:gd name="f445" fmla="*/ f367 1 f234"/>
              <a:gd name="f446" fmla="*/ f368 1 f235"/>
              <a:gd name="f447" fmla="*/ f369 1 f234"/>
              <a:gd name="f448" fmla="*/ f370 1 f235"/>
              <a:gd name="f449" fmla="*/ f371 1 f234"/>
              <a:gd name="f450" fmla="*/ f372 1 f235"/>
              <a:gd name="f451" fmla="*/ f373 1 f234"/>
              <a:gd name="f452" fmla="*/ f374 1 f235"/>
              <a:gd name="f453" fmla="*/ f375 1 f234"/>
              <a:gd name="f454" fmla="*/ f376 1 f235"/>
              <a:gd name="f455" fmla="*/ f377 1 f234"/>
              <a:gd name="f456" fmla="*/ f378 1 f235"/>
              <a:gd name="f457" fmla="*/ f379 1 f234"/>
              <a:gd name="f458" fmla="*/ f380 1 f235"/>
              <a:gd name="f459" fmla="*/ f381 1 f234"/>
              <a:gd name="f460" fmla="*/ f382 1 f235"/>
              <a:gd name="f461" fmla="*/ f383 1 f234"/>
              <a:gd name="f462" fmla="*/ f384 1 f235"/>
              <a:gd name="f463" fmla="*/ f385 f225 1"/>
              <a:gd name="f464" fmla="*/ f386 f225 1"/>
              <a:gd name="f465" fmla="*/ f388 f226 1"/>
              <a:gd name="f466" fmla="*/ f387 f226 1"/>
              <a:gd name="f467" fmla="*/ f389 f225 1"/>
              <a:gd name="f468" fmla="*/ f390 f226 1"/>
              <a:gd name="f469" fmla="*/ f391 f225 1"/>
              <a:gd name="f470" fmla="*/ f392 f226 1"/>
              <a:gd name="f471" fmla="*/ f393 f225 1"/>
              <a:gd name="f472" fmla="*/ f394 f226 1"/>
              <a:gd name="f473" fmla="*/ f395 f225 1"/>
              <a:gd name="f474" fmla="*/ f396 f226 1"/>
              <a:gd name="f475" fmla="*/ f397 f225 1"/>
              <a:gd name="f476" fmla="*/ f398 f226 1"/>
              <a:gd name="f477" fmla="*/ f399 f225 1"/>
              <a:gd name="f478" fmla="*/ f400 f226 1"/>
              <a:gd name="f479" fmla="*/ f401 f225 1"/>
              <a:gd name="f480" fmla="*/ f402 f226 1"/>
              <a:gd name="f481" fmla="*/ f403 f225 1"/>
              <a:gd name="f482" fmla="*/ f404 f226 1"/>
              <a:gd name="f483" fmla="*/ f405 f225 1"/>
              <a:gd name="f484" fmla="*/ f406 f226 1"/>
              <a:gd name="f485" fmla="*/ f407 f225 1"/>
              <a:gd name="f486" fmla="*/ f408 f226 1"/>
              <a:gd name="f487" fmla="*/ f409 f225 1"/>
              <a:gd name="f488" fmla="*/ f410 f226 1"/>
              <a:gd name="f489" fmla="*/ f411 f225 1"/>
              <a:gd name="f490" fmla="*/ f412 f226 1"/>
              <a:gd name="f491" fmla="*/ f413 f225 1"/>
              <a:gd name="f492" fmla="*/ f414 f226 1"/>
              <a:gd name="f493" fmla="*/ f415 f225 1"/>
              <a:gd name="f494" fmla="*/ f416 f226 1"/>
              <a:gd name="f495" fmla="*/ f417 f225 1"/>
              <a:gd name="f496" fmla="*/ f418 f226 1"/>
              <a:gd name="f497" fmla="*/ f419 f225 1"/>
              <a:gd name="f498" fmla="*/ f420 f226 1"/>
              <a:gd name="f499" fmla="*/ f421 f225 1"/>
              <a:gd name="f500" fmla="*/ f422 f226 1"/>
              <a:gd name="f501" fmla="*/ f423 f225 1"/>
              <a:gd name="f502" fmla="*/ f424 f226 1"/>
              <a:gd name="f503" fmla="*/ f425 f225 1"/>
              <a:gd name="f504" fmla="*/ f426 f226 1"/>
              <a:gd name="f505" fmla="*/ f427 f225 1"/>
              <a:gd name="f506" fmla="*/ f428 f226 1"/>
              <a:gd name="f507" fmla="*/ f429 f225 1"/>
              <a:gd name="f508" fmla="*/ f430 f226 1"/>
              <a:gd name="f509" fmla="*/ f431 f225 1"/>
              <a:gd name="f510" fmla="*/ f432 f226 1"/>
              <a:gd name="f511" fmla="*/ f433 f225 1"/>
              <a:gd name="f512" fmla="*/ f434 f226 1"/>
              <a:gd name="f513" fmla="*/ f435 f225 1"/>
              <a:gd name="f514" fmla="*/ f436 f226 1"/>
              <a:gd name="f515" fmla="*/ f437 f225 1"/>
              <a:gd name="f516" fmla="*/ f438 f226 1"/>
              <a:gd name="f517" fmla="*/ f439 f225 1"/>
              <a:gd name="f518" fmla="*/ f440 f226 1"/>
              <a:gd name="f519" fmla="*/ f441 f225 1"/>
              <a:gd name="f520" fmla="*/ f442 f226 1"/>
              <a:gd name="f521" fmla="*/ f443 f225 1"/>
              <a:gd name="f522" fmla="*/ f444 f226 1"/>
              <a:gd name="f523" fmla="*/ f445 f225 1"/>
              <a:gd name="f524" fmla="*/ f446 f226 1"/>
              <a:gd name="f525" fmla="*/ f447 f225 1"/>
              <a:gd name="f526" fmla="*/ f448 f226 1"/>
              <a:gd name="f527" fmla="*/ f449 f225 1"/>
              <a:gd name="f528" fmla="*/ f450 f226 1"/>
              <a:gd name="f529" fmla="*/ f451 f225 1"/>
              <a:gd name="f530" fmla="*/ f452 f226 1"/>
              <a:gd name="f531" fmla="*/ f453 f225 1"/>
              <a:gd name="f532" fmla="*/ f454 f226 1"/>
              <a:gd name="f533" fmla="*/ f455 f225 1"/>
              <a:gd name="f534" fmla="*/ f456 f226 1"/>
              <a:gd name="f535" fmla="*/ f457 f225 1"/>
              <a:gd name="f536" fmla="*/ f458 f226 1"/>
              <a:gd name="f537" fmla="*/ f459 f225 1"/>
              <a:gd name="f538" fmla="*/ f460 f226 1"/>
              <a:gd name="f539" fmla="*/ f461 f225 1"/>
              <a:gd name="f540" fmla="*/ f462 f2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0">
                <a:pos x="f467" y="f468"/>
              </a:cxn>
              <a:cxn ang="f310">
                <a:pos x="f469" y="f470"/>
              </a:cxn>
              <a:cxn ang="f310">
                <a:pos x="f471" y="f472"/>
              </a:cxn>
              <a:cxn ang="f310">
                <a:pos x="f473" y="f474"/>
              </a:cxn>
              <a:cxn ang="f310">
                <a:pos x="f475" y="f476"/>
              </a:cxn>
              <a:cxn ang="f310">
                <a:pos x="f477" y="f478"/>
              </a:cxn>
              <a:cxn ang="f310">
                <a:pos x="f479" y="f480"/>
              </a:cxn>
              <a:cxn ang="f310">
                <a:pos x="f481" y="f482"/>
              </a:cxn>
              <a:cxn ang="f310">
                <a:pos x="f483" y="f484"/>
              </a:cxn>
              <a:cxn ang="f310">
                <a:pos x="f485" y="f486"/>
              </a:cxn>
              <a:cxn ang="f310">
                <a:pos x="f487" y="f488"/>
              </a:cxn>
              <a:cxn ang="f310">
                <a:pos x="f489" y="f490"/>
              </a:cxn>
              <a:cxn ang="f310">
                <a:pos x="f491" y="f492"/>
              </a:cxn>
              <a:cxn ang="f310">
                <a:pos x="f493" y="f494"/>
              </a:cxn>
              <a:cxn ang="f310">
                <a:pos x="f495" y="f496"/>
              </a:cxn>
              <a:cxn ang="f310">
                <a:pos x="f497" y="f498"/>
              </a:cxn>
              <a:cxn ang="f310">
                <a:pos x="f499" y="f500"/>
              </a:cxn>
              <a:cxn ang="f310">
                <a:pos x="f501" y="f502"/>
              </a:cxn>
              <a:cxn ang="f310">
                <a:pos x="f503" y="f504"/>
              </a:cxn>
              <a:cxn ang="f310">
                <a:pos x="f505" y="f506"/>
              </a:cxn>
              <a:cxn ang="f310">
                <a:pos x="f507" y="f508"/>
              </a:cxn>
              <a:cxn ang="f310">
                <a:pos x="f509" y="f510"/>
              </a:cxn>
              <a:cxn ang="f310">
                <a:pos x="f511" y="f512"/>
              </a:cxn>
              <a:cxn ang="f310">
                <a:pos x="f513" y="f514"/>
              </a:cxn>
              <a:cxn ang="f310">
                <a:pos x="f515" y="f516"/>
              </a:cxn>
              <a:cxn ang="f310">
                <a:pos x="f517" y="f518"/>
              </a:cxn>
              <a:cxn ang="f310">
                <a:pos x="f519" y="f520"/>
              </a:cxn>
              <a:cxn ang="f310">
                <a:pos x="f521" y="f522"/>
              </a:cxn>
              <a:cxn ang="f310">
                <a:pos x="f523" y="f524"/>
              </a:cxn>
              <a:cxn ang="f310">
                <a:pos x="f525" y="f526"/>
              </a:cxn>
              <a:cxn ang="f310">
                <a:pos x="f527" y="f528"/>
              </a:cxn>
              <a:cxn ang="f310">
                <a:pos x="f529" y="f530"/>
              </a:cxn>
              <a:cxn ang="f310">
                <a:pos x="f531" y="f532"/>
              </a:cxn>
              <a:cxn ang="f310">
                <a:pos x="f533" y="f534"/>
              </a:cxn>
              <a:cxn ang="f310">
                <a:pos x="f535" y="f536"/>
              </a:cxn>
              <a:cxn ang="f310">
                <a:pos x="f537" y="f538"/>
              </a:cxn>
              <a:cxn ang="f310">
                <a:pos x="f539" y="f540"/>
              </a:cxn>
            </a:cxnLst>
            <a:rect l="f463" t="f466" r="f464" b="f465"/>
            <a:pathLst>
              <a:path w="633462" h="7868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13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7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Forma libre: forma 285">
            <a:extLst>
              <a:ext uri="{FF2B5EF4-FFF2-40B4-BE49-F238E27FC236}">
                <a16:creationId xmlns:a16="http://schemas.microsoft.com/office/drawing/2014/main" id="{4D8549E0-C202-4797-A093-6E1BE27C476C}"/>
              </a:ext>
            </a:extLst>
          </p:cNvPr>
          <p:cNvSpPr/>
          <p:nvPr/>
        </p:nvSpPr>
        <p:spPr>
          <a:xfrm>
            <a:off x="8274378" y="4268199"/>
            <a:ext cx="473741" cy="888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3741"/>
              <a:gd name="f7" fmla="val 88815"/>
              <a:gd name="f8" fmla="val 248535"/>
              <a:gd name="f9" fmla="val 45871"/>
              <a:gd name="f10" fmla="val 236647"/>
              <a:gd name="f11" fmla="val 45835"/>
              <a:gd name="f12" fmla="val 227396"/>
              <a:gd name="f13" fmla="val 42401"/>
              <a:gd name="f14" fmla="val 218543"/>
              <a:gd name="f15" fmla="val 38210"/>
              <a:gd name="f16" fmla="val 204992"/>
              <a:gd name="f17" fmla="val 31814"/>
              <a:gd name="f18" fmla="val 192922"/>
              <a:gd name="f19" fmla="val 33115"/>
              <a:gd name="f20" fmla="val 181576"/>
              <a:gd name="f21" fmla="val 43052"/>
              <a:gd name="f22" fmla="val 176842"/>
              <a:gd name="f23" fmla="val 47208"/>
              <a:gd name="f24" fmla="val 171494"/>
              <a:gd name="f25" fmla="val 50641"/>
              <a:gd name="f26" fmla="val 166326"/>
              <a:gd name="f27" fmla="val 54218"/>
              <a:gd name="f28" fmla="val 151908"/>
              <a:gd name="f29" fmla="val 64192"/>
              <a:gd name="f30" fmla="val 138357"/>
              <a:gd name="f31" fmla="val 63975"/>
              <a:gd name="f32" fmla="val 123902"/>
              <a:gd name="f33" fmla="val 52989"/>
              <a:gd name="f34" fmla="val 106810"/>
              <a:gd name="f35" fmla="val 40017"/>
              <a:gd name="f36" fmla="val 105834"/>
              <a:gd name="f37" fmla="val 40667"/>
              <a:gd name="f38" fmla="val 90404"/>
              <a:gd name="f39" fmla="val 55194"/>
              <a:gd name="f40" fmla="val 81732"/>
              <a:gd name="f41" fmla="val 63361"/>
              <a:gd name="f42" fmla="val 73673"/>
              <a:gd name="f43" fmla="val 72286"/>
              <a:gd name="f44" fmla="val 64314"/>
              <a:gd name="f45" fmla="val 79586"/>
              <a:gd name="f46" fmla="val 44728"/>
              <a:gd name="f47" fmla="val 94907"/>
              <a:gd name="f48" fmla="val 27419"/>
              <a:gd name="f49" fmla="val 90969"/>
              <a:gd name="f50" fmla="val 16108"/>
              <a:gd name="f51" fmla="val 69142"/>
              <a:gd name="f52" fmla="val 11591"/>
              <a:gd name="f53" fmla="val 60433"/>
              <a:gd name="f54" fmla="val 8122"/>
              <a:gd name="f55" fmla="val 51219"/>
              <a:gd name="f56" fmla="val 1943"/>
              <a:gd name="f57" fmla="val 43413"/>
              <a:gd name="f58" fmla="val 136"/>
              <a:gd name="f59" fmla="val 41101"/>
              <a:gd name="f60" fmla="val -912"/>
              <a:gd name="f61" fmla="val 38246"/>
              <a:gd name="f62" fmla="val 1076"/>
              <a:gd name="f63" fmla="val 35825"/>
              <a:gd name="f64" fmla="val 3858"/>
              <a:gd name="f65" fmla="val 32428"/>
              <a:gd name="f66" fmla="val 7399"/>
              <a:gd name="f67" fmla="val 33837"/>
              <a:gd name="f68" fmla="val 10579"/>
              <a:gd name="f69" fmla="val 35427"/>
              <a:gd name="f70" fmla="val 18457"/>
              <a:gd name="f71" fmla="val 39402"/>
              <a:gd name="f72" fmla="val 22613"/>
              <a:gd name="f73" fmla="val 46882"/>
              <a:gd name="f74" fmla="val 27527"/>
              <a:gd name="f75" fmla="val 53676"/>
              <a:gd name="f76" fmla="val 37176"/>
              <a:gd name="f77" fmla="val 66974"/>
              <a:gd name="f78" fmla="val 42018"/>
              <a:gd name="f79" fmla="val 68166"/>
              <a:gd name="f80" fmla="val 54701"/>
              <a:gd name="f81" fmla="val 57687"/>
              <a:gd name="f82" fmla="val 66012"/>
              <a:gd name="f83" fmla="val 48364"/>
              <a:gd name="f84" fmla="val 75914"/>
              <a:gd name="f85" fmla="val 37342"/>
              <a:gd name="f86" fmla="val 86501"/>
              <a:gd name="f87" fmla="val 27116"/>
              <a:gd name="f88" fmla="val 102510"/>
              <a:gd name="f89" fmla="val 11722"/>
              <a:gd name="f90" fmla="val 112772"/>
              <a:gd name="f91" fmla="val 10746"/>
              <a:gd name="f92" fmla="val 131093"/>
              <a:gd name="f93" fmla="val 22671"/>
              <a:gd name="f94" fmla="val 145223"/>
              <a:gd name="f95" fmla="val 31886"/>
              <a:gd name="f96" fmla="val 145873"/>
              <a:gd name="f97" fmla="val 158521"/>
              <a:gd name="f98" fmla="val 21913"/>
              <a:gd name="f99" fmla="val 162929"/>
              <a:gd name="f100" fmla="val 18443"/>
              <a:gd name="f101" fmla="val 167049"/>
              <a:gd name="f102" fmla="val 14613"/>
              <a:gd name="f103" fmla="val 171457"/>
              <a:gd name="f104" fmla="val 11180"/>
              <a:gd name="f105" fmla="val 186598"/>
              <a:gd name="f106" fmla="val -601"/>
              <a:gd name="f107" fmla="val 203329"/>
              <a:gd name="f108" fmla="val -3708"/>
              <a:gd name="f109" fmla="val 220675"/>
              <a:gd name="f110" fmla="val 4928"/>
              <a:gd name="f111" fmla="val 232600"/>
              <a:gd name="f112" fmla="val 10855"/>
              <a:gd name="f113" fmla="val 244669"/>
              <a:gd name="f114" fmla="val 12192"/>
              <a:gd name="f115" fmla="val 257425"/>
              <a:gd name="f116" fmla="val 10963"/>
              <a:gd name="f117" fmla="val 278167"/>
              <a:gd name="f118" fmla="val 8939"/>
              <a:gd name="f119" fmla="val 297753"/>
              <a:gd name="f120" fmla="val 11252"/>
              <a:gd name="f121" fmla="val 316038"/>
              <a:gd name="f122" fmla="val 22635"/>
              <a:gd name="f123" fmla="val 328107"/>
              <a:gd name="f124" fmla="val 30151"/>
              <a:gd name="f125" fmla="val 341694"/>
              <a:gd name="f126" fmla="val 28706"/>
              <a:gd name="f127" fmla="val 354848"/>
              <a:gd name="f128" fmla="val 25345"/>
              <a:gd name="f129" fmla="val 375193"/>
              <a:gd name="f130" fmla="val 20142"/>
              <a:gd name="f131" fmla="val 395393"/>
              <a:gd name="f132" fmla="val 14324"/>
              <a:gd name="f133" fmla="val 415737"/>
              <a:gd name="f134" fmla="val 9048"/>
              <a:gd name="f135" fmla="val 428891"/>
              <a:gd name="f136" fmla="val 5615"/>
              <a:gd name="f137" fmla="val 442117"/>
              <a:gd name="f138" fmla="val 5651"/>
              <a:gd name="f139" fmla="val 455089"/>
              <a:gd name="f140" fmla="val 10096"/>
              <a:gd name="f141" fmla="val 458378"/>
              <a:gd name="f142" fmla="val 11216"/>
              <a:gd name="f143" fmla="val 461847"/>
              <a:gd name="f144" fmla="val 12264"/>
              <a:gd name="f145" fmla="val 464738"/>
              <a:gd name="f146" fmla="val 14071"/>
              <a:gd name="f147" fmla="val 471929"/>
              <a:gd name="f148" fmla="val 18588"/>
              <a:gd name="f149" fmla="val 475687"/>
              <a:gd name="f150" fmla="val 25020"/>
              <a:gd name="f151" fmla="val 472724"/>
              <a:gd name="f152" fmla="val 33657"/>
              <a:gd name="f153" fmla="val 469977"/>
              <a:gd name="f154" fmla="val 41643"/>
              <a:gd name="f155" fmla="val 463112"/>
              <a:gd name="f156" fmla="val 44750"/>
              <a:gd name="f157" fmla="val 455884"/>
              <a:gd name="f158" fmla="val 42582"/>
              <a:gd name="f159" fmla="val 426687"/>
              <a:gd name="f160" fmla="val 33729"/>
              <a:gd name="f161" fmla="val 400669"/>
              <a:gd name="f162" fmla="val 45401"/>
              <a:gd name="f163" fmla="val 374325"/>
              <a:gd name="f164" fmla="val 54363"/>
              <a:gd name="f165" fmla="val 347115"/>
              <a:gd name="f166" fmla="val 63613"/>
              <a:gd name="f167" fmla="val 321025"/>
              <a:gd name="f168" fmla="val 65167"/>
              <a:gd name="f169" fmla="val 295838"/>
              <a:gd name="f170" fmla="val 48545"/>
              <a:gd name="f171" fmla="val 286009"/>
              <a:gd name="f172" fmla="val 42076"/>
              <a:gd name="f173" fmla="val 274734"/>
              <a:gd name="f174" fmla="val 41498"/>
              <a:gd name="f175" fmla="val 263352"/>
              <a:gd name="f176" fmla="val 43269"/>
              <a:gd name="f177" fmla="val 257823"/>
              <a:gd name="f178" fmla="val 44136"/>
              <a:gd name="f179" fmla="val 252330"/>
              <a:gd name="f180" fmla="val 45148"/>
              <a:gd name="f181" fmla="+- 0 0 -90"/>
              <a:gd name="f182" fmla="*/ f3 1 473741"/>
              <a:gd name="f183" fmla="*/ f4 1 88815"/>
              <a:gd name="f184" fmla="val f5"/>
              <a:gd name="f185" fmla="val f6"/>
              <a:gd name="f186" fmla="val f7"/>
              <a:gd name="f187" fmla="*/ f181 f0 1"/>
              <a:gd name="f188" fmla="+- f186 0 f184"/>
              <a:gd name="f189" fmla="+- f185 0 f184"/>
              <a:gd name="f190" fmla="*/ f187 1 f2"/>
              <a:gd name="f191" fmla="*/ f189 1 473741"/>
              <a:gd name="f192" fmla="*/ f188 1 88815"/>
              <a:gd name="f193" fmla="*/ 248535 f189 1"/>
              <a:gd name="f194" fmla="*/ 45871 f188 1"/>
              <a:gd name="f195" fmla="*/ 218543 f189 1"/>
              <a:gd name="f196" fmla="*/ 38210 f188 1"/>
              <a:gd name="f197" fmla="*/ 181576 f189 1"/>
              <a:gd name="f198" fmla="*/ 43052 f188 1"/>
              <a:gd name="f199" fmla="*/ 166326 f189 1"/>
              <a:gd name="f200" fmla="*/ 54218 f188 1"/>
              <a:gd name="f201" fmla="*/ 123902 f189 1"/>
              <a:gd name="f202" fmla="*/ 52989 f188 1"/>
              <a:gd name="f203" fmla="*/ 90404 f189 1"/>
              <a:gd name="f204" fmla="*/ 55194 f188 1"/>
              <a:gd name="f205" fmla="*/ 64314 f189 1"/>
              <a:gd name="f206" fmla="*/ 79586 f188 1"/>
              <a:gd name="f207" fmla="*/ 16108 f189 1"/>
              <a:gd name="f208" fmla="*/ 69142 f188 1"/>
              <a:gd name="f209" fmla="*/ 1943 f189 1"/>
              <a:gd name="f210" fmla="*/ 43413 f188 1"/>
              <a:gd name="f211" fmla="*/ 1076 f189 1"/>
              <a:gd name="f212" fmla="*/ 35825 f188 1"/>
              <a:gd name="f213" fmla="*/ 10579 f189 1"/>
              <a:gd name="f214" fmla="*/ 35427 f188 1"/>
              <a:gd name="f215" fmla="*/ 27527 f189 1"/>
              <a:gd name="f216" fmla="*/ 53676 f188 1"/>
              <a:gd name="f217" fmla="*/ 54701 f189 1"/>
              <a:gd name="f218" fmla="*/ 57687 f188 1"/>
              <a:gd name="f219" fmla="*/ 86501 f189 1"/>
              <a:gd name="f220" fmla="*/ 27116 f188 1"/>
              <a:gd name="f221" fmla="*/ 131093 f189 1"/>
              <a:gd name="f222" fmla="*/ 22671 f188 1"/>
              <a:gd name="f223" fmla="*/ 158521 f189 1"/>
              <a:gd name="f224" fmla="*/ 21913 f188 1"/>
              <a:gd name="f225" fmla="*/ 171457 f189 1"/>
              <a:gd name="f226" fmla="*/ 11180 f188 1"/>
              <a:gd name="f227" fmla="*/ 220675 f189 1"/>
              <a:gd name="f228" fmla="*/ 4928 f188 1"/>
              <a:gd name="f229" fmla="*/ 257425 f189 1"/>
              <a:gd name="f230" fmla="*/ 10963 f188 1"/>
              <a:gd name="f231" fmla="*/ 316038 f189 1"/>
              <a:gd name="f232" fmla="*/ 22635 f188 1"/>
              <a:gd name="f233" fmla="*/ 354848 f189 1"/>
              <a:gd name="f234" fmla="*/ 25345 f188 1"/>
              <a:gd name="f235" fmla="*/ 415737 f189 1"/>
              <a:gd name="f236" fmla="*/ 9048 f188 1"/>
              <a:gd name="f237" fmla="*/ 455089 f189 1"/>
              <a:gd name="f238" fmla="*/ 10096 f188 1"/>
              <a:gd name="f239" fmla="*/ 464738 f189 1"/>
              <a:gd name="f240" fmla="*/ 14071 f188 1"/>
              <a:gd name="f241" fmla="*/ 472724 f189 1"/>
              <a:gd name="f242" fmla="*/ 33657 f188 1"/>
              <a:gd name="f243" fmla="*/ 455884 f189 1"/>
              <a:gd name="f244" fmla="*/ 42582 f188 1"/>
              <a:gd name="f245" fmla="*/ 374325 f189 1"/>
              <a:gd name="f246" fmla="*/ 54363 f188 1"/>
              <a:gd name="f247" fmla="*/ 295838 f189 1"/>
              <a:gd name="f248" fmla="*/ 48545 f188 1"/>
              <a:gd name="f249" fmla="*/ 263352 f189 1"/>
              <a:gd name="f250" fmla="*/ 43269 f188 1"/>
              <a:gd name="f251" fmla="*/ 45835 f188 1"/>
              <a:gd name="f252" fmla="+- f190 0 f1"/>
              <a:gd name="f253" fmla="*/ f193 1 473741"/>
              <a:gd name="f254" fmla="*/ f194 1 88815"/>
              <a:gd name="f255" fmla="*/ f195 1 473741"/>
              <a:gd name="f256" fmla="*/ f196 1 88815"/>
              <a:gd name="f257" fmla="*/ f197 1 473741"/>
              <a:gd name="f258" fmla="*/ f198 1 88815"/>
              <a:gd name="f259" fmla="*/ f199 1 473741"/>
              <a:gd name="f260" fmla="*/ f200 1 88815"/>
              <a:gd name="f261" fmla="*/ f201 1 473741"/>
              <a:gd name="f262" fmla="*/ f202 1 88815"/>
              <a:gd name="f263" fmla="*/ f203 1 473741"/>
              <a:gd name="f264" fmla="*/ f204 1 88815"/>
              <a:gd name="f265" fmla="*/ f205 1 473741"/>
              <a:gd name="f266" fmla="*/ f206 1 88815"/>
              <a:gd name="f267" fmla="*/ f207 1 473741"/>
              <a:gd name="f268" fmla="*/ f208 1 88815"/>
              <a:gd name="f269" fmla="*/ f209 1 473741"/>
              <a:gd name="f270" fmla="*/ f210 1 88815"/>
              <a:gd name="f271" fmla="*/ f211 1 473741"/>
              <a:gd name="f272" fmla="*/ f212 1 88815"/>
              <a:gd name="f273" fmla="*/ f213 1 473741"/>
              <a:gd name="f274" fmla="*/ f214 1 88815"/>
              <a:gd name="f275" fmla="*/ f215 1 473741"/>
              <a:gd name="f276" fmla="*/ f216 1 88815"/>
              <a:gd name="f277" fmla="*/ f217 1 473741"/>
              <a:gd name="f278" fmla="*/ f218 1 88815"/>
              <a:gd name="f279" fmla="*/ f219 1 473741"/>
              <a:gd name="f280" fmla="*/ f220 1 88815"/>
              <a:gd name="f281" fmla="*/ f221 1 473741"/>
              <a:gd name="f282" fmla="*/ f222 1 88815"/>
              <a:gd name="f283" fmla="*/ f223 1 473741"/>
              <a:gd name="f284" fmla="*/ f224 1 88815"/>
              <a:gd name="f285" fmla="*/ f225 1 473741"/>
              <a:gd name="f286" fmla="*/ f226 1 88815"/>
              <a:gd name="f287" fmla="*/ f227 1 473741"/>
              <a:gd name="f288" fmla="*/ f228 1 88815"/>
              <a:gd name="f289" fmla="*/ f229 1 473741"/>
              <a:gd name="f290" fmla="*/ f230 1 88815"/>
              <a:gd name="f291" fmla="*/ f231 1 473741"/>
              <a:gd name="f292" fmla="*/ f232 1 88815"/>
              <a:gd name="f293" fmla="*/ f233 1 473741"/>
              <a:gd name="f294" fmla="*/ f234 1 88815"/>
              <a:gd name="f295" fmla="*/ f235 1 473741"/>
              <a:gd name="f296" fmla="*/ f236 1 88815"/>
              <a:gd name="f297" fmla="*/ f237 1 473741"/>
              <a:gd name="f298" fmla="*/ f238 1 88815"/>
              <a:gd name="f299" fmla="*/ f239 1 473741"/>
              <a:gd name="f300" fmla="*/ f240 1 88815"/>
              <a:gd name="f301" fmla="*/ f241 1 473741"/>
              <a:gd name="f302" fmla="*/ f242 1 88815"/>
              <a:gd name="f303" fmla="*/ f243 1 473741"/>
              <a:gd name="f304" fmla="*/ f244 1 88815"/>
              <a:gd name="f305" fmla="*/ f245 1 473741"/>
              <a:gd name="f306" fmla="*/ f246 1 88815"/>
              <a:gd name="f307" fmla="*/ f247 1 473741"/>
              <a:gd name="f308" fmla="*/ f248 1 88815"/>
              <a:gd name="f309" fmla="*/ f249 1 473741"/>
              <a:gd name="f310" fmla="*/ f250 1 88815"/>
              <a:gd name="f311" fmla="*/ f251 1 88815"/>
              <a:gd name="f312" fmla="*/ f184 1 f191"/>
              <a:gd name="f313" fmla="*/ f185 1 f191"/>
              <a:gd name="f314" fmla="*/ f184 1 f192"/>
              <a:gd name="f315" fmla="*/ f186 1 f192"/>
              <a:gd name="f316" fmla="*/ f253 1 f191"/>
              <a:gd name="f317" fmla="*/ f254 1 f192"/>
              <a:gd name="f318" fmla="*/ f255 1 f191"/>
              <a:gd name="f319" fmla="*/ f256 1 f192"/>
              <a:gd name="f320" fmla="*/ f257 1 f191"/>
              <a:gd name="f321" fmla="*/ f258 1 f192"/>
              <a:gd name="f322" fmla="*/ f259 1 f191"/>
              <a:gd name="f323" fmla="*/ f260 1 f192"/>
              <a:gd name="f324" fmla="*/ f261 1 f191"/>
              <a:gd name="f325" fmla="*/ f262 1 f192"/>
              <a:gd name="f326" fmla="*/ f263 1 f191"/>
              <a:gd name="f327" fmla="*/ f264 1 f192"/>
              <a:gd name="f328" fmla="*/ f265 1 f191"/>
              <a:gd name="f329" fmla="*/ f266 1 f192"/>
              <a:gd name="f330" fmla="*/ f267 1 f191"/>
              <a:gd name="f331" fmla="*/ f268 1 f192"/>
              <a:gd name="f332" fmla="*/ f269 1 f191"/>
              <a:gd name="f333" fmla="*/ f270 1 f192"/>
              <a:gd name="f334" fmla="*/ f271 1 f191"/>
              <a:gd name="f335" fmla="*/ f272 1 f192"/>
              <a:gd name="f336" fmla="*/ f273 1 f191"/>
              <a:gd name="f337" fmla="*/ f274 1 f192"/>
              <a:gd name="f338" fmla="*/ f275 1 f191"/>
              <a:gd name="f339" fmla="*/ f276 1 f192"/>
              <a:gd name="f340" fmla="*/ f277 1 f191"/>
              <a:gd name="f341" fmla="*/ f278 1 f192"/>
              <a:gd name="f342" fmla="*/ f279 1 f191"/>
              <a:gd name="f343" fmla="*/ f280 1 f192"/>
              <a:gd name="f344" fmla="*/ f281 1 f191"/>
              <a:gd name="f345" fmla="*/ f282 1 f192"/>
              <a:gd name="f346" fmla="*/ f283 1 f191"/>
              <a:gd name="f347" fmla="*/ f284 1 f192"/>
              <a:gd name="f348" fmla="*/ f285 1 f191"/>
              <a:gd name="f349" fmla="*/ f286 1 f192"/>
              <a:gd name="f350" fmla="*/ f287 1 f191"/>
              <a:gd name="f351" fmla="*/ f288 1 f192"/>
              <a:gd name="f352" fmla="*/ f289 1 f191"/>
              <a:gd name="f353" fmla="*/ f290 1 f192"/>
              <a:gd name="f354" fmla="*/ f291 1 f191"/>
              <a:gd name="f355" fmla="*/ f292 1 f192"/>
              <a:gd name="f356" fmla="*/ f293 1 f191"/>
              <a:gd name="f357" fmla="*/ f294 1 f192"/>
              <a:gd name="f358" fmla="*/ f295 1 f191"/>
              <a:gd name="f359" fmla="*/ f296 1 f192"/>
              <a:gd name="f360" fmla="*/ f297 1 f191"/>
              <a:gd name="f361" fmla="*/ f298 1 f192"/>
              <a:gd name="f362" fmla="*/ f299 1 f191"/>
              <a:gd name="f363" fmla="*/ f300 1 f192"/>
              <a:gd name="f364" fmla="*/ f301 1 f191"/>
              <a:gd name="f365" fmla="*/ f302 1 f192"/>
              <a:gd name="f366" fmla="*/ f303 1 f191"/>
              <a:gd name="f367" fmla="*/ f304 1 f192"/>
              <a:gd name="f368" fmla="*/ f305 1 f191"/>
              <a:gd name="f369" fmla="*/ f306 1 f192"/>
              <a:gd name="f370" fmla="*/ f307 1 f191"/>
              <a:gd name="f371" fmla="*/ f308 1 f192"/>
              <a:gd name="f372" fmla="*/ f309 1 f191"/>
              <a:gd name="f373" fmla="*/ f310 1 f192"/>
              <a:gd name="f374" fmla="*/ f311 1 f192"/>
              <a:gd name="f375" fmla="*/ f312 f182 1"/>
              <a:gd name="f376" fmla="*/ f313 f182 1"/>
              <a:gd name="f377" fmla="*/ f315 f183 1"/>
              <a:gd name="f378" fmla="*/ f314 f183 1"/>
              <a:gd name="f379" fmla="*/ f316 f182 1"/>
              <a:gd name="f380" fmla="*/ f317 f183 1"/>
              <a:gd name="f381" fmla="*/ f318 f182 1"/>
              <a:gd name="f382" fmla="*/ f319 f183 1"/>
              <a:gd name="f383" fmla="*/ f320 f182 1"/>
              <a:gd name="f384" fmla="*/ f321 f183 1"/>
              <a:gd name="f385" fmla="*/ f322 f182 1"/>
              <a:gd name="f386" fmla="*/ f323 f183 1"/>
              <a:gd name="f387" fmla="*/ f324 f182 1"/>
              <a:gd name="f388" fmla="*/ f325 f183 1"/>
              <a:gd name="f389" fmla="*/ f326 f182 1"/>
              <a:gd name="f390" fmla="*/ f327 f183 1"/>
              <a:gd name="f391" fmla="*/ f328 f182 1"/>
              <a:gd name="f392" fmla="*/ f329 f183 1"/>
              <a:gd name="f393" fmla="*/ f330 f182 1"/>
              <a:gd name="f394" fmla="*/ f331 f183 1"/>
              <a:gd name="f395" fmla="*/ f332 f182 1"/>
              <a:gd name="f396" fmla="*/ f333 f183 1"/>
              <a:gd name="f397" fmla="*/ f334 f182 1"/>
              <a:gd name="f398" fmla="*/ f335 f183 1"/>
              <a:gd name="f399" fmla="*/ f336 f182 1"/>
              <a:gd name="f400" fmla="*/ f337 f183 1"/>
              <a:gd name="f401" fmla="*/ f338 f182 1"/>
              <a:gd name="f402" fmla="*/ f339 f183 1"/>
              <a:gd name="f403" fmla="*/ f340 f182 1"/>
              <a:gd name="f404" fmla="*/ f341 f183 1"/>
              <a:gd name="f405" fmla="*/ f342 f182 1"/>
              <a:gd name="f406" fmla="*/ f343 f183 1"/>
              <a:gd name="f407" fmla="*/ f344 f182 1"/>
              <a:gd name="f408" fmla="*/ f345 f183 1"/>
              <a:gd name="f409" fmla="*/ f346 f182 1"/>
              <a:gd name="f410" fmla="*/ f347 f183 1"/>
              <a:gd name="f411" fmla="*/ f348 f182 1"/>
              <a:gd name="f412" fmla="*/ f349 f183 1"/>
              <a:gd name="f413" fmla="*/ f350 f182 1"/>
              <a:gd name="f414" fmla="*/ f351 f183 1"/>
              <a:gd name="f415" fmla="*/ f352 f182 1"/>
              <a:gd name="f416" fmla="*/ f353 f183 1"/>
              <a:gd name="f417" fmla="*/ f354 f182 1"/>
              <a:gd name="f418" fmla="*/ f355 f183 1"/>
              <a:gd name="f419" fmla="*/ f356 f182 1"/>
              <a:gd name="f420" fmla="*/ f357 f183 1"/>
              <a:gd name="f421" fmla="*/ f358 f182 1"/>
              <a:gd name="f422" fmla="*/ f359 f183 1"/>
              <a:gd name="f423" fmla="*/ f360 f182 1"/>
              <a:gd name="f424" fmla="*/ f361 f183 1"/>
              <a:gd name="f425" fmla="*/ f362 f182 1"/>
              <a:gd name="f426" fmla="*/ f363 f183 1"/>
              <a:gd name="f427" fmla="*/ f364 f182 1"/>
              <a:gd name="f428" fmla="*/ f365 f183 1"/>
              <a:gd name="f429" fmla="*/ f366 f182 1"/>
              <a:gd name="f430" fmla="*/ f367 f183 1"/>
              <a:gd name="f431" fmla="*/ f368 f182 1"/>
              <a:gd name="f432" fmla="*/ f369 f183 1"/>
              <a:gd name="f433" fmla="*/ f370 f182 1"/>
              <a:gd name="f434" fmla="*/ f371 f183 1"/>
              <a:gd name="f435" fmla="*/ f372 f182 1"/>
              <a:gd name="f436" fmla="*/ f373 f183 1"/>
              <a:gd name="f437" fmla="*/ f374 f1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2">
                <a:pos x="f379" y="f380"/>
              </a:cxn>
              <a:cxn ang="f252">
                <a:pos x="f381" y="f382"/>
              </a:cxn>
              <a:cxn ang="f252">
                <a:pos x="f383" y="f384"/>
              </a:cxn>
              <a:cxn ang="f252">
                <a:pos x="f385" y="f386"/>
              </a:cxn>
              <a:cxn ang="f252">
                <a:pos x="f387" y="f388"/>
              </a:cxn>
              <a:cxn ang="f252">
                <a:pos x="f389" y="f390"/>
              </a:cxn>
              <a:cxn ang="f252">
                <a:pos x="f391" y="f392"/>
              </a:cxn>
              <a:cxn ang="f252">
                <a:pos x="f393" y="f394"/>
              </a:cxn>
              <a:cxn ang="f252">
                <a:pos x="f395" y="f396"/>
              </a:cxn>
              <a:cxn ang="f252">
                <a:pos x="f397" y="f398"/>
              </a:cxn>
              <a:cxn ang="f252">
                <a:pos x="f399" y="f400"/>
              </a:cxn>
              <a:cxn ang="f252">
                <a:pos x="f401" y="f402"/>
              </a:cxn>
              <a:cxn ang="f252">
                <a:pos x="f403" y="f404"/>
              </a:cxn>
              <a:cxn ang="f252">
                <a:pos x="f405" y="f406"/>
              </a:cxn>
              <a:cxn ang="f252">
                <a:pos x="f407" y="f408"/>
              </a:cxn>
              <a:cxn ang="f252">
                <a:pos x="f409" y="f410"/>
              </a:cxn>
              <a:cxn ang="f252">
                <a:pos x="f411" y="f412"/>
              </a:cxn>
              <a:cxn ang="f252">
                <a:pos x="f413" y="f414"/>
              </a:cxn>
              <a:cxn ang="f252">
                <a:pos x="f415" y="f416"/>
              </a:cxn>
              <a:cxn ang="f252">
                <a:pos x="f417" y="f418"/>
              </a:cxn>
              <a:cxn ang="f252">
                <a:pos x="f419" y="f420"/>
              </a:cxn>
              <a:cxn ang="f252">
                <a:pos x="f421" y="f422"/>
              </a:cxn>
              <a:cxn ang="f252">
                <a:pos x="f423" y="f424"/>
              </a:cxn>
              <a:cxn ang="f252">
                <a:pos x="f425" y="f426"/>
              </a:cxn>
              <a:cxn ang="f252">
                <a:pos x="f427" y="f428"/>
              </a:cxn>
              <a:cxn ang="f252">
                <a:pos x="f429" y="f430"/>
              </a:cxn>
              <a:cxn ang="f252">
                <a:pos x="f431" y="f432"/>
              </a:cxn>
              <a:cxn ang="f252">
                <a:pos x="f433" y="f434"/>
              </a:cxn>
              <a:cxn ang="f252">
                <a:pos x="f435" y="f436"/>
              </a:cxn>
              <a:cxn ang="f252">
                <a:pos x="f379" y="f437"/>
              </a:cxn>
            </a:cxnLst>
            <a:rect l="f375" t="f378" r="f376" b="f377"/>
            <a:pathLst>
              <a:path w="473740" h="8881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5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8" y="f11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" name="Forma libre: forma 286">
            <a:extLst>
              <a:ext uri="{FF2B5EF4-FFF2-40B4-BE49-F238E27FC236}">
                <a16:creationId xmlns:a16="http://schemas.microsoft.com/office/drawing/2014/main" id="{2A992794-19F0-4AC3-A155-A167F43FF2B6}"/>
              </a:ext>
            </a:extLst>
          </p:cNvPr>
          <p:cNvSpPr/>
          <p:nvPr/>
        </p:nvSpPr>
        <p:spPr>
          <a:xfrm>
            <a:off x="8253795" y="4437601"/>
            <a:ext cx="391226" cy="84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1225"/>
              <a:gd name="f7" fmla="val 84314"/>
              <a:gd name="f8" fmla="val 39938"/>
              <a:gd name="f9" fmla="val 28643"/>
              <a:gd name="f10" fmla="val 55874"/>
              <a:gd name="f11" fmla="val 29654"/>
              <a:gd name="f12" fmla="val 70039"/>
              <a:gd name="f13" fmla="val 33666"/>
              <a:gd name="f14" fmla="val 83554"/>
              <a:gd name="f15" fmla="val 39520"/>
              <a:gd name="f16" fmla="val 129086"/>
              <a:gd name="f17" fmla="val 59322"/>
              <a:gd name="f18" fmla="val 176026"/>
              <a:gd name="f19" fmla="val 58563"/>
              <a:gd name="f20" fmla="val 223582"/>
              <a:gd name="f21" fmla="val 49818"/>
              <a:gd name="f22" fmla="val 239626"/>
              <a:gd name="f23" fmla="val 46855"/>
              <a:gd name="f24" fmla="val 254442"/>
              <a:gd name="f25" fmla="val 40784"/>
              <a:gd name="f26" fmla="val 267632"/>
              <a:gd name="f27" fmla="val 31100"/>
              <a:gd name="f28" fmla="val 281219"/>
              <a:gd name="f29" fmla="val 21090"/>
              <a:gd name="f30" fmla="val 296541"/>
              <a:gd name="f31" fmla="val 18272"/>
              <a:gd name="f32" fmla="val 311067"/>
              <a:gd name="f33" fmla="val 26438"/>
              <a:gd name="f34" fmla="val 336615"/>
              <a:gd name="f35" fmla="val 354936"/>
              <a:gd name="f36" fmla="val 30232"/>
              <a:gd name="f37" fmla="val 372065"/>
              <a:gd name="f38" fmla="val 12020"/>
              <a:gd name="f39" fmla="val 372534"/>
              <a:gd name="f40" fmla="val 11514"/>
              <a:gd name="f41" fmla="val 372932"/>
              <a:gd name="f42" fmla="val 10900"/>
              <a:gd name="f43" fmla="val 373474"/>
              <a:gd name="f44" fmla="val 10466"/>
              <a:gd name="f45" fmla="val 378425"/>
              <a:gd name="f46" fmla="val 6780"/>
              <a:gd name="f47" fmla="val 381605"/>
              <a:gd name="f48" fmla="val -4819"/>
              <a:gd name="f49" fmla="val 389121"/>
              <a:gd name="f50" fmla="val 2227"/>
              <a:gd name="f51" fmla="val 395228"/>
              <a:gd name="f52" fmla="val 7972"/>
              <a:gd name="f53" fmla="val 386483"/>
              <a:gd name="f54" fmla="val 14730"/>
              <a:gd name="f55" fmla="val 382616"/>
              <a:gd name="f56" fmla="val 19970"/>
              <a:gd name="f57" fmla="val 373799"/>
              <a:gd name="f58" fmla="val 31823"/>
              <a:gd name="f59" fmla="val 363464"/>
              <a:gd name="f60" fmla="val 42266"/>
              <a:gd name="f61" fmla="val 349444"/>
              <a:gd name="f62" fmla="val 48192"/>
              <a:gd name="f63" fmla="val 336651"/>
              <a:gd name="f64" fmla="val 53612"/>
              <a:gd name="f65" fmla="val 323823"/>
              <a:gd name="f66" fmla="val 54588"/>
              <a:gd name="f67" fmla="val 310742"/>
              <a:gd name="f68" fmla="val 49168"/>
              <a:gd name="f69" fmla="val 298275"/>
              <a:gd name="f70" fmla="val 44000"/>
              <a:gd name="f71" fmla="val 286206"/>
              <a:gd name="f72" fmla="val 43964"/>
              <a:gd name="f73" fmla="val 275148"/>
              <a:gd name="f74" fmla="val 52854"/>
              <a:gd name="f75" fmla="val 246890"/>
              <a:gd name="f76" fmla="val 75547"/>
              <a:gd name="f77" fmla="val 212596"/>
              <a:gd name="f78" fmla="val 79883"/>
              <a:gd name="f79" fmla="val 178520"/>
              <a:gd name="f80" fmla="val 83100"/>
              <a:gd name="f81" fmla="val 144118"/>
              <a:gd name="f82" fmla="val 86352"/>
              <a:gd name="f83" fmla="val 110295"/>
              <a:gd name="f84" fmla="val 83642"/>
              <a:gd name="f85" fmla="val 78170"/>
              <a:gd name="f86" fmla="val 67995"/>
              <a:gd name="f87" fmla="val 59813"/>
              <a:gd name="f88" fmla="val 59069"/>
              <a:gd name="f89" fmla="val 40119"/>
              <a:gd name="f90" fmla="val 53866"/>
              <a:gd name="f91" fmla="val 19449"/>
              <a:gd name="f92" fmla="val 63008"/>
              <a:gd name="f93" fmla="val 12258"/>
              <a:gd name="f94" fmla="val 66188"/>
              <a:gd name="f95" fmla="val 5283"/>
              <a:gd name="f96" fmla="val 63767"/>
              <a:gd name="f97" fmla="val 1670"/>
              <a:gd name="f98" fmla="val 56431"/>
              <a:gd name="f99" fmla="val -2558"/>
              <a:gd name="f100" fmla="val 47867"/>
              <a:gd name="f101" fmla="val 1742"/>
              <a:gd name="f102" fmla="val 41652"/>
              <a:gd name="f103" fmla="val 8969"/>
              <a:gd name="f104" fmla="val 37062"/>
              <a:gd name="f105" fmla="val 18762"/>
              <a:gd name="f106" fmla="val 30883"/>
              <a:gd name="f107" fmla="val 29856"/>
              <a:gd name="f108" fmla="val 29438"/>
              <a:gd name="f109" fmla="val 39974"/>
              <a:gd name="f110" fmla="+- 0 0 -90"/>
              <a:gd name="f111" fmla="*/ f3 1 391225"/>
              <a:gd name="f112" fmla="*/ f4 1 84314"/>
              <a:gd name="f113" fmla="val f5"/>
              <a:gd name="f114" fmla="val f6"/>
              <a:gd name="f115" fmla="val f7"/>
              <a:gd name="f116" fmla="*/ f110 f0 1"/>
              <a:gd name="f117" fmla="+- f115 0 f113"/>
              <a:gd name="f118" fmla="+- f114 0 f113"/>
              <a:gd name="f119" fmla="*/ f116 1 f2"/>
              <a:gd name="f120" fmla="*/ f118 1 391225"/>
              <a:gd name="f121" fmla="*/ f117 1 84314"/>
              <a:gd name="f122" fmla="*/ 39938 f118 1"/>
              <a:gd name="f123" fmla="*/ 28643 f117 1"/>
              <a:gd name="f124" fmla="*/ 83554 f118 1"/>
              <a:gd name="f125" fmla="*/ 39520 f117 1"/>
              <a:gd name="f126" fmla="*/ 223582 f118 1"/>
              <a:gd name="f127" fmla="*/ 49818 f117 1"/>
              <a:gd name="f128" fmla="*/ 267632 f118 1"/>
              <a:gd name="f129" fmla="*/ 31100 f117 1"/>
              <a:gd name="f130" fmla="*/ 311067 f118 1"/>
              <a:gd name="f131" fmla="*/ 26438 f117 1"/>
              <a:gd name="f132" fmla="*/ 372065 f118 1"/>
              <a:gd name="f133" fmla="*/ 12020 f117 1"/>
              <a:gd name="f134" fmla="*/ 373474 f118 1"/>
              <a:gd name="f135" fmla="*/ 10466 f117 1"/>
              <a:gd name="f136" fmla="*/ 389121 f118 1"/>
              <a:gd name="f137" fmla="*/ 2227 f117 1"/>
              <a:gd name="f138" fmla="*/ 382616 f118 1"/>
              <a:gd name="f139" fmla="*/ 19970 f117 1"/>
              <a:gd name="f140" fmla="*/ 349444 f118 1"/>
              <a:gd name="f141" fmla="*/ 48192 f117 1"/>
              <a:gd name="f142" fmla="*/ 310742 f118 1"/>
              <a:gd name="f143" fmla="*/ 49168 f117 1"/>
              <a:gd name="f144" fmla="*/ 275148 f118 1"/>
              <a:gd name="f145" fmla="*/ 52854 f117 1"/>
              <a:gd name="f146" fmla="*/ 178520 f118 1"/>
              <a:gd name="f147" fmla="*/ 83100 f117 1"/>
              <a:gd name="f148" fmla="*/ 78170 f118 1"/>
              <a:gd name="f149" fmla="*/ 67995 f117 1"/>
              <a:gd name="f150" fmla="*/ 19449 f118 1"/>
              <a:gd name="f151" fmla="*/ 63008 f117 1"/>
              <a:gd name="f152" fmla="*/ 1670 f118 1"/>
              <a:gd name="f153" fmla="*/ 56431 f117 1"/>
              <a:gd name="f154" fmla="*/ 8969 f118 1"/>
              <a:gd name="f155" fmla="*/ 37062 f117 1"/>
              <a:gd name="f156" fmla="*/ 39974 f118 1"/>
              <a:gd name="f157" fmla="+- f119 0 f1"/>
              <a:gd name="f158" fmla="*/ f122 1 391225"/>
              <a:gd name="f159" fmla="*/ f123 1 84314"/>
              <a:gd name="f160" fmla="*/ f124 1 391225"/>
              <a:gd name="f161" fmla="*/ f125 1 84314"/>
              <a:gd name="f162" fmla="*/ f126 1 391225"/>
              <a:gd name="f163" fmla="*/ f127 1 84314"/>
              <a:gd name="f164" fmla="*/ f128 1 391225"/>
              <a:gd name="f165" fmla="*/ f129 1 84314"/>
              <a:gd name="f166" fmla="*/ f130 1 391225"/>
              <a:gd name="f167" fmla="*/ f131 1 84314"/>
              <a:gd name="f168" fmla="*/ f132 1 391225"/>
              <a:gd name="f169" fmla="*/ f133 1 84314"/>
              <a:gd name="f170" fmla="*/ f134 1 391225"/>
              <a:gd name="f171" fmla="*/ f135 1 84314"/>
              <a:gd name="f172" fmla="*/ f136 1 391225"/>
              <a:gd name="f173" fmla="*/ f137 1 84314"/>
              <a:gd name="f174" fmla="*/ f138 1 391225"/>
              <a:gd name="f175" fmla="*/ f139 1 84314"/>
              <a:gd name="f176" fmla="*/ f140 1 391225"/>
              <a:gd name="f177" fmla="*/ f141 1 84314"/>
              <a:gd name="f178" fmla="*/ f142 1 391225"/>
              <a:gd name="f179" fmla="*/ f143 1 84314"/>
              <a:gd name="f180" fmla="*/ f144 1 391225"/>
              <a:gd name="f181" fmla="*/ f145 1 84314"/>
              <a:gd name="f182" fmla="*/ f146 1 391225"/>
              <a:gd name="f183" fmla="*/ f147 1 84314"/>
              <a:gd name="f184" fmla="*/ f148 1 391225"/>
              <a:gd name="f185" fmla="*/ f149 1 84314"/>
              <a:gd name="f186" fmla="*/ f150 1 391225"/>
              <a:gd name="f187" fmla="*/ f151 1 84314"/>
              <a:gd name="f188" fmla="*/ f152 1 391225"/>
              <a:gd name="f189" fmla="*/ f153 1 84314"/>
              <a:gd name="f190" fmla="*/ f154 1 391225"/>
              <a:gd name="f191" fmla="*/ f155 1 84314"/>
              <a:gd name="f192" fmla="*/ f156 1 391225"/>
              <a:gd name="f193" fmla="*/ f113 1 f120"/>
              <a:gd name="f194" fmla="*/ f114 1 f120"/>
              <a:gd name="f195" fmla="*/ f113 1 f121"/>
              <a:gd name="f196" fmla="*/ f115 1 f121"/>
              <a:gd name="f197" fmla="*/ f158 1 f120"/>
              <a:gd name="f198" fmla="*/ f159 1 f121"/>
              <a:gd name="f199" fmla="*/ f160 1 f120"/>
              <a:gd name="f200" fmla="*/ f161 1 f121"/>
              <a:gd name="f201" fmla="*/ f162 1 f120"/>
              <a:gd name="f202" fmla="*/ f163 1 f121"/>
              <a:gd name="f203" fmla="*/ f164 1 f120"/>
              <a:gd name="f204" fmla="*/ f165 1 f121"/>
              <a:gd name="f205" fmla="*/ f166 1 f120"/>
              <a:gd name="f206" fmla="*/ f167 1 f121"/>
              <a:gd name="f207" fmla="*/ f168 1 f120"/>
              <a:gd name="f208" fmla="*/ f169 1 f121"/>
              <a:gd name="f209" fmla="*/ f170 1 f120"/>
              <a:gd name="f210" fmla="*/ f171 1 f121"/>
              <a:gd name="f211" fmla="*/ f172 1 f120"/>
              <a:gd name="f212" fmla="*/ f173 1 f121"/>
              <a:gd name="f213" fmla="*/ f174 1 f120"/>
              <a:gd name="f214" fmla="*/ f175 1 f121"/>
              <a:gd name="f215" fmla="*/ f176 1 f120"/>
              <a:gd name="f216" fmla="*/ f177 1 f121"/>
              <a:gd name="f217" fmla="*/ f178 1 f120"/>
              <a:gd name="f218" fmla="*/ f179 1 f121"/>
              <a:gd name="f219" fmla="*/ f180 1 f120"/>
              <a:gd name="f220" fmla="*/ f181 1 f121"/>
              <a:gd name="f221" fmla="*/ f182 1 f120"/>
              <a:gd name="f222" fmla="*/ f183 1 f121"/>
              <a:gd name="f223" fmla="*/ f184 1 f120"/>
              <a:gd name="f224" fmla="*/ f185 1 f121"/>
              <a:gd name="f225" fmla="*/ f186 1 f120"/>
              <a:gd name="f226" fmla="*/ f187 1 f121"/>
              <a:gd name="f227" fmla="*/ f188 1 f120"/>
              <a:gd name="f228" fmla="*/ f189 1 f121"/>
              <a:gd name="f229" fmla="*/ f190 1 f120"/>
              <a:gd name="f230" fmla="*/ f191 1 f121"/>
              <a:gd name="f231" fmla="*/ f192 1 f120"/>
              <a:gd name="f232" fmla="*/ f193 f111 1"/>
              <a:gd name="f233" fmla="*/ f194 f111 1"/>
              <a:gd name="f234" fmla="*/ f196 f112 1"/>
              <a:gd name="f235" fmla="*/ f195 f112 1"/>
              <a:gd name="f236" fmla="*/ f197 f111 1"/>
              <a:gd name="f237" fmla="*/ f198 f112 1"/>
              <a:gd name="f238" fmla="*/ f199 f111 1"/>
              <a:gd name="f239" fmla="*/ f200 f112 1"/>
              <a:gd name="f240" fmla="*/ f201 f111 1"/>
              <a:gd name="f241" fmla="*/ f202 f112 1"/>
              <a:gd name="f242" fmla="*/ f203 f111 1"/>
              <a:gd name="f243" fmla="*/ f204 f112 1"/>
              <a:gd name="f244" fmla="*/ f205 f111 1"/>
              <a:gd name="f245" fmla="*/ f206 f112 1"/>
              <a:gd name="f246" fmla="*/ f207 f111 1"/>
              <a:gd name="f247" fmla="*/ f208 f112 1"/>
              <a:gd name="f248" fmla="*/ f209 f111 1"/>
              <a:gd name="f249" fmla="*/ f210 f112 1"/>
              <a:gd name="f250" fmla="*/ f211 f111 1"/>
              <a:gd name="f251" fmla="*/ f212 f112 1"/>
              <a:gd name="f252" fmla="*/ f213 f111 1"/>
              <a:gd name="f253" fmla="*/ f214 f112 1"/>
              <a:gd name="f254" fmla="*/ f215 f111 1"/>
              <a:gd name="f255" fmla="*/ f216 f112 1"/>
              <a:gd name="f256" fmla="*/ f217 f111 1"/>
              <a:gd name="f257" fmla="*/ f218 f112 1"/>
              <a:gd name="f258" fmla="*/ f219 f111 1"/>
              <a:gd name="f259" fmla="*/ f220 f112 1"/>
              <a:gd name="f260" fmla="*/ f221 f111 1"/>
              <a:gd name="f261" fmla="*/ f222 f112 1"/>
              <a:gd name="f262" fmla="*/ f223 f111 1"/>
              <a:gd name="f263" fmla="*/ f224 f112 1"/>
              <a:gd name="f264" fmla="*/ f225 f111 1"/>
              <a:gd name="f265" fmla="*/ f226 f112 1"/>
              <a:gd name="f266" fmla="*/ f227 f111 1"/>
              <a:gd name="f267" fmla="*/ f228 f112 1"/>
              <a:gd name="f268" fmla="*/ f229 f111 1"/>
              <a:gd name="f269" fmla="*/ f230 f112 1"/>
              <a:gd name="f270" fmla="*/ f231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7">
                <a:pos x="f236" y="f237"/>
              </a:cxn>
              <a:cxn ang="f157">
                <a:pos x="f238" y="f239"/>
              </a:cxn>
              <a:cxn ang="f157">
                <a:pos x="f240" y="f241"/>
              </a:cxn>
              <a:cxn ang="f157">
                <a:pos x="f242" y="f243"/>
              </a:cxn>
              <a:cxn ang="f157">
                <a:pos x="f244" y="f245"/>
              </a:cxn>
              <a:cxn ang="f157">
                <a:pos x="f246" y="f247"/>
              </a:cxn>
              <a:cxn ang="f157">
                <a:pos x="f248" y="f249"/>
              </a:cxn>
              <a:cxn ang="f157">
                <a:pos x="f250" y="f251"/>
              </a:cxn>
              <a:cxn ang="f157">
                <a:pos x="f252" y="f253"/>
              </a:cxn>
              <a:cxn ang="f157">
                <a:pos x="f254" y="f255"/>
              </a:cxn>
              <a:cxn ang="f157">
                <a:pos x="f256" y="f257"/>
              </a:cxn>
              <a:cxn ang="f157">
                <a:pos x="f258" y="f259"/>
              </a:cxn>
              <a:cxn ang="f157">
                <a:pos x="f260" y="f261"/>
              </a:cxn>
              <a:cxn ang="f157">
                <a:pos x="f262" y="f263"/>
              </a:cxn>
              <a:cxn ang="f157">
                <a:pos x="f264" y="f265"/>
              </a:cxn>
              <a:cxn ang="f157">
                <a:pos x="f266" y="f267"/>
              </a:cxn>
              <a:cxn ang="f157">
                <a:pos x="f268" y="f269"/>
              </a:cxn>
              <a:cxn ang="f157">
                <a:pos x="f270" y="f237"/>
              </a:cxn>
            </a:cxnLst>
            <a:rect l="f232" t="f235" r="f233" b="f234"/>
            <a:pathLst>
              <a:path w="391225" h="8431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25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9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" name="Forma libre: forma 287">
            <a:extLst>
              <a:ext uri="{FF2B5EF4-FFF2-40B4-BE49-F238E27FC236}">
                <a16:creationId xmlns:a16="http://schemas.microsoft.com/office/drawing/2014/main" id="{75AA8F3A-B8C8-4074-AE9B-F4E2AF6C3052}"/>
              </a:ext>
            </a:extLst>
          </p:cNvPr>
          <p:cNvSpPr/>
          <p:nvPr/>
        </p:nvSpPr>
        <p:spPr>
          <a:xfrm>
            <a:off x="4467383" y="3810551"/>
            <a:ext cx="402848" cy="1327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2852"/>
              <a:gd name="f7" fmla="val 132732"/>
              <a:gd name="f8" fmla="val 402780"/>
              <a:gd name="f9" fmla="val 132660"/>
              <a:gd name="f10" fmla="val 388940"/>
              <a:gd name="f11" fmla="val 130781"/>
              <a:gd name="f12" fmla="val 380051"/>
              <a:gd name="f13" fmla="val 121819"/>
              <a:gd name="f14" fmla="val 370691"/>
              <a:gd name="f15" fmla="val 113942"/>
              <a:gd name="f16" fmla="val 357393"/>
              <a:gd name="f17" fmla="val 102739"/>
              <a:gd name="f18" fmla="val 344565"/>
              <a:gd name="f19" fmla="val 93380"/>
              <a:gd name="f20" fmla="val 325449"/>
              <a:gd name="f21" fmla="val 101655"/>
              <a:gd name="f22" fmla="val 316017"/>
              <a:gd name="f23" fmla="val 105739"/>
              <a:gd name="f24" fmla="val 306297"/>
              <a:gd name="f25" fmla="val 100174"/>
              <a:gd name="f26" fmla="val 297733"/>
              <a:gd name="f27" fmla="val 95187"/>
              <a:gd name="f28" fmla="val 290505"/>
              <a:gd name="f29" fmla="val 90959"/>
              <a:gd name="f30" fmla="val 283676"/>
              <a:gd name="f31" fmla="val 85936"/>
              <a:gd name="f32" fmla="val 276304"/>
              <a:gd name="f33" fmla="val 81961"/>
              <a:gd name="f34" fmla="val 268173"/>
              <a:gd name="f35" fmla="val 77552"/>
              <a:gd name="f36" fmla="val 259537"/>
              <a:gd name="f37" fmla="val 74662"/>
              <a:gd name="f38" fmla="val 250250"/>
              <a:gd name="f39" fmla="val 79142"/>
              <a:gd name="f40" fmla="val 238831"/>
              <a:gd name="f41" fmla="val 84671"/>
              <a:gd name="f42" fmla="val 228134"/>
              <a:gd name="f43" fmla="val 81528"/>
              <a:gd name="f44" fmla="val 218414"/>
              <a:gd name="f45" fmla="val 75276"/>
              <a:gd name="f46" fmla="val 177942"/>
              <a:gd name="f47" fmla="val 49186"/>
              <a:gd name="f48" fmla="val 132338"/>
              <a:gd name="f49" fmla="val 43657"/>
              <a:gd name="f50" fmla="val 85867"/>
              <a:gd name="f51" fmla="val 41525"/>
              <a:gd name="f52" fmla="val 72569"/>
              <a:gd name="f53" fmla="val 40910"/>
              <a:gd name="f54" fmla="val 59198"/>
              <a:gd name="f55" fmla="val 41814"/>
              <a:gd name="f56" fmla="val 48141"/>
              <a:gd name="f57" fmla="val 32093"/>
              <a:gd name="f58" fmla="val 44274"/>
              <a:gd name="f59" fmla="val 28697"/>
              <a:gd name="f60" fmla="val 38890"/>
              <a:gd name="f61" fmla="val 29455"/>
              <a:gd name="f62" fmla="val 33975"/>
              <a:gd name="f63" fmla="val 29311"/>
              <a:gd name="f64" fmla="val 28374"/>
              <a:gd name="f65" fmla="val 29130"/>
              <a:gd name="f66" fmla="val 22737"/>
              <a:gd name="f67" fmla="val 29419"/>
              <a:gd name="f68" fmla="val 17208"/>
              <a:gd name="f69" fmla="val 5464"/>
              <a:gd name="f70" fmla="val 27215"/>
              <a:gd name="f71" fmla="val -788"/>
              <a:gd name="f72" fmla="val 21867"/>
              <a:gd name="f73" fmla="val 80"/>
              <a:gd name="f74" fmla="val 14098"/>
              <a:gd name="f75" fmla="val 1128"/>
              <a:gd name="f76" fmla="val 4269"/>
              <a:gd name="f77" fmla="val 8463"/>
              <a:gd name="f78" fmla="val 2137"/>
              <a:gd name="f79" fmla="val 16738"/>
              <a:gd name="f80" fmla="val 1811"/>
              <a:gd name="f81" fmla="val 35963"/>
              <a:gd name="f82" fmla="val 1016"/>
              <a:gd name="f83" fmla="val 54428"/>
              <a:gd name="f84" fmla="val -2886"/>
              <a:gd name="f85" fmla="val 74484"/>
              <a:gd name="f86" fmla="val 4052"/>
              <a:gd name="f87" fmla="val 92335"/>
              <a:gd name="f88" fmla="val 10231"/>
              <a:gd name="f89" fmla="val 113294"/>
              <a:gd name="f90" fmla="val 5642"/>
              <a:gd name="f91" fmla="val 132627"/>
              <a:gd name="f92" fmla="val 9725"/>
              <a:gd name="f93" fmla="val 166848"/>
              <a:gd name="f94" fmla="val 16952"/>
              <a:gd name="f95" fmla="val 201719"/>
              <a:gd name="f96" fmla="val 22048"/>
              <a:gd name="f97" fmla="val 231278"/>
              <a:gd name="f98" fmla="val 42934"/>
              <a:gd name="f99" fmla="val 235578"/>
              <a:gd name="f100" fmla="val 46006"/>
              <a:gd name="f101" fmla="val 239879"/>
              <a:gd name="f102" fmla="val 46982"/>
              <a:gd name="f103" fmla="val 245046"/>
              <a:gd name="f104" fmla="val 45102"/>
              <a:gd name="f105" fmla="val 265752"/>
              <a:gd name="f106" fmla="val 37514"/>
              <a:gd name="f107" fmla="val 282013"/>
              <a:gd name="f108" fmla="val 47162"/>
              <a:gd name="f109" fmla="val 296829"/>
              <a:gd name="f110" fmla="val 59665"/>
              <a:gd name="f111" fmla="val 308935"/>
              <a:gd name="f112" fmla="val 69892"/>
              <a:gd name="f113" fmla="val 320498"/>
              <a:gd name="f114" fmla="val 79540"/>
              <a:gd name="f115" fmla="val 337988"/>
              <a:gd name="f116" fmla="val 74698"/>
              <a:gd name="f117" fmla="val 342830"/>
              <a:gd name="f118" fmla="val 73361"/>
              <a:gd name="f119" fmla="val 348106"/>
              <a:gd name="f120" fmla="val 351973"/>
              <a:gd name="f121" fmla="val 78167"/>
              <a:gd name="f122" fmla="val 372064"/>
              <a:gd name="f123" fmla="val 93236"/>
              <a:gd name="f124" fmla="val 389012"/>
              <a:gd name="f125" fmla="val 111376"/>
              <a:gd name="f126" fmla="+- 0 0 -90"/>
              <a:gd name="f127" fmla="*/ f3 1 402852"/>
              <a:gd name="f128" fmla="*/ f4 1 132732"/>
              <a:gd name="f129" fmla="val f5"/>
              <a:gd name="f130" fmla="val f6"/>
              <a:gd name="f131" fmla="val f7"/>
              <a:gd name="f132" fmla="*/ f126 f0 1"/>
              <a:gd name="f133" fmla="+- f131 0 f129"/>
              <a:gd name="f134" fmla="+- f130 0 f129"/>
              <a:gd name="f135" fmla="*/ f132 1 f2"/>
              <a:gd name="f136" fmla="*/ f134 1 402852"/>
              <a:gd name="f137" fmla="*/ f133 1 132732"/>
              <a:gd name="f138" fmla="*/ 402780 f134 1"/>
              <a:gd name="f139" fmla="*/ 132660 f133 1"/>
              <a:gd name="f140" fmla="*/ 370691 f134 1"/>
              <a:gd name="f141" fmla="*/ 113942 f133 1"/>
              <a:gd name="f142" fmla="*/ 325449 f134 1"/>
              <a:gd name="f143" fmla="*/ 101655 f133 1"/>
              <a:gd name="f144" fmla="*/ 297733 f134 1"/>
              <a:gd name="f145" fmla="*/ 95187 f133 1"/>
              <a:gd name="f146" fmla="*/ 276304 f134 1"/>
              <a:gd name="f147" fmla="*/ 81961 f133 1"/>
              <a:gd name="f148" fmla="*/ 250250 f134 1"/>
              <a:gd name="f149" fmla="*/ 79142 f133 1"/>
              <a:gd name="f150" fmla="*/ 218414 f134 1"/>
              <a:gd name="f151" fmla="*/ 75276 f133 1"/>
              <a:gd name="f152" fmla="*/ 85867 f134 1"/>
              <a:gd name="f153" fmla="*/ 41525 f133 1"/>
              <a:gd name="f154" fmla="*/ 48141 f134 1"/>
              <a:gd name="f155" fmla="*/ 32093 f133 1"/>
              <a:gd name="f156" fmla="*/ 33975 f134 1"/>
              <a:gd name="f157" fmla="*/ 29311 f133 1"/>
              <a:gd name="f158" fmla="*/ 17208 f134 1"/>
              <a:gd name="f159" fmla="*/ 28697 f133 1"/>
              <a:gd name="f160" fmla="*/ 80 f134 1"/>
              <a:gd name="f161" fmla="*/ 14098 f133 1"/>
              <a:gd name="f162" fmla="*/ 16738 f134 1"/>
              <a:gd name="f163" fmla="*/ 1811 f133 1"/>
              <a:gd name="f164" fmla="*/ 74484 f134 1"/>
              <a:gd name="f165" fmla="*/ 4052 f133 1"/>
              <a:gd name="f166" fmla="*/ 132627 f134 1"/>
              <a:gd name="f167" fmla="*/ 9725 f133 1"/>
              <a:gd name="f168" fmla="*/ 231278 f134 1"/>
              <a:gd name="f169" fmla="*/ 42934 f133 1"/>
              <a:gd name="f170" fmla="*/ 245046 f134 1"/>
              <a:gd name="f171" fmla="*/ 45102 f133 1"/>
              <a:gd name="f172" fmla="*/ 296829 f134 1"/>
              <a:gd name="f173" fmla="*/ 59665 f133 1"/>
              <a:gd name="f174" fmla="*/ 337988 f134 1"/>
              <a:gd name="f175" fmla="*/ 74698 f133 1"/>
              <a:gd name="f176" fmla="*/ 351973 f134 1"/>
              <a:gd name="f177" fmla="*/ 78167 f133 1"/>
              <a:gd name="f178" fmla="*/ 402852 f134 1"/>
              <a:gd name="f179" fmla="*/ 132732 f133 1"/>
              <a:gd name="f180" fmla="+- f135 0 f1"/>
              <a:gd name="f181" fmla="*/ f138 1 402852"/>
              <a:gd name="f182" fmla="*/ f139 1 132732"/>
              <a:gd name="f183" fmla="*/ f140 1 402852"/>
              <a:gd name="f184" fmla="*/ f141 1 132732"/>
              <a:gd name="f185" fmla="*/ f142 1 402852"/>
              <a:gd name="f186" fmla="*/ f143 1 132732"/>
              <a:gd name="f187" fmla="*/ f144 1 402852"/>
              <a:gd name="f188" fmla="*/ f145 1 132732"/>
              <a:gd name="f189" fmla="*/ f146 1 402852"/>
              <a:gd name="f190" fmla="*/ f147 1 132732"/>
              <a:gd name="f191" fmla="*/ f148 1 402852"/>
              <a:gd name="f192" fmla="*/ f149 1 132732"/>
              <a:gd name="f193" fmla="*/ f150 1 402852"/>
              <a:gd name="f194" fmla="*/ f151 1 132732"/>
              <a:gd name="f195" fmla="*/ f152 1 402852"/>
              <a:gd name="f196" fmla="*/ f153 1 132732"/>
              <a:gd name="f197" fmla="*/ f154 1 402852"/>
              <a:gd name="f198" fmla="*/ f155 1 132732"/>
              <a:gd name="f199" fmla="*/ f156 1 402852"/>
              <a:gd name="f200" fmla="*/ f157 1 132732"/>
              <a:gd name="f201" fmla="*/ f158 1 402852"/>
              <a:gd name="f202" fmla="*/ f159 1 132732"/>
              <a:gd name="f203" fmla="*/ f160 1 402852"/>
              <a:gd name="f204" fmla="*/ f161 1 132732"/>
              <a:gd name="f205" fmla="*/ f162 1 402852"/>
              <a:gd name="f206" fmla="*/ f163 1 132732"/>
              <a:gd name="f207" fmla="*/ f164 1 402852"/>
              <a:gd name="f208" fmla="*/ f165 1 132732"/>
              <a:gd name="f209" fmla="*/ f166 1 402852"/>
              <a:gd name="f210" fmla="*/ f167 1 132732"/>
              <a:gd name="f211" fmla="*/ f168 1 402852"/>
              <a:gd name="f212" fmla="*/ f169 1 132732"/>
              <a:gd name="f213" fmla="*/ f170 1 402852"/>
              <a:gd name="f214" fmla="*/ f171 1 132732"/>
              <a:gd name="f215" fmla="*/ f172 1 402852"/>
              <a:gd name="f216" fmla="*/ f173 1 132732"/>
              <a:gd name="f217" fmla="*/ f174 1 402852"/>
              <a:gd name="f218" fmla="*/ f175 1 132732"/>
              <a:gd name="f219" fmla="*/ f176 1 402852"/>
              <a:gd name="f220" fmla="*/ f177 1 132732"/>
              <a:gd name="f221" fmla="*/ f178 1 402852"/>
              <a:gd name="f222" fmla="*/ f179 1 132732"/>
              <a:gd name="f223" fmla="*/ f129 1 f136"/>
              <a:gd name="f224" fmla="*/ f130 1 f136"/>
              <a:gd name="f225" fmla="*/ f129 1 f137"/>
              <a:gd name="f226" fmla="*/ f131 1 f137"/>
              <a:gd name="f227" fmla="*/ f181 1 f136"/>
              <a:gd name="f228" fmla="*/ f182 1 f137"/>
              <a:gd name="f229" fmla="*/ f183 1 f136"/>
              <a:gd name="f230" fmla="*/ f184 1 f137"/>
              <a:gd name="f231" fmla="*/ f185 1 f136"/>
              <a:gd name="f232" fmla="*/ f186 1 f137"/>
              <a:gd name="f233" fmla="*/ f187 1 f136"/>
              <a:gd name="f234" fmla="*/ f188 1 f137"/>
              <a:gd name="f235" fmla="*/ f189 1 f136"/>
              <a:gd name="f236" fmla="*/ f190 1 f137"/>
              <a:gd name="f237" fmla="*/ f191 1 f136"/>
              <a:gd name="f238" fmla="*/ f192 1 f137"/>
              <a:gd name="f239" fmla="*/ f193 1 f136"/>
              <a:gd name="f240" fmla="*/ f194 1 f137"/>
              <a:gd name="f241" fmla="*/ f195 1 f136"/>
              <a:gd name="f242" fmla="*/ f196 1 f137"/>
              <a:gd name="f243" fmla="*/ f197 1 f136"/>
              <a:gd name="f244" fmla="*/ f198 1 f137"/>
              <a:gd name="f245" fmla="*/ f199 1 f136"/>
              <a:gd name="f246" fmla="*/ f200 1 f137"/>
              <a:gd name="f247" fmla="*/ f201 1 f136"/>
              <a:gd name="f248" fmla="*/ f202 1 f137"/>
              <a:gd name="f249" fmla="*/ f203 1 f136"/>
              <a:gd name="f250" fmla="*/ f204 1 f137"/>
              <a:gd name="f251" fmla="*/ f205 1 f136"/>
              <a:gd name="f252" fmla="*/ f206 1 f137"/>
              <a:gd name="f253" fmla="*/ f207 1 f136"/>
              <a:gd name="f254" fmla="*/ f208 1 f137"/>
              <a:gd name="f255" fmla="*/ f209 1 f136"/>
              <a:gd name="f256" fmla="*/ f210 1 f137"/>
              <a:gd name="f257" fmla="*/ f211 1 f136"/>
              <a:gd name="f258" fmla="*/ f212 1 f137"/>
              <a:gd name="f259" fmla="*/ f213 1 f136"/>
              <a:gd name="f260" fmla="*/ f214 1 f137"/>
              <a:gd name="f261" fmla="*/ f215 1 f136"/>
              <a:gd name="f262" fmla="*/ f216 1 f137"/>
              <a:gd name="f263" fmla="*/ f217 1 f136"/>
              <a:gd name="f264" fmla="*/ f218 1 f137"/>
              <a:gd name="f265" fmla="*/ f219 1 f136"/>
              <a:gd name="f266" fmla="*/ f220 1 f137"/>
              <a:gd name="f267" fmla="*/ f221 1 f136"/>
              <a:gd name="f268" fmla="*/ f222 1 f137"/>
              <a:gd name="f269" fmla="*/ f223 f127 1"/>
              <a:gd name="f270" fmla="*/ f224 f127 1"/>
              <a:gd name="f271" fmla="*/ f226 f128 1"/>
              <a:gd name="f272" fmla="*/ f225 f128 1"/>
              <a:gd name="f273" fmla="*/ f227 f127 1"/>
              <a:gd name="f274" fmla="*/ f228 f128 1"/>
              <a:gd name="f275" fmla="*/ f229 f127 1"/>
              <a:gd name="f276" fmla="*/ f230 f128 1"/>
              <a:gd name="f277" fmla="*/ f231 f127 1"/>
              <a:gd name="f278" fmla="*/ f232 f128 1"/>
              <a:gd name="f279" fmla="*/ f233 f127 1"/>
              <a:gd name="f280" fmla="*/ f234 f128 1"/>
              <a:gd name="f281" fmla="*/ f235 f127 1"/>
              <a:gd name="f282" fmla="*/ f236 f128 1"/>
              <a:gd name="f283" fmla="*/ f237 f127 1"/>
              <a:gd name="f284" fmla="*/ f238 f128 1"/>
              <a:gd name="f285" fmla="*/ f239 f127 1"/>
              <a:gd name="f286" fmla="*/ f240 f128 1"/>
              <a:gd name="f287" fmla="*/ f241 f127 1"/>
              <a:gd name="f288" fmla="*/ f242 f128 1"/>
              <a:gd name="f289" fmla="*/ f243 f127 1"/>
              <a:gd name="f290" fmla="*/ f244 f128 1"/>
              <a:gd name="f291" fmla="*/ f245 f127 1"/>
              <a:gd name="f292" fmla="*/ f246 f128 1"/>
              <a:gd name="f293" fmla="*/ f247 f127 1"/>
              <a:gd name="f294" fmla="*/ f248 f128 1"/>
              <a:gd name="f295" fmla="*/ f249 f127 1"/>
              <a:gd name="f296" fmla="*/ f250 f128 1"/>
              <a:gd name="f297" fmla="*/ f251 f127 1"/>
              <a:gd name="f298" fmla="*/ f252 f128 1"/>
              <a:gd name="f299" fmla="*/ f253 f127 1"/>
              <a:gd name="f300" fmla="*/ f254 f128 1"/>
              <a:gd name="f301" fmla="*/ f255 f127 1"/>
              <a:gd name="f302" fmla="*/ f256 f128 1"/>
              <a:gd name="f303" fmla="*/ f257 f127 1"/>
              <a:gd name="f304" fmla="*/ f258 f128 1"/>
              <a:gd name="f305" fmla="*/ f259 f127 1"/>
              <a:gd name="f306" fmla="*/ f260 f128 1"/>
              <a:gd name="f307" fmla="*/ f261 f127 1"/>
              <a:gd name="f308" fmla="*/ f262 f128 1"/>
              <a:gd name="f309" fmla="*/ f263 f127 1"/>
              <a:gd name="f310" fmla="*/ f264 f128 1"/>
              <a:gd name="f311" fmla="*/ f265 f127 1"/>
              <a:gd name="f312" fmla="*/ f266 f128 1"/>
              <a:gd name="f313" fmla="*/ f267 f127 1"/>
              <a:gd name="f314" fmla="*/ f268 f1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0">
                <a:pos x="f273" y="f274"/>
              </a:cxn>
              <a:cxn ang="f180">
                <a:pos x="f275" y="f276"/>
              </a:cxn>
              <a:cxn ang="f180">
                <a:pos x="f277" y="f278"/>
              </a:cxn>
              <a:cxn ang="f180">
                <a:pos x="f279" y="f280"/>
              </a:cxn>
              <a:cxn ang="f180">
                <a:pos x="f281" y="f282"/>
              </a:cxn>
              <a:cxn ang="f180">
                <a:pos x="f283" y="f284"/>
              </a:cxn>
              <a:cxn ang="f180">
                <a:pos x="f285" y="f286"/>
              </a:cxn>
              <a:cxn ang="f180">
                <a:pos x="f287" y="f288"/>
              </a:cxn>
              <a:cxn ang="f180">
                <a:pos x="f289" y="f290"/>
              </a:cxn>
              <a:cxn ang="f180">
                <a:pos x="f291" y="f292"/>
              </a:cxn>
              <a:cxn ang="f180">
                <a:pos x="f293" y="f294"/>
              </a:cxn>
              <a:cxn ang="f180">
                <a:pos x="f295" y="f296"/>
              </a:cxn>
              <a:cxn ang="f180">
                <a:pos x="f297" y="f298"/>
              </a:cxn>
              <a:cxn ang="f180">
                <a:pos x="f299" y="f300"/>
              </a:cxn>
              <a:cxn ang="f180">
                <a:pos x="f301" y="f302"/>
              </a:cxn>
              <a:cxn ang="f180">
                <a:pos x="f303" y="f304"/>
              </a:cxn>
              <a:cxn ang="f180">
                <a:pos x="f305" y="f306"/>
              </a:cxn>
              <a:cxn ang="f180">
                <a:pos x="f307" y="f308"/>
              </a:cxn>
              <a:cxn ang="f180">
                <a:pos x="f309" y="f310"/>
              </a:cxn>
              <a:cxn ang="f180">
                <a:pos x="f311" y="f312"/>
              </a:cxn>
              <a:cxn ang="f180">
                <a:pos x="f313" y="f314"/>
              </a:cxn>
            </a:cxnLst>
            <a:rect l="f269" t="f272" r="f270" b="f271"/>
            <a:pathLst>
              <a:path w="402852" h="13273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59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45"/>
                  <a:pt x="f120" y="f121"/>
                </a:cubicBezTo>
                <a:cubicBezTo>
                  <a:pt x="f122" y="f123"/>
                  <a:pt x="f124" y="f125"/>
                  <a:pt x="f6" y="f7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" name="Forma libre: forma 288">
            <a:extLst>
              <a:ext uri="{FF2B5EF4-FFF2-40B4-BE49-F238E27FC236}">
                <a16:creationId xmlns:a16="http://schemas.microsoft.com/office/drawing/2014/main" id="{CA0649CA-1155-4758-B0FD-83E1BA0BF6B8}"/>
              </a:ext>
            </a:extLst>
          </p:cNvPr>
          <p:cNvSpPr/>
          <p:nvPr/>
        </p:nvSpPr>
        <p:spPr>
          <a:xfrm>
            <a:off x="4486887" y="3943779"/>
            <a:ext cx="396337" cy="1560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337"/>
              <a:gd name="f7" fmla="val 156044"/>
              <a:gd name="f8" fmla="val 34459"/>
              <a:gd name="f9" fmla="val 34081"/>
              <a:gd name="f10" fmla="val 32038"/>
              <a:gd name="f11" fmla="val 34732"/>
              <a:gd name="f12" fmla="val 26040"/>
              <a:gd name="f13" fmla="val 36647"/>
              <a:gd name="f14" fmla="val 19896"/>
              <a:gd name="f15" fmla="val 37839"/>
              <a:gd name="f16" fmla="val 11260"/>
              <a:gd name="f17" fmla="val 39502"/>
              <a:gd name="f18" fmla="val 4683"/>
              <a:gd name="f19" fmla="val 36069"/>
              <a:gd name="f20" fmla="val 1214"/>
              <a:gd name="f21" fmla="val 27974"/>
              <a:gd name="f22" fmla="val -2183"/>
              <a:gd name="f23" fmla="val 20133"/>
              <a:gd name="f24" fmla="val 2045"/>
              <a:gd name="f25" fmla="val 14206"/>
              <a:gd name="f26" fmla="val 7755"/>
              <a:gd name="f27" fmla="val 9761"/>
              <a:gd name="f28" fmla="val 18126"/>
              <a:gd name="f29" fmla="val 1667"/>
              <a:gd name="f30" fmla="val 30015"/>
              <a:gd name="f31" fmla="val -1585"/>
              <a:gd name="f32" fmla="val 43240"/>
              <a:gd name="f33" fmla="val 727"/>
              <a:gd name="f34" fmla="val 58526"/>
              <a:gd name="f35" fmla="val 3402"/>
              <a:gd name="f36" fmla="val 72944"/>
              <a:gd name="f37" fmla="val 8641"/>
              <a:gd name="f38" fmla="val 86893"/>
              <a:gd name="f39" fmla="val 15399"/>
              <a:gd name="f40" fmla="val 117175"/>
              <a:gd name="f41" fmla="val 30070"/>
              <a:gd name="f42" fmla="val 148613"/>
              <a:gd name="f43" fmla="val 41959"/>
              <a:gd name="f44" fmla="val 180015"/>
              <a:gd name="f45" fmla="val 53884"/>
              <a:gd name="f46" fmla="val 190242"/>
              <a:gd name="f47" fmla="val 57750"/>
              <a:gd name="f48" fmla="val 200179"/>
              <a:gd name="f49" fmla="val 59232"/>
              <a:gd name="f50" fmla="val 210695"/>
              <a:gd name="f51" fmla="val 55510"/>
              <a:gd name="f52" fmla="val 224318"/>
              <a:gd name="f53" fmla="val 50667"/>
              <a:gd name="f54" fmla="val 235159"/>
              <a:gd name="f55" fmla="val 55365"/>
              <a:gd name="f56" fmla="val 244735"/>
              <a:gd name="f57" fmla="val 65267"/>
              <a:gd name="f58" fmla="val 252613"/>
              <a:gd name="f59" fmla="val 73397"/>
              <a:gd name="f60" fmla="val 258358"/>
              <a:gd name="f61" fmla="val 83009"/>
              <a:gd name="f62" fmla="val 264935"/>
              <a:gd name="f63" fmla="val 92043"/>
              <a:gd name="f64" fmla="val 280474"/>
              <a:gd name="f65" fmla="val 113328"/>
              <a:gd name="f66" fmla="val 286725"/>
              <a:gd name="f67" fmla="val 114592"/>
              <a:gd name="f68" fmla="val 309274"/>
              <a:gd name="f69" fmla="val 100174"/>
              <a:gd name="f70" fmla="val 321235"/>
              <a:gd name="f71" fmla="val 92549"/>
              <a:gd name="f72" fmla="val 333196"/>
              <a:gd name="f73" fmla="val 91212"/>
              <a:gd name="f74" fmla="val 344290"/>
              <a:gd name="f75" fmla="val 100318"/>
              <a:gd name="f76" fmla="val 360515"/>
              <a:gd name="f77" fmla="val 113617"/>
              <a:gd name="f78" fmla="val 375981"/>
              <a:gd name="f79" fmla="val 127854"/>
              <a:gd name="f80" fmla="val 391665"/>
              <a:gd name="f81" fmla="val 141803"/>
              <a:gd name="f82" fmla="val 394845"/>
              <a:gd name="f83" fmla="val 144621"/>
              <a:gd name="f84" fmla="val 398024"/>
              <a:gd name="f85" fmla="val 148560"/>
              <a:gd name="f86" fmla="val 395314"/>
              <a:gd name="f87" fmla="val 152752"/>
              <a:gd name="f88" fmla="val 158317"/>
              <a:gd name="f89" fmla="val 386497"/>
              <a:gd name="f90" fmla="val 155787"/>
              <a:gd name="f91" fmla="val 382558"/>
              <a:gd name="f92" fmla="val 374247"/>
              <a:gd name="f93" fmla="val 146320"/>
              <a:gd name="f94" fmla="val 366478"/>
              <a:gd name="f95" fmla="val 139273"/>
              <a:gd name="f96" fmla="val 358166"/>
              <a:gd name="f97" fmla="val 132841"/>
              <a:gd name="f98" fmla="val 352095"/>
              <a:gd name="f99" fmla="val 128143"/>
              <a:gd name="f100" fmla="val 345663"/>
              <a:gd name="f101" fmla="val 123879"/>
              <a:gd name="f102" fmla="val 339195"/>
              <a:gd name="f103" fmla="val 119724"/>
              <a:gd name="f104" fmla="val 330558"/>
              <a:gd name="f105" fmla="val 114122"/>
              <a:gd name="f106" fmla="val 323187"/>
              <a:gd name="f107" fmla="val 114881"/>
              <a:gd name="f108" fmla="val 314478"/>
              <a:gd name="f109" fmla="val 121603"/>
              <a:gd name="f110" fmla="val 288315"/>
              <a:gd name="f111" fmla="val 273716"/>
              <a:gd name="f112" fmla="val 140104"/>
              <a:gd name="f113" fmla="val 251204"/>
              <a:gd name="f114" fmla="val 116074"/>
              <a:gd name="f115" fmla="val 246903"/>
              <a:gd name="f116" fmla="val 111485"/>
              <a:gd name="f117" fmla="val 242676"/>
              <a:gd name="f118" fmla="val 106751"/>
              <a:gd name="f119" fmla="val 239098"/>
              <a:gd name="f120" fmla="val 101583"/>
              <a:gd name="f121" fmla="val 231148"/>
              <a:gd name="f122" fmla="val 90128"/>
              <a:gd name="f123" fmla="val 222512"/>
              <a:gd name="f124" fmla="val 82793"/>
              <a:gd name="f125" fmla="val 207804"/>
              <a:gd name="f126" fmla="val 91321"/>
              <a:gd name="f127" fmla="val 201986"/>
              <a:gd name="f128" fmla="val 94681"/>
              <a:gd name="f129" fmla="val 195482"/>
              <a:gd name="f130" fmla="val 91899"/>
              <a:gd name="f131" fmla="val 189447"/>
              <a:gd name="f132" fmla="val 89911"/>
              <a:gd name="f133" fmla="val 148216"/>
              <a:gd name="f134" fmla="val 76288"/>
              <a:gd name="f135" fmla="val 107165"/>
              <a:gd name="f136" fmla="val 62195"/>
              <a:gd name="f137" fmla="val 67957"/>
              <a:gd name="f138" fmla="val 43368"/>
              <a:gd name="f139" fmla="val 58490"/>
              <a:gd name="f140" fmla="val 38815"/>
              <a:gd name="f141" fmla="val 49239"/>
              <a:gd name="f142" fmla="val 33684"/>
              <a:gd name="f143" fmla="val 34423"/>
              <a:gd name="f144" fmla="val 34153"/>
              <a:gd name="f145" fmla="+- 0 0 -90"/>
              <a:gd name="f146" fmla="*/ f3 1 396337"/>
              <a:gd name="f147" fmla="*/ f4 1 156044"/>
              <a:gd name="f148" fmla="val f5"/>
              <a:gd name="f149" fmla="val f6"/>
              <a:gd name="f150" fmla="val f7"/>
              <a:gd name="f151" fmla="*/ f145 f0 1"/>
              <a:gd name="f152" fmla="+- f150 0 f148"/>
              <a:gd name="f153" fmla="+- f149 0 f148"/>
              <a:gd name="f154" fmla="*/ f151 1 f2"/>
              <a:gd name="f155" fmla="*/ f153 1 396337"/>
              <a:gd name="f156" fmla="*/ f152 1 156044"/>
              <a:gd name="f157" fmla="*/ 34459 f153 1"/>
              <a:gd name="f158" fmla="*/ 34081 f152 1"/>
              <a:gd name="f159" fmla="*/ 19896 f153 1"/>
              <a:gd name="f160" fmla="*/ 37839 f152 1"/>
              <a:gd name="f161" fmla="*/ 1214 f153 1"/>
              <a:gd name="f162" fmla="*/ 27974 f152 1"/>
              <a:gd name="f163" fmla="*/ 7755 f153 1"/>
              <a:gd name="f164" fmla="*/ 9761 f152 1"/>
              <a:gd name="f165" fmla="*/ 43240 f153 1"/>
              <a:gd name="f166" fmla="*/ 727 f152 1"/>
              <a:gd name="f167" fmla="*/ 86893 f153 1"/>
              <a:gd name="f168" fmla="*/ 15399 f152 1"/>
              <a:gd name="f169" fmla="*/ 180015 f153 1"/>
              <a:gd name="f170" fmla="*/ 53884 f152 1"/>
              <a:gd name="f171" fmla="*/ 210695 f153 1"/>
              <a:gd name="f172" fmla="*/ 55510 f152 1"/>
              <a:gd name="f173" fmla="*/ 244735 f153 1"/>
              <a:gd name="f174" fmla="*/ 65267 f152 1"/>
              <a:gd name="f175" fmla="*/ 264935 f153 1"/>
              <a:gd name="f176" fmla="*/ 92043 f152 1"/>
              <a:gd name="f177" fmla="*/ 309274 f153 1"/>
              <a:gd name="f178" fmla="*/ 100174 f152 1"/>
              <a:gd name="f179" fmla="*/ 344290 f153 1"/>
              <a:gd name="f180" fmla="*/ 100318 f152 1"/>
              <a:gd name="f181" fmla="*/ 391665 f153 1"/>
              <a:gd name="f182" fmla="*/ 141803 f152 1"/>
              <a:gd name="f183" fmla="*/ 395314 f153 1"/>
              <a:gd name="f184" fmla="*/ 152752 f152 1"/>
              <a:gd name="f185" fmla="*/ 382558 f153 1"/>
              <a:gd name="f186" fmla="*/ 358166 f153 1"/>
              <a:gd name="f187" fmla="*/ 132841 f152 1"/>
              <a:gd name="f188" fmla="*/ 339195 f153 1"/>
              <a:gd name="f189" fmla="*/ 119724 f152 1"/>
              <a:gd name="f190" fmla="*/ 314478 f153 1"/>
              <a:gd name="f191" fmla="*/ 121603 f152 1"/>
              <a:gd name="f192" fmla="*/ 251204 f153 1"/>
              <a:gd name="f193" fmla="*/ 116074 f152 1"/>
              <a:gd name="f194" fmla="*/ 239098 f153 1"/>
              <a:gd name="f195" fmla="*/ 101583 f152 1"/>
              <a:gd name="f196" fmla="*/ 207804 f153 1"/>
              <a:gd name="f197" fmla="*/ 91321 f152 1"/>
              <a:gd name="f198" fmla="*/ 189447 f153 1"/>
              <a:gd name="f199" fmla="*/ 89911 f152 1"/>
              <a:gd name="f200" fmla="*/ 67957 f153 1"/>
              <a:gd name="f201" fmla="*/ 43368 f152 1"/>
              <a:gd name="f202" fmla="*/ 34423 f153 1"/>
              <a:gd name="f203" fmla="*/ 34153 f152 1"/>
              <a:gd name="f204" fmla="+- f154 0 f1"/>
              <a:gd name="f205" fmla="*/ f157 1 396337"/>
              <a:gd name="f206" fmla="*/ f158 1 156044"/>
              <a:gd name="f207" fmla="*/ f159 1 396337"/>
              <a:gd name="f208" fmla="*/ f160 1 156044"/>
              <a:gd name="f209" fmla="*/ f161 1 396337"/>
              <a:gd name="f210" fmla="*/ f162 1 156044"/>
              <a:gd name="f211" fmla="*/ f163 1 396337"/>
              <a:gd name="f212" fmla="*/ f164 1 156044"/>
              <a:gd name="f213" fmla="*/ f165 1 396337"/>
              <a:gd name="f214" fmla="*/ f166 1 156044"/>
              <a:gd name="f215" fmla="*/ f167 1 396337"/>
              <a:gd name="f216" fmla="*/ f168 1 156044"/>
              <a:gd name="f217" fmla="*/ f169 1 396337"/>
              <a:gd name="f218" fmla="*/ f170 1 156044"/>
              <a:gd name="f219" fmla="*/ f171 1 396337"/>
              <a:gd name="f220" fmla="*/ f172 1 156044"/>
              <a:gd name="f221" fmla="*/ f173 1 396337"/>
              <a:gd name="f222" fmla="*/ f174 1 156044"/>
              <a:gd name="f223" fmla="*/ f175 1 396337"/>
              <a:gd name="f224" fmla="*/ f176 1 156044"/>
              <a:gd name="f225" fmla="*/ f177 1 396337"/>
              <a:gd name="f226" fmla="*/ f178 1 156044"/>
              <a:gd name="f227" fmla="*/ f179 1 396337"/>
              <a:gd name="f228" fmla="*/ f180 1 156044"/>
              <a:gd name="f229" fmla="*/ f181 1 396337"/>
              <a:gd name="f230" fmla="*/ f182 1 156044"/>
              <a:gd name="f231" fmla="*/ f183 1 396337"/>
              <a:gd name="f232" fmla="*/ f184 1 156044"/>
              <a:gd name="f233" fmla="*/ f185 1 396337"/>
              <a:gd name="f234" fmla="*/ f186 1 396337"/>
              <a:gd name="f235" fmla="*/ f187 1 156044"/>
              <a:gd name="f236" fmla="*/ f188 1 396337"/>
              <a:gd name="f237" fmla="*/ f189 1 156044"/>
              <a:gd name="f238" fmla="*/ f190 1 396337"/>
              <a:gd name="f239" fmla="*/ f191 1 156044"/>
              <a:gd name="f240" fmla="*/ f192 1 396337"/>
              <a:gd name="f241" fmla="*/ f193 1 156044"/>
              <a:gd name="f242" fmla="*/ f194 1 396337"/>
              <a:gd name="f243" fmla="*/ f195 1 156044"/>
              <a:gd name="f244" fmla="*/ f196 1 396337"/>
              <a:gd name="f245" fmla="*/ f197 1 156044"/>
              <a:gd name="f246" fmla="*/ f198 1 396337"/>
              <a:gd name="f247" fmla="*/ f199 1 156044"/>
              <a:gd name="f248" fmla="*/ f200 1 396337"/>
              <a:gd name="f249" fmla="*/ f201 1 156044"/>
              <a:gd name="f250" fmla="*/ f202 1 396337"/>
              <a:gd name="f251" fmla="*/ f203 1 156044"/>
              <a:gd name="f252" fmla="*/ f148 1 f155"/>
              <a:gd name="f253" fmla="*/ f149 1 f155"/>
              <a:gd name="f254" fmla="*/ f148 1 f156"/>
              <a:gd name="f255" fmla="*/ f150 1 f156"/>
              <a:gd name="f256" fmla="*/ f205 1 f155"/>
              <a:gd name="f257" fmla="*/ f206 1 f156"/>
              <a:gd name="f258" fmla="*/ f207 1 f155"/>
              <a:gd name="f259" fmla="*/ f208 1 f156"/>
              <a:gd name="f260" fmla="*/ f209 1 f155"/>
              <a:gd name="f261" fmla="*/ f210 1 f156"/>
              <a:gd name="f262" fmla="*/ f211 1 f155"/>
              <a:gd name="f263" fmla="*/ f212 1 f156"/>
              <a:gd name="f264" fmla="*/ f213 1 f155"/>
              <a:gd name="f265" fmla="*/ f214 1 f156"/>
              <a:gd name="f266" fmla="*/ f215 1 f155"/>
              <a:gd name="f267" fmla="*/ f216 1 f156"/>
              <a:gd name="f268" fmla="*/ f217 1 f155"/>
              <a:gd name="f269" fmla="*/ f218 1 f156"/>
              <a:gd name="f270" fmla="*/ f219 1 f155"/>
              <a:gd name="f271" fmla="*/ f220 1 f156"/>
              <a:gd name="f272" fmla="*/ f221 1 f155"/>
              <a:gd name="f273" fmla="*/ f222 1 f156"/>
              <a:gd name="f274" fmla="*/ f223 1 f155"/>
              <a:gd name="f275" fmla="*/ f224 1 f156"/>
              <a:gd name="f276" fmla="*/ f225 1 f155"/>
              <a:gd name="f277" fmla="*/ f226 1 f156"/>
              <a:gd name="f278" fmla="*/ f227 1 f155"/>
              <a:gd name="f279" fmla="*/ f228 1 f156"/>
              <a:gd name="f280" fmla="*/ f229 1 f155"/>
              <a:gd name="f281" fmla="*/ f230 1 f156"/>
              <a:gd name="f282" fmla="*/ f231 1 f155"/>
              <a:gd name="f283" fmla="*/ f232 1 f156"/>
              <a:gd name="f284" fmla="*/ f233 1 f155"/>
              <a:gd name="f285" fmla="*/ f234 1 f155"/>
              <a:gd name="f286" fmla="*/ f235 1 f156"/>
              <a:gd name="f287" fmla="*/ f236 1 f155"/>
              <a:gd name="f288" fmla="*/ f237 1 f156"/>
              <a:gd name="f289" fmla="*/ f238 1 f155"/>
              <a:gd name="f290" fmla="*/ f239 1 f156"/>
              <a:gd name="f291" fmla="*/ f240 1 f155"/>
              <a:gd name="f292" fmla="*/ f241 1 f156"/>
              <a:gd name="f293" fmla="*/ f242 1 f155"/>
              <a:gd name="f294" fmla="*/ f243 1 f156"/>
              <a:gd name="f295" fmla="*/ f244 1 f155"/>
              <a:gd name="f296" fmla="*/ f245 1 f156"/>
              <a:gd name="f297" fmla="*/ f246 1 f155"/>
              <a:gd name="f298" fmla="*/ f247 1 f156"/>
              <a:gd name="f299" fmla="*/ f248 1 f155"/>
              <a:gd name="f300" fmla="*/ f249 1 f156"/>
              <a:gd name="f301" fmla="*/ f250 1 f155"/>
              <a:gd name="f302" fmla="*/ f251 1 f156"/>
              <a:gd name="f303" fmla="*/ f252 f146 1"/>
              <a:gd name="f304" fmla="*/ f253 f146 1"/>
              <a:gd name="f305" fmla="*/ f255 f147 1"/>
              <a:gd name="f306" fmla="*/ f254 f147 1"/>
              <a:gd name="f307" fmla="*/ f256 f146 1"/>
              <a:gd name="f308" fmla="*/ f257 f147 1"/>
              <a:gd name="f309" fmla="*/ f258 f146 1"/>
              <a:gd name="f310" fmla="*/ f259 f147 1"/>
              <a:gd name="f311" fmla="*/ f260 f146 1"/>
              <a:gd name="f312" fmla="*/ f261 f147 1"/>
              <a:gd name="f313" fmla="*/ f262 f146 1"/>
              <a:gd name="f314" fmla="*/ f263 f147 1"/>
              <a:gd name="f315" fmla="*/ f264 f146 1"/>
              <a:gd name="f316" fmla="*/ f265 f147 1"/>
              <a:gd name="f317" fmla="*/ f266 f146 1"/>
              <a:gd name="f318" fmla="*/ f267 f147 1"/>
              <a:gd name="f319" fmla="*/ f268 f146 1"/>
              <a:gd name="f320" fmla="*/ f269 f147 1"/>
              <a:gd name="f321" fmla="*/ f270 f146 1"/>
              <a:gd name="f322" fmla="*/ f271 f147 1"/>
              <a:gd name="f323" fmla="*/ f272 f146 1"/>
              <a:gd name="f324" fmla="*/ f273 f147 1"/>
              <a:gd name="f325" fmla="*/ f274 f146 1"/>
              <a:gd name="f326" fmla="*/ f275 f147 1"/>
              <a:gd name="f327" fmla="*/ f276 f146 1"/>
              <a:gd name="f328" fmla="*/ f277 f147 1"/>
              <a:gd name="f329" fmla="*/ f278 f146 1"/>
              <a:gd name="f330" fmla="*/ f279 f147 1"/>
              <a:gd name="f331" fmla="*/ f280 f146 1"/>
              <a:gd name="f332" fmla="*/ f281 f147 1"/>
              <a:gd name="f333" fmla="*/ f282 f146 1"/>
              <a:gd name="f334" fmla="*/ f283 f147 1"/>
              <a:gd name="f335" fmla="*/ f284 f146 1"/>
              <a:gd name="f336" fmla="*/ f285 f146 1"/>
              <a:gd name="f337" fmla="*/ f286 f147 1"/>
              <a:gd name="f338" fmla="*/ f287 f146 1"/>
              <a:gd name="f339" fmla="*/ f288 f147 1"/>
              <a:gd name="f340" fmla="*/ f289 f146 1"/>
              <a:gd name="f341" fmla="*/ f290 f147 1"/>
              <a:gd name="f342" fmla="*/ f291 f146 1"/>
              <a:gd name="f343" fmla="*/ f292 f147 1"/>
              <a:gd name="f344" fmla="*/ f293 f146 1"/>
              <a:gd name="f345" fmla="*/ f294 f147 1"/>
              <a:gd name="f346" fmla="*/ f295 f146 1"/>
              <a:gd name="f347" fmla="*/ f296 f147 1"/>
              <a:gd name="f348" fmla="*/ f297 f146 1"/>
              <a:gd name="f349" fmla="*/ f298 f147 1"/>
              <a:gd name="f350" fmla="*/ f299 f146 1"/>
              <a:gd name="f351" fmla="*/ f300 f147 1"/>
              <a:gd name="f352" fmla="*/ f301 f146 1"/>
              <a:gd name="f353" fmla="*/ f302 f1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4">
                <a:pos x="f307" y="f308"/>
              </a:cxn>
              <a:cxn ang="f204">
                <a:pos x="f309" y="f310"/>
              </a:cxn>
              <a:cxn ang="f204">
                <a:pos x="f311" y="f312"/>
              </a:cxn>
              <a:cxn ang="f204">
                <a:pos x="f313" y="f314"/>
              </a:cxn>
              <a:cxn ang="f204">
                <a:pos x="f315" y="f316"/>
              </a:cxn>
              <a:cxn ang="f204">
                <a:pos x="f317" y="f318"/>
              </a:cxn>
              <a:cxn ang="f204">
                <a:pos x="f319" y="f320"/>
              </a:cxn>
              <a:cxn ang="f204">
                <a:pos x="f321" y="f322"/>
              </a:cxn>
              <a:cxn ang="f204">
                <a:pos x="f323" y="f324"/>
              </a:cxn>
              <a:cxn ang="f204">
                <a:pos x="f325" y="f326"/>
              </a:cxn>
              <a:cxn ang="f204">
                <a:pos x="f327" y="f328"/>
              </a:cxn>
              <a:cxn ang="f204">
                <a:pos x="f329" y="f330"/>
              </a:cxn>
              <a:cxn ang="f204">
                <a:pos x="f331" y="f332"/>
              </a:cxn>
              <a:cxn ang="f204">
                <a:pos x="f333" y="f334"/>
              </a:cxn>
              <a:cxn ang="f204">
                <a:pos x="f335" y="f334"/>
              </a:cxn>
              <a:cxn ang="f204">
                <a:pos x="f336" y="f337"/>
              </a:cxn>
              <a:cxn ang="f204">
                <a:pos x="f338" y="f339"/>
              </a:cxn>
              <a:cxn ang="f204">
                <a:pos x="f340" y="f341"/>
              </a:cxn>
              <a:cxn ang="f204">
                <a:pos x="f342" y="f343"/>
              </a:cxn>
              <a:cxn ang="f204">
                <a:pos x="f344" y="f345"/>
              </a:cxn>
              <a:cxn ang="f204">
                <a:pos x="f346" y="f347"/>
              </a:cxn>
              <a:cxn ang="f204">
                <a:pos x="f348" y="f349"/>
              </a:cxn>
              <a:cxn ang="f204">
                <a:pos x="f350" y="f351"/>
              </a:cxn>
              <a:cxn ang="f204">
                <a:pos x="f352" y="f353"/>
              </a:cxn>
            </a:cxnLst>
            <a:rect l="f303" t="f306" r="f304" b="f305"/>
            <a:pathLst>
              <a:path w="396337" h="1560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0" y="f88"/>
                  <a:pt x="f89" y="f90"/>
                  <a:pt x="f91" y="f87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81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Forma libre: forma 289">
            <a:extLst>
              <a:ext uri="{FF2B5EF4-FFF2-40B4-BE49-F238E27FC236}">
                <a16:creationId xmlns:a16="http://schemas.microsoft.com/office/drawing/2014/main" id="{B81C058B-447B-4344-A95C-0482C9863732}"/>
              </a:ext>
            </a:extLst>
          </p:cNvPr>
          <p:cNvSpPr/>
          <p:nvPr/>
        </p:nvSpPr>
        <p:spPr>
          <a:xfrm>
            <a:off x="4531620" y="4266937"/>
            <a:ext cx="367003" cy="1298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7008"/>
              <a:gd name="f7" fmla="val 129897"/>
              <a:gd name="f8" fmla="val 104208"/>
              <a:gd name="f9" fmla="val 36765"/>
              <a:gd name="f10" fmla="val 97812"/>
              <a:gd name="f11" fmla="val 36259"/>
              <a:gd name="f12" fmla="val 92898"/>
              <a:gd name="f13" fmla="val 36078"/>
              <a:gd name="f14" fmla="val 88055"/>
              <a:gd name="f15" fmla="val 35464"/>
              <a:gd name="f16" fmla="val 67494"/>
              <a:gd name="f17" fmla="val 32753"/>
              <a:gd name="f18" fmla="val 47475"/>
              <a:gd name="f19" fmla="val 33982"/>
              <a:gd name="f20" fmla="val 28431"/>
              <a:gd name="f21" fmla="val 43124"/>
              <a:gd name="f22" fmla="val 25938"/>
              <a:gd name="f23" fmla="val 44317"/>
              <a:gd name="f24" fmla="val 23119"/>
              <a:gd name="f25" fmla="val 44967"/>
              <a:gd name="f26" fmla="val 20445"/>
              <a:gd name="f27" fmla="val 45763"/>
              <a:gd name="f28" fmla="val 11700"/>
              <a:gd name="f29" fmla="val 48401"/>
              <a:gd name="f30" fmla="val 5015"/>
              <a:gd name="f31" fmla="val 45618"/>
              <a:gd name="f32" fmla="val 1510"/>
              <a:gd name="f33" fmla="val 37307"/>
              <a:gd name="f34" fmla="val -1996"/>
              <a:gd name="f35" fmla="val 28996"/>
              <a:gd name="f36" fmla="val 715"/>
              <a:gd name="f37" fmla="val 21624"/>
              <a:gd name="f38" fmla="val 8484"/>
              <a:gd name="f39" fmla="val 17576"/>
              <a:gd name="f40" fmla="val 30418"/>
              <a:gd name="f41" fmla="val 6266"/>
              <a:gd name="f42" fmla="val 52823"/>
              <a:gd name="f43" fmla="val -4069"/>
              <a:gd name="f44" fmla="val 78660"/>
              <a:gd name="f45" fmla="val 1604"/>
              <a:gd name="f46" fmla="val 88381"/>
              <a:gd name="f47" fmla="val 3736"/>
              <a:gd name="f48" fmla="val 98246"/>
              <a:gd name="f49" fmla="val 4893"/>
              <a:gd name="f50" fmla="val 107858"/>
              <a:gd name="f51" fmla="val 2797"/>
              <a:gd name="f52" fmla="val 123397"/>
              <a:gd name="f53" fmla="val -564"/>
              <a:gd name="f54" fmla="val 137201"/>
              <a:gd name="f55" fmla="val 3664"/>
              <a:gd name="f56" fmla="val 149957"/>
              <a:gd name="f57" fmla="val 11578"/>
              <a:gd name="f58" fmla="val 162749"/>
              <a:gd name="f59" fmla="val 19528"/>
              <a:gd name="f60" fmla="val 175830"/>
              <a:gd name="f61" fmla="val 24768"/>
              <a:gd name="f62" fmla="val 191224"/>
              <a:gd name="f63" fmla="val 25273"/>
              <a:gd name="f64" fmla="val 206329"/>
              <a:gd name="f65" fmla="val 25743"/>
              <a:gd name="f66" fmla="val 219627"/>
              <a:gd name="f67" fmla="val 32573"/>
              <a:gd name="f68" fmla="val 231733"/>
              <a:gd name="f69" fmla="val 41390"/>
              <a:gd name="f70" fmla="val 251318"/>
              <a:gd name="f71" fmla="val 55664"/>
              <a:gd name="f72" fmla="val 272747"/>
              <a:gd name="f73" fmla="val 65132"/>
              <a:gd name="f74" fmla="val 296922"/>
              <a:gd name="f75" fmla="val 68853"/>
              <a:gd name="f76" fmla="val 312135"/>
              <a:gd name="f77" fmla="val 71202"/>
              <a:gd name="f78" fmla="val 327096"/>
              <a:gd name="f79" fmla="val 75430"/>
              <a:gd name="f80" fmla="val 340502"/>
              <a:gd name="f81" fmla="val 83597"/>
              <a:gd name="f82" fmla="val 352897"/>
              <a:gd name="f83" fmla="val 91113"/>
              <a:gd name="f84" fmla="val 362509"/>
              <a:gd name="f85" fmla="val 100978"/>
              <a:gd name="f86" fmla="val 366376"/>
              <a:gd name="f87" fmla="val 115361"/>
              <a:gd name="f88" fmla="val 368002"/>
              <a:gd name="f89" fmla="val 121395"/>
              <a:gd name="f90" fmla="val 366665"/>
              <a:gd name="f91" fmla="val 126852"/>
              <a:gd name="f92" fmla="val 360341"/>
              <a:gd name="f93" fmla="val 129237"/>
              <a:gd name="f94" fmla="val 354668"/>
              <a:gd name="f95" fmla="val 131369"/>
              <a:gd name="f96" fmla="val 350512"/>
              <a:gd name="f97" fmla="val 128080"/>
              <a:gd name="f98" fmla="val 348741"/>
              <a:gd name="f99" fmla="val 123057"/>
              <a:gd name="f100" fmla="val 339490"/>
              <a:gd name="f101" fmla="val 97040"/>
              <a:gd name="f102" fmla="val 316508"/>
              <a:gd name="f103" fmla="val 93318"/>
              <a:gd name="f104" fmla="val 294176"/>
              <a:gd name="f105" fmla="val 91149"/>
              <a:gd name="f106" fmla="val 269856"/>
              <a:gd name="f107" fmla="val 88801"/>
              <a:gd name="f108" fmla="val 247560"/>
              <a:gd name="f109" fmla="val 82043"/>
              <a:gd name="f110" fmla="val 226710"/>
              <a:gd name="f111" fmla="val 69685"/>
              <a:gd name="f112" fmla="val 216917"/>
              <a:gd name="f113" fmla="val 63903"/>
              <a:gd name="f114" fmla="val 206473"/>
              <a:gd name="f115" fmla="val 60289"/>
              <a:gd name="f116" fmla="val 194946"/>
              <a:gd name="f117" fmla="val 59711"/>
              <a:gd name="f118" fmla="val 177167"/>
              <a:gd name="f119" fmla="val 58808"/>
              <a:gd name="f120" fmla="val 160544"/>
              <a:gd name="f121" fmla="val 54074"/>
              <a:gd name="f122" fmla="val 145078"/>
              <a:gd name="f123" fmla="val 44859"/>
              <a:gd name="f124" fmla="val 132069"/>
              <a:gd name="f125" fmla="val 37090"/>
              <a:gd name="f126" fmla="val 118012"/>
              <a:gd name="f127" fmla="val 33151"/>
              <a:gd name="f128" fmla="val 104172"/>
              <a:gd name="f129" fmla="+- 0 0 -90"/>
              <a:gd name="f130" fmla="*/ f3 1 367008"/>
              <a:gd name="f131" fmla="*/ f4 1 129897"/>
              <a:gd name="f132" fmla="val f5"/>
              <a:gd name="f133" fmla="val f6"/>
              <a:gd name="f134" fmla="val f7"/>
              <a:gd name="f135" fmla="*/ f129 f0 1"/>
              <a:gd name="f136" fmla="+- f134 0 f132"/>
              <a:gd name="f137" fmla="+- f133 0 f132"/>
              <a:gd name="f138" fmla="*/ f135 1 f2"/>
              <a:gd name="f139" fmla="*/ f137 1 367008"/>
              <a:gd name="f140" fmla="*/ f136 1 129897"/>
              <a:gd name="f141" fmla="*/ 104208 f137 1"/>
              <a:gd name="f142" fmla="*/ 36765 f136 1"/>
              <a:gd name="f143" fmla="*/ 88055 f137 1"/>
              <a:gd name="f144" fmla="*/ 35464 f136 1"/>
              <a:gd name="f145" fmla="*/ 28431 f137 1"/>
              <a:gd name="f146" fmla="*/ 43124 f136 1"/>
              <a:gd name="f147" fmla="*/ 20445 f137 1"/>
              <a:gd name="f148" fmla="*/ 45763 f136 1"/>
              <a:gd name="f149" fmla="*/ 1510 f137 1"/>
              <a:gd name="f150" fmla="*/ 37307 f136 1"/>
              <a:gd name="f151" fmla="*/ 8484 f137 1"/>
              <a:gd name="f152" fmla="*/ 17576 f136 1"/>
              <a:gd name="f153" fmla="*/ 78660 f137 1"/>
              <a:gd name="f154" fmla="*/ 1604 f136 1"/>
              <a:gd name="f155" fmla="*/ 107858 f137 1"/>
              <a:gd name="f156" fmla="*/ 2797 f136 1"/>
              <a:gd name="f157" fmla="*/ 149957 f137 1"/>
              <a:gd name="f158" fmla="*/ 11578 f136 1"/>
              <a:gd name="f159" fmla="*/ 191224 f137 1"/>
              <a:gd name="f160" fmla="*/ 25273 f136 1"/>
              <a:gd name="f161" fmla="*/ 231733 f137 1"/>
              <a:gd name="f162" fmla="*/ 41390 f136 1"/>
              <a:gd name="f163" fmla="*/ 296922 f137 1"/>
              <a:gd name="f164" fmla="*/ 68853 f136 1"/>
              <a:gd name="f165" fmla="*/ 340502 f137 1"/>
              <a:gd name="f166" fmla="*/ 83597 f136 1"/>
              <a:gd name="f167" fmla="*/ 366376 f137 1"/>
              <a:gd name="f168" fmla="*/ 115361 f136 1"/>
              <a:gd name="f169" fmla="*/ 360341 f137 1"/>
              <a:gd name="f170" fmla="*/ 129237 f136 1"/>
              <a:gd name="f171" fmla="*/ 348741 f137 1"/>
              <a:gd name="f172" fmla="*/ 123057 f136 1"/>
              <a:gd name="f173" fmla="*/ 294176 f137 1"/>
              <a:gd name="f174" fmla="*/ 91149 f136 1"/>
              <a:gd name="f175" fmla="*/ 226710 f137 1"/>
              <a:gd name="f176" fmla="*/ 69685 f136 1"/>
              <a:gd name="f177" fmla="*/ 194946 f137 1"/>
              <a:gd name="f178" fmla="*/ 59711 f136 1"/>
              <a:gd name="f179" fmla="*/ 145078 f137 1"/>
              <a:gd name="f180" fmla="*/ 44859 f136 1"/>
              <a:gd name="f181" fmla="*/ 104172 f137 1"/>
              <a:gd name="f182" fmla="+- f138 0 f1"/>
              <a:gd name="f183" fmla="*/ f141 1 367008"/>
              <a:gd name="f184" fmla="*/ f142 1 129897"/>
              <a:gd name="f185" fmla="*/ f143 1 367008"/>
              <a:gd name="f186" fmla="*/ f144 1 129897"/>
              <a:gd name="f187" fmla="*/ f145 1 367008"/>
              <a:gd name="f188" fmla="*/ f146 1 129897"/>
              <a:gd name="f189" fmla="*/ f147 1 367008"/>
              <a:gd name="f190" fmla="*/ f148 1 129897"/>
              <a:gd name="f191" fmla="*/ f149 1 367008"/>
              <a:gd name="f192" fmla="*/ f150 1 129897"/>
              <a:gd name="f193" fmla="*/ f151 1 367008"/>
              <a:gd name="f194" fmla="*/ f152 1 129897"/>
              <a:gd name="f195" fmla="*/ f153 1 367008"/>
              <a:gd name="f196" fmla="*/ f154 1 129897"/>
              <a:gd name="f197" fmla="*/ f155 1 367008"/>
              <a:gd name="f198" fmla="*/ f156 1 129897"/>
              <a:gd name="f199" fmla="*/ f157 1 367008"/>
              <a:gd name="f200" fmla="*/ f158 1 129897"/>
              <a:gd name="f201" fmla="*/ f159 1 367008"/>
              <a:gd name="f202" fmla="*/ f160 1 129897"/>
              <a:gd name="f203" fmla="*/ f161 1 367008"/>
              <a:gd name="f204" fmla="*/ f162 1 129897"/>
              <a:gd name="f205" fmla="*/ f163 1 367008"/>
              <a:gd name="f206" fmla="*/ f164 1 129897"/>
              <a:gd name="f207" fmla="*/ f165 1 367008"/>
              <a:gd name="f208" fmla="*/ f166 1 129897"/>
              <a:gd name="f209" fmla="*/ f167 1 367008"/>
              <a:gd name="f210" fmla="*/ f168 1 129897"/>
              <a:gd name="f211" fmla="*/ f169 1 367008"/>
              <a:gd name="f212" fmla="*/ f170 1 129897"/>
              <a:gd name="f213" fmla="*/ f171 1 367008"/>
              <a:gd name="f214" fmla="*/ f172 1 129897"/>
              <a:gd name="f215" fmla="*/ f173 1 367008"/>
              <a:gd name="f216" fmla="*/ f174 1 129897"/>
              <a:gd name="f217" fmla="*/ f175 1 367008"/>
              <a:gd name="f218" fmla="*/ f176 1 129897"/>
              <a:gd name="f219" fmla="*/ f177 1 367008"/>
              <a:gd name="f220" fmla="*/ f178 1 129897"/>
              <a:gd name="f221" fmla="*/ f179 1 367008"/>
              <a:gd name="f222" fmla="*/ f180 1 129897"/>
              <a:gd name="f223" fmla="*/ f181 1 367008"/>
              <a:gd name="f224" fmla="*/ f132 1 f139"/>
              <a:gd name="f225" fmla="*/ f133 1 f139"/>
              <a:gd name="f226" fmla="*/ f132 1 f140"/>
              <a:gd name="f227" fmla="*/ f134 1 f140"/>
              <a:gd name="f228" fmla="*/ f183 1 f139"/>
              <a:gd name="f229" fmla="*/ f184 1 f140"/>
              <a:gd name="f230" fmla="*/ f185 1 f139"/>
              <a:gd name="f231" fmla="*/ f186 1 f140"/>
              <a:gd name="f232" fmla="*/ f187 1 f139"/>
              <a:gd name="f233" fmla="*/ f188 1 f140"/>
              <a:gd name="f234" fmla="*/ f189 1 f139"/>
              <a:gd name="f235" fmla="*/ f190 1 f140"/>
              <a:gd name="f236" fmla="*/ f191 1 f139"/>
              <a:gd name="f237" fmla="*/ f192 1 f140"/>
              <a:gd name="f238" fmla="*/ f193 1 f139"/>
              <a:gd name="f239" fmla="*/ f194 1 f140"/>
              <a:gd name="f240" fmla="*/ f195 1 f139"/>
              <a:gd name="f241" fmla="*/ f196 1 f140"/>
              <a:gd name="f242" fmla="*/ f197 1 f139"/>
              <a:gd name="f243" fmla="*/ f198 1 f140"/>
              <a:gd name="f244" fmla="*/ f199 1 f139"/>
              <a:gd name="f245" fmla="*/ f200 1 f140"/>
              <a:gd name="f246" fmla="*/ f201 1 f139"/>
              <a:gd name="f247" fmla="*/ f202 1 f140"/>
              <a:gd name="f248" fmla="*/ f203 1 f139"/>
              <a:gd name="f249" fmla="*/ f204 1 f140"/>
              <a:gd name="f250" fmla="*/ f205 1 f139"/>
              <a:gd name="f251" fmla="*/ f206 1 f140"/>
              <a:gd name="f252" fmla="*/ f207 1 f139"/>
              <a:gd name="f253" fmla="*/ f208 1 f140"/>
              <a:gd name="f254" fmla="*/ f209 1 f139"/>
              <a:gd name="f255" fmla="*/ f210 1 f140"/>
              <a:gd name="f256" fmla="*/ f211 1 f139"/>
              <a:gd name="f257" fmla="*/ f212 1 f140"/>
              <a:gd name="f258" fmla="*/ f213 1 f139"/>
              <a:gd name="f259" fmla="*/ f214 1 f140"/>
              <a:gd name="f260" fmla="*/ f215 1 f139"/>
              <a:gd name="f261" fmla="*/ f216 1 f140"/>
              <a:gd name="f262" fmla="*/ f217 1 f139"/>
              <a:gd name="f263" fmla="*/ f218 1 f140"/>
              <a:gd name="f264" fmla="*/ f219 1 f139"/>
              <a:gd name="f265" fmla="*/ f220 1 f140"/>
              <a:gd name="f266" fmla="*/ f221 1 f139"/>
              <a:gd name="f267" fmla="*/ f222 1 f140"/>
              <a:gd name="f268" fmla="*/ f223 1 f139"/>
              <a:gd name="f269" fmla="*/ f224 f130 1"/>
              <a:gd name="f270" fmla="*/ f225 f130 1"/>
              <a:gd name="f271" fmla="*/ f227 f131 1"/>
              <a:gd name="f272" fmla="*/ f226 f131 1"/>
              <a:gd name="f273" fmla="*/ f228 f130 1"/>
              <a:gd name="f274" fmla="*/ f229 f131 1"/>
              <a:gd name="f275" fmla="*/ f230 f130 1"/>
              <a:gd name="f276" fmla="*/ f231 f131 1"/>
              <a:gd name="f277" fmla="*/ f232 f130 1"/>
              <a:gd name="f278" fmla="*/ f233 f131 1"/>
              <a:gd name="f279" fmla="*/ f234 f130 1"/>
              <a:gd name="f280" fmla="*/ f235 f131 1"/>
              <a:gd name="f281" fmla="*/ f236 f130 1"/>
              <a:gd name="f282" fmla="*/ f237 f131 1"/>
              <a:gd name="f283" fmla="*/ f238 f130 1"/>
              <a:gd name="f284" fmla="*/ f239 f131 1"/>
              <a:gd name="f285" fmla="*/ f240 f130 1"/>
              <a:gd name="f286" fmla="*/ f241 f131 1"/>
              <a:gd name="f287" fmla="*/ f242 f130 1"/>
              <a:gd name="f288" fmla="*/ f243 f131 1"/>
              <a:gd name="f289" fmla="*/ f244 f130 1"/>
              <a:gd name="f290" fmla="*/ f245 f131 1"/>
              <a:gd name="f291" fmla="*/ f246 f130 1"/>
              <a:gd name="f292" fmla="*/ f247 f131 1"/>
              <a:gd name="f293" fmla="*/ f248 f130 1"/>
              <a:gd name="f294" fmla="*/ f249 f131 1"/>
              <a:gd name="f295" fmla="*/ f250 f130 1"/>
              <a:gd name="f296" fmla="*/ f251 f131 1"/>
              <a:gd name="f297" fmla="*/ f252 f130 1"/>
              <a:gd name="f298" fmla="*/ f253 f131 1"/>
              <a:gd name="f299" fmla="*/ f254 f130 1"/>
              <a:gd name="f300" fmla="*/ f255 f131 1"/>
              <a:gd name="f301" fmla="*/ f256 f130 1"/>
              <a:gd name="f302" fmla="*/ f257 f131 1"/>
              <a:gd name="f303" fmla="*/ f258 f130 1"/>
              <a:gd name="f304" fmla="*/ f259 f131 1"/>
              <a:gd name="f305" fmla="*/ f260 f130 1"/>
              <a:gd name="f306" fmla="*/ f261 f131 1"/>
              <a:gd name="f307" fmla="*/ f262 f130 1"/>
              <a:gd name="f308" fmla="*/ f263 f131 1"/>
              <a:gd name="f309" fmla="*/ f264 f130 1"/>
              <a:gd name="f310" fmla="*/ f265 f131 1"/>
              <a:gd name="f311" fmla="*/ f266 f130 1"/>
              <a:gd name="f312" fmla="*/ f267 f131 1"/>
              <a:gd name="f313" fmla="*/ f268 f1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2">
                <a:pos x="f273" y="f274"/>
              </a:cxn>
              <a:cxn ang="f182">
                <a:pos x="f275" y="f276"/>
              </a:cxn>
              <a:cxn ang="f182">
                <a:pos x="f277" y="f278"/>
              </a:cxn>
              <a:cxn ang="f182">
                <a:pos x="f279" y="f280"/>
              </a:cxn>
              <a:cxn ang="f182">
                <a:pos x="f281" y="f282"/>
              </a:cxn>
              <a:cxn ang="f182">
                <a:pos x="f283" y="f284"/>
              </a:cxn>
              <a:cxn ang="f182">
                <a:pos x="f285" y="f286"/>
              </a:cxn>
              <a:cxn ang="f182">
                <a:pos x="f287" y="f288"/>
              </a:cxn>
              <a:cxn ang="f182">
                <a:pos x="f289" y="f290"/>
              </a:cxn>
              <a:cxn ang="f182">
                <a:pos x="f291" y="f292"/>
              </a:cxn>
              <a:cxn ang="f182">
                <a:pos x="f293" y="f294"/>
              </a:cxn>
              <a:cxn ang="f182">
                <a:pos x="f295" y="f296"/>
              </a:cxn>
              <a:cxn ang="f182">
                <a:pos x="f297" y="f298"/>
              </a:cxn>
              <a:cxn ang="f182">
                <a:pos x="f299" y="f300"/>
              </a:cxn>
              <a:cxn ang="f182">
                <a:pos x="f301" y="f302"/>
              </a:cxn>
              <a:cxn ang="f182">
                <a:pos x="f303" y="f304"/>
              </a:cxn>
              <a:cxn ang="f182">
                <a:pos x="f305" y="f306"/>
              </a:cxn>
              <a:cxn ang="f182">
                <a:pos x="f307" y="f308"/>
              </a:cxn>
              <a:cxn ang="f182">
                <a:pos x="f309" y="f310"/>
              </a:cxn>
              <a:cxn ang="f182">
                <a:pos x="f311" y="f312"/>
              </a:cxn>
              <a:cxn ang="f182">
                <a:pos x="f313" y="f274"/>
              </a:cxn>
            </a:cxnLst>
            <a:rect l="f269" t="f272" r="f270" b="f271"/>
            <a:pathLst>
              <a:path w="367008" h="12989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9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4" name="Forma libre: forma 290">
            <a:extLst>
              <a:ext uri="{FF2B5EF4-FFF2-40B4-BE49-F238E27FC236}">
                <a16:creationId xmlns:a16="http://schemas.microsoft.com/office/drawing/2014/main" id="{1C555C19-8F5F-44ED-9FF4-EE6C2F6CAEC2}"/>
              </a:ext>
            </a:extLst>
          </p:cNvPr>
          <p:cNvSpPr/>
          <p:nvPr/>
        </p:nvSpPr>
        <p:spPr>
          <a:xfrm>
            <a:off x="4535478" y="4108463"/>
            <a:ext cx="354942" cy="1261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4945"/>
              <a:gd name="f7" fmla="val 126157"/>
              <a:gd name="f8" fmla="val 72"/>
              <a:gd name="f9" fmla="val 10117"/>
              <a:gd name="f10" fmla="val 11853"/>
              <a:gd name="f11" fmla="val -615"/>
              <a:gd name="f12" fmla="val 21392"/>
              <a:gd name="f13" fmla="val -435"/>
              <a:gd name="f14" fmla="val 31077"/>
              <a:gd name="f15" fmla="val 288"/>
              <a:gd name="f16" fmla="val 50446"/>
              <a:gd name="f17" fmla="val 1770"/>
              <a:gd name="f18" fmla="val 67683"/>
              <a:gd name="f19" fmla="val 9358"/>
              <a:gd name="f20" fmla="val 83908"/>
              <a:gd name="f21" fmla="val 19368"/>
              <a:gd name="f22" fmla="val 93267"/>
              <a:gd name="f23" fmla="val 25150"/>
              <a:gd name="f24" fmla="val 101795"/>
              <a:gd name="f25" fmla="val 28980"/>
              <a:gd name="f26" fmla="val 113034"/>
              <a:gd name="f27" fmla="val 23090"/>
              <a:gd name="f28" fmla="val 127596"/>
              <a:gd name="f29" fmla="val 15465"/>
              <a:gd name="f30" fmla="val 142376"/>
              <a:gd name="f31" fmla="val 20307"/>
              <a:gd name="f32" fmla="val 155060"/>
              <a:gd name="f33" fmla="val 27968"/>
              <a:gd name="f34" fmla="val 174248"/>
              <a:gd name="f35" fmla="val 39568"/>
              <a:gd name="f36" fmla="val 194015"/>
              <a:gd name="f37" fmla="val 46578"/>
              <a:gd name="f38" fmla="val 216708"/>
              <a:gd name="f39" fmla="val 44338"/>
              <a:gd name="f40" fmla="val 224658"/>
              <a:gd name="f41" fmla="val 43543"/>
              <a:gd name="f42" fmla="val 232030"/>
              <a:gd name="f43" fmla="val 46289"/>
              <a:gd name="f44" fmla="val 238209"/>
              <a:gd name="f45" fmla="val 51312"/>
              <a:gd name="f46" fmla="val 247496"/>
              <a:gd name="f47" fmla="val 58865"/>
              <a:gd name="f48" fmla="val 257000"/>
              <a:gd name="f49" fmla="val 62514"/>
              <a:gd name="f50" fmla="val 269141"/>
              <a:gd name="f51" fmla="val 57817"/>
              <a:gd name="f52" fmla="val 275646"/>
              <a:gd name="f53" fmla="val 55323"/>
              <a:gd name="f54" fmla="val 282945"/>
              <a:gd name="f55" fmla="val 56732"/>
              <a:gd name="f56" fmla="val 289667"/>
              <a:gd name="f57" fmla="val 59515"/>
              <a:gd name="f58" fmla="val 312758"/>
              <a:gd name="f59" fmla="val 69055"/>
              <a:gd name="f60" fmla="val 331729"/>
              <a:gd name="f61" fmla="val 84413"/>
              <a:gd name="f62" fmla="val 349147"/>
              <a:gd name="f63" fmla="val 101830"/>
              <a:gd name="f64" fmla="val 355073"/>
              <a:gd name="f65" fmla="val 107757"/>
              <a:gd name="f66" fmla="val 357820"/>
              <a:gd name="f67" fmla="val 115201"/>
              <a:gd name="f68" fmla="val 350701"/>
              <a:gd name="f69" fmla="val 122175"/>
              <a:gd name="f70" fmla="val 343618"/>
              <a:gd name="f71" fmla="val 129149"/>
              <a:gd name="f72" fmla="val 336644"/>
              <a:gd name="f73" fmla="val 125933"/>
              <a:gd name="f74" fmla="val 330284"/>
              <a:gd name="f75" fmla="val 120404"/>
              <a:gd name="f76" fmla="val 322370"/>
              <a:gd name="f77" fmla="val 113502"/>
              <a:gd name="f78" fmla="val 314709"/>
              <a:gd name="f79" fmla="val 106347"/>
              <a:gd name="f80" fmla="val 306651"/>
              <a:gd name="f81" fmla="val 99626"/>
              <a:gd name="f82" fmla="val 295376"/>
              <a:gd name="f83" fmla="val 90231"/>
              <a:gd name="f84" fmla="val 282367"/>
              <a:gd name="f85" fmla="val 85786"/>
              <a:gd name="f86" fmla="val 267624"/>
              <a:gd name="f87" fmla="val 88026"/>
              <a:gd name="f88" fmla="val 253639"/>
              <a:gd name="f89" fmla="val 90158"/>
              <a:gd name="f90" fmla="val 241389"/>
              <a:gd name="f91" fmla="val 86978"/>
              <a:gd name="f92" fmla="val 230331"/>
              <a:gd name="f93" fmla="val 78053"/>
              <a:gd name="f94" fmla="val 222490"/>
              <a:gd name="f95" fmla="val 71729"/>
              <a:gd name="f96" fmla="val 213384"/>
              <a:gd name="f97" fmla="val 68115"/>
              <a:gd name="f98" fmla="val 203085"/>
              <a:gd name="f99" fmla="val 69019"/>
              <a:gd name="f100" fmla="val 187655"/>
              <a:gd name="f101" fmla="val 70356"/>
              <a:gd name="f102" fmla="val 174284"/>
              <a:gd name="f103" fmla="val 65369"/>
              <a:gd name="f104" fmla="val 161565"/>
              <a:gd name="f105" fmla="val 57094"/>
              <a:gd name="f106" fmla="val 154554"/>
              <a:gd name="f107" fmla="val 52541"/>
              <a:gd name="f108" fmla="val 147038"/>
              <a:gd name="f109" fmla="val 48602"/>
              <a:gd name="f110" fmla="val 139377"/>
              <a:gd name="f111" fmla="val 45241"/>
              <a:gd name="f112" fmla="val 130740"/>
              <a:gd name="f113" fmla="val 41447"/>
              <a:gd name="f114" fmla="val 121381"/>
              <a:gd name="f115" fmla="val 39929"/>
              <a:gd name="f116" fmla="val 113612"/>
              <a:gd name="f117" fmla="val 46831"/>
              <a:gd name="f118" fmla="val 104108"/>
              <a:gd name="f119" fmla="val 55359"/>
              <a:gd name="f120" fmla="val 96086"/>
              <a:gd name="f121" fmla="val 52360"/>
              <a:gd name="f122" fmla="val 87521"/>
              <a:gd name="f123" fmla="val 45603"/>
              <a:gd name="f124" fmla="val 70971"/>
              <a:gd name="f125" fmla="val 32485"/>
              <a:gd name="f126" fmla="val 53518"/>
              <a:gd name="f127" fmla="val 20777"/>
              <a:gd name="f128" fmla="val 32667"/>
              <a:gd name="f129" fmla="val 15574"/>
              <a:gd name="f130" fmla="val 23416"/>
              <a:gd name="f131" fmla="val 13261"/>
              <a:gd name="f132" fmla="val 13804"/>
              <a:gd name="f133" fmla="val 12321"/>
              <a:gd name="f134" fmla="val 10045"/>
              <a:gd name="f135" fmla="+- 0 0 -90"/>
              <a:gd name="f136" fmla="*/ f3 1 354945"/>
              <a:gd name="f137" fmla="*/ f4 1 126157"/>
              <a:gd name="f138" fmla="val f5"/>
              <a:gd name="f139" fmla="val f6"/>
              <a:gd name="f140" fmla="val f7"/>
              <a:gd name="f141" fmla="*/ f135 f0 1"/>
              <a:gd name="f142" fmla="+- f140 0 f138"/>
              <a:gd name="f143" fmla="+- f139 0 f138"/>
              <a:gd name="f144" fmla="*/ f141 1 f2"/>
              <a:gd name="f145" fmla="*/ f143 1 354945"/>
              <a:gd name="f146" fmla="*/ f142 1 126157"/>
              <a:gd name="f147" fmla="*/ 72 f143 1"/>
              <a:gd name="f148" fmla="*/ 10117 f142 1"/>
              <a:gd name="f149" fmla="*/ 31077 f143 1"/>
              <a:gd name="f150" fmla="*/ 288 f142 1"/>
              <a:gd name="f151" fmla="*/ 83908 f143 1"/>
              <a:gd name="f152" fmla="*/ 19368 f142 1"/>
              <a:gd name="f153" fmla="*/ 113034 f143 1"/>
              <a:gd name="f154" fmla="*/ 23090 f142 1"/>
              <a:gd name="f155" fmla="*/ 155060 f143 1"/>
              <a:gd name="f156" fmla="*/ 27968 f142 1"/>
              <a:gd name="f157" fmla="*/ 216708 f143 1"/>
              <a:gd name="f158" fmla="*/ 44338 f142 1"/>
              <a:gd name="f159" fmla="*/ 238209 f143 1"/>
              <a:gd name="f160" fmla="*/ 51312 f142 1"/>
              <a:gd name="f161" fmla="*/ 269141 f143 1"/>
              <a:gd name="f162" fmla="*/ 57817 f142 1"/>
              <a:gd name="f163" fmla="*/ 289667 f143 1"/>
              <a:gd name="f164" fmla="*/ 59515 f142 1"/>
              <a:gd name="f165" fmla="*/ 349147 f143 1"/>
              <a:gd name="f166" fmla="*/ 101830 f142 1"/>
              <a:gd name="f167" fmla="*/ 350701 f143 1"/>
              <a:gd name="f168" fmla="*/ 122175 f142 1"/>
              <a:gd name="f169" fmla="*/ 330284 f143 1"/>
              <a:gd name="f170" fmla="*/ 120404 f142 1"/>
              <a:gd name="f171" fmla="*/ 306651 f143 1"/>
              <a:gd name="f172" fmla="*/ 99626 f142 1"/>
              <a:gd name="f173" fmla="*/ 267624 f143 1"/>
              <a:gd name="f174" fmla="*/ 88026 f142 1"/>
              <a:gd name="f175" fmla="*/ 230331 f143 1"/>
              <a:gd name="f176" fmla="*/ 78053 f142 1"/>
              <a:gd name="f177" fmla="*/ 203085 f143 1"/>
              <a:gd name="f178" fmla="*/ 69019 f142 1"/>
              <a:gd name="f179" fmla="*/ 161565 f143 1"/>
              <a:gd name="f180" fmla="*/ 57094 f142 1"/>
              <a:gd name="f181" fmla="*/ 139377 f143 1"/>
              <a:gd name="f182" fmla="*/ 45241 f142 1"/>
              <a:gd name="f183" fmla="*/ 113612 f143 1"/>
              <a:gd name="f184" fmla="*/ 46831 f142 1"/>
              <a:gd name="f185" fmla="*/ 87521 f143 1"/>
              <a:gd name="f186" fmla="*/ 45603 f142 1"/>
              <a:gd name="f187" fmla="*/ 32667 f143 1"/>
              <a:gd name="f188" fmla="*/ 15574 f142 1"/>
              <a:gd name="f189" fmla="*/ 0 f143 1"/>
              <a:gd name="f190" fmla="*/ 10045 f142 1"/>
              <a:gd name="f191" fmla="+- f144 0 f1"/>
              <a:gd name="f192" fmla="*/ f147 1 354945"/>
              <a:gd name="f193" fmla="*/ f148 1 126157"/>
              <a:gd name="f194" fmla="*/ f149 1 354945"/>
              <a:gd name="f195" fmla="*/ f150 1 126157"/>
              <a:gd name="f196" fmla="*/ f151 1 354945"/>
              <a:gd name="f197" fmla="*/ f152 1 126157"/>
              <a:gd name="f198" fmla="*/ f153 1 354945"/>
              <a:gd name="f199" fmla="*/ f154 1 126157"/>
              <a:gd name="f200" fmla="*/ f155 1 354945"/>
              <a:gd name="f201" fmla="*/ f156 1 126157"/>
              <a:gd name="f202" fmla="*/ f157 1 354945"/>
              <a:gd name="f203" fmla="*/ f158 1 126157"/>
              <a:gd name="f204" fmla="*/ f159 1 354945"/>
              <a:gd name="f205" fmla="*/ f160 1 126157"/>
              <a:gd name="f206" fmla="*/ f161 1 354945"/>
              <a:gd name="f207" fmla="*/ f162 1 126157"/>
              <a:gd name="f208" fmla="*/ f163 1 354945"/>
              <a:gd name="f209" fmla="*/ f164 1 126157"/>
              <a:gd name="f210" fmla="*/ f165 1 354945"/>
              <a:gd name="f211" fmla="*/ f166 1 126157"/>
              <a:gd name="f212" fmla="*/ f167 1 354945"/>
              <a:gd name="f213" fmla="*/ f168 1 126157"/>
              <a:gd name="f214" fmla="*/ f169 1 354945"/>
              <a:gd name="f215" fmla="*/ f170 1 126157"/>
              <a:gd name="f216" fmla="*/ f171 1 354945"/>
              <a:gd name="f217" fmla="*/ f172 1 126157"/>
              <a:gd name="f218" fmla="*/ f173 1 354945"/>
              <a:gd name="f219" fmla="*/ f174 1 126157"/>
              <a:gd name="f220" fmla="*/ f175 1 354945"/>
              <a:gd name="f221" fmla="*/ f176 1 126157"/>
              <a:gd name="f222" fmla="*/ f177 1 354945"/>
              <a:gd name="f223" fmla="*/ f178 1 126157"/>
              <a:gd name="f224" fmla="*/ f179 1 354945"/>
              <a:gd name="f225" fmla="*/ f180 1 126157"/>
              <a:gd name="f226" fmla="*/ f181 1 354945"/>
              <a:gd name="f227" fmla="*/ f182 1 126157"/>
              <a:gd name="f228" fmla="*/ f183 1 354945"/>
              <a:gd name="f229" fmla="*/ f184 1 126157"/>
              <a:gd name="f230" fmla="*/ f185 1 354945"/>
              <a:gd name="f231" fmla="*/ f186 1 126157"/>
              <a:gd name="f232" fmla="*/ f187 1 354945"/>
              <a:gd name="f233" fmla="*/ f188 1 126157"/>
              <a:gd name="f234" fmla="*/ f189 1 354945"/>
              <a:gd name="f235" fmla="*/ f190 1 126157"/>
              <a:gd name="f236" fmla="*/ f138 1 f145"/>
              <a:gd name="f237" fmla="*/ f139 1 f145"/>
              <a:gd name="f238" fmla="*/ f138 1 f146"/>
              <a:gd name="f239" fmla="*/ f140 1 f146"/>
              <a:gd name="f240" fmla="*/ f192 1 f145"/>
              <a:gd name="f241" fmla="*/ f193 1 f146"/>
              <a:gd name="f242" fmla="*/ f194 1 f145"/>
              <a:gd name="f243" fmla="*/ f195 1 f146"/>
              <a:gd name="f244" fmla="*/ f196 1 f145"/>
              <a:gd name="f245" fmla="*/ f197 1 f146"/>
              <a:gd name="f246" fmla="*/ f198 1 f145"/>
              <a:gd name="f247" fmla="*/ f199 1 f146"/>
              <a:gd name="f248" fmla="*/ f200 1 f145"/>
              <a:gd name="f249" fmla="*/ f201 1 f146"/>
              <a:gd name="f250" fmla="*/ f202 1 f145"/>
              <a:gd name="f251" fmla="*/ f203 1 f146"/>
              <a:gd name="f252" fmla="*/ f204 1 f145"/>
              <a:gd name="f253" fmla="*/ f205 1 f146"/>
              <a:gd name="f254" fmla="*/ f206 1 f145"/>
              <a:gd name="f255" fmla="*/ f207 1 f146"/>
              <a:gd name="f256" fmla="*/ f208 1 f145"/>
              <a:gd name="f257" fmla="*/ f209 1 f146"/>
              <a:gd name="f258" fmla="*/ f210 1 f145"/>
              <a:gd name="f259" fmla="*/ f211 1 f146"/>
              <a:gd name="f260" fmla="*/ f212 1 f145"/>
              <a:gd name="f261" fmla="*/ f213 1 f146"/>
              <a:gd name="f262" fmla="*/ f214 1 f145"/>
              <a:gd name="f263" fmla="*/ f215 1 f146"/>
              <a:gd name="f264" fmla="*/ f216 1 f145"/>
              <a:gd name="f265" fmla="*/ f217 1 f146"/>
              <a:gd name="f266" fmla="*/ f218 1 f145"/>
              <a:gd name="f267" fmla="*/ f219 1 f146"/>
              <a:gd name="f268" fmla="*/ f220 1 f145"/>
              <a:gd name="f269" fmla="*/ f221 1 f146"/>
              <a:gd name="f270" fmla="*/ f222 1 f145"/>
              <a:gd name="f271" fmla="*/ f223 1 f146"/>
              <a:gd name="f272" fmla="*/ f224 1 f145"/>
              <a:gd name="f273" fmla="*/ f225 1 f146"/>
              <a:gd name="f274" fmla="*/ f226 1 f145"/>
              <a:gd name="f275" fmla="*/ f227 1 f146"/>
              <a:gd name="f276" fmla="*/ f228 1 f145"/>
              <a:gd name="f277" fmla="*/ f229 1 f146"/>
              <a:gd name="f278" fmla="*/ f230 1 f145"/>
              <a:gd name="f279" fmla="*/ f231 1 f146"/>
              <a:gd name="f280" fmla="*/ f232 1 f145"/>
              <a:gd name="f281" fmla="*/ f233 1 f146"/>
              <a:gd name="f282" fmla="*/ f234 1 f145"/>
              <a:gd name="f283" fmla="*/ f235 1 f146"/>
              <a:gd name="f284" fmla="*/ f236 f136 1"/>
              <a:gd name="f285" fmla="*/ f237 f136 1"/>
              <a:gd name="f286" fmla="*/ f239 f137 1"/>
              <a:gd name="f287" fmla="*/ f238 f137 1"/>
              <a:gd name="f288" fmla="*/ f240 f136 1"/>
              <a:gd name="f289" fmla="*/ f241 f137 1"/>
              <a:gd name="f290" fmla="*/ f242 f136 1"/>
              <a:gd name="f291" fmla="*/ f243 f137 1"/>
              <a:gd name="f292" fmla="*/ f244 f136 1"/>
              <a:gd name="f293" fmla="*/ f245 f137 1"/>
              <a:gd name="f294" fmla="*/ f246 f136 1"/>
              <a:gd name="f295" fmla="*/ f247 f137 1"/>
              <a:gd name="f296" fmla="*/ f248 f136 1"/>
              <a:gd name="f297" fmla="*/ f249 f137 1"/>
              <a:gd name="f298" fmla="*/ f250 f136 1"/>
              <a:gd name="f299" fmla="*/ f251 f137 1"/>
              <a:gd name="f300" fmla="*/ f252 f136 1"/>
              <a:gd name="f301" fmla="*/ f253 f137 1"/>
              <a:gd name="f302" fmla="*/ f254 f136 1"/>
              <a:gd name="f303" fmla="*/ f255 f137 1"/>
              <a:gd name="f304" fmla="*/ f256 f136 1"/>
              <a:gd name="f305" fmla="*/ f257 f137 1"/>
              <a:gd name="f306" fmla="*/ f258 f136 1"/>
              <a:gd name="f307" fmla="*/ f259 f137 1"/>
              <a:gd name="f308" fmla="*/ f260 f136 1"/>
              <a:gd name="f309" fmla="*/ f261 f137 1"/>
              <a:gd name="f310" fmla="*/ f262 f136 1"/>
              <a:gd name="f311" fmla="*/ f263 f137 1"/>
              <a:gd name="f312" fmla="*/ f264 f136 1"/>
              <a:gd name="f313" fmla="*/ f265 f137 1"/>
              <a:gd name="f314" fmla="*/ f266 f136 1"/>
              <a:gd name="f315" fmla="*/ f267 f137 1"/>
              <a:gd name="f316" fmla="*/ f268 f136 1"/>
              <a:gd name="f317" fmla="*/ f269 f137 1"/>
              <a:gd name="f318" fmla="*/ f270 f136 1"/>
              <a:gd name="f319" fmla="*/ f271 f137 1"/>
              <a:gd name="f320" fmla="*/ f272 f136 1"/>
              <a:gd name="f321" fmla="*/ f273 f137 1"/>
              <a:gd name="f322" fmla="*/ f274 f136 1"/>
              <a:gd name="f323" fmla="*/ f275 f137 1"/>
              <a:gd name="f324" fmla="*/ f276 f136 1"/>
              <a:gd name="f325" fmla="*/ f277 f137 1"/>
              <a:gd name="f326" fmla="*/ f278 f136 1"/>
              <a:gd name="f327" fmla="*/ f279 f137 1"/>
              <a:gd name="f328" fmla="*/ f280 f136 1"/>
              <a:gd name="f329" fmla="*/ f281 f137 1"/>
              <a:gd name="f330" fmla="*/ f282 f136 1"/>
              <a:gd name="f331" fmla="*/ f283 f1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1">
                <a:pos x="f288" y="f289"/>
              </a:cxn>
              <a:cxn ang="f191">
                <a:pos x="f290" y="f291"/>
              </a:cxn>
              <a:cxn ang="f191">
                <a:pos x="f292" y="f293"/>
              </a:cxn>
              <a:cxn ang="f191">
                <a:pos x="f294" y="f295"/>
              </a:cxn>
              <a:cxn ang="f191">
                <a:pos x="f296" y="f297"/>
              </a:cxn>
              <a:cxn ang="f191">
                <a:pos x="f298" y="f299"/>
              </a:cxn>
              <a:cxn ang="f191">
                <a:pos x="f300" y="f301"/>
              </a:cxn>
              <a:cxn ang="f191">
                <a:pos x="f302" y="f303"/>
              </a:cxn>
              <a:cxn ang="f191">
                <a:pos x="f304" y="f305"/>
              </a:cxn>
              <a:cxn ang="f191">
                <a:pos x="f306" y="f307"/>
              </a:cxn>
              <a:cxn ang="f191">
                <a:pos x="f308" y="f309"/>
              </a:cxn>
              <a:cxn ang="f191">
                <a:pos x="f310" y="f311"/>
              </a:cxn>
              <a:cxn ang="f191">
                <a:pos x="f312" y="f313"/>
              </a:cxn>
              <a:cxn ang="f191">
                <a:pos x="f314" y="f315"/>
              </a:cxn>
              <a:cxn ang="f191">
                <a:pos x="f316" y="f317"/>
              </a:cxn>
              <a:cxn ang="f191">
                <a:pos x="f318" y="f319"/>
              </a:cxn>
              <a:cxn ang="f191">
                <a:pos x="f320" y="f321"/>
              </a:cxn>
              <a:cxn ang="f191">
                <a:pos x="f322" y="f323"/>
              </a:cxn>
              <a:cxn ang="f191">
                <a:pos x="f324" y="f325"/>
              </a:cxn>
              <a:cxn ang="f191">
                <a:pos x="f326" y="f327"/>
              </a:cxn>
              <a:cxn ang="f191">
                <a:pos x="f328" y="f329"/>
              </a:cxn>
              <a:cxn ang="f191">
                <a:pos x="f330" y="f331"/>
              </a:cxn>
            </a:cxnLst>
            <a:rect l="f284" t="f287" r="f285" b="f286"/>
            <a:pathLst>
              <a:path w="354945" h="12615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5" y="f134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5" name="Forma libre: forma 291">
            <a:extLst>
              <a:ext uri="{FF2B5EF4-FFF2-40B4-BE49-F238E27FC236}">
                <a16:creationId xmlns:a16="http://schemas.microsoft.com/office/drawing/2014/main" id="{E383A990-F0DC-4BC8-8D1B-20A2D391D7D4}"/>
              </a:ext>
            </a:extLst>
          </p:cNvPr>
          <p:cNvSpPr/>
          <p:nvPr/>
        </p:nvSpPr>
        <p:spPr>
          <a:xfrm>
            <a:off x="4602275" y="4366890"/>
            <a:ext cx="261893" cy="1152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1897"/>
              <a:gd name="f7" fmla="val 115258"/>
              <a:gd name="f8" fmla="val 261895"/>
              <a:gd name="f9" fmla="val 98372"/>
              <a:gd name="f10" fmla="val 262003"/>
              <a:gd name="f11" fmla="val 104985"/>
              <a:gd name="f12" fmla="val 259004"/>
              <a:gd name="f13" fmla="val 109394"/>
              <a:gd name="f14" fmla="val 253909"/>
              <a:gd name="f15" fmla="val 112574"/>
              <a:gd name="f16" fmla="val 248633"/>
              <a:gd name="f17" fmla="val 115862"/>
              <a:gd name="f18" fmla="val 242345"/>
              <a:gd name="f19" fmla="val 116585"/>
              <a:gd name="f20" fmla="val 238370"/>
              <a:gd name="f21" fmla="val 112140"/>
              <a:gd name="f22" fmla="val 222290"/>
              <a:gd name="f23" fmla="val 94181"/>
              <a:gd name="f24" fmla="val 201367"/>
              <a:gd name="f25" fmla="val 94975"/>
              <a:gd name="f26" fmla="val 180191"/>
              <a:gd name="f27" fmla="val 95626"/>
              <a:gd name="f28" fmla="val 164942"/>
              <a:gd name="f29" fmla="val 96096"/>
              <a:gd name="f30" fmla="val 151427"/>
              <a:gd name="f31" fmla="val 90531"/>
              <a:gd name="f32" fmla="val 139032"/>
              <a:gd name="f33" fmla="val 82147"/>
              <a:gd name="f34" fmla="val 127975"/>
              <a:gd name="f35" fmla="val 74703"/>
              <a:gd name="f36" fmla="val 117784"/>
              <a:gd name="f37" fmla="val 66067"/>
              <a:gd name="f38" fmla="val 109148"/>
              <a:gd name="f39" fmla="val 55949"/>
              <a:gd name="f40" fmla="val 88911"/>
              <a:gd name="f41" fmla="val 32279"/>
              <a:gd name="f42" fmla="val 62568"/>
              <a:gd name="f43" fmla="val 23932"/>
              <a:gd name="f44" fmla="val 32539"/>
              <a:gd name="f45" fmla="val 23968"/>
              <a:gd name="f46" fmla="val 24842"/>
              <a:gd name="f47" fmla="val 17181"/>
              <a:gd name="f48" fmla="val 23824"/>
              <a:gd name="f49" fmla="val 9520"/>
              <a:gd name="f50" fmla="val 23426"/>
              <a:gd name="f51" fmla="val 5003"/>
              <a:gd name="f52" fmla="val 23209"/>
              <a:gd name="f53" fmla="val 1245"/>
              <a:gd name="f54" fmla="val 20933"/>
              <a:gd name="f55" fmla="val 269"/>
              <a:gd name="f56" fmla="val 16308"/>
              <a:gd name="f57" fmla="val -923"/>
              <a:gd name="f58" fmla="val 10742"/>
              <a:gd name="f59" fmla="val 1932"/>
              <a:gd name="f60" fmla="val 6948"/>
              <a:gd name="f61" fmla="val 7063"/>
              <a:gd name="f62" fmla="val 4852"/>
              <a:gd name="f63" fmla="val 9014"/>
              <a:gd name="f64" fmla="val 4057"/>
              <a:gd name="f65" fmla="val 10966"/>
              <a:gd name="f66" fmla="val 3118"/>
              <a:gd name="f67" fmla="val 13025"/>
              <a:gd name="f68" fmla="val 2865"/>
              <a:gd name="f69" fmla="val 43850"/>
              <a:gd name="f70" fmla="val -1219"/>
              <a:gd name="f71" fmla="val 74565"/>
              <a:gd name="f72" fmla="val -3567"/>
              <a:gd name="f73" fmla="val 102245"/>
              <a:gd name="f74" fmla="val 14754"/>
              <a:gd name="f75" fmla="val 116808"/>
              <a:gd name="f76" fmla="val 24402"/>
              <a:gd name="f77" fmla="val 130757"/>
              <a:gd name="f78" fmla="val 34917"/>
              <a:gd name="f79" fmla="val 144778"/>
              <a:gd name="f80" fmla="val 45325"/>
              <a:gd name="f81" fmla="val 162231"/>
              <a:gd name="f82" fmla="val 58225"/>
              <a:gd name="f83" fmla="val 180263"/>
              <a:gd name="f84" fmla="val 65995"/>
              <a:gd name="f85" fmla="val 203210"/>
              <a:gd name="f86" fmla="val 60899"/>
              <a:gd name="f87" fmla="val 222940"/>
              <a:gd name="f88" fmla="val 56527"/>
              <a:gd name="f89" fmla="val 252174"/>
              <a:gd name="f90" fmla="val 74523"/>
              <a:gd name="f91" fmla="val 259979"/>
              <a:gd name="f92" fmla="val 92844"/>
              <a:gd name="f93" fmla="val 260811"/>
              <a:gd name="f94" fmla="val 94759"/>
              <a:gd name="f95" fmla="val 261317"/>
              <a:gd name="f96" fmla="val 96782"/>
              <a:gd name="f97" fmla="val 261859"/>
              <a:gd name="f98" fmla="+- 0 0 -90"/>
              <a:gd name="f99" fmla="*/ f3 1 261897"/>
              <a:gd name="f100" fmla="*/ f4 1 115258"/>
              <a:gd name="f101" fmla="val f5"/>
              <a:gd name="f102" fmla="val f6"/>
              <a:gd name="f103" fmla="val f7"/>
              <a:gd name="f104" fmla="*/ f98 f0 1"/>
              <a:gd name="f105" fmla="+- f103 0 f101"/>
              <a:gd name="f106" fmla="+- f102 0 f101"/>
              <a:gd name="f107" fmla="*/ f104 1 f2"/>
              <a:gd name="f108" fmla="*/ f106 1 261897"/>
              <a:gd name="f109" fmla="*/ f105 1 115258"/>
              <a:gd name="f110" fmla="*/ 261895 f106 1"/>
              <a:gd name="f111" fmla="*/ 98372 f105 1"/>
              <a:gd name="f112" fmla="*/ 253909 f106 1"/>
              <a:gd name="f113" fmla="*/ 112574 f105 1"/>
              <a:gd name="f114" fmla="*/ 238370 f106 1"/>
              <a:gd name="f115" fmla="*/ 112140 f105 1"/>
              <a:gd name="f116" fmla="*/ 180191 f106 1"/>
              <a:gd name="f117" fmla="*/ 95626 f105 1"/>
              <a:gd name="f118" fmla="*/ 139032 f106 1"/>
              <a:gd name="f119" fmla="*/ 82147 f105 1"/>
              <a:gd name="f120" fmla="*/ 109148 f106 1"/>
              <a:gd name="f121" fmla="*/ 55949 f105 1"/>
              <a:gd name="f122" fmla="*/ 32539 f106 1"/>
              <a:gd name="f123" fmla="*/ 23968 f105 1"/>
              <a:gd name="f124" fmla="*/ 9520 f106 1"/>
              <a:gd name="f125" fmla="*/ 23426 f105 1"/>
              <a:gd name="f126" fmla="*/ 269 f106 1"/>
              <a:gd name="f127" fmla="*/ 16308 f105 1"/>
              <a:gd name="f128" fmla="*/ 7063 f106 1"/>
              <a:gd name="f129" fmla="*/ 4852 f105 1"/>
              <a:gd name="f130" fmla="*/ 13025 f106 1"/>
              <a:gd name="f131" fmla="*/ 2865 f105 1"/>
              <a:gd name="f132" fmla="*/ 102245 f106 1"/>
              <a:gd name="f133" fmla="*/ 14754 f105 1"/>
              <a:gd name="f134" fmla="*/ 144778 f106 1"/>
              <a:gd name="f135" fmla="*/ 45325 f105 1"/>
              <a:gd name="f136" fmla="*/ 203210 f106 1"/>
              <a:gd name="f137" fmla="*/ 60899 f105 1"/>
              <a:gd name="f138" fmla="*/ 259979 f106 1"/>
              <a:gd name="f139" fmla="*/ 92844 f105 1"/>
              <a:gd name="f140" fmla="*/ 261859 f106 1"/>
              <a:gd name="f141" fmla="+- f107 0 f1"/>
              <a:gd name="f142" fmla="*/ f110 1 261897"/>
              <a:gd name="f143" fmla="*/ f111 1 115258"/>
              <a:gd name="f144" fmla="*/ f112 1 261897"/>
              <a:gd name="f145" fmla="*/ f113 1 115258"/>
              <a:gd name="f146" fmla="*/ f114 1 261897"/>
              <a:gd name="f147" fmla="*/ f115 1 115258"/>
              <a:gd name="f148" fmla="*/ f116 1 261897"/>
              <a:gd name="f149" fmla="*/ f117 1 115258"/>
              <a:gd name="f150" fmla="*/ f118 1 261897"/>
              <a:gd name="f151" fmla="*/ f119 1 115258"/>
              <a:gd name="f152" fmla="*/ f120 1 261897"/>
              <a:gd name="f153" fmla="*/ f121 1 115258"/>
              <a:gd name="f154" fmla="*/ f122 1 261897"/>
              <a:gd name="f155" fmla="*/ f123 1 115258"/>
              <a:gd name="f156" fmla="*/ f124 1 261897"/>
              <a:gd name="f157" fmla="*/ f125 1 115258"/>
              <a:gd name="f158" fmla="*/ f126 1 261897"/>
              <a:gd name="f159" fmla="*/ f127 1 115258"/>
              <a:gd name="f160" fmla="*/ f128 1 261897"/>
              <a:gd name="f161" fmla="*/ f129 1 115258"/>
              <a:gd name="f162" fmla="*/ f130 1 261897"/>
              <a:gd name="f163" fmla="*/ f131 1 115258"/>
              <a:gd name="f164" fmla="*/ f132 1 261897"/>
              <a:gd name="f165" fmla="*/ f133 1 115258"/>
              <a:gd name="f166" fmla="*/ f134 1 261897"/>
              <a:gd name="f167" fmla="*/ f135 1 115258"/>
              <a:gd name="f168" fmla="*/ f136 1 261897"/>
              <a:gd name="f169" fmla="*/ f137 1 115258"/>
              <a:gd name="f170" fmla="*/ f138 1 261897"/>
              <a:gd name="f171" fmla="*/ f139 1 115258"/>
              <a:gd name="f172" fmla="*/ f140 1 261897"/>
              <a:gd name="f173" fmla="*/ f101 1 f108"/>
              <a:gd name="f174" fmla="*/ f102 1 f108"/>
              <a:gd name="f175" fmla="*/ f101 1 f109"/>
              <a:gd name="f176" fmla="*/ f103 1 f109"/>
              <a:gd name="f177" fmla="*/ f142 1 f108"/>
              <a:gd name="f178" fmla="*/ f143 1 f109"/>
              <a:gd name="f179" fmla="*/ f144 1 f108"/>
              <a:gd name="f180" fmla="*/ f145 1 f109"/>
              <a:gd name="f181" fmla="*/ f146 1 f108"/>
              <a:gd name="f182" fmla="*/ f147 1 f109"/>
              <a:gd name="f183" fmla="*/ f148 1 f108"/>
              <a:gd name="f184" fmla="*/ f149 1 f109"/>
              <a:gd name="f185" fmla="*/ f150 1 f108"/>
              <a:gd name="f186" fmla="*/ f151 1 f109"/>
              <a:gd name="f187" fmla="*/ f152 1 f108"/>
              <a:gd name="f188" fmla="*/ f153 1 f109"/>
              <a:gd name="f189" fmla="*/ f154 1 f108"/>
              <a:gd name="f190" fmla="*/ f155 1 f109"/>
              <a:gd name="f191" fmla="*/ f156 1 f108"/>
              <a:gd name="f192" fmla="*/ f157 1 f109"/>
              <a:gd name="f193" fmla="*/ f158 1 f108"/>
              <a:gd name="f194" fmla="*/ f159 1 f109"/>
              <a:gd name="f195" fmla="*/ f160 1 f108"/>
              <a:gd name="f196" fmla="*/ f161 1 f109"/>
              <a:gd name="f197" fmla="*/ f162 1 f108"/>
              <a:gd name="f198" fmla="*/ f163 1 f109"/>
              <a:gd name="f199" fmla="*/ f164 1 f108"/>
              <a:gd name="f200" fmla="*/ f165 1 f109"/>
              <a:gd name="f201" fmla="*/ f166 1 f108"/>
              <a:gd name="f202" fmla="*/ f167 1 f109"/>
              <a:gd name="f203" fmla="*/ f168 1 f108"/>
              <a:gd name="f204" fmla="*/ f169 1 f109"/>
              <a:gd name="f205" fmla="*/ f170 1 f108"/>
              <a:gd name="f206" fmla="*/ f171 1 f109"/>
              <a:gd name="f207" fmla="*/ f172 1 f108"/>
              <a:gd name="f208" fmla="*/ f173 f99 1"/>
              <a:gd name="f209" fmla="*/ f174 f99 1"/>
              <a:gd name="f210" fmla="*/ f176 f100 1"/>
              <a:gd name="f211" fmla="*/ f175 f100 1"/>
              <a:gd name="f212" fmla="*/ f177 f99 1"/>
              <a:gd name="f213" fmla="*/ f178 f100 1"/>
              <a:gd name="f214" fmla="*/ f179 f99 1"/>
              <a:gd name="f215" fmla="*/ f180 f100 1"/>
              <a:gd name="f216" fmla="*/ f181 f99 1"/>
              <a:gd name="f217" fmla="*/ f182 f100 1"/>
              <a:gd name="f218" fmla="*/ f183 f99 1"/>
              <a:gd name="f219" fmla="*/ f184 f100 1"/>
              <a:gd name="f220" fmla="*/ f185 f99 1"/>
              <a:gd name="f221" fmla="*/ f186 f100 1"/>
              <a:gd name="f222" fmla="*/ f187 f99 1"/>
              <a:gd name="f223" fmla="*/ f188 f100 1"/>
              <a:gd name="f224" fmla="*/ f189 f99 1"/>
              <a:gd name="f225" fmla="*/ f190 f100 1"/>
              <a:gd name="f226" fmla="*/ f191 f99 1"/>
              <a:gd name="f227" fmla="*/ f192 f100 1"/>
              <a:gd name="f228" fmla="*/ f193 f99 1"/>
              <a:gd name="f229" fmla="*/ f194 f100 1"/>
              <a:gd name="f230" fmla="*/ f195 f99 1"/>
              <a:gd name="f231" fmla="*/ f196 f100 1"/>
              <a:gd name="f232" fmla="*/ f197 f99 1"/>
              <a:gd name="f233" fmla="*/ f198 f100 1"/>
              <a:gd name="f234" fmla="*/ f199 f99 1"/>
              <a:gd name="f235" fmla="*/ f200 f100 1"/>
              <a:gd name="f236" fmla="*/ f201 f99 1"/>
              <a:gd name="f237" fmla="*/ f202 f100 1"/>
              <a:gd name="f238" fmla="*/ f203 f99 1"/>
              <a:gd name="f239" fmla="*/ f204 f100 1"/>
              <a:gd name="f240" fmla="*/ f205 f99 1"/>
              <a:gd name="f241" fmla="*/ f206 f100 1"/>
              <a:gd name="f242" fmla="*/ f207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1">
                <a:pos x="f212" y="f213"/>
              </a:cxn>
              <a:cxn ang="f141">
                <a:pos x="f214" y="f215"/>
              </a:cxn>
              <a:cxn ang="f141">
                <a:pos x="f216" y="f217"/>
              </a:cxn>
              <a:cxn ang="f141">
                <a:pos x="f218" y="f219"/>
              </a:cxn>
              <a:cxn ang="f141">
                <a:pos x="f220" y="f221"/>
              </a:cxn>
              <a:cxn ang="f141">
                <a:pos x="f222" y="f223"/>
              </a:cxn>
              <a:cxn ang="f141">
                <a:pos x="f224" y="f225"/>
              </a:cxn>
              <a:cxn ang="f141">
                <a:pos x="f226" y="f227"/>
              </a:cxn>
              <a:cxn ang="f141">
                <a:pos x="f228" y="f229"/>
              </a:cxn>
              <a:cxn ang="f141">
                <a:pos x="f230" y="f231"/>
              </a:cxn>
              <a:cxn ang="f141">
                <a:pos x="f232" y="f233"/>
              </a:cxn>
              <a:cxn ang="f141">
                <a:pos x="f234" y="f235"/>
              </a:cxn>
              <a:cxn ang="f141">
                <a:pos x="f236" y="f237"/>
              </a:cxn>
              <a:cxn ang="f141">
                <a:pos x="f238" y="f239"/>
              </a:cxn>
              <a:cxn ang="f141">
                <a:pos x="f240" y="f241"/>
              </a:cxn>
              <a:cxn ang="f141">
                <a:pos x="f242" y="f213"/>
              </a:cxn>
            </a:cxnLst>
            <a:rect l="f208" t="f211" r="f209" b="f210"/>
            <a:pathLst>
              <a:path w="261897" h="11525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5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Forma libre: forma 292">
            <a:extLst>
              <a:ext uri="{FF2B5EF4-FFF2-40B4-BE49-F238E27FC236}">
                <a16:creationId xmlns:a16="http://schemas.microsoft.com/office/drawing/2014/main" id="{37564259-B74C-43DD-BEBF-DDAD01DF71B6}"/>
              </a:ext>
            </a:extLst>
          </p:cNvPr>
          <p:cNvSpPr/>
          <p:nvPr/>
        </p:nvSpPr>
        <p:spPr>
          <a:xfrm>
            <a:off x="5066077" y="3809180"/>
            <a:ext cx="402390" cy="1375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2393"/>
              <a:gd name="f7" fmla="val 137536"/>
              <a:gd name="f8" fmla="val 1028"/>
              <a:gd name="f9" fmla="val 137537"/>
              <a:gd name="f10" fmla="val -1429"/>
              <a:gd name="f11" fmla="val 130129"/>
              <a:gd name="f12" fmla="val 992"/>
              <a:gd name="f13" fmla="val 127382"/>
              <a:gd name="f14" fmla="val 3341"/>
              <a:gd name="f15" fmla="val 124961"/>
              <a:gd name="f16" fmla="val 16458"/>
              <a:gd name="f17" fmla="val 111374"/>
              <a:gd name="f18" fmla="val 29576"/>
              <a:gd name="f19" fmla="val 97787"/>
              <a:gd name="f20" fmla="val 42946"/>
              <a:gd name="f21" fmla="val 84453"/>
              <a:gd name="f22" fmla="val 49703"/>
              <a:gd name="f23" fmla="val 77731"/>
              <a:gd name="f24" fmla="val 57979"/>
              <a:gd name="f25" fmla="val 73865"/>
              <a:gd name="f26" fmla="val 67735"/>
              <a:gd name="f27" fmla="val 76286"/>
              <a:gd name="f28" fmla="val 80997"/>
              <a:gd name="f29" fmla="val 79574"/>
              <a:gd name="f30" fmla="val 90862"/>
              <a:gd name="f31" fmla="val 73395"/>
              <a:gd name="f32" fmla="val 100005"/>
              <a:gd name="f33" fmla="val 65337"/>
              <a:gd name="f34" fmla="val 107955"/>
              <a:gd name="f35" fmla="val 58362"/>
              <a:gd name="f36" fmla="val 116230"/>
              <a:gd name="f37" fmla="val 52111"/>
              <a:gd name="f38" fmla="val 126059"/>
              <a:gd name="f39" fmla="val 47919"/>
              <a:gd name="f40" fmla="val 133973"/>
              <a:gd name="f41" fmla="val 44558"/>
              <a:gd name="f42" fmla="val 142429"/>
              <a:gd name="f43" fmla="val 41740"/>
              <a:gd name="f44" fmla="val 150487"/>
              <a:gd name="f45" fmla="val 44956"/>
              <a:gd name="f46" fmla="val 161183"/>
              <a:gd name="f47" fmla="val 49220"/>
              <a:gd name="f48" fmla="val 168736"/>
              <a:gd name="f49" fmla="val 45317"/>
              <a:gd name="f50" fmla="val 177517"/>
              <a:gd name="f51" fmla="val 39861"/>
              <a:gd name="f52" fmla="val 204836"/>
              <a:gd name="f53" fmla="val 22841"/>
              <a:gd name="f54" fmla="val 236238"/>
              <a:gd name="f55" fmla="val 17962"/>
              <a:gd name="f56" fmla="val 267062"/>
              <a:gd name="f57" fmla="val 11783"/>
              <a:gd name="f58" fmla="val 282817"/>
              <a:gd name="f59" fmla="val 8639"/>
              <a:gd name="f60" fmla="val 298790"/>
              <a:gd name="f61" fmla="val 6399"/>
              <a:gd name="f62" fmla="val 314978"/>
              <a:gd name="f63" fmla="val 7049"/>
              <a:gd name="f64" fmla="val 319821"/>
              <a:gd name="f65" fmla="val 7230"/>
              <a:gd name="f66" fmla="val 325639"/>
              <a:gd name="f67" fmla="val 7952"/>
              <a:gd name="f68" fmla="val 329433"/>
              <a:gd name="f69" fmla="val 5748"/>
              <a:gd name="f70" fmla="val 348368"/>
              <a:gd name="f71" fmla="val -5237"/>
              <a:gd name="f72" fmla="val 367809"/>
              <a:gd name="f73" fmla="val 2821"/>
              <a:gd name="f74" fmla="val 386998"/>
              <a:gd name="f75" fmla="val 3255"/>
              <a:gd name="f76" fmla="val 395417"/>
              <a:gd name="f77" fmla="val 3435"/>
              <a:gd name="f78" fmla="val 402536"/>
              <a:gd name="f79" fmla="val 6543"/>
              <a:gd name="f80" fmla="val 402392"/>
              <a:gd name="f81" fmla="val 16553"/>
              <a:gd name="f82" fmla="val 402247"/>
              <a:gd name="f83" fmla="val 25189"/>
              <a:gd name="f84" fmla="val 395598"/>
              <a:gd name="f85" fmla="val 28406"/>
              <a:gd name="f86" fmla="val 388371"/>
              <a:gd name="f87" fmla="val 29526"/>
              <a:gd name="f88" fmla="val 382191"/>
              <a:gd name="f89" fmla="val 30502"/>
              <a:gd name="f90" fmla="val 375832"/>
              <a:gd name="f91" fmla="val 30357"/>
              <a:gd name="f92" fmla="val 369544"/>
              <a:gd name="f93" fmla="val 30574"/>
              <a:gd name="f94" fmla="val 363943"/>
              <a:gd name="f95" fmla="val 30754"/>
              <a:gd name="f96" fmla="val 357944"/>
              <a:gd name="f97" fmla="val 30032"/>
              <a:gd name="f98" fmla="val 353427"/>
              <a:gd name="f99" fmla="val 33934"/>
              <a:gd name="f100" fmla="val 342912"/>
              <a:gd name="f101" fmla="val 43113"/>
              <a:gd name="f102" fmla="val 330264"/>
              <a:gd name="f103" fmla="val 42354"/>
              <a:gd name="f104" fmla="val 317652"/>
              <a:gd name="f105" fmla="val 42716"/>
              <a:gd name="f106" fmla="val 269628"/>
              <a:gd name="f107" fmla="val 44053"/>
              <a:gd name="f108" fmla="val 222795"/>
              <a:gd name="f109" fmla="val 50304"/>
              <a:gd name="f110" fmla="val 181419"/>
              <a:gd name="f111" fmla="val 77695"/>
              <a:gd name="f112" fmla="val 172819"/>
              <a:gd name="f113" fmla="val 83369"/>
              <a:gd name="f114" fmla="val 163315"/>
              <a:gd name="f115" fmla="val 85717"/>
              <a:gd name="f116" fmla="val 153559"/>
              <a:gd name="f117" fmla="val 80803"/>
              <a:gd name="f118" fmla="val 141814"/>
              <a:gd name="f119" fmla="val 74877"/>
              <a:gd name="f120" fmla="val 131877"/>
              <a:gd name="f121" fmla="val 79068"/>
              <a:gd name="f122" fmla="val 122193"/>
              <a:gd name="f123" fmla="val 85537"/>
              <a:gd name="f124" fmla="val 117531"/>
              <a:gd name="f125" fmla="val 88644"/>
              <a:gd name="f126" fmla="val 113159"/>
              <a:gd name="f127" fmla="val 92150"/>
              <a:gd name="f128" fmla="val 108424"/>
              <a:gd name="f129" fmla="val 95113"/>
              <a:gd name="f130" fmla="val 97439"/>
              <a:gd name="f131" fmla="val 102051"/>
              <a:gd name="f132" fmla="val 85912"/>
              <a:gd name="f133" fmla="val 106098"/>
              <a:gd name="f134" fmla="val 72614"/>
              <a:gd name="f135" fmla="val 102557"/>
              <a:gd name="f136" fmla="val 58557"/>
              <a:gd name="f137" fmla="val 98799"/>
              <a:gd name="f138" fmla="val 46524"/>
              <a:gd name="f139" fmla="val 103063"/>
              <a:gd name="f140" fmla="val 35647"/>
              <a:gd name="f141" fmla="val 112205"/>
              <a:gd name="f142" fmla="val 25059"/>
              <a:gd name="f143" fmla="val 121059"/>
              <a:gd name="f144" fmla="val 14652"/>
              <a:gd name="f145" fmla="val 130273"/>
              <a:gd name="f146" fmla="val 137464"/>
              <a:gd name="f147" fmla="+- 0 0 -90"/>
              <a:gd name="f148" fmla="*/ f3 1 402393"/>
              <a:gd name="f149" fmla="*/ f4 1 137536"/>
              <a:gd name="f150" fmla="val f5"/>
              <a:gd name="f151" fmla="val f6"/>
              <a:gd name="f152" fmla="val f7"/>
              <a:gd name="f153" fmla="*/ f147 f0 1"/>
              <a:gd name="f154" fmla="+- f152 0 f150"/>
              <a:gd name="f155" fmla="+- f151 0 f150"/>
              <a:gd name="f156" fmla="*/ f153 1 f2"/>
              <a:gd name="f157" fmla="*/ f155 1 402393"/>
              <a:gd name="f158" fmla="*/ f154 1 137536"/>
              <a:gd name="f159" fmla="*/ 1028 f155 1"/>
              <a:gd name="f160" fmla="*/ 137537 f154 1"/>
              <a:gd name="f161" fmla="*/ 3341 f155 1"/>
              <a:gd name="f162" fmla="*/ 124961 f154 1"/>
              <a:gd name="f163" fmla="*/ 42946 f155 1"/>
              <a:gd name="f164" fmla="*/ 84453 f154 1"/>
              <a:gd name="f165" fmla="*/ 67735 f155 1"/>
              <a:gd name="f166" fmla="*/ 76286 f154 1"/>
              <a:gd name="f167" fmla="*/ 100005 f155 1"/>
              <a:gd name="f168" fmla="*/ 65337 f154 1"/>
              <a:gd name="f169" fmla="*/ 126059 f155 1"/>
              <a:gd name="f170" fmla="*/ 47919 f154 1"/>
              <a:gd name="f171" fmla="*/ 150487 f155 1"/>
              <a:gd name="f172" fmla="*/ 44956 f154 1"/>
              <a:gd name="f173" fmla="*/ 177517 f155 1"/>
              <a:gd name="f174" fmla="*/ 39861 f154 1"/>
              <a:gd name="f175" fmla="*/ 267062 f155 1"/>
              <a:gd name="f176" fmla="*/ 11783 f154 1"/>
              <a:gd name="f177" fmla="*/ 314978 f155 1"/>
              <a:gd name="f178" fmla="*/ 7049 f154 1"/>
              <a:gd name="f179" fmla="*/ 329433 f155 1"/>
              <a:gd name="f180" fmla="*/ 5748 f154 1"/>
              <a:gd name="f181" fmla="*/ 386998 f155 1"/>
              <a:gd name="f182" fmla="*/ 3255 f154 1"/>
              <a:gd name="f183" fmla="*/ 402392 f155 1"/>
              <a:gd name="f184" fmla="*/ 16553 f154 1"/>
              <a:gd name="f185" fmla="*/ 388371 f155 1"/>
              <a:gd name="f186" fmla="*/ 29526 f154 1"/>
              <a:gd name="f187" fmla="*/ 369544 f155 1"/>
              <a:gd name="f188" fmla="*/ 30574 f154 1"/>
              <a:gd name="f189" fmla="*/ 353427 f155 1"/>
              <a:gd name="f190" fmla="*/ 33934 f154 1"/>
              <a:gd name="f191" fmla="*/ 317652 f155 1"/>
              <a:gd name="f192" fmla="*/ 42716 f154 1"/>
              <a:gd name="f193" fmla="*/ 181419 f155 1"/>
              <a:gd name="f194" fmla="*/ 77695 f154 1"/>
              <a:gd name="f195" fmla="*/ 153559 f155 1"/>
              <a:gd name="f196" fmla="*/ 80803 f154 1"/>
              <a:gd name="f197" fmla="*/ 122193 f155 1"/>
              <a:gd name="f198" fmla="*/ 85537 f154 1"/>
              <a:gd name="f199" fmla="*/ 108424 f155 1"/>
              <a:gd name="f200" fmla="*/ 95113 f154 1"/>
              <a:gd name="f201" fmla="*/ 72614 f155 1"/>
              <a:gd name="f202" fmla="*/ 102557 f154 1"/>
              <a:gd name="f203" fmla="*/ 35647 f155 1"/>
              <a:gd name="f204" fmla="*/ 112205 f154 1"/>
              <a:gd name="f205" fmla="*/ 137464 f154 1"/>
              <a:gd name="f206" fmla="+- f156 0 f1"/>
              <a:gd name="f207" fmla="*/ f159 1 402393"/>
              <a:gd name="f208" fmla="*/ f160 1 137536"/>
              <a:gd name="f209" fmla="*/ f161 1 402393"/>
              <a:gd name="f210" fmla="*/ f162 1 137536"/>
              <a:gd name="f211" fmla="*/ f163 1 402393"/>
              <a:gd name="f212" fmla="*/ f164 1 137536"/>
              <a:gd name="f213" fmla="*/ f165 1 402393"/>
              <a:gd name="f214" fmla="*/ f166 1 137536"/>
              <a:gd name="f215" fmla="*/ f167 1 402393"/>
              <a:gd name="f216" fmla="*/ f168 1 137536"/>
              <a:gd name="f217" fmla="*/ f169 1 402393"/>
              <a:gd name="f218" fmla="*/ f170 1 137536"/>
              <a:gd name="f219" fmla="*/ f171 1 402393"/>
              <a:gd name="f220" fmla="*/ f172 1 137536"/>
              <a:gd name="f221" fmla="*/ f173 1 402393"/>
              <a:gd name="f222" fmla="*/ f174 1 137536"/>
              <a:gd name="f223" fmla="*/ f175 1 402393"/>
              <a:gd name="f224" fmla="*/ f176 1 137536"/>
              <a:gd name="f225" fmla="*/ f177 1 402393"/>
              <a:gd name="f226" fmla="*/ f178 1 137536"/>
              <a:gd name="f227" fmla="*/ f179 1 402393"/>
              <a:gd name="f228" fmla="*/ f180 1 137536"/>
              <a:gd name="f229" fmla="*/ f181 1 402393"/>
              <a:gd name="f230" fmla="*/ f182 1 137536"/>
              <a:gd name="f231" fmla="*/ f183 1 402393"/>
              <a:gd name="f232" fmla="*/ f184 1 137536"/>
              <a:gd name="f233" fmla="*/ f185 1 402393"/>
              <a:gd name="f234" fmla="*/ f186 1 137536"/>
              <a:gd name="f235" fmla="*/ f187 1 402393"/>
              <a:gd name="f236" fmla="*/ f188 1 137536"/>
              <a:gd name="f237" fmla="*/ f189 1 402393"/>
              <a:gd name="f238" fmla="*/ f190 1 137536"/>
              <a:gd name="f239" fmla="*/ f191 1 402393"/>
              <a:gd name="f240" fmla="*/ f192 1 137536"/>
              <a:gd name="f241" fmla="*/ f193 1 402393"/>
              <a:gd name="f242" fmla="*/ f194 1 137536"/>
              <a:gd name="f243" fmla="*/ f195 1 402393"/>
              <a:gd name="f244" fmla="*/ f196 1 137536"/>
              <a:gd name="f245" fmla="*/ f197 1 402393"/>
              <a:gd name="f246" fmla="*/ f198 1 137536"/>
              <a:gd name="f247" fmla="*/ f199 1 402393"/>
              <a:gd name="f248" fmla="*/ f200 1 137536"/>
              <a:gd name="f249" fmla="*/ f201 1 402393"/>
              <a:gd name="f250" fmla="*/ f202 1 137536"/>
              <a:gd name="f251" fmla="*/ f203 1 402393"/>
              <a:gd name="f252" fmla="*/ f204 1 137536"/>
              <a:gd name="f253" fmla="*/ f205 1 137536"/>
              <a:gd name="f254" fmla="*/ f150 1 f157"/>
              <a:gd name="f255" fmla="*/ f151 1 f157"/>
              <a:gd name="f256" fmla="*/ f150 1 f158"/>
              <a:gd name="f257" fmla="*/ f152 1 f158"/>
              <a:gd name="f258" fmla="*/ f207 1 f157"/>
              <a:gd name="f259" fmla="*/ f208 1 f158"/>
              <a:gd name="f260" fmla="*/ f209 1 f157"/>
              <a:gd name="f261" fmla="*/ f210 1 f158"/>
              <a:gd name="f262" fmla="*/ f211 1 f157"/>
              <a:gd name="f263" fmla="*/ f212 1 f158"/>
              <a:gd name="f264" fmla="*/ f213 1 f157"/>
              <a:gd name="f265" fmla="*/ f214 1 f158"/>
              <a:gd name="f266" fmla="*/ f215 1 f157"/>
              <a:gd name="f267" fmla="*/ f216 1 f158"/>
              <a:gd name="f268" fmla="*/ f217 1 f157"/>
              <a:gd name="f269" fmla="*/ f218 1 f158"/>
              <a:gd name="f270" fmla="*/ f219 1 f157"/>
              <a:gd name="f271" fmla="*/ f220 1 f158"/>
              <a:gd name="f272" fmla="*/ f221 1 f157"/>
              <a:gd name="f273" fmla="*/ f222 1 f158"/>
              <a:gd name="f274" fmla="*/ f223 1 f157"/>
              <a:gd name="f275" fmla="*/ f224 1 f158"/>
              <a:gd name="f276" fmla="*/ f225 1 f157"/>
              <a:gd name="f277" fmla="*/ f226 1 f158"/>
              <a:gd name="f278" fmla="*/ f227 1 f157"/>
              <a:gd name="f279" fmla="*/ f228 1 f158"/>
              <a:gd name="f280" fmla="*/ f229 1 f157"/>
              <a:gd name="f281" fmla="*/ f230 1 f158"/>
              <a:gd name="f282" fmla="*/ f231 1 f157"/>
              <a:gd name="f283" fmla="*/ f232 1 f158"/>
              <a:gd name="f284" fmla="*/ f233 1 f157"/>
              <a:gd name="f285" fmla="*/ f234 1 f158"/>
              <a:gd name="f286" fmla="*/ f235 1 f157"/>
              <a:gd name="f287" fmla="*/ f236 1 f158"/>
              <a:gd name="f288" fmla="*/ f237 1 f157"/>
              <a:gd name="f289" fmla="*/ f238 1 f158"/>
              <a:gd name="f290" fmla="*/ f239 1 f157"/>
              <a:gd name="f291" fmla="*/ f240 1 f158"/>
              <a:gd name="f292" fmla="*/ f241 1 f157"/>
              <a:gd name="f293" fmla="*/ f242 1 f158"/>
              <a:gd name="f294" fmla="*/ f243 1 f157"/>
              <a:gd name="f295" fmla="*/ f244 1 f158"/>
              <a:gd name="f296" fmla="*/ f245 1 f157"/>
              <a:gd name="f297" fmla="*/ f246 1 f158"/>
              <a:gd name="f298" fmla="*/ f247 1 f157"/>
              <a:gd name="f299" fmla="*/ f248 1 f158"/>
              <a:gd name="f300" fmla="*/ f249 1 f157"/>
              <a:gd name="f301" fmla="*/ f250 1 f158"/>
              <a:gd name="f302" fmla="*/ f251 1 f157"/>
              <a:gd name="f303" fmla="*/ f252 1 f158"/>
              <a:gd name="f304" fmla="*/ f253 1 f158"/>
              <a:gd name="f305" fmla="*/ f254 f148 1"/>
              <a:gd name="f306" fmla="*/ f255 f148 1"/>
              <a:gd name="f307" fmla="*/ f257 f149 1"/>
              <a:gd name="f308" fmla="*/ f256 f149 1"/>
              <a:gd name="f309" fmla="*/ f258 f148 1"/>
              <a:gd name="f310" fmla="*/ f259 f149 1"/>
              <a:gd name="f311" fmla="*/ f260 f148 1"/>
              <a:gd name="f312" fmla="*/ f261 f149 1"/>
              <a:gd name="f313" fmla="*/ f262 f148 1"/>
              <a:gd name="f314" fmla="*/ f263 f149 1"/>
              <a:gd name="f315" fmla="*/ f264 f148 1"/>
              <a:gd name="f316" fmla="*/ f265 f149 1"/>
              <a:gd name="f317" fmla="*/ f266 f148 1"/>
              <a:gd name="f318" fmla="*/ f267 f149 1"/>
              <a:gd name="f319" fmla="*/ f268 f148 1"/>
              <a:gd name="f320" fmla="*/ f269 f149 1"/>
              <a:gd name="f321" fmla="*/ f270 f148 1"/>
              <a:gd name="f322" fmla="*/ f271 f149 1"/>
              <a:gd name="f323" fmla="*/ f272 f148 1"/>
              <a:gd name="f324" fmla="*/ f273 f149 1"/>
              <a:gd name="f325" fmla="*/ f274 f148 1"/>
              <a:gd name="f326" fmla="*/ f275 f149 1"/>
              <a:gd name="f327" fmla="*/ f276 f148 1"/>
              <a:gd name="f328" fmla="*/ f277 f149 1"/>
              <a:gd name="f329" fmla="*/ f278 f148 1"/>
              <a:gd name="f330" fmla="*/ f279 f149 1"/>
              <a:gd name="f331" fmla="*/ f280 f148 1"/>
              <a:gd name="f332" fmla="*/ f281 f149 1"/>
              <a:gd name="f333" fmla="*/ f282 f148 1"/>
              <a:gd name="f334" fmla="*/ f283 f149 1"/>
              <a:gd name="f335" fmla="*/ f284 f148 1"/>
              <a:gd name="f336" fmla="*/ f285 f149 1"/>
              <a:gd name="f337" fmla="*/ f286 f148 1"/>
              <a:gd name="f338" fmla="*/ f287 f149 1"/>
              <a:gd name="f339" fmla="*/ f288 f148 1"/>
              <a:gd name="f340" fmla="*/ f289 f149 1"/>
              <a:gd name="f341" fmla="*/ f290 f148 1"/>
              <a:gd name="f342" fmla="*/ f291 f149 1"/>
              <a:gd name="f343" fmla="*/ f292 f148 1"/>
              <a:gd name="f344" fmla="*/ f293 f149 1"/>
              <a:gd name="f345" fmla="*/ f294 f148 1"/>
              <a:gd name="f346" fmla="*/ f295 f149 1"/>
              <a:gd name="f347" fmla="*/ f296 f148 1"/>
              <a:gd name="f348" fmla="*/ f297 f149 1"/>
              <a:gd name="f349" fmla="*/ f298 f148 1"/>
              <a:gd name="f350" fmla="*/ f299 f149 1"/>
              <a:gd name="f351" fmla="*/ f300 f148 1"/>
              <a:gd name="f352" fmla="*/ f301 f149 1"/>
              <a:gd name="f353" fmla="*/ f302 f148 1"/>
              <a:gd name="f354" fmla="*/ f303 f149 1"/>
              <a:gd name="f355" fmla="*/ f304 f1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6">
                <a:pos x="f309" y="f310"/>
              </a:cxn>
              <a:cxn ang="f206">
                <a:pos x="f311" y="f312"/>
              </a:cxn>
              <a:cxn ang="f206">
                <a:pos x="f313" y="f314"/>
              </a:cxn>
              <a:cxn ang="f206">
                <a:pos x="f315" y="f316"/>
              </a:cxn>
              <a:cxn ang="f206">
                <a:pos x="f317" y="f318"/>
              </a:cxn>
              <a:cxn ang="f206">
                <a:pos x="f319" y="f320"/>
              </a:cxn>
              <a:cxn ang="f206">
                <a:pos x="f321" y="f322"/>
              </a:cxn>
              <a:cxn ang="f206">
                <a:pos x="f323" y="f324"/>
              </a:cxn>
              <a:cxn ang="f206">
                <a:pos x="f325" y="f326"/>
              </a:cxn>
              <a:cxn ang="f206">
                <a:pos x="f327" y="f328"/>
              </a:cxn>
              <a:cxn ang="f206">
                <a:pos x="f329" y="f330"/>
              </a:cxn>
              <a:cxn ang="f206">
                <a:pos x="f331" y="f332"/>
              </a:cxn>
              <a:cxn ang="f206">
                <a:pos x="f333" y="f334"/>
              </a:cxn>
              <a:cxn ang="f206">
                <a:pos x="f335" y="f336"/>
              </a:cxn>
              <a:cxn ang="f206">
                <a:pos x="f337" y="f338"/>
              </a:cxn>
              <a:cxn ang="f206">
                <a:pos x="f339" y="f340"/>
              </a:cxn>
              <a:cxn ang="f206">
                <a:pos x="f341" y="f342"/>
              </a:cxn>
              <a:cxn ang="f206">
                <a:pos x="f343" y="f344"/>
              </a:cxn>
              <a:cxn ang="f206">
                <a:pos x="f345" y="f346"/>
              </a:cxn>
              <a:cxn ang="f206">
                <a:pos x="f347" y="f348"/>
              </a:cxn>
              <a:cxn ang="f206">
                <a:pos x="f349" y="f350"/>
              </a:cxn>
              <a:cxn ang="f206">
                <a:pos x="f351" y="f352"/>
              </a:cxn>
              <a:cxn ang="f206">
                <a:pos x="f353" y="f354"/>
              </a:cxn>
              <a:cxn ang="f206">
                <a:pos x="f309" y="f355"/>
              </a:cxn>
            </a:cxnLst>
            <a:rect l="f305" t="f308" r="f306" b="f307"/>
            <a:pathLst>
              <a:path w="402393" h="13753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8" y="f146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7" name="Forma libre: forma 293">
            <a:extLst>
              <a:ext uri="{FF2B5EF4-FFF2-40B4-BE49-F238E27FC236}">
                <a16:creationId xmlns:a16="http://schemas.microsoft.com/office/drawing/2014/main" id="{A54662B4-5FA5-4F6F-8197-72611DE3302F}"/>
              </a:ext>
            </a:extLst>
          </p:cNvPr>
          <p:cNvSpPr/>
          <p:nvPr/>
        </p:nvSpPr>
        <p:spPr>
          <a:xfrm>
            <a:off x="5052846" y="3943788"/>
            <a:ext cx="396236" cy="1558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238"/>
              <a:gd name="f7" fmla="val 155842"/>
              <a:gd name="f8" fmla="val 356582"/>
              <a:gd name="f9" fmla="val 33925"/>
              <a:gd name="f10" fmla="val 347945"/>
              <a:gd name="f11" fmla="val 33997"/>
              <a:gd name="f12" fmla="val 340140"/>
              <a:gd name="f13" fmla="val 37033"/>
              <a:gd name="f14" fmla="val 332660"/>
              <a:gd name="f15" fmla="val 40972"/>
              <a:gd name="f16" fmla="val 296560"/>
              <a:gd name="f17" fmla="val 59871"/>
              <a:gd name="f18" fmla="val 257497"/>
              <a:gd name="f19" fmla="val 71434"/>
              <a:gd name="f20" fmla="val 220060"/>
              <a:gd name="f21" fmla="val 87009"/>
              <a:gd name="f22" fmla="val 207737"/>
              <a:gd name="f23" fmla="val 92141"/>
              <a:gd name="f24" fmla="val 194801"/>
              <a:gd name="f25" fmla="val 95971"/>
              <a:gd name="f26" fmla="val 181611"/>
              <a:gd name="f27" fmla="val 88635"/>
              <a:gd name="f28" fmla="val 173733"/>
              <a:gd name="f29" fmla="val 84263"/>
              <a:gd name="f30" fmla="val 168566"/>
              <a:gd name="f31" fmla="val 88563"/>
              <a:gd name="f32" fmla="val 163687"/>
              <a:gd name="f33" fmla="val 94381"/>
              <a:gd name="f34" fmla="val 156026"/>
              <a:gd name="f35" fmla="val 103451"/>
              <a:gd name="f36" fmla="val 148655"/>
              <a:gd name="f37" fmla="val 112919"/>
              <a:gd name="f38" fmla="val 140127"/>
              <a:gd name="f39" fmla="val 121085"/>
              <a:gd name="f40" fmla="val 121372"/>
              <a:gd name="f41" fmla="val 139009"/>
              <a:gd name="f42" fmla="val 107604"/>
              <a:gd name="f43" fmla="val 139659"/>
              <a:gd name="f44" fmla="val 85959"/>
              <a:gd name="f45" fmla="val 125024"/>
              <a:gd name="f46" fmla="val 67168"/>
              <a:gd name="f47" fmla="val 112304"/>
              <a:gd name="f48" fmla="val 65072"/>
              <a:gd name="f49" fmla="val 47510"/>
              <a:gd name="f50" fmla="val 126072"/>
              <a:gd name="f51" fmla="val 38151"/>
              <a:gd name="f52" fmla="val 133408"/>
              <a:gd name="f53" fmla="val 29080"/>
              <a:gd name="f54" fmla="val 141105"/>
              <a:gd name="f55" fmla="val 19685"/>
              <a:gd name="f56" fmla="val 148440"/>
              <a:gd name="f57" fmla="val 16397"/>
              <a:gd name="f58" fmla="val 151006"/>
              <a:gd name="f59" fmla="val 12819"/>
              <a:gd name="f60" fmla="val 153247"/>
              <a:gd name="f61" fmla="val 9097"/>
              <a:gd name="f62" fmla="val 155090"/>
              <a:gd name="f63" fmla="val 6532"/>
              <a:gd name="f64" fmla="val 156390"/>
              <a:gd name="f65" fmla="val 3568"/>
              <a:gd name="f66" fmla="val 156065"/>
              <a:gd name="f67" fmla="val 1509"/>
              <a:gd name="f68" fmla="val 153644"/>
              <a:gd name="f69" fmla="val -551"/>
              <a:gd name="f70" fmla="val 151223"/>
              <a:gd name="f71" fmla="val -407"/>
              <a:gd name="f72" fmla="val 148368"/>
              <a:gd name="f73" fmla="val 1364"/>
              <a:gd name="f74" fmla="val 145947"/>
              <a:gd name="f75" fmla="val 3424"/>
              <a:gd name="f76" fmla="val 143165"/>
              <a:gd name="f77" fmla="val 5664"/>
              <a:gd name="f78" fmla="val 140418"/>
              <a:gd name="f79" fmla="val 8230"/>
              <a:gd name="f80" fmla="val 138106"/>
              <a:gd name="f81" fmla="val 21745"/>
              <a:gd name="f82" fmla="val 125928"/>
              <a:gd name="f83" fmla="val 35079"/>
              <a:gd name="f84" fmla="val 113533"/>
              <a:gd name="f85" fmla="val 49064"/>
              <a:gd name="f86" fmla="val 101933"/>
              <a:gd name="f87" fmla="val 63374"/>
              <a:gd name="f88" fmla="val 90081"/>
              <a:gd name="f89" fmla="val 72191"/>
              <a:gd name="f90" fmla="val 88852"/>
              <a:gd name="f91" fmla="val 86681"/>
              <a:gd name="f92" fmla="val 100596"/>
              <a:gd name="f93" fmla="val 117616"/>
              <a:gd name="f94" fmla="val 118192"/>
              <a:gd name="f95" fmla="val 109811"/>
              <a:gd name="f96" fmla="val 131346"/>
              <a:gd name="f97" fmla="val 91888"/>
              <a:gd name="f98" fmla="val 137525"/>
              <a:gd name="f99" fmla="val 83432"/>
              <a:gd name="f100" fmla="val 143560"/>
              <a:gd name="f101" fmla="val 74795"/>
              <a:gd name="f102" fmla="val 150389"/>
              <a:gd name="f103" fmla="val 66881"/>
              <a:gd name="f104" fmla="val 160941"/>
              <a:gd name="f105" fmla="val 54667"/>
              <a:gd name="f106" fmla="val 173950"/>
              <a:gd name="f107" fmla="val 49066"/>
              <a:gd name="f108" fmla="val 189633"/>
              <a:gd name="f109" fmla="val 56510"/>
              <a:gd name="f110" fmla="val 197511"/>
              <a:gd name="f111" fmla="val 60268"/>
              <a:gd name="f112" fmla="val 204413"/>
              <a:gd name="f113" fmla="val 58787"/>
              <a:gd name="f114" fmla="val 211748"/>
              <a:gd name="f115" fmla="val 55751"/>
              <a:gd name="f116" fmla="val 246620"/>
              <a:gd name="f117" fmla="val 41261"/>
              <a:gd name="f118" fmla="val 282611"/>
              <a:gd name="f119" fmla="val 29480"/>
              <a:gd name="f120" fmla="val 316471"/>
              <a:gd name="f121" fmla="val 12569"/>
              <a:gd name="f122" fmla="val 328432"/>
              <a:gd name="f123" fmla="val 6606"/>
              <a:gd name="f124" fmla="val 341188"/>
              <a:gd name="f125" fmla="val 2740"/>
              <a:gd name="f126" fmla="val 354377"/>
              <a:gd name="f127" fmla="val 608"/>
              <a:gd name="f128" fmla="val 367531"/>
              <a:gd name="f129" fmla="val -1524"/>
              <a:gd name="f130" fmla="val 379420"/>
              <a:gd name="f131" fmla="val 1981"/>
              <a:gd name="f132" fmla="val 389466"/>
              <a:gd name="f133" fmla="val 10690"/>
              <a:gd name="f134" fmla="val 395103"/>
              <a:gd name="f135" fmla="val 15568"/>
              <a:gd name="f136" fmla="val 398500"/>
              <a:gd name="f137" fmla="val 21675"/>
              <a:gd name="f138" fmla="val 394488"/>
              <a:gd name="f139" fmla="val 29264"/>
              <a:gd name="f140" fmla="val 390839"/>
              <a:gd name="f141" fmla="val 36166"/>
              <a:gd name="f142" fmla="val 384768"/>
              <a:gd name="f143" fmla="val 39237"/>
              <a:gd name="f144" fmla="val 377035"/>
              <a:gd name="f145" fmla="val 38045"/>
              <a:gd name="f146" fmla="val 370169"/>
              <a:gd name="f147" fmla="val 36997"/>
              <a:gd name="f148" fmla="val 363845"/>
              <a:gd name="f149" fmla="val 33130"/>
              <a:gd name="f150" fmla="val 356618"/>
              <a:gd name="f151" fmla="val 33961"/>
              <a:gd name="f152" fmla="+- 0 0 -90"/>
              <a:gd name="f153" fmla="*/ f3 1 396238"/>
              <a:gd name="f154" fmla="*/ f4 1 155842"/>
              <a:gd name="f155" fmla="val f5"/>
              <a:gd name="f156" fmla="val f6"/>
              <a:gd name="f157" fmla="val f7"/>
              <a:gd name="f158" fmla="*/ f152 f0 1"/>
              <a:gd name="f159" fmla="+- f157 0 f155"/>
              <a:gd name="f160" fmla="+- f156 0 f155"/>
              <a:gd name="f161" fmla="*/ f158 1 f2"/>
              <a:gd name="f162" fmla="*/ f160 1 396238"/>
              <a:gd name="f163" fmla="*/ f159 1 155842"/>
              <a:gd name="f164" fmla="*/ 356582 f160 1"/>
              <a:gd name="f165" fmla="*/ 33925 f159 1"/>
              <a:gd name="f166" fmla="*/ 332660 f160 1"/>
              <a:gd name="f167" fmla="*/ 40972 f159 1"/>
              <a:gd name="f168" fmla="*/ 220060 f160 1"/>
              <a:gd name="f169" fmla="*/ 87009 f159 1"/>
              <a:gd name="f170" fmla="*/ 181611 f160 1"/>
              <a:gd name="f171" fmla="*/ 88635 f159 1"/>
              <a:gd name="f172" fmla="*/ 163687 f160 1"/>
              <a:gd name="f173" fmla="*/ 94381 f159 1"/>
              <a:gd name="f174" fmla="*/ 140127 f160 1"/>
              <a:gd name="f175" fmla="*/ 121085 f159 1"/>
              <a:gd name="f176" fmla="*/ 85959 f160 1"/>
              <a:gd name="f177" fmla="*/ 125024 f159 1"/>
              <a:gd name="f178" fmla="*/ 47510 f160 1"/>
              <a:gd name="f179" fmla="*/ 126072 f159 1"/>
              <a:gd name="f180" fmla="*/ 19685 f160 1"/>
              <a:gd name="f181" fmla="*/ 148440 f159 1"/>
              <a:gd name="f182" fmla="*/ 9097 f160 1"/>
              <a:gd name="f183" fmla="*/ 155090 f159 1"/>
              <a:gd name="f184" fmla="*/ 1509 f160 1"/>
              <a:gd name="f185" fmla="*/ 153644 f159 1"/>
              <a:gd name="f186" fmla="*/ 1364 f160 1"/>
              <a:gd name="f187" fmla="*/ 145947 f159 1"/>
              <a:gd name="f188" fmla="*/ 8230 f160 1"/>
              <a:gd name="f189" fmla="*/ 138106 f159 1"/>
              <a:gd name="f190" fmla="*/ 49064 f160 1"/>
              <a:gd name="f191" fmla="*/ 101933 f159 1"/>
              <a:gd name="f192" fmla="*/ 86681 f160 1"/>
              <a:gd name="f193" fmla="*/ 100596 f159 1"/>
              <a:gd name="f194" fmla="*/ 131346 f160 1"/>
              <a:gd name="f195" fmla="*/ 91888 f159 1"/>
              <a:gd name="f196" fmla="*/ 150389 f160 1"/>
              <a:gd name="f197" fmla="*/ 66881 f159 1"/>
              <a:gd name="f198" fmla="*/ 189633 f160 1"/>
              <a:gd name="f199" fmla="*/ 56510 f159 1"/>
              <a:gd name="f200" fmla="*/ 211748 f160 1"/>
              <a:gd name="f201" fmla="*/ 55751 f159 1"/>
              <a:gd name="f202" fmla="*/ 316471 f160 1"/>
              <a:gd name="f203" fmla="*/ 12569 f159 1"/>
              <a:gd name="f204" fmla="*/ 354377 f160 1"/>
              <a:gd name="f205" fmla="*/ 608 f159 1"/>
              <a:gd name="f206" fmla="*/ 389466 f160 1"/>
              <a:gd name="f207" fmla="*/ 10690 f159 1"/>
              <a:gd name="f208" fmla="*/ 394488 f160 1"/>
              <a:gd name="f209" fmla="*/ 29264 f159 1"/>
              <a:gd name="f210" fmla="*/ 377035 f160 1"/>
              <a:gd name="f211" fmla="*/ 38045 f159 1"/>
              <a:gd name="f212" fmla="*/ 356618 f160 1"/>
              <a:gd name="f213" fmla="*/ 33961 f159 1"/>
              <a:gd name="f214" fmla="+- f161 0 f1"/>
              <a:gd name="f215" fmla="*/ f164 1 396238"/>
              <a:gd name="f216" fmla="*/ f165 1 155842"/>
              <a:gd name="f217" fmla="*/ f166 1 396238"/>
              <a:gd name="f218" fmla="*/ f167 1 155842"/>
              <a:gd name="f219" fmla="*/ f168 1 396238"/>
              <a:gd name="f220" fmla="*/ f169 1 155842"/>
              <a:gd name="f221" fmla="*/ f170 1 396238"/>
              <a:gd name="f222" fmla="*/ f171 1 155842"/>
              <a:gd name="f223" fmla="*/ f172 1 396238"/>
              <a:gd name="f224" fmla="*/ f173 1 155842"/>
              <a:gd name="f225" fmla="*/ f174 1 396238"/>
              <a:gd name="f226" fmla="*/ f175 1 155842"/>
              <a:gd name="f227" fmla="*/ f176 1 396238"/>
              <a:gd name="f228" fmla="*/ f177 1 155842"/>
              <a:gd name="f229" fmla="*/ f178 1 396238"/>
              <a:gd name="f230" fmla="*/ f179 1 155842"/>
              <a:gd name="f231" fmla="*/ f180 1 396238"/>
              <a:gd name="f232" fmla="*/ f181 1 155842"/>
              <a:gd name="f233" fmla="*/ f182 1 396238"/>
              <a:gd name="f234" fmla="*/ f183 1 155842"/>
              <a:gd name="f235" fmla="*/ f184 1 396238"/>
              <a:gd name="f236" fmla="*/ f185 1 155842"/>
              <a:gd name="f237" fmla="*/ f186 1 396238"/>
              <a:gd name="f238" fmla="*/ f187 1 155842"/>
              <a:gd name="f239" fmla="*/ f188 1 396238"/>
              <a:gd name="f240" fmla="*/ f189 1 155842"/>
              <a:gd name="f241" fmla="*/ f190 1 396238"/>
              <a:gd name="f242" fmla="*/ f191 1 155842"/>
              <a:gd name="f243" fmla="*/ f192 1 396238"/>
              <a:gd name="f244" fmla="*/ f193 1 155842"/>
              <a:gd name="f245" fmla="*/ f194 1 396238"/>
              <a:gd name="f246" fmla="*/ f195 1 155842"/>
              <a:gd name="f247" fmla="*/ f196 1 396238"/>
              <a:gd name="f248" fmla="*/ f197 1 155842"/>
              <a:gd name="f249" fmla="*/ f198 1 396238"/>
              <a:gd name="f250" fmla="*/ f199 1 155842"/>
              <a:gd name="f251" fmla="*/ f200 1 396238"/>
              <a:gd name="f252" fmla="*/ f201 1 155842"/>
              <a:gd name="f253" fmla="*/ f202 1 396238"/>
              <a:gd name="f254" fmla="*/ f203 1 155842"/>
              <a:gd name="f255" fmla="*/ f204 1 396238"/>
              <a:gd name="f256" fmla="*/ f205 1 155842"/>
              <a:gd name="f257" fmla="*/ f206 1 396238"/>
              <a:gd name="f258" fmla="*/ f207 1 155842"/>
              <a:gd name="f259" fmla="*/ f208 1 396238"/>
              <a:gd name="f260" fmla="*/ f209 1 155842"/>
              <a:gd name="f261" fmla="*/ f210 1 396238"/>
              <a:gd name="f262" fmla="*/ f211 1 155842"/>
              <a:gd name="f263" fmla="*/ f212 1 396238"/>
              <a:gd name="f264" fmla="*/ f213 1 155842"/>
              <a:gd name="f265" fmla="*/ f155 1 f162"/>
              <a:gd name="f266" fmla="*/ f156 1 f162"/>
              <a:gd name="f267" fmla="*/ f155 1 f163"/>
              <a:gd name="f268" fmla="*/ f157 1 f163"/>
              <a:gd name="f269" fmla="*/ f215 1 f162"/>
              <a:gd name="f270" fmla="*/ f216 1 f163"/>
              <a:gd name="f271" fmla="*/ f217 1 f162"/>
              <a:gd name="f272" fmla="*/ f218 1 f163"/>
              <a:gd name="f273" fmla="*/ f219 1 f162"/>
              <a:gd name="f274" fmla="*/ f220 1 f163"/>
              <a:gd name="f275" fmla="*/ f221 1 f162"/>
              <a:gd name="f276" fmla="*/ f222 1 f163"/>
              <a:gd name="f277" fmla="*/ f223 1 f162"/>
              <a:gd name="f278" fmla="*/ f224 1 f163"/>
              <a:gd name="f279" fmla="*/ f225 1 f162"/>
              <a:gd name="f280" fmla="*/ f226 1 f163"/>
              <a:gd name="f281" fmla="*/ f227 1 f162"/>
              <a:gd name="f282" fmla="*/ f228 1 f163"/>
              <a:gd name="f283" fmla="*/ f229 1 f162"/>
              <a:gd name="f284" fmla="*/ f230 1 f163"/>
              <a:gd name="f285" fmla="*/ f231 1 f162"/>
              <a:gd name="f286" fmla="*/ f232 1 f163"/>
              <a:gd name="f287" fmla="*/ f233 1 f162"/>
              <a:gd name="f288" fmla="*/ f234 1 f163"/>
              <a:gd name="f289" fmla="*/ f235 1 f162"/>
              <a:gd name="f290" fmla="*/ f236 1 f163"/>
              <a:gd name="f291" fmla="*/ f237 1 f162"/>
              <a:gd name="f292" fmla="*/ f238 1 f163"/>
              <a:gd name="f293" fmla="*/ f239 1 f162"/>
              <a:gd name="f294" fmla="*/ f240 1 f163"/>
              <a:gd name="f295" fmla="*/ f241 1 f162"/>
              <a:gd name="f296" fmla="*/ f242 1 f163"/>
              <a:gd name="f297" fmla="*/ f243 1 f162"/>
              <a:gd name="f298" fmla="*/ f244 1 f163"/>
              <a:gd name="f299" fmla="*/ f245 1 f162"/>
              <a:gd name="f300" fmla="*/ f246 1 f163"/>
              <a:gd name="f301" fmla="*/ f247 1 f162"/>
              <a:gd name="f302" fmla="*/ f248 1 f163"/>
              <a:gd name="f303" fmla="*/ f249 1 f162"/>
              <a:gd name="f304" fmla="*/ f250 1 f163"/>
              <a:gd name="f305" fmla="*/ f251 1 f162"/>
              <a:gd name="f306" fmla="*/ f252 1 f163"/>
              <a:gd name="f307" fmla="*/ f253 1 f162"/>
              <a:gd name="f308" fmla="*/ f254 1 f163"/>
              <a:gd name="f309" fmla="*/ f255 1 f162"/>
              <a:gd name="f310" fmla="*/ f256 1 f163"/>
              <a:gd name="f311" fmla="*/ f257 1 f162"/>
              <a:gd name="f312" fmla="*/ f258 1 f163"/>
              <a:gd name="f313" fmla="*/ f259 1 f162"/>
              <a:gd name="f314" fmla="*/ f260 1 f163"/>
              <a:gd name="f315" fmla="*/ f261 1 f162"/>
              <a:gd name="f316" fmla="*/ f262 1 f163"/>
              <a:gd name="f317" fmla="*/ f263 1 f162"/>
              <a:gd name="f318" fmla="*/ f264 1 f163"/>
              <a:gd name="f319" fmla="*/ f265 f153 1"/>
              <a:gd name="f320" fmla="*/ f266 f153 1"/>
              <a:gd name="f321" fmla="*/ f268 f154 1"/>
              <a:gd name="f322" fmla="*/ f267 f154 1"/>
              <a:gd name="f323" fmla="*/ f269 f153 1"/>
              <a:gd name="f324" fmla="*/ f270 f154 1"/>
              <a:gd name="f325" fmla="*/ f271 f153 1"/>
              <a:gd name="f326" fmla="*/ f272 f154 1"/>
              <a:gd name="f327" fmla="*/ f273 f153 1"/>
              <a:gd name="f328" fmla="*/ f274 f154 1"/>
              <a:gd name="f329" fmla="*/ f275 f153 1"/>
              <a:gd name="f330" fmla="*/ f276 f154 1"/>
              <a:gd name="f331" fmla="*/ f277 f153 1"/>
              <a:gd name="f332" fmla="*/ f278 f154 1"/>
              <a:gd name="f333" fmla="*/ f279 f153 1"/>
              <a:gd name="f334" fmla="*/ f280 f154 1"/>
              <a:gd name="f335" fmla="*/ f281 f153 1"/>
              <a:gd name="f336" fmla="*/ f282 f154 1"/>
              <a:gd name="f337" fmla="*/ f283 f153 1"/>
              <a:gd name="f338" fmla="*/ f284 f154 1"/>
              <a:gd name="f339" fmla="*/ f285 f153 1"/>
              <a:gd name="f340" fmla="*/ f286 f154 1"/>
              <a:gd name="f341" fmla="*/ f287 f153 1"/>
              <a:gd name="f342" fmla="*/ f288 f154 1"/>
              <a:gd name="f343" fmla="*/ f289 f153 1"/>
              <a:gd name="f344" fmla="*/ f290 f154 1"/>
              <a:gd name="f345" fmla="*/ f291 f153 1"/>
              <a:gd name="f346" fmla="*/ f292 f154 1"/>
              <a:gd name="f347" fmla="*/ f293 f153 1"/>
              <a:gd name="f348" fmla="*/ f294 f154 1"/>
              <a:gd name="f349" fmla="*/ f295 f153 1"/>
              <a:gd name="f350" fmla="*/ f296 f154 1"/>
              <a:gd name="f351" fmla="*/ f297 f153 1"/>
              <a:gd name="f352" fmla="*/ f298 f154 1"/>
              <a:gd name="f353" fmla="*/ f299 f153 1"/>
              <a:gd name="f354" fmla="*/ f300 f154 1"/>
              <a:gd name="f355" fmla="*/ f301 f153 1"/>
              <a:gd name="f356" fmla="*/ f302 f154 1"/>
              <a:gd name="f357" fmla="*/ f303 f153 1"/>
              <a:gd name="f358" fmla="*/ f304 f154 1"/>
              <a:gd name="f359" fmla="*/ f305 f153 1"/>
              <a:gd name="f360" fmla="*/ f306 f154 1"/>
              <a:gd name="f361" fmla="*/ f307 f153 1"/>
              <a:gd name="f362" fmla="*/ f308 f154 1"/>
              <a:gd name="f363" fmla="*/ f309 f153 1"/>
              <a:gd name="f364" fmla="*/ f310 f154 1"/>
              <a:gd name="f365" fmla="*/ f311 f153 1"/>
              <a:gd name="f366" fmla="*/ f312 f154 1"/>
              <a:gd name="f367" fmla="*/ f313 f153 1"/>
              <a:gd name="f368" fmla="*/ f314 f154 1"/>
              <a:gd name="f369" fmla="*/ f315 f153 1"/>
              <a:gd name="f370" fmla="*/ f316 f154 1"/>
              <a:gd name="f371" fmla="*/ f317 f153 1"/>
              <a:gd name="f372" fmla="*/ f318 f1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4">
                <a:pos x="f323" y="f324"/>
              </a:cxn>
              <a:cxn ang="f214">
                <a:pos x="f325" y="f326"/>
              </a:cxn>
              <a:cxn ang="f214">
                <a:pos x="f327" y="f328"/>
              </a:cxn>
              <a:cxn ang="f214">
                <a:pos x="f329" y="f330"/>
              </a:cxn>
              <a:cxn ang="f214">
                <a:pos x="f331" y="f332"/>
              </a:cxn>
              <a:cxn ang="f214">
                <a:pos x="f333" y="f334"/>
              </a:cxn>
              <a:cxn ang="f214">
                <a:pos x="f335" y="f336"/>
              </a:cxn>
              <a:cxn ang="f214">
                <a:pos x="f337" y="f338"/>
              </a:cxn>
              <a:cxn ang="f214">
                <a:pos x="f339" y="f340"/>
              </a:cxn>
              <a:cxn ang="f214">
                <a:pos x="f341" y="f342"/>
              </a:cxn>
              <a:cxn ang="f214">
                <a:pos x="f343" y="f344"/>
              </a:cxn>
              <a:cxn ang="f214">
                <a:pos x="f345" y="f346"/>
              </a:cxn>
              <a:cxn ang="f214">
                <a:pos x="f347" y="f348"/>
              </a:cxn>
              <a:cxn ang="f214">
                <a:pos x="f349" y="f350"/>
              </a:cxn>
              <a:cxn ang="f214">
                <a:pos x="f351" y="f352"/>
              </a:cxn>
              <a:cxn ang="f214">
                <a:pos x="f353" y="f354"/>
              </a:cxn>
              <a:cxn ang="f214">
                <a:pos x="f355" y="f356"/>
              </a:cxn>
              <a:cxn ang="f214">
                <a:pos x="f357" y="f358"/>
              </a:cxn>
              <a:cxn ang="f214">
                <a:pos x="f359" y="f360"/>
              </a:cxn>
              <a:cxn ang="f214">
                <a:pos x="f361" y="f362"/>
              </a:cxn>
              <a:cxn ang="f214">
                <a:pos x="f363" y="f364"/>
              </a:cxn>
              <a:cxn ang="f214">
                <a:pos x="f365" y="f366"/>
              </a:cxn>
              <a:cxn ang="f214">
                <a:pos x="f367" y="f368"/>
              </a:cxn>
              <a:cxn ang="f214">
                <a:pos x="f369" y="f370"/>
              </a:cxn>
              <a:cxn ang="f214">
                <a:pos x="f371" y="f372"/>
              </a:cxn>
            </a:cxnLst>
            <a:rect l="f319" t="f322" r="f320" b="f321"/>
            <a:pathLst>
              <a:path w="396238" h="15584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7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4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8" name="Forma libre: forma 294">
            <a:extLst>
              <a:ext uri="{FF2B5EF4-FFF2-40B4-BE49-F238E27FC236}">
                <a16:creationId xmlns:a16="http://schemas.microsoft.com/office/drawing/2014/main" id="{5DA9C74E-0203-4BC3-99B3-4FE3A7225FD8}"/>
              </a:ext>
            </a:extLst>
          </p:cNvPr>
          <p:cNvSpPr/>
          <p:nvPr/>
        </p:nvSpPr>
        <p:spPr>
          <a:xfrm>
            <a:off x="5037466" y="4266599"/>
            <a:ext cx="366765" cy="1301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6762"/>
              <a:gd name="f7" fmla="val 130149"/>
              <a:gd name="f8" fmla="val 253251"/>
              <a:gd name="f9" fmla="val 2811"/>
              <a:gd name="f10" fmla="val 262032"/>
              <a:gd name="f11" fmla="val 4076"/>
              <a:gd name="f12" fmla="val 268898"/>
              <a:gd name="f13" fmla="val 2630"/>
              <a:gd name="f14" fmla="val 275800"/>
              <a:gd name="f15" fmla="val 1438"/>
              <a:gd name="f16" fmla="val 303155"/>
              <a:gd name="f17" fmla="val -3151"/>
              <a:gd name="f18" fmla="val 328522"/>
              <a:gd name="f19" fmla="val 3750"/>
              <a:gd name="f20" fmla="val 353095"/>
              <a:gd name="f21" fmla="val 14989"/>
              <a:gd name="f22" fmla="val 355010"/>
              <a:gd name="f23" fmla="val 15856"/>
              <a:gd name="f24" fmla="val 356889"/>
              <a:gd name="f25" fmla="val 16868"/>
              <a:gd name="f26" fmla="val 358588"/>
              <a:gd name="f27" fmla="val 18024"/>
              <a:gd name="f28" fmla="val 365887"/>
              <a:gd name="f29" fmla="val 22939"/>
              <a:gd name="f30" fmla="val 368850"/>
              <a:gd name="f31" fmla="val 29660"/>
              <a:gd name="f32" fmla="val 365200"/>
              <a:gd name="f33" fmla="val 37899"/>
              <a:gd name="f34" fmla="val 361551"/>
              <a:gd name="f35" fmla="val 46138"/>
              <a:gd name="f36" fmla="val 354287"/>
              <a:gd name="f37" fmla="val 49752"/>
              <a:gd name="f38" fmla="val 346229"/>
              <a:gd name="f39" fmla="val 45849"/>
              <a:gd name="f40" fmla="val 316959"/>
              <a:gd name="f41" fmla="val 31792"/>
              <a:gd name="f42" fmla="val 285882"/>
              <a:gd name="f43" fmla="val 36815"/>
              <a:gd name="f44" fmla="val 255311"/>
              <a:gd name="f45" fmla="val 35623"/>
              <a:gd name="f46" fmla="val 242880"/>
              <a:gd name="f47" fmla="val 35153"/>
              <a:gd name="f48" fmla="val 231750"/>
              <a:gd name="f49" fmla="val 37646"/>
              <a:gd name="f50" fmla="val 221632"/>
              <a:gd name="f51" fmla="val 44765"/>
              <a:gd name="f52" fmla="val 209309"/>
              <a:gd name="f53" fmla="val 53401"/>
              <a:gd name="f54" fmla="val 196192"/>
              <a:gd name="f55" fmla="val 58352"/>
              <a:gd name="f56" fmla="val 180617"/>
              <a:gd name="f57" fmla="val 58244"/>
              <a:gd name="f58" fmla="val 166561"/>
              <a:gd name="f59" fmla="val 58135"/>
              <a:gd name="f60" fmla="val 153118"/>
              <a:gd name="f61" fmla="val 62977"/>
              <a:gd name="f62" fmla="val 140832"/>
              <a:gd name="f63" fmla="val 70241"/>
              <a:gd name="f64" fmla="val 119981"/>
              <a:gd name="f65" fmla="val 82563"/>
              <a:gd name="f66" fmla="val 97468"/>
              <a:gd name="f67" fmla="val 88706"/>
              <a:gd name="f68" fmla="val 73293"/>
              <a:gd name="f69" fmla="val 90910"/>
              <a:gd name="f70" fmla="val 49841"/>
              <a:gd name="f71" fmla="val 93043"/>
              <a:gd name="f72" fmla="val 27256"/>
              <a:gd name="f73" fmla="val 98571"/>
              <a:gd name="f74" fmla="val 17319"/>
              <a:gd name="f75" fmla="val 124409"/>
              <a:gd name="f76" fmla="val 15729"/>
              <a:gd name="f77" fmla="val 128564"/>
              <a:gd name="f78" fmla="val 11826"/>
              <a:gd name="f79" fmla="val 131130"/>
              <a:gd name="f80" fmla="val 7164"/>
              <a:gd name="f81" fmla="val 129793"/>
              <a:gd name="f82" fmla="val 1744"/>
              <a:gd name="f83" fmla="val 128239"/>
              <a:gd name="f84" fmla="val -569"/>
              <a:gd name="f85" fmla="val 123903"/>
              <a:gd name="f86" fmla="val 118"/>
              <a:gd name="f87" fmla="val 118410"/>
              <a:gd name="f88" fmla="val 1310"/>
              <a:gd name="f89" fmla="val 109015"/>
              <a:gd name="f90" fmla="val 6152"/>
              <a:gd name="f91" fmla="val 101390"/>
              <a:gd name="f92" fmla="val 12549"/>
              <a:gd name="f93" fmla="val 94669"/>
              <a:gd name="f94" fmla="val 25160"/>
              <a:gd name="f95" fmla="val 81407"/>
              <a:gd name="f96" fmla="val 41349"/>
              <a:gd name="f97" fmla="val 74613"/>
              <a:gd name="f98" fmla="val 58839"/>
              <a:gd name="f99" fmla="val 71939"/>
              <a:gd name="f100" fmla="val 86338"/>
              <a:gd name="f101" fmla="val 67711"/>
              <a:gd name="f102" fmla="val 111489"/>
              <a:gd name="f103" fmla="val 58822"/>
              <a:gd name="f104" fmla="val 133821"/>
              <a:gd name="f105" fmla="val 41729"/>
              <a:gd name="f106" fmla="val 146830"/>
              <a:gd name="f107" fmla="val 31828"/>
              <a:gd name="f108" fmla="val 162188"/>
              <a:gd name="f109" fmla="val 26191"/>
              <a:gd name="f110" fmla="val 178775"/>
              <a:gd name="f111" fmla="val 26335"/>
              <a:gd name="f112" fmla="val 191386"/>
              <a:gd name="f113" fmla="val 26444"/>
              <a:gd name="f114" fmla="val 201829"/>
              <a:gd name="f115" fmla="val 22035"/>
              <a:gd name="f116" fmla="val 211694"/>
              <a:gd name="f117" fmla="val 14772"/>
              <a:gd name="f118" fmla="val 224523"/>
              <a:gd name="f119" fmla="val 5304"/>
              <a:gd name="f120" fmla="val 238688"/>
              <a:gd name="f121" fmla="val 65"/>
              <a:gd name="f122" fmla="val 253215"/>
              <a:gd name="f123" fmla="val 2775"/>
              <a:gd name="f124" fmla="+- 0 0 -90"/>
              <a:gd name="f125" fmla="*/ f3 1 366762"/>
              <a:gd name="f126" fmla="*/ f4 1 130149"/>
              <a:gd name="f127" fmla="val f5"/>
              <a:gd name="f128" fmla="val f6"/>
              <a:gd name="f129" fmla="val f7"/>
              <a:gd name="f130" fmla="*/ f124 f0 1"/>
              <a:gd name="f131" fmla="+- f129 0 f127"/>
              <a:gd name="f132" fmla="+- f128 0 f127"/>
              <a:gd name="f133" fmla="*/ f130 1 f2"/>
              <a:gd name="f134" fmla="*/ f132 1 366762"/>
              <a:gd name="f135" fmla="*/ f131 1 130149"/>
              <a:gd name="f136" fmla="*/ 253251 f132 1"/>
              <a:gd name="f137" fmla="*/ 2811 f131 1"/>
              <a:gd name="f138" fmla="*/ 275800 f132 1"/>
              <a:gd name="f139" fmla="*/ 1438 f131 1"/>
              <a:gd name="f140" fmla="*/ 353095 f132 1"/>
              <a:gd name="f141" fmla="*/ 14989 f131 1"/>
              <a:gd name="f142" fmla="*/ 358588 f132 1"/>
              <a:gd name="f143" fmla="*/ 18024 f131 1"/>
              <a:gd name="f144" fmla="*/ 365200 f132 1"/>
              <a:gd name="f145" fmla="*/ 37899 f131 1"/>
              <a:gd name="f146" fmla="*/ 346229 f132 1"/>
              <a:gd name="f147" fmla="*/ 45849 f131 1"/>
              <a:gd name="f148" fmla="*/ 255311 f132 1"/>
              <a:gd name="f149" fmla="*/ 35623 f131 1"/>
              <a:gd name="f150" fmla="*/ 221632 f132 1"/>
              <a:gd name="f151" fmla="*/ 44765 f131 1"/>
              <a:gd name="f152" fmla="*/ 180617 f132 1"/>
              <a:gd name="f153" fmla="*/ 58244 f131 1"/>
              <a:gd name="f154" fmla="*/ 140832 f132 1"/>
              <a:gd name="f155" fmla="*/ 70241 f131 1"/>
              <a:gd name="f156" fmla="*/ 73293 f132 1"/>
              <a:gd name="f157" fmla="*/ 90910 f131 1"/>
              <a:gd name="f158" fmla="*/ 17319 f132 1"/>
              <a:gd name="f159" fmla="*/ 124409 f131 1"/>
              <a:gd name="f160" fmla="*/ 7164 f132 1"/>
              <a:gd name="f161" fmla="*/ 129793 f131 1"/>
              <a:gd name="f162" fmla="*/ 118 f132 1"/>
              <a:gd name="f163" fmla="*/ 118410 f131 1"/>
              <a:gd name="f164" fmla="*/ 12549 f132 1"/>
              <a:gd name="f165" fmla="*/ 94669 f131 1"/>
              <a:gd name="f166" fmla="*/ 58839 f132 1"/>
              <a:gd name="f167" fmla="*/ 71939 f131 1"/>
              <a:gd name="f168" fmla="*/ 133821 f132 1"/>
              <a:gd name="f169" fmla="*/ 41729 f131 1"/>
              <a:gd name="f170" fmla="*/ 178775 f132 1"/>
              <a:gd name="f171" fmla="*/ 26335 f131 1"/>
              <a:gd name="f172" fmla="*/ 211694 f132 1"/>
              <a:gd name="f173" fmla="*/ 14772 f131 1"/>
              <a:gd name="f174" fmla="*/ 253215 f132 1"/>
              <a:gd name="f175" fmla="*/ 2775 f131 1"/>
              <a:gd name="f176" fmla="+- f133 0 f1"/>
              <a:gd name="f177" fmla="*/ f136 1 366762"/>
              <a:gd name="f178" fmla="*/ f137 1 130149"/>
              <a:gd name="f179" fmla="*/ f138 1 366762"/>
              <a:gd name="f180" fmla="*/ f139 1 130149"/>
              <a:gd name="f181" fmla="*/ f140 1 366762"/>
              <a:gd name="f182" fmla="*/ f141 1 130149"/>
              <a:gd name="f183" fmla="*/ f142 1 366762"/>
              <a:gd name="f184" fmla="*/ f143 1 130149"/>
              <a:gd name="f185" fmla="*/ f144 1 366762"/>
              <a:gd name="f186" fmla="*/ f145 1 130149"/>
              <a:gd name="f187" fmla="*/ f146 1 366762"/>
              <a:gd name="f188" fmla="*/ f147 1 130149"/>
              <a:gd name="f189" fmla="*/ f148 1 366762"/>
              <a:gd name="f190" fmla="*/ f149 1 130149"/>
              <a:gd name="f191" fmla="*/ f150 1 366762"/>
              <a:gd name="f192" fmla="*/ f151 1 130149"/>
              <a:gd name="f193" fmla="*/ f152 1 366762"/>
              <a:gd name="f194" fmla="*/ f153 1 130149"/>
              <a:gd name="f195" fmla="*/ f154 1 366762"/>
              <a:gd name="f196" fmla="*/ f155 1 130149"/>
              <a:gd name="f197" fmla="*/ f156 1 366762"/>
              <a:gd name="f198" fmla="*/ f157 1 130149"/>
              <a:gd name="f199" fmla="*/ f158 1 366762"/>
              <a:gd name="f200" fmla="*/ f159 1 130149"/>
              <a:gd name="f201" fmla="*/ f160 1 366762"/>
              <a:gd name="f202" fmla="*/ f161 1 130149"/>
              <a:gd name="f203" fmla="*/ f162 1 366762"/>
              <a:gd name="f204" fmla="*/ f163 1 130149"/>
              <a:gd name="f205" fmla="*/ f164 1 366762"/>
              <a:gd name="f206" fmla="*/ f165 1 130149"/>
              <a:gd name="f207" fmla="*/ f166 1 366762"/>
              <a:gd name="f208" fmla="*/ f167 1 130149"/>
              <a:gd name="f209" fmla="*/ f168 1 366762"/>
              <a:gd name="f210" fmla="*/ f169 1 130149"/>
              <a:gd name="f211" fmla="*/ f170 1 366762"/>
              <a:gd name="f212" fmla="*/ f171 1 130149"/>
              <a:gd name="f213" fmla="*/ f172 1 366762"/>
              <a:gd name="f214" fmla="*/ f173 1 130149"/>
              <a:gd name="f215" fmla="*/ f174 1 366762"/>
              <a:gd name="f216" fmla="*/ f175 1 130149"/>
              <a:gd name="f217" fmla="*/ f127 1 f134"/>
              <a:gd name="f218" fmla="*/ f128 1 f134"/>
              <a:gd name="f219" fmla="*/ f127 1 f135"/>
              <a:gd name="f220" fmla="*/ f129 1 f135"/>
              <a:gd name="f221" fmla="*/ f177 1 f134"/>
              <a:gd name="f222" fmla="*/ f178 1 f135"/>
              <a:gd name="f223" fmla="*/ f179 1 f134"/>
              <a:gd name="f224" fmla="*/ f180 1 f135"/>
              <a:gd name="f225" fmla="*/ f181 1 f134"/>
              <a:gd name="f226" fmla="*/ f182 1 f135"/>
              <a:gd name="f227" fmla="*/ f183 1 f134"/>
              <a:gd name="f228" fmla="*/ f184 1 f135"/>
              <a:gd name="f229" fmla="*/ f185 1 f134"/>
              <a:gd name="f230" fmla="*/ f186 1 f135"/>
              <a:gd name="f231" fmla="*/ f187 1 f134"/>
              <a:gd name="f232" fmla="*/ f188 1 f135"/>
              <a:gd name="f233" fmla="*/ f189 1 f134"/>
              <a:gd name="f234" fmla="*/ f190 1 f135"/>
              <a:gd name="f235" fmla="*/ f191 1 f134"/>
              <a:gd name="f236" fmla="*/ f192 1 f135"/>
              <a:gd name="f237" fmla="*/ f193 1 f134"/>
              <a:gd name="f238" fmla="*/ f194 1 f135"/>
              <a:gd name="f239" fmla="*/ f195 1 f134"/>
              <a:gd name="f240" fmla="*/ f196 1 f135"/>
              <a:gd name="f241" fmla="*/ f197 1 f134"/>
              <a:gd name="f242" fmla="*/ f198 1 f135"/>
              <a:gd name="f243" fmla="*/ f199 1 f134"/>
              <a:gd name="f244" fmla="*/ f200 1 f135"/>
              <a:gd name="f245" fmla="*/ f201 1 f134"/>
              <a:gd name="f246" fmla="*/ f202 1 f135"/>
              <a:gd name="f247" fmla="*/ f203 1 f134"/>
              <a:gd name="f248" fmla="*/ f204 1 f135"/>
              <a:gd name="f249" fmla="*/ f205 1 f134"/>
              <a:gd name="f250" fmla="*/ f206 1 f135"/>
              <a:gd name="f251" fmla="*/ f207 1 f134"/>
              <a:gd name="f252" fmla="*/ f208 1 f135"/>
              <a:gd name="f253" fmla="*/ f209 1 f134"/>
              <a:gd name="f254" fmla="*/ f210 1 f135"/>
              <a:gd name="f255" fmla="*/ f211 1 f134"/>
              <a:gd name="f256" fmla="*/ f212 1 f135"/>
              <a:gd name="f257" fmla="*/ f213 1 f134"/>
              <a:gd name="f258" fmla="*/ f214 1 f135"/>
              <a:gd name="f259" fmla="*/ f215 1 f134"/>
              <a:gd name="f260" fmla="*/ f216 1 f135"/>
              <a:gd name="f261" fmla="*/ f217 f125 1"/>
              <a:gd name="f262" fmla="*/ f218 f125 1"/>
              <a:gd name="f263" fmla="*/ f220 f126 1"/>
              <a:gd name="f264" fmla="*/ f219 f126 1"/>
              <a:gd name="f265" fmla="*/ f221 f125 1"/>
              <a:gd name="f266" fmla="*/ f222 f126 1"/>
              <a:gd name="f267" fmla="*/ f223 f125 1"/>
              <a:gd name="f268" fmla="*/ f224 f126 1"/>
              <a:gd name="f269" fmla="*/ f225 f125 1"/>
              <a:gd name="f270" fmla="*/ f226 f126 1"/>
              <a:gd name="f271" fmla="*/ f227 f125 1"/>
              <a:gd name="f272" fmla="*/ f228 f126 1"/>
              <a:gd name="f273" fmla="*/ f229 f125 1"/>
              <a:gd name="f274" fmla="*/ f230 f126 1"/>
              <a:gd name="f275" fmla="*/ f231 f125 1"/>
              <a:gd name="f276" fmla="*/ f232 f126 1"/>
              <a:gd name="f277" fmla="*/ f233 f125 1"/>
              <a:gd name="f278" fmla="*/ f234 f126 1"/>
              <a:gd name="f279" fmla="*/ f235 f125 1"/>
              <a:gd name="f280" fmla="*/ f236 f126 1"/>
              <a:gd name="f281" fmla="*/ f237 f125 1"/>
              <a:gd name="f282" fmla="*/ f238 f126 1"/>
              <a:gd name="f283" fmla="*/ f239 f125 1"/>
              <a:gd name="f284" fmla="*/ f240 f126 1"/>
              <a:gd name="f285" fmla="*/ f241 f125 1"/>
              <a:gd name="f286" fmla="*/ f242 f126 1"/>
              <a:gd name="f287" fmla="*/ f243 f125 1"/>
              <a:gd name="f288" fmla="*/ f244 f126 1"/>
              <a:gd name="f289" fmla="*/ f245 f125 1"/>
              <a:gd name="f290" fmla="*/ f246 f126 1"/>
              <a:gd name="f291" fmla="*/ f247 f125 1"/>
              <a:gd name="f292" fmla="*/ f248 f126 1"/>
              <a:gd name="f293" fmla="*/ f249 f125 1"/>
              <a:gd name="f294" fmla="*/ f250 f126 1"/>
              <a:gd name="f295" fmla="*/ f251 f125 1"/>
              <a:gd name="f296" fmla="*/ f252 f126 1"/>
              <a:gd name="f297" fmla="*/ f253 f125 1"/>
              <a:gd name="f298" fmla="*/ f254 f126 1"/>
              <a:gd name="f299" fmla="*/ f255 f125 1"/>
              <a:gd name="f300" fmla="*/ f256 f126 1"/>
              <a:gd name="f301" fmla="*/ f257 f125 1"/>
              <a:gd name="f302" fmla="*/ f258 f126 1"/>
              <a:gd name="f303" fmla="*/ f259 f125 1"/>
              <a:gd name="f304" fmla="*/ f260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6">
                <a:pos x="f265" y="f266"/>
              </a:cxn>
              <a:cxn ang="f176">
                <a:pos x="f267" y="f268"/>
              </a:cxn>
              <a:cxn ang="f176">
                <a:pos x="f269" y="f270"/>
              </a:cxn>
              <a:cxn ang="f176">
                <a:pos x="f271" y="f272"/>
              </a:cxn>
              <a:cxn ang="f176">
                <a:pos x="f273" y="f274"/>
              </a:cxn>
              <a:cxn ang="f176">
                <a:pos x="f275" y="f276"/>
              </a:cxn>
              <a:cxn ang="f176">
                <a:pos x="f277" y="f278"/>
              </a:cxn>
              <a:cxn ang="f176">
                <a:pos x="f279" y="f280"/>
              </a:cxn>
              <a:cxn ang="f176">
                <a:pos x="f281" y="f282"/>
              </a:cxn>
              <a:cxn ang="f176">
                <a:pos x="f283" y="f284"/>
              </a:cxn>
              <a:cxn ang="f176">
                <a:pos x="f285" y="f286"/>
              </a:cxn>
              <a:cxn ang="f176">
                <a:pos x="f287" y="f288"/>
              </a:cxn>
              <a:cxn ang="f176">
                <a:pos x="f289" y="f290"/>
              </a:cxn>
              <a:cxn ang="f176">
                <a:pos x="f291" y="f292"/>
              </a:cxn>
              <a:cxn ang="f176">
                <a:pos x="f293" y="f294"/>
              </a:cxn>
              <a:cxn ang="f176">
                <a:pos x="f295" y="f296"/>
              </a:cxn>
              <a:cxn ang="f176">
                <a:pos x="f297" y="f298"/>
              </a:cxn>
              <a:cxn ang="f176">
                <a:pos x="f299" y="f300"/>
              </a:cxn>
              <a:cxn ang="f176">
                <a:pos x="f301" y="f302"/>
              </a:cxn>
              <a:cxn ang="f176">
                <a:pos x="f303" y="f304"/>
              </a:cxn>
            </a:cxnLst>
            <a:rect l="f261" t="f264" r="f262" b="f263"/>
            <a:pathLst>
              <a:path w="366762" h="13014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9" name="Forma libre: forma 295">
            <a:extLst>
              <a:ext uri="{FF2B5EF4-FFF2-40B4-BE49-F238E27FC236}">
                <a16:creationId xmlns:a16="http://schemas.microsoft.com/office/drawing/2014/main" id="{FCFDF2A5-D743-4D88-913A-65BC1E2DE535}"/>
              </a:ext>
            </a:extLst>
          </p:cNvPr>
          <p:cNvSpPr/>
          <p:nvPr/>
        </p:nvSpPr>
        <p:spPr>
          <a:xfrm>
            <a:off x="5045704" y="4108646"/>
            <a:ext cx="350059" cy="1259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0060"/>
              <a:gd name="f7" fmla="val 125938"/>
              <a:gd name="f8" fmla="val 350061"/>
              <a:gd name="f9" fmla="val 8013"/>
              <a:gd name="f10" fmla="val 349555"/>
              <a:gd name="f11" fmla="val 11627"/>
              <a:gd name="f12" fmla="val 346519"/>
              <a:gd name="f13" fmla="val 12314"/>
              <a:gd name="f14" fmla="val 343917"/>
              <a:gd name="f15" fmla="val 12350"/>
              <a:gd name="f16" fmla="val 315768"/>
              <a:gd name="f17" fmla="val 12711"/>
              <a:gd name="f18" fmla="val 292749"/>
              <a:gd name="f19" fmla="val 25720"/>
              <a:gd name="f20" fmla="val 271429"/>
              <a:gd name="f21" fmla="val 42307"/>
              <a:gd name="f22" fmla="val 260660"/>
              <a:gd name="f23" fmla="val 50654"/>
              <a:gd name="f24" fmla="val 251373"/>
              <a:gd name="f25" fmla="val 56436"/>
              <a:gd name="f26" fmla="val 238364"/>
              <a:gd name="f27" fmla="val 45089"/>
              <a:gd name="f28" fmla="val 231028"/>
              <a:gd name="f29" fmla="val 38657"/>
              <a:gd name="f30" fmla="val 220874"/>
              <a:gd name="f31" fmla="val 41512"/>
              <a:gd name="f32" fmla="val 212491"/>
              <a:gd name="f33" fmla="val 45993"/>
              <a:gd name="f34" fmla="val 204468"/>
              <a:gd name="f35" fmla="val 50293"/>
              <a:gd name="f36" fmla="val 196699"/>
              <a:gd name="f37" fmla="val 55027"/>
              <a:gd name="f38" fmla="val 189038"/>
              <a:gd name="f39" fmla="val 59977"/>
              <a:gd name="f40" fmla="val 178631"/>
              <a:gd name="f41" fmla="val 66662"/>
              <a:gd name="f42" fmla="val 167067"/>
              <a:gd name="f43" fmla="val 70240"/>
              <a:gd name="f44" fmla="val 155070"/>
              <a:gd name="f45" fmla="val 68831"/>
              <a:gd name="f46" fmla="val 142098"/>
              <a:gd name="f47" fmla="val 67313"/>
              <a:gd name="f48" fmla="val 131690"/>
              <a:gd name="f49" fmla="val 71107"/>
              <a:gd name="f50" fmla="val 122114"/>
              <a:gd name="f51" fmla="val 79057"/>
              <a:gd name="f52" fmla="val 113008"/>
              <a:gd name="f53" fmla="val 86646"/>
              <a:gd name="f54" fmla="val 102781"/>
              <a:gd name="f55" fmla="val 90982"/>
              <a:gd name="f56" fmla="val 91001"/>
              <a:gd name="f57" fmla="val 87007"/>
              <a:gd name="f58" fmla="val 75860"/>
              <a:gd name="f59" fmla="val 81876"/>
              <a:gd name="f60" fmla="val 63646"/>
              <a:gd name="f61" fmla="val 87874"/>
              <a:gd name="f62" fmla="val 51685"/>
              <a:gd name="f63" fmla="val 95824"/>
              <a:gd name="f64" fmla="val 41675"/>
              <a:gd name="f65" fmla="val 102473"/>
              <a:gd name="f66" fmla="val 33761"/>
              <a:gd name="f67" fmla="val 111471"/>
              <a:gd name="f68" fmla="val 25089"/>
              <a:gd name="f69" fmla="val 119602"/>
              <a:gd name="f70" fmla="val 19054"/>
              <a:gd name="f71" fmla="val 125239"/>
              <a:gd name="f72" fmla="val 12369"/>
              <a:gd name="f73" fmla="val 128889"/>
              <a:gd name="f74" fmla="val 4600"/>
              <a:gd name="f75" fmla="val 122746"/>
              <a:gd name="f76" fmla="val -1905"/>
              <a:gd name="f77" fmla="val 117578"/>
              <a:gd name="f78" fmla="val -1652"/>
              <a:gd name="f79" fmla="val 109700"/>
              <a:gd name="f80" fmla="val 6262"/>
              <a:gd name="f81" fmla="val 100702"/>
              <a:gd name="f82" fmla="val 19271"/>
              <a:gd name="f83" fmla="val 85887"/>
              <a:gd name="f84" fmla="val 34159"/>
              <a:gd name="f85" fmla="val 73167"/>
              <a:gd name="f86" fmla="val 51468"/>
              <a:gd name="f87" fmla="val 63446"/>
              <a:gd name="f88" fmla="val 62273"/>
              <a:gd name="f89" fmla="val 57375"/>
              <a:gd name="f90" fmla="val 73945"/>
              <a:gd name="f91" fmla="val 55894"/>
              <a:gd name="f92" fmla="val 86050"/>
              <a:gd name="f93" fmla="val 57122"/>
              <a:gd name="f94" fmla="val 97542"/>
              <a:gd name="f95" fmla="val 58279"/>
              <a:gd name="f96" fmla="val 108383"/>
              <a:gd name="f97" fmla="val 57159"/>
              <a:gd name="f98" fmla="val 118031"/>
              <a:gd name="f99" fmla="val 50004"/>
              <a:gd name="f100" fmla="val 125114"/>
              <a:gd name="f101" fmla="val 44764"/>
              <a:gd name="f102" fmla="val 133497"/>
              <a:gd name="f103" fmla="val 43608"/>
              <a:gd name="f104" fmla="val 142061"/>
              <a:gd name="f105" fmla="val 44077"/>
              <a:gd name="f106" fmla="val 160166"/>
              <a:gd name="f107" fmla="val 45053"/>
              <a:gd name="f108" fmla="val 176499"/>
              <a:gd name="f109" fmla="val 39849"/>
              <a:gd name="f110" fmla="val 192218"/>
              <a:gd name="f111" fmla="val 31177"/>
              <a:gd name="f112" fmla="val 209817"/>
              <a:gd name="f113" fmla="val 21492"/>
              <a:gd name="f114" fmla="val 228065"/>
              <a:gd name="f115" fmla="val 14590"/>
              <a:gd name="f116" fmla="val 248048"/>
              <a:gd name="f117" fmla="val 25034"/>
              <a:gd name="f118" fmla="val 255601"/>
              <a:gd name="f119" fmla="val 28972"/>
              <a:gd name="f120" fmla="val 261455"/>
              <a:gd name="f121" fmla="val 24636"/>
              <a:gd name="f122" fmla="val 267490"/>
              <a:gd name="f123" fmla="val 21059"/>
              <a:gd name="f124" fmla="val 284437"/>
              <a:gd name="f125" fmla="val 10940"/>
              <a:gd name="f126" fmla="val 301891"/>
              <a:gd name="f127" fmla="val 2196"/>
              <a:gd name="f128" fmla="val 322019"/>
              <a:gd name="f129" fmla="val 389"/>
              <a:gd name="f130" fmla="val 334883"/>
              <a:gd name="f131" fmla="val -731"/>
              <a:gd name="f132" fmla="val 339039"/>
              <a:gd name="f133" fmla="val 208"/>
              <a:gd name="f134" fmla="val 349988"/>
              <a:gd name="f135" fmla="val 8050"/>
              <a:gd name="f136" fmla="+- 0 0 -90"/>
              <a:gd name="f137" fmla="*/ f3 1 350060"/>
              <a:gd name="f138" fmla="*/ f4 1 125938"/>
              <a:gd name="f139" fmla="val f5"/>
              <a:gd name="f140" fmla="val f6"/>
              <a:gd name="f141" fmla="val f7"/>
              <a:gd name="f142" fmla="*/ f136 f0 1"/>
              <a:gd name="f143" fmla="+- f141 0 f139"/>
              <a:gd name="f144" fmla="+- f140 0 f139"/>
              <a:gd name="f145" fmla="*/ f142 1 f2"/>
              <a:gd name="f146" fmla="*/ f144 1 350060"/>
              <a:gd name="f147" fmla="*/ f143 1 125938"/>
              <a:gd name="f148" fmla="*/ 350061 f144 1"/>
              <a:gd name="f149" fmla="*/ 8013 f143 1"/>
              <a:gd name="f150" fmla="*/ 343917 f144 1"/>
              <a:gd name="f151" fmla="*/ 12350 f143 1"/>
              <a:gd name="f152" fmla="*/ 271429 f144 1"/>
              <a:gd name="f153" fmla="*/ 42307 f143 1"/>
              <a:gd name="f154" fmla="*/ 238364 f144 1"/>
              <a:gd name="f155" fmla="*/ 45089 f143 1"/>
              <a:gd name="f156" fmla="*/ 212491 f144 1"/>
              <a:gd name="f157" fmla="*/ 45993 f143 1"/>
              <a:gd name="f158" fmla="*/ 189038 f144 1"/>
              <a:gd name="f159" fmla="*/ 59977 f143 1"/>
              <a:gd name="f160" fmla="*/ 155070 f144 1"/>
              <a:gd name="f161" fmla="*/ 68831 f143 1"/>
              <a:gd name="f162" fmla="*/ 122114 f144 1"/>
              <a:gd name="f163" fmla="*/ 79057 f143 1"/>
              <a:gd name="f164" fmla="*/ 91001 f144 1"/>
              <a:gd name="f165" fmla="*/ 87007 f143 1"/>
              <a:gd name="f166" fmla="*/ 51685 f144 1"/>
              <a:gd name="f167" fmla="*/ 95824 f143 1"/>
              <a:gd name="f168" fmla="*/ 25089 f144 1"/>
              <a:gd name="f169" fmla="*/ 119602 f143 1"/>
              <a:gd name="f170" fmla="*/ 4600 f144 1"/>
              <a:gd name="f171" fmla="*/ 122746 f143 1"/>
              <a:gd name="f172" fmla="*/ 6262 f144 1"/>
              <a:gd name="f173" fmla="*/ 100702 f143 1"/>
              <a:gd name="f174" fmla="*/ 51468 f144 1"/>
              <a:gd name="f175" fmla="*/ 63446 f143 1"/>
              <a:gd name="f176" fmla="*/ 86050 f144 1"/>
              <a:gd name="f177" fmla="*/ 57122 f143 1"/>
              <a:gd name="f178" fmla="*/ 118031 f144 1"/>
              <a:gd name="f179" fmla="*/ 50004 f143 1"/>
              <a:gd name="f180" fmla="*/ 142061 f144 1"/>
              <a:gd name="f181" fmla="*/ 44077 f143 1"/>
              <a:gd name="f182" fmla="*/ 192218 f144 1"/>
              <a:gd name="f183" fmla="*/ 31177 f143 1"/>
              <a:gd name="f184" fmla="*/ 248048 f144 1"/>
              <a:gd name="f185" fmla="*/ 25034 f143 1"/>
              <a:gd name="f186" fmla="*/ 267490 f144 1"/>
              <a:gd name="f187" fmla="*/ 21059 f143 1"/>
              <a:gd name="f188" fmla="*/ 322019 f144 1"/>
              <a:gd name="f189" fmla="*/ 389 f143 1"/>
              <a:gd name="f190" fmla="*/ 349988 f144 1"/>
              <a:gd name="f191" fmla="*/ 8050 f143 1"/>
              <a:gd name="f192" fmla="+- f145 0 f1"/>
              <a:gd name="f193" fmla="*/ f148 1 350060"/>
              <a:gd name="f194" fmla="*/ f149 1 125938"/>
              <a:gd name="f195" fmla="*/ f150 1 350060"/>
              <a:gd name="f196" fmla="*/ f151 1 125938"/>
              <a:gd name="f197" fmla="*/ f152 1 350060"/>
              <a:gd name="f198" fmla="*/ f153 1 125938"/>
              <a:gd name="f199" fmla="*/ f154 1 350060"/>
              <a:gd name="f200" fmla="*/ f155 1 125938"/>
              <a:gd name="f201" fmla="*/ f156 1 350060"/>
              <a:gd name="f202" fmla="*/ f157 1 125938"/>
              <a:gd name="f203" fmla="*/ f158 1 350060"/>
              <a:gd name="f204" fmla="*/ f159 1 125938"/>
              <a:gd name="f205" fmla="*/ f160 1 350060"/>
              <a:gd name="f206" fmla="*/ f161 1 125938"/>
              <a:gd name="f207" fmla="*/ f162 1 350060"/>
              <a:gd name="f208" fmla="*/ f163 1 125938"/>
              <a:gd name="f209" fmla="*/ f164 1 350060"/>
              <a:gd name="f210" fmla="*/ f165 1 125938"/>
              <a:gd name="f211" fmla="*/ f166 1 350060"/>
              <a:gd name="f212" fmla="*/ f167 1 125938"/>
              <a:gd name="f213" fmla="*/ f168 1 350060"/>
              <a:gd name="f214" fmla="*/ f169 1 125938"/>
              <a:gd name="f215" fmla="*/ f170 1 350060"/>
              <a:gd name="f216" fmla="*/ f171 1 125938"/>
              <a:gd name="f217" fmla="*/ f172 1 350060"/>
              <a:gd name="f218" fmla="*/ f173 1 125938"/>
              <a:gd name="f219" fmla="*/ f174 1 350060"/>
              <a:gd name="f220" fmla="*/ f175 1 125938"/>
              <a:gd name="f221" fmla="*/ f176 1 350060"/>
              <a:gd name="f222" fmla="*/ f177 1 125938"/>
              <a:gd name="f223" fmla="*/ f178 1 350060"/>
              <a:gd name="f224" fmla="*/ f179 1 125938"/>
              <a:gd name="f225" fmla="*/ f180 1 350060"/>
              <a:gd name="f226" fmla="*/ f181 1 125938"/>
              <a:gd name="f227" fmla="*/ f182 1 350060"/>
              <a:gd name="f228" fmla="*/ f183 1 125938"/>
              <a:gd name="f229" fmla="*/ f184 1 350060"/>
              <a:gd name="f230" fmla="*/ f185 1 125938"/>
              <a:gd name="f231" fmla="*/ f186 1 350060"/>
              <a:gd name="f232" fmla="*/ f187 1 125938"/>
              <a:gd name="f233" fmla="*/ f188 1 350060"/>
              <a:gd name="f234" fmla="*/ f189 1 125938"/>
              <a:gd name="f235" fmla="*/ f190 1 350060"/>
              <a:gd name="f236" fmla="*/ f191 1 125938"/>
              <a:gd name="f237" fmla="*/ f139 1 f146"/>
              <a:gd name="f238" fmla="*/ f140 1 f146"/>
              <a:gd name="f239" fmla="*/ f139 1 f147"/>
              <a:gd name="f240" fmla="*/ f141 1 f147"/>
              <a:gd name="f241" fmla="*/ f193 1 f146"/>
              <a:gd name="f242" fmla="*/ f194 1 f147"/>
              <a:gd name="f243" fmla="*/ f195 1 f146"/>
              <a:gd name="f244" fmla="*/ f196 1 f147"/>
              <a:gd name="f245" fmla="*/ f197 1 f146"/>
              <a:gd name="f246" fmla="*/ f198 1 f147"/>
              <a:gd name="f247" fmla="*/ f199 1 f146"/>
              <a:gd name="f248" fmla="*/ f200 1 f147"/>
              <a:gd name="f249" fmla="*/ f201 1 f146"/>
              <a:gd name="f250" fmla="*/ f202 1 f147"/>
              <a:gd name="f251" fmla="*/ f203 1 f146"/>
              <a:gd name="f252" fmla="*/ f204 1 f147"/>
              <a:gd name="f253" fmla="*/ f205 1 f146"/>
              <a:gd name="f254" fmla="*/ f206 1 f147"/>
              <a:gd name="f255" fmla="*/ f207 1 f146"/>
              <a:gd name="f256" fmla="*/ f208 1 f147"/>
              <a:gd name="f257" fmla="*/ f209 1 f146"/>
              <a:gd name="f258" fmla="*/ f210 1 f147"/>
              <a:gd name="f259" fmla="*/ f211 1 f146"/>
              <a:gd name="f260" fmla="*/ f212 1 f147"/>
              <a:gd name="f261" fmla="*/ f213 1 f146"/>
              <a:gd name="f262" fmla="*/ f214 1 f147"/>
              <a:gd name="f263" fmla="*/ f215 1 f146"/>
              <a:gd name="f264" fmla="*/ f216 1 f147"/>
              <a:gd name="f265" fmla="*/ f217 1 f146"/>
              <a:gd name="f266" fmla="*/ f218 1 f147"/>
              <a:gd name="f267" fmla="*/ f219 1 f146"/>
              <a:gd name="f268" fmla="*/ f220 1 f147"/>
              <a:gd name="f269" fmla="*/ f221 1 f146"/>
              <a:gd name="f270" fmla="*/ f222 1 f147"/>
              <a:gd name="f271" fmla="*/ f223 1 f146"/>
              <a:gd name="f272" fmla="*/ f224 1 f147"/>
              <a:gd name="f273" fmla="*/ f225 1 f146"/>
              <a:gd name="f274" fmla="*/ f226 1 f147"/>
              <a:gd name="f275" fmla="*/ f227 1 f146"/>
              <a:gd name="f276" fmla="*/ f228 1 f147"/>
              <a:gd name="f277" fmla="*/ f229 1 f146"/>
              <a:gd name="f278" fmla="*/ f230 1 f147"/>
              <a:gd name="f279" fmla="*/ f231 1 f146"/>
              <a:gd name="f280" fmla="*/ f232 1 f147"/>
              <a:gd name="f281" fmla="*/ f233 1 f146"/>
              <a:gd name="f282" fmla="*/ f234 1 f147"/>
              <a:gd name="f283" fmla="*/ f235 1 f146"/>
              <a:gd name="f284" fmla="*/ f236 1 f147"/>
              <a:gd name="f285" fmla="*/ f237 f137 1"/>
              <a:gd name="f286" fmla="*/ f238 f137 1"/>
              <a:gd name="f287" fmla="*/ f240 f138 1"/>
              <a:gd name="f288" fmla="*/ f239 f138 1"/>
              <a:gd name="f289" fmla="*/ f241 f137 1"/>
              <a:gd name="f290" fmla="*/ f242 f138 1"/>
              <a:gd name="f291" fmla="*/ f243 f137 1"/>
              <a:gd name="f292" fmla="*/ f244 f138 1"/>
              <a:gd name="f293" fmla="*/ f245 f137 1"/>
              <a:gd name="f294" fmla="*/ f246 f138 1"/>
              <a:gd name="f295" fmla="*/ f247 f137 1"/>
              <a:gd name="f296" fmla="*/ f248 f138 1"/>
              <a:gd name="f297" fmla="*/ f249 f137 1"/>
              <a:gd name="f298" fmla="*/ f250 f138 1"/>
              <a:gd name="f299" fmla="*/ f251 f137 1"/>
              <a:gd name="f300" fmla="*/ f252 f138 1"/>
              <a:gd name="f301" fmla="*/ f253 f137 1"/>
              <a:gd name="f302" fmla="*/ f254 f138 1"/>
              <a:gd name="f303" fmla="*/ f255 f137 1"/>
              <a:gd name="f304" fmla="*/ f256 f138 1"/>
              <a:gd name="f305" fmla="*/ f257 f137 1"/>
              <a:gd name="f306" fmla="*/ f258 f138 1"/>
              <a:gd name="f307" fmla="*/ f259 f137 1"/>
              <a:gd name="f308" fmla="*/ f260 f138 1"/>
              <a:gd name="f309" fmla="*/ f261 f137 1"/>
              <a:gd name="f310" fmla="*/ f262 f138 1"/>
              <a:gd name="f311" fmla="*/ f263 f137 1"/>
              <a:gd name="f312" fmla="*/ f264 f138 1"/>
              <a:gd name="f313" fmla="*/ f265 f137 1"/>
              <a:gd name="f314" fmla="*/ f266 f138 1"/>
              <a:gd name="f315" fmla="*/ f267 f137 1"/>
              <a:gd name="f316" fmla="*/ f268 f138 1"/>
              <a:gd name="f317" fmla="*/ f269 f137 1"/>
              <a:gd name="f318" fmla="*/ f270 f138 1"/>
              <a:gd name="f319" fmla="*/ f271 f137 1"/>
              <a:gd name="f320" fmla="*/ f272 f138 1"/>
              <a:gd name="f321" fmla="*/ f273 f137 1"/>
              <a:gd name="f322" fmla="*/ f274 f138 1"/>
              <a:gd name="f323" fmla="*/ f275 f137 1"/>
              <a:gd name="f324" fmla="*/ f276 f138 1"/>
              <a:gd name="f325" fmla="*/ f277 f137 1"/>
              <a:gd name="f326" fmla="*/ f278 f138 1"/>
              <a:gd name="f327" fmla="*/ f279 f137 1"/>
              <a:gd name="f328" fmla="*/ f280 f138 1"/>
              <a:gd name="f329" fmla="*/ f281 f137 1"/>
              <a:gd name="f330" fmla="*/ f282 f138 1"/>
              <a:gd name="f331" fmla="*/ f283 f137 1"/>
              <a:gd name="f332" fmla="*/ f284 f1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2">
                <a:pos x="f289" y="f290"/>
              </a:cxn>
              <a:cxn ang="f192">
                <a:pos x="f291" y="f292"/>
              </a:cxn>
              <a:cxn ang="f192">
                <a:pos x="f293" y="f294"/>
              </a:cxn>
              <a:cxn ang="f192">
                <a:pos x="f295" y="f296"/>
              </a:cxn>
              <a:cxn ang="f192">
                <a:pos x="f297" y="f298"/>
              </a:cxn>
              <a:cxn ang="f192">
                <a:pos x="f299" y="f300"/>
              </a:cxn>
              <a:cxn ang="f192">
                <a:pos x="f301" y="f302"/>
              </a:cxn>
              <a:cxn ang="f192">
                <a:pos x="f303" y="f304"/>
              </a:cxn>
              <a:cxn ang="f192">
                <a:pos x="f305" y="f306"/>
              </a:cxn>
              <a:cxn ang="f192">
                <a:pos x="f307" y="f308"/>
              </a:cxn>
              <a:cxn ang="f192">
                <a:pos x="f309" y="f310"/>
              </a:cxn>
              <a:cxn ang="f192">
                <a:pos x="f311" y="f312"/>
              </a:cxn>
              <a:cxn ang="f192">
                <a:pos x="f313" y="f314"/>
              </a:cxn>
              <a:cxn ang="f192">
                <a:pos x="f315" y="f316"/>
              </a:cxn>
              <a:cxn ang="f192">
                <a:pos x="f317" y="f318"/>
              </a:cxn>
              <a:cxn ang="f192">
                <a:pos x="f319" y="f320"/>
              </a:cxn>
              <a:cxn ang="f192">
                <a:pos x="f321" y="f322"/>
              </a:cxn>
              <a:cxn ang="f192">
                <a:pos x="f323" y="f324"/>
              </a:cxn>
              <a:cxn ang="f192">
                <a:pos x="f325" y="f326"/>
              </a:cxn>
              <a:cxn ang="f192">
                <a:pos x="f327" y="f328"/>
              </a:cxn>
              <a:cxn ang="f192">
                <a:pos x="f329" y="f330"/>
              </a:cxn>
              <a:cxn ang="f192">
                <a:pos x="f331" y="f332"/>
              </a:cxn>
            </a:cxnLst>
            <a:rect l="f285" t="f288" r="f286" b="f287"/>
            <a:pathLst>
              <a:path w="350060" h="12593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0" name="Forma libre: forma 296">
            <a:extLst>
              <a:ext uri="{FF2B5EF4-FFF2-40B4-BE49-F238E27FC236}">
                <a16:creationId xmlns:a16="http://schemas.microsoft.com/office/drawing/2014/main" id="{B3ADEE89-227E-4FAE-8F9F-E36EFC910A97}"/>
              </a:ext>
            </a:extLst>
          </p:cNvPr>
          <p:cNvSpPr/>
          <p:nvPr/>
        </p:nvSpPr>
        <p:spPr>
          <a:xfrm>
            <a:off x="5071664" y="4367329"/>
            <a:ext cx="261820" cy="114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1824"/>
              <a:gd name="f7" fmla="val 114681"/>
              <a:gd name="f8" fmla="val 224366"/>
              <a:gd name="f9" fmla="val 23315"/>
              <a:gd name="f10" fmla="val 200336"/>
              <a:gd name="f11" fmla="val 20786"/>
              <a:gd name="f12" fmla="val 177064"/>
              <a:gd name="f13" fmla="val 31409"/>
              <a:gd name="f14" fmla="val 157370"/>
              <a:gd name="f15" fmla="val 51718"/>
              <a:gd name="f16" fmla="val 149600"/>
              <a:gd name="f17" fmla="val 59740"/>
              <a:gd name="f18" fmla="val 141109"/>
              <a:gd name="f19" fmla="val 67076"/>
              <a:gd name="f20" fmla="val 132617"/>
              <a:gd name="f21" fmla="val 74411"/>
              <a:gd name="f22" fmla="val 115488"/>
              <a:gd name="f23" fmla="val 89191"/>
              <a:gd name="f24" fmla="val 95794"/>
              <a:gd name="f25" fmla="val 97069"/>
              <a:gd name="f26" fmla="val 72847"/>
              <a:gd name="f27" fmla="val 95262"/>
              <a:gd name="f28" fmla="val 55466"/>
              <a:gd name="f29" fmla="val 93925"/>
              <a:gd name="f30" fmla="val 39855"/>
              <a:gd name="f31" fmla="val 96454"/>
              <a:gd name="f32" fmla="val 26449"/>
              <a:gd name="f33" fmla="val 109536"/>
              <a:gd name="f34" fmla="val 18716"/>
              <a:gd name="f35" fmla="val 117088"/>
              <a:gd name="f36" fmla="val 10404"/>
              <a:gd name="f37" fmla="val 115787"/>
              <a:gd name="f38" fmla="val 4261"/>
              <a:gd name="f39" fmla="val 109138"/>
              <a:gd name="f40" fmla="val -2207"/>
              <a:gd name="f41" fmla="val 102128"/>
              <a:gd name="f42" fmla="val -617"/>
              <a:gd name="f43" fmla="val 94936"/>
              <a:gd name="f44" fmla="val 4406"/>
              <a:gd name="f45" fmla="val 88215"/>
              <a:gd name="f46" fmla="val 19149"/>
              <a:gd name="f47" fmla="val 68521"/>
              <a:gd name="f48" fmla="val 36928"/>
              <a:gd name="f49" fmla="val 55476"/>
              <a:gd name="f50" fmla="val 63488"/>
              <a:gd name="f51" fmla="val 61764"/>
              <a:gd name="f52" fmla="val 79497"/>
              <a:gd name="f53" fmla="val 65558"/>
              <a:gd name="f54" fmla="val 94095"/>
              <a:gd name="f55" fmla="val 107105"/>
              <a:gd name="f56" fmla="val 52115"/>
              <a:gd name="f57" fmla="val 118343"/>
              <a:gd name="f58" fmla="val 43804"/>
              <a:gd name="f59" fmla="val 129690"/>
              <a:gd name="f60" fmla="val 35529"/>
              <a:gd name="f61" fmla="val 140314"/>
              <a:gd name="f62" fmla="val 26459"/>
              <a:gd name="f63" fmla="val 171138"/>
              <a:gd name="f64" fmla="val 79"/>
              <a:gd name="f65" fmla="val 207310"/>
              <a:gd name="f66" fmla="val -2667"/>
              <a:gd name="f67" fmla="val 245253"/>
              <a:gd name="f68" fmla="val 1669"/>
              <a:gd name="f69" fmla="val 247313"/>
              <a:gd name="f70" fmla="val 1922"/>
              <a:gd name="f71" fmla="val 249336"/>
              <a:gd name="f72" fmla="val 2573"/>
              <a:gd name="f73" fmla="val 251360"/>
              <a:gd name="f74" fmla="val 3187"/>
              <a:gd name="f75" fmla="val 256997"/>
              <a:gd name="f76" fmla="val 4849"/>
              <a:gd name="f77" fmla="val 262201"/>
              <a:gd name="f78" fmla="val 7271"/>
              <a:gd name="f79" fmla="val 261803"/>
              <a:gd name="f80" fmla="val 14317"/>
              <a:gd name="f81" fmla="val 261405"/>
              <a:gd name="f82" fmla="val 21653"/>
              <a:gd name="f83" fmla="val 255804"/>
              <a:gd name="f84" fmla="val 23098"/>
              <a:gd name="f85" fmla="val 249914"/>
              <a:gd name="f86" fmla="val 242940"/>
              <a:gd name="f87" fmla="val 23568"/>
              <a:gd name="f88" fmla="val 235930"/>
              <a:gd name="f89" fmla="val 23387"/>
              <a:gd name="f90" fmla="val 224330"/>
              <a:gd name="f91" fmla="+- 0 0 -90"/>
              <a:gd name="f92" fmla="*/ f3 1 261824"/>
              <a:gd name="f93" fmla="*/ f4 1 114681"/>
              <a:gd name="f94" fmla="val f5"/>
              <a:gd name="f95" fmla="val f6"/>
              <a:gd name="f96" fmla="val f7"/>
              <a:gd name="f97" fmla="*/ f91 f0 1"/>
              <a:gd name="f98" fmla="+- f96 0 f94"/>
              <a:gd name="f99" fmla="+- f95 0 f94"/>
              <a:gd name="f100" fmla="*/ f97 1 f2"/>
              <a:gd name="f101" fmla="*/ f99 1 261824"/>
              <a:gd name="f102" fmla="*/ f98 1 114681"/>
              <a:gd name="f103" fmla="*/ 224366 f99 1"/>
              <a:gd name="f104" fmla="*/ 23315 f98 1"/>
              <a:gd name="f105" fmla="*/ 157370 f99 1"/>
              <a:gd name="f106" fmla="*/ 51718 f98 1"/>
              <a:gd name="f107" fmla="*/ 132617 f99 1"/>
              <a:gd name="f108" fmla="*/ 74411 f98 1"/>
              <a:gd name="f109" fmla="*/ 72847 f99 1"/>
              <a:gd name="f110" fmla="*/ 95262 f98 1"/>
              <a:gd name="f111" fmla="*/ 26449 f99 1"/>
              <a:gd name="f112" fmla="*/ 109536 f98 1"/>
              <a:gd name="f113" fmla="*/ 4261 f99 1"/>
              <a:gd name="f114" fmla="*/ 109138 f98 1"/>
              <a:gd name="f115" fmla="*/ 4406 f99 1"/>
              <a:gd name="f116" fmla="*/ 88215 f98 1"/>
              <a:gd name="f117" fmla="*/ 63488 f99 1"/>
              <a:gd name="f118" fmla="*/ 61764 f98 1"/>
              <a:gd name="f119" fmla="*/ 107105 f99 1"/>
              <a:gd name="f120" fmla="*/ 52115 f98 1"/>
              <a:gd name="f121" fmla="*/ 140314 f99 1"/>
              <a:gd name="f122" fmla="*/ 26459 f98 1"/>
              <a:gd name="f123" fmla="*/ 245253 f99 1"/>
              <a:gd name="f124" fmla="*/ 1669 f98 1"/>
              <a:gd name="f125" fmla="*/ 251360 f99 1"/>
              <a:gd name="f126" fmla="*/ 3187 f98 1"/>
              <a:gd name="f127" fmla="*/ 261803 f99 1"/>
              <a:gd name="f128" fmla="*/ 14317 f98 1"/>
              <a:gd name="f129" fmla="*/ 249914 f99 1"/>
              <a:gd name="f130" fmla="*/ 224330 f99 1"/>
              <a:gd name="f131" fmla="*/ 23387 f98 1"/>
              <a:gd name="f132" fmla="+- f100 0 f1"/>
              <a:gd name="f133" fmla="*/ f103 1 261824"/>
              <a:gd name="f134" fmla="*/ f104 1 114681"/>
              <a:gd name="f135" fmla="*/ f105 1 261824"/>
              <a:gd name="f136" fmla="*/ f106 1 114681"/>
              <a:gd name="f137" fmla="*/ f107 1 261824"/>
              <a:gd name="f138" fmla="*/ f108 1 114681"/>
              <a:gd name="f139" fmla="*/ f109 1 261824"/>
              <a:gd name="f140" fmla="*/ f110 1 114681"/>
              <a:gd name="f141" fmla="*/ f111 1 261824"/>
              <a:gd name="f142" fmla="*/ f112 1 114681"/>
              <a:gd name="f143" fmla="*/ f113 1 261824"/>
              <a:gd name="f144" fmla="*/ f114 1 114681"/>
              <a:gd name="f145" fmla="*/ f115 1 261824"/>
              <a:gd name="f146" fmla="*/ f116 1 114681"/>
              <a:gd name="f147" fmla="*/ f117 1 261824"/>
              <a:gd name="f148" fmla="*/ f118 1 114681"/>
              <a:gd name="f149" fmla="*/ f119 1 261824"/>
              <a:gd name="f150" fmla="*/ f120 1 114681"/>
              <a:gd name="f151" fmla="*/ f121 1 261824"/>
              <a:gd name="f152" fmla="*/ f122 1 114681"/>
              <a:gd name="f153" fmla="*/ f123 1 261824"/>
              <a:gd name="f154" fmla="*/ f124 1 114681"/>
              <a:gd name="f155" fmla="*/ f125 1 261824"/>
              <a:gd name="f156" fmla="*/ f126 1 114681"/>
              <a:gd name="f157" fmla="*/ f127 1 261824"/>
              <a:gd name="f158" fmla="*/ f128 1 114681"/>
              <a:gd name="f159" fmla="*/ f129 1 261824"/>
              <a:gd name="f160" fmla="*/ f130 1 261824"/>
              <a:gd name="f161" fmla="*/ f131 1 114681"/>
              <a:gd name="f162" fmla="*/ f94 1 f101"/>
              <a:gd name="f163" fmla="*/ f95 1 f101"/>
              <a:gd name="f164" fmla="*/ f94 1 f102"/>
              <a:gd name="f165" fmla="*/ f96 1 f102"/>
              <a:gd name="f166" fmla="*/ f133 1 f101"/>
              <a:gd name="f167" fmla="*/ f134 1 f102"/>
              <a:gd name="f168" fmla="*/ f135 1 f101"/>
              <a:gd name="f169" fmla="*/ f136 1 f102"/>
              <a:gd name="f170" fmla="*/ f137 1 f101"/>
              <a:gd name="f171" fmla="*/ f138 1 f102"/>
              <a:gd name="f172" fmla="*/ f139 1 f101"/>
              <a:gd name="f173" fmla="*/ f140 1 f102"/>
              <a:gd name="f174" fmla="*/ f141 1 f101"/>
              <a:gd name="f175" fmla="*/ f142 1 f102"/>
              <a:gd name="f176" fmla="*/ f143 1 f101"/>
              <a:gd name="f177" fmla="*/ f144 1 f102"/>
              <a:gd name="f178" fmla="*/ f145 1 f101"/>
              <a:gd name="f179" fmla="*/ f146 1 f102"/>
              <a:gd name="f180" fmla="*/ f147 1 f101"/>
              <a:gd name="f181" fmla="*/ f148 1 f102"/>
              <a:gd name="f182" fmla="*/ f149 1 f101"/>
              <a:gd name="f183" fmla="*/ f150 1 f102"/>
              <a:gd name="f184" fmla="*/ f151 1 f101"/>
              <a:gd name="f185" fmla="*/ f152 1 f102"/>
              <a:gd name="f186" fmla="*/ f153 1 f101"/>
              <a:gd name="f187" fmla="*/ f154 1 f102"/>
              <a:gd name="f188" fmla="*/ f155 1 f101"/>
              <a:gd name="f189" fmla="*/ f156 1 f102"/>
              <a:gd name="f190" fmla="*/ f157 1 f101"/>
              <a:gd name="f191" fmla="*/ f158 1 f102"/>
              <a:gd name="f192" fmla="*/ f159 1 f101"/>
              <a:gd name="f193" fmla="*/ f160 1 f101"/>
              <a:gd name="f194" fmla="*/ f161 1 f102"/>
              <a:gd name="f195" fmla="*/ f162 f92 1"/>
              <a:gd name="f196" fmla="*/ f163 f92 1"/>
              <a:gd name="f197" fmla="*/ f165 f93 1"/>
              <a:gd name="f198" fmla="*/ f164 f93 1"/>
              <a:gd name="f199" fmla="*/ f166 f92 1"/>
              <a:gd name="f200" fmla="*/ f167 f93 1"/>
              <a:gd name="f201" fmla="*/ f168 f92 1"/>
              <a:gd name="f202" fmla="*/ f169 f93 1"/>
              <a:gd name="f203" fmla="*/ f170 f92 1"/>
              <a:gd name="f204" fmla="*/ f171 f93 1"/>
              <a:gd name="f205" fmla="*/ f172 f92 1"/>
              <a:gd name="f206" fmla="*/ f173 f93 1"/>
              <a:gd name="f207" fmla="*/ f174 f92 1"/>
              <a:gd name="f208" fmla="*/ f175 f93 1"/>
              <a:gd name="f209" fmla="*/ f176 f92 1"/>
              <a:gd name="f210" fmla="*/ f177 f93 1"/>
              <a:gd name="f211" fmla="*/ f178 f92 1"/>
              <a:gd name="f212" fmla="*/ f179 f93 1"/>
              <a:gd name="f213" fmla="*/ f180 f92 1"/>
              <a:gd name="f214" fmla="*/ f181 f93 1"/>
              <a:gd name="f215" fmla="*/ f182 f92 1"/>
              <a:gd name="f216" fmla="*/ f183 f93 1"/>
              <a:gd name="f217" fmla="*/ f184 f92 1"/>
              <a:gd name="f218" fmla="*/ f185 f93 1"/>
              <a:gd name="f219" fmla="*/ f186 f92 1"/>
              <a:gd name="f220" fmla="*/ f187 f93 1"/>
              <a:gd name="f221" fmla="*/ f188 f92 1"/>
              <a:gd name="f222" fmla="*/ f189 f93 1"/>
              <a:gd name="f223" fmla="*/ f190 f92 1"/>
              <a:gd name="f224" fmla="*/ f191 f93 1"/>
              <a:gd name="f225" fmla="*/ f192 f92 1"/>
              <a:gd name="f226" fmla="*/ f193 f92 1"/>
              <a:gd name="f227" fmla="*/ f194 f9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2">
                <a:pos x="f199" y="f200"/>
              </a:cxn>
              <a:cxn ang="f132">
                <a:pos x="f201" y="f202"/>
              </a:cxn>
              <a:cxn ang="f132">
                <a:pos x="f203" y="f204"/>
              </a:cxn>
              <a:cxn ang="f132">
                <a:pos x="f205" y="f206"/>
              </a:cxn>
              <a:cxn ang="f132">
                <a:pos x="f207" y="f208"/>
              </a:cxn>
              <a:cxn ang="f132">
                <a:pos x="f209" y="f210"/>
              </a:cxn>
              <a:cxn ang="f132">
                <a:pos x="f211" y="f212"/>
              </a:cxn>
              <a:cxn ang="f132">
                <a:pos x="f213" y="f214"/>
              </a:cxn>
              <a:cxn ang="f132">
                <a:pos x="f215" y="f216"/>
              </a:cxn>
              <a:cxn ang="f132">
                <a:pos x="f217" y="f218"/>
              </a:cxn>
              <a:cxn ang="f132">
                <a:pos x="f219" y="f220"/>
              </a:cxn>
              <a:cxn ang="f132">
                <a:pos x="f221" y="f222"/>
              </a:cxn>
              <a:cxn ang="f132">
                <a:pos x="f223" y="f224"/>
              </a:cxn>
              <a:cxn ang="f132">
                <a:pos x="f225" y="f200"/>
              </a:cxn>
              <a:cxn ang="f132">
                <a:pos x="f226" y="f227"/>
              </a:cxn>
            </a:cxnLst>
            <a:rect l="f195" t="f198" r="f196" b="f197"/>
            <a:pathLst>
              <a:path w="261823" h="11468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1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9"/>
                </a:cubicBezTo>
                <a:cubicBezTo>
                  <a:pt x="f86" y="f87"/>
                  <a:pt x="f88" y="f89"/>
                  <a:pt x="f90" y="f89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1" name="Forma libre: forma 297">
            <a:extLst>
              <a:ext uri="{FF2B5EF4-FFF2-40B4-BE49-F238E27FC236}">
                <a16:creationId xmlns:a16="http://schemas.microsoft.com/office/drawing/2014/main" id="{E0BA24DE-E10D-45B7-98A1-2443238933B1}"/>
              </a:ext>
            </a:extLst>
          </p:cNvPr>
          <p:cNvSpPr/>
          <p:nvPr/>
        </p:nvSpPr>
        <p:spPr>
          <a:xfrm>
            <a:off x="8319229" y="2516117"/>
            <a:ext cx="143588" cy="2334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3585"/>
              <a:gd name="f7" fmla="val 233449"/>
              <a:gd name="f8" fmla="val 72581"/>
              <a:gd name="f9" fmla="val 233407"/>
              <a:gd name="f10" fmla="val 64414"/>
              <a:gd name="f11" fmla="val 233805"/>
              <a:gd name="f12" fmla="val 55597"/>
              <a:gd name="f13" fmla="val 231347"/>
              <a:gd name="f14" fmla="val 46816"/>
              <a:gd name="f15" fmla="val 229035"/>
              <a:gd name="f16" fmla="val 13426"/>
              <a:gd name="f17" fmla="val 220290"/>
              <a:gd name="f18" fmla="val -13026"/>
              <a:gd name="f19" fmla="val 190224"/>
              <a:gd name="f20" fmla="val 6849"/>
              <a:gd name="f21" fmla="val 148234"/>
              <a:gd name="f22" fmla="val 15847"/>
              <a:gd name="f23" fmla="val 129227"/>
              <a:gd name="f24" fmla="val 25279"/>
              <a:gd name="f25" fmla="val 110472"/>
              <a:gd name="f26" fmla="val 34566"/>
              <a:gd name="f27" fmla="val 91645"/>
              <a:gd name="f28" fmla="val 45768"/>
              <a:gd name="f29" fmla="val 68988"/>
              <a:gd name="f30" fmla="val 56320"/>
              <a:gd name="f31" fmla="val 46114"/>
              <a:gd name="f32" fmla="val 58922"/>
              <a:gd name="f33" fmla="val 20493"/>
              <a:gd name="f34" fmla="val 58994"/>
              <a:gd name="f35" fmla="val 19807"/>
              <a:gd name="f36" fmla="val 59102"/>
              <a:gd name="f37" fmla="val 19084"/>
              <a:gd name="f38" fmla="val 59319"/>
              <a:gd name="f39" fmla="val 18433"/>
              <a:gd name="f40" fmla="val 61704"/>
              <a:gd name="f41" fmla="val 11351"/>
              <a:gd name="f42" fmla="val 61415"/>
              <a:gd name="f43" fmla="val 257"/>
              <a:gd name="f44" fmla="val 70196"/>
              <a:gd name="f45" fmla="val 4"/>
              <a:gd name="f46" fmla="val 79953"/>
              <a:gd name="f47" fmla="val -249"/>
              <a:gd name="f48" fmla="val 78688"/>
              <a:gd name="f49" fmla="val 11387"/>
              <a:gd name="f50" fmla="val 80567"/>
              <a:gd name="f51" fmla="val 18180"/>
              <a:gd name="f52" fmla="val 88192"/>
              <a:gd name="f53" fmla="val 45499"/>
              <a:gd name="f54" fmla="val 99394"/>
              <a:gd name="f55" fmla="val 71192"/>
              <a:gd name="f56" fmla="val 116992"/>
              <a:gd name="f57" fmla="val 93344"/>
              <a:gd name="f58" fmla="val 132495"/>
              <a:gd name="f59" fmla="val 112857"/>
              <a:gd name="f60" fmla="val 139143"/>
              <a:gd name="f61" fmla="val 135370"/>
              <a:gd name="f62" fmla="val 142829"/>
              <a:gd name="f63" fmla="val 159003"/>
              <a:gd name="f64" fmla="val 149045"/>
              <a:gd name="f65" fmla="val 198825"/>
              <a:gd name="f66" fmla="val 116161"/>
              <a:gd name="f67" fmla="val 233732"/>
              <a:gd name="f68" fmla="val 72617"/>
              <a:gd name="f69" fmla="+- 0 0 -90"/>
              <a:gd name="f70" fmla="*/ f3 1 143585"/>
              <a:gd name="f71" fmla="*/ f4 1 233449"/>
              <a:gd name="f72" fmla="val f5"/>
              <a:gd name="f73" fmla="val f6"/>
              <a:gd name="f74" fmla="val f7"/>
              <a:gd name="f75" fmla="*/ f69 f0 1"/>
              <a:gd name="f76" fmla="+- f74 0 f72"/>
              <a:gd name="f77" fmla="+- f73 0 f72"/>
              <a:gd name="f78" fmla="*/ f75 1 f2"/>
              <a:gd name="f79" fmla="*/ f77 1 143585"/>
              <a:gd name="f80" fmla="*/ f76 1 233449"/>
              <a:gd name="f81" fmla="*/ 72581 f77 1"/>
              <a:gd name="f82" fmla="*/ 233407 f76 1"/>
              <a:gd name="f83" fmla="*/ 46816 f77 1"/>
              <a:gd name="f84" fmla="*/ 229035 f76 1"/>
              <a:gd name="f85" fmla="*/ 6849 f77 1"/>
              <a:gd name="f86" fmla="*/ 148234 f76 1"/>
              <a:gd name="f87" fmla="*/ 34566 f77 1"/>
              <a:gd name="f88" fmla="*/ 91645 f76 1"/>
              <a:gd name="f89" fmla="*/ 58922 f77 1"/>
              <a:gd name="f90" fmla="*/ 20493 f76 1"/>
              <a:gd name="f91" fmla="*/ 59319 f77 1"/>
              <a:gd name="f92" fmla="*/ 18433 f76 1"/>
              <a:gd name="f93" fmla="*/ 70196 f77 1"/>
              <a:gd name="f94" fmla="*/ 4 f76 1"/>
              <a:gd name="f95" fmla="*/ 80567 f77 1"/>
              <a:gd name="f96" fmla="*/ 18180 f76 1"/>
              <a:gd name="f97" fmla="*/ 116992 f77 1"/>
              <a:gd name="f98" fmla="*/ 93344 f76 1"/>
              <a:gd name="f99" fmla="*/ 142829 f77 1"/>
              <a:gd name="f100" fmla="*/ 159003 f76 1"/>
              <a:gd name="f101" fmla="*/ 72617 f77 1"/>
              <a:gd name="f102" fmla="+- f78 0 f1"/>
              <a:gd name="f103" fmla="*/ f81 1 143585"/>
              <a:gd name="f104" fmla="*/ f82 1 233449"/>
              <a:gd name="f105" fmla="*/ f83 1 143585"/>
              <a:gd name="f106" fmla="*/ f84 1 233449"/>
              <a:gd name="f107" fmla="*/ f85 1 143585"/>
              <a:gd name="f108" fmla="*/ f86 1 233449"/>
              <a:gd name="f109" fmla="*/ f87 1 143585"/>
              <a:gd name="f110" fmla="*/ f88 1 233449"/>
              <a:gd name="f111" fmla="*/ f89 1 143585"/>
              <a:gd name="f112" fmla="*/ f90 1 233449"/>
              <a:gd name="f113" fmla="*/ f91 1 143585"/>
              <a:gd name="f114" fmla="*/ f92 1 233449"/>
              <a:gd name="f115" fmla="*/ f93 1 143585"/>
              <a:gd name="f116" fmla="*/ f94 1 233449"/>
              <a:gd name="f117" fmla="*/ f95 1 143585"/>
              <a:gd name="f118" fmla="*/ f96 1 233449"/>
              <a:gd name="f119" fmla="*/ f97 1 143585"/>
              <a:gd name="f120" fmla="*/ f98 1 233449"/>
              <a:gd name="f121" fmla="*/ f99 1 143585"/>
              <a:gd name="f122" fmla="*/ f100 1 233449"/>
              <a:gd name="f123" fmla="*/ f101 1 143585"/>
              <a:gd name="f124" fmla="*/ f72 1 f79"/>
              <a:gd name="f125" fmla="*/ f73 1 f79"/>
              <a:gd name="f126" fmla="*/ f72 1 f80"/>
              <a:gd name="f127" fmla="*/ f74 1 f80"/>
              <a:gd name="f128" fmla="*/ f103 1 f79"/>
              <a:gd name="f129" fmla="*/ f104 1 f80"/>
              <a:gd name="f130" fmla="*/ f105 1 f79"/>
              <a:gd name="f131" fmla="*/ f106 1 f80"/>
              <a:gd name="f132" fmla="*/ f107 1 f79"/>
              <a:gd name="f133" fmla="*/ f108 1 f80"/>
              <a:gd name="f134" fmla="*/ f109 1 f79"/>
              <a:gd name="f135" fmla="*/ f110 1 f80"/>
              <a:gd name="f136" fmla="*/ f111 1 f79"/>
              <a:gd name="f137" fmla="*/ f112 1 f80"/>
              <a:gd name="f138" fmla="*/ f113 1 f79"/>
              <a:gd name="f139" fmla="*/ f114 1 f80"/>
              <a:gd name="f140" fmla="*/ f115 1 f79"/>
              <a:gd name="f141" fmla="*/ f116 1 f80"/>
              <a:gd name="f142" fmla="*/ f117 1 f79"/>
              <a:gd name="f143" fmla="*/ f118 1 f80"/>
              <a:gd name="f144" fmla="*/ f119 1 f79"/>
              <a:gd name="f145" fmla="*/ f120 1 f80"/>
              <a:gd name="f146" fmla="*/ f121 1 f79"/>
              <a:gd name="f147" fmla="*/ f122 1 f80"/>
              <a:gd name="f148" fmla="*/ f123 1 f79"/>
              <a:gd name="f149" fmla="*/ f124 f70 1"/>
              <a:gd name="f150" fmla="*/ f125 f70 1"/>
              <a:gd name="f151" fmla="*/ f127 f71 1"/>
              <a:gd name="f152" fmla="*/ f126 f71 1"/>
              <a:gd name="f153" fmla="*/ f128 f70 1"/>
              <a:gd name="f154" fmla="*/ f129 f71 1"/>
              <a:gd name="f155" fmla="*/ f130 f70 1"/>
              <a:gd name="f156" fmla="*/ f131 f71 1"/>
              <a:gd name="f157" fmla="*/ f132 f70 1"/>
              <a:gd name="f158" fmla="*/ f133 f71 1"/>
              <a:gd name="f159" fmla="*/ f134 f70 1"/>
              <a:gd name="f160" fmla="*/ f135 f71 1"/>
              <a:gd name="f161" fmla="*/ f136 f70 1"/>
              <a:gd name="f162" fmla="*/ f137 f71 1"/>
              <a:gd name="f163" fmla="*/ f138 f70 1"/>
              <a:gd name="f164" fmla="*/ f139 f71 1"/>
              <a:gd name="f165" fmla="*/ f140 f70 1"/>
              <a:gd name="f166" fmla="*/ f141 f71 1"/>
              <a:gd name="f167" fmla="*/ f142 f70 1"/>
              <a:gd name="f168" fmla="*/ f143 f71 1"/>
              <a:gd name="f169" fmla="*/ f144 f70 1"/>
              <a:gd name="f170" fmla="*/ f145 f71 1"/>
              <a:gd name="f171" fmla="*/ f146 f70 1"/>
              <a:gd name="f172" fmla="*/ f147 f71 1"/>
              <a:gd name="f173" fmla="*/ f148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">
                <a:pos x="f153" y="f154"/>
              </a:cxn>
              <a:cxn ang="f102">
                <a:pos x="f155" y="f156"/>
              </a:cxn>
              <a:cxn ang="f102">
                <a:pos x="f157" y="f158"/>
              </a:cxn>
              <a:cxn ang="f102">
                <a:pos x="f159" y="f160"/>
              </a:cxn>
              <a:cxn ang="f102">
                <a:pos x="f161" y="f162"/>
              </a:cxn>
              <a:cxn ang="f102">
                <a:pos x="f163" y="f164"/>
              </a:cxn>
              <a:cxn ang="f102">
                <a:pos x="f165" y="f166"/>
              </a:cxn>
              <a:cxn ang="f102">
                <a:pos x="f167" y="f168"/>
              </a:cxn>
              <a:cxn ang="f102">
                <a:pos x="f169" y="f170"/>
              </a:cxn>
              <a:cxn ang="f102">
                <a:pos x="f171" y="f172"/>
              </a:cxn>
              <a:cxn ang="f102">
                <a:pos x="f173" y="f154"/>
              </a:cxn>
            </a:cxnLst>
            <a:rect l="f149" t="f152" r="f150" b="f151"/>
            <a:pathLst>
              <a:path w="143585" h="23344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9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2" name="Forma libre: forma 298">
            <a:extLst>
              <a:ext uri="{FF2B5EF4-FFF2-40B4-BE49-F238E27FC236}">
                <a16:creationId xmlns:a16="http://schemas.microsoft.com/office/drawing/2014/main" id="{0133921B-952D-4B37-BC26-DC633DDFB961}"/>
              </a:ext>
            </a:extLst>
          </p:cNvPr>
          <p:cNvSpPr/>
          <p:nvPr/>
        </p:nvSpPr>
        <p:spPr>
          <a:xfrm>
            <a:off x="8100184" y="884919"/>
            <a:ext cx="284945" cy="394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4945"/>
              <a:gd name="f7" fmla="val 39405"/>
              <a:gd name="f8" fmla="val 256862"/>
              <a:gd name="f9" fmla="val 249092"/>
              <a:gd name="f10" fmla="val 39225"/>
              <a:gd name="f11" fmla="val 241504"/>
              <a:gd name="f12" fmla="val 38394"/>
              <a:gd name="f13" fmla="val 234204"/>
              <a:gd name="f14" fmla="val 35611"/>
              <a:gd name="f15" fmla="val 222171"/>
              <a:gd name="f16" fmla="val 31022"/>
              <a:gd name="f17" fmla="val 210065"/>
              <a:gd name="f18" fmla="val 28926"/>
              <a:gd name="f19" fmla="val 197381"/>
              <a:gd name="f20" fmla="val 33443"/>
              <a:gd name="f21" fmla="val 194274"/>
              <a:gd name="f22" fmla="val 34563"/>
              <a:gd name="f23" fmla="val 189901"/>
              <a:gd name="f24" fmla="val 35105"/>
              <a:gd name="f25" fmla="val 187155"/>
              <a:gd name="f26" fmla="val 33768"/>
              <a:gd name="f27" fmla="val 159294"/>
              <a:gd name="f28" fmla="val 20109"/>
              <a:gd name="f29" fmla="val 131072"/>
              <a:gd name="f30" fmla="val 33262"/>
              <a:gd name="f31" fmla="val 103066"/>
              <a:gd name="f32" fmla="val 32612"/>
              <a:gd name="f33" fmla="val 93237"/>
              <a:gd name="f34" fmla="val 32395"/>
              <a:gd name="f35" fmla="val 82649"/>
              <a:gd name="f36" fmla="val 34310"/>
              <a:gd name="f37" fmla="val 74374"/>
              <a:gd name="f38" fmla="val 29396"/>
              <a:gd name="f39" fmla="val 55258"/>
              <a:gd name="f40" fmla="val 18049"/>
              <a:gd name="f41" fmla="val 35383"/>
              <a:gd name="f42" fmla="val 20723"/>
              <a:gd name="f43" fmla="val 15220"/>
              <a:gd name="f44" fmla="val 23108"/>
              <a:gd name="f45" fmla="val 11786"/>
              <a:gd name="f46" fmla="val 23506"/>
              <a:gd name="f47" fmla="val 8354"/>
              <a:gd name="f48" fmla="val 24264"/>
              <a:gd name="f49" fmla="val 4921"/>
              <a:gd name="f50" fmla="val 24553"/>
              <a:gd name="f51" fmla="val 2680"/>
              <a:gd name="f52" fmla="val 24734"/>
              <a:gd name="f53" fmla="val 1018"/>
              <a:gd name="f54" fmla="val 23397"/>
              <a:gd name="f55" fmla="val 259"/>
              <a:gd name="f56" fmla="val 21229"/>
              <a:gd name="f57" fmla="val -572"/>
              <a:gd name="f58" fmla="val 18844"/>
              <a:gd name="f59" fmla="val 693"/>
              <a:gd name="f60" fmla="val 16857"/>
              <a:gd name="f61" fmla="val 16170"/>
              <a:gd name="f62" fmla="val 23639"/>
              <a:gd name="f63" fmla="val 9196"/>
              <a:gd name="f64" fmla="val 44129"/>
              <a:gd name="f65" fmla="val -2621"/>
              <a:gd name="f66" fmla="val 67255"/>
              <a:gd name="f67" fmla="val 6305"/>
              <a:gd name="f68" fmla="val 79614"/>
              <a:gd name="f69" fmla="val 11075"/>
              <a:gd name="f70" fmla="val 91141"/>
              <a:gd name="f71" fmla="val 11545"/>
              <a:gd name="f72" fmla="val 103933"/>
              <a:gd name="f73" fmla="val 7750"/>
              <a:gd name="f74" fmla="val 126121"/>
              <a:gd name="f75" fmla="val 1137"/>
              <a:gd name="f76" fmla="val 149610"/>
              <a:gd name="f77" fmla="val 1318"/>
              <a:gd name="f78" fmla="val 172375"/>
              <a:gd name="f79" fmla="val 89"/>
              <a:gd name="f80" fmla="val 187625"/>
              <a:gd name="f81" fmla="val -742"/>
              <a:gd name="f82" fmla="val 203525"/>
              <a:gd name="f83" fmla="val 4570"/>
              <a:gd name="f84" fmla="val 219569"/>
              <a:gd name="f85" fmla="val 1752"/>
              <a:gd name="f86" fmla="val 223255"/>
              <a:gd name="f87" fmla="val 1101"/>
              <a:gd name="f88" fmla="val 227880"/>
              <a:gd name="f89" fmla="val 3197"/>
              <a:gd name="f90" fmla="val 231458"/>
              <a:gd name="f91" fmla="val 5185"/>
              <a:gd name="f92" fmla="val 240962"/>
              <a:gd name="f93" fmla="val 10460"/>
              <a:gd name="f94" fmla="val 251116"/>
              <a:gd name="f95" fmla="val 12014"/>
              <a:gd name="f96" fmla="val 261740"/>
              <a:gd name="f97" fmla="val 12303"/>
              <a:gd name="f98" fmla="val 265896"/>
              <a:gd name="f99" fmla="val 12412"/>
              <a:gd name="f100" fmla="val 270123"/>
              <a:gd name="f101" fmla="val 12954"/>
              <a:gd name="f102" fmla="val 274134"/>
              <a:gd name="f103" fmla="val 14074"/>
              <a:gd name="f104" fmla="val 280784"/>
              <a:gd name="f105" fmla="val 15917"/>
              <a:gd name="f106" fmla="val 285445"/>
              <a:gd name="f107" fmla="val 20217"/>
              <a:gd name="f108" fmla="val 284903"/>
              <a:gd name="f109" fmla="val 27589"/>
              <a:gd name="f110" fmla="val 284397"/>
              <a:gd name="f111" fmla="val 34057"/>
              <a:gd name="f112" fmla="val 279482"/>
              <a:gd name="f113" fmla="val 37273"/>
              <a:gd name="f114" fmla="val 273593"/>
              <a:gd name="f115" fmla="val 38213"/>
              <a:gd name="f116" fmla="val 268100"/>
              <a:gd name="f117" fmla="val 39080"/>
              <a:gd name="f118" fmla="val 262462"/>
              <a:gd name="f119" fmla="val 39044"/>
              <a:gd name="f120" fmla="val 256897"/>
              <a:gd name="f121" fmla="+- 0 0 -90"/>
              <a:gd name="f122" fmla="*/ f3 1 284945"/>
              <a:gd name="f123" fmla="*/ f4 1 39405"/>
              <a:gd name="f124" fmla="val f5"/>
              <a:gd name="f125" fmla="val f6"/>
              <a:gd name="f126" fmla="val f7"/>
              <a:gd name="f127" fmla="*/ f121 f0 1"/>
              <a:gd name="f128" fmla="+- f126 0 f124"/>
              <a:gd name="f129" fmla="+- f125 0 f124"/>
              <a:gd name="f130" fmla="*/ f127 1 f2"/>
              <a:gd name="f131" fmla="*/ f129 1 284945"/>
              <a:gd name="f132" fmla="*/ f128 1 39405"/>
              <a:gd name="f133" fmla="*/ 256862 f129 1"/>
              <a:gd name="f134" fmla="*/ 39405 f128 1"/>
              <a:gd name="f135" fmla="*/ 234204 f129 1"/>
              <a:gd name="f136" fmla="*/ 35611 f128 1"/>
              <a:gd name="f137" fmla="*/ 197381 f129 1"/>
              <a:gd name="f138" fmla="*/ 33443 f128 1"/>
              <a:gd name="f139" fmla="*/ 187155 f129 1"/>
              <a:gd name="f140" fmla="*/ 33768 f128 1"/>
              <a:gd name="f141" fmla="*/ 103066 f129 1"/>
              <a:gd name="f142" fmla="*/ 32612 f128 1"/>
              <a:gd name="f143" fmla="*/ 74374 f129 1"/>
              <a:gd name="f144" fmla="*/ 29396 f128 1"/>
              <a:gd name="f145" fmla="*/ 15220 f129 1"/>
              <a:gd name="f146" fmla="*/ 23108 f128 1"/>
              <a:gd name="f147" fmla="*/ 4921 f129 1"/>
              <a:gd name="f148" fmla="*/ 24553 f128 1"/>
              <a:gd name="f149" fmla="*/ 259 f129 1"/>
              <a:gd name="f150" fmla="*/ 21229 f128 1"/>
              <a:gd name="f151" fmla="*/ 2680 f129 1"/>
              <a:gd name="f152" fmla="*/ 16170 f128 1"/>
              <a:gd name="f153" fmla="*/ 67255 f129 1"/>
              <a:gd name="f154" fmla="*/ 6305 f128 1"/>
              <a:gd name="f155" fmla="*/ 103933 f129 1"/>
              <a:gd name="f156" fmla="*/ 7750 f128 1"/>
              <a:gd name="f157" fmla="*/ 172375 f129 1"/>
              <a:gd name="f158" fmla="*/ 89 f128 1"/>
              <a:gd name="f159" fmla="*/ 219569 f129 1"/>
              <a:gd name="f160" fmla="*/ 1752 f128 1"/>
              <a:gd name="f161" fmla="*/ 231458 f129 1"/>
              <a:gd name="f162" fmla="*/ 5185 f128 1"/>
              <a:gd name="f163" fmla="*/ 261740 f129 1"/>
              <a:gd name="f164" fmla="*/ 12303 f128 1"/>
              <a:gd name="f165" fmla="*/ 274134 f129 1"/>
              <a:gd name="f166" fmla="*/ 14074 f128 1"/>
              <a:gd name="f167" fmla="*/ 284903 f129 1"/>
              <a:gd name="f168" fmla="*/ 27589 f128 1"/>
              <a:gd name="f169" fmla="*/ 273593 f129 1"/>
              <a:gd name="f170" fmla="*/ 38213 f128 1"/>
              <a:gd name="f171" fmla="*/ 256897 f129 1"/>
              <a:gd name="f172" fmla="+- f130 0 f1"/>
              <a:gd name="f173" fmla="*/ f133 1 284945"/>
              <a:gd name="f174" fmla="*/ f134 1 39405"/>
              <a:gd name="f175" fmla="*/ f135 1 284945"/>
              <a:gd name="f176" fmla="*/ f136 1 39405"/>
              <a:gd name="f177" fmla="*/ f137 1 284945"/>
              <a:gd name="f178" fmla="*/ f138 1 39405"/>
              <a:gd name="f179" fmla="*/ f139 1 284945"/>
              <a:gd name="f180" fmla="*/ f140 1 39405"/>
              <a:gd name="f181" fmla="*/ f141 1 284945"/>
              <a:gd name="f182" fmla="*/ f142 1 39405"/>
              <a:gd name="f183" fmla="*/ f143 1 284945"/>
              <a:gd name="f184" fmla="*/ f144 1 39405"/>
              <a:gd name="f185" fmla="*/ f145 1 284945"/>
              <a:gd name="f186" fmla="*/ f146 1 39405"/>
              <a:gd name="f187" fmla="*/ f147 1 284945"/>
              <a:gd name="f188" fmla="*/ f148 1 39405"/>
              <a:gd name="f189" fmla="*/ f149 1 284945"/>
              <a:gd name="f190" fmla="*/ f150 1 39405"/>
              <a:gd name="f191" fmla="*/ f151 1 284945"/>
              <a:gd name="f192" fmla="*/ f152 1 39405"/>
              <a:gd name="f193" fmla="*/ f153 1 284945"/>
              <a:gd name="f194" fmla="*/ f154 1 39405"/>
              <a:gd name="f195" fmla="*/ f155 1 284945"/>
              <a:gd name="f196" fmla="*/ f156 1 39405"/>
              <a:gd name="f197" fmla="*/ f157 1 284945"/>
              <a:gd name="f198" fmla="*/ f158 1 39405"/>
              <a:gd name="f199" fmla="*/ f159 1 284945"/>
              <a:gd name="f200" fmla="*/ f160 1 39405"/>
              <a:gd name="f201" fmla="*/ f161 1 284945"/>
              <a:gd name="f202" fmla="*/ f162 1 39405"/>
              <a:gd name="f203" fmla="*/ f163 1 284945"/>
              <a:gd name="f204" fmla="*/ f164 1 39405"/>
              <a:gd name="f205" fmla="*/ f165 1 284945"/>
              <a:gd name="f206" fmla="*/ f166 1 39405"/>
              <a:gd name="f207" fmla="*/ f167 1 284945"/>
              <a:gd name="f208" fmla="*/ f168 1 39405"/>
              <a:gd name="f209" fmla="*/ f169 1 284945"/>
              <a:gd name="f210" fmla="*/ f170 1 39405"/>
              <a:gd name="f211" fmla="*/ f171 1 284945"/>
              <a:gd name="f212" fmla="*/ f124 1 f131"/>
              <a:gd name="f213" fmla="*/ f125 1 f131"/>
              <a:gd name="f214" fmla="*/ f124 1 f132"/>
              <a:gd name="f215" fmla="*/ f126 1 f132"/>
              <a:gd name="f216" fmla="*/ f173 1 f131"/>
              <a:gd name="f217" fmla="*/ f174 1 f132"/>
              <a:gd name="f218" fmla="*/ f175 1 f131"/>
              <a:gd name="f219" fmla="*/ f176 1 f132"/>
              <a:gd name="f220" fmla="*/ f177 1 f131"/>
              <a:gd name="f221" fmla="*/ f178 1 f132"/>
              <a:gd name="f222" fmla="*/ f179 1 f131"/>
              <a:gd name="f223" fmla="*/ f180 1 f132"/>
              <a:gd name="f224" fmla="*/ f181 1 f131"/>
              <a:gd name="f225" fmla="*/ f182 1 f132"/>
              <a:gd name="f226" fmla="*/ f183 1 f131"/>
              <a:gd name="f227" fmla="*/ f184 1 f132"/>
              <a:gd name="f228" fmla="*/ f185 1 f131"/>
              <a:gd name="f229" fmla="*/ f186 1 f132"/>
              <a:gd name="f230" fmla="*/ f187 1 f131"/>
              <a:gd name="f231" fmla="*/ f188 1 f132"/>
              <a:gd name="f232" fmla="*/ f189 1 f131"/>
              <a:gd name="f233" fmla="*/ f190 1 f132"/>
              <a:gd name="f234" fmla="*/ f191 1 f131"/>
              <a:gd name="f235" fmla="*/ f192 1 f132"/>
              <a:gd name="f236" fmla="*/ f193 1 f131"/>
              <a:gd name="f237" fmla="*/ f194 1 f132"/>
              <a:gd name="f238" fmla="*/ f195 1 f131"/>
              <a:gd name="f239" fmla="*/ f196 1 f132"/>
              <a:gd name="f240" fmla="*/ f197 1 f131"/>
              <a:gd name="f241" fmla="*/ f198 1 f132"/>
              <a:gd name="f242" fmla="*/ f199 1 f131"/>
              <a:gd name="f243" fmla="*/ f200 1 f132"/>
              <a:gd name="f244" fmla="*/ f201 1 f131"/>
              <a:gd name="f245" fmla="*/ f202 1 f132"/>
              <a:gd name="f246" fmla="*/ f203 1 f131"/>
              <a:gd name="f247" fmla="*/ f204 1 f132"/>
              <a:gd name="f248" fmla="*/ f205 1 f131"/>
              <a:gd name="f249" fmla="*/ f206 1 f132"/>
              <a:gd name="f250" fmla="*/ f207 1 f131"/>
              <a:gd name="f251" fmla="*/ f208 1 f132"/>
              <a:gd name="f252" fmla="*/ f209 1 f131"/>
              <a:gd name="f253" fmla="*/ f210 1 f132"/>
              <a:gd name="f254" fmla="*/ f211 1 f131"/>
              <a:gd name="f255" fmla="*/ f212 f122 1"/>
              <a:gd name="f256" fmla="*/ f213 f122 1"/>
              <a:gd name="f257" fmla="*/ f215 f123 1"/>
              <a:gd name="f258" fmla="*/ f214 f123 1"/>
              <a:gd name="f259" fmla="*/ f216 f122 1"/>
              <a:gd name="f260" fmla="*/ f217 f123 1"/>
              <a:gd name="f261" fmla="*/ f218 f122 1"/>
              <a:gd name="f262" fmla="*/ f219 f123 1"/>
              <a:gd name="f263" fmla="*/ f220 f122 1"/>
              <a:gd name="f264" fmla="*/ f221 f123 1"/>
              <a:gd name="f265" fmla="*/ f222 f122 1"/>
              <a:gd name="f266" fmla="*/ f223 f123 1"/>
              <a:gd name="f267" fmla="*/ f224 f122 1"/>
              <a:gd name="f268" fmla="*/ f225 f123 1"/>
              <a:gd name="f269" fmla="*/ f226 f122 1"/>
              <a:gd name="f270" fmla="*/ f227 f123 1"/>
              <a:gd name="f271" fmla="*/ f228 f122 1"/>
              <a:gd name="f272" fmla="*/ f229 f123 1"/>
              <a:gd name="f273" fmla="*/ f230 f122 1"/>
              <a:gd name="f274" fmla="*/ f231 f123 1"/>
              <a:gd name="f275" fmla="*/ f232 f122 1"/>
              <a:gd name="f276" fmla="*/ f233 f123 1"/>
              <a:gd name="f277" fmla="*/ f234 f122 1"/>
              <a:gd name="f278" fmla="*/ f235 f123 1"/>
              <a:gd name="f279" fmla="*/ f236 f122 1"/>
              <a:gd name="f280" fmla="*/ f237 f123 1"/>
              <a:gd name="f281" fmla="*/ f238 f122 1"/>
              <a:gd name="f282" fmla="*/ f239 f123 1"/>
              <a:gd name="f283" fmla="*/ f240 f122 1"/>
              <a:gd name="f284" fmla="*/ f241 f123 1"/>
              <a:gd name="f285" fmla="*/ f242 f122 1"/>
              <a:gd name="f286" fmla="*/ f243 f123 1"/>
              <a:gd name="f287" fmla="*/ f244 f122 1"/>
              <a:gd name="f288" fmla="*/ f245 f123 1"/>
              <a:gd name="f289" fmla="*/ f246 f122 1"/>
              <a:gd name="f290" fmla="*/ f247 f123 1"/>
              <a:gd name="f291" fmla="*/ f248 f122 1"/>
              <a:gd name="f292" fmla="*/ f249 f123 1"/>
              <a:gd name="f293" fmla="*/ f250 f122 1"/>
              <a:gd name="f294" fmla="*/ f251 f123 1"/>
              <a:gd name="f295" fmla="*/ f252 f122 1"/>
              <a:gd name="f296" fmla="*/ f253 f123 1"/>
              <a:gd name="f297" fmla="*/ f254 f1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2">
                <a:pos x="f259" y="f260"/>
              </a:cxn>
              <a:cxn ang="f172">
                <a:pos x="f261" y="f262"/>
              </a:cxn>
              <a:cxn ang="f172">
                <a:pos x="f263" y="f264"/>
              </a:cxn>
              <a:cxn ang="f172">
                <a:pos x="f265" y="f266"/>
              </a:cxn>
              <a:cxn ang="f172">
                <a:pos x="f267" y="f268"/>
              </a:cxn>
              <a:cxn ang="f172">
                <a:pos x="f269" y="f270"/>
              </a:cxn>
              <a:cxn ang="f172">
                <a:pos x="f271" y="f272"/>
              </a:cxn>
              <a:cxn ang="f172">
                <a:pos x="f273" y="f274"/>
              </a:cxn>
              <a:cxn ang="f172">
                <a:pos x="f275" y="f276"/>
              </a:cxn>
              <a:cxn ang="f172">
                <a:pos x="f277" y="f278"/>
              </a:cxn>
              <a:cxn ang="f172">
                <a:pos x="f279" y="f280"/>
              </a:cxn>
              <a:cxn ang="f172">
                <a:pos x="f281" y="f282"/>
              </a:cxn>
              <a:cxn ang="f172">
                <a:pos x="f283" y="f284"/>
              </a:cxn>
              <a:cxn ang="f172">
                <a:pos x="f285" y="f286"/>
              </a:cxn>
              <a:cxn ang="f172">
                <a:pos x="f287" y="f288"/>
              </a:cxn>
              <a:cxn ang="f172">
                <a:pos x="f289" y="f290"/>
              </a:cxn>
              <a:cxn ang="f172">
                <a:pos x="f291" y="f292"/>
              </a:cxn>
              <a:cxn ang="f172">
                <a:pos x="f293" y="f294"/>
              </a:cxn>
              <a:cxn ang="f172">
                <a:pos x="f295" y="f296"/>
              </a:cxn>
              <a:cxn ang="f172">
                <a:pos x="f297" y="f260"/>
              </a:cxn>
            </a:cxnLst>
            <a:rect l="f255" t="f258" r="f256" b="f257"/>
            <a:pathLst>
              <a:path w="284945" h="39405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51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7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3" name="Forma libre: forma 299">
            <a:extLst>
              <a:ext uri="{FF2B5EF4-FFF2-40B4-BE49-F238E27FC236}">
                <a16:creationId xmlns:a16="http://schemas.microsoft.com/office/drawing/2014/main" id="{13E61A70-5962-47C4-8778-B988ECA0FDDA}"/>
              </a:ext>
            </a:extLst>
          </p:cNvPr>
          <p:cNvSpPr/>
          <p:nvPr/>
        </p:nvSpPr>
        <p:spPr>
          <a:xfrm>
            <a:off x="8122340" y="770674"/>
            <a:ext cx="300746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743"/>
              <a:gd name="f7" fmla="val 38102"/>
              <a:gd name="f8" fmla="val 36"/>
              <a:gd name="f9" fmla="val 14997"/>
              <a:gd name="f10" fmla="val 3252"/>
              <a:gd name="f11" fmla="val 7914"/>
              <a:gd name="f12" fmla="val 9323"/>
              <a:gd name="f13" fmla="val 8240"/>
              <a:gd name="f14" fmla="val 14635"/>
              <a:gd name="f15" fmla="val 8095"/>
              <a:gd name="f16" fmla="val 31366"/>
              <a:gd name="f17" fmla="val 7661"/>
              <a:gd name="f18" fmla="val 48134"/>
              <a:gd name="f19" fmla="val 6397"/>
              <a:gd name="f20" fmla="val 64720"/>
              <a:gd name="f21" fmla="val 10697"/>
              <a:gd name="f22" fmla="val 77150"/>
              <a:gd name="f23" fmla="val 13913"/>
              <a:gd name="f24" fmla="val 89581"/>
              <a:gd name="f25" fmla="val 13660"/>
              <a:gd name="f26" fmla="val 101796"/>
              <a:gd name="f27" fmla="val 8745"/>
              <a:gd name="f28" fmla="val 113215"/>
              <a:gd name="f29" fmla="val 4192"/>
              <a:gd name="f30" fmla="val 124489"/>
              <a:gd name="f31" fmla="val 3361"/>
              <a:gd name="f32" fmla="val 136197"/>
              <a:gd name="f33" fmla="val 9287"/>
              <a:gd name="f34" fmla="val 146641"/>
              <a:gd name="f35" fmla="val 14599"/>
              <a:gd name="f36" fmla="val 158023"/>
              <a:gd name="f37" fmla="val 14274"/>
              <a:gd name="f38" fmla="val 168720"/>
              <a:gd name="f39" fmla="val 179380"/>
              <a:gd name="f40" fmla="val 4301"/>
              <a:gd name="f41" fmla="val 189787"/>
              <a:gd name="f42" fmla="val 4409"/>
              <a:gd name="f43" fmla="val 201314"/>
              <a:gd name="f44" fmla="val 6541"/>
              <a:gd name="f45" fmla="val 225814"/>
              <a:gd name="f46" fmla="val 11094"/>
              <a:gd name="f47" fmla="val 250026"/>
              <a:gd name="f48" fmla="val 5276"/>
              <a:gd name="f49" fmla="val 274164"/>
              <a:gd name="f50" fmla="val 1627"/>
              <a:gd name="f51" fmla="val 279693"/>
              <a:gd name="f52" fmla="val 796"/>
              <a:gd name="f53" fmla="val 285150"/>
              <a:gd name="f54" fmla="val -758"/>
              <a:gd name="f55" fmla="val 290751"/>
              <a:gd name="f56" fmla="val 434"/>
              <a:gd name="f57" fmla="val 295918"/>
              <a:gd name="f58" fmla="val 1554"/>
              <a:gd name="f59" fmla="val 299749"/>
              <a:gd name="f60" fmla="val 4481"/>
              <a:gd name="f61" fmla="val 300580"/>
              <a:gd name="f62" fmla="val 9974"/>
              <a:gd name="f63" fmla="val 301411"/>
              <a:gd name="f64" fmla="val 15394"/>
              <a:gd name="f65" fmla="val 299026"/>
              <a:gd name="f66" fmla="val 19875"/>
              <a:gd name="f67" fmla="val 294292"/>
              <a:gd name="f68" fmla="val 22116"/>
              <a:gd name="f69" fmla="val 289956"/>
              <a:gd name="f70" fmla="val 24176"/>
              <a:gd name="f71" fmla="val 285078"/>
              <a:gd name="f72" fmla="val 25982"/>
              <a:gd name="f73" fmla="val 280380"/>
              <a:gd name="f74" fmla="val 26163"/>
              <a:gd name="f75" fmla="val 252447"/>
              <a:gd name="f76" fmla="val 27175"/>
              <a:gd name="f77" fmla="val 224839"/>
              <a:gd name="f78" fmla="val 33607"/>
              <a:gd name="f79" fmla="val 196689"/>
              <a:gd name="f80" fmla="val 31005"/>
              <a:gd name="f81" fmla="val 188269"/>
              <a:gd name="f82" fmla="val 30210"/>
              <a:gd name="f83" fmla="val 179886"/>
              <a:gd name="f84" fmla="val 171936"/>
              <a:gd name="f85" fmla="val 34185"/>
              <a:gd name="f86" fmla="val 157445"/>
              <a:gd name="f87" fmla="val 39931"/>
              <a:gd name="f88" fmla="val 142991"/>
              <a:gd name="f89" fmla="val 39389"/>
              <a:gd name="f90" fmla="val 129295"/>
              <a:gd name="f91" fmla="val 32342"/>
              <a:gd name="f92" fmla="val 119864"/>
              <a:gd name="f93" fmla="val 27464"/>
              <a:gd name="f94" fmla="val 110974"/>
              <a:gd name="f95" fmla="val 27319"/>
              <a:gd name="f96" fmla="val 101073"/>
              <a:gd name="f97" fmla="val 30391"/>
              <a:gd name="f98" fmla="val 90919"/>
              <a:gd name="f99" fmla="val 33535"/>
              <a:gd name="f100" fmla="val 80114"/>
              <a:gd name="f101" fmla="val 34330"/>
              <a:gd name="f102" fmla="val 70176"/>
              <a:gd name="f103" fmla="val 29885"/>
              <a:gd name="f104" fmla="val 50518"/>
              <a:gd name="f105" fmla="val 21104"/>
              <a:gd name="f106" fmla="val 29921"/>
              <a:gd name="f107" fmla="val 18755"/>
              <a:gd name="f108" fmla="val 18719"/>
              <a:gd name="f109" fmla="val 6035"/>
              <a:gd name="f110" fmla="val 3071"/>
              <a:gd name="f111" fmla="+- 0 0 -90"/>
              <a:gd name="f112" fmla="*/ f3 1 300743"/>
              <a:gd name="f113" fmla="*/ f4 1 38102"/>
              <a:gd name="f114" fmla="val f5"/>
              <a:gd name="f115" fmla="val f6"/>
              <a:gd name="f116" fmla="val f7"/>
              <a:gd name="f117" fmla="*/ f111 f0 1"/>
              <a:gd name="f118" fmla="+- f116 0 f114"/>
              <a:gd name="f119" fmla="+- f115 0 f114"/>
              <a:gd name="f120" fmla="*/ f117 1 f2"/>
              <a:gd name="f121" fmla="*/ f119 1 300743"/>
              <a:gd name="f122" fmla="*/ f118 1 38102"/>
              <a:gd name="f123" fmla="*/ 36 f119 1"/>
              <a:gd name="f124" fmla="*/ 14997 f118 1"/>
              <a:gd name="f125" fmla="*/ 14635 f119 1"/>
              <a:gd name="f126" fmla="*/ 8095 f118 1"/>
              <a:gd name="f127" fmla="*/ 64720 f119 1"/>
              <a:gd name="f128" fmla="*/ 10697 f118 1"/>
              <a:gd name="f129" fmla="*/ 101796 f119 1"/>
              <a:gd name="f130" fmla="*/ 8745 f118 1"/>
              <a:gd name="f131" fmla="*/ 136197 f119 1"/>
              <a:gd name="f132" fmla="*/ 9287 f118 1"/>
              <a:gd name="f133" fmla="*/ 168720 f119 1"/>
              <a:gd name="f134" fmla="*/ 201314 f119 1"/>
              <a:gd name="f135" fmla="*/ 6541 f118 1"/>
              <a:gd name="f136" fmla="*/ 274164 f119 1"/>
              <a:gd name="f137" fmla="*/ 1627 f118 1"/>
              <a:gd name="f138" fmla="*/ 290751 f119 1"/>
              <a:gd name="f139" fmla="*/ 434 f118 1"/>
              <a:gd name="f140" fmla="*/ 300580 f119 1"/>
              <a:gd name="f141" fmla="*/ 9974 f118 1"/>
              <a:gd name="f142" fmla="*/ 294292 f119 1"/>
              <a:gd name="f143" fmla="*/ 22116 f118 1"/>
              <a:gd name="f144" fmla="*/ 280380 f119 1"/>
              <a:gd name="f145" fmla="*/ 26163 f118 1"/>
              <a:gd name="f146" fmla="*/ 196689 f119 1"/>
              <a:gd name="f147" fmla="*/ 31005 f118 1"/>
              <a:gd name="f148" fmla="*/ 171936 f119 1"/>
              <a:gd name="f149" fmla="*/ 34185 f118 1"/>
              <a:gd name="f150" fmla="*/ 129295 f119 1"/>
              <a:gd name="f151" fmla="*/ 32342 f118 1"/>
              <a:gd name="f152" fmla="*/ 101073 f119 1"/>
              <a:gd name="f153" fmla="*/ 30391 f118 1"/>
              <a:gd name="f154" fmla="*/ 70176 f119 1"/>
              <a:gd name="f155" fmla="*/ 29885 f118 1"/>
              <a:gd name="f156" fmla="*/ 8745 f119 1"/>
              <a:gd name="f157" fmla="*/ 18719 f118 1"/>
              <a:gd name="f158" fmla="*/ 0 f119 1"/>
              <a:gd name="f159" fmla="+- f120 0 f1"/>
              <a:gd name="f160" fmla="*/ f123 1 300743"/>
              <a:gd name="f161" fmla="*/ f124 1 38102"/>
              <a:gd name="f162" fmla="*/ f125 1 300743"/>
              <a:gd name="f163" fmla="*/ f126 1 38102"/>
              <a:gd name="f164" fmla="*/ f127 1 300743"/>
              <a:gd name="f165" fmla="*/ f128 1 38102"/>
              <a:gd name="f166" fmla="*/ f129 1 300743"/>
              <a:gd name="f167" fmla="*/ f130 1 38102"/>
              <a:gd name="f168" fmla="*/ f131 1 300743"/>
              <a:gd name="f169" fmla="*/ f132 1 38102"/>
              <a:gd name="f170" fmla="*/ f133 1 300743"/>
              <a:gd name="f171" fmla="*/ f134 1 300743"/>
              <a:gd name="f172" fmla="*/ f135 1 38102"/>
              <a:gd name="f173" fmla="*/ f136 1 300743"/>
              <a:gd name="f174" fmla="*/ f137 1 38102"/>
              <a:gd name="f175" fmla="*/ f138 1 300743"/>
              <a:gd name="f176" fmla="*/ f139 1 38102"/>
              <a:gd name="f177" fmla="*/ f140 1 300743"/>
              <a:gd name="f178" fmla="*/ f141 1 38102"/>
              <a:gd name="f179" fmla="*/ f142 1 300743"/>
              <a:gd name="f180" fmla="*/ f143 1 38102"/>
              <a:gd name="f181" fmla="*/ f144 1 300743"/>
              <a:gd name="f182" fmla="*/ f145 1 38102"/>
              <a:gd name="f183" fmla="*/ f146 1 300743"/>
              <a:gd name="f184" fmla="*/ f147 1 38102"/>
              <a:gd name="f185" fmla="*/ f148 1 300743"/>
              <a:gd name="f186" fmla="*/ f149 1 38102"/>
              <a:gd name="f187" fmla="*/ f150 1 300743"/>
              <a:gd name="f188" fmla="*/ f151 1 38102"/>
              <a:gd name="f189" fmla="*/ f152 1 300743"/>
              <a:gd name="f190" fmla="*/ f153 1 38102"/>
              <a:gd name="f191" fmla="*/ f154 1 300743"/>
              <a:gd name="f192" fmla="*/ f155 1 38102"/>
              <a:gd name="f193" fmla="*/ f156 1 300743"/>
              <a:gd name="f194" fmla="*/ f157 1 38102"/>
              <a:gd name="f195" fmla="*/ f158 1 300743"/>
              <a:gd name="f196" fmla="*/ f114 1 f121"/>
              <a:gd name="f197" fmla="*/ f115 1 f121"/>
              <a:gd name="f198" fmla="*/ f114 1 f122"/>
              <a:gd name="f199" fmla="*/ f116 1 f122"/>
              <a:gd name="f200" fmla="*/ f160 1 f121"/>
              <a:gd name="f201" fmla="*/ f161 1 f122"/>
              <a:gd name="f202" fmla="*/ f162 1 f121"/>
              <a:gd name="f203" fmla="*/ f163 1 f122"/>
              <a:gd name="f204" fmla="*/ f164 1 f121"/>
              <a:gd name="f205" fmla="*/ f165 1 f122"/>
              <a:gd name="f206" fmla="*/ f166 1 f121"/>
              <a:gd name="f207" fmla="*/ f167 1 f122"/>
              <a:gd name="f208" fmla="*/ f168 1 f121"/>
              <a:gd name="f209" fmla="*/ f169 1 f122"/>
              <a:gd name="f210" fmla="*/ f170 1 f121"/>
              <a:gd name="f211" fmla="*/ f171 1 f121"/>
              <a:gd name="f212" fmla="*/ f172 1 f122"/>
              <a:gd name="f213" fmla="*/ f173 1 f121"/>
              <a:gd name="f214" fmla="*/ f174 1 f122"/>
              <a:gd name="f215" fmla="*/ f175 1 f121"/>
              <a:gd name="f216" fmla="*/ f176 1 f122"/>
              <a:gd name="f217" fmla="*/ f177 1 f121"/>
              <a:gd name="f218" fmla="*/ f178 1 f122"/>
              <a:gd name="f219" fmla="*/ f179 1 f121"/>
              <a:gd name="f220" fmla="*/ f180 1 f122"/>
              <a:gd name="f221" fmla="*/ f181 1 f121"/>
              <a:gd name="f222" fmla="*/ f182 1 f122"/>
              <a:gd name="f223" fmla="*/ f183 1 f121"/>
              <a:gd name="f224" fmla="*/ f184 1 f122"/>
              <a:gd name="f225" fmla="*/ f185 1 f121"/>
              <a:gd name="f226" fmla="*/ f186 1 f122"/>
              <a:gd name="f227" fmla="*/ f187 1 f121"/>
              <a:gd name="f228" fmla="*/ f188 1 f122"/>
              <a:gd name="f229" fmla="*/ f189 1 f121"/>
              <a:gd name="f230" fmla="*/ f190 1 f122"/>
              <a:gd name="f231" fmla="*/ f191 1 f121"/>
              <a:gd name="f232" fmla="*/ f192 1 f122"/>
              <a:gd name="f233" fmla="*/ f193 1 f121"/>
              <a:gd name="f234" fmla="*/ f194 1 f122"/>
              <a:gd name="f235" fmla="*/ f195 1 f121"/>
              <a:gd name="f236" fmla="*/ f196 f112 1"/>
              <a:gd name="f237" fmla="*/ f197 f112 1"/>
              <a:gd name="f238" fmla="*/ f199 f113 1"/>
              <a:gd name="f239" fmla="*/ f198 f113 1"/>
              <a:gd name="f240" fmla="*/ f200 f112 1"/>
              <a:gd name="f241" fmla="*/ f201 f113 1"/>
              <a:gd name="f242" fmla="*/ f202 f112 1"/>
              <a:gd name="f243" fmla="*/ f203 f113 1"/>
              <a:gd name="f244" fmla="*/ f204 f112 1"/>
              <a:gd name="f245" fmla="*/ f205 f113 1"/>
              <a:gd name="f246" fmla="*/ f206 f112 1"/>
              <a:gd name="f247" fmla="*/ f207 f113 1"/>
              <a:gd name="f248" fmla="*/ f208 f112 1"/>
              <a:gd name="f249" fmla="*/ f209 f113 1"/>
              <a:gd name="f250" fmla="*/ f210 f112 1"/>
              <a:gd name="f251" fmla="*/ f211 f112 1"/>
              <a:gd name="f252" fmla="*/ f212 f113 1"/>
              <a:gd name="f253" fmla="*/ f213 f112 1"/>
              <a:gd name="f254" fmla="*/ f214 f113 1"/>
              <a:gd name="f255" fmla="*/ f215 f112 1"/>
              <a:gd name="f256" fmla="*/ f216 f113 1"/>
              <a:gd name="f257" fmla="*/ f217 f112 1"/>
              <a:gd name="f258" fmla="*/ f218 f113 1"/>
              <a:gd name="f259" fmla="*/ f219 f112 1"/>
              <a:gd name="f260" fmla="*/ f220 f113 1"/>
              <a:gd name="f261" fmla="*/ f221 f112 1"/>
              <a:gd name="f262" fmla="*/ f222 f113 1"/>
              <a:gd name="f263" fmla="*/ f223 f112 1"/>
              <a:gd name="f264" fmla="*/ f224 f113 1"/>
              <a:gd name="f265" fmla="*/ f225 f112 1"/>
              <a:gd name="f266" fmla="*/ f226 f113 1"/>
              <a:gd name="f267" fmla="*/ f227 f112 1"/>
              <a:gd name="f268" fmla="*/ f228 f113 1"/>
              <a:gd name="f269" fmla="*/ f229 f112 1"/>
              <a:gd name="f270" fmla="*/ f230 f113 1"/>
              <a:gd name="f271" fmla="*/ f231 f112 1"/>
              <a:gd name="f272" fmla="*/ f232 f113 1"/>
              <a:gd name="f273" fmla="*/ f233 f112 1"/>
              <a:gd name="f274" fmla="*/ f234 f113 1"/>
              <a:gd name="f275" fmla="*/ f235 f1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9">
                <a:pos x="f240" y="f241"/>
              </a:cxn>
              <a:cxn ang="f159">
                <a:pos x="f242" y="f243"/>
              </a:cxn>
              <a:cxn ang="f159">
                <a:pos x="f244" y="f245"/>
              </a:cxn>
              <a:cxn ang="f159">
                <a:pos x="f246" y="f247"/>
              </a:cxn>
              <a:cxn ang="f159">
                <a:pos x="f248" y="f249"/>
              </a:cxn>
              <a:cxn ang="f159">
                <a:pos x="f250" y="f249"/>
              </a:cxn>
              <a:cxn ang="f159">
                <a:pos x="f251" y="f252"/>
              </a:cxn>
              <a:cxn ang="f159">
                <a:pos x="f253" y="f254"/>
              </a:cxn>
              <a:cxn ang="f159">
                <a:pos x="f255" y="f256"/>
              </a:cxn>
              <a:cxn ang="f159">
                <a:pos x="f257" y="f258"/>
              </a:cxn>
              <a:cxn ang="f159">
                <a:pos x="f259" y="f260"/>
              </a:cxn>
              <a:cxn ang="f159">
                <a:pos x="f261" y="f262"/>
              </a:cxn>
              <a:cxn ang="f159">
                <a:pos x="f263" y="f264"/>
              </a:cxn>
              <a:cxn ang="f159">
                <a:pos x="f265" y="f266"/>
              </a:cxn>
              <a:cxn ang="f159">
                <a:pos x="f267" y="f268"/>
              </a:cxn>
              <a:cxn ang="f159">
                <a:pos x="f269" y="f270"/>
              </a:cxn>
              <a:cxn ang="f159">
                <a:pos x="f271" y="f272"/>
              </a:cxn>
              <a:cxn ang="f159">
                <a:pos x="f273" y="f274"/>
              </a:cxn>
              <a:cxn ang="f159">
                <a:pos x="f275" y="f241"/>
              </a:cxn>
            </a:cxnLst>
            <a:rect l="f236" t="f239" r="f237" b="f238"/>
            <a:pathLst>
              <a:path w="300743" h="3810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3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0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109" y="f108"/>
                  <a:pt x="f110" y="f108"/>
                  <a:pt x="f5" y="f9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4" name="Forma libre: forma 300">
            <a:extLst>
              <a:ext uri="{FF2B5EF4-FFF2-40B4-BE49-F238E27FC236}">
                <a16:creationId xmlns:a16="http://schemas.microsoft.com/office/drawing/2014/main" id="{B1549D0F-B692-4B48-A82E-6C156F52DECF}"/>
              </a:ext>
            </a:extLst>
          </p:cNvPr>
          <p:cNvSpPr/>
          <p:nvPr/>
        </p:nvSpPr>
        <p:spPr>
          <a:xfrm>
            <a:off x="8179673" y="1089324"/>
            <a:ext cx="207440" cy="327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7438"/>
              <a:gd name="f7" fmla="val 32770"/>
              <a:gd name="f8" fmla="val 157318"/>
              <a:gd name="f9" fmla="val 27934"/>
              <a:gd name="f10" fmla="val 139864"/>
              <a:gd name="f11" fmla="val 28042"/>
              <a:gd name="f12" fmla="val 122482"/>
              <a:gd name="f13" fmla="val 28115"/>
              <a:gd name="f14" fmla="val 105101"/>
              <a:gd name="f15" fmla="val 31005"/>
              <a:gd name="f16" fmla="val 89960"/>
              <a:gd name="f17" fmla="val 33499"/>
              <a:gd name="f18" fmla="val 74566"/>
              <a:gd name="f19" fmla="val 33643"/>
              <a:gd name="f20" fmla="val 59353"/>
              <a:gd name="f21" fmla="val 29524"/>
              <a:gd name="f22" fmla="val 43850"/>
              <a:gd name="f23" fmla="val 25332"/>
              <a:gd name="f24" fmla="val 28348"/>
              <a:gd name="f25" fmla="val 20779"/>
              <a:gd name="f26" fmla="val 12195"/>
              <a:gd name="f27" fmla="val 27609"/>
              <a:gd name="f28" fmla="val 7498"/>
              <a:gd name="f29" fmla="val 29596"/>
              <a:gd name="f30" fmla="val 2077"/>
              <a:gd name="f31" fmla="val 28584"/>
              <a:gd name="f32" fmla="val 342"/>
              <a:gd name="f33" fmla="val 22514"/>
              <a:gd name="f34" fmla="val -959"/>
              <a:gd name="f35" fmla="val 17960"/>
              <a:gd name="f36" fmla="val 1607"/>
              <a:gd name="f37" fmla="val 14491"/>
              <a:gd name="f38" fmla="val 5365"/>
              <a:gd name="f39" fmla="val 11962"/>
              <a:gd name="f40" fmla="val 13785"/>
              <a:gd name="f41" fmla="val 6216"/>
              <a:gd name="f42" fmla="val 23433"/>
              <a:gd name="f43" fmla="val 3181"/>
              <a:gd name="f44" fmla="val 33226"/>
              <a:gd name="f45" fmla="val 4879"/>
              <a:gd name="f46" fmla="val 68206"/>
              <a:gd name="f47" fmla="val 10986"/>
              <a:gd name="f48" fmla="val 102535"/>
              <a:gd name="f49" fmla="val 6867"/>
              <a:gd name="f50" fmla="val 137081"/>
              <a:gd name="f51" fmla="val 1157"/>
              <a:gd name="f52" fmla="val 150669"/>
              <a:gd name="f53" fmla="val -1083"/>
              <a:gd name="f54" fmla="val 164978"/>
              <a:gd name="f55" fmla="val 543"/>
              <a:gd name="f56" fmla="val 178927"/>
              <a:gd name="f57" fmla="val 976"/>
              <a:gd name="f58" fmla="val 184420"/>
              <a:gd name="f59" fmla="val 189949"/>
              <a:gd name="f60" fmla="val 2603"/>
              <a:gd name="f61" fmla="val 195369"/>
              <a:gd name="f62" fmla="val 3976"/>
              <a:gd name="f63" fmla="val 202704"/>
              <a:gd name="f64" fmla="val 5819"/>
              <a:gd name="f65" fmla="val 208667"/>
              <a:gd name="f66" fmla="val 9577"/>
              <a:gd name="f67" fmla="val 207221"/>
              <a:gd name="f68" fmla="val 18394"/>
              <a:gd name="f69" fmla="val 205957"/>
              <a:gd name="f70" fmla="val 26091"/>
              <a:gd name="f71" fmla="val 199705"/>
              <a:gd name="f72" fmla="val 27826"/>
              <a:gd name="f73" fmla="val 193020"/>
              <a:gd name="f74" fmla="val 181131"/>
              <a:gd name="f75" fmla="val 28078"/>
              <a:gd name="f76" fmla="val 169278"/>
              <a:gd name="f77" fmla="val 27970"/>
              <a:gd name="f78" fmla="val 157390"/>
              <a:gd name="f79" fmla="+- 0 0 -90"/>
              <a:gd name="f80" fmla="*/ f3 1 207438"/>
              <a:gd name="f81" fmla="*/ f4 1 32770"/>
              <a:gd name="f82" fmla="val f5"/>
              <a:gd name="f83" fmla="val f6"/>
              <a:gd name="f84" fmla="val f7"/>
              <a:gd name="f85" fmla="*/ f79 f0 1"/>
              <a:gd name="f86" fmla="+- f84 0 f82"/>
              <a:gd name="f87" fmla="+- f83 0 f82"/>
              <a:gd name="f88" fmla="*/ f85 1 f2"/>
              <a:gd name="f89" fmla="*/ f87 1 207438"/>
              <a:gd name="f90" fmla="*/ f86 1 32770"/>
              <a:gd name="f91" fmla="*/ 157318 f87 1"/>
              <a:gd name="f92" fmla="*/ 27934 f86 1"/>
              <a:gd name="f93" fmla="*/ 105101 f87 1"/>
              <a:gd name="f94" fmla="*/ 31005 f86 1"/>
              <a:gd name="f95" fmla="*/ 59353 f87 1"/>
              <a:gd name="f96" fmla="*/ 29524 f86 1"/>
              <a:gd name="f97" fmla="*/ 12195 f87 1"/>
              <a:gd name="f98" fmla="*/ 27609 f86 1"/>
              <a:gd name="f99" fmla="*/ 342 f87 1"/>
              <a:gd name="f100" fmla="*/ 22514 f86 1"/>
              <a:gd name="f101" fmla="*/ 5365 f87 1"/>
              <a:gd name="f102" fmla="*/ 11962 f86 1"/>
              <a:gd name="f103" fmla="*/ 33226 f87 1"/>
              <a:gd name="f104" fmla="*/ 4879 f86 1"/>
              <a:gd name="f105" fmla="*/ 137081 f87 1"/>
              <a:gd name="f106" fmla="*/ 1157 f86 1"/>
              <a:gd name="f107" fmla="*/ 178927 f87 1"/>
              <a:gd name="f108" fmla="*/ 976 f86 1"/>
              <a:gd name="f109" fmla="*/ 195369 f87 1"/>
              <a:gd name="f110" fmla="*/ 3976 f86 1"/>
              <a:gd name="f111" fmla="*/ 207221 f87 1"/>
              <a:gd name="f112" fmla="*/ 18394 f86 1"/>
              <a:gd name="f113" fmla="*/ 193020 f87 1"/>
              <a:gd name="f114" fmla="*/ 157390 f87 1"/>
              <a:gd name="f115" fmla="*/ 27970 f86 1"/>
              <a:gd name="f116" fmla="+- f88 0 f1"/>
              <a:gd name="f117" fmla="*/ f91 1 207438"/>
              <a:gd name="f118" fmla="*/ f92 1 32770"/>
              <a:gd name="f119" fmla="*/ f93 1 207438"/>
              <a:gd name="f120" fmla="*/ f94 1 32770"/>
              <a:gd name="f121" fmla="*/ f95 1 207438"/>
              <a:gd name="f122" fmla="*/ f96 1 32770"/>
              <a:gd name="f123" fmla="*/ f97 1 207438"/>
              <a:gd name="f124" fmla="*/ f98 1 32770"/>
              <a:gd name="f125" fmla="*/ f99 1 207438"/>
              <a:gd name="f126" fmla="*/ f100 1 32770"/>
              <a:gd name="f127" fmla="*/ f101 1 207438"/>
              <a:gd name="f128" fmla="*/ f102 1 32770"/>
              <a:gd name="f129" fmla="*/ f103 1 207438"/>
              <a:gd name="f130" fmla="*/ f104 1 32770"/>
              <a:gd name="f131" fmla="*/ f105 1 207438"/>
              <a:gd name="f132" fmla="*/ f106 1 32770"/>
              <a:gd name="f133" fmla="*/ f107 1 207438"/>
              <a:gd name="f134" fmla="*/ f108 1 32770"/>
              <a:gd name="f135" fmla="*/ f109 1 207438"/>
              <a:gd name="f136" fmla="*/ f110 1 32770"/>
              <a:gd name="f137" fmla="*/ f111 1 207438"/>
              <a:gd name="f138" fmla="*/ f112 1 32770"/>
              <a:gd name="f139" fmla="*/ f113 1 207438"/>
              <a:gd name="f140" fmla="*/ f114 1 207438"/>
              <a:gd name="f141" fmla="*/ f115 1 32770"/>
              <a:gd name="f142" fmla="*/ f82 1 f89"/>
              <a:gd name="f143" fmla="*/ f83 1 f89"/>
              <a:gd name="f144" fmla="*/ f82 1 f90"/>
              <a:gd name="f145" fmla="*/ f84 1 f90"/>
              <a:gd name="f146" fmla="*/ f117 1 f89"/>
              <a:gd name="f147" fmla="*/ f118 1 f90"/>
              <a:gd name="f148" fmla="*/ f119 1 f89"/>
              <a:gd name="f149" fmla="*/ f120 1 f90"/>
              <a:gd name="f150" fmla="*/ f121 1 f89"/>
              <a:gd name="f151" fmla="*/ f122 1 f90"/>
              <a:gd name="f152" fmla="*/ f123 1 f89"/>
              <a:gd name="f153" fmla="*/ f124 1 f90"/>
              <a:gd name="f154" fmla="*/ f125 1 f89"/>
              <a:gd name="f155" fmla="*/ f126 1 f90"/>
              <a:gd name="f156" fmla="*/ f127 1 f89"/>
              <a:gd name="f157" fmla="*/ f128 1 f90"/>
              <a:gd name="f158" fmla="*/ f129 1 f89"/>
              <a:gd name="f159" fmla="*/ f130 1 f90"/>
              <a:gd name="f160" fmla="*/ f131 1 f89"/>
              <a:gd name="f161" fmla="*/ f132 1 f90"/>
              <a:gd name="f162" fmla="*/ f133 1 f89"/>
              <a:gd name="f163" fmla="*/ f134 1 f90"/>
              <a:gd name="f164" fmla="*/ f135 1 f89"/>
              <a:gd name="f165" fmla="*/ f136 1 f90"/>
              <a:gd name="f166" fmla="*/ f137 1 f89"/>
              <a:gd name="f167" fmla="*/ f138 1 f90"/>
              <a:gd name="f168" fmla="*/ f139 1 f89"/>
              <a:gd name="f169" fmla="*/ f140 1 f89"/>
              <a:gd name="f170" fmla="*/ f141 1 f90"/>
              <a:gd name="f171" fmla="*/ f142 f80 1"/>
              <a:gd name="f172" fmla="*/ f143 f80 1"/>
              <a:gd name="f173" fmla="*/ f145 f81 1"/>
              <a:gd name="f174" fmla="*/ f144 f81 1"/>
              <a:gd name="f175" fmla="*/ f146 f80 1"/>
              <a:gd name="f176" fmla="*/ f147 f81 1"/>
              <a:gd name="f177" fmla="*/ f148 f80 1"/>
              <a:gd name="f178" fmla="*/ f149 f81 1"/>
              <a:gd name="f179" fmla="*/ f150 f80 1"/>
              <a:gd name="f180" fmla="*/ f151 f81 1"/>
              <a:gd name="f181" fmla="*/ f152 f80 1"/>
              <a:gd name="f182" fmla="*/ f153 f81 1"/>
              <a:gd name="f183" fmla="*/ f154 f80 1"/>
              <a:gd name="f184" fmla="*/ f155 f81 1"/>
              <a:gd name="f185" fmla="*/ f156 f80 1"/>
              <a:gd name="f186" fmla="*/ f157 f81 1"/>
              <a:gd name="f187" fmla="*/ f158 f80 1"/>
              <a:gd name="f188" fmla="*/ f159 f81 1"/>
              <a:gd name="f189" fmla="*/ f160 f80 1"/>
              <a:gd name="f190" fmla="*/ f161 f81 1"/>
              <a:gd name="f191" fmla="*/ f162 f80 1"/>
              <a:gd name="f192" fmla="*/ f163 f81 1"/>
              <a:gd name="f193" fmla="*/ f164 f80 1"/>
              <a:gd name="f194" fmla="*/ f165 f81 1"/>
              <a:gd name="f195" fmla="*/ f166 f80 1"/>
              <a:gd name="f196" fmla="*/ f167 f81 1"/>
              <a:gd name="f197" fmla="*/ f168 f80 1"/>
              <a:gd name="f198" fmla="*/ f169 f80 1"/>
              <a:gd name="f199" fmla="*/ f170 f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6">
                <a:pos x="f175" y="f176"/>
              </a:cxn>
              <a:cxn ang="f116">
                <a:pos x="f177" y="f178"/>
              </a:cxn>
              <a:cxn ang="f116">
                <a:pos x="f179" y="f180"/>
              </a:cxn>
              <a:cxn ang="f116">
                <a:pos x="f181" y="f182"/>
              </a:cxn>
              <a:cxn ang="f116">
                <a:pos x="f183" y="f184"/>
              </a:cxn>
              <a:cxn ang="f116">
                <a:pos x="f185" y="f186"/>
              </a:cxn>
              <a:cxn ang="f116">
                <a:pos x="f187" y="f188"/>
              </a:cxn>
              <a:cxn ang="f116">
                <a:pos x="f189" y="f190"/>
              </a:cxn>
              <a:cxn ang="f116">
                <a:pos x="f191" y="f192"/>
              </a:cxn>
              <a:cxn ang="f116">
                <a:pos x="f193" y="f194"/>
              </a:cxn>
              <a:cxn ang="f116">
                <a:pos x="f195" y="f196"/>
              </a:cxn>
              <a:cxn ang="f116">
                <a:pos x="f197" y="f176"/>
              </a:cxn>
              <a:cxn ang="f116">
                <a:pos x="f198" y="f199"/>
              </a:cxn>
            </a:cxnLst>
            <a:rect l="f171" t="f174" r="f172" b="f173"/>
            <a:pathLst>
              <a:path w="207438" h="3277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1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9"/>
                </a:cubicBezTo>
                <a:cubicBezTo>
                  <a:pt x="f74" y="f75"/>
                  <a:pt x="f76" y="f77"/>
                  <a:pt x="f78" y="f77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5" name="Forma libre: forma 301">
            <a:extLst>
              <a:ext uri="{FF2B5EF4-FFF2-40B4-BE49-F238E27FC236}">
                <a16:creationId xmlns:a16="http://schemas.microsoft.com/office/drawing/2014/main" id="{7DA30B51-1C61-4682-8E01-49B2BDA69975}"/>
              </a:ext>
            </a:extLst>
          </p:cNvPr>
          <p:cNvSpPr/>
          <p:nvPr/>
        </p:nvSpPr>
        <p:spPr>
          <a:xfrm>
            <a:off x="8098676" y="989490"/>
            <a:ext cx="247171" cy="406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7168"/>
              <a:gd name="f7" fmla="val 40698"/>
              <a:gd name="f8" fmla="val 247132"/>
              <a:gd name="f9" fmla="val 8659"/>
              <a:gd name="f10" fmla="val 238387"/>
              <a:gd name="f11" fmla="val 22968"/>
              <a:gd name="f12" fmla="val 226968"/>
              <a:gd name="f13" fmla="val 25751"/>
              <a:gd name="f14" fmla="val 215115"/>
              <a:gd name="f15" fmla="val 26293"/>
              <a:gd name="f16" fmla="val 196253"/>
              <a:gd name="f17" fmla="val 27160"/>
              <a:gd name="f18" fmla="val 177281"/>
              <a:gd name="f19" fmla="val 25353"/>
              <a:gd name="f20" fmla="val 158563"/>
              <a:gd name="f21" fmla="val 29798"/>
              <a:gd name="f22" fmla="val 154805"/>
              <a:gd name="f23" fmla="val 30702"/>
              <a:gd name="f24" fmla="val 149854"/>
              <a:gd name="f25" fmla="val 29870"/>
              <a:gd name="f26" fmla="val 146313"/>
              <a:gd name="f27" fmla="val 28100"/>
              <a:gd name="f28" fmla="val 121089"/>
              <a:gd name="f29" fmla="val 15344"/>
              <a:gd name="f30" fmla="val 96264"/>
              <a:gd name="f31" fmla="val 20475"/>
              <a:gd name="f32" fmla="val 71330"/>
              <a:gd name="f33" fmla="val 28822"/>
              <a:gd name="f34" fmla="val 67391"/>
              <a:gd name="f35" fmla="val 30123"/>
              <a:gd name="f36" fmla="val 63163"/>
              <a:gd name="f37" fmla="val 31099"/>
              <a:gd name="f38" fmla="val 59044"/>
              <a:gd name="f39" fmla="val 31207"/>
              <a:gd name="f40" fmla="val 44915"/>
              <a:gd name="f41" fmla="val 31641"/>
              <a:gd name="f42" fmla="val 31147"/>
              <a:gd name="f43" fmla="val 33123"/>
              <a:gd name="f44" fmla="val 18030"/>
              <a:gd name="f45" fmla="val 39013"/>
              <a:gd name="f46" fmla="val 11814"/>
              <a:gd name="f47" fmla="val 41795"/>
              <a:gd name="f48" fmla="val 5093"/>
              <a:gd name="f49" fmla="val 41615"/>
              <a:gd name="f50" fmla="val 1515"/>
              <a:gd name="f51" fmla="val 34785"/>
              <a:gd name="f52" fmla="val -2821"/>
              <a:gd name="f53" fmla="val 26582"/>
              <a:gd name="f54" fmla="val 2924"/>
              <a:gd name="f55" fmla="val 21704"/>
              <a:gd name="f56" fmla="val 8996"/>
              <a:gd name="f57" fmla="val 17656"/>
              <a:gd name="f58" fmla="val 16295"/>
              <a:gd name="f59" fmla="val 12814"/>
              <a:gd name="f60" fmla="val 24606"/>
              <a:gd name="f61" fmla="val 11513"/>
              <a:gd name="f62" fmla="val 33170"/>
              <a:gd name="f63" fmla="val 11983"/>
              <a:gd name="f64" fmla="val 44734"/>
              <a:gd name="f65" fmla="val 12634"/>
              <a:gd name="f66" fmla="val 55430"/>
              <a:gd name="f67" fmla="val 10285"/>
              <a:gd name="f68" fmla="val 65295"/>
              <a:gd name="f69" fmla="val 4105"/>
              <a:gd name="f70" fmla="val 67644"/>
              <a:gd name="f71" fmla="val 2624"/>
              <a:gd name="f72" fmla="val 70282"/>
              <a:gd name="f73" fmla="val 1467"/>
              <a:gd name="f74" fmla="val 72920"/>
              <a:gd name="f75" fmla="val 564"/>
              <a:gd name="f76" fmla="val 78919"/>
              <a:gd name="f77" fmla="val -1496"/>
              <a:gd name="f78" fmla="val 132256"/>
              <a:gd name="f79" fmla="val 2588"/>
              <a:gd name="f80" fmla="val 138616"/>
              <a:gd name="f81" fmla="val 4756"/>
              <a:gd name="f82" fmla="val 172800"/>
              <a:gd name="f83" fmla="val 16464"/>
              <a:gd name="f84" fmla="val 207347"/>
              <a:gd name="f85" fmla="val 21053"/>
              <a:gd name="f86" fmla="+- 0 0 -90"/>
              <a:gd name="f87" fmla="*/ f3 1 247168"/>
              <a:gd name="f88" fmla="*/ f4 1 40698"/>
              <a:gd name="f89" fmla="val f5"/>
              <a:gd name="f90" fmla="val f6"/>
              <a:gd name="f91" fmla="val f7"/>
              <a:gd name="f92" fmla="*/ f86 f0 1"/>
              <a:gd name="f93" fmla="+- f91 0 f89"/>
              <a:gd name="f94" fmla="+- f90 0 f89"/>
              <a:gd name="f95" fmla="*/ f92 1 f2"/>
              <a:gd name="f96" fmla="*/ f94 1 247168"/>
              <a:gd name="f97" fmla="*/ f93 1 40698"/>
              <a:gd name="f98" fmla="*/ 247132 f94 1"/>
              <a:gd name="f99" fmla="*/ 8659 f93 1"/>
              <a:gd name="f100" fmla="*/ 215115 f94 1"/>
              <a:gd name="f101" fmla="*/ 26293 f93 1"/>
              <a:gd name="f102" fmla="*/ 158563 f94 1"/>
              <a:gd name="f103" fmla="*/ 29798 f93 1"/>
              <a:gd name="f104" fmla="*/ 146313 f94 1"/>
              <a:gd name="f105" fmla="*/ 28100 f93 1"/>
              <a:gd name="f106" fmla="*/ 71330 f94 1"/>
              <a:gd name="f107" fmla="*/ 28822 f93 1"/>
              <a:gd name="f108" fmla="*/ 59044 f94 1"/>
              <a:gd name="f109" fmla="*/ 31207 f93 1"/>
              <a:gd name="f110" fmla="*/ 18030 f94 1"/>
              <a:gd name="f111" fmla="*/ 39013 f93 1"/>
              <a:gd name="f112" fmla="*/ 1515 f94 1"/>
              <a:gd name="f113" fmla="*/ 34785 f93 1"/>
              <a:gd name="f114" fmla="*/ 8996 f94 1"/>
              <a:gd name="f115" fmla="*/ 17656 f93 1"/>
              <a:gd name="f116" fmla="*/ 33170 f94 1"/>
              <a:gd name="f117" fmla="*/ 11983 f93 1"/>
              <a:gd name="f118" fmla="*/ 65295 f94 1"/>
              <a:gd name="f119" fmla="*/ 4105 f93 1"/>
              <a:gd name="f120" fmla="*/ 72920 f94 1"/>
              <a:gd name="f121" fmla="*/ 564 f93 1"/>
              <a:gd name="f122" fmla="*/ 138616 f94 1"/>
              <a:gd name="f123" fmla="*/ 4756 f93 1"/>
              <a:gd name="f124" fmla="*/ 247168 f94 1"/>
              <a:gd name="f125" fmla="+- f95 0 f1"/>
              <a:gd name="f126" fmla="*/ f98 1 247168"/>
              <a:gd name="f127" fmla="*/ f99 1 40698"/>
              <a:gd name="f128" fmla="*/ f100 1 247168"/>
              <a:gd name="f129" fmla="*/ f101 1 40698"/>
              <a:gd name="f130" fmla="*/ f102 1 247168"/>
              <a:gd name="f131" fmla="*/ f103 1 40698"/>
              <a:gd name="f132" fmla="*/ f104 1 247168"/>
              <a:gd name="f133" fmla="*/ f105 1 40698"/>
              <a:gd name="f134" fmla="*/ f106 1 247168"/>
              <a:gd name="f135" fmla="*/ f107 1 40698"/>
              <a:gd name="f136" fmla="*/ f108 1 247168"/>
              <a:gd name="f137" fmla="*/ f109 1 40698"/>
              <a:gd name="f138" fmla="*/ f110 1 247168"/>
              <a:gd name="f139" fmla="*/ f111 1 40698"/>
              <a:gd name="f140" fmla="*/ f112 1 247168"/>
              <a:gd name="f141" fmla="*/ f113 1 40698"/>
              <a:gd name="f142" fmla="*/ f114 1 247168"/>
              <a:gd name="f143" fmla="*/ f115 1 40698"/>
              <a:gd name="f144" fmla="*/ f116 1 247168"/>
              <a:gd name="f145" fmla="*/ f117 1 40698"/>
              <a:gd name="f146" fmla="*/ f118 1 247168"/>
              <a:gd name="f147" fmla="*/ f119 1 40698"/>
              <a:gd name="f148" fmla="*/ f120 1 247168"/>
              <a:gd name="f149" fmla="*/ f121 1 40698"/>
              <a:gd name="f150" fmla="*/ f122 1 247168"/>
              <a:gd name="f151" fmla="*/ f123 1 40698"/>
              <a:gd name="f152" fmla="*/ f124 1 247168"/>
              <a:gd name="f153" fmla="*/ f89 1 f96"/>
              <a:gd name="f154" fmla="*/ f90 1 f96"/>
              <a:gd name="f155" fmla="*/ f89 1 f97"/>
              <a:gd name="f156" fmla="*/ f91 1 f97"/>
              <a:gd name="f157" fmla="*/ f126 1 f96"/>
              <a:gd name="f158" fmla="*/ f127 1 f97"/>
              <a:gd name="f159" fmla="*/ f128 1 f96"/>
              <a:gd name="f160" fmla="*/ f129 1 f97"/>
              <a:gd name="f161" fmla="*/ f130 1 f96"/>
              <a:gd name="f162" fmla="*/ f131 1 f97"/>
              <a:gd name="f163" fmla="*/ f132 1 f96"/>
              <a:gd name="f164" fmla="*/ f133 1 f97"/>
              <a:gd name="f165" fmla="*/ f134 1 f96"/>
              <a:gd name="f166" fmla="*/ f135 1 f97"/>
              <a:gd name="f167" fmla="*/ f136 1 f96"/>
              <a:gd name="f168" fmla="*/ f137 1 f97"/>
              <a:gd name="f169" fmla="*/ f138 1 f96"/>
              <a:gd name="f170" fmla="*/ f139 1 f97"/>
              <a:gd name="f171" fmla="*/ f140 1 f96"/>
              <a:gd name="f172" fmla="*/ f141 1 f97"/>
              <a:gd name="f173" fmla="*/ f142 1 f96"/>
              <a:gd name="f174" fmla="*/ f143 1 f97"/>
              <a:gd name="f175" fmla="*/ f144 1 f96"/>
              <a:gd name="f176" fmla="*/ f145 1 f97"/>
              <a:gd name="f177" fmla="*/ f146 1 f96"/>
              <a:gd name="f178" fmla="*/ f147 1 f97"/>
              <a:gd name="f179" fmla="*/ f148 1 f96"/>
              <a:gd name="f180" fmla="*/ f149 1 f97"/>
              <a:gd name="f181" fmla="*/ f150 1 f96"/>
              <a:gd name="f182" fmla="*/ f151 1 f97"/>
              <a:gd name="f183" fmla="*/ f152 1 f96"/>
              <a:gd name="f184" fmla="*/ f153 f87 1"/>
              <a:gd name="f185" fmla="*/ f154 f87 1"/>
              <a:gd name="f186" fmla="*/ f156 f88 1"/>
              <a:gd name="f187" fmla="*/ f155 f88 1"/>
              <a:gd name="f188" fmla="*/ f157 f87 1"/>
              <a:gd name="f189" fmla="*/ f158 f88 1"/>
              <a:gd name="f190" fmla="*/ f159 f87 1"/>
              <a:gd name="f191" fmla="*/ f160 f88 1"/>
              <a:gd name="f192" fmla="*/ f161 f87 1"/>
              <a:gd name="f193" fmla="*/ f162 f88 1"/>
              <a:gd name="f194" fmla="*/ f163 f87 1"/>
              <a:gd name="f195" fmla="*/ f164 f88 1"/>
              <a:gd name="f196" fmla="*/ f165 f87 1"/>
              <a:gd name="f197" fmla="*/ f166 f88 1"/>
              <a:gd name="f198" fmla="*/ f167 f87 1"/>
              <a:gd name="f199" fmla="*/ f168 f88 1"/>
              <a:gd name="f200" fmla="*/ f169 f87 1"/>
              <a:gd name="f201" fmla="*/ f170 f88 1"/>
              <a:gd name="f202" fmla="*/ f171 f87 1"/>
              <a:gd name="f203" fmla="*/ f172 f88 1"/>
              <a:gd name="f204" fmla="*/ f173 f87 1"/>
              <a:gd name="f205" fmla="*/ f174 f88 1"/>
              <a:gd name="f206" fmla="*/ f175 f87 1"/>
              <a:gd name="f207" fmla="*/ f176 f88 1"/>
              <a:gd name="f208" fmla="*/ f177 f87 1"/>
              <a:gd name="f209" fmla="*/ f178 f88 1"/>
              <a:gd name="f210" fmla="*/ f179 f87 1"/>
              <a:gd name="f211" fmla="*/ f180 f88 1"/>
              <a:gd name="f212" fmla="*/ f181 f87 1"/>
              <a:gd name="f213" fmla="*/ f182 f88 1"/>
              <a:gd name="f214" fmla="*/ f183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5">
                <a:pos x="f188" y="f189"/>
              </a:cxn>
              <a:cxn ang="f125">
                <a:pos x="f190" y="f191"/>
              </a:cxn>
              <a:cxn ang="f125">
                <a:pos x="f192" y="f193"/>
              </a:cxn>
              <a:cxn ang="f125">
                <a:pos x="f194" y="f195"/>
              </a:cxn>
              <a:cxn ang="f125">
                <a:pos x="f196" y="f197"/>
              </a:cxn>
              <a:cxn ang="f125">
                <a:pos x="f198" y="f199"/>
              </a:cxn>
              <a:cxn ang="f125">
                <a:pos x="f200" y="f201"/>
              </a:cxn>
              <a:cxn ang="f125">
                <a:pos x="f202" y="f203"/>
              </a:cxn>
              <a:cxn ang="f125">
                <a:pos x="f204" y="f205"/>
              </a:cxn>
              <a:cxn ang="f125">
                <a:pos x="f206" y="f207"/>
              </a:cxn>
              <a:cxn ang="f125">
                <a:pos x="f208" y="f209"/>
              </a:cxn>
              <a:cxn ang="f125">
                <a:pos x="f210" y="f211"/>
              </a:cxn>
              <a:cxn ang="f125">
                <a:pos x="f212" y="f213"/>
              </a:cxn>
              <a:cxn ang="f125">
                <a:pos x="f214" y="f189"/>
              </a:cxn>
            </a:cxnLst>
            <a:rect l="f184" t="f187" r="f185" b="f186"/>
            <a:pathLst>
              <a:path w="247168" h="4069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6" y="f9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6" name="Forma libre: forma 302">
            <a:extLst>
              <a:ext uri="{FF2B5EF4-FFF2-40B4-BE49-F238E27FC236}">
                <a16:creationId xmlns:a16="http://schemas.microsoft.com/office/drawing/2014/main" id="{CDBF41D0-B635-436C-A288-1CA0E12CFB5B}"/>
              </a:ext>
            </a:extLst>
          </p:cNvPr>
          <p:cNvSpPr/>
          <p:nvPr/>
        </p:nvSpPr>
        <p:spPr>
          <a:xfrm>
            <a:off x="4667920" y="2667752"/>
            <a:ext cx="222628" cy="2584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2630"/>
              <a:gd name="f7" fmla="val 258470"/>
              <a:gd name="f8" fmla="val 222631"/>
              <a:gd name="f9" fmla="val 113755"/>
              <a:gd name="f10" fmla="val 220209"/>
              <a:gd name="f11" fmla="val 153324"/>
              <a:gd name="f12" fmla="val 208465"/>
              <a:gd name="f13" fmla="val 192893"/>
              <a:gd name="f14" fmla="val 177424"/>
              <a:gd name="f15" fmla="val 224621"/>
              <a:gd name="f16" fmla="val 119137"/>
              <a:gd name="f17" fmla="val 284137"/>
              <a:gd name="f18" fmla="val 30820"/>
              <a:gd name="f19" fmla="val 262130"/>
              <a:gd name="f20" fmla="val 6320"/>
              <a:gd name="f21" fmla="val 182414"/>
              <a:gd name="f22" fmla="val -4304"/>
              <a:gd name="f23" fmla="val 147831"/>
              <a:gd name="f24" fmla="val -1558"/>
              <a:gd name="f25" fmla="val 114586"/>
              <a:gd name="f26" fmla="val 14740"/>
              <a:gd name="f27" fmla="val 82678"/>
              <a:gd name="f28" fmla="val 27857"/>
              <a:gd name="f29" fmla="val 57021"/>
              <a:gd name="f30" fmla="val 43540"/>
              <a:gd name="f31" fmla="val 33352"/>
              <a:gd name="f32" fmla="val 67715"/>
              <a:gd name="f33" fmla="val 15971"/>
              <a:gd name="f34" fmla="val 91384"/>
              <a:gd name="f35" fmla="val -1013"/>
              <a:gd name="f36" fmla="val 115993"/>
              <a:gd name="f37" fmla="val -4193"/>
              <a:gd name="f38" fmla="val 143167"/>
              <a:gd name="f39" fmla="val 5202"/>
              <a:gd name="f40" fmla="val 191373"/>
              <a:gd name="f41" fmla="val 21861"/>
              <a:gd name="f42" fmla="val 222269"/>
              <a:gd name="f43" fmla="val 62406"/>
              <a:gd name="f44" fmla="val 109561"/>
              <a:gd name="f45" fmla="val 227403"/>
              <a:gd name="f46" fmla="val 127701"/>
              <a:gd name="f47" fmla="val 225596"/>
              <a:gd name="f48" fmla="val 141722"/>
              <a:gd name="f49" fmla="val 218152"/>
              <a:gd name="f50" fmla="val 152707"/>
              <a:gd name="f51" fmla="val 206336"/>
              <a:gd name="f52" fmla="val 180243"/>
              <a:gd name="f53" fmla="val 176776"/>
              <a:gd name="f54" fmla="val 193035"/>
              <a:gd name="f55" fmla="val 141255"/>
              <a:gd name="f56" fmla="val 191301"/>
              <a:gd name="f57" fmla="val 100927"/>
              <a:gd name="f58" fmla="val 190650"/>
              <a:gd name="f59" fmla="val 85424"/>
              <a:gd name="f60" fmla="val 181580"/>
              <a:gd name="f61" fmla="val 73499"/>
              <a:gd name="f62" fmla="val 171281"/>
              <a:gd name="f63" fmla="val 62622"/>
              <a:gd name="f64" fmla="val 166403"/>
              <a:gd name="f65" fmla="val 57455"/>
              <a:gd name="f66" fmla="val 160946"/>
              <a:gd name="f67" fmla="val 154080"/>
              <a:gd name="f68" fmla="val 59262"/>
              <a:gd name="f69" fmla="val 120076"/>
              <a:gd name="f70" fmla="val 70211"/>
              <a:gd name="f71" fmla="val 104972"/>
              <a:gd name="f72" fmla="val 100240"/>
              <a:gd name="f73" fmla="val 116896"/>
              <a:gd name="f74" fmla="val 134172"/>
              <a:gd name="f75" fmla="val 128146"/>
              <a:gd name="f76" fmla="val 166214"/>
              <a:gd name="f77" fmla="val 125688"/>
              <a:gd name="f78" fmla="val 197291"/>
              <a:gd name="f79" fmla="val 109525"/>
              <a:gd name="f80" fmla="val 121233"/>
              <a:gd name="f81" fmla="val 35015"/>
              <a:gd name="f82" fmla="val 118017"/>
              <a:gd name="f83" fmla="val 31835"/>
              <a:gd name="f84" fmla="val 115090"/>
              <a:gd name="f85" fmla="val 31798"/>
              <a:gd name="f86" fmla="val 112452"/>
              <a:gd name="f87" fmla="val 32485"/>
              <a:gd name="f88" fmla="val 85458"/>
              <a:gd name="f89" fmla="val 39459"/>
              <a:gd name="f90" fmla="val 63813"/>
              <a:gd name="f91" fmla="val 53733"/>
              <a:gd name="f92" fmla="val 50876"/>
              <a:gd name="f93" fmla="val 79137"/>
              <a:gd name="f94" fmla="val 40938"/>
              <a:gd name="f95" fmla="val 98614"/>
              <a:gd name="f96" fmla="val 34109"/>
              <a:gd name="f97" fmla="val 119176"/>
              <a:gd name="f98" fmla="val 31687"/>
              <a:gd name="f99" fmla="val 141038"/>
              <a:gd name="f100" fmla="val 28760"/>
              <a:gd name="f101" fmla="val 167200"/>
              <a:gd name="f102" fmla="val 38337"/>
              <a:gd name="f103" fmla="val 189027"/>
              <a:gd name="f104" fmla="val 55140"/>
              <a:gd name="f105" fmla="val 208287"/>
              <a:gd name="f106" fmla="val 60560"/>
              <a:gd name="f107" fmla="val 214502"/>
              <a:gd name="f108" fmla="val 66740"/>
              <a:gd name="f109" fmla="val 214611"/>
              <a:gd name="f110" fmla="val 74003"/>
              <a:gd name="f111" fmla="val 211033"/>
              <a:gd name="f112" fmla="val 92685"/>
              <a:gd name="f113" fmla="val 201819"/>
              <a:gd name="f114" fmla="val 100093"/>
              <a:gd name="f115" fmla="val 184726"/>
              <a:gd name="f116" fmla="val 93372"/>
              <a:gd name="f117" fmla="val 163478"/>
              <a:gd name="f118" fmla="val 90625"/>
              <a:gd name="f119" fmla="val 154842"/>
              <a:gd name="f120" fmla="val 86145"/>
              <a:gd name="f121" fmla="val 146747"/>
              <a:gd name="f122" fmla="val 83254"/>
              <a:gd name="f123" fmla="val 138111"/>
              <a:gd name="f124" fmla="val 71076"/>
              <a:gd name="f125" fmla="val 101939"/>
              <a:gd name="f126" fmla="val 81519"/>
              <a:gd name="f127" fmla="val 68043"/>
              <a:gd name="f128" fmla="val 111657"/>
              <a:gd name="f129" fmla="val 44482"/>
              <a:gd name="f130" fmla="val 114909"/>
              <a:gd name="f131" fmla="val 41953"/>
              <a:gd name="f132" fmla="val 119065"/>
              <a:gd name="f133" fmla="val 40363"/>
              <a:gd name="f134" fmla="+- 0 0 -90"/>
              <a:gd name="f135" fmla="*/ f3 1 222630"/>
              <a:gd name="f136" fmla="*/ f4 1 258470"/>
              <a:gd name="f137" fmla="val f5"/>
              <a:gd name="f138" fmla="val f6"/>
              <a:gd name="f139" fmla="val f7"/>
              <a:gd name="f140" fmla="*/ f134 f0 1"/>
              <a:gd name="f141" fmla="+- f139 0 f137"/>
              <a:gd name="f142" fmla="+- f138 0 f137"/>
              <a:gd name="f143" fmla="*/ f140 1 f2"/>
              <a:gd name="f144" fmla="*/ f142 1 222630"/>
              <a:gd name="f145" fmla="*/ f141 1 258470"/>
              <a:gd name="f146" fmla="*/ 222631 f142 1"/>
              <a:gd name="f147" fmla="*/ 113755 f141 1"/>
              <a:gd name="f148" fmla="*/ 177424 f142 1"/>
              <a:gd name="f149" fmla="*/ 224621 f141 1"/>
              <a:gd name="f150" fmla="*/ 6320 f142 1"/>
              <a:gd name="f151" fmla="*/ 182414 f141 1"/>
              <a:gd name="f152" fmla="*/ 14740 f142 1"/>
              <a:gd name="f153" fmla="*/ 82678 f141 1"/>
              <a:gd name="f154" fmla="*/ 67715 f142 1"/>
              <a:gd name="f155" fmla="*/ 15971 f141 1"/>
              <a:gd name="f156" fmla="*/ 143167 f142 1"/>
              <a:gd name="f157" fmla="*/ 5202 f141 1"/>
              <a:gd name="f158" fmla="*/ 109561 f142 1"/>
              <a:gd name="f159" fmla="*/ 227403 f141 1"/>
              <a:gd name="f160" fmla="*/ 152707 f142 1"/>
              <a:gd name="f161" fmla="*/ 206336 f141 1"/>
              <a:gd name="f162" fmla="*/ 191301 f142 1"/>
              <a:gd name="f163" fmla="*/ 100927 f141 1"/>
              <a:gd name="f164" fmla="*/ 171281 f142 1"/>
              <a:gd name="f165" fmla="*/ 62622 f141 1"/>
              <a:gd name="f166" fmla="*/ 154080 f142 1"/>
              <a:gd name="f167" fmla="*/ 59262 f141 1"/>
              <a:gd name="f168" fmla="*/ 116896 f142 1"/>
              <a:gd name="f169" fmla="*/ 134172 f141 1"/>
              <a:gd name="f170" fmla="*/ 109525 f142 1"/>
              <a:gd name="f171" fmla="*/ 121233 f142 1"/>
              <a:gd name="f172" fmla="*/ 35015 f141 1"/>
              <a:gd name="f173" fmla="*/ 112452 f142 1"/>
              <a:gd name="f174" fmla="*/ 32485 f141 1"/>
              <a:gd name="f175" fmla="*/ 50876 f142 1"/>
              <a:gd name="f176" fmla="*/ 79137 f141 1"/>
              <a:gd name="f177" fmla="*/ 31687 f142 1"/>
              <a:gd name="f178" fmla="*/ 141038 f141 1"/>
              <a:gd name="f179" fmla="*/ 55140 f142 1"/>
              <a:gd name="f180" fmla="*/ 208287 f141 1"/>
              <a:gd name="f181" fmla="*/ 74003 f142 1"/>
              <a:gd name="f182" fmla="*/ 211033 f141 1"/>
              <a:gd name="f183" fmla="*/ 93372 f142 1"/>
              <a:gd name="f184" fmla="*/ 163478 f141 1"/>
              <a:gd name="f185" fmla="*/ 83254 f142 1"/>
              <a:gd name="f186" fmla="*/ 138111 f141 1"/>
              <a:gd name="f187" fmla="*/ 111657 f142 1"/>
              <a:gd name="f188" fmla="*/ 44482 f141 1"/>
              <a:gd name="f189" fmla="+- f143 0 f1"/>
              <a:gd name="f190" fmla="*/ f146 1 222630"/>
              <a:gd name="f191" fmla="*/ f147 1 258470"/>
              <a:gd name="f192" fmla="*/ f148 1 222630"/>
              <a:gd name="f193" fmla="*/ f149 1 258470"/>
              <a:gd name="f194" fmla="*/ f150 1 222630"/>
              <a:gd name="f195" fmla="*/ f151 1 258470"/>
              <a:gd name="f196" fmla="*/ f152 1 222630"/>
              <a:gd name="f197" fmla="*/ f153 1 258470"/>
              <a:gd name="f198" fmla="*/ f154 1 222630"/>
              <a:gd name="f199" fmla="*/ f155 1 258470"/>
              <a:gd name="f200" fmla="*/ f156 1 222630"/>
              <a:gd name="f201" fmla="*/ f157 1 258470"/>
              <a:gd name="f202" fmla="*/ f158 1 222630"/>
              <a:gd name="f203" fmla="*/ f159 1 258470"/>
              <a:gd name="f204" fmla="*/ f160 1 222630"/>
              <a:gd name="f205" fmla="*/ f161 1 258470"/>
              <a:gd name="f206" fmla="*/ f162 1 222630"/>
              <a:gd name="f207" fmla="*/ f163 1 258470"/>
              <a:gd name="f208" fmla="*/ f164 1 222630"/>
              <a:gd name="f209" fmla="*/ f165 1 258470"/>
              <a:gd name="f210" fmla="*/ f166 1 222630"/>
              <a:gd name="f211" fmla="*/ f167 1 258470"/>
              <a:gd name="f212" fmla="*/ f168 1 222630"/>
              <a:gd name="f213" fmla="*/ f169 1 258470"/>
              <a:gd name="f214" fmla="*/ f170 1 222630"/>
              <a:gd name="f215" fmla="*/ f171 1 222630"/>
              <a:gd name="f216" fmla="*/ f172 1 258470"/>
              <a:gd name="f217" fmla="*/ f173 1 222630"/>
              <a:gd name="f218" fmla="*/ f174 1 258470"/>
              <a:gd name="f219" fmla="*/ f175 1 222630"/>
              <a:gd name="f220" fmla="*/ f176 1 258470"/>
              <a:gd name="f221" fmla="*/ f177 1 222630"/>
              <a:gd name="f222" fmla="*/ f178 1 258470"/>
              <a:gd name="f223" fmla="*/ f179 1 222630"/>
              <a:gd name="f224" fmla="*/ f180 1 258470"/>
              <a:gd name="f225" fmla="*/ f181 1 222630"/>
              <a:gd name="f226" fmla="*/ f182 1 258470"/>
              <a:gd name="f227" fmla="*/ f183 1 222630"/>
              <a:gd name="f228" fmla="*/ f184 1 258470"/>
              <a:gd name="f229" fmla="*/ f185 1 222630"/>
              <a:gd name="f230" fmla="*/ f186 1 258470"/>
              <a:gd name="f231" fmla="*/ f187 1 222630"/>
              <a:gd name="f232" fmla="*/ f188 1 258470"/>
              <a:gd name="f233" fmla="*/ f137 1 f144"/>
              <a:gd name="f234" fmla="*/ f138 1 f144"/>
              <a:gd name="f235" fmla="*/ f137 1 f145"/>
              <a:gd name="f236" fmla="*/ f139 1 f145"/>
              <a:gd name="f237" fmla="*/ f190 1 f144"/>
              <a:gd name="f238" fmla="*/ f191 1 f145"/>
              <a:gd name="f239" fmla="*/ f192 1 f144"/>
              <a:gd name="f240" fmla="*/ f193 1 f145"/>
              <a:gd name="f241" fmla="*/ f194 1 f144"/>
              <a:gd name="f242" fmla="*/ f195 1 f145"/>
              <a:gd name="f243" fmla="*/ f196 1 f144"/>
              <a:gd name="f244" fmla="*/ f197 1 f145"/>
              <a:gd name="f245" fmla="*/ f198 1 f144"/>
              <a:gd name="f246" fmla="*/ f199 1 f145"/>
              <a:gd name="f247" fmla="*/ f200 1 f144"/>
              <a:gd name="f248" fmla="*/ f201 1 f145"/>
              <a:gd name="f249" fmla="*/ f202 1 f144"/>
              <a:gd name="f250" fmla="*/ f203 1 f145"/>
              <a:gd name="f251" fmla="*/ f204 1 f144"/>
              <a:gd name="f252" fmla="*/ f205 1 f145"/>
              <a:gd name="f253" fmla="*/ f206 1 f144"/>
              <a:gd name="f254" fmla="*/ f207 1 f145"/>
              <a:gd name="f255" fmla="*/ f208 1 f144"/>
              <a:gd name="f256" fmla="*/ f209 1 f145"/>
              <a:gd name="f257" fmla="*/ f210 1 f144"/>
              <a:gd name="f258" fmla="*/ f211 1 f145"/>
              <a:gd name="f259" fmla="*/ f212 1 f144"/>
              <a:gd name="f260" fmla="*/ f213 1 f145"/>
              <a:gd name="f261" fmla="*/ f214 1 f144"/>
              <a:gd name="f262" fmla="*/ f215 1 f144"/>
              <a:gd name="f263" fmla="*/ f216 1 f145"/>
              <a:gd name="f264" fmla="*/ f217 1 f144"/>
              <a:gd name="f265" fmla="*/ f218 1 f145"/>
              <a:gd name="f266" fmla="*/ f219 1 f144"/>
              <a:gd name="f267" fmla="*/ f220 1 f145"/>
              <a:gd name="f268" fmla="*/ f221 1 f144"/>
              <a:gd name="f269" fmla="*/ f222 1 f145"/>
              <a:gd name="f270" fmla="*/ f223 1 f144"/>
              <a:gd name="f271" fmla="*/ f224 1 f145"/>
              <a:gd name="f272" fmla="*/ f225 1 f144"/>
              <a:gd name="f273" fmla="*/ f226 1 f145"/>
              <a:gd name="f274" fmla="*/ f227 1 f144"/>
              <a:gd name="f275" fmla="*/ f228 1 f145"/>
              <a:gd name="f276" fmla="*/ f229 1 f144"/>
              <a:gd name="f277" fmla="*/ f230 1 f145"/>
              <a:gd name="f278" fmla="*/ f231 1 f144"/>
              <a:gd name="f279" fmla="*/ f232 1 f145"/>
              <a:gd name="f280" fmla="*/ f233 f135 1"/>
              <a:gd name="f281" fmla="*/ f234 f135 1"/>
              <a:gd name="f282" fmla="*/ f236 f136 1"/>
              <a:gd name="f283" fmla="*/ f235 f136 1"/>
              <a:gd name="f284" fmla="*/ f237 f135 1"/>
              <a:gd name="f285" fmla="*/ f238 f136 1"/>
              <a:gd name="f286" fmla="*/ f239 f135 1"/>
              <a:gd name="f287" fmla="*/ f240 f136 1"/>
              <a:gd name="f288" fmla="*/ f241 f135 1"/>
              <a:gd name="f289" fmla="*/ f242 f136 1"/>
              <a:gd name="f290" fmla="*/ f243 f135 1"/>
              <a:gd name="f291" fmla="*/ f244 f136 1"/>
              <a:gd name="f292" fmla="*/ f245 f135 1"/>
              <a:gd name="f293" fmla="*/ f246 f136 1"/>
              <a:gd name="f294" fmla="*/ f247 f135 1"/>
              <a:gd name="f295" fmla="*/ f248 f136 1"/>
              <a:gd name="f296" fmla="*/ f249 f135 1"/>
              <a:gd name="f297" fmla="*/ f250 f136 1"/>
              <a:gd name="f298" fmla="*/ f251 f135 1"/>
              <a:gd name="f299" fmla="*/ f252 f136 1"/>
              <a:gd name="f300" fmla="*/ f253 f135 1"/>
              <a:gd name="f301" fmla="*/ f254 f136 1"/>
              <a:gd name="f302" fmla="*/ f255 f135 1"/>
              <a:gd name="f303" fmla="*/ f256 f136 1"/>
              <a:gd name="f304" fmla="*/ f257 f135 1"/>
              <a:gd name="f305" fmla="*/ f258 f136 1"/>
              <a:gd name="f306" fmla="*/ f259 f135 1"/>
              <a:gd name="f307" fmla="*/ f260 f136 1"/>
              <a:gd name="f308" fmla="*/ f261 f135 1"/>
              <a:gd name="f309" fmla="*/ f262 f135 1"/>
              <a:gd name="f310" fmla="*/ f263 f136 1"/>
              <a:gd name="f311" fmla="*/ f264 f135 1"/>
              <a:gd name="f312" fmla="*/ f265 f136 1"/>
              <a:gd name="f313" fmla="*/ f266 f135 1"/>
              <a:gd name="f314" fmla="*/ f267 f136 1"/>
              <a:gd name="f315" fmla="*/ f268 f135 1"/>
              <a:gd name="f316" fmla="*/ f269 f136 1"/>
              <a:gd name="f317" fmla="*/ f270 f135 1"/>
              <a:gd name="f318" fmla="*/ f271 f136 1"/>
              <a:gd name="f319" fmla="*/ f272 f135 1"/>
              <a:gd name="f320" fmla="*/ f273 f136 1"/>
              <a:gd name="f321" fmla="*/ f274 f135 1"/>
              <a:gd name="f322" fmla="*/ f275 f136 1"/>
              <a:gd name="f323" fmla="*/ f276 f135 1"/>
              <a:gd name="f324" fmla="*/ f277 f136 1"/>
              <a:gd name="f325" fmla="*/ f278 f135 1"/>
              <a:gd name="f326" fmla="*/ f279 f1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9">
                <a:pos x="f284" y="f285"/>
              </a:cxn>
              <a:cxn ang="f189">
                <a:pos x="f286" y="f287"/>
              </a:cxn>
              <a:cxn ang="f189">
                <a:pos x="f288" y="f289"/>
              </a:cxn>
              <a:cxn ang="f189">
                <a:pos x="f290" y="f291"/>
              </a:cxn>
              <a:cxn ang="f189">
                <a:pos x="f292" y="f293"/>
              </a:cxn>
              <a:cxn ang="f189">
                <a:pos x="f294" y="f295"/>
              </a:cxn>
              <a:cxn ang="f189">
                <a:pos x="f284" y="f285"/>
              </a:cxn>
              <a:cxn ang="f189">
                <a:pos x="f296" y="f297"/>
              </a:cxn>
              <a:cxn ang="f189">
                <a:pos x="f298" y="f299"/>
              </a:cxn>
              <a:cxn ang="f189">
                <a:pos x="f300" y="f301"/>
              </a:cxn>
              <a:cxn ang="f189">
                <a:pos x="f302" y="f303"/>
              </a:cxn>
              <a:cxn ang="f189">
                <a:pos x="f304" y="f305"/>
              </a:cxn>
              <a:cxn ang="f189">
                <a:pos x="f306" y="f307"/>
              </a:cxn>
              <a:cxn ang="f189">
                <a:pos x="f308" y="f297"/>
              </a:cxn>
              <a:cxn ang="f189">
                <a:pos x="f309" y="f310"/>
              </a:cxn>
              <a:cxn ang="f189">
                <a:pos x="f311" y="f312"/>
              </a:cxn>
              <a:cxn ang="f189">
                <a:pos x="f313" y="f314"/>
              </a:cxn>
              <a:cxn ang="f189">
                <a:pos x="f315" y="f316"/>
              </a:cxn>
              <a:cxn ang="f189">
                <a:pos x="f317" y="f318"/>
              </a:cxn>
              <a:cxn ang="f189">
                <a:pos x="f319" y="f320"/>
              </a:cxn>
              <a:cxn ang="f189">
                <a:pos x="f321" y="f322"/>
              </a:cxn>
              <a:cxn ang="f189">
                <a:pos x="f323" y="f324"/>
              </a:cxn>
              <a:cxn ang="f189">
                <a:pos x="f325" y="f326"/>
              </a:cxn>
              <a:cxn ang="f189">
                <a:pos x="f309" y="f310"/>
              </a:cxn>
            </a:cxnLst>
            <a:rect l="f280" t="f283" r="f281" b="f282"/>
            <a:pathLst>
              <a:path w="222630" h="25847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8" y="f9"/>
                </a:cubicBezTo>
                <a:close/>
                <a:moveTo>
                  <a:pt x="f44" y="f45"/>
                </a:move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29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45"/>
                </a:cubicBezTo>
                <a:close/>
                <a:moveTo>
                  <a:pt x="f80" y="f81"/>
                </a:move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80" y="f81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1DC68B-C3F7-4098-B834-1F11173EBA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1830BAA8-153C-4489-A8CE-370C60335A2B}"/>
              </a:ext>
            </a:extLst>
          </p:cNvPr>
          <p:cNvSpPr/>
          <p:nvPr/>
        </p:nvSpPr>
        <p:spPr>
          <a:xfrm>
            <a:off x="4584051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0ECA4496-C0AC-4FC9-A0FB-37D1919E0729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C88186DD-0104-47AF-B749-54C953D7D822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F64503-0FD1-460D-A45A-941FC787E54E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84D6D420-83E2-4839-B842-E078C69F604D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B938768B-B1C6-4623-80CE-3205D2924CCD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F3EF1A00-963E-45E8-BBDC-57F3C2E494D1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21E178D-7631-4583-AEFC-E2B3420A3A52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E1719A3-4293-457F-8201-92813431CA95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93FEE67E-3C72-46C3-A62E-9F6C470CF6DE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59F8B3E2-C1D6-4579-B828-D8D291280647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D6C46A0E-ED0D-4F02-885A-CD0F6327FD11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5480A78E-921D-4CD4-9EF6-92EA8C6BFA47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E1B20284-5703-433C-9ED2-7E02CC64CF02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9DC01A2-B882-4E18-A16F-872C2949C236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153B5F60-92AA-48E3-B4CD-0BFEA95258B1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350DFE22-521C-4481-BE4A-FD700A5A9503}"/>
              </a:ext>
            </a:extLst>
          </p:cNvPr>
          <p:cNvSpPr/>
          <p:nvPr/>
        </p:nvSpPr>
        <p:spPr>
          <a:xfrm rot="18805988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7946B2A7-0F7E-4904-B092-F7D06F230F32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B5467E36-940C-4A9D-82BC-DC8718895F24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3F0487F-E7F0-45D8-BC19-78BBA529EF43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A1296261-7742-43F2-8939-6429A2345476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DD568692-4680-4CCD-B06C-3AD6C21EC3F8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3D4FED8A-1F6E-427A-9B5B-FEAAC763CF71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57A924E9-92F5-4FED-8EBA-6F4B1BAECDC4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311556EF-F4D0-49B0-B833-DA1CA9FEB5D7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49099B72-E5BE-4485-A58C-1868AB16F5F4}"/>
                </a:ext>
              </a:extLst>
            </p:cNvPr>
            <p:cNvSpPr/>
            <p:nvPr/>
          </p:nvSpPr>
          <p:spPr>
            <a:xfrm>
              <a:off x="7163574" y="4172434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3DBF30EF-8C01-449C-95A2-0B83B0C8BA69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8D0BB405-6656-4021-81BB-CAC9C3E148AE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F7F953D8-8808-46C6-A986-3C56116211EF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BB8BEE1B-FC3C-4AFB-8F78-7EDFAC3F82F0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82E79C4F-077F-4603-8D0F-08D78A71E223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2A447F5D-8718-4516-B3C7-31412DACAA6D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17C492B6-7609-405F-B2CA-F6C6AF29A940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E1171836-FF51-4D52-AD26-5C1EF2ED510E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27FE5790-30D8-4739-96A7-733976CD05CB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DBD50D28-ED7E-4F1D-B398-ED1435372F6A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D251E295-CC72-42FC-82A6-FBCCE1B5EFA4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69EAA257-F6F2-4AAF-A904-4F62CAED29A8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E18852C6-0F93-4429-A3C4-0C677AE0B5E0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621C6DC4-9301-49D4-ACDD-C77240FD2235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B8A76CB1-5FD4-4482-8133-F616BF335D57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2E327412-C36C-4D5E-B027-D970669396C0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E19CFE4C-F226-450D-BB32-9B582AF60900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DD1EB4B3-8EDB-495F-8DEF-007711E38AA8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9C0FD2FA-A3C5-48DF-B528-772EF80EA2F7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FCB25CC9-BB76-4C85-BD16-FCD2E373679B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4F10809B-F42F-4637-AAC8-263659F13F0B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303583FB-3F9A-4982-978C-7242CF94C10E}"/>
                </a:ext>
              </a:extLst>
            </p:cNvPr>
            <p:cNvSpPr/>
            <p:nvPr/>
          </p:nvSpPr>
          <p:spPr>
            <a:xfrm>
              <a:off x="773886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6D6DC1C4-BCEC-4560-A64E-A16E189560C6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EE6E415E-C2A2-416A-B186-DCA0E6CBE812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6993D794-840B-4F08-9541-ACC2000DA8F9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AF1F7880-4CED-4F24-97B5-E25BD8B008BA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8E64A7FE-315F-4D9B-9F22-7D0094ED07E5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2EE156C1-15F5-4D62-B822-FF54B8FB5853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D0146847-D1CF-4956-B626-394A462967F8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339EDCCD-31C8-4A44-A61A-D9E727BF068B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403CE9DA-4E42-46F1-ACB8-C9D16DC0CE0E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86BA8263-5295-49A6-8075-AC36F0EABA8F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733A886D-629F-4461-9D03-A88D4C226350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22062F1E-6732-4B75-8D5D-83EB9F4E372B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F987235C-7298-4A4D-9B29-AC5E119AEAAC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2E879820-70DD-4AFD-A235-096B2633C0D9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2B0D0B15-6048-4027-A0AE-12D956C76686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A4EAF607-9FA5-4E18-AD19-42AD3CAF3E05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C4AA885A-8906-40AE-9214-08D77FB7D663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67E01AC0-CAC1-417E-9456-E318A3C5048B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8080D3D4-17CF-4D3C-94D7-BA9FE8B5222A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FF3A9229-8A10-472E-B025-353A245B87F9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8ECDB8AC-F481-4AC7-9F41-5E2FB2424C48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F6D9B6EA-4D2C-4DBD-A6AA-304EA810A2A1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2BB25448-8258-4EA0-9327-0B9F5E87CD1A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642681C7-6161-4252-B808-1003EA561D25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81E4EE2A-C023-4A44-AFAE-9F231EE7B80E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ABEB0B3E-C386-4184-80C0-630831B7E0B5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C5C256C7-06AA-4F71-A0DA-44A591D398A9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50360503-5F9D-418E-B235-FC64E5EF1857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946E65C8-CBF1-4146-B73A-E56B3CAB1E0C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B98AF121-39E0-48FE-A9E9-BEA67F5E1C01}"/>
              </a:ext>
            </a:extLst>
          </p:cNvPr>
          <p:cNvGrpSpPr/>
          <p:nvPr/>
        </p:nvGrpSpPr>
        <p:grpSpPr>
          <a:xfrm>
            <a:off x="7584893" y="1867579"/>
            <a:ext cx="421830" cy="414433"/>
            <a:chOff x="7584893" y="1867579"/>
            <a:chExt cx="421830" cy="414433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CBA18D81-8F50-457F-AAB1-69ED27099360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78FE3694-D449-469A-B40A-779BDAA27911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AEFB9F82-034D-444A-A9A0-0FDE2FEAA86C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C0D6D460-C676-4FDB-AB78-99E7CB72AFD7}"/>
                </a:ext>
              </a:extLst>
            </p:cNvPr>
            <p:cNvSpPr/>
            <p:nvPr/>
          </p:nvSpPr>
          <p:spPr>
            <a:xfrm>
              <a:off x="7891820" y="2169825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3368206D-ED23-489E-822A-6EF382F707A4}"/>
                </a:ext>
              </a:extLst>
            </p:cNvPr>
            <p:cNvSpPr/>
            <p:nvPr/>
          </p:nvSpPr>
          <p:spPr>
            <a:xfrm>
              <a:off x="7598298" y="2084374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B368D3C4-280E-4BF8-B629-527A2238EC14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B8501F14-DBCF-4DEC-B28B-1A2EE9AD6D67}"/>
              </a:ext>
            </a:extLst>
          </p:cNvPr>
          <p:cNvSpPr/>
          <p:nvPr/>
        </p:nvSpPr>
        <p:spPr>
          <a:xfrm>
            <a:off x="520178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165A4D22-D147-4FCA-8946-A9D12D66E73A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D87C1970-3DE7-4107-B20A-A206648A62CD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66294D4A-812E-46BF-8A70-2D6E601BE9FE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CFB4095D-73E3-4CDC-A16A-C1F92E85A5B2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D4FDFF6F-09D1-462F-9B75-B9E20F0B7E92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295E6753-8CAA-4326-A5E8-5060275894CC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317F1C9B-E9B5-40FD-B56E-581E1E938C51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18FB3E5B-E288-4CA7-AA90-944ADDE62D38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40F58553-1915-4263-BB88-EC3EE89A847A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F0555842-2F25-4AA7-8F73-204765EDF72D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0FE4FD07-FB36-4AC9-86CE-84EB800BE9B9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472D2013-F8E8-47EE-B8ED-423ABA349E62}"/>
              </a:ext>
            </a:extLst>
          </p:cNvPr>
          <p:cNvGrpSpPr/>
          <p:nvPr/>
        </p:nvGrpSpPr>
        <p:grpSpPr>
          <a:xfrm>
            <a:off x="6396849" y="1856424"/>
            <a:ext cx="418173" cy="413043"/>
            <a:chOff x="6396849" y="1856424"/>
            <a:chExt cx="418173" cy="413043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E25EB2A8-BF2D-423B-B999-0F32BCF54F96}"/>
                </a:ext>
              </a:extLst>
            </p:cNvPr>
            <p:cNvSpPr/>
            <p:nvPr/>
          </p:nvSpPr>
          <p:spPr>
            <a:xfrm>
              <a:off x="6396849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5917DDC3-942B-4EA9-9122-CA7B96C7CBF7}"/>
                </a:ext>
              </a:extLst>
            </p:cNvPr>
            <p:cNvSpPr/>
            <p:nvPr/>
          </p:nvSpPr>
          <p:spPr>
            <a:xfrm>
              <a:off x="6521464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A3223EDE-A855-4953-BC69-F6FE4E342B50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994EF159-7DDB-4F25-8263-AE18CED3A5F7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3A988BCC-895D-4B8A-B982-1D1612C35A69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CE0EDD1A-F7A7-482E-B83F-BA7EE6DFB290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2BAA625F-5BAC-4AAF-8DD0-38EFA773C9AF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31A191EE-33EF-4DF4-B564-EB29318307BF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09922AC5-AF91-4D48-A2D1-BBDDFA076241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E42E3B4A-BDE8-4DB2-81E6-14B3F8C9041F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0B65A0AA-9B87-4440-B8F0-294C3300C270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4F60B329-6799-4466-B276-C99F53D21F9F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8E5D2A3E-6FAF-400A-BA2B-184FC2231BD4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CE88EE82-E288-4C63-91B0-FA584023C699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15CBA82E-B62A-4D6B-A7A0-C78997F6AFE4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E9499B6A-4646-4232-8283-24370C3E7EFB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99388CAF-E03E-4CC0-9FCD-7F7E83BD1480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9701DF9E-EE12-4E8E-9A73-BF0AC2E64E68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0DFE5E-07C4-41EF-A310-F98772E0F9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6C5552F0-F95B-4403-B63C-D5748B2C503B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2DA5086F-537C-405E-8770-61094E475B77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4849FB0C-1E47-41B9-B2AE-6BA6BC8B7364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9DCA7480-EDFB-405D-A5F8-24103B862238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8E8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1AEFD30F-4556-400F-887E-80FC4539AEE7}"/>
                </a:ext>
              </a:extLst>
            </p:cNvPr>
            <p:cNvSpPr/>
            <p:nvPr/>
          </p:nvSpPr>
          <p:spPr>
            <a:xfrm rot="18100528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8E8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D6B0203E-BA60-48CE-9CB8-2B0FCFE3A7A2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F11C6983-62A5-494E-AAAC-F36BA764417F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9EA68053-7D4A-4029-BED3-08BE9B04A693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9534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8925944E-9086-4824-B48C-51357707A7E1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9534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6743D16B-FDC6-4CE7-ABEB-68B36095C05D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9534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82335CD5-581D-41AD-A2E7-8A8A020F5454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9534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39CEE296-D4B2-4CA5-867B-2E5A1A10E2A1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50E1F1C1-5E06-4B71-A50E-512B147097CC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9534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3387861F-5A32-45A2-97CE-53278D7A1009}"/>
              </a:ext>
            </a:extLst>
          </p:cNvPr>
          <p:cNvGrpSpPr/>
          <p:nvPr/>
        </p:nvGrpSpPr>
        <p:grpSpPr>
          <a:xfrm>
            <a:off x="7851239" y="4063081"/>
            <a:ext cx="410812" cy="437832"/>
            <a:chOff x="7851239" y="4063081"/>
            <a:chExt cx="410812" cy="437832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D9737E14-801D-4CA5-969D-30D90192A5AA}"/>
                </a:ext>
              </a:extLst>
            </p:cNvPr>
            <p:cNvSpPr/>
            <p:nvPr/>
          </p:nvSpPr>
          <p:spPr>
            <a:xfrm>
              <a:off x="7851239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FB7FE486-8377-498F-A902-7BB40A611519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10F5ADFB-DAEB-4E1F-B820-F077174ADC67}"/>
              </a:ext>
            </a:extLst>
          </p:cNvPr>
          <p:cNvGrpSpPr/>
          <p:nvPr/>
        </p:nvGrpSpPr>
        <p:grpSpPr>
          <a:xfrm>
            <a:off x="3983647" y="2777096"/>
            <a:ext cx="392725" cy="381048"/>
            <a:chOff x="3983647" y="2777096"/>
            <a:chExt cx="392725" cy="38104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85D2CBE8-FF47-4B83-A1B8-0BE7A670414A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8318AA14-01E7-40B1-A1A9-2E1CF21F9BC4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A8CEBA39-8CF0-4239-BE8F-740574EB4547}"/>
                </a:ext>
              </a:extLst>
            </p:cNvPr>
            <p:cNvSpPr/>
            <p:nvPr/>
          </p:nvSpPr>
          <p:spPr>
            <a:xfrm>
              <a:off x="3983647" y="2777096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8203329D-A496-40DD-A5D4-3C68FB8AFBE9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63750ED7-6158-4E44-B19E-0B8D532CEDFA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D32B5091-E12C-4CAD-8DE4-DBD0DDE037B5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85666C23-C71D-453A-A1DF-62498808AE83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07B8C1FA-8143-47E4-9788-01C476A65347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2D3B7938-48F9-48A1-AF98-A893CEAA91C9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89BC4260-B69A-401F-A8D3-40180EBE05F1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61E715F6-8870-46C0-A805-191CFE76EB5F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BC041F78-4C24-49E8-B958-7232DF48A3E7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73CFD421-C713-4D6B-A89F-14C8D81CEE46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BE8AFA66-0935-4DCF-AEE2-C1077EB4197E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CF11331F-7DAD-499E-BE08-685A33C47FFB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037B6C67-35EC-425E-852D-C10047867786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F1575CFF-38FD-4025-8243-96BF4FF50AF6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5B41266A-39D4-4970-85B7-8250FBAA487A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53A9BF80-DD3B-41DE-8FCD-9D58F62B7955}"/>
                </a:ext>
              </a:extLst>
            </p:cNvPr>
            <p:cNvSpPr/>
            <p:nvPr/>
          </p:nvSpPr>
          <p:spPr>
            <a:xfrm>
              <a:off x="8474851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DD50887C-F4BD-42ED-A682-580A7D7CDB6D}"/>
                </a:ext>
              </a:extLst>
            </p:cNvPr>
            <p:cNvSpPr/>
            <p:nvPr/>
          </p:nvSpPr>
          <p:spPr>
            <a:xfrm>
              <a:off x="859824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DCBC3F65-A0C1-489A-8F8B-3C251AFDCB0F}"/>
                </a:ext>
              </a:extLst>
            </p:cNvPr>
            <p:cNvSpPr/>
            <p:nvPr/>
          </p:nvSpPr>
          <p:spPr>
            <a:xfrm>
              <a:off x="8598249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D4DC1537-3C64-4877-B6A7-4E8DAF512D04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D9FB3FB7-B10D-401F-8621-45AE92227364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64F79B39-47C1-4949-8B89-3F989764F840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F9F4B7F3-8F0D-4E91-9C6C-A65455FF9B9A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FCAAB2DD-D130-4023-8E96-5A9D0A62DF14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17E2F599-CC27-4893-A9D4-48CCF1EE5E0A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D05BA9BA-CF1D-4745-A706-2E8A858720FA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A88AE96F-03C6-44B4-A72C-CD12BC8FE155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E5E7B651-9A34-4181-A8FC-5409E15339FF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0DFECD64-DD6D-42B3-86C5-0E6B96277BA8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7ACEFF50-C8DF-46AC-9A4E-F5DF2124BD9C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62E490A1-3525-42B3-98D0-37913A8E5952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88A90961-7DF3-45C8-8EBD-0688E09FCA7C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F599A6E0-4A84-4117-AC80-C83FB61866CC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CFB3251E-0498-4508-9646-68DCA1051E67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533D941B-80BA-41B7-BECF-AB32A7A30CA9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9C5C7B79-2771-463D-B2B7-A14837D27DD1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F376DA0F-9D6F-4CEC-86A3-4ADB13CE2D39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B2575C16-C3A4-41BE-95BB-9E7E4EDCC206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5AB9699E-0C15-4EDB-9FD2-085D9DF20414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0E955244-E98D-4D3C-BB37-D3514FC502E3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7484ACD2-1C12-4C8D-A085-E3E7EC586326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B3C8D95B-D281-4B37-B4EC-D67299D5C381}"/>
              </a:ext>
            </a:extLst>
          </p:cNvPr>
          <p:cNvGrpSpPr/>
          <p:nvPr/>
        </p:nvGrpSpPr>
        <p:grpSpPr>
          <a:xfrm>
            <a:off x="7861864" y="2742724"/>
            <a:ext cx="359661" cy="378698"/>
            <a:chOff x="7861864" y="2742724"/>
            <a:chExt cx="359661" cy="378698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70F10D94-7896-443A-97C1-6539E7F025EA}"/>
                </a:ext>
              </a:extLst>
            </p:cNvPr>
            <p:cNvSpPr/>
            <p:nvPr/>
          </p:nvSpPr>
          <p:spPr>
            <a:xfrm>
              <a:off x="786186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3C9FE928-4674-460A-90AF-93F0F9A7F20A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4F98D015-BE9D-4E36-A598-FC3954DFD490}"/>
                </a:ext>
              </a:extLst>
            </p:cNvPr>
            <p:cNvSpPr/>
            <p:nvPr/>
          </p:nvSpPr>
          <p:spPr>
            <a:xfrm>
              <a:off x="8052782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A03971F2-6F2E-46A9-A74A-37DD52E98AF6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9AD17C9E-20AC-4B3E-979E-924E8B22A986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6317076E-A1C4-4FEB-8518-E4A34B4CBECD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FB802FA9-BCC4-4666-AA03-2D5883C459A8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922CFB74-E952-4B63-8E58-2187600FBC39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9B1DFA12-9B9A-43D4-A7A8-5E730CD9AA4D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EB29E21F-E375-45D6-B9DC-E69780C150C0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C83F5856-E8AB-47D0-9FDC-6F72BA25C791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7128D5BF-CD3E-4B8B-A7C5-1BBBB207F26F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D6E72C48-D92A-4432-B83B-BC9D5E094F99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76949FD5-F218-476E-BF68-6EF46089A995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2D0FE8BB-0D9A-454C-BD25-8235D5ECB94A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2EDD0004-3DFF-46BA-9A32-0BE7BDA755F0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23F6B68F-7974-4D0D-8FEC-16CD4AC152DC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23A7E4BA-3EE8-45AE-A9C8-105BFA036C07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F52B26EC-3D40-4C78-B373-411C3469C66D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0A424A5E-4349-443A-9C12-F9F3FBA09DB0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48683853-A54D-4A14-89F1-86A653FEF759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32C4C8A4-C637-40CD-B1F5-ADD58C9D08AC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ED5DC3A2-0C94-4FA2-BE76-E87E33C92749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D4E7FB92-059B-4634-8EA6-1960304D1D61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9C1B4546-95BA-4FB4-A0BA-8E8F8281EA5A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A896C115-C86F-4E7E-95D3-58E24F7EEBC5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2639AFCC-6FD8-45AA-AFA6-06C13FB5CE92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3FC45961-60E9-4112-BF9D-20F86FE3A261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36ADEBEB-104C-4F35-871E-E36FF74A9A48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8D9A1690-39A3-4298-A7FA-E2A0C389B0E4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5F8376B5-EDEF-4887-8937-9044AB53D8BA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FE4C0146-3A91-41A6-8272-27C73094D7F8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E568DC1B-9316-4DB4-959E-DE921E56C5A8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747EE754-615F-4557-8FBD-2F94BCD04145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F4C64FD8-ABA3-445D-8134-C64C0F0B087A}"/>
                </a:ext>
              </a:extLst>
            </p:cNvPr>
            <p:cNvSpPr/>
            <p:nvPr/>
          </p:nvSpPr>
          <p:spPr>
            <a:xfrm>
              <a:off x="6584576" y="357129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09A1D05D-9BFA-441F-A4FA-CBE48164BA22}"/>
                </a:ext>
              </a:extLst>
            </p:cNvPr>
            <p:cNvSpPr/>
            <p:nvPr/>
          </p:nvSpPr>
          <p:spPr>
            <a:xfrm>
              <a:off x="6818909" y="357129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C2110A03-04B5-4763-8A0A-F6C1374A1AE2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A4328B0D-AD79-4BA5-A653-3C9381233286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31CC438B-1A5B-44CE-863E-C39DB25D689E}"/>
              </a:ext>
            </a:extLst>
          </p:cNvPr>
          <p:cNvGrpSpPr/>
          <p:nvPr/>
        </p:nvGrpSpPr>
        <p:grpSpPr>
          <a:xfrm>
            <a:off x="3132423" y="3410437"/>
            <a:ext cx="360163" cy="381807"/>
            <a:chOff x="3132423" y="3410437"/>
            <a:chExt cx="360163" cy="381807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00CBD075-E3E8-43F9-B6BD-C3EF5C9AA391}"/>
                </a:ext>
              </a:extLst>
            </p:cNvPr>
            <p:cNvSpPr/>
            <p:nvPr/>
          </p:nvSpPr>
          <p:spPr>
            <a:xfrm>
              <a:off x="3292800" y="3582399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4316FFBA-1AE0-41B9-BC90-DDCCACB7C973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465746E2-9768-472D-9137-F87EBA9EEC57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C05022E8-6BD4-4639-B9FC-BBD91404EE5C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ED16E0FD-A560-4C68-878A-66920BA390F5}"/>
                </a:ext>
              </a:extLst>
            </p:cNvPr>
            <p:cNvSpPr/>
            <p:nvPr/>
          </p:nvSpPr>
          <p:spPr>
            <a:xfrm>
              <a:off x="3369655" y="3585453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B9D30A51-4557-4EA7-81AB-E29C87E98BE7}"/>
                </a:ext>
              </a:extLst>
            </p:cNvPr>
            <p:cNvSpPr/>
            <p:nvPr/>
          </p:nvSpPr>
          <p:spPr>
            <a:xfrm>
              <a:off x="3142024" y="363867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2F65DDB0-CFB1-489B-AA09-0ADFD99544EA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6532AF73-9C65-4917-9DEE-F7E97CEA17A5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ADA461A5-24B6-40F8-BE13-C6B79E0A9D9C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4A66E284-364F-42C1-A492-E24373C3B3D5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B27C7504-2A74-40B7-B306-633CD1D5E387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F4E9072C-D79B-4E1B-B8A5-5611CB4F6294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6518AA63-543C-4C7D-8198-A360BD1C5F87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2B48B8D8-CDB5-488F-9C78-18CD03D26525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2741FC4E-25E8-4552-8F4C-3ED8DDF88017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81151154-4E2E-4BC7-8F5E-9F1A6DB4E42B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4F6153C8-D99F-494D-A6E4-B0E34D5E038A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A36D32CC-2EA4-44BE-BF4B-0094C24F3442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E0F627D5-99B2-4104-BC15-62DFA67433AF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C0B7C5D2-8BD7-498F-86FA-140249D00A7D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8843A937-B804-4D1B-9A26-98D7E54CE7E6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14840189-0E07-41DC-AF2D-3024F73D75FC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4262D7FC-AB36-4284-9F38-B47720BE9280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B971A3DB-F5B7-4A3E-B892-A9DDEA6AA7A2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7742CF11-1CF4-4C79-8D7B-7C525D7836DF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49033AB2-22C0-4883-A8E5-F0C0EB4DE2E5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F77FD214-B20A-41E6-A404-F98472D2C63A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F2F450F9-1A07-45F2-BD8B-59F26C5BAD08}"/>
                </a:ext>
              </a:extLst>
            </p:cNvPr>
            <p:cNvSpPr/>
            <p:nvPr/>
          </p:nvSpPr>
          <p:spPr>
            <a:xfrm>
              <a:off x="8681103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C37846AB-7171-4442-9422-7FA0C1427EE3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782BE32F-188A-4C24-A49F-E716FE7F86AD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36689F6A-740C-4900-A058-DD23D7021B26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5B42D488-4BD1-44DF-91E9-1AFBB0F34C27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26F75D6A-2C55-4BCB-A003-0956F07466E8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280A7335-29A4-4C5E-91BE-CC97669FBF7C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5C56524D-B6A0-47B6-9B3A-36BEB4BFA869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F164EE74-7526-44B7-8D77-C21FDF4FC25D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53314ADD-E803-46BE-A433-689543682CBA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402BD5CD-0F1F-4312-84F5-A5DE78517C0F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768080BB-60B0-4831-BC65-EF9F21B2184F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2747EA75-3BDB-414F-AF63-FE4F6ECFED83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346A6C40-26E2-41EF-B725-CD562141D3CD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AE15D6BB-B7E0-4365-B0B9-7BA7A3564E00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0CF94D52-EF39-4BD3-A391-C182AAE818EE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29D145BA-1CD4-4C89-B76E-17A3BC826FF0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29ECF38A-7670-48C9-8C45-BFFC049FE8A7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B24BA8B9-6815-4147-A245-CD75CF8882AF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7EA757A8-1643-46C0-971F-48FB49E3D884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D443B9BF-BCF8-46A4-9C2A-2A3476E25830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6FDFB292-0B8F-46F2-910B-432E321B8D8C}"/>
                </a:ext>
              </a:extLst>
            </p:cNvPr>
            <p:cNvSpPr/>
            <p:nvPr/>
          </p:nvSpPr>
          <p:spPr>
            <a:xfrm>
              <a:off x="7888163" y="2097615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F94FB851-39B3-4168-A262-581CD3DDB775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947FF73C-0784-4F8F-8C00-805FD8006572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06E1299C-3A1D-4726-9206-8430C812B140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281E853D-9293-4E17-AE47-A67549D76544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6C2EC5CB-6878-4A25-A48F-07F8BD84E5FC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AFE7C5F6-3682-434D-AAD6-73174A15682E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23C1B195-CD8C-4700-B778-696638096487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7156BD7E-9854-4269-8F24-C69A4A30BB4B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051D3BA0-D5A4-4B32-BE3F-0DD35EB52ABE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BAC689E0-96AA-4A95-94CD-4BBD3CD2A7DF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E3C859BE-A28D-4559-B54B-1441F5C7C865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EFB8F549-21AD-455E-811A-050AEAC0ED36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0957C553-E1B4-4200-A77E-C132BD1C5C62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4D455668-143B-4285-A2F5-82117E383182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D1AFEAA8-CB49-4EED-AEAF-9B0F5A4E4FB6}"/>
              </a:ext>
            </a:extLst>
          </p:cNvPr>
          <p:cNvGrpSpPr/>
          <p:nvPr/>
        </p:nvGrpSpPr>
        <p:grpSpPr>
          <a:xfrm>
            <a:off x="4513652" y="1981623"/>
            <a:ext cx="470211" cy="499829"/>
            <a:chOff x="4513652" y="1981623"/>
            <a:chExt cx="470211" cy="499829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4A257674-579E-45BB-BB7C-DBC76319EE11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20949779-9E9A-448A-8797-5470D156B196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5589D525-C048-4E16-BCAD-F8D2077DBA4B}"/>
                </a:ext>
              </a:extLst>
            </p:cNvPr>
            <p:cNvSpPr/>
            <p:nvPr/>
          </p:nvSpPr>
          <p:spPr>
            <a:xfrm>
              <a:off x="4513652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D1FDFE73-FD7C-450C-BF82-16AEB795B0CC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C0D48BD8-3AEE-4A9E-BEF4-43AD522C6CC3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54BA7C8F-CA7F-498F-B5C7-FDF5EF10F806}"/>
              </a:ext>
            </a:extLst>
          </p:cNvPr>
          <p:cNvGrpSpPr/>
          <p:nvPr/>
        </p:nvGrpSpPr>
        <p:grpSpPr>
          <a:xfrm>
            <a:off x="5183239" y="1990100"/>
            <a:ext cx="471492" cy="504282"/>
            <a:chOff x="5183239" y="1990100"/>
            <a:chExt cx="471492" cy="504282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8B0E281A-A606-49F8-A3BF-1931582B3119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2A79E1DD-5F2B-42E1-A2A0-97AE25FCB73F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EA7A528B-6BC2-46E3-90C1-E2EAE54F3CA0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AEF4F8B8-590C-4F8A-AD5B-E8E09FA0B122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ED59825E-3359-496C-8B6F-BDA68230EB27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88342E4C-E84C-4C49-923F-C96500EA76FE}"/>
                </a:ext>
              </a:extLst>
            </p:cNvPr>
            <p:cNvSpPr/>
            <p:nvPr/>
          </p:nvSpPr>
          <p:spPr>
            <a:xfrm>
              <a:off x="5183239" y="2346222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FD5B50DA-D67E-4F99-AE52-33552D312A37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1894349D-5DE2-4568-93BE-3F15FF824C72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9D08F6FC-9871-4D23-BFF2-E43EA0C2140E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5B5A15F2-56F1-4E24-BD01-D69128C39649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8D53C6BD-70B6-4111-9A84-E151C4AF142F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14A894E6-25B7-4DFB-9C2A-4BA1FB716E6F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5151922D-DE9B-4C5B-B070-4A4B2738B594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58F94CCE-A97B-4170-9AF7-B3A9E514BD74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359236DF-B563-477E-B09D-145EAB75C5B6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91349400-BFB3-4FE3-B925-F172A49B3172}"/>
              </a:ext>
            </a:extLst>
          </p:cNvPr>
          <p:cNvGrpSpPr/>
          <p:nvPr/>
        </p:nvGrpSpPr>
        <p:grpSpPr>
          <a:xfrm>
            <a:off x="5894679" y="1990456"/>
            <a:ext cx="441408" cy="500423"/>
            <a:chOff x="5894679" y="1990456"/>
            <a:chExt cx="441408" cy="50042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6DDF4A38-2B25-4BD5-882B-E312B5E3EBFB}"/>
                </a:ext>
              </a:extLst>
            </p:cNvPr>
            <p:cNvSpPr/>
            <p:nvPr/>
          </p:nvSpPr>
          <p:spPr>
            <a:xfrm>
              <a:off x="6114126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BE0DDF0D-7EAF-4CCC-B867-D856FBF8CF44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B48751B1-7DA5-4EC2-8A1B-BB6720A7DF13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AE496660-1342-46CD-AE68-88961D648206}"/>
                </a:ext>
              </a:extLst>
            </p:cNvPr>
            <p:cNvSpPr/>
            <p:nvPr/>
          </p:nvSpPr>
          <p:spPr>
            <a:xfrm>
              <a:off x="5894679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C4BA3417-C61A-42DE-9DF3-2BDB99FEC52E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0B4990C6-35F8-4A9A-9BE4-464F6D269A31}"/>
                </a:ext>
              </a:extLst>
            </p:cNvPr>
            <p:cNvSpPr/>
            <p:nvPr/>
          </p:nvSpPr>
          <p:spPr>
            <a:xfrm>
              <a:off x="5919752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C8C4440F-8885-4DE8-8018-655CBF761428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FD5F846B-ED87-4BBD-8877-CB9035852759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2E4622A1-D8EF-433A-82FD-1244684B1EBD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82A73E53-6624-4C45-B221-6B40E7ECA074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13D2CBCB-C985-4345-A8CC-2B3896DA98D6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089C984D-BB56-43FF-B67E-E4F20CEDA292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A3695C3E-E26E-4B2F-8CDF-2B10EF2BEA61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9EDD5B3E-73F5-4D45-9546-C873B96E141F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3094EFED-A162-4311-9FA4-0040374982E1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008B9FDB-0236-42DA-BA1B-831A01FDBF56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494B1DC7-FFAA-4A0F-B525-84E70C322332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C49BAA0F-6E1C-4359-848D-93C73384EE64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D7FA5641-91F8-40BD-A322-E1C6034B908C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C53942E9-72D9-4B96-A0B8-BEA7511C920D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37430988-BCAC-46FC-B793-B53AA4EE5CAC}"/>
                </a:ext>
              </a:extLst>
            </p:cNvPr>
            <p:cNvSpPr/>
            <p:nvPr/>
          </p:nvSpPr>
          <p:spPr>
            <a:xfrm>
              <a:off x="7900827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E5F59761-C138-4EE2-8738-FA6D1BD6B9FC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72E339C7-E01D-4123-9B59-F0D66F7D0C8B}"/>
                </a:ext>
              </a:extLst>
            </p:cNvPr>
            <p:cNvSpPr/>
            <p:nvPr/>
          </p:nvSpPr>
          <p:spPr>
            <a:xfrm>
              <a:off x="7949702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6D1B46-FDA5-4249-8F8B-B6D14AD008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1212C442-6E93-4A96-9346-4CBDD16777CD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B89C282-A51D-427B-A7D5-CE7939D39C8A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42E84D43-6A83-4109-AAEE-8DD7B94EF909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EAF11BB4-1585-49A9-8811-96F8B60ADA05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B8E469FC-449D-413A-A3F0-D10E58C6FD5D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9534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91344DB2-84F1-44C5-96F0-AF457A302533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CC9F0968-0EE7-4687-A628-C7026415A83E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865AF7F7-82F0-4578-9F27-EC274F38D604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9534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45EFE9DB-E0D0-454A-A570-997E55DC0678}"/>
              </a:ext>
            </a:extLst>
          </p:cNvPr>
          <p:cNvSpPr/>
          <p:nvPr/>
        </p:nvSpPr>
        <p:spPr>
          <a:xfrm>
            <a:off x="6265852" y="4307235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9534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4E5BB077-5160-4DC6-B5A4-FBBB9DCC9A1E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BDACD4EC-633A-4431-9B78-3582EF538515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9534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3483A3E6-7B74-4057-9AF6-80B72D211F00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9A99379D-0DD1-47C4-8F75-8AF20589FD12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A61DB22E-6CF4-4CA2-B194-6DCDC7F7427C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ACE2ADEA-7889-46E0-8A33-2F6DEBC33C99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DEE68A96-0A5F-4A4A-8781-1FE176BD7957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DB0DF2E7-F268-4BB8-8C9A-FF3ADC6403BB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56800EF7-B127-4965-97C6-063F874CF75E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DA0E6B82-DFCC-4909-8EA1-7DA684B88FAD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3944CD90-997B-44AD-B592-C14379B5D322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C851F671-F270-47D6-B19D-25C8823635E8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8EEE007A-64F5-4FE7-A97B-E6DA66DBF2A3}"/>
              </a:ext>
            </a:extLst>
          </p:cNvPr>
          <p:cNvGrpSpPr/>
          <p:nvPr/>
        </p:nvGrpSpPr>
        <p:grpSpPr>
          <a:xfrm>
            <a:off x="7494916" y="1728618"/>
            <a:ext cx="414021" cy="412934"/>
            <a:chOff x="7494916" y="1728618"/>
            <a:chExt cx="414021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D6E8B3CA-5770-40CA-A18A-B782909921D3}"/>
                </a:ext>
              </a:extLst>
            </p:cNvPr>
            <p:cNvSpPr/>
            <p:nvPr/>
          </p:nvSpPr>
          <p:spPr>
            <a:xfrm>
              <a:off x="7519458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D320DAE5-DBA0-4519-9F26-16E54B6BE50D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6D31FD6B-3CEE-4659-8C96-5E3F644DEF47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660DFBCF-E568-482B-B1B6-953407B4AE7A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A288DFE1-0C7F-48E5-A0F5-6ED23FA3BB32}"/>
                </a:ext>
              </a:extLst>
            </p:cNvPr>
            <p:cNvSpPr/>
            <p:nvPr/>
          </p:nvSpPr>
          <p:spPr>
            <a:xfrm>
              <a:off x="7713631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7CD0D1B4-FB99-419C-A896-5F2EC721ABC1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4795F7A0-BEFF-4AFF-B3B6-B5D9F9DD97BC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25DDF616-AAD3-4CFB-8A8E-9548C5FD049A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AFBEF097-E32E-4347-A8FD-52F53F68F8D7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60E14864-A889-4D87-8614-30F206E0AED3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258E3B45-BD3B-47D0-B94F-4CABBF28A116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01578484-F160-4A41-AC29-F2C8AB5F288D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E50D3399-D782-49DB-BAED-4F7BF04F1E6B}"/>
              </a:ext>
            </a:extLst>
          </p:cNvPr>
          <p:cNvGrpSpPr/>
          <p:nvPr/>
        </p:nvGrpSpPr>
        <p:grpSpPr>
          <a:xfrm>
            <a:off x="3731017" y="986189"/>
            <a:ext cx="373541" cy="372810"/>
            <a:chOff x="3731017" y="986189"/>
            <a:chExt cx="373541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C72E284E-FA72-403F-8CB8-F1E3BDE854C4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A5627023-81E2-450B-9A42-9363DFED145E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1DEA4095-CD9B-4CC9-AAE3-57AA5F08824D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8A44013A-E524-4A74-931C-3D0393FF7350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07462C35-77A9-4C47-9EBA-0A4733CF4641}"/>
                </a:ext>
              </a:extLst>
            </p:cNvPr>
            <p:cNvSpPr/>
            <p:nvPr/>
          </p:nvSpPr>
          <p:spPr>
            <a:xfrm>
              <a:off x="3731017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74FD12E5-929B-4059-90C6-56217A778F17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71FCA1BD-B6DD-4CA7-B85B-47EE759D1E92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78334489-DD0A-4C3F-B2D3-A59A152095FE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DFD86FA0-F09D-41DC-9521-60DC9FC602C2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355E6044-42D7-405D-A633-5270F4CD62CD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27208589-DFDA-40FD-B395-CC4826F7D4FD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082864FA-5FD0-4605-98D6-64157C8AF612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8CBFF96B-9B44-4BAD-A7EF-4843DEA98A4D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B8FB653E-00DC-4B1B-A02D-5126BB36CCB9}"/>
              </a:ext>
            </a:extLst>
          </p:cNvPr>
          <p:cNvGrpSpPr/>
          <p:nvPr/>
        </p:nvGrpSpPr>
        <p:grpSpPr>
          <a:xfrm>
            <a:off x="3152284" y="935403"/>
            <a:ext cx="374940" cy="450379"/>
            <a:chOff x="3152284" y="935403"/>
            <a:chExt cx="374940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37C038FE-CAE7-4C06-8BF7-35E61BBE9AEC}"/>
                </a:ext>
              </a:extLst>
            </p:cNvPr>
            <p:cNvSpPr/>
            <p:nvPr/>
          </p:nvSpPr>
          <p:spPr>
            <a:xfrm>
              <a:off x="3152284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0784F3B8-7F77-4E6E-896B-180D4AB0A6FE}"/>
                </a:ext>
              </a:extLst>
            </p:cNvPr>
            <p:cNvSpPr/>
            <p:nvPr/>
          </p:nvSpPr>
          <p:spPr>
            <a:xfrm>
              <a:off x="3152284" y="1253075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8573764D-899F-4E22-8411-DAA7E33672F3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0D344EF0-D2C1-4F33-B394-8B025D3832D0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D9F43D9B-7052-4834-9D22-20332F403A27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96C716AD-F2B5-442B-A05D-4B2D55D27ABB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A6542FA6-9836-43C3-93BD-03AF84D11CAD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D09E8D93-FD5E-4A74-BE66-DC6134C9C2AF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E3DE47B5-8E1A-4925-A38C-AFBD57D49141}"/>
                </a:ext>
              </a:extLst>
            </p:cNvPr>
            <p:cNvSpPr/>
            <p:nvPr/>
          </p:nvSpPr>
          <p:spPr>
            <a:xfrm>
              <a:off x="6361279" y="1042507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26CC6727-4507-4B8F-92A8-567FE5A77861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665EE532-616E-41D2-95DB-0F78F5C3DE9E}"/>
                </a:ext>
              </a:extLst>
            </p:cNvPr>
            <p:cNvSpPr/>
            <p:nvPr/>
          </p:nvSpPr>
          <p:spPr>
            <a:xfrm>
              <a:off x="6127595" y="988923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12246E92-82A8-42B7-9821-B086A2A40862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7762339A-57E8-4CE5-99FF-86867A090CAD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C52BA552-7C09-41A9-A345-582E6352D202}"/>
              </a:ext>
            </a:extLst>
          </p:cNvPr>
          <p:cNvGrpSpPr/>
          <p:nvPr/>
        </p:nvGrpSpPr>
        <p:grpSpPr>
          <a:xfrm>
            <a:off x="6694761" y="916503"/>
            <a:ext cx="455242" cy="449144"/>
            <a:chOff x="6694761" y="916503"/>
            <a:chExt cx="455242" cy="449144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C9A4DB58-38E8-420B-877D-EED5EC667E66}"/>
                </a:ext>
              </a:extLst>
            </p:cNvPr>
            <p:cNvSpPr/>
            <p:nvPr/>
          </p:nvSpPr>
          <p:spPr>
            <a:xfrm>
              <a:off x="6986857" y="968806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72C8C699-EA74-4AEF-A403-002F18A6A8A8}"/>
                </a:ext>
              </a:extLst>
            </p:cNvPr>
            <p:cNvSpPr/>
            <p:nvPr/>
          </p:nvSpPr>
          <p:spPr>
            <a:xfrm>
              <a:off x="6803081" y="1234138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BD60C62A-2A85-4BBB-94C7-DE08CFE33627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FC7A861B-0381-4343-A3E2-DC1BBBBC5204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8CC7138E-0EA0-41A4-94E4-4A07D85E6579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C6A2E04E-D48E-4468-A53D-1689079BFCE8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D7783E41-45F7-4B3B-AD94-3E1DBA9FE6F2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4F6D576C-7010-4DB3-A5B0-146D16CAEFAB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24726BC9-A4B1-4573-A7D2-E959A9BFEDA4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A85F1C2F-7272-4A0B-B1E7-0A6F0A8BB5E9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DD5FAB38-D2B1-4DB9-952F-BCF7DA442164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8B754B0C-1DB4-4295-B4CB-34F3C471EAC3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76E8C705-B7AE-4E61-A500-1297FECDFBC2}"/>
              </a:ext>
            </a:extLst>
          </p:cNvPr>
          <p:cNvGrpSpPr/>
          <p:nvPr/>
        </p:nvGrpSpPr>
        <p:grpSpPr>
          <a:xfrm>
            <a:off x="7494907" y="916503"/>
            <a:ext cx="428478" cy="450999"/>
            <a:chOff x="7494907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61BA4A57-DF64-4820-A21E-0530E14A5844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4F0C9266-B781-499D-9B4D-0DB7ABDB07ED}"/>
                </a:ext>
              </a:extLst>
            </p:cNvPr>
            <p:cNvSpPr/>
            <p:nvPr/>
          </p:nvSpPr>
          <p:spPr>
            <a:xfrm>
              <a:off x="7679917" y="917115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21A656D1-968C-45C8-BDBC-CE4F7432D7A3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A89756C6-C2DC-4D63-B07F-A068841E4C5B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87535F31-2A65-475A-99C4-616091AE8657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DE68CEC0-6BE8-4C12-8853-73C8FE35A909}"/>
                </a:ext>
              </a:extLst>
            </p:cNvPr>
            <p:cNvSpPr/>
            <p:nvPr/>
          </p:nvSpPr>
          <p:spPr>
            <a:xfrm>
              <a:off x="7734662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AC2174AC-D0BA-4815-A2C2-F015A4DDACCF}"/>
                </a:ext>
              </a:extLst>
            </p:cNvPr>
            <p:cNvSpPr/>
            <p:nvPr/>
          </p:nvSpPr>
          <p:spPr>
            <a:xfrm>
              <a:off x="7494907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65685123-0CD9-4D52-A7FC-75C1E7E8D81D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CB7CB22A-D005-40C4-9D42-6B78E4DE0FD7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1BBACA6B-497E-4662-A4C8-825307639FD4}"/>
                </a:ext>
              </a:extLst>
            </p:cNvPr>
            <p:cNvSpPr/>
            <p:nvPr/>
          </p:nvSpPr>
          <p:spPr>
            <a:xfrm>
              <a:off x="5154427" y="1143420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2E8F32A8-A93D-4B85-B49A-6E9BD6C6F710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073E2739-9A1A-4B0A-8E2D-9371141A3C2F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B84B9851-5189-4D1C-B9E9-421D2595219E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64ECB0B0-D12E-4AB4-B806-85E17016F353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0BA0366F-1D29-489B-BD25-17E40B9A4F39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F7E653D4-9F71-4758-AE41-D0B87EFB6342}"/>
              </a:ext>
            </a:extLst>
          </p:cNvPr>
          <p:cNvGrpSpPr/>
          <p:nvPr/>
        </p:nvGrpSpPr>
        <p:grpSpPr>
          <a:xfrm>
            <a:off x="5515203" y="916713"/>
            <a:ext cx="456450" cy="451036"/>
            <a:chOff x="5515203" y="916713"/>
            <a:chExt cx="456450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EF21A3EA-F2A8-437E-B64C-A1444D6B8A58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9BD233CA-BF36-4579-8611-29722D67F6E7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63915063-F2A1-4B1F-B2BE-BD54812FDE8C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1F11C499-272E-4FAB-825A-5077153AD433}"/>
                </a:ext>
              </a:extLst>
            </p:cNvPr>
            <p:cNvSpPr/>
            <p:nvPr/>
          </p:nvSpPr>
          <p:spPr>
            <a:xfrm>
              <a:off x="5515203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0A7FEC51-C4C5-48FA-A59C-234F6B723D1C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B8DDA9C1-C749-4F2C-9F6F-CA31B6CD6770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2BD47462-AE41-4664-9094-0555466A017A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011C61A7-12AE-4EEB-A1E0-6C982A532601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77091386-426E-43A8-B0AA-A956ED6F493C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26C3FF84-99B9-49B2-96F0-DAE2556E7E13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6D0581BD-3216-440E-A477-67A8A1DF1F1E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49CB9D6E-6DB1-451D-A6D1-8569E4163983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604370E2-28A0-49F0-8F79-6D7F7AC3431D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AE0E6879-6B05-4CAA-B0A2-6FDCEEECB596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C708F479-0C52-4CFE-8262-C8E7FC984BE9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06331D41-529D-4CEC-9736-471408D9CCB2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C718F46D-DDEC-4C05-97B0-1BB7D4FDDF2A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05603B7C-A6EA-4F16-B6AE-07AC6851ED3A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4C970B17-71AD-47B2-8A23-B42DAB560CA1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C41144F9-17CA-4FC1-9F7A-ADA8514BFA02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7DE11D71-29CC-49FE-9A04-A1E4905DE13E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719BAB15-F92C-44DB-9154-49C6B12B3D15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72494368-F6EB-41BE-9354-DC142DEC3D6E}"/>
                </a:ext>
              </a:extLst>
            </p:cNvPr>
            <p:cNvSpPr/>
            <p:nvPr/>
          </p:nvSpPr>
          <p:spPr>
            <a:xfrm>
              <a:off x="3251460" y="1831707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43381A4B-A717-4AF1-8C6F-9D0C087F0B69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A2A93628-4D71-48CC-BBC6-4F444C69C720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0A05467C-1D05-4759-A5B7-53CC219967AD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E2D45B4D-951D-40FB-ADAF-D9B163F73999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1E20F2E0-EAB1-45D6-85E6-093DF343D1EC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632BC49A-C19C-4AFA-9072-C6A82E61674E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2750A019-29F4-4BAD-9E75-246EAC0C8BCB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A5741BE4-6E9D-4308-ABCC-0C400E2E17B8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60CF7C5C-9433-4125-A085-5A4346C996F2}"/>
              </a:ext>
            </a:extLst>
          </p:cNvPr>
          <p:cNvGrpSpPr/>
          <p:nvPr/>
        </p:nvGrpSpPr>
        <p:grpSpPr>
          <a:xfrm>
            <a:off x="6730157" y="1707312"/>
            <a:ext cx="446355" cy="445175"/>
            <a:chOff x="6730157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5C7166B7-91E1-4DBB-9270-A806F8D805A2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A1D6FEF6-452E-4D71-9813-563D8E212D60}"/>
                </a:ext>
              </a:extLst>
            </p:cNvPr>
            <p:cNvSpPr/>
            <p:nvPr/>
          </p:nvSpPr>
          <p:spPr>
            <a:xfrm>
              <a:off x="6730157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999AA772-9B50-40D3-9DDB-E29CA486AAFE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E055BA24-3A20-432C-BBB2-D28156C71E25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A3184BAA-62FC-48BC-A62F-F675C654FEFE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636598DB-A352-44E0-822C-E4ECA2C529A8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2C1B3388-5254-4156-99CF-91636275E895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2E498AFD-CC58-4096-8F3A-7AA9D0DE0A08}"/>
              </a:ext>
            </a:extLst>
          </p:cNvPr>
          <p:cNvGrpSpPr/>
          <p:nvPr/>
        </p:nvGrpSpPr>
        <p:grpSpPr>
          <a:xfrm>
            <a:off x="7353613" y="2571612"/>
            <a:ext cx="465777" cy="464259"/>
            <a:chOff x="7353613" y="2571612"/>
            <a:chExt cx="465777" cy="464259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5816DEDD-4C8A-47BC-92AC-1710EB61CD9B}"/>
                </a:ext>
              </a:extLst>
            </p:cNvPr>
            <p:cNvSpPr/>
            <p:nvPr/>
          </p:nvSpPr>
          <p:spPr>
            <a:xfrm>
              <a:off x="7635569" y="2856567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8A24629B-A230-4A9B-8F5B-9FB06EBA13B1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B8CFE44C-2273-4492-A248-44F284C8CA8C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13C5031F-41F9-4A00-8181-00C35FF3DE90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7CA69D91-9E44-4BDC-8DE4-610AFE7AF819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6A3C7999-03A6-4DD4-B770-0D8270CF319E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EDEFB01F-6FEE-4F12-BFAC-779C666A1503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9237B0FC-F8E3-493A-898B-E2012D13A0F6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C752D8DF-50CF-4AD0-A3DA-76A922A2D3D9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F20FC110-E72A-4647-9FD9-C54AAB4AA19F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56B67C53-E300-4C60-9751-EB5B4A9BFC2B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D33A8E24-C8CB-441C-A2A3-E3DAC2E95AC4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46DBBB18-80F1-4BEC-96A8-E2BD90D89B11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0C029DBB-1670-417A-8358-7E15C12616EC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2F646A13-325C-4761-B8A6-5F92BD620F8D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93862567-1795-42A3-BD29-1677F3251E0E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E5B55A47-DF52-44A1-8257-A29EC2E461F0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D1291FAB-63C6-4A4B-A443-1EB5D00D3F21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55FA9C69-8312-4836-A71A-411FC4D4AE49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E5B44747-CE50-4549-B908-31713E697192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8729F004-12C0-4881-8685-8BE92223174A}"/>
                </a:ext>
              </a:extLst>
            </p:cNvPr>
            <p:cNvSpPr/>
            <p:nvPr/>
          </p:nvSpPr>
          <p:spPr>
            <a:xfrm>
              <a:off x="5925019" y="363873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DDFFE9B3-C813-4F2B-96A0-280ABB06BBAB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120030D0-2D78-4C0C-B6CF-936ECB02184D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E8335BE2-B025-47CC-A4AC-CF211F6E5C78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58940324-8277-4336-A529-C1C869FA38CB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94489109-75CC-46C3-A1E5-DE5999D7B6DE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D0F0C0FD-86EA-4439-93C6-CC4CD664CF1D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84EC1F4C-B507-463F-8DB0-CC715C5C21E6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0C607428-73BD-460A-9161-CE28046F078F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3308020" y="1704334"/>
            <a:ext cx="22002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dirty="0"/>
              <a:t>Presentation template by </a:t>
            </a:r>
            <a:endParaRPr lang="ko-KR" altLang="en-US" sz="1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>
            <a:spLocks/>
          </p:cNvSpPr>
          <p:nvPr/>
        </p:nvSpPr>
        <p:spPr>
          <a:xfrm>
            <a:off x="668180" y="4402558"/>
            <a:ext cx="7864181" cy="582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95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Slidesppt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your presentation. Visit </a:t>
            </a:r>
            <a:r>
              <a:rPr lang="en-US" sz="9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endParaRPr lang="en" sz="90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005305" y="1750239"/>
            <a:ext cx="1193278" cy="1193278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3235062" y="1931379"/>
            <a:ext cx="401482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95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495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1">
            <a:extLst>
              <a:ext uri="{FF2B5EF4-FFF2-40B4-BE49-F238E27FC236}">
                <a16:creationId xmlns:a16="http://schemas.microsoft.com/office/drawing/2014/main" id="{FD7D518A-CBC2-4729-B663-EC1C8FDE9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502" y="277008"/>
            <a:ext cx="4526773" cy="8907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537;p38">
            <a:extLst>
              <a:ext uri="{FF2B5EF4-FFF2-40B4-BE49-F238E27FC236}">
                <a16:creationId xmlns:a16="http://schemas.microsoft.com/office/drawing/2014/main" id="{4995DC7B-8681-44C7-BC50-F2B0CF145AD5}"/>
              </a:ext>
            </a:extLst>
          </p:cNvPr>
          <p:cNvSpPr/>
          <p:nvPr/>
        </p:nvSpPr>
        <p:spPr>
          <a:xfrm>
            <a:off x="2983961" y="3774688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38;p38">
            <a:extLst>
              <a:ext uri="{FF2B5EF4-FFF2-40B4-BE49-F238E27FC236}">
                <a16:creationId xmlns:a16="http://schemas.microsoft.com/office/drawing/2014/main" id="{B2B948F5-F2C6-46B6-844C-133D23AC3F24}"/>
              </a:ext>
            </a:extLst>
          </p:cNvPr>
          <p:cNvSpPr/>
          <p:nvPr/>
        </p:nvSpPr>
        <p:spPr>
          <a:xfrm>
            <a:off x="4004889" y="1860986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39;p38">
            <a:extLst>
              <a:ext uri="{FF2B5EF4-FFF2-40B4-BE49-F238E27FC236}">
                <a16:creationId xmlns:a16="http://schemas.microsoft.com/office/drawing/2014/main" id="{FFE05AF0-FAAC-400E-99FA-27119D4FE548}"/>
              </a:ext>
            </a:extLst>
          </p:cNvPr>
          <p:cNvSpPr/>
          <p:nvPr/>
        </p:nvSpPr>
        <p:spPr>
          <a:xfrm>
            <a:off x="4004889" y="3184635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540;p38">
            <a:extLst>
              <a:ext uri="{FF2B5EF4-FFF2-40B4-BE49-F238E27FC236}">
                <a16:creationId xmlns:a16="http://schemas.microsoft.com/office/drawing/2014/main" id="{E422C961-89A8-4730-9184-9862D502A319}"/>
              </a:ext>
            </a:extLst>
          </p:cNvPr>
          <p:cNvSpPr/>
          <p:nvPr/>
        </p:nvSpPr>
        <p:spPr>
          <a:xfrm>
            <a:off x="2983961" y="2453838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542;p38">
            <a:extLst>
              <a:ext uri="{FF2B5EF4-FFF2-40B4-BE49-F238E27FC236}">
                <a16:creationId xmlns:a16="http://schemas.microsoft.com/office/drawing/2014/main" id="{862D3977-2227-429D-A2AC-DC6010B69C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7902" y="447461"/>
            <a:ext cx="5033973" cy="478203"/>
          </a:xfrm>
        </p:spPr>
        <p:txBody>
          <a:bodyPr/>
          <a:lstStyle/>
          <a:p>
            <a:pPr lvl="0"/>
            <a:r>
              <a:rPr lang="en-US">
                <a:solidFill>
                  <a:srgbClr val="FFF8E8"/>
                </a:solidFill>
              </a:rPr>
              <a:t>Table of Contents</a:t>
            </a:r>
          </a:p>
        </p:txBody>
      </p:sp>
      <p:sp>
        <p:nvSpPr>
          <p:cNvPr id="8" name="Google Shape;543;p38">
            <a:extLst>
              <a:ext uri="{FF2B5EF4-FFF2-40B4-BE49-F238E27FC236}">
                <a16:creationId xmlns:a16="http://schemas.microsoft.com/office/drawing/2014/main" id="{E7416ACF-739C-4E27-A02C-449DAC00802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1591" y="3410135"/>
            <a:ext cx="2064898" cy="404100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Writing</a:t>
            </a:r>
          </a:p>
        </p:txBody>
      </p:sp>
      <p:sp>
        <p:nvSpPr>
          <p:cNvPr id="9" name="Google Shape;544;p38">
            <a:extLst>
              <a:ext uri="{FF2B5EF4-FFF2-40B4-BE49-F238E27FC236}">
                <a16:creationId xmlns:a16="http://schemas.microsoft.com/office/drawing/2014/main" id="{5D14BDBB-4E6F-46BD-B0DB-A3000B21C4B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10637" y="1442639"/>
            <a:ext cx="2064898" cy="404100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Publishing</a:t>
            </a:r>
          </a:p>
        </p:txBody>
      </p:sp>
      <p:sp>
        <p:nvSpPr>
          <p:cNvPr id="10" name="Google Shape;545;p38">
            <a:extLst>
              <a:ext uri="{FF2B5EF4-FFF2-40B4-BE49-F238E27FC236}">
                <a16:creationId xmlns:a16="http://schemas.microsoft.com/office/drawing/2014/main" id="{0F03B447-9D89-42B0-82C4-4620FD86C36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10363" y="2800542"/>
            <a:ext cx="2064596" cy="404100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Teaching</a:t>
            </a:r>
          </a:p>
        </p:txBody>
      </p:sp>
      <p:sp>
        <p:nvSpPr>
          <p:cNvPr id="11" name="Google Shape;546;p38">
            <a:extLst>
              <a:ext uri="{FF2B5EF4-FFF2-40B4-BE49-F238E27FC236}">
                <a16:creationId xmlns:a16="http://schemas.microsoft.com/office/drawing/2014/main" id="{0FC0D220-58C9-489B-AEFD-0005435F893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1591" y="2052242"/>
            <a:ext cx="2064898" cy="404100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Reading</a:t>
            </a:r>
          </a:p>
        </p:txBody>
      </p:sp>
      <p:sp>
        <p:nvSpPr>
          <p:cNvPr id="12" name="Google Shape;547;p38">
            <a:extLst>
              <a:ext uri="{FF2B5EF4-FFF2-40B4-BE49-F238E27FC236}">
                <a16:creationId xmlns:a16="http://schemas.microsoft.com/office/drawing/2014/main" id="{887110A4-3894-495F-A961-D1585C2D410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1591" y="2456316"/>
            <a:ext cx="2064898" cy="821396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sz="1400"/>
              <a:t>Here you could describe the topic of the section</a:t>
            </a:r>
          </a:p>
        </p:txBody>
      </p:sp>
      <p:sp>
        <p:nvSpPr>
          <p:cNvPr id="13" name="Google Shape;548;p38">
            <a:extLst>
              <a:ext uri="{FF2B5EF4-FFF2-40B4-BE49-F238E27FC236}">
                <a16:creationId xmlns:a16="http://schemas.microsoft.com/office/drawing/2014/main" id="{44BF61C1-BF2C-4C45-BEAA-47A37C91337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1591" y="3814218"/>
            <a:ext cx="2064898" cy="821396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sz="1400"/>
              <a:t>Here you could describe the topic of the section</a:t>
            </a:r>
          </a:p>
        </p:txBody>
      </p:sp>
      <p:sp>
        <p:nvSpPr>
          <p:cNvPr id="14" name="Google Shape;549;p38">
            <a:extLst>
              <a:ext uri="{FF2B5EF4-FFF2-40B4-BE49-F238E27FC236}">
                <a16:creationId xmlns:a16="http://schemas.microsoft.com/office/drawing/2014/main" id="{AB88B38B-5A9A-45BB-8C32-149346F5567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09961" y="1846713"/>
            <a:ext cx="2064596" cy="821396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Here you could describe the topic of the section</a:t>
            </a:r>
          </a:p>
        </p:txBody>
      </p:sp>
      <p:sp>
        <p:nvSpPr>
          <p:cNvPr id="15" name="Google Shape;550;p38">
            <a:extLst>
              <a:ext uri="{FF2B5EF4-FFF2-40B4-BE49-F238E27FC236}">
                <a16:creationId xmlns:a16="http://schemas.microsoft.com/office/drawing/2014/main" id="{FA6B38E6-4F70-4337-9356-A382CE155ED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10299" y="3204615"/>
            <a:ext cx="2064898" cy="821396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Here you could describe the topic of the section</a:t>
            </a:r>
          </a:p>
        </p:txBody>
      </p:sp>
      <p:sp>
        <p:nvSpPr>
          <p:cNvPr id="16" name="Google Shape;551;p38">
            <a:extLst>
              <a:ext uri="{FF2B5EF4-FFF2-40B4-BE49-F238E27FC236}">
                <a16:creationId xmlns:a16="http://schemas.microsoft.com/office/drawing/2014/main" id="{538DAF11-857C-4342-9A80-1FDC03C4CDCE}"/>
              </a:ext>
            </a:extLst>
          </p:cNvPr>
          <p:cNvSpPr/>
          <p:nvPr/>
        </p:nvSpPr>
        <p:spPr>
          <a:xfrm>
            <a:off x="4593460" y="3184635"/>
            <a:ext cx="36" cy="45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3"/>
                </a:moveTo>
                <a:lnTo>
                  <a:pt x="f2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725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553;p38">
            <a:extLst>
              <a:ext uri="{FF2B5EF4-FFF2-40B4-BE49-F238E27FC236}">
                <a16:creationId xmlns:a16="http://schemas.microsoft.com/office/drawing/2014/main" id="{19CDD05F-FF81-433B-B91E-2A50480D01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28405" y="2279681"/>
            <a:ext cx="933300" cy="404100"/>
          </a:xfrm>
        </p:spPr>
        <p:txBody>
          <a:bodyPr anchor="ctr" anchorCtr="0"/>
          <a:lstStyle/>
          <a:p>
            <a:pPr lvl="0" algn="r"/>
            <a:r>
              <a:rPr lang="en-US">
                <a:solidFill>
                  <a:srgbClr val="695340"/>
                </a:solidFill>
              </a:rPr>
              <a:t>01</a:t>
            </a:r>
          </a:p>
        </p:txBody>
      </p:sp>
      <p:sp>
        <p:nvSpPr>
          <p:cNvPr id="18" name="Google Shape;554;p38">
            <a:extLst>
              <a:ext uri="{FF2B5EF4-FFF2-40B4-BE49-F238E27FC236}">
                <a16:creationId xmlns:a16="http://schemas.microsoft.com/office/drawing/2014/main" id="{B9BA544C-1877-4331-926B-F88B86397A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28405" y="3598767"/>
            <a:ext cx="933300" cy="404100"/>
          </a:xfrm>
        </p:spPr>
        <p:txBody>
          <a:bodyPr anchor="ctr" anchorCtr="0"/>
          <a:lstStyle/>
          <a:p>
            <a:pPr lvl="0" algn="r"/>
            <a:r>
              <a:rPr lang="en-US">
                <a:solidFill>
                  <a:srgbClr val="695340"/>
                </a:solidFill>
              </a:rPr>
              <a:t>02</a:t>
            </a:r>
          </a:p>
        </p:txBody>
      </p:sp>
      <p:sp>
        <p:nvSpPr>
          <p:cNvPr id="19" name="Google Shape;555;p38">
            <a:extLst>
              <a:ext uri="{FF2B5EF4-FFF2-40B4-BE49-F238E27FC236}">
                <a16:creationId xmlns:a16="http://schemas.microsoft.com/office/drawing/2014/main" id="{6CB60AA9-7FAA-4962-8214-D92C196B2D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6415" y="1686629"/>
            <a:ext cx="932697" cy="404100"/>
          </a:xfrm>
        </p:spPr>
        <p:txBody>
          <a:bodyPr anchor="ctr" anchorCtr="0"/>
          <a:lstStyle/>
          <a:p>
            <a:pPr lvl="0" algn="l"/>
            <a:r>
              <a:rPr lang="en-US">
                <a:solidFill>
                  <a:srgbClr val="695340"/>
                </a:solidFill>
              </a:rPr>
              <a:t>03</a:t>
            </a:r>
          </a:p>
        </p:txBody>
      </p:sp>
      <p:sp>
        <p:nvSpPr>
          <p:cNvPr id="20" name="Google Shape;556;p38">
            <a:extLst>
              <a:ext uri="{FF2B5EF4-FFF2-40B4-BE49-F238E27FC236}">
                <a16:creationId xmlns:a16="http://schemas.microsoft.com/office/drawing/2014/main" id="{8D07A4DB-A487-4657-9581-8C2BF54DD0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6424" y="3009893"/>
            <a:ext cx="932697" cy="404100"/>
          </a:xfrm>
        </p:spPr>
        <p:txBody>
          <a:bodyPr anchor="ctr" anchorCtr="0"/>
          <a:lstStyle/>
          <a:p>
            <a:pPr lvl="0" algn="l"/>
            <a:r>
              <a:rPr lang="en-US">
                <a:solidFill>
                  <a:srgbClr val="695340"/>
                </a:solidFill>
              </a:rPr>
              <a:t>04</a:t>
            </a:r>
          </a:p>
        </p:txBody>
      </p:sp>
      <p:grpSp>
        <p:nvGrpSpPr>
          <p:cNvPr id="21" name="Grupo 7">
            <a:extLst>
              <a:ext uri="{FF2B5EF4-FFF2-40B4-BE49-F238E27FC236}">
                <a16:creationId xmlns:a16="http://schemas.microsoft.com/office/drawing/2014/main" id="{C853AFB8-6347-4304-978F-BB707C04C779}"/>
              </a:ext>
            </a:extLst>
          </p:cNvPr>
          <p:cNvGrpSpPr/>
          <p:nvPr/>
        </p:nvGrpSpPr>
        <p:grpSpPr>
          <a:xfrm>
            <a:off x="7489137" y="375690"/>
            <a:ext cx="1664473" cy="4259924"/>
            <a:chOff x="7489137" y="375690"/>
            <a:chExt cx="1664473" cy="4259924"/>
          </a:xfrm>
        </p:grpSpPr>
        <p:sp>
          <p:nvSpPr>
            <p:cNvPr id="22" name="Forma libre: forma 39">
              <a:extLst>
                <a:ext uri="{FF2B5EF4-FFF2-40B4-BE49-F238E27FC236}">
                  <a16:creationId xmlns:a16="http://schemas.microsoft.com/office/drawing/2014/main" id="{83E2EB10-5D99-478A-AC8C-7ADA255B9A33}"/>
                </a:ext>
              </a:extLst>
            </p:cNvPr>
            <p:cNvSpPr/>
            <p:nvPr/>
          </p:nvSpPr>
          <p:spPr>
            <a:xfrm>
              <a:off x="7489137" y="375690"/>
              <a:ext cx="1664473" cy="42599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6393"/>
                <a:gd name="f7" fmla="val 2601286"/>
                <a:gd name="f8" fmla="val 557642"/>
                <a:gd name="f9" fmla="val 991594"/>
                <a:gd name="f10" fmla="val 634384"/>
                <a:gd name="f11" fmla="val 970485"/>
                <a:gd name="f12" fmla="val 711691"/>
                <a:gd name="f13" fmla="val 953554"/>
                <a:gd name="f14" fmla="val 790082"/>
                <a:gd name="f15" fmla="val 942648"/>
                <a:gd name="f16" fmla="val 869949"/>
                <a:gd name="f17" fmla="val 933885"/>
                <a:gd name="f18" fmla="val 933767"/>
                <a:gd name="f19" fmla="val 925407"/>
                <a:gd name="f20" fmla="val 998061"/>
                <a:gd name="f21" fmla="val 928551"/>
                <a:gd name="f22" fmla="val 1062926"/>
                <a:gd name="f23" fmla="val 929408"/>
                <a:gd name="f24" fmla="val 1081214"/>
                <a:gd name="f25" fmla="val 927408"/>
                <a:gd name="f26" fmla="val 1102931"/>
                <a:gd name="f27" fmla="val 953982"/>
                <a:gd name="f28" fmla="val 1103883"/>
                <a:gd name="f29" fmla="val 979128"/>
                <a:gd name="f30" fmla="val 1104741"/>
                <a:gd name="f31" fmla="val 982176"/>
                <a:gd name="f32" fmla="val 1084167"/>
                <a:gd name="f33" fmla="val 984748"/>
                <a:gd name="f34" fmla="val 1065593"/>
                <a:gd name="f35" fmla="val 987225"/>
                <a:gd name="f36" fmla="val 1047305"/>
                <a:gd name="f37" fmla="val 989225"/>
                <a:gd name="f38" fmla="val 1028922"/>
                <a:gd name="f39" fmla="val 989701"/>
                <a:gd name="f40" fmla="val 1010538"/>
                <a:gd name="f41" fmla="val 991463"/>
                <a:gd name="f42" fmla="val 946769"/>
                <a:gd name="f43" fmla="val 996297"/>
                <a:gd name="f44" fmla="val 883332"/>
                <a:gd name="f45" fmla="val 1003548"/>
                <a:gd name="f46" fmla="val 820169"/>
                <a:gd name="f47" fmla="val 734657"/>
                <a:gd name="f48" fmla="val 1216000"/>
                <a:gd name="f49" fmla="val 844957"/>
                <a:gd name="f50" fmla="val 1235090"/>
                <a:gd name="f51" fmla="val 758815"/>
                <a:gd name="f52" fmla="val 1241853"/>
                <a:gd name="f53" fmla="val 672376"/>
                <a:gd name="f54" fmla="val 1243949"/>
                <a:gd name="f55" fmla="val 585270"/>
                <a:gd name="f56" fmla="val 1235805"/>
                <a:gd name="f57" fmla="val 543169"/>
                <a:gd name="f58" fmla="val 1231804"/>
                <a:gd name="f59" fmla="val 500497"/>
                <a:gd name="f60" fmla="val 1234376"/>
                <a:gd name="f61" fmla="val 458111"/>
                <a:gd name="f62" fmla="val 441537"/>
                <a:gd name="f63" fmla="val 424964"/>
                <a:gd name="f64" fmla="val 1234757"/>
                <a:gd name="f65" fmla="val 409533"/>
                <a:gd name="f66" fmla="val 1242663"/>
                <a:gd name="f67" fmla="val 396103"/>
                <a:gd name="f68" fmla="val 1249521"/>
                <a:gd name="f69" fmla="val 382197"/>
                <a:gd name="f70" fmla="val 1256950"/>
                <a:gd name="f71" fmla="val 380387"/>
                <a:gd name="f72" fmla="val 1273238"/>
                <a:gd name="f73" fmla="val 378387"/>
                <a:gd name="f74" fmla="val 1290954"/>
                <a:gd name="f75" fmla="val 393150"/>
                <a:gd name="f76" fmla="val 1298670"/>
                <a:gd name="f77" fmla="val 406009"/>
                <a:gd name="f78" fmla="val 1305718"/>
                <a:gd name="f79" fmla="val 427155"/>
                <a:gd name="f80" fmla="val 1317434"/>
                <a:gd name="f81" fmla="val 450110"/>
                <a:gd name="f82" fmla="val 1323911"/>
                <a:gd name="f83" fmla="val 473732"/>
                <a:gd name="f84" fmla="val 1328673"/>
                <a:gd name="f85" fmla="val 606891"/>
                <a:gd name="f86" fmla="val 1355153"/>
                <a:gd name="f87" fmla="val 741289"/>
                <a:gd name="f88" fmla="val 1353915"/>
                <a:gd name="f89" fmla="val 875877"/>
                <a:gd name="f90" fmla="val 1347247"/>
                <a:gd name="f91" fmla="val 1338941"/>
                <a:gd name="f92" fmla="val 1467268"/>
                <a:gd name="f93" fmla="val 972937"/>
                <a:gd name="f94" fmla="val 1469548"/>
                <a:gd name="f95" fmla="val 834729"/>
                <a:gd name="f96" fmla="val 1477359"/>
                <a:gd name="f97" fmla="val 696807"/>
                <a:gd name="f98" fmla="val 1490122"/>
                <a:gd name="f99" fmla="val 558123"/>
                <a:gd name="f100" fmla="val 1479264"/>
                <a:gd name="f101" fmla="val 511737"/>
                <a:gd name="f102" fmla="val 1475644"/>
                <a:gd name="f103" fmla="val 466588"/>
                <a:gd name="f104" fmla="val 1467738"/>
                <a:gd name="f105" fmla="val 421821"/>
                <a:gd name="f106" fmla="val 1456404"/>
                <a:gd name="f107" fmla="val 398199"/>
                <a:gd name="f108" fmla="val 1450403"/>
                <a:gd name="f109" fmla="val 381149"/>
                <a:gd name="f110" fmla="val 1453165"/>
                <a:gd name="f111" fmla="val 363432"/>
                <a:gd name="f112" fmla="val 1473549"/>
                <a:gd name="f113" fmla="val 230368"/>
                <a:gd name="f114" fmla="val 1626520"/>
                <a:gd name="f115" fmla="val 163217"/>
                <a:gd name="f116" fmla="val 1803495"/>
                <a:gd name="f117" fmla="val 164360"/>
                <a:gd name="f118" fmla="val 2006282"/>
                <a:gd name="f119" fmla="val 165122"/>
                <a:gd name="f120" fmla="val 2135632"/>
                <a:gd name="f121" fmla="val 211413"/>
                <a:gd name="f122" fmla="val 2250979"/>
                <a:gd name="f123" fmla="val 267516"/>
                <a:gd name="f124" fmla="val 2364993"/>
                <a:gd name="f125" fmla="val 294567"/>
                <a:gd name="f126" fmla="val 2420048"/>
                <a:gd name="f127" fmla="val 320760"/>
                <a:gd name="f128" fmla="val 2460434"/>
                <a:gd name="f129" fmla="val 390483"/>
                <a:gd name="f130" fmla="val 2439288"/>
                <a:gd name="f131" fmla="val 404009"/>
                <a:gd name="f132" fmla="val 2435193"/>
                <a:gd name="f133" fmla="val 419916"/>
                <a:gd name="f134" fmla="val 2438526"/>
                <a:gd name="f135" fmla="val 434679"/>
                <a:gd name="f136" fmla="val 917025"/>
                <a:gd name="f137" fmla="val 2438241"/>
                <a:gd name="f138" fmla="val 2438050"/>
                <a:gd name="f139" fmla="val 766947"/>
                <a:gd name="f140" fmla="val 2598690"/>
                <a:gd name="f141" fmla="val 670828"/>
                <a:gd name="f142" fmla="val 2598737"/>
                <a:gd name="f143" fmla="val 574697"/>
                <a:gd name="f144" fmla="val 2599356"/>
                <a:gd name="f145" fmla="val 478590"/>
                <a:gd name="f146" fmla="val 2599118"/>
                <a:gd name="f147" fmla="val 434203"/>
                <a:gd name="f148" fmla="val 2599023"/>
                <a:gd name="f149" fmla="val 389817"/>
                <a:gd name="f150" fmla="val 2600166"/>
                <a:gd name="f151" fmla="val 345525"/>
                <a:gd name="f152" fmla="val 2598546"/>
                <a:gd name="f153" fmla="val 254847"/>
                <a:gd name="f154" fmla="val 2595213"/>
                <a:gd name="f155" fmla="val 183791"/>
                <a:gd name="f156" fmla="val 2560827"/>
                <a:gd name="f157" fmla="val 135785"/>
                <a:gd name="f158" fmla="val 2478055"/>
                <a:gd name="f159" fmla="val -23759"/>
                <a:gd name="f160" fmla="val 2203354"/>
                <a:gd name="f161" fmla="val -40428"/>
                <a:gd name="f162" fmla="val 1919414"/>
                <a:gd name="f163" fmla="val 73777"/>
                <a:gd name="f164" fmla="val 1625758"/>
                <a:gd name="f165" fmla="val 110258"/>
                <a:gd name="f166" fmla="val 1531937"/>
                <a:gd name="f167" fmla="val 161883"/>
                <a:gd name="f168" fmla="val 1446783"/>
                <a:gd name="f169" fmla="val 233130"/>
                <a:gd name="f170" fmla="val 1374679"/>
                <a:gd name="f171" fmla="val 247227"/>
                <a:gd name="f172" fmla="val 1360392"/>
                <a:gd name="f173" fmla="val 252561"/>
                <a:gd name="f174" fmla="val 1346961"/>
                <a:gd name="f175" fmla="val 247418"/>
                <a:gd name="f176" fmla="val 1325530"/>
                <a:gd name="f177" fmla="val 223796"/>
                <a:gd name="f178" fmla="val 1227232"/>
                <a:gd name="f179" fmla="val 260848"/>
                <a:gd name="f180" fmla="val 1156461"/>
                <a:gd name="f181" fmla="val 354574"/>
                <a:gd name="f182" fmla="val 1117885"/>
                <a:gd name="f183" fmla="val 392484"/>
                <a:gd name="f184" fmla="val 1102264"/>
                <a:gd name="f185" fmla="val 432298"/>
                <a:gd name="f186" fmla="val 1094358"/>
                <a:gd name="f187" fmla="val 473541"/>
                <a:gd name="f188" fmla="val 1095025"/>
                <a:gd name="f189" fmla="val 564124"/>
                <a:gd name="f190" fmla="val 1096644"/>
                <a:gd name="f191" fmla="val 654612"/>
                <a:gd name="f192" fmla="val 1097883"/>
                <a:gd name="f193" fmla="val 745194"/>
                <a:gd name="f194" fmla="val 1099788"/>
                <a:gd name="f195" fmla="val 791676"/>
                <a:gd name="f196" fmla="val 1100835"/>
                <a:gd name="f197" fmla="val 792153"/>
                <a:gd name="f198" fmla="val 1101216"/>
                <a:gd name="f199" fmla="val 779675"/>
                <a:gd name="f200" fmla="val 1054353"/>
                <a:gd name="f201" fmla="val 728240"/>
                <a:gd name="f202" fmla="val 861567"/>
                <a:gd name="f203" fmla="val 722620"/>
                <a:gd name="f204" fmla="val 667829"/>
                <a:gd name="f205" fmla="val 766340"/>
                <a:gd name="f206" fmla="val 472947"/>
                <a:gd name="f207" fmla="val 769197"/>
                <a:gd name="f208" fmla="val 460374"/>
                <a:gd name="f209" fmla="val 772626"/>
                <a:gd name="f210" fmla="val 447897"/>
                <a:gd name="f211" fmla="val 776722"/>
                <a:gd name="f212" fmla="val 435705"/>
                <a:gd name="f213" fmla="val 778437"/>
                <a:gd name="f214" fmla="val 430656"/>
                <a:gd name="f215" fmla="val 782151"/>
                <a:gd name="f216" fmla="val 426084"/>
                <a:gd name="f217" fmla="val 794724"/>
                <a:gd name="f218" fmla="val 425513"/>
                <a:gd name="f219" fmla="val 815870"/>
                <a:gd name="f220" fmla="val 491235"/>
                <a:gd name="f221" fmla="val 818346"/>
                <a:gd name="f222" fmla="val 563816"/>
                <a:gd name="f223" fmla="val 844635"/>
                <a:gd name="f224" fmla="val 630396"/>
                <a:gd name="f225" fmla="val 842159"/>
                <a:gd name="f226" fmla="val 554958"/>
                <a:gd name="f227" fmla="val 841968"/>
                <a:gd name="f228" fmla="val 479043"/>
                <a:gd name="f229" fmla="val 833682"/>
                <a:gd name="f230" fmla="val 404748"/>
                <a:gd name="f231" fmla="val 817680"/>
                <a:gd name="f232" fmla="val 260540"/>
                <a:gd name="f233" fmla="val 877497"/>
                <a:gd name="f234" fmla="val 146335"/>
                <a:gd name="f235" fmla="val 958173"/>
                <a:gd name="f236" fmla="val 37274"/>
                <a:gd name="f237" fmla="val 964746"/>
                <a:gd name="f238" fmla="val 28416"/>
                <a:gd name="f239" fmla="val 972080"/>
                <a:gd name="f240" fmla="val 20129"/>
                <a:gd name="f241" fmla="val 979795"/>
                <a:gd name="f242" fmla="val 12223"/>
                <a:gd name="f243" fmla="val 981891"/>
                <a:gd name="f244" fmla="val 10128"/>
                <a:gd name="f245" fmla="val 986367"/>
                <a:gd name="f246" fmla="val 10318"/>
                <a:gd name="f247" fmla="val 993035"/>
                <a:gd name="f248" fmla="val 8604"/>
                <a:gd name="f249" fmla="val 1007894"/>
                <a:gd name="f250" fmla="val 32226"/>
                <a:gd name="f251" fmla="val 991701"/>
                <a:gd name="f252" fmla="val 58610"/>
                <a:gd name="f253" fmla="val 999512"/>
                <a:gd name="f254" fmla="val 87471"/>
                <a:gd name="f255" fmla="val 1000845"/>
                <a:gd name="f256" fmla="val 80517"/>
                <a:gd name="f257" fmla="val 1001798"/>
                <a:gd name="f258" fmla="val 77469"/>
                <a:gd name="f259" fmla="val 1001988"/>
                <a:gd name="f260" fmla="val 74326"/>
                <a:gd name="f261" fmla="val 1003583"/>
                <a:gd name="f262" fmla="val 50276"/>
                <a:gd name="f263" fmla="val 1007578"/>
                <a:gd name="f264" fmla="val 27559"/>
                <a:gd name="f265" fmla="val 1013841"/>
                <a:gd name="f266" fmla="val 6089"/>
                <a:gd name="f267" fmla="+- 0 0 -90"/>
                <a:gd name="f268" fmla="*/ f3 1 1016393"/>
                <a:gd name="f269" fmla="*/ f4 1 2601286"/>
                <a:gd name="f270" fmla="val f5"/>
                <a:gd name="f271" fmla="val f6"/>
                <a:gd name="f272" fmla="val f7"/>
                <a:gd name="f273" fmla="*/ f267 f0 1"/>
                <a:gd name="f274" fmla="+- f272 0 f270"/>
                <a:gd name="f275" fmla="+- f271 0 f270"/>
                <a:gd name="f276" fmla="*/ f273 1 f2"/>
                <a:gd name="f277" fmla="*/ f275 1 1016393"/>
                <a:gd name="f278" fmla="*/ f274 1 2601286"/>
                <a:gd name="f279" fmla="*/ 1016393 f275 1"/>
                <a:gd name="f280" fmla="*/ 0 f274 1"/>
                <a:gd name="f281" fmla="*/ 557642 f274 1"/>
                <a:gd name="f282" fmla="*/ 991594 f275 1"/>
                <a:gd name="f283" fmla="*/ 634384 f274 1"/>
                <a:gd name="f284" fmla="*/ 942648 f275 1"/>
                <a:gd name="f285" fmla="*/ 869949 f274 1"/>
                <a:gd name="f286" fmla="*/ 928551 f275 1"/>
                <a:gd name="f287" fmla="*/ 1062926 f274 1"/>
                <a:gd name="f288" fmla="*/ 953982 f275 1"/>
                <a:gd name="f289" fmla="*/ 1103883 f274 1"/>
                <a:gd name="f290" fmla="*/ 984748 f275 1"/>
                <a:gd name="f291" fmla="*/ 1065593 f274 1"/>
                <a:gd name="f292" fmla="*/ 989701 f275 1"/>
                <a:gd name="f293" fmla="*/ 1010538 f274 1"/>
                <a:gd name="f294" fmla="*/ 1003548 f275 1"/>
                <a:gd name="f295" fmla="*/ 820169 f274 1"/>
                <a:gd name="f296" fmla="*/ 734657 f274 1"/>
                <a:gd name="f297" fmla="*/ 1216000 f274 1"/>
                <a:gd name="f298" fmla="*/ 844957 f275 1"/>
                <a:gd name="f299" fmla="*/ 1235090 f274 1"/>
                <a:gd name="f300" fmla="*/ 585270 f275 1"/>
                <a:gd name="f301" fmla="*/ 1235805 f274 1"/>
                <a:gd name="f302" fmla="*/ 458111 f275 1"/>
                <a:gd name="f303" fmla="*/ 1234376 f274 1"/>
                <a:gd name="f304" fmla="*/ 409533 f275 1"/>
                <a:gd name="f305" fmla="*/ 1242663 f274 1"/>
                <a:gd name="f306" fmla="*/ 380387 f275 1"/>
                <a:gd name="f307" fmla="*/ 1273238 f274 1"/>
                <a:gd name="f308" fmla="*/ 406009 f275 1"/>
                <a:gd name="f309" fmla="*/ 1305718 f274 1"/>
                <a:gd name="f310" fmla="*/ 473732 f275 1"/>
                <a:gd name="f311" fmla="*/ 1328673 f274 1"/>
                <a:gd name="f312" fmla="*/ 875877 f275 1"/>
                <a:gd name="f313" fmla="*/ 1347247 f274 1"/>
                <a:gd name="f314" fmla="*/ 1338941 f274 1"/>
                <a:gd name="f315" fmla="*/ 1467268 f274 1"/>
                <a:gd name="f316" fmla="*/ 972937 f275 1"/>
                <a:gd name="f317" fmla="*/ 1469548 f274 1"/>
                <a:gd name="f318" fmla="*/ 558123 f275 1"/>
                <a:gd name="f319" fmla="*/ 1479264 f274 1"/>
                <a:gd name="f320" fmla="*/ 421821 f275 1"/>
                <a:gd name="f321" fmla="*/ 1456404 f274 1"/>
                <a:gd name="f322" fmla="*/ 363432 f275 1"/>
                <a:gd name="f323" fmla="*/ 1473549 f274 1"/>
                <a:gd name="f324" fmla="*/ 164360 f275 1"/>
                <a:gd name="f325" fmla="*/ 2006282 f274 1"/>
                <a:gd name="f326" fmla="*/ 267516 f275 1"/>
                <a:gd name="f327" fmla="*/ 2364993 f274 1"/>
                <a:gd name="f328" fmla="*/ 390483 f275 1"/>
                <a:gd name="f329" fmla="*/ 2439288 f274 1"/>
                <a:gd name="f330" fmla="*/ 434679 f275 1"/>
                <a:gd name="f331" fmla="*/ 2438526 f274 1"/>
                <a:gd name="f332" fmla="*/ 917025 f275 1"/>
                <a:gd name="f333" fmla="*/ 2438050 f274 1"/>
                <a:gd name="f334" fmla="*/ 2601286 f274 1"/>
                <a:gd name="f335" fmla="*/ 766947 f275 1"/>
                <a:gd name="f336" fmla="*/ 2598690 f274 1"/>
                <a:gd name="f337" fmla="*/ 478590 f275 1"/>
                <a:gd name="f338" fmla="*/ 2599118 f274 1"/>
                <a:gd name="f339" fmla="*/ 345525 f275 1"/>
                <a:gd name="f340" fmla="*/ 2598546 f274 1"/>
                <a:gd name="f341" fmla="*/ 135785 f275 1"/>
                <a:gd name="f342" fmla="*/ 2478055 f274 1"/>
                <a:gd name="f343" fmla="*/ 73777 f275 1"/>
                <a:gd name="f344" fmla="*/ 1625758 f274 1"/>
                <a:gd name="f345" fmla="*/ 233130 f275 1"/>
                <a:gd name="f346" fmla="*/ 1374679 f274 1"/>
                <a:gd name="f347" fmla="*/ 247418 f275 1"/>
                <a:gd name="f348" fmla="*/ 1325530 f274 1"/>
                <a:gd name="f349" fmla="*/ 354574 f275 1"/>
                <a:gd name="f350" fmla="*/ 1117885 f274 1"/>
                <a:gd name="f351" fmla="*/ 473541 f275 1"/>
                <a:gd name="f352" fmla="*/ 1095025 f274 1"/>
                <a:gd name="f353" fmla="*/ 745194 f275 1"/>
                <a:gd name="f354" fmla="*/ 1099788 f274 1"/>
                <a:gd name="f355" fmla="*/ 779675 f275 1"/>
                <a:gd name="f356" fmla="*/ 1054353 f274 1"/>
                <a:gd name="f357" fmla="*/ 766340 f275 1"/>
                <a:gd name="f358" fmla="*/ 472947 f274 1"/>
                <a:gd name="f359" fmla="*/ 776722 f275 1"/>
                <a:gd name="f360" fmla="*/ 435705 f274 1"/>
                <a:gd name="f361" fmla="*/ 794724 f275 1"/>
                <a:gd name="f362" fmla="*/ 425513 f274 1"/>
                <a:gd name="f363" fmla="*/ 844635 f275 1"/>
                <a:gd name="f364" fmla="*/ 630396 f274 1"/>
                <a:gd name="f365" fmla="*/ 833682 f275 1"/>
                <a:gd name="f366" fmla="*/ 404748 f274 1"/>
                <a:gd name="f367" fmla="*/ 958173 f275 1"/>
                <a:gd name="f368" fmla="*/ 37274 f274 1"/>
                <a:gd name="f369" fmla="*/ 979795 f275 1"/>
                <a:gd name="f370" fmla="*/ 12223 f274 1"/>
                <a:gd name="f371" fmla="*/ 993035 f275 1"/>
                <a:gd name="f372" fmla="*/ 8604 f274 1"/>
                <a:gd name="f373" fmla="*/ 999512 f275 1"/>
                <a:gd name="f374" fmla="*/ 87471 f274 1"/>
                <a:gd name="f375" fmla="*/ 1001988 f275 1"/>
                <a:gd name="f376" fmla="*/ 74326 f274 1"/>
                <a:gd name="f377" fmla="*/ 1013841 f275 1"/>
                <a:gd name="f378" fmla="*/ 6089 f274 1"/>
                <a:gd name="f379" fmla="+- f276 0 f1"/>
                <a:gd name="f380" fmla="*/ f279 1 1016393"/>
                <a:gd name="f381" fmla="*/ f280 1 2601286"/>
                <a:gd name="f382" fmla="*/ f281 1 2601286"/>
                <a:gd name="f383" fmla="*/ f282 1 1016393"/>
                <a:gd name="f384" fmla="*/ f283 1 2601286"/>
                <a:gd name="f385" fmla="*/ f284 1 1016393"/>
                <a:gd name="f386" fmla="*/ f285 1 2601286"/>
                <a:gd name="f387" fmla="*/ f286 1 1016393"/>
                <a:gd name="f388" fmla="*/ f287 1 2601286"/>
                <a:gd name="f389" fmla="*/ f288 1 1016393"/>
                <a:gd name="f390" fmla="*/ f289 1 2601286"/>
                <a:gd name="f391" fmla="*/ f290 1 1016393"/>
                <a:gd name="f392" fmla="*/ f291 1 2601286"/>
                <a:gd name="f393" fmla="*/ f292 1 1016393"/>
                <a:gd name="f394" fmla="*/ f293 1 2601286"/>
                <a:gd name="f395" fmla="*/ f294 1 1016393"/>
                <a:gd name="f396" fmla="*/ f295 1 2601286"/>
                <a:gd name="f397" fmla="*/ f296 1 2601286"/>
                <a:gd name="f398" fmla="*/ f297 1 2601286"/>
                <a:gd name="f399" fmla="*/ f298 1 1016393"/>
                <a:gd name="f400" fmla="*/ f299 1 2601286"/>
                <a:gd name="f401" fmla="*/ f300 1 1016393"/>
                <a:gd name="f402" fmla="*/ f301 1 2601286"/>
                <a:gd name="f403" fmla="*/ f302 1 1016393"/>
                <a:gd name="f404" fmla="*/ f303 1 2601286"/>
                <a:gd name="f405" fmla="*/ f304 1 1016393"/>
                <a:gd name="f406" fmla="*/ f305 1 2601286"/>
                <a:gd name="f407" fmla="*/ f306 1 1016393"/>
                <a:gd name="f408" fmla="*/ f307 1 2601286"/>
                <a:gd name="f409" fmla="*/ f308 1 1016393"/>
                <a:gd name="f410" fmla="*/ f309 1 2601286"/>
                <a:gd name="f411" fmla="*/ f310 1 1016393"/>
                <a:gd name="f412" fmla="*/ f311 1 2601286"/>
                <a:gd name="f413" fmla="*/ f312 1 1016393"/>
                <a:gd name="f414" fmla="*/ f313 1 2601286"/>
                <a:gd name="f415" fmla="*/ f314 1 2601286"/>
                <a:gd name="f416" fmla="*/ f315 1 2601286"/>
                <a:gd name="f417" fmla="*/ f316 1 1016393"/>
                <a:gd name="f418" fmla="*/ f317 1 2601286"/>
                <a:gd name="f419" fmla="*/ f318 1 1016393"/>
                <a:gd name="f420" fmla="*/ f319 1 2601286"/>
                <a:gd name="f421" fmla="*/ f320 1 1016393"/>
                <a:gd name="f422" fmla="*/ f321 1 2601286"/>
                <a:gd name="f423" fmla="*/ f322 1 1016393"/>
                <a:gd name="f424" fmla="*/ f323 1 2601286"/>
                <a:gd name="f425" fmla="*/ f324 1 1016393"/>
                <a:gd name="f426" fmla="*/ f325 1 2601286"/>
                <a:gd name="f427" fmla="*/ f326 1 1016393"/>
                <a:gd name="f428" fmla="*/ f327 1 2601286"/>
                <a:gd name="f429" fmla="*/ f328 1 1016393"/>
                <a:gd name="f430" fmla="*/ f329 1 2601286"/>
                <a:gd name="f431" fmla="*/ f330 1 1016393"/>
                <a:gd name="f432" fmla="*/ f331 1 2601286"/>
                <a:gd name="f433" fmla="*/ f332 1 1016393"/>
                <a:gd name="f434" fmla="*/ f333 1 2601286"/>
                <a:gd name="f435" fmla="*/ f334 1 2601286"/>
                <a:gd name="f436" fmla="*/ f335 1 1016393"/>
                <a:gd name="f437" fmla="*/ f336 1 2601286"/>
                <a:gd name="f438" fmla="*/ f337 1 1016393"/>
                <a:gd name="f439" fmla="*/ f338 1 2601286"/>
                <a:gd name="f440" fmla="*/ f339 1 1016393"/>
                <a:gd name="f441" fmla="*/ f340 1 2601286"/>
                <a:gd name="f442" fmla="*/ f341 1 1016393"/>
                <a:gd name="f443" fmla="*/ f342 1 2601286"/>
                <a:gd name="f444" fmla="*/ f343 1 1016393"/>
                <a:gd name="f445" fmla="*/ f344 1 2601286"/>
                <a:gd name="f446" fmla="*/ f345 1 1016393"/>
                <a:gd name="f447" fmla="*/ f346 1 2601286"/>
                <a:gd name="f448" fmla="*/ f347 1 1016393"/>
                <a:gd name="f449" fmla="*/ f348 1 2601286"/>
                <a:gd name="f450" fmla="*/ f349 1 1016393"/>
                <a:gd name="f451" fmla="*/ f350 1 2601286"/>
                <a:gd name="f452" fmla="*/ f351 1 1016393"/>
                <a:gd name="f453" fmla="*/ f352 1 2601286"/>
                <a:gd name="f454" fmla="*/ f353 1 1016393"/>
                <a:gd name="f455" fmla="*/ f354 1 2601286"/>
                <a:gd name="f456" fmla="*/ f355 1 1016393"/>
                <a:gd name="f457" fmla="*/ f356 1 2601286"/>
                <a:gd name="f458" fmla="*/ f357 1 1016393"/>
                <a:gd name="f459" fmla="*/ f358 1 2601286"/>
                <a:gd name="f460" fmla="*/ f359 1 1016393"/>
                <a:gd name="f461" fmla="*/ f360 1 2601286"/>
                <a:gd name="f462" fmla="*/ f361 1 1016393"/>
                <a:gd name="f463" fmla="*/ f362 1 2601286"/>
                <a:gd name="f464" fmla="*/ f363 1 1016393"/>
                <a:gd name="f465" fmla="*/ f364 1 2601286"/>
                <a:gd name="f466" fmla="*/ f365 1 1016393"/>
                <a:gd name="f467" fmla="*/ f366 1 2601286"/>
                <a:gd name="f468" fmla="*/ f367 1 1016393"/>
                <a:gd name="f469" fmla="*/ f368 1 2601286"/>
                <a:gd name="f470" fmla="*/ f369 1 1016393"/>
                <a:gd name="f471" fmla="*/ f370 1 2601286"/>
                <a:gd name="f472" fmla="*/ f371 1 1016393"/>
                <a:gd name="f473" fmla="*/ f372 1 2601286"/>
                <a:gd name="f474" fmla="*/ f373 1 1016393"/>
                <a:gd name="f475" fmla="*/ f374 1 2601286"/>
                <a:gd name="f476" fmla="*/ f375 1 1016393"/>
                <a:gd name="f477" fmla="*/ f376 1 2601286"/>
                <a:gd name="f478" fmla="*/ f377 1 1016393"/>
                <a:gd name="f479" fmla="*/ f378 1 2601286"/>
                <a:gd name="f480" fmla="*/ f270 1 f277"/>
                <a:gd name="f481" fmla="*/ f271 1 f277"/>
                <a:gd name="f482" fmla="*/ f270 1 f278"/>
                <a:gd name="f483" fmla="*/ f272 1 f278"/>
                <a:gd name="f484" fmla="*/ f380 1 f277"/>
                <a:gd name="f485" fmla="*/ f381 1 f278"/>
                <a:gd name="f486" fmla="*/ f382 1 f278"/>
                <a:gd name="f487" fmla="*/ f383 1 f277"/>
                <a:gd name="f488" fmla="*/ f384 1 f278"/>
                <a:gd name="f489" fmla="*/ f385 1 f277"/>
                <a:gd name="f490" fmla="*/ f386 1 f278"/>
                <a:gd name="f491" fmla="*/ f387 1 f277"/>
                <a:gd name="f492" fmla="*/ f388 1 f278"/>
                <a:gd name="f493" fmla="*/ f389 1 f277"/>
                <a:gd name="f494" fmla="*/ f390 1 f278"/>
                <a:gd name="f495" fmla="*/ f391 1 f277"/>
                <a:gd name="f496" fmla="*/ f392 1 f278"/>
                <a:gd name="f497" fmla="*/ f393 1 f277"/>
                <a:gd name="f498" fmla="*/ f394 1 f278"/>
                <a:gd name="f499" fmla="*/ f395 1 f277"/>
                <a:gd name="f500" fmla="*/ f396 1 f278"/>
                <a:gd name="f501" fmla="*/ f397 1 f278"/>
                <a:gd name="f502" fmla="*/ f398 1 f278"/>
                <a:gd name="f503" fmla="*/ f399 1 f277"/>
                <a:gd name="f504" fmla="*/ f400 1 f278"/>
                <a:gd name="f505" fmla="*/ f401 1 f277"/>
                <a:gd name="f506" fmla="*/ f402 1 f278"/>
                <a:gd name="f507" fmla="*/ f403 1 f277"/>
                <a:gd name="f508" fmla="*/ f404 1 f278"/>
                <a:gd name="f509" fmla="*/ f405 1 f277"/>
                <a:gd name="f510" fmla="*/ f406 1 f278"/>
                <a:gd name="f511" fmla="*/ f407 1 f277"/>
                <a:gd name="f512" fmla="*/ f408 1 f278"/>
                <a:gd name="f513" fmla="*/ f409 1 f277"/>
                <a:gd name="f514" fmla="*/ f410 1 f278"/>
                <a:gd name="f515" fmla="*/ f411 1 f277"/>
                <a:gd name="f516" fmla="*/ f412 1 f278"/>
                <a:gd name="f517" fmla="*/ f413 1 f277"/>
                <a:gd name="f518" fmla="*/ f414 1 f278"/>
                <a:gd name="f519" fmla="*/ f415 1 f278"/>
                <a:gd name="f520" fmla="*/ f416 1 f278"/>
                <a:gd name="f521" fmla="*/ f417 1 f277"/>
                <a:gd name="f522" fmla="*/ f418 1 f278"/>
                <a:gd name="f523" fmla="*/ f419 1 f277"/>
                <a:gd name="f524" fmla="*/ f420 1 f278"/>
                <a:gd name="f525" fmla="*/ f421 1 f277"/>
                <a:gd name="f526" fmla="*/ f422 1 f278"/>
                <a:gd name="f527" fmla="*/ f423 1 f277"/>
                <a:gd name="f528" fmla="*/ f424 1 f278"/>
                <a:gd name="f529" fmla="*/ f425 1 f277"/>
                <a:gd name="f530" fmla="*/ f426 1 f278"/>
                <a:gd name="f531" fmla="*/ f427 1 f277"/>
                <a:gd name="f532" fmla="*/ f428 1 f278"/>
                <a:gd name="f533" fmla="*/ f429 1 f277"/>
                <a:gd name="f534" fmla="*/ f430 1 f278"/>
                <a:gd name="f535" fmla="*/ f431 1 f277"/>
                <a:gd name="f536" fmla="*/ f432 1 f278"/>
                <a:gd name="f537" fmla="*/ f433 1 f277"/>
                <a:gd name="f538" fmla="*/ f434 1 f278"/>
                <a:gd name="f539" fmla="*/ f435 1 f278"/>
                <a:gd name="f540" fmla="*/ f436 1 f277"/>
                <a:gd name="f541" fmla="*/ f437 1 f278"/>
                <a:gd name="f542" fmla="*/ f438 1 f277"/>
                <a:gd name="f543" fmla="*/ f439 1 f278"/>
                <a:gd name="f544" fmla="*/ f440 1 f277"/>
                <a:gd name="f545" fmla="*/ f441 1 f278"/>
                <a:gd name="f546" fmla="*/ f442 1 f277"/>
                <a:gd name="f547" fmla="*/ f443 1 f278"/>
                <a:gd name="f548" fmla="*/ f444 1 f277"/>
                <a:gd name="f549" fmla="*/ f445 1 f278"/>
                <a:gd name="f550" fmla="*/ f446 1 f277"/>
                <a:gd name="f551" fmla="*/ f447 1 f278"/>
                <a:gd name="f552" fmla="*/ f448 1 f277"/>
                <a:gd name="f553" fmla="*/ f449 1 f278"/>
                <a:gd name="f554" fmla="*/ f450 1 f277"/>
                <a:gd name="f555" fmla="*/ f451 1 f278"/>
                <a:gd name="f556" fmla="*/ f452 1 f277"/>
                <a:gd name="f557" fmla="*/ f453 1 f278"/>
                <a:gd name="f558" fmla="*/ f454 1 f277"/>
                <a:gd name="f559" fmla="*/ f455 1 f278"/>
                <a:gd name="f560" fmla="*/ f456 1 f277"/>
                <a:gd name="f561" fmla="*/ f457 1 f278"/>
                <a:gd name="f562" fmla="*/ f458 1 f277"/>
                <a:gd name="f563" fmla="*/ f459 1 f278"/>
                <a:gd name="f564" fmla="*/ f460 1 f277"/>
                <a:gd name="f565" fmla="*/ f461 1 f278"/>
                <a:gd name="f566" fmla="*/ f462 1 f277"/>
                <a:gd name="f567" fmla="*/ f463 1 f278"/>
                <a:gd name="f568" fmla="*/ f464 1 f277"/>
                <a:gd name="f569" fmla="*/ f465 1 f278"/>
                <a:gd name="f570" fmla="*/ f466 1 f277"/>
                <a:gd name="f571" fmla="*/ f467 1 f278"/>
                <a:gd name="f572" fmla="*/ f468 1 f277"/>
                <a:gd name="f573" fmla="*/ f469 1 f278"/>
                <a:gd name="f574" fmla="*/ f470 1 f277"/>
                <a:gd name="f575" fmla="*/ f471 1 f278"/>
                <a:gd name="f576" fmla="*/ f472 1 f277"/>
                <a:gd name="f577" fmla="*/ f473 1 f278"/>
                <a:gd name="f578" fmla="*/ f474 1 f277"/>
                <a:gd name="f579" fmla="*/ f475 1 f278"/>
                <a:gd name="f580" fmla="*/ f476 1 f277"/>
                <a:gd name="f581" fmla="*/ f477 1 f278"/>
                <a:gd name="f582" fmla="*/ f478 1 f277"/>
                <a:gd name="f583" fmla="*/ f479 1 f278"/>
                <a:gd name="f584" fmla="*/ f480 f268 1"/>
                <a:gd name="f585" fmla="*/ f481 f268 1"/>
                <a:gd name="f586" fmla="*/ f483 f269 1"/>
                <a:gd name="f587" fmla="*/ f482 f269 1"/>
                <a:gd name="f588" fmla="*/ f484 f268 1"/>
                <a:gd name="f589" fmla="*/ f485 f269 1"/>
                <a:gd name="f590" fmla="*/ f486 f269 1"/>
                <a:gd name="f591" fmla="*/ f487 f268 1"/>
                <a:gd name="f592" fmla="*/ f488 f269 1"/>
                <a:gd name="f593" fmla="*/ f489 f268 1"/>
                <a:gd name="f594" fmla="*/ f490 f269 1"/>
                <a:gd name="f595" fmla="*/ f491 f268 1"/>
                <a:gd name="f596" fmla="*/ f492 f269 1"/>
                <a:gd name="f597" fmla="*/ f493 f268 1"/>
                <a:gd name="f598" fmla="*/ f494 f269 1"/>
                <a:gd name="f599" fmla="*/ f495 f268 1"/>
                <a:gd name="f600" fmla="*/ f496 f269 1"/>
                <a:gd name="f601" fmla="*/ f497 f268 1"/>
                <a:gd name="f602" fmla="*/ f498 f269 1"/>
                <a:gd name="f603" fmla="*/ f499 f268 1"/>
                <a:gd name="f604" fmla="*/ f500 f269 1"/>
                <a:gd name="f605" fmla="*/ f501 f269 1"/>
                <a:gd name="f606" fmla="*/ f502 f269 1"/>
                <a:gd name="f607" fmla="*/ f503 f268 1"/>
                <a:gd name="f608" fmla="*/ f504 f269 1"/>
                <a:gd name="f609" fmla="*/ f505 f268 1"/>
                <a:gd name="f610" fmla="*/ f506 f269 1"/>
                <a:gd name="f611" fmla="*/ f507 f268 1"/>
                <a:gd name="f612" fmla="*/ f508 f269 1"/>
                <a:gd name="f613" fmla="*/ f509 f268 1"/>
                <a:gd name="f614" fmla="*/ f510 f269 1"/>
                <a:gd name="f615" fmla="*/ f511 f268 1"/>
                <a:gd name="f616" fmla="*/ f512 f269 1"/>
                <a:gd name="f617" fmla="*/ f513 f268 1"/>
                <a:gd name="f618" fmla="*/ f514 f269 1"/>
                <a:gd name="f619" fmla="*/ f515 f268 1"/>
                <a:gd name="f620" fmla="*/ f516 f269 1"/>
                <a:gd name="f621" fmla="*/ f517 f268 1"/>
                <a:gd name="f622" fmla="*/ f518 f269 1"/>
                <a:gd name="f623" fmla="*/ f519 f269 1"/>
                <a:gd name="f624" fmla="*/ f520 f269 1"/>
                <a:gd name="f625" fmla="*/ f521 f268 1"/>
                <a:gd name="f626" fmla="*/ f522 f269 1"/>
                <a:gd name="f627" fmla="*/ f523 f268 1"/>
                <a:gd name="f628" fmla="*/ f524 f269 1"/>
                <a:gd name="f629" fmla="*/ f525 f268 1"/>
                <a:gd name="f630" fmla="*/ f526 f269 1"/>
                <a:gd name="f631" fmla="*/ f527 f268 1"/>
                <a:gd name="f632" fmla="*/ f528 f269 1"/>
                <a:gd name="f633" fmla="*/ f529 f268 1"/>
                <a:gd name="f634" fmla="*/ f530 f269 1"/>
                <a:gd name="f635" fmla="*/ f531 f268 1"/>
                <a:gd name="f636" fmla="*/ f532 f269 1"/>
                <a:gd name="f637" fmla="*/ f533 f268 1"/>
                <a:gd name="f638" fmla="*/ f534 f269 1"/>
                <a:gd name="f639" fmla="*/ f535 f268 1"/>
                <a:gd name="f640" fmla="*/ f536 f269 1"/>
                <a:gd name="f641" fmla="*/ f537 f268 1"/>
                <a:gd name="f642" fmla="*/ f538 f269 1"/>
                <a:gd name="f643" fmla="*/ f539 f269 1"/>
                <a:gd name="f644" fmla="*/ f540 f268 1"/>
                <a:gd name="f645" fmla="*/ f541 f269 1"/>
                <a:gd name="f646" fmla="*/ f542 f268 1"/>
                <a:gd name="f647" fmla="*/ f543 f269 1"/>
                <a:gd name="f648" fmla="*/ f544 f268 1"/>
                <a:gd name="f649" fmla="*/ f545 f269 1"/>
                <a:gd name="f650" fmla="*/ f546 f268 1"/>
                <a:gd name="f651" fmla="*/ f547 f269 1"/>
                <a:gd name="f652" fmla="*/ f548 f268 1"/>
                <a:gd name="f653" fmla="*/ f549 f269 1"/>
                <a:gd name="f654" fmla="*/ f550 f268 1"/>
                <a:gd name="f655" fmla="*/ f551 f269 1"/>
                <a:gd name="f656" fmla="*/ f552 f268 1"/>
                <a:gd name="f657" fmla="*/ f553 f269 1"/>
                <a:gd name="f658" fmla="*/ f554 f268 1"/>
                <a:gd name="f659" fmla="*/ f555 f269 1"/>
                <a:gd name="f660" fmla="*/ f556 f268 1"/>
                <a:gd name="f661" fmla="*/ f557 f269 1"/>
                <a:gd name="f662" fmla="*/ f558 f268 1"/>
                <a:gd name="f663" fmla="*/ f559 f269 1"/>
                <a:gd name="f664" fmla="*/ f560 f268 1"/>
                <a:gd name="f665" fmla="*/ f561 f269 1"/>
                <a:gd name="f666" fmla="*/ f562 f268 1"/>
                <a:gd name="f667" fmla="*/ f563 f269 1"/>
                <a:gd name="f668" fmla="*/ f564 f268 1"/>
                <a:gd name="f669" fmla="*/ f565 f269 1"/>
                <a:gd name="f670" fmla="*/ f566 f268 1"/>
                <a:gd name="f671" fmla="*/ f567 f269 1"/>
                <a:gd name="f672" fmla="*/ f568 f268 1"/>
                <a:gd name="f673" fmla="*/ f569 f269 1"/>
                <a:gd name="f674" fmla="*/ f570 f268 1"/>
                <a:gd name="f675" fmla="*/ f571 f269 1"/>
                <a:gd name="f676" fmla="*/ f572 f268 1"/>
                <a:gd name="f677" fmla="*/ f573 f269 1"/>
                <a:gd name="f678" fmla="*/ f574 f268 1"/>
                <a:gd name="f679" fmla="*/ f575 f269 1"/>
                <a:gd name="f680" fmla="*/ f576 f268 1"/>
                <a:gd name="f681" fmla="*/ f577 f269 1"/>
                <a:gd name="f682" fmla="*/ f578 f268 1"/>
                <a:gd name="f683" fmla="*/ f579 f269 1"/>
                <a:gd name="f684" fmla="*/ f580 f268 1"/>
                <a:gd name="f685" fmla="*/ f581 f269 1"/>
                <a:gd name="f686" fmla="*/ f582 f268 1"/>
                <a:gd name="f687" fmla="*/ f583 f2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9">
                  <a:pos x="f588" y="f589"/>
                </a:cxn>
                <a:cxn ang="f379">
                  <a:pos x="f588" y="f590"/>
                </a:cxn>
                <a:cxn ang="f379">
                  <a:pos x="f591" y="f592"/>
                </a:cxn>
                <a:cxn ang="f379">
                  <a:pos x="f593" y="f594"/>
                </a:cxn>
                <a:cxn ang="f379">
                  <a:pos x="f595" y="f596"/>
                </a:cxn>
                <a:cxn ang="f379">
                  <a:pos x="f597" y="f598"/>
                </a:cxn>
                <a:cxn ang="f379">
                  <a:pos x="f599" y="f600"/>
                </a:cxn>
                <a:cxn ang="f379">
                  <a:pos x="f601" y="f602"/>
                </a:cxn>
                <a:cxn ang="f379">
                  <a:pos x="f603" y="f604"/>
                </a:cxn>
                <a:cxn ang="f379">
                  <a:pos x="f588" y="f605"/>
                </a:cxn>
                <a:cxn ang="f379">
                  <a:pos x="f588" y="f606"/>
                </a:cxn>
                <a:cxn ang="f379">
                  <a:pos x="f607" y="f608"/>
                </a:cxn>
                <a:cxn ang="f379">
                  <a:pos x="f609" y="f610"/>
                </a:cxn>
                <a:cxn ang="f379">
                  <a:pos x="f611" y="f612"/>
                </a:cxn>
                <a:cxn ang="f379">
                  <a:pos x="f613" y="f614"/>
                </a:cxn>
                <a:cxn ang="f379">
                  <a:pos x="f615" y="f616"/>
                </a:cxn>
                <a:cxn ang="f379">
                  <a:pos x="f617" y="f618"/>
                </a:cxn>
                <a:cxn ang="f379">
                  <a:pos x="f619" y="f620"/>
                </a:cxn>
                <a:cxn ang="f379">
                  <a:pos x="f621" y="f622"/>
                </a:cxn>
                <a:cxn ang="f379">
                  <a:pos x="f588" y="f623"/>
                </a:cxn>
                <a:cxn ang="f379">
                  <a:pos x="f588" y="f624"/>
                </a:cxn>
                <a:cxn ang="f379">
                  <a:pos x="f625" y="f626"/>
                </a:cxn>
                <a:cxn ang="f379">
                  <a:pos x="f627" y="f628"/>
                </a:cxn>
                <a:cxn ang="f379">
                  <a:pos x="f629" y="f630"/>
                </a:cxn>
                <a:cxn ang="f379">
                  <a:pos x="f631" y="f632"/>
                </a:cxn>
                <a:cxn ang="f379">
                  <a:pos x="f633" y="f634"/>
                </a:cxn>
                <a:cxn ang="f379">
                  <a:pos x="f635" y="f636"/>
                </a:cxn>
                <a:cxn ang="f379">
                  <a:pos x="f637" y="f638"/>
                </a:cxn>
                <a:cxn ang="f379">
                  <a:pos x="f639" y="f640"/>
                </a:cxn>
                <a:cxn ang="f379">
                  <a:pos x="f641" y="f640"/>
                </a:cxn>
                <a:cxn ang="f379">
                  <a:pos x="f641" y="f642"/>
                </a:cxn>
                <a:cxn ang="f379">
                  <a:pos x="f588" y="f642"/>
                </a:cxn>
                <a:cxn ang="f379">
                  <a:pos x="f588" y="f643"/>
                </a:cxn>
                <a:cxn ang="f379">
                  <a:pos x="f644" y="f645"/>
                </a:cxn>
                <a:cxn ang="f379">
                  <a:pos x="f646" y="f647"/>
                </a:cxn>
                <a:cxn ang="f379">
                  <a:pos x="f648" y="f649"/>
                </a:cxn>
                <a:cxn ang="f379">
                  <a:pos x="f650" y="f651"/>
                </a:cxn>
                <a:cxn ang="f379">
                  <a:pos x="f652" y="f653"/>
                </a:cxn>
                <a:cxn ang="f379">
                  <a:pos x="f654" y="f655"/>
                </a:cxn>
                <a:cxn ang="f379">
                  <a:pos x="f656" y="f657"/>
                </a:cxn>
                <a:cxn ang="f379">
                  <a:pos x="f658" y="f659"/>
                </a:cxn>
                <a:cxn ang="f379">
                  <a:pos x="f660" y="f661"/>
                </a:cxn>
                <a:cxn ang="f379">
                  <a:pos x="f662" y="f663"/>
                </a:cxn>
                <a:cxn ang="f379">
                  <a:pos x="f664" y="f665"/>
                </a:cxn>
                <a:cxn ang="f379">
                  <a:pos x="f666" y="f667"/>
                </a:cxn>
                <a:cxn ang="f379">
                  <a:pos x="f668" y="f669"/>
                </a:cxn>
                <a:cxn ang="f379">
                  <a:pos x="f670" y="f671"/>
                </a:cxn>
                <a:cxn ang="f379">
                  <a:pos x="f672" y="f673"/>
                </a:cxn>
                <a:cxn ang="f379">
                  <a:pos x="f674" y="f675"/>
                </a:cxn>
                <a:cxn ang="f379">
                  <a:pos x="f676" y="f677"/>
                </a:cxn>
                <a:cxn ang="f379">
                  <a:pos x="f678" y="f679"/>
                </a:cxn>
                <a:cxn ang="f379">
                  <a:pos x="f680" y="f681"/>
                </a:cxn>
                <a:cxn ang="f379">
                  <a:pos x="f682" y="f683"/>
                </a:cxn>
                <a:cxn ang="f379">
                  <a:pos x="f684" y="f685"/>
                </a:cxn>
                <a:cxn ang="f379">
                  <a:pos x="f686" y="f687"/>
                </a:cxn>
                <a:cxn ang="f379">
                  <a:pos x="f588" y="f589"/>
                </a:cxn>
              </a:cxnLst>
              <a:rect l="f584" t="f587" r="f585" b="f586"/>
              <a:pathLst>
                <a:path w="1016393" h="2601286">
                  <a:moveTo>
                    <a:pt x="f6" y="f5"/>
                  </a:moveTo>
                  <a:lnTo>
                    <a:pt x="f6" y="f8"/>
                  </a:lnTo>
                  <a:lnTo>
                    <a:pt x="f9" y="f10"/>
                  </a:ln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6" y="f47"/>
                  </a:lnTo>
                  <a:lnTo>
                    <a:pt x="f6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lnTo>
                    <a:pt x="f6" y="f91"/>
                  </a:lnTo>
                  <a:lnTo>
                    <a:pt x="f6" y="f92"/>
                  </a:lnTo>
                  <a:lnTo>
                    <a:pt x="f93" y="f94"/>
                  </a:ln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4"/>
                  </a:cubicBezTo>
                  <a:lnTo>
                    <a:pt x="f136" y="f134"/>
                  </a:lnTo>
                  <a:cubicBezTo>
                    <a:pt x="f136" y="f134"/>
                    <a:pt x="f136" y="f137"/>
                    <a:pt x="f136" y="f138"/>
                  </a:cubicBezTo>
                  <a:lnTo>
                    <a:pt x="f6" y="f138"/>
                  </a:lnTo>
                  <a:lnTo>
                    <a:pt x="f6" y="f7"/>
                  </a:lnTo>
                  <a:lnTo>
                    <a:pt x="f139" y="f140"/>
                  </a:ln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  <p:sp>
          <p:nvSpPr>
            <p:cNvPr id="23" name="Forma libre: forma 35">
              <a:extLst>
                <a:ext uri="{FF2B5EF4-FFF2-40B4-BE49-F238E27FC236}">
                  <a16:creationId xmlns:a16="http://schemas.microsoft.com/office/drawing/2014/main" id="{9EE983F6-3CE4-4A80-9417-AEA4A0588352}"/>
                </a:ext>
              </a:extLst>
            </p:cNvPr>
            <p:cNvSpPr/>
            <p:nvPr/>
          </p:nvSpPr>
          <p:spPr>
            <a:xfrm>
              <a:off x="8732327" y="2895795"/>
              <a:ext cx="421273" cy="10076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7249"/>
                <a:gd name="f7" fmla="val 615343"/>
                <a:gd name="f8" fmla="val 185027"/>
                <a:gd name="f9" fmla="val 11"/>
                <a:gd name="f10" fmla="val 210745"/>
                <a:gd name="f11" fmla="val -656"/>
                <a:gd name="f12" fmla="val 207411"/>
                <a:gd name="f13" fmla="val 30014"/>
                <a:gd name="f14" fmla="val 212364"/>
                <a:gd name="f15" fmla="val 47921"/>
                <a:gd name="f16" fmla="val 222413"/>
                <a:gd name="f17" fmla="val 83926"/>
                <a:gd name="f18" fmla="val 234819"/>
                <a:gd name="f19" fmla="val 118859"/>
                <a:gd name="f20" fmla="val 250512"/>
                <a:gd name="f21" fmla="val 152089"/>
                <a:gd name="f22" fmla="val 163028"/>
                <a:gd name="f23" fmla="val 603932"/>
                <a:gd name="f24" fmla="val 232986"/>
                <a:gd name="f25" fmla="val 611355"/>
                <a:gd name="f26" fmla="val 219664"/>
                <a:gd name="f27" fmla="val 613994"/>
                <a:gd name="f28" fmla="val 205756"/>
                <a:gd name="f29" fmla="val 615338"/>
                <a:gd name="f30" fmla="val 191409"/>
                <a:gd name="f31" fmla="val 615231"/>
                <a:gd name="f32" fmla="val 191314"/>
                <a:gd name="f33" fmla="val 169787"/>
                <a:gd name="f34" fmla="val 616278"/>
                <a:gd name="f35" fmla="val 146546"/>
                <a:gd name="f36" fmla="val 609801"/>
                <a:gd name="f37" fmla="val 123401"/>
                <a:gd name="f38" fmla="val 603705"/>
                <a:gd name="f39" fmla="val 35390"/>
                <a:gd name="f40" fmla="val 580655"/>
                <a:gd name="f41" fmla="val -34333"/>
                <a:gd name="f42" fmla="val 501407"/>
                <a:gd name="f43" fmla="val 18054"/>
                <a:gd name="f44" fmla="val 390726"/>
                <a:gd name="f45" fmla="val 41771"/>
                <a:gd name="f46" fmla="val 340625"/>
                <a:gd name="f47" fmla="val 66632"/>
                <a:gd name="f48" fmla="val 291190"/>
                <a:gd name="f49" fmla="val 91111"/>
                <a:gd name="f50" fmla="val 241565"/>
                <a:gd name="f51" fmla="val 120638"/>
                <a:gd name="f52" fmla="val 181843"/>
                <a:gd name="f53" fmla="val 148451"/>
                <a:gd name="f54" fmla="val 121550"/>
                <a:gd name="f55" fmla="val 155309"/>
                <a:gd name="f56" fmla="val 54017"/>
                <a:gd name="f57" fmla="val 155500"/>
                <a:gd name="f58" fmla="val 52208"/>
                <a:gd name="f59" fmla="val 155786"/>
                <a:gd name="f60" fmla="val 50303"/>
                <a:gd name="f61" fmla="val 156357"/>
                <a:gd name="f62" fmla="val 48588"/>
                <a:gd name="f63" fmla="val 162644"/>
                <a:gd name="f64" fmla="val 29919"/>
                <a:gd name="f65" fmla="val 161882"/>
                <a:gd name="f66" fmla="val 677"/>
                <a:gd name="f67" fmla="+- 0 0 -90"/>
                <a:gd name="f68" fmla="*/ f3 1 257249"/>
                <a:gd name="f69" fmla="*/ f4 1 615343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257249"/>
                <a:gd name="f78" fmla="*/ f74 1 615343"/>
                <a:gd name="f79" fmla="*/ 185027 f75 1"/>
                <a:gd name="f80" fmla="*/ 11 f74 1"/>
                <a:gd name="f81" fmla="*/ 212364 f75 1"/>
                <a:gd name="f82" fmla="*/ 47921 f74 1"/>
                <a:gd name="f83" fmla="*/ 250512 f75 1"/>
                <a:gd name="f84" fmla="*/ 152089 f74 1"/>
                <a:gd name="f85" fmla="*/ 257249 f75 1"/>
                <a:gd name="f86" fmla="*/ 163028 f74 1"/>
                <a:gd name="f87" fmla="*/ 603932 f74 1"/>
                <a:gd name="f88" fmla="*/ 232986 f75 1"/>
                <a:gd name="f89" fmla="*/ 611355 f74 1"/>
                <a:gd name="f90" fmla="*/ 191409 f75 1"/>
                <a:gd name="f91" fmla="*/ 615231 f74 1"/>
                <a:gd name="f92" fmla="*/ 191314 f75 1"/>
                <a:gd name="f93" fmla="*/ 123401 f75 1"/>
                <a:gd name="f94" fmla="*/ 603705 f74 1"/>
                <a:gd name="f95" fmla="*/ 18054 f75 1"/>
                <a:gd name="f96" fmla="*/ 390726 f74 1"/>
                <a:gd name="f97" fmla="*/ 91111 f75 1"/>
                <a:gd name="f98" fmla="*/ 241565 f74 1"/>
                <a:gd name="f99" fmla="*/ 155309 f75 1"/>
                <a:gd name="f100" fmla="*/ 54017 f74 1"/>
                <a:gd name="f101" fmla="*/ 156357 f75 1"/>
                <a:gd name="f102" fmla="*/ 48588 f74 1"/>
                <a:gd name="f103" fmla="+- f76 0 f1"/>
                <a:gd name="f104" fmla="*/ f79 1 257249"/>
                <a:gd name="f105" fmla="*/ f80 1 615343"/>
                <a:gd name="f106" fmla="*/ f81 1 257249"/>
                <a:gd name="f107" fmla="*/ f82 1 615343"/>
                <a:gd name="f108" fmla="*/ f83 1 257249"/>
                <a:gd name="f109" fmla="*/ f84 1 615343"/>
                <a:gd name="f110" fmla="*/ f85 1 257249"/>
                <a:gd name="f111" fmla="*/ f86 1 615343"/>
                <a:gd name="f112" fmla="*/ f87 1 615343"/>
                <a:gd name="f113" fmla="*/ f88 1 257249"/>
                <a:gd name="f114" fmla="*/ f89 1 615343"/>
                <a:gd name="f115" fmla="*/ f90 1 257249"/>
                <a:gd name="f116" fmla="*/ f91 1 615343"/>
                <a:gd name="f117" fmla="*/ f92 1 257249"/>
                <a:gd name="f118" fmla="*/ f93 1 257249"/>
                <a:gd name="f119" fmla="*/ f94 1 615343"/>
                <a:gd name="f120" fmla="*/ f95 1 257249"/>
                <a:gd name="f121" fmla="*/ f96 1 615343"/>
                <a:gd name="f122" fmla="*/ f97 1 257249"/>
                <a:gd name="f123" fmla="*/ f98 1 615343"/>
                <a:gd name="f124" fmla="*/ f99 1 257249"/>
                <a:gd name="f125" fmla="*/ f100 1 615343"/>
                <a:gd name="f126" fmla="*/ f101 1 257249"/>
                <a:gd name="f127" fmla="*/ f102 1 615343"/>
                <a:gd name="f128" fmla="*/ f70 1 f77"/>
                <a:gd name="f129" fmla="*/ f71 1 f77"/>
                <a:gd name="f130" fmla="*/ f70 1 f78"/>
                <a:gd name="f131" fmla="*/ f72 1 f78"/>
                <a:gd name="f132" fmla="*/ f104 1 f77"/>
                <a:gd name="f133" fmla="*/ f105 1 f78"/>
                <a:gd name="f134" fmla="*/ f106 1 f77"/>
                <a:gd name="f135" fmla="*/ f107 1 f78"/>
                <a:gd name="f136" fmla="*/ f108 1 f77"/>
                <a:gd name="f137" fmla="*/ f109 1 f78"/>
                <a:gd name="f138" fmla="*/ f110 1 f77"/>
                <a:gd name="f139" fmla="*/ f111 1 f78"/>
                <a:gd name="f140" fmla="*/ f112 1 f78"/>
                <a:gd name="f141" fmla="*/ f113 1 f77"/>
                <a:gd name="f142" fmla="*/ f114 1 f78"/>
                <a:gd name="f143" fmla="*/ f115 1 f77"/>
                <a:gd name="f144" fmla="*/ f116 1 f78"/>
                <a:gd name="f145" fmla="*/ f117 1 f77"/>
                <a:gd name="f146" fmla="*/ f118 1 f77"/>
                <a:gd name="f147" fmla="*/ f119 1 f78"/>
                <a:gd name="f148" fmla="*/ f120 1 f77"/>
                <a:gd name="f149" fmla="*/ f121 1 f78"/>
                <a:gd name="f150" fmla="*/ f122 1 f77"/>
                <a:gd name="f151" fmla="*/ f123 1 f78"/>
                <a:gd name="f152" fmla="*/ f124 1 f77"/>
                <a:gd name="f153" fmla="*/ f125 1 f78"/>
                <a:gd name="f154" fmla="*/ f126 1 f77"/>
                <a:gd name="f155" fmla="*/ f127 1 f78"/>
                <a:gd name="f156" fmla="*/ f128 f68 1"/>
                <a:gd name="f157" fmla="*/ f129 f68 1"/>
                <a:gd name="f158" fmla="*/ f131 f69 1"/>
                <a:gd name="f159" fmla="*/ f130 f69 1"/>
                <a:gd name="f160" fmla="*/ f132 f68 1"/>
                <a:gd name="f161" fmla="*/ f133 f69 1"/>
                <a:gd name="f162" fmla="*/ f134 f68 1"/>
                <a:gd name="f163" fmla="*/ f135 f69 1"/>
                <a:gd name="f164" fmla="*/ f136 f68 1"/>
                <a:gd name="f165" fmla="*/ f137 f69 1"/>
                <a:gd name="f166" fmla="*/ f138 f68 1"/>
                <a:gd name="f167" fmla="*/ f139 f69 1"/>
                <a:gd name="f168" fmla="*/ f140 f69 1"/>
                <a:gd name="f169" fmla="*/ f141 f68 1"/>
                <a:gd name="f170" fmla="*/ f142 f69 1"/>
                <a:gd name="f171" fmla="*/ f143 f68 1"/>
                <a:gd name="f172" fmla="*/ f144 f69 1"/>
                <a:gd name="f173" fmla="*/ f145 f68 1"/>
                <a:gd name="f174" fmla="*/ f146 f68 1"/>
                <a:gd name="f175" fmla="*/ f147 f69 1"/>
                <a:gd name="f176" fmla="*/ f148 f68 1"/>
                <a:gd name="f177" fmla="*/ f149 f69 1"/>
                <a:gd name="f178" fmla="*/ f150 f68 1"/>
                <a:gd name="f179" fmla="*/ f151 f69 1"/>
                <a:gd name="f180" fmla="*/ f152 f68 1"/>
                <a:gd name="f181" fmla="*/ f153 f69 1"/>
                <a:gd name="f182" fmla="*/ f154 f68 1"/>
                <a:gd name="f183" fmla="*/ f155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60" y="f161"/>
                </a:cxn>
                <a:cxn ang="f103">
                  <a:pos x="f162" y="f163"/>
                </a:cxn>
                <a:cxn ang="f103">
                  <a:pos x="f164" y="f165"/>
                </a:cxn>
                <a:cxn ang="f103">
                  <a:pos x="f166" y="f167"/>
                </a:cxn>
                <a:cxn ang="f103">
                  <a:pos x="f166" y="f168"/>
                </a:cxn>
                <a:cxn ang="f103">
                  <a:pos x="f169" y="f170"/>
                </a:cxn>
                <a:cxn ang="f103">
                  <a:pos x="f171" y="f172"/>
                </a:cxn>
                <a:cxn ang="f103">
                  <a:pos x="f173" y="f172"/>
                </a:cxn>
                <a:cxn ang="f103">
                  <a:pos x="f174" y="f175"/>
                </a:cxn>
                <a:cxn ang="f103">
                  <a:pos x="f176" y="f177"/>
                </a:cxn>
                <a:cxn ang="f103">
                  <a:pos x="f178" y="f179"/>
                </a:cxn>
                <a:cxn ang="f103">
                  <a:pos x="f180" y="f181"/>
                </a:cxn>
                <a:cxn ang="f103">
                  <a:pos x="f182" y="f183"/>
                </a:cxn>
                <a:cxn ang="f103">
                  <a:pos x="f160" y="f161"/>
                </a:cxn>
              </a:cxnLst>
              <a:rect l="f156" t="f159" r="f157" b="f158"/>
              <a:pathLst>
                <a:path w="257248" h="61534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lnTo>
                    <a:pt x="f6" y="f22"/>
                  </a:lnTo>
                  <a:lnTo>
                    <a:pt x="f6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31"/>
                  </a:cubicBezTo>
                  <a:lnTo>
                    <a:pt x="f32" y="f31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8" y="f9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  <p:sp>
          <p:nvSpPr>
            <p:cNvPr id="24" name="Forma libre: forma 34">
              <a:extLst>
                <a:ext uri="{FF2B5EF4-FFF2-40B4-BE49-F238E27FC236}">
                  <a16:creationId xmlns:a16="http://schemas.microsoft.com/office/drawing/2014/main" id="{416D9231-C228-4E2B-86A0-917E4BDADEF4}"/>
                </a:ext>
              </a:extLst>
            </p:cNvPr>
            <p:cNvSpPr/>
            <p:nvPr/>
          </p:nvSpPr>
          <p:spPr>
            <a:xfrm>
              <a:off x="7506711" y="4371060"/>
              <a:ext cx="50895" cy="525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080"/>
                <a:gd name="f7" fmla="val 32109"/>
                <a:gd name="f8" fmla="val 15067"/>
                <a:gd name="f9" fmla="val 23702"/>
                <a:gd name="f10" fmla="val 6508"/>
                <a:gd name="f11" fmla="val 15627"/>
                <a:gd name="f12" fmla="val 25388"/>
                <a:gd name="f13" fmla="val 23053"/>
                <a:gd name="f14" fmla="val 14865"/>
                <a:gd name="f15" fmla="val 11013"/>
                <a:gd name="f16" fmla="val 7122"/>
                <a:gd name="f17" fmla="val 30654"/>
                <a:gd name="f18" fmla="val 3960"/>
                <a:gd name="f19" fmla="val 27314"/>
                <a:gd name="f20" fmla="val -4634"/>
                <a:gd name="f21" fmla="val 16911"/>
                <a:gd name="f22" fmla="val 1528"/>
                <a:gd name="f23" fmla="+- 0 0 -90"/>
                <a:gd name="f24" fmla="*/ f3 1 31080"/>
                <a:gd name="f25" fmla="*/ f4 1 32109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31080"/>
                <a:gd name="f34" fmla="*/ f30 1 32109"/>
                <a:gd name="f35" fmla="*/ 15067 f31 1"/>
                <a:gd name="f36" fmla="*/ 0 f30 1"/>
                <a:gd name="f37" fmla="*/ 31080 f31 1"/>
                <a:gd name="f38" fmla="*/ 15627 f30 1"/>
                <a:gd name="f39" fmla="*/ 14865 f31 1"/>
                <a:gd name="f40" fmla="*/ 32109 f30 1"/>
                <a:gd name="f41" fmla="*/ 3960 f31 1"/>
                <a:gd name="f42" fmla="*/ 27314 f30 1"/>
                <a:gd name="f43" fmla="+- f32 0 f1"/>
                <a:gd name="f44" fmla="*/ f35 1 31080"/>
                <a:gd name="f45" fmla="*/ f36 1 32109"/>
                <a:gd name="f46" fmla="*/ f37 1 31080"/>
                <a:gd name="f47" fmla="*/ f38 1 32109"/>
                <a:gd name="f48" fmla="*/ f39 1 31080"/>
                <a:gd name="f49" fmla="*/ f40 1 32109"/>
                <a:gd name="f50" fmla="*/ f41 1 31080"/>
                <a:gd name="f51" fmla="*/ f42 1 32109"/>
                <a:gd name="f52" fmla="*/ f26 1 f33"/>
                <a:gd name="f53" fmla="*/ f27 1 f33"/>
                <a:gd name="f54" fmla="*/ f26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31079" h="32109">
                  <a:moveTo>
                    <a:pt x="f8" y="f5"/>
                  </a:moveTo>
                  <a:cubicBezTo>
                    <a:pt x="f9" y="f5"/>
                    <a:pt x="f6" y="f10"/>
                    <a:pt x="f6" y="f11"/>
                  </a:cubicBezTo>
                  <a:cubicBezTo>
                    <a:pt x="f6" y="f12"/>
                    <a:pt x="f13" y="f7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21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</p:grpSp>
      <p:cxnSp>
        <p:nvCxnSpPr>
          <p:cNvPr id="25" name="Conector recto 9">
            <a:extLst>
              <a:ext uri="{FF2B5EF4-FFF2-40B4-BE49-F238E27FC236}">
                <a16:creationId xmlns:a16="http://schemas.microsoft.com/office/drawing/2014/main" id="{0F7F2062-3303-45BB-BE5C-F84C74BCB242}"/>
              </a:ext>
            </a:extLst>
          </p:cNvPr>
          <p:cNvCxnSpPr/>
          <p:nvPr/>
        </p:nvCxnSpPr>
        <p:spPr>
          <a:xfrm>
            <a:off x="535344" y="1442639"/>
            <a:ext cx="6442844" cy="0"/>
          </a:xfrm>
          <a:prstGeom prst="straightConnector1">
            <a:avLst/>
          </a:prstGeom>
          <a:noFill/>
          <a:ln w="19046" cap="flat">
            <a:solidFill>
              <a:srgbClr val="FFAE81"/>
            </a:solidFill>
            <a:prstDash val="solid"/>
          </a:ln>
        </p:spPr>
      </p:cxnSp>
      <p:cxnSp>
        <p:nvCxnSpPr>
          <p:cNvPr id="26" name="Conector recto 43">
            <a:extLst>
              <a:ext uri="{FF2B5EF4-FFF2-40B4-BE49-F238E27FC236}">
                <a16:creationId xmlns:a16="http://schemas.microsoft.com/office/drawing/2014/main" id="{59D95310-A9CD-41C1-8C67-A76BA49FCFB8}"/>
              </a:ext>
            </a:extLst>
          </p:cNvPr>
          <p:cNvCxnSpPr/>
          <p:nvPr/>
        </p:nvCxnSpPr>
        <p:spPr>
          <a:xfrm>
            <a:off x="535344" y="4758656"/>
            <a:ext cx="6442844" cy="0"/>
          </a:xfrm>
          <a:prstGeom prst="straightConnector1">
            <a:avLst/>
          </a:prstGeom>
          <a:noFill/>
          <a:ln w="19046" cap="flat">
            <a:solidFill>
              <a:srgbClr val="FFAE81"/>
            </a:solidFill>
            <a:prstDash val="solid"/>
          </a:ln>
        </p:spPr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9">
            <a:extLst>
              <a:ext uri="{FF2B5EF4-FFF2-40B4-BE49-F238E27FC236}">
                <a16:creationId xmlns:a16="http://schemas.microsoft.com/office/drawing/2014/main" id="{D9DECFA7-0CA8-447D-B6DF-3E4F3871D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32" y="494928"/>
            <a:ext cx="3708970" cy="11164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 1">
            <a:extLst>
              <a:ext uri="{FF2B5EF4-FFF2-40B4-BE49-F238E27FC236}">
                <a16:creationId xmlns:a16="http://schemas.microsoft.com/office/drawing/2014/main" id="{19DD91B0-6337-4BB8-BD96-78620FAB9360}"/>
              </a:ext>
            </a:extLst>
          </p:cNvPr>
          <p:cNvSpPr/>
          <p:nvPr/>
        </p:nvSpPr>
        <p:spPr>
          <a:xfrm>
            <a:off x="4563770" y="256873"/>
            <a:ext cx="3737747" cy="4613074"/>
          </a:xfrm>
          <a:prstGeom prst="rect">
            <a:avLst/>
          </a:prstGeom>
          <a:solidFill>
            <a:srgbClr val="F4A9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4" name="Google Shape;561;p39">
            <a:extLst>
              <a:ext uri="{FF2B5EF4-FFF2-40B4-BE49-F238E27FC236}">
                <a16:creationId xmlns:a16="http://schemas.microsoft.com/office/drawing/2014/main" id="{F7BDCF39-1020-4C10-ADA0-A8FA4EF49B4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5797" y="1867899"/>
            <a:ext cx="3007745" cy="1766401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This could be the part of the presentation where you can introduce yourself, write your email...</a:t>
            </a:r>
          </a:p>
        </p:txBody>
      </p:sp>
      <p:sp>
        <p:nvSpPr>
          <p:cNvPr id="5" name="Google Shape;563;p39">
            <a:extLst>
              <a:ext uri="{FF2B5EF4-FFF2-40B4-BE49-F238E27FC236}">
                <a16:creationId xmlns:a16="http://schemas.microsoft.com/office/drawing/2014/main" id="{2E015235-071B-4ED3-A6CF-01B14109BC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4240" y="632252"/>
            <a:ext cx="2582165" cy="841796"/>
          </a:xfrm>
        </p:spPr>
        <p:txBody>
          <a:bodyPr/>
          <a:lstStyle/>
          <a:p>
            <a:pPr lvl="0"/>
            <a:r>
              <a:rPr lang="en-US" dirty="0">
                <a:solidFill>
                  <a:srgbClr val="695340"/>
                </a:solidFill>
              </a:rPr>
              <a:t>Whoa!</a:t>
            </a:r>
          </a:p>
        </p:txBody>
      </p:sp>
      <p:sp>
        <p:nvSpPr>
          <p:cNvPr id="6" name="Google Shape;561;p39">
            <a:extLst>
              <a:ext uri="{FF2B5EF4-FFF2-40B4-BE49-F238E27FC236}">
                <a16:creationId xmlns:a16="http://schemas.microsoft.com/office/drawing/2014/main" id="{D50B5487-4A2E-43B4-9396-DE808955EB16}"/>
              </a:ext>
            </a:extLst>
          </p:cNvPr>
          <p:cNvSpPr txBox="1"/>
          <p:nvPr/>
        </p:nvSpPr>
        <p:spPr>
          <a:xfrm>
            <a:off x="625797" y="3103546"/>
            <a:ext cx="2869240" cy="1766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This could be the part of the presentation where you can introduce yourself, write your email...</a:t>
            </a:r>
          </a:p>
        </p:txBody>
      </p:sp>
      <p:grpSp>
        <p:nvGrpSpPr>
          <p:cNvPr id="7" name="Grupo 2">
            <a:extLst>
              <a:ext uri="{FF2B5EF4-FFF2-40B4-BE49-F238E27FC236}">
                <a16:creationId xmlns:a16="http://schemas.microsoft.com/office/drawing/2014/main" id="{8D1E2456-427A-4FD3-8DFC-BFFA82B22E40}"/>
              </a:ext>
            </a:extLst>
          </p:cNvPr>
          <p:cNvGrpSpPr/>
          <p:nvPr/>
        </p:nvGrpSpPr>
        <p:grpSpPr>
          <a:xfrm>
            <a:off x="4669017" y="377948"/>
            <a:ext cx="4060375" cy="4317879"/>
            <a:chOff x="4669017" y="377948"/>
            <a:chExt cx="4060375" cy="4317879"/>
          </a:xfrm>
        </p:grpSpPr>
        <p:pic>
          <p:nvPicPr>
            <p:cNvPr id="8" name="Imagen 5">
              <a:extLst>
                <a:ext uri="{FF2B5EF4-FFF2-40B4-BE49-F238E27FC236}">
                  <a16:creationId xmlns:a16="http://schemas.microsoft.com/office/drawing/2014/main" id="{C5414117-8C85-4C56-944F-D65217845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9017" y="377948"/>
              <a:ext cx="4043915" cy="2123053"/>
            </a:xfrm>
            <a:prstGeom prst="rect">
              <a:avLst/>
            </a:prstGeom>
            <a:noFill/>
            <a:ln cap="flat">
              <a:noFill/>
            </a:ln>
            <a:effectLst>
              <a:outerShdw dist="38103" algn="tl">
                <a:srgbClr val="000000">
                  <a:alpha val="40000"/>
                </a:srgbClr>
              </a:outerShdw>
            </a:effectLst>
          </p:spPr>
        </p:pic>
        <p:pic>
          <p:nvPicPr>
            <p:cNvPr id="9" name="Imagen 7">
              <a:extLst>
                <a:ext uri="{FF2B5EF4-FFF2-40B4-BE49-F238E27FC236}">
                  <a16:creationId xmlns:a16="http://schemas.microsoft.com/office/drawing/2014/main" id="{470EEFAA-FBE2-442E-AAAC-98D578093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5477" y="2572774"/>
              <a:ext cx="4043915" cy="2123053"/>
            </a:xfrm>
            <a:prstGeom prst="rect">
              <a:avLst/>
            </a:prstGeom>
            <a:noFill/>
            <a:ln cap="flat">
              <a:noFill/>
            </a:ln>
            <a:effectLst>
              <a:outerShdw dist="38103" algn="tl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13B4E978-0C20-467C-9733-C4E426E125F5}"/>
              </a:ext>
            </a:extLst>
          </p:cNvPr>
          <p:cNvGrpSpPr/>
          <p:nvPr/>
        </p:nvGrpSpPr>
        <p:grpSpPr>
          <a:xfrm>
            <a:off x="-10506" y="0"/>
            <a:ext cx="9154505" cy="5143499"/>
            <a:chOff x="-10506" y="0"/>
            <a:chExt cx="9154505" cy="5143499"/>
          </a:xfrm>
        </p:grpSpPr>
        <p:sp>
          <p:nvSpPr>
            <p:cNvPr id="11" name="Franja diagonal 12">
              <a:extLst>
                <a:ext uri="{FF2B5EF4-FFF2-40B4-BE49-F238E27FC236}">
                  <a16:creationId xmlns:a16="http://schemas.microsoft.com/office/drawing/2014/main" id="{C956BBC9-3AAB-4894-9CF3-AA3AB05F21EE}"/>
                </a:ext>
              </a:extLst>
            </p:cNvPr>
            <p:cNvSpPr/>
            <p:nvPr/>
          </p:nvSpPr>
          <p:spPr>
            <a:xfrm rot="10799991">
              <a:off x="8370783" y="4249271"/>
              <a:ext cx="773207" cy="894228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695340"/>
                </a:solidFill>
                <a:uFillTx/>
                <a:latin typeface="Arial"/>
              </a:endParaRPr>
            </a:p>
          </p:txBody>
        </p:sp>
        <p:sp>
          <p:nvSpPr>
            <p:cNvPr id="12" name="Franja diagonal 13">
              <a:extLst>
                <a:ext uri="{FF2B5EF4-FFF2-40B4-BE49-F238E27FC236}">
                  <a16:creationId xmlns:a16="http://schemas.microsoft.com/office/drawing/2014/main" id="{E8D7435C-1DB1-474A-900A-2434ECE13CAF}"/>
                </a:ext>
              </a:extLst>
            </p:cNvPr>
            <p:cNvSpPr/>
            <p:nvPr/>
          </p:nvSpPr>
          <p:spPr>
            <a:xfrm>
              <a:off x="0" y="0"/>
              <a:ext cx="773207" cy="894228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695340"/>
                </a:solidFill>
                <a:uFillTx/>
                <a:latin typeface="Arial"/>
              </a:endParaRPr>
            </a:p>
          </p:txBody>
        </p:sp>
        <p:sp>
          <p:nvSpPr>
            <p:cNvPr id="13" name="Rectángulo 14">
              <a:extLst>
                <a:ext uri="{FF2B5EF4-FFF2-40B4-BE49-F238E27FC236}">
                  <a16:creationId xmlns:a16="http://schemas.microsoft.com/office/drawing/2014/main" id="{1277608E-5FE0-42E0-BA21-F60587BDF4DA}"/>
                </a:ext>
              </a:extLst>
            </p:cNvPr>
            <p:cNvSpPr/>
            <p:nvPr/>
          </p:nvSpPr>
          <p:spPr>
            <a:xfrm>
              <a:off x="-10506" y="472964"/>
              <a:ext cx="152403" cy="3210467"/>
            </a:xfrm>
            <a:prstGeom prst="rect">
              <a:avLst/>
            </a:pr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  <p:sp>
          <p:nvSpPr>
            <p:cNvPr id="14" name="Rectángulo 15">
              <a:extLst>
                <a:ext uri="{FF2B5EF4-FFF2-40B4-BE49-F238E27FC236}">
                  <a16:creationId xmlns:a16="http://schemas.microsoft.com/office/drawing/2014/main" id="{2336DC9D-A5A8-4A4D-A61C-000E8DECC3FD}"/>
                </a:ext>
              </a:extLst>
            </p:cNvPr>
            <p:cNvSpPr/>
            <p:nvPr/>
          </p:nvSpPr>
          <p:spPr>
            <a:xfrm>
              <a:off x="8991596" y="1415555"/>
              <a:ext cx="152403" cy="3210467"/>
            </a:xfrm>
            <a:prstGeom prst="rect">
              <a:avLst/>
            </a:pr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nja diagonal 3">
            <a:extLst>
              <a:ext uri="{FF2B5EF4-FFF2-40B4-BE49-F238E27FC236}">
                <a16:creationId xmlns:a16="http://schemas.microsoft.com/office/drawing/2014/main" id="{178D0951-297B-4F24-93FB-BE5F7D5BEC3C}"/>
              </a:ext>
            </a:extLst>
          </p:cNvPr>
          <p:cNvSpPr/>
          <p:nvPr/>
        </p:nvSpPr>
        <p:spPr>
          <a:xfrm>
            <a:off x="0" y="0"/>
            <a:ext cx="2501460" cy="51434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90"/>
              <a:gd name="f10" fmla="+- 0 0 -270"/>
              <a:gd name="f11" fmla="+- 0 0 -36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6 f33 1"/>
              <a:gd name="f42" fmla="*/ f37 f33 1"/>
              <a:gd name="f43" fmla="*/ f39 1 2"/>
              <a:gd name="f44" fmla="*/ f40 1 2"/>
              <a:gd name="f45" fmla="*/ f40 f16 1"/>
              <a:gd name="f46" fmla="*/ f39 f16 1"/>
              <a:gd name="f47" fmla="+- f15 f43 0"/>
              <a:gd name="f48" fmla="+- f15 f44 0"/>
              <a:gd name="f49" fmla="*/ f45 1 100000"/>
              <a:gd name="f50" fmla="*/ f46 1 100000"/>
              <a:gd name="f51" fmla="*/ f49 1 2"/>
              <a:gd name="f52" fmla="+- f49 f36 0"/>
              <a:gd name="f53" fmla="*/ f50 1 2"/>
              <a:gd name="f54" fmla="+- f50 f37 0"/>
              <a:gd name="f55" fmla="*/ f50 f33 1"/>
              <a:gd name="f56" fmla="*/ f49 f33 1"/>
              <a:gd name="f57" fmla="*/ f48 f33 1"/>
              <a:gd name="f58" fmla="*/ f47 f33 1"/>
              <a:gd name="f59" fmla="*/ f52 1 2"/>
              <a:gd name="f60" fmla="*/ f54 1 2"/>
              <a:gd name="f61" fmla="*/ f51 f33 1"/>
              <a:gd name="f62" fmla="*/ f53 f33 1"/>
              <a:gd name="f63" fmla="*/ f59 f33 1"/>
              <a:gd name="f64" fmla="*/ f60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7" y="f58"/>
              </a:cxn>
              <a:cxn ang="f31">
                <a:pos x="f38" y="f64"/>
              </a:cxn>
              <a:cxn ang="f31">
                <a:pos x="f61" y="f62"/>
              </a:cxn>
              <a:cxn ang="f32">
                <a:pos x="f63" y="f38"/>
              </a:cxn>
            </a:cxnLst>
            <a:rect l="f38" t="f38" r="f63" b="f64"/>
            <a:pathLst>
              <a:path>
                <a:moveTo>
                  <a:pt x="f38" y="f55"/>
                </a:moveTo>
                <a:lnTo>
                  <a:pt x="f56" y="f38"/>
                </a:lnTo>
                <a:lnTo>
                  <a:pt x="f41" y="f38"/>
                </a:lnTo>
                <a:lnTo>
                  <a:pt x="f38" y="f42"/>
                </a:lnTo>
                <a:close/>
              </a:path>
            </a:pathLst>
          </a:custGeom>
          <a:solidFill>
            <a:srgbClr val="D3A68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95340"/>
              </a:solidFill>
              <a:uFillTx/>
              <a:latin typeface="Arial"/>
            </a:endParaRPr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27D8E8D1-A79E-4EC9-A598-95DBCC659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46" y="1316059"/>
            <a:ext cx="3708970" cy="11164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575;p40">
            <a:extLst>
              <a:ext uri="{FF2B5EF4-FFF2-40B4-BE49-F238E27FC236}">
                <a16:creationId xmlns:a16="http://schemas.microsoft.com/office/drawing/2014/main" id="{70F608A3-0644-4504-BE3C-4ED9813613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9383" y="2546064"/>
            <a:ext cx="3611998" cy="1144499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600"/>
              <a:t>Mercury is the closest planet to the Sun and the smallest one in the Solar System—it’s a bit larger than the Moon</a:t>
            </a:r>
          </a:p>
        </p:txBody>
      </p:sp>
      <p:sp>
        <p:nvSpPr>
          <p:cNvPr id="5" name="Google Shape;576;p40">
            <a:extLst>
              <a:ext uri="{FF2B5EF4-FFF2-40B4-BE49-F238E27FC236}">
                <a16:creationId xmlns:a16="http://schemas.microsoft.com/office/drawing/2014/main" id="{B46E3419-E2E0-4831-A8E2-3C10EE4C30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9218" y="1635175"/>
            <a:ext cx="3611998" cy="478203"/>
          </a:xfrm>
        </p:spPr>
        <p:txBody>
          <a:bodyPr/>
          <a:lstStyle/>
          <a:p>
            <a:pPr lvl="0"/>
            <a:r>
              <a:rPr lang="en-US"/>
              <a:t>Introduction</a:t>
            </a:r>
          </a:p>
        </p:txBody>
      </p:sp>
      <p:sp>
        <p:nvSpPr>
          <p:cNvPr id="6" name="Google Shape;575;p40">
            <a:extLst>
              <a:ext uri="{FF2B5EF4-FFF2-40B4-BE49-F238E27FC236}">
                <a16:creationId xmlns:a16="http://schemas.microsoft.com/office/drawing/2014/main" id="{13437784-F646-4AB2-989C-4EEF739DD064}"/>
              </a:ext>
            </a:extLst>
          </p:cNvPr>
          <p:cNvSpPr txBox="1"/>
          <p:nvPr/>
        </p:nvSpPr>
        <p:spPr>
          <a:xfrm>
            <a:off x="1409218" y="3456962"/>
            <a:ext cx="3611998" cy="1144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Mercury is the closest planet to the Sun and the smallest one in the Solar System—it’s a bit larger than the Moon</a:t>
            </a:r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14AB0DF5-06A7-460D-8D6B-F8CA300ED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690" y="272491"/>
            <a:ext cx="4171309" cy="48710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8717E69D-19CC-4977-BE75-6EB3870EE22E}"/>
              </a:ext>
            </a:extLst>
          </p:cNvPr>
          <p:cNvSpPr/>
          <p:nvPr/>
        </p:nvSpPr>
        <p:spPr>
          <a:xfrm rot="2780312">
            <a:off x="3619489" y="264322"/>
            <a:ext cx="715271" cy="15578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5275"/>
              <a:gd name="f7" fmla="val 1557808"/>
              <a:gd name="f8" fmla="val 715276"/>
              <a:gd name="f9" fmla="val 43"/>
              <a:gd name="f10" fmla="val 713191"/>
              <a:gd name="f11" fmla="val 2650"/>
              <a:gd name="f12" fmla="val 711584"/>
              <a:gd name="f13" fmla="val 5864"/>
              <a:gd name="f14" fmla="val 709021"/>
              <a:gd name="f15" fmla="val 7775"/>
              <a:gd name="f16" fmla="val 645737"/>
              <a:gd name="f17" fmla="val 54771"/>
              <a:gd name="f18" fmla="val 610468"/>
              <a:gd name="f19" fmla="val 119880"/>
              <a:gd name="f20" fmla="val 590966"/>
              <a:gd name="f21" fmla="val 194153"/>
              <a:gd name="f22" fmla="val 584971"/>
              <a:gd name="f23" fmla="val 217000"/>
              <a:gd name="f24" fmla="val 574982"/>
              <a:gd name="f25" fmla="val 232333"/>
              <a:gd name="f26" fmla="val 554176"/>
              <a:gd name="f27" fmla="val 244494"/>
              <a:gd name="f28" fmla="val 511697"/>
              <a:gd name="f29" fmla="val 269382"/>
              <a:gd name="f30" fmla="val 477036"/>
              <a:gd name="f31" fmla="val 304217"/>
              <a:gd name="f32" fmla="val 444417"/>
              <a:gd name="f33" fmla="val 340876"/>
              <a:gd name="f34" fmla="val 442940"/>
              <a:gd name="f35" fmla="val 342527"/>
              <a:gd name="f36" fmla="val 442505"/>
              <a:gd name="f37" fmla="val 345089"/>
              <a:gd name="f38" fmla="val 441246"/>
              <a:gd name="f39" fmla="val 347956"/>
              <a:gd name="f40" fmla="val 450845"/>
              <a:gd name="f41" fmla="val 348564"/>
              <a:gd name="f42" fmla="val 455058"/>
              <a:gd name="f43" fmla="val 341397"/>
              <a:gd name="f44" fmla="val 460748"/>
              <a:gd name="f45" fmla="val 337141"/>
              <a:gd name="f46" fmla="val 488503"/>
              <a:gd name="f47" fmla="val 316292"/>
              <a:gd name="f48" fmla="val 517734"/>
              <a:gd name="f49" fmla="val 297962"/>
              <a:gd name="f50" fmla="val 550354"/>
              <a:gd name="f51" fmla="val 285714"/>
              <a:gd name="f52" fmla="val 569682"/>
              <a:gd name="f53" fmla="val 278460"/>
              <a:gd name="f54" fmla="val 572332"/>
              <a:gd name="f55" fmla="val 280675"/>
              <a:gd name="f56" fmla="val 570899"/>
              <a:gd name="f57" fmla="val 301264"/>
              <a:gd name="f58" fmla="val 569596"/>
              <a:gd name="f59" fmla="val 319767"/>
              <a:gd name="f60" fmla="val 567858"/>
              <a:gd name="f61" fmla="val 338227"/>
              <a:gd name="f62" fmla="val 566946"/>
              <a:gd name="f63" fmla="val 356730"/>
              <a:gd name="f64" fmla="val 566208"/>
              <a:gd name="f65" fmla="val 372323"/>
              <a:gd name="f66" fmla="val 558780"/>
              <a:gd name="f67" fmla="val 382704"/>
              <a:gd name="f68" fmla="val 546445"/>
              <a:gd name="f69" fmla="val 392172"/>
              <a:gd name="f70" fmla="val 487287"/>
              <a:gd name="f71" fmla="val 437562"/>
              <a:gd name="f72" fmla="val 437119"/>
              <a:gd name="f73" fmla="val 492159"/>
              <a:gd name="f74" fmla="val 389211"/>
              <a:gd name="f75" fmla="val 548972"/>
              <a:gd name="f76" fmla="val 386561"/>
              <a:gd name="f77" fmla="val 552143"/>
              <a:gd name="f78" fmla="val 384477"/>
              <a:gd name="f79" fmla="val 555791"/>
              <a:gd name="f80" fmla="val 380263"/>
              <a:gd name="f81" fmla="val 561829"/>
              <a:gd name="f82" fmla="val 389949"/>
              <a:gd name="f83" fmla="val 560569"/>
              <a:gd name="f84" fmla="val 393554"/>
              <a:gd name="f85" fmla="val 554923"/>
              <a:gd name="f86" fmla="val 398028"/>
              <a:gd name="f87" fmla="val 551144"/>
              <a:gd name="f88" fmla="val 441810"/>
              <a:gd name="f89" fmla="val 513877"/>
              <a:gd name="f90" fmla="val 488677"/>
              <a:gd name="f91" fmla="val 481083"/>
              <a:gd name="f92" fmla="val 539018"/>
              <a:gd name="f93" fmla="val 453242"/>
              <a:gd name="f94" fmla="val 559084"/>
              <a:gd name="f95" fmla="val 442166"/>
              <a:gd name="f96" fmla="val 560865"/>
              <a:gd name="f97" fmla="val 443339"/>
              <a:gd name="f98" fmla="val 560127"/>
              <a:gd name="f99" fmla="val 466924"/>
              <a:gd name="f100" fmla="val 558476"/>
              <a:gd name="f101" fmla="val 519306"/>
              <a:gd name="f102" fmla="val 550528"/>
              <a:gd name="f103" fmla="val 570820"/>
              <a:gd name="f104" fmla="val 538236"/>
              <a:gd name="f105" fmla="val 621769"/>
              <a:gd name="f106" fmla="val 534066"/>
              <a:gd name="f107" fmla="val 639186"/>
              <a:gd name="f108" fmla="val 526074"/>
              <a:gd name="f109" fmla="val 651912"/>
              <a:gd name="f110" fmla="val 510481"/>
              <a:gd name="f111" fmla="val 661555"/>
              <a:gd name="f112" fmla="val 431169"/>
              <a:gd name="f113" fmla="val 710767"/>
              <a:gd name="f114" fmla="val 370404"/>
              <a:gd name="f115" fmla="val 779567"/>
              <a:gd name="f116" fmla="val 312592"/>
              <a:gd name="f117" fmla="val 851321"/>
              <a:gd name="f118" fmla="val 308379"/>
              <a:gd name="f119" fmla="val 856534"/>
              <a:gd name="f120" fmla="val 304774"/>
              <a:gd name="f121" fmla="val 862310"/>
              <a:gd name="f122" fmla="val 301125"/>
              <a:gd name="f123" fmla="val 867957"/>
              <a:gd name="f124" fmla="val 300343"/>
              <a:gd name="f125" fmla="val 869130"/>
              <a:gd name="f126" fmla="val 300561"/>
              <a:gd name="f127" fmla="val 870910"/>
              <a:gd name="f128" fmla="val 299431"/>
              <a:gd name="f129" fmla="val 877382"/>
              <a:gd name="f130" fmla="val 330444"/>
              <a:gd name="f131" fmla="val 845110"/>
              <a:gd name="f132" fmla="val 356200"/>
              <a:gd name="f133" fmla="val 813055"/>
              <a:gd name="f134" fmla="val 390557"/>
              <a:gd name="f135" fmla="val 790165"/>
              <a:gd name="f136" fmla="val 424697"/>
              <a:gd name="f137" fmla="val 767405"/>
              <a:gd name="f138" fmla="val 459836"/>
              <a:gd name="f139" fmla="val 746426"/>
              <a:gd name="f140" fmla="val 495018"/>
              <a:gd name="f141" fmla="val 725578"/>
              <a:gd name="f142" fmla="val 502619"/>
              <a:gd name="f143" fmla="val 736002"/>
              <a:gd name="f144" fmla="val 496234"/>
              <a:gd name="f145" fmla="val 742430"/>
              <a:gd name="f146" fmla="val 493454"/>
              <a:gd name="f147" fmla="val 748859"/>
              <a:gd name="f148" fmla="val 454884"/>
              <a:gd name="f149" fmla="val 837639"/>
              <a:gd name="f150" fmla="val 401894"/>
              <a:gd name="f151" fmla="val 917516"/>
              <a:gd name="f152" fmla="val 341650"/>
              <a:gd name="f153" fmla="val 992832"/>
              <a:gd name="f154" fmla="val 297868"/>
              <a:gd name="f155" fmla="val 1047560"/>
              <a:gd name="f156" fmla="val 249568"/>
              <a:gd name="f157" fmla="val 1098118"/>
              <a:gd name="f158" fmla="val 199227"/>
              <a:gd name="f159" fmla="val 1146765"/>
              <a:gd name="f160" fmla="val 198011"/>
              <a:gd name="f161" fmla="val 1147937"/>
              <a:gd name="f162" fmla="val 196838"/>
              <a:gd name="f163" fmla="val 1149154"/>
              <a:gd name="f164" fmla="val 195579"/>
              <a:gd name="f165" fmla="val 1150239"/>
              <a:gd name="f166" fmla="val 191192"/>
              <a:gd name="f167" fmla="val 1154018"/>
              <a:gd name="f168" fmla="val 187065"/>
              <a:gd name="f169" fmla="val 1160533"/>
              <a:gd name="f170" fmla="val 180854"/>
              <a:gd name="f171" fmla="val 1158101"/>
              <a:gd name="f172" fmla="val 173470"/>
              <a:gd name="f173" fmla="val 1155234"/>
              <a:gd name="f174" fmla="val 174426"/>
              <a:gd name="f175" fmla="val 1146938"/>
              <a:gd name="f176" fmla="val 174296"/>
              <a:gd name="f177" fmla="val 1140336"/>
              <a:gd name="f178" fmla="val 174035"/>
              <a:gd name="f179" fmla="val 1128566"/>
              <a:gd name="f180" fmla="val 173731"/>
              <a:gd name="f181" fmla="val 1116708"/>
              <a:gd name="f182" fmla="val 1104937"/>
              <a:gd name="f183" fmla="val 179030"/>
              <a:gd name="f184" fmla="val 1030968"/>
              <a:gd name="f185" fmla="val 182592"/>
              <a:gd name="f186" fmla="val 956998"/>
              <a:gd name="f187" fmla="val 192147"/>
              <a:gd name="f188" fmla="val 883376"/>
              <a:gd name="f189" fmla="val 207045"/>
              <a:gd name="f190" fmla="val 768665"/>
              <a:gd name="f191" fmla="val 230109"/>
              <a:gd name="f192" fmla="val 655778"/>
              <a:gd name="f193" fmla="val 262555"/>
              <a:gd name="f194" fmla="val 544759"/>
              <a:gd name="f195" fmla="val 264857"/>
              <a:gd name="f196" fmla="val 536897"/>
              <a:gd name="f197" fmla="val 269374"/>
              <a:gd name="f198" fmla="val 529296"/>
              <a:gd name="f199" fmla="val 267767"/>
              <a:gd name="f200" fmla="val 518959"/>
              <a:gd name="f201" fmla="val 261513"/>
              <a:gd name="f202" fmla="val 522390"/>
              <a:gd name="f203" fmla="val 261078"/>
              <a:gd name="f204" fmla="val 528471"/>
              <a:gd name="f205" fmla="val 259167"/>
              <a:gd name="f206" fmla="val 533205"/>
              <a:gd name="f207" fmla="val 211563"/>
              <a:gd name="f208" fmla="val 651478"/>
              <a:gd name="f209" fmla="val 171472"/>
              <a:gd name="f210" fmla="val 772096"/>
              <a:gd name="f211" fmla="val 148756"/>
              <a:gd name="f212" fmla="val 897840"/>
              <a:gd name="f213" fmla="val 131035"/>
              <a:gd name="f214" fmla="val 996089"/>
              <a:gd name="f215" fmla="val 124693"/>
              <a:gd name="f216" fmla="val 1094904"/>
              <a:gd name="f217" fmla="val 133119"/>
              <a:gd name="f218" fmla="val 1194673"/>
              <a:gd name="f219" fmla="val 137029"/>
              <a:gd name="f220" fmla="val 1240931"/>
              <a:gd name="f221" fmla="val 143457"/>
              <a:gd name="f222" fmla="val 1286668"/>
              <a:gd name="f223" fmla="val 150928"/>
              <a:gd name="f224" fmla="val 1332405"/>
              <a:gd name="f225" fmla="val 155011"/>
              <a:gd name="f226" fmla="val 1357293"/>
              <a:gd name="f227" fmla="val 156661"/>
              <a:gd name="f228" fmla="val 1382572"/>
              <a:gd name="f229" fmla="val 159397"/>
              <a:gd name="f230" fmla="val 1407634"/>
              <a:gd name="f231" fmla="val 160353"/>
              <a:gd name="f232" fmla="val 1416321"/>
              <a:gd name="f233" fmla="val 158572"/>
              <a:gd name="f234" fmla="val 1424487"/>
              <a:gd name="f235" fmla="val 154098"/>
              <a:gd name="f236" fmla="val 1431914"/>
              <a:gd name="f237" fmla="val 129688"/>
              <a:gd name="f238" fmla="val 1472308"/>
              <a:gd name="f239" fmla="val 105191"/>
              <a:gd name="f240" fmla="val 1512616"/>
              <a:gd name="f241" fmla="val 80650"/>
              <a:gd name="f242" fmla="val 1552923"/>
              <a:gd name="f243" fmla="val 78869"/>
              <a:gd name="f244" fmla="val 1555833"/>
              <a:gd name="f245" fmla="val 76437"/>
              <a:gd name="f246" fmla="val 1558049"/>
              <a:gd name="f247" fmla="val 71789"/>
              <a:gd name="f248" fmla="val 1557788"/>
              <a:gd name="f249" fmla="val 64710"/>
              <a:gd name="f250" fmla="val 1552749"/>
              <a:gd name="f251" fmla="val 67142"/>
              <a:gd name="f252" fmla="val 1544584"/>
              <a:gd name="f253" fmla="val 66968"/>
              <a:gd name="f254" fmla="val 1537504"/>
              <a:gd name="f255" fmla="val 65882"/>
              <a:gd name="f256" fmla="val 1489422"/>
              <a:gd name="f257" fmla="val 71008"/>
              <a:gd name="f258" fmla="val 1441556"/>
              <a:gd name="f259" fmla="val 74178"/>
              <a:gd name="f260" fmla="val 1393691"/>
              <a:gd name="f261" fmla="val 80346"/>
              <a:gd name="f262" fmla="val 1301349"/>
              <a:gd name="f263" fmla="val 77610"/>
              <a:gd name="f264" fmla="val 1211048"/>
              <a:gd name="f265" fmla="val 44078"/>
              <a:gd name="f266" fmla="val 1122398"/>
              <a:gd name="f267" fmla="val 14977"/>
              <a:gd name="f268" fmla="val 1045866"/>
              <a:gd name="f269" fmla="val 1990"/>
              <a:gd name="f270" fmla="val 964990"/>
              <a:gd name="f271" fmla="val 296"/>
              <a:gd name="f272" fmla="val 882464"/>
              <a:gd name="f273" fmla="val -1268"/>
              <a:gd name="f274" fmla="val 805454"/>
              <a:gd name="f275" fmla="val 3032"/>
              <a:gd name="f276" fmla="val 729183"/>
              <a:gd name="f277" fmla="val 21275"/>
              <a:gd name="f278" fmla="val 654128"/>
              <a:gd name="f279" fmla="val 23577"/>
              <a:gd name="f280" fmla="val 644746"/>
              <a:gd name="f281" fmla="val 23881"/>
              <a:gd name="f282" fmla="val 634321"/>
              <a:gd name="f283" fmla="val 34740"/>
              <a:gd name="f284" fmla="val 623159"/>
              <a:gd name="f285" fmla="val 45729"/>
              <a:gd name="f286" fmla="val 657863"/>
              <a:gd name="f287" fmla="val 47944"/>
              <a:gd name="f288" fmla="val 691134"/>
              <a:gd name="f289" fmla="val 55545"/>
              <a:gd name="f290" fmla="val 723102"/>
              <a:gd name="f291" fmla="val 63146"/>
              <a:gd name="f292" fmla="val 754940"/>
              <a:gd name="f293" fmla="val 70617"/>
              <a:gd name="f294" fmla="val 786821"/>
              <a:gd name="f295" fmla="val 81302"/>
              <a:gd name="f296" fmla="val 818181"/>
              <a:gd name="f297" fmla="val 79391"/>
              <a:gd name="f298" fmla="val 794465"/>
              <a:gd name="f299" fmla="val 77393"/>
              <a:gd name="f300" fmla="val 770793"/>
              <a:gd name="f301" fmla="val 75525"/>
              <a:gd name="f302" fmla="val 747078"/>
              <a:gd name="f303" fmla="val 69705"/>
              <a:gd name="f304" fmla="val 673152"/>
              <a:gd name="f305" fmla="val 66838"/>
              <a:gd name="f306" fmla="val 599096"/>
              <a:gd name="f307" fmla="val 68271"/>
              <a:gd name="f308" fmla="val 524909"/>
              <a:gd name="f309" fmla="val 68445"/>
              <a:gd name="f310" fmla="val 514745"/>
              <a:gd name="f311" fmla="val 70052"/>
              <a:gd name="f312" fmla="val 504799"/>
              <a:gd name="f313" fmla="val 74092"/>
              <a:gd name="f314" fmla="val 495330"/>
              <a:gd name="f315" fmla="val 98111"/>
              <a:gd name="f316" fmla="val 439256"/>
              <a:gd name="f317" fmla="val 129862"/>
              <a:gd name="f318" fmla="val 387655"/>
              <a:gd name="f319" fmla="val 165913"/>
              <a:gd name="f320" fmla="val 338661"/>
              <a:gd name="f321" fmla="val 168388"/>
              <a:gd name="f322" fmla="val 335316"/>
              <a:gd name="f323" fmla="val 171212"/>
              <a:gd name="f324" fmla="val 332059"/>
              <a:gd name="f325" fmla="val 177379"/>
              <a:gd name="f326" fmla="val 330799"/>
              <a:gd name="f327" fmla="val 186935"/>
              <a:gd name="f328" fmla="val 345046"/>
              <a:gd name="f329" fmla="val 178987"/>
              <a:gd name="f330" fmla="val 360943"/>
              <a:gd name="f331" fmla="val 180159"/>
              <a:gd name="f332" fmla="val 375841"/>
              <a:gd name="f333" fmla="val 181375"/>
              <a:gd name="f334" fmla="val 391478"/>
              <a:gd name="f335" fmla="val 180420"/>
              <a:gd name="f336" fmla="val 407288"/>
              <a:gd name="f337" fmla="val 181245"/>
              <a:gd name="f338" fmla="val 423055"/>
              <a:gd name="f339" fmla="val 185936"/>
              <a:gd name="f340" fmla="val 383659"/>
              <a:gd name="f341" fmla="val 192973"/>
              <a:gd name="f342" fmla="val 344829"/>
              <a:gd name="f343" fmla="val 202919"/>
              <a:gd name="f344" fmla="val 306519"/>
              <a:gd name="f345" fmla="val 205916"/>
              <a:gd name="f346" fmla="val 295009"/>
              <a:gd name="f347" fmla="val 209695"/>
              <a:gd name="f348" fmla="val 284237"/>
              <a:gd name="f349" fmla="val 217730"/>
              <a:gd name="f350" fmla="val 274855"/>
              <a:gd name="f351" fmla="val 261817"/>
              <a:gd name="f352" fmla="val 223255"/>
              <a:gd name="f353" fmla="val 313287"/>
              <a:gd name="f354" fmla="val 179950"/>
              <a:gd name="f355" fmla="val 368015"/>
              <a:gd name="f356" fmla="val 140207"/>
              <a:gd name="f357" fmla="val 372445"/>
              <a:gd name="f358" fmla="val 136993"/>
              <a:gd name="f359" fmla="val 377093"/>
              <a:gd name="f360" fmla="val 132085"/>
              <a:gd name="f361" fmla="val 386431"/>
              <a:gd name="f362" fmla="val 137384"/>
              <a:gd name="f363" fmla="val 374877"/>
              <a:gd name="f364" fmla="val 171307"/>
              <a:gd name="f365" fmla="val 354289"/>
              <a:gd name="f366" fmla="val 202710"/>
              <a:gd name="f367" fmla="val 346732"/>
              <a:gd name="f368" fmla="val 242062"/>
              <a:gd name="f369" fmla="val 358372"/>
              <a:gd name="f370" fmla="val 236980"/>
              <a:gd name="f371" fmla="val 361326"/>
              <a:gd name="f372" fmla="val 228206"/>
              <a:gd name="f373" fmla="val 365539"/>
              <a:gd name="f374" fmla="val 221040"/>
              <a:gd name="f375" fmla="val 385736"/>
              <a:gd name="f376" fmla="val 186943"/>
              <a:gd name="f377" fmla="val 406020"/>
              <a:gd name="f378" fmla="val 152934"/>
              <a:gd name="f379" fmla="val 425305"/>
              <a:gd name="f380" fmla="val 118360"/>
              <a:gd name="f381" fmla="val 435165"/>
              <a:gd name="f382" fmla="val 100638"/>
              <a:gd name="f383" fmla="val 448934"/>
              <a:gd name="f384" fmla="val 88868"/>
              <a:gd name="f385" fmla="val 466916"/>
              <a:gd name="f386" fmla="val 79659"/>
              <a:gd name="f387" fmla="val 534804"/>
              <a:gd name="f388" fmla="val 44781"/>
              <a:gd name="f389" fmla="val 605646"/>
              <a:gd name="f390" fmla="val 18634"/>
              <a:gd name="f391" fmla="val 680398"/>
              <a:gd name="f392" fmla="val 3214"/>
              <a:gd name="f393" fmla="val 683655"/>
              <a:gd name="f394" fmla="val 2519"/>
              <a:gd name="f395" fmla="val 686739"/>
              <a:gd name="f396" fmla="val 1086"/>
              <a:gd name="f397" fmla="val 689910"/>
              <a:gd name="f398" fmla="val 698336"/>
              <a:gd name="f399" fmla="val 706763"/>
              <a:gd name="f400" fmla="val 715189"/>
              <a:gd name="f401" fmla="+- 0 0 -90"/>
              <a:gd name="f402" fmla="*/ f3 1 715275"/>
              <a:gd name="f403" fmla="*/ f4 1 1557808"/>
              <a:gd name="f404" fmla="val f5"/>
              <a:gd name="f405" fmla="val f6"/>
              <a:gd name="f406" fmla="val f7"/>
              <a:gd name="f407" fmla="*/ f401 f0 1"/>
              <a:gd name="f408" fmla="+- f406 0 f404"/>
              <a:gd name="f409" fmla="+- f405 0 f404"/>
              <a:gd name="f410" fmla="*/ f407 1 f2"/>
              <a:gd name="f411" fmla="*/ f409 1 715275"/>
              <a:gd name="f412" fmla="*/ f408 1 1557808"/>
              <a:gd name="f413" fmla="*/ 715276 f409 1"/>
              <a:gd name="f414" fmla="*/ 43 f408 1"/>
              <a:gd name="f415" fmla="*/ 709021 f409 1"/>
              <a:gd name="f416" fmla="*/ 7775 f408 1"/>
              <a:gd name="f417" fmla="*/ 590966 f409 1"/>
              <a:gd name="f418" fmla="*/ 194153 f408 1"/>
              <a:gd name="f419" fmla="*/ 554176 f409 1"/>
              <a:gd name="f420" fmla="*/ 244494 f408 1"/>
              <a:gd name="f421" fmla="*/ 444417 f409 1"/>
              <a:gd name="f422" fmla="*/ 340876 f408 1"/>
              <a:gd name="f423" fmla="*/ 441246 f409 1"/>
              <a:gd name="f424" fmla="*/ 347956 f408 1"/>
              <a:gd name="f425" fmla="*/ 460748 f409 1"/>
              <a:gd name="f426" fmla="*/ 337141 f408 1"/>
              <a:gd name="f427" fmla="*/ 550354 f409 1"/>
              <a:gd name="f428" fmla="*/ 285714 f408 1"/>
              <a:gd name="f429" fmla="*/ 570899 f409 1"/>
              <a:gd name="f430" fmla="*/ 301264 f408 1"/>
              <a:gd name="f431" fmla="*/ 566946 f409 1"/>
              <a:gd name="f432" fmla="*/ 356730 f408 1"/>
              <a:gd name="f433" fmla="*/ 546445 f409 1"/>
              <a:gd name="f434" fmla="*/ 392172 f408 1"/>
              <a:gd name="f435" fmla="*/ 389211 f409 1"/>
              <a:gd name="f436" fmla="*/ 548972 f408 1"/>
              <a:gd name="f437" fmla="*/ 380263 f409 1"/>
              <a:gd name="f438" fmla="*/ 561829 f408 1"/>
              <a:gd name="f439" fmla="*/ 398028 f409 1"/>
              <a:gd name="f440" fmla="*/ 551144 f408 1"/>
              <a:gd name="f441" fmla="*/ 539018 f409 1"/>
              <a:gd name="f442" fmla="*/ 453242 f408 1"/>
              <a:gd name="f443" fmla="*/ 560127 f409 1"/>
              <a:gd name="f444" fmla="*/ 466924 f408 1"/>
              <a:gd name="f445" fmla="*/ 538236 f409 1"/>
              <a:gd name="f446" fmla="*/ 621769 f408 1"/>
              <a:gd name="f447" fmla="*/ 510481 f409 1"/>
              <a:gd name="f448" fmla="*/ 661555 f408 1"/>
              <a:gd name="f449" fmla="*/ 312592 f409 1"/>
              <a:gd name="f450" fmla="*/ 851321 f408 1"/>
              <a:gd name="f451" fmla="*/ 301125 f409 1"/>
              <a:gd name="f452" fmla="*/ 867957 f408 1"/>
              <a:gd name="f453" fmla="*/ 299431 f409 1"/>
              <a:gd name="f454" fmla="*/ 877382 f408 1"/>
              <a:gd name="f455" fmla="*/ 390557 f409 1"/>
              <a:gd name="f456" fmla="*/ 790165 f408 1"/>
              <a:gd name="f457" fmla="*/ 495018 f409 1"/>
              <a:gd name="f458" fmla="*/ 725578 f408 1"/>
              <a:gd name="f459" fmla="*/ 493454 f409 1"/>
              <a:gd name="f460" fmla="*/ 748859 f408 1"/>
              <a:gd name="f461" fmla="*/ 341650 f409 1"/>
              <a:gd name="f462" fmla="*/ 992832 f408 1"/>
              <a:gd name="f463" fmla="*/ 199227 f409 1"/>
              <a:gd name="f464" fmla="*/ 1146765 f408 1"/>
              <a:gd name="f465" fmla="*/ 195579 f409 1"/>
              <a:gd name="f466" fmla="*/ 1150239 f408 1"/>
              <a:gd name="f467" fmla="*/ 180854 f409 1"/>
              <a:gd name="f468" fmla="*/ 1158101 f408 1"/>
              <a:gd name="f469" fmla="*/ 174296 f409 1"/>
              <a:gd name="f470" fmla="*/ 1140336 f408 1"/>
              <a:gd name="f471" fmla="*/ 174426 f409 1"/>
              <a:gd name="f472" fmla="*/ 1104937 f408 1"/>
              <a:gd name="f473" fmla="*/ 192147 f409 1"/>
              <a:gd name="f474" fmla="*/ 883376 f408 1"/>
              <a:gd name="f475" fmla="*/ 262555 f409 1"/>
              <a:gd name="f476" fmla="*/ 544759 f408 1"/>
              <a:gd name="f477" fmla="*/ 267767 f409 1"/>
              <a:gd name="f478" fmla="*/ 518959 f408 1"/>
              <a:gd name="f479" fmla="*/ 259167 f409 1"/>
              <a:gd name="f480" fmla="*/ 533205 f408 1"/>
              <a:gd name="f481" fmla="*/ 148756 f409 1"/>
              <a:gd name="f482" fmla="*/ 897840 f408 1"/>
              <a:gd name="f483" fmla="*/ 133119 f409 1"/>
              <a:gd name="f484" fmla="*/ 1194673 f408 1"/>
              <a:gd name="f485" fmla="*/ 150928 f409 1"/>
              <a:gd name="f486" fmla="*/ 1332405 f408 1"/>
              <a:gd name="f487" fmla="*/ 159397 f409 1"/>
              <a:gd name="f488" fmla="*/ 1407634 f408 1"/>
              <a:gd name="f489" fmla="*/ 154098 f409 1"/>
              <a:gd name="f490" fmla="*/ 1431914 f408 1"/>
              <a:gd name="f491" fmla="*/ 80650 f409 1"/>
              <a:gd name="f492" fmla="*/ 1552923 f408 1"/>
              <a:gd name="f493" fmla="*/ 71789 f409 1"/>
              <a:gd name="f494" fmla="*/ 1557788 f408 1"/>
              <a:gd name="f495" fmla="*/ 66968 f409 1"/>
              <a:gd name="f496" fmla="*/ 1537504 f408 1"/>
              <a:gd name="f497" fmla="*/ 74178 f409 1"/>
              <a:gd name="f498" fmla="*/ 1393691 f408 1"/>
              <a:gd name="f499" fmla="*/ 44078 f409 1"/>
              <a:gd name="f500" fmla="*/ 1122398 f408 1"/>
              <a:gd name="f501" fmla="*/ 296 f409 1"/>
              <a:gd name="f502" fmla="*/ 882464 f408 1"/>
              <a:gd name="f503" fmla="*/ 21275 f409 1"/>
              <a:gd name="f504" fmla="*/ 654128 f408 1"/>
              <a:gd name="f505" fmla="*/ 34740 f409 1"/>
              <a:gd name="f506" fmla="*/ 623159 f408 1"/>
              <a:gd name="f507" fmla="*/ 55545 f409 1"/>
              <a:gd name="f508" fmla="*/ 723102 f408 1"/>
              <a:gd name="f509" fmla="*/ 81302 f409 1"/>
              <a:gd name="f510" fmla="*/ 818181 f408 1"/>
              <a:gd name="f511" fmla="*/ 75525 f409 1"/>
              <a:gd name="f512" fmla="*/ 747078 f408 1"/>
              <a:gd name="f513" fmla="*/ 68271 f409 1"/>
              <a:gd name="f514" fmla="*/ 524909 f408 1"/>
              <a:gd name="f515" fmla="*/ 74092 f409 1"/>
              <a:gd name="f516" fmla="*/ 495330 f408 1"/>
              <a:gd name="f517" fmla="*/ 165913 f409 1"/>
              <a:gd name="f518" fmla="*/ 338661 f408 1"/>
              <a:gd name="f519" fmla="*/ 177379 f409 1"/>
              <a:gd name="f520" fmla="*/ 330799 f408 1"/>
              <a:gd name="f521" fmla="*/ 180159 f409 1"/>
              <a:gd name="f522" fmla="*/ 375841 f408 1"/>
              <a:gd name="f523" fmla="*/ 181245 f409 1"/>
              <a:gd name="f524" fmla="*/ 423055 f408 1"/>
              <a:gd name="f525" fmla="*/ 202919 f409 1"/>
              <a:gd name="f526" fmla="*/ 306519 f408 1"/>
              <a:gd name="f527" fmla="*/ 217730 f409 1"/>
              <a:gd name="f528" fmla="*/ 274855 f408 1"/>
              <a:gd name="f529" fmla="*/ 368015 f409 1"/>
              <a:gd name="f530" fmla="*/ 140207 f408 1"/>
              <a:gd name="f531" fmla="*/ 386431 f409 1"/>
              <a:gd name="f532" fmla="*/ 137384 f408 1"/>
              <a:gd name="f533" fmla="*/ 346732 f409 1"/>
              <a:gd name="f534" fmla="*/ 242062 f408 1"/>
              <a:gd name="f535" fmla="*/ 365539 f409 1"/>
              <a:gd name="f536" fmla="*/ 221040 f408 1"/>
              <a:gd name="f537" fmla="*/ 425305 f409 1"/>
              <a:gd name="f538" fmla="*/ 118360 f408 1"/>
              <a:gd name="f539" fmla="*/ 466916 f409 1"/>
              <a:gd name="f540" fmla="*/ 79659 f408 1"/>
              <a:gd name="f541" fmla="*/ 680398 f409 1"/>
              <a:gd name="f542" fmla="*/ 3214 f408 1"/>
              <a:gd name="f543" fmla="*/ 689910 f409 1"/>
              <a:gd name="f544" fmla="*/ 0 f408 1"/>
              <a:gd name="f545" fmla="*/ 715189 f409 1"/>
              <a:gd name="f546" fmla="+- f410 0 f1"/>
              <a:gd name="f547" fmla="*/ f413 1 715275"/>
              <a:gd name="f548" fmla="*/ f414 1 1557808"/>
              <a:gd name="f549" fmla="*/ f415 1 715275"/>
              <a:gd name="f550" fmla="*/ f416 1 1557808"/>
              <a:gd name="f551" fmla="*/ f417 1 715275"/>
              <a:gd name="f552" fmla="*/ f418 1 1557808"/>
              <a:gd name="f553" fmla="*/ f419 1 715275"/>
              <a:gd name="f554" fmla="*/ f420 1 1557808"/>
              <a:gd name="f555" fmla="*/ f421 1 715275"/>
              <a:gd name="f556" fmla="*/ f422 1 1557808"/>
              <a:gd name="f557" fmla="*/ f423 1 715275"/>
              <a:gd name="f558" fmla="*/ f424 1 1557808"/>
              <a:gd name="f559" fmla="*/ f425 1 715275"/>
              <a:gd name="f560" fmla="*/ f426 1 1557808"/>
              <a:gd name="f561" fmla="*/ f427 1 715275"/>
              <a:gd name="f562" fmla="*/ f428 1 1557808"/>
              <a:gd name="f563" fmla="*/ f429 1 715275"/>
              <a:gd name="f564" fmla="*/ f430 1 1557808"/>
              <a:gd name="f565" fmla="*/ f431 1 715275"/>
              <a:gd name="f566" fmla="*/ f432 1 1557808"/>
              <a:gd name="f567" fmla="*/ f433 1 715275"/>
              <a:gd name="f568" fmla="*/ f434 1 1557808"/>
              <a:gd name="f569" fmla="*/ f435 1 715275"/>
              <a:gd name="f570" fmla="*/ f436 1 1557808"/>
              <a:gd name="f571" fmla="*/ f437 1 715275"/>
              <a:gd name="f572" fmla="*/ f438 1 1557808"/>
              <a:gd name="f573" fmla="*/ f439 1 715275"/>
              <a:gd name="f574" fmla="*/ f440 1 1557808"/>
              <a:gd name="f575" fmla="*/ f441 1 715275"/>
              <a:gd name="f576" fmla="*/ f442 1 1557808"/>
              <a:gd name="f577" fmla="*/ f443 1 715275"/>
              <a:gd name="f578" fmla="*/ f444 1 1557808"/>
              <a:gd name="f579" fmla="*/ f445 1 715275"/>
              <a:gd name="f580" fmla="*/ f446 1 1557808"/>
              <a:gd name="f581" fmla="*/ f447 1 715275"/>
              <a:gd name="f582" fmla="*/ f448 1 1557808"/>
              <a:gd name="f583" fmla="*/ f449 1 715275"/>
              <a:gd name="f584" fmla="*/ f450 1 1557808"/>
              <a:gd name="f585" fmla="*/ f451 1 715275"/>
              <a:gd name="f586" fmla="*/ f452 1 1557808"/>
              <a:gd name="f587" fmla="*/ f453 1 715275"/>
              <a:gd name="f588" fmla="*/ f454 1 1557808"/>
              <a:gd name="f589" fmla="*/ f455 1 715275"/>
              <a:gd name="f590" fmla="*/ f456 1 1557808"/>
              <a:gd name="f591" fmla="*/ f457 1 715275"/>
              <a:gd name="f592" fmla="*/ f458 1 1557808"/>
              <a:gd name="f593" fmla="*/ f459 1 715275"/>
              <a:gd name="f594" fmla="*/ f460 1 1557808"/>
              <a:gd name="f595" fmla="*/ f461 1 715275"/>
              <a:gd name="f596" fmla="*/ f462 1 1557808"/>
              <a:gd name="f597" fmla="*/ f463 1 715275"/>
              <a:gd name="f598" fmla="*/ f464 1 1557808"/>
              <a:gd name="f599" fmla="*/ f465 1 715275"/>
              <a:gd name="f600" fmla="*/ f466 1 1557808"/>
              <a:gd name="f601" fmla="*/ f467 1 715275"/>
              <a:gd name="f602" fmla="*/ f468 1 1557808"/>
              <a:gd name="f603" fmla="*/ f469 1 715275"/>
              <a:gd name="f604" fmla="*/ f470 1 1557808"/>
              <a:gd name="f605" fmla="*/ f471 1 715275"/>
              <a:gd name="f606" fmla="*/ f472 1 1557808"/>
              <a:gd name="f607" fmla="*/ f473 1 715275"/>
              <a:gd name="f608" fmla="*/ f474 1 1557808"/>
              <a:gd name="f609" fmla="*/ f475 1 715275"/>
              <a:gd name="f610" fmla="*/ f476 1 1557808"/>
              <a:gd name="f611" fmla="*/ f477 1 715275"/>
              <a:gd name="f612" fmla="*/ f478 1 1557808"/>
              <a:gd name="f613" fmla="*/ f479 1 715275"/>
              <a:gd name="f614" fmla="*/ f480 1 1557808"/>
              <a:gd name="f615" fmla="*/ f481 1 715275"/>
              <a:gd name="f616" fmla="*/ f482 1 1557808"/>
              <a:gd name="f617" fmla="*/ f483 1 715275"/>
              <a:gd name="f618" fmla="*/ f484 1 1557808"/>
              <a:gd name="f619" fmla="*/ f485 1 715275"/>
              <a:gd name="f620" fmla="*/ f486 1 1557808"/>
              <a:gd name="f621" fmla="*/ f487 1 715275"/>
              <a:gd name="f622" fmla="*/ f488 1 1557808"/>
              <a:gd name="f623" fmla="*/ f489 1 715275"/>
              <a:gd name="f624" fmla="*/ f490 1 1557808"/>
              <a:gd name="f625" fmla="*/ f491 1 715275"/>
              <a:gd name="f626" fmla="*/ f492 1 1557808"/>
              <a:gd name="f627" fmla="*/ f493 1 715275"/>
              <a:gd name="f628" fmla="*/ f494 1 1557808"/>
              <a:gd name="f629" fmla="*/ f495 1 715275"/>
              <a:gd name="f630" fmla="*/ f496 1 1557808"/>
              <a:gd name="f631" fmla="*/ f497 1 715275"/>
              <a:gd name="f632" fmla="*/ f498 1 1557808"/>
              <a:gd name="f633" fmla="*/ f499 1 715275"/>
              <a:gd name="f634" fmla="*/ f500 1 1557808"/>
              <a:gd name="f635" fmla="*/ f501 1 715275"/>
              <a:gd name="f636" fmla="*/ f502 1 1557808"/>
              <a:gd name="f637" fmla="*/ f503 1 715275"/>
              <a:gd name="f638" fmla="*/ f504 1 1557808"/>
              <a:gd name="f639" fmla="*/ f505 1 715275"/>
              <a:gd name="f640" fmla="*/ f506 1 1557808"/>
              <a:gd name="f641" fmla="*/ f507 1 715275"/>
              <a:gd name="f642" fmla="*/ f508 1 1557808"/>
              <a:gd name="f643" fmla="*/ f509 1 715275"/>
              <a:gd name="f644" fmla="*/ f510 1 1557808"/>
              <a:gd name="f645" fmla="*/ f511 1 715275"/>
              <a:gd name="f646" fmla="*/ f512 1 1557808"/>
              <a:gd name="f647" fmla="*/ f513 1 715275"/>
              <a:gd name="f648" fmla="*/ f514 1 1557808"/>
              <a:gd name="f649" fmla="*/ f515 1 715275"/>
              <a:gd name="f650" fmla="*/ f516 1 1557808"/>
              <a:gd name="f651" fmla="*/ f517 1 715275"/>
              <a:gd name="f652" fmla="*/ f518 1 1557808"/>
              <a:gd name="f653" fmla="*/ f519 1 715275"/>
              <a:gd name="f654" fmla="*/ f520 1 1557808"/>
              <a:gd name="f655" fmla="*/ f521 1 715275"/>
              <a:gd name="f656" fmla="*/ f522 1 1557808"/>
              <a:gd name="f657" fmla="*/ f523 1 715275"/>
              <a:gd name="f658" fmla="*/ f524 1 1557808"/>
              <a:gd name="f659" fmla="*/ f525 1 715275"/>
              <a:gd name="f660" fmla="*/ f526 1 1557808"/>
              <a:gd name="f661" fmla="*/ f527 1 715275"/>
              <a:gd name="f662" fmla="*/ f528 1 1557808"/>
              <a:gd name="f663" fmla="*/ f529 1 715275"/>
              <a:gd name="f664" fmla="*/ f530 1 1557808"/>
              <a:gd name="f665" fmla="*/ f531 1 715275"/>
              <a:gd name="f666" fmla="*/ f532 1 1557808"/>
              <a:gd name="f667" fmla="*/ f533 1 715275"/>
              <a:gd name="f668" fmla="*/ f534 1 1557808"/>
              <a:gd name="f669" fmla="*/ f535 1 715275"/>
              <a:gd name="f670" fmla="*/ f536 1 1557808"/>
              <a:gd name="f671" fmla="*/ f537 1 715275"/>
              <a:gd name="f672" fmla="*/ f538 1 1557808"/>
              <a:gd name="f673" fmla="*/ f539 1 715275"/>
              <a:gd name="f674" fmla="*/ f540 1 1557808"/>
              <a:gd name="f675" fmla="*/ f541 1 715275"/>
              <a:gd name="f676" fmla="*/ f542 1 1557808"/>
              <a:gd name="f677" fmla="*/ f543 1 715275"/>
              <a:gd name="f678" fmla="*/ f544 1 1557808"/>
              <a:gd name="f679" fmla="*/ f545 1 715275"/>
              <a:gd name="f680" fmla="*/ f404 1 f411"/>
              <a:gd name="f681" fmla="*/ f405 1 f411"/>
              <a:gd name="f682" fmla="*/ f404 1 f412"/>
              <a:gd name="f683" fmla="*/ f406 1 f412"/>
              <a:gd name="f684" fmla="*/ f547 1 f411"/>
              <a:gd name="f685" fmla="*/ f548 1 f412"/>
              <a:gd name="f686" fmla="*/ f549 1 f411"/>
              <a:gd name="f687" fmla="*/ f550 1 f412"/>
              <a:gd name="f688" fmla="*/ f551 1 f411"/>
              <a:gd name="f689" fmla="*/ f552 1 f412"/>
              <a:gd name="f690" fmla="*/ f553 1 f411"/>
              <a:gd name="f691" fmla="*/ f554 1 f412"/>
              <a:gd name="f692" fmla="*/ f555 1 f411"/>
              <a:gd name="f693" fmla="*/ f556 1 f412"/>
              <a:gd name="f694" fmla="*/ f557 1 f411"/>
              <a:gd name="f695" fmla="*/ f558 1 f412"/>
              <a:gd name="f696" fmla="*/ f559 1 f411"/>
              <a:gd name="f697" fmla="*/ f560 1 f412"/>
              <a:gd name="f698" fmla="*/ f561 1 f411"/>
              <a:gd name="f699" fmla="*/ f562 1 f412"/>
              <a:gd name="f700" fmla="*/ f563 1 f411"/>
              <a:gd name="f701" fmla="*/ f564 1 f412"/>
              <a:gd name="f702" fmla="*/ f565 1 f411"/>
              <a:gd name="f703" fmla="*/ f566 1 f412"/>
              <a:gd name="f704" fmla="*/ f567 1 f411"/>
              <a:gd name="f705" fmla="*/ f568 1 f412"/>
              <a:gd name="f706" fmla="*/ f569 1 f411"/>
              <a:gd name="f707" fmla="*/ f570 1 f412"/>
              <a:gd name="f708" fmla="*/ f571 1 f411"/>
              <a:gd name="f709" fmla="*/ f572 1 f412"/>
              <a:gd name="f710" fmla="*/ f573 1 f411"/>
              <a:gd name="f711" fmla="*/ f574 1 f412"/>
              <a:gd name="f712" fmla="*/ f575 1 f411"/>
              <a:gd name="f713" fmla="*/ f576 1 f412"/>
              <a:gd name="f714" fmla="*/ f577 1 f411"/>
              <a:gd name="f715" fmla="*/ f578 1 f412"/>
              <a:gd name="f716" fmla="*/ f579 1 f411"/>
              <a:gd name="f717" fmla="*/ f580 1 f412"/>
              <a:gd name="f718" fmla="*/ f581 1 f411"/>
              <a:gd name="f719" fmla="*/ f582 1 f412"/>
              <a:gd name="f720" fmla="*/ f583 1 f411"/>
              <a:gd name="f721" fmla="*/ f584 1 f412"/>
              <a:gd name="f722" fmla="*/ f585 1 f411"/>
              <a:gd name="f723" fmla="*/ f586 1 f412"/>
              <a:gd name="f724" fmla="*/ f587 1 f411"/>
              <a:gd name="f725" fmla="*/ f588 1 f412"/>
              <a:gd name="f726" fmla="*/ f589 1 f411"/>
              <a:gd name="f727" fmla="*/ f590 1 f412"/>
              <a:gd name="f728" fmla="*/ f591 1 f411"/>
              <a:gd name="f729" fmla="*/ f592 1 f412"/>
              <a:gd name="f730" fmla="*/ f593 1 f411"/>
              <a:gd name="f731" fmla="*/ f594 1 f412"/>
              <a:gd name="f732" fmla="*/ f595 1 f411"/>
              <a:gd name="f733" fmla="*/ f596 1 f412"/>
              <a:gd name="f734" fmla="*/ f597 1 f411"/>
              <a:gd name="f735" fmla="*/ f598 1 f412"/>
              <a:gd name="f736" fmla="*/ f599 1 f411"/>
              <a:gd name="f737" fmla="*/ f600 1 f412"/>
              <a:gd name="f738" fmla="*/ f601 1 f411"/>
              <a:gd name="f739" fmla="*/ f602 1 f412"/>
              <a:gd name="f740" fmla="*/ f603 1 f411"/>
              <a:gd name="f741" fmla="*/ f604 1 f412"/>
              <a:gd name="f742" fmla="*/ f605 1 f411"/>
              <a:gd name="f743" fmla="*/ f606 1 f412"/>
              <a:gd name="f744" fmla="*/ f607 1 f411"/>
              <a:gd name="f745" fmla="*/ f608 1 f412"/>
              <a:gd name="f746" fmla="*/ f609 1 f411"/>
              <a:gd name="f747" fmla="*/ f610 1 f412"/>
              <a:gd name="f748" fmla="*/ f611 1 f411"/>
              <a:gd name="f749" fmla="*/ f612 1 f412"/>
              <a:gd name="f750" fmla="*/ f613 1 f411"/>
              <a:gd name="f751" fmla="*/ f614 1 f412"/>
              <a:gd name="f752" fmla="*/ f615 1 f411"/>
              <a:gd name="f753" fmla="*/ f616 1 f412"/>
              <a:gd name="f754" fmla="*/ f617 1 f411"/>
              <a:gd name="f755" fmla="*/ f618 1 f412"/>
              <a:gd name="f756" fmla="*/ f619 1 f411"/>
              <a:gd name="f757" fmla="*/ f620 1 f412"/>
              <a:gd name="f758" fmla="*/ f621 1 f411"/>
              <a:gd name="f759" fmla="*/ f622 1 f412"/>
              <a:gd name="f760" fmla="*/ f623 1 f411"/>
              <a:gd name="f761" fmla="*/ f624 1 f412"/>
              <a:gd name="f762" fmla="*/ f625 1 f411"/>
              <a:gd name="f763" fmla="*/ f626 1 f412"/>
              <a:gd name="f764" fmla="*/ f627 1 f411"/>
              <a:gd name="f765" fmla="*/ f628 1 f412"/>
              <a:gd name="f766" fmla="*/ f629 1 f411"/>
              <a:gd name="f767" fmla="*/ f630 1 f412"/>
              <a:gd name="f768" fmla="*/ f631 1 f411"/>
              <a:gd name="f769" fmla="*/ f632 1 f412"/>
              <a:gd name="f770" fmla="*/ f633 1 f411"/>
              <a:gd name="f771" fmla="*/ f634 1 f412"/>
              <a:gd name="f772" fmla="*/ f635 1 f411"/>
              <a:gd name="f773" fmla="*/ f636 1 f412"/>
              <a:gd name="f774" fmla="*/ f637 1 f411"/>
              <a:gd name="f775" fmla="*/ f638 1 f412"/>
              <a:gd name="f776" fmla="*/ f639 1 f411"/>
              <a:gd name="f777" fmla="*/ f640 1 f412"/>
              <a:gd name="f778" fmla="*/ f641 1 f411"/>
              <a:gd name="f779" fmla="*/ f642 1 f412"/>
              <a:gd name="f780" fmla="*/ f643 1 f411"/>
              <a:gd name="f781" fmla="*/ f644 1 f412"/>
              <a:gd name="f782" fmla="*/ f645 1 f411"/>
              <a:gd name="f783" fmla="*/ f646 1 f412"/>
              <a:gd name="f784" fmla="*/ f647 1 f411"/>
              <a:gd name="f785" fmla="*/ f648 1 f412"/>
              <a:gd name="f786" fmla="*/ f649 1 f411"/>
              <a:gd name="f787" fmla="*/ f650 1 f412"/>
              <a:gd name="f788" fmla="*/ f651 1 f411"/>
              <a:gd name="f789" fmla="*/ f652 1 f412"/>
              <a:gd name="f790" fmla="*/ f653 1 f411"/>
              <a:gd name="f791" fmla="*/ f654 1 f412"/>
              <a:gd name="f792" fmla="*/ f655 1 f411"/>
              <a:gd name="f793" fmla="*/ f656 1 f412"/>
              <a:gd name="f794" fmla="*/ f657 1 f411"/>
              <a:gd name="f795" fmla="*/ f658 1 f412"/>
              <a:gd name="f796" fmla="*/ f659 1 f411"/>
              <a:gd name="f797" fmla="*/ f660 1 f412"/>
              <a:gd name="f798" fmla="*/ f661 1 f411"/>
              <a:gd name="f799" fmla="*/ f662 1 f412"/>
              <a:gd name="f800" fmla="*/ f663 1 f411"/>
              <a:gd name="f801" fmla="*/ f664 1 f412"/>
              <a:gd name="f802" fmla="*/ f665 1 f411"/>
              <a:gd name="f803" fmla="*/ f666 1 f412"/>
              <a:gd name="f804" fmla="*/ f667 1 f411"/>
              <a:gd name="f805" fmla="*/ f668 1 f412"/>
              <a:gd name="f806" fmla="*/ f669 1 f411"/>
              <a:gd name="f807" fmla="*/ f670 1 f412"/>
              <a:gd name="f808" fmla="*/ f671 1 f411"/>
              <a:gd name="f809" fmla="*/ f672 1 f412"/>
              <a:gd name="f810" fmla="*/ f673 1 f411"/>
              <a:gd name="f811" fmla="*/ f674 1 f412"/>
              <a:gd name="f812" fmla="*/ f675 1 f411"/>
              <a:gd name="f813" fmla="*/ f676 1 f412"/>
              <a:gd name="f814" fmla="*/ f677 1 f411"/>
              <a:gd name="f815" fmla="*/ f678 1 f412"/>
              <a:gd name="f816" fmla="*/ f679 1 f411"/>
              <a:gd name="f817" fmla="*/ f680 f402 1"/>
              <a:gd name="f818" fmla="*/ f681 f402 1"/>
              <a:gd name="f819" fmla="*/ f683 f403 1"/>
              <a:gd name="f820" fmla="*/ f682 f403 1"/>
              <a:gd name="f821" fmla="*/ f684 f402 1"/>
              <a:gd name="f822" fmla="*/ f685 f403 1"/>
              <a:gd name="f823" fmla="*/ f686 f402 1"/>
              <a:gd name="f824" fmla="*/ f687 f403 1"/>
              <a:gd name="f825" fmla="*/ f688 f402 1"/>
              <a:gd name="f826" fmla="*/ f689 f403 1"/>
              <a:gd name="f827" fmla="*/ f690 f402 1"/>
              <a:gd name="f828" fmla="*/ f691 f403 1"/>
              <a:gd name="f829" fmla="*/ f692 f402 1"/>
              <a:gd name="f830" fmla="*/ f693 f403 1"/>
              <a:gd name="f831" fmla="*/ f694 f402 1"/>
              <a:gd name="f832" fmla="*/ f695 f403 1"/>
              <a:gd name="f833" fmla="*/ f696 f402 1"/>
              <a:gd name="f834" fmla="*/ f697 f403 1"/>
              <a:gd name="f835" fmla="*/ f698 f402 1"/>
              <a:gd name="f836" fmla="*/ f699 f403 1"/>
              <a:gd name="f837" fmla="*/ f700 f402 1"/>
              <a:gd name="f838" fmla="*/ f701 f403 1"/>
              <a:gd name="f839" fmla="*/ f702 f402 1"/>
              <a:gd name="f840" fmla="*/ f703 f403 1"/>
              <a:gd name="f841" fmla="*/ f704 f402 1"/>
              <a:gd name="f842" fmla="*/ f705 f403 1"/>
              <a:gd name="f843" fmla="*/ f706 f402 1"/>
              <a:gd name="f844" fmla="*/ f707 f403 1"/>
              <a:gd name="f845" fmla="*/ f708 f402 1"/>
              <a:gd name="f846" fmla="*/ f709 f403 1"/>
              <a:gd name="f847" fmla="*/ f710 f402 1"/>
              <a:gd name="f848" fmla="*/ f711 f403 1"/>
              <a:gd name="f849" fmla="*/ f712 f402 1"/>
              <a:gd name="f850" fmla="*/ f713 f403 1"/>
              <a:gd name="f851" fmla="*/ f714 f402 1"/>
              <a:gd name="f852" fmla="*/ f715 f403 1"/>
              <a:gd name="f853" fmla="*/ f716 f402 1"/>
              <a:gd name="f854" fmla="*/ f717 f403 1"/>
              <a:gd name="f855" fmla="*/ f718 f402 1"/>
              <a:gd name="f856" fmla="*/ f719 f403 1"/>
              <a:gd name="f857" fmla="*/ f720 f402 1"/>
              <a:gd name="f858" fmla="*/ f721 f403 1"/>
              <a:gd name="f859" fmla="*/ f722 f402 1"/>
              <a:gd name="f860" fmla="*/ f723 f403 1"/>
              <a:gd name="f861" fmla="*/ f724 f402 1"/>
              <a:gd name="f862" fmla="*/ f725 f403 1"/>
              <a:gd name="f863" fmla="*/ f726 f402 1"/>
              <a:gd name="f864" fmla="*/ f727 f403 1"/>
              <a:gd name="f865" fmla="*/ f728 f402 1"/>
              <a:gd name="f866" fmla="*/ f729 f403 1"/>
              <a:gd name="f867" fmla="*/ f730 f402 1"/>
              <a:gd name="f868" fmla="*/ f731 f403 1"/>
              <a:gd name="f869" fmla="*/ f732 f402 1"/>
              <a:gd name="f870" fmla="*/ f733 f403 1"/>
              <a:gd name="f871" fmla="*/ f734 f402 1"/>
              <a:gd name="f872" fmla="*/ f735 f403 1"/>
              <a:gd name="f873" fmla="*/ f736 f402 1"/>
              <a:gd name="f874" fmla="*/ f737 f403 1"/>
              <a:gd name="f875" fmla="*/ f738 f402 1"/>
              <a:gd name="f876" fmla="*/ f739 f403 1"/>
              <a:gd name="f877" fmla="*/ f740 f402 1"/>
              <a:gd name="f878" fmla="*/ f741 f403 1"/>
              <a:gd name="f879" fmla="*/ f742 f402 1"/>
              <a:gd name="f880" fmla="*/ f743 f403 1"/>
              <a:gd name="f881" fmla="*/ f744 f402 1"/>
              <a:gd name="f882" fmla="*/ f745 f403 1"/>
              <a:gd name="f883" fmla="*/ f746 f402 1"/>
              <a:gd name="f884" fmla="*/ f747 f403 1"/>
              <a:gd name="f885" fmla="*/ f748 f402 1"/>
              <a:gd name="f886" fmla="*/ f749 f403 1"/>
              <a:gd name="f887" fmla="*/ f750 f402 1"/>
              <a:gd name="f888" fmla="*/ f751 f403 1"/>
              <a:gd name="f889" fmla="*/ f752 f402 1"/>
              <a:gd name="f890" fmla="*/ f753 f403 1"/>
              <a:gd name="f891" fmla="*/ f754 f402 1"/>
              <a:gd name="f892" fmla="*/ f755 f403 1"/>
              <a:gd name="f893" fmla="*/ f756 f402 1"/>
              <a:gd name="f894" fmla="*/ f757 f403 1"/>
              <a:gd name="f895" fmla="*/ f758 f402 1"/>
              <a:gd name="f896" fmla="*/ f759 f403 1"/>
              <a:gd name="f897" fmla="*/ f760 f402 1"/>
              <a:gd name="f898" fmla="*/ f761 f403 1"/>
              <a:gd name="f899" fmla="*/ f762 f402 1"/>
              <a:gd name="f900" fmla="*/ f763 f403 1"/>
              <a:gd name="f901" fmla="*/ f764 f402 1"/>
              <a:gd name="f902" fmla="*/ f765 f403 1"/>
              <a:gd name="f903" fmla="*/ f766 f402 1"/>
              <a:gd name="f904" fmla="*/ f767 f403 1"/>
              <a:gd name="f905" fmla="*/ f768 f402 1"/>
              <a:gd name="f906" fmla="*/ f769 f403 1"/>
              <a:gd name="f907" fmla="*/ f770 f402 1"/>
              <a:gd name="f908" fmla="*/ f771 f403 1"/>
              <a:gd name="f909" fmla="*/ f772 f402 1"/>
              <a:gd name="f910" fmla="*/ f773 f403 1"/>
              <a:gd name="f911" fmla="*/ f774 f402 1"/>
              <a:gd name="f912" fmla="*/ f775 f403 1"/>
              <a:gd name="f913" fmla="*/ f776 f402 1"/>
              <a:gd name="f914" fmla="*/ f777 f403 1"/>
              <a:gd name="f915" fmla="*/ f778 f402 1"/>
              <a:gd name="f916" fmla="*/ f779 f403 1"/>
              <a:gd name="f917" fmla="*/ f780 f402 1"/>
              <a:gd name="f918" fmla="*/ f781 f403 1"/>
              <a:gd name="f919" fmla="*/ f782 f402 1"/>
              <a:gd name="f920" fmla="*/ f783 f403 1"/>
              <a:gd name="f921" fmla="*/ f784 f402 1"/>
              <a:gd name="f922" fmla="*/ f785 f403 1"/>
              <a:gd name="f923" fmla="*/ f786 f402 1"/>
              <a:gd name="f924" fmla="*/ f787 f403 1"/>
              <a:gd name="f925" fmla="*/ f788 f402 1"/>
              <a:gd name="f926" fmla="*/ f789 f403 1"/>
              <a:gd name="f927" fmla="*/ f790 f402 1"/>
              <a:gd name="f928" fmla="*/ f791 f403 1"/>
              <a:gd name="f929" fmla="*/ f792 f402 1"/>
              <a:gd name="f930" fmla="*/ f793 f403 1"/>
              <a:gd name="f931" fmla="*/ f794 f402 1"/>
              <a:gd name="f932" fmla="*/ f795 f403 1"/>
              <a:gd name="f933" fmla="*/ f796 f402 1"/>
              <a:gd name="f934" fmla="*/ f797 f403 1"/>
              <a:gd name="f935" fmla="*/ f798 f402 1"/>
              <a:gd name="f936" fmla="*/ f799 f403 1"/>
              <a:gd name="f937" fmla="*/ f800 f402 1"/>
              <a:gd name="f938" fmla="*/ f801 f403 1"/>
              <a:gd name="f939" fmla="*/ f802 f402 1"/>
              <a:gd name="f940" fmla="*/ f803 f403 1"/>
              <a:gd name="f941" fmla="*/ f804 f402 1"/>
              <a:gd name="f942" fmla="*/ f805 f403 1"/>
              <a:gd name="f943" fmla="*/ f806 f402 1"/>
              <a:gd name="f944" fmla="*/ f807 f403 1"/>
              <a:gd name="f945" fmla="*/ f808 f402 1"/>
              <a:gd name="f946" fmla="*/ f809 f403 1"/>
              <a:gd name="f947" fmla="*/ f810 f402 1"/>
              <a:gd name="f948" fmla="*/ f811 f403 1"/>
              <a:gd name="f949" fmla="*/ f812 f402 1"/>
              <a:gd name="f950" fmla="*/ f813 f403 1"/>
              <a:gd name="f951" fmla="*/ f814 f402 1"/>
              <a:gd name="f952" fmla="*/ f815 f403 1"/>
              <a:gd name="f953" fmla="*/ f816 f4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6">
                <a:pos x="f821" y="f822"/>
              </a:cxn>
              <a:cxn ang="f546">
                <a:pos x="f823" y="f824"/>
              </a:cxn>
              <a:cxn ang="f546">
                <a:pos x="f825" y="f826"/>
              </a:cxn>
              <a:cxn ang="f546">
                <a:pos x="f827" y="f828"/>
              </a:cxn>
              <a:cxn ang="f546">
                <a:pos x="f829" y="f830"/>
              </a:cxn>
              <a:cxn ang="f546">
                <a:pos x="f831" y="f832"/>
              </a:cxn>
              <a:cxn ang="f546">
                <a:pos x="f833" y="f834"/>
              </a:cxn>
              <a:cxn ang="f546">
                <a:pos x="f835" y="f836"/>
              </a:cxn>
              <a:cxn ang="f546">
                <a:pos x="f837" y="f838"/>
              </a:cxn>
              <a:cxn ang="f546">
                <a:pos x="f839" y="f840"/>
              </a:cxn>
              <a:cxn ang="f546">
                <a:pos x="f841" y="f842"/>
              </a:cxn>
              <a:cxn ang="f546">
                <a:pos x="f843" y="f844"/>
              </a:cxn>
              <a:cxn ang="f546">
                <a:pos x="f845" y="f846"/>
              </a:cxn>
              <a:cxn ang="f546">
                <a:pos x="f847" y="f848"/>
              </a:cxn>
              <a:cxn ang="f546">
                <a:pos x="f849" y="f850"/>
              </a:cxn>
              <a:cxn ang="f546">
                <a:pos x="f851" y="f852"/>
              </a:cxn>
              <a:cxn ang="f546">
                <a:pos x="f853" y="f854"/>
              </a:cxn>
              <a:cxn ang="f546">
                <a:pos x="f855" y="f856"/>
              </a:cxn>
              <a:cxn ang="f546">
                <a:pos x="f857" y="f858"/>
              </a:cxn>
              <a:cxn ang="f546">
                <a:pos x="f859" y="f860"/>
              </a:cxn>
              <a:cxn ang="f546">
                <a:pos x="f861" y="f862"/>
              </a:cxn>
              <a:cxn ang="f546">
                <a:pos x="f863" y="f864"/>
              </a:cxn>
              <a:cxn ang="f546">
                <a:pos x="f865" y="f866"/>
              </a:cxn>
              <a:cxn ang="f546">
                <a:pos x="f867" y="f868"/>
              </a:cxn>
              <a:cxn ang="f546">
                <a:pos x="f869" y="f870"/>
              </a:cxn>
              <a:cxn ang="f546">
                <a:pos x="f871" y="f872"/>
              </a:cxn>
              <a:cxn ang="f546">
                <a:pos x="f873" y="f874"/>
              </a:cxn>
              <a:cxn ang="f546">
                <a:pos x="f875" y="f876"/>
              </a:cxn>
              <a:cxn ang="f546">
                <a:pos x="f877" y="f878"/>
              </a:cxn>
              <a:cxn ang="f546">
                <a:pos x="f879" y="f880"/>
              </a:cxn>
              <a:cxn ang="f546">
                <a:pos x="f881" y="f882"/>
              </a:cxn>
              <a:cxn ang="f546">
                <a:pos x="f883" y="f884"/>
              </a:cxn>
              <a:cxn ang="f546">
                <a:pos x="f885" y="f886"/>
              </a:cxn>
              <a:cxn ang="f546">
                <a:pos x="f887" y="f888"/>
              </a:cxn>
              <a:cxn ang="f546">
                <a:pos x="f889" y="f890"/>
              </a:cxn>
              <a:cxn ang="f546">
                <a:pos x="f891" y="f892"/>
              </a:cxn>
              <a:cxn ang="f546">
                <a:pos x="f893" y="f894"/>
              </a:cxn>
              <a:cxn ang="f546">
                <a:pos x="f895" y="f896"/>
              </a:cxn>
              <a:cxn ang="f546">
                <a:pos x="f897" y="f898"/>
              </a:cxn>
              <a:cxn ang="f546">
                <a:pos x="f899" y="f900"/>
              </a:cxn>
              <a:cxn ang="f546">
                <a:pos x="f901" y="f902"/>
              </a:cxn>
              <a:cxn ang="f546">
                <a:pos x="f903" y="f904"/>
              </a:cxn>
              <a:cxn ang="f546">
                <a:pos x="f905" y="f906"/>
              </a:cxn>
              <a:cxn ang="f546">
                <a:pos x="f907" y="f908"/>
              </a:cxn>
              <a:cxn ang="f546">
                <a:pos x="f909" y="f910"/>
              </a:cxn>
              <a:cxn ang="f546">
                <a:pos x="f911" y="f912"/>
              </a:cxn>
              <a:cxn ang="f546">
                <a:pos x="f913" y="f914"/>
              </a:cxn>
              <a:cxn ang="f546">
                <a:pos x="f915" y="f916"/>
              </a:cxn>
              <a:cxn ang="f546">
                <a:pos x="f917" y="f918"/>
              </a:cxn>
              <a:cxn ang="f546">
                <a:pos x="f919" y="f920"/>
              </a:cxn>
              <a:cxn ang="f546">
                <a:pos x="f921" y="f922"/>
              </a:cxn>
              <a:cxn ang="f546">
                <a:pos x="f923" y="f924"/>
              </a:cxn>
              <a:cxn ang="f546">
                <a:pos x="f925" y="f926"/>
              </a:cxn>
              <a:cxn ang="f546">
                <a:pos x="f927" y="f928"/>
              </a:cxn>
              <a:cxn ang="f546">
                <a:pos x="f929" y="f930"/>
              </a:cxn>
              <a:cxn ang="f546">
                <a:pos x="f931" y="f932"/>
              </a:cxn>
              <a:cxn ang="f546">
                <a:pos x="f933" y="f934"/>
              </a:cxn>
              <a:cxn ang="f546">
                <a:pos x="f935" y="f936"/>
              </a:cxn>
              <a:cxn ang="f546">
                <a:pos x="f937" y="f938"/>
              </a:cxn>
              <a:cxn ang="f546">
                <a:pos x="f939" y="f940"/>
              </a:cxn>
              <a:cxn ang="f546">
                <a:pos x="f941" y="f942"/>
              </a:cxn>
              <a:cxn ang="f546">
                <a:pos x="f943" y="f944"/>
              </a:cxn>
              <a:cxn ang="f546">
                <a:pos x="f945" y="f946"/>
              </a:cxn>
              <a:cxn ang="f546">
                <a:pos x="f947" y="f948"/>
              </a:cxn>
              <a:cxn ang="f546">
                <a:pos x="f949" y="f950"/>
              </a:cxn>
              <a:cxn ang="f546">
                <a:pos x="f951" y="f952"/>
              </a:cxn>
              <a:cxn ang="f546">
                <a:pos x="f953" y="f952"/>
              </a:cxn>
            </a:cxnLst>
            <a:rect l="f817" t="f820" r="f818" b="f819"/>
            <a:pathLst>
              <a:path w="715275" h="155780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74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5"/>
                </a:cubicBezTo>
                <a:cubicBezTo>
                  <a:pt x="f398" y="f5"/>
                  <a:pt x="f399" y="f5"/>
                  <a:pt x="f400" y="f5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3">
            <a:extLst>
              <a:ext uri="{FF2B5EF4-FFF2-40B4-BE49-F238E27FC236}">
                <a16:creationId xmlns:a16="http://schemas.microsoft.com/office/drawing/2014/main" id="{6190FEAE-9A99-42E1-AAAF-E53CBCF11E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-1527" y="0"/>
            <a:ext cx="9145527" cy="51434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11">
            <a:extLst>
              <a:ext uri="{FF2B5EF4-FFF2-40B4-BE49-F238E27FC236}">
                <a16:creationId xmlns:a16="http://schemas.microsoft.com/office/drawing/2014/main" id="{1BCDAED7-B806-41AC-B2C8-249E8796A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824" y="2794763"/>
            <a:ext cx="3708970" cy="11164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229;p13">
            <a:extLst>
              <a:ext uri="{FF2B5EF4-FFF2-40B4-BE49-F238E27FC236}">
                <a16:creationId xmlns:a16="http://schemas.microsoft.com/office/drawing/2014/main" id="{A995B483-9E7C-4197-8C81-AB2DFCDC761B}"/>
              </a:ext>
            </a:extLst>
          </p:cNvPr>
          <p:cNvSpPr/>
          <p:nvPr/>
        </p:nvSpPr>
        <p:spPr>
          <a:xfrm>
            <a:off x="334533" y="661056"/>
            <a:ext cx="4107283" cy="4145066"/>
          </a:xfrm>
          <a:custGeom>
            <a:avLst/>
            <a:gdLst>
              <a:gd name="f0" fmla="val w"/>
              <a:gd name="f1" fmla="val h"/>
              <a:gd name="f2" fmla="val 0"/>
              <a:gd name="f3" fmla="val 38699"/>
              <a:gd name="f4" fmla="val 38722"/>
              <a:gd name="f5" fmla="val 19361"/>
              <a:gd name="f6" fmla="val 18350"/>
              <a:gd name="f7" fmla="val 24"/>
              <a:gd name="f8" fmla="val 17362"/>
              <a:gd name="f9" fmla="val 94"/>
              <a:gd name="f10" fmla="val 16397"/>
              <a:gd name="f11" fmla="val 235"/>
              <a:gd name="f12" fmla="val 15456"/>
              <a:gd name="f13" fmla="val 400"/>
              <a:gd name="f14" fmla="val 14515"/>
              <a:gd name="f15" fmla="val 612"/>
              <a:gd name="f16" fmla="val 13598"/>
              <a:gd name="f17" fmla="val 871"/>
              <a:gd name="f18" fmla="val 12704"/>
              <a:gd name="f19" fmla="val 1176"/>
              <a:gd name="f20" fmla="val 11810"/>
              <a:gd name="f21" fmla="val 1529"/>
              <a:gd name="f22" fmla="val 10963"/>
              <a:gd name="f23" fmla="val 1906"/>
              <a:gd name="f24" fmla="val 10116"/>
              <a:gd name="f25" fmla="val 2329"/>
              <a:gd name="f26" fmla="val 9316"/>
              <a:gd name="f27" fmla="val 2800"/>
              <a:gd name="f28" fmla="val 8517"/>
              <a:gd name="f29" fmla="val 3317"/>
              <a:gd name="f30" fmla="val 7764"/>
              <a:gd name="f31" fmla="val 3858"/>
              <a:gd name="f32" fmla="val 7034"/>
              <a:gd name="f33" fmla="val 4423"/>
              <a:gd name="f34" fmla="val 6329"/>
              <a:gd name="f35" fmla="val 5034"/>
              <a:gd name="f36" fmla="val 5670"/>
              <a:gd name="f37" fmla="val 5011"/>
              <a:gd name="f38" fmla="val 6352"/>
              <a:gd name="f39" fmla="val 3835"/>
              <a:gd name="f40" fmla="val 7787"/>
              <a:gd name="f41" fmla="val 3294"/>
              <a:gd name="f42" fmla="val 8540"/>
              <a:gd name="f43" fmla="val 2330"/>
              <a:gd name="f44" fmla="val 10139"/>
              <a:gd name="f45" fmla="val 1506"/>
              <a:gd name="f46" fmla="val 11833"/>
              <a:gd name="f47" fmla="val 1177"/>
              <a:gd name="f48" fmla="val 12703"/>
              <a:gd name="f49" fmla="val 13597"/>
              <a:gd name="f50" fmla="val 377"/>
              <a:gd name="f51" fmla="val 212"/>
              <a:gd name="f52" fmla="val 16420"/>
              <a:gd name="f53" fmla="val 95"/>
              <a:gd name="f54" fmla="val 17385"/>
              <a:gd name="f55" fmla="val 18373"/>
              <a:gd name="f56" fmla="val 1"/>
              <a:gd name="f57" fmla="val 20349"/>
              <a:gd name="f58" fmla="val 21337"/>
              <a:gd name="f59" fmla="val 22301"/>
              <a:gd name="f60" fmla="val 23266"/>
              <a:gd name="f61" fmla="val 24207"/>
              <a:gd name="f62" fmla="val 25124"/>
              <a:gd name="f63" fmla="val 26018"/>
              <a:gd name="f64" fmla="val 26889"/>
              <a:gd name="f65" fmla="val 27759"/>
              <a:gd name="f66" fmla="val 28582"/>
              <a:gd name="f67" fmla="val 29406"/>
              <a:gd name="f68" fmla="val 30182"/>
              <a:gd name="f69" fmla="val 30935"/>
              <a:gd name="f70" fmla="val 31664"/>
              <a:gd name="f71" fmla="val 32370"/>
              <a:gd name="f72" fmla="val 33052"/>
              <a:gd name="f73" fmla="val 33687"/>
              <a:gd name="f74" fmla="val 34299"/>
              <a:gd name="f75" fmla="val 34863"/>
              <a:gd name="f76" fmla="val 35404"/>
              <a:gd name="f77" fmla="val 35922"/>
              <a:gd name="f78" fmla="val 36369"/>
              <a:gd name="f79" fmla="val 36816"/>
              <a:gd name="f80" fmla="val 37192"/>
              <a:gd name="f81" fmla="val 37545"/>
              <a:gd name="f82" fmla="val 37851"/>
              <a:gd name="f83" fmla="val 38110"/>
              <a:gd name="f84" fmla="val 38321"/>
              <a:gd name="f85" fmla="val 38486"/>
              <a:gd name="f86" fmla="val 38627"/>
              <a:gd name="f87" fmla="val 38698"/>
              <a:gd name="f88" fmla="val 38721"/>
              <a:gd name="f89" fmla="val 22302"/>
              <a:gd name="f90" fmla="val 23243"/>
              <a:gd name="f91" fmla="val 24184"/>
              <a:gd name="f92" fmla="val 25101"/>
              <a:gd name="f93" fmla="val 25995"/>
              <a:gd name="f94" fmla="val 27736"/>
              <a:gd name="f95" fmla="val 28583"/>
              <a:gd name="f96" fmla="val 29383"/>
              <a:gd name="f97" fmla="val 33029"/>
              <a:gd name="f98" fmla="val 33688"/>
              <a:gd name="f99" fmla="val 34864"/>
              <a:gd name="f100" fmla="val 35405"/>
              <a:gd name="f101" fmla="val 35899"/>
              <a:gd name="f102" fmla="val 36793"/>
              <a:gd name="f103" fmla="val 37193"/>
              <a:gd name="f104" fmla="val 37522"/>
              <a:gd name="f105" fmla="val 37828"/>
              <a:gd name="f106" fmla="val 38322"/>
              <a:gd name="f107" fmla="val 38604"/>
              <a:gd name="f108" fmla="val 38675"/>
              <a:gd name="f109" fmla="*/ f0 1 38699"/>
              <a:gd name="f110" fmla="*/ f1 1 38722"/>
              <a:gd name="f111" fmla="val f2"/>
              <a:gd name="f112" fmla="val f3"/>
              <a:gd name="f113" fmla="val f4"/>
              <a:gd name="f114" fmla="+- f113 0 f111"/>
              <a:gd name="f115" fmla="+- f112 0 f111"/>
              <a:gd name="f116" fmla="*/ f115 1 38699"/>
              <a:gd name="f117" fmla="*/ f114 1 38722"/>
              <a:gd name="f118" fmla="*/ f111 1 f116"/>
              <a:gd name="f119" fmla="*/ f112 1 f116"/>
              <a:gd name="f120" fmla="*/ f111 1 f117"/>
              <a:gd name="f121" fmla="*/ f113 1 f117"/>
              <a:gd name="f122" fmla="*/ f118 f109 1"/>
              <a:gd name="f123" fmla="*/ f119 f109 1"/>
              <a:gd name="f124" fmla="*/ f121 f110 1"/>
              <a:gd name="f125" fmla="*/ f120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2" t="f125" r="f123" b="f124"/>
            <a:pathLst>
              <a:path w="38699" h="3872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6"/>
                </a:lnTo>
                <a:lnTo>
                  <a:pt x="f37" y="f38"/>
                </a:lnTo>
                <a:lnTo>
                  <a:pt x="f33" y="f32"/>
                </a:lnTo>
                <a:lnTo>
                  <a:pt x="f39" y="f40"/>
                </a:lnTo>
                <a:lnTo>
                  <a:pt x="f41" y="f42"/>
                </a:lnTo>
                <a:lnTo>
                  <a:pt x="f27" y="f26"/>
                </a:lnTo>
                <a:lnTo>
                  <a:pt x="f43" y="f44"/>
                </a:lnTo>
                <a:lnTo>
                  <a:pt x="f23" y="f22"/>
                </a:lnTo>
                <a:lnTo>
                  <a:pt x="f45" y="f46"/>
                </a:lnTo>
                <a:lnTo>
                  <a:pt x="f47" y="f48"/>
                </a:lnTo>
                <a:lnTo>
                  <a:pt x="f17" y="f49"/>
                </a:lnTo>
                <a:lnTo>
                  <a:pt x="f15" y="f14"/>
                </a:lnTo>
                <a:lnTo>
                  <a:pt x="f50" y="f12"/>
                </a:lnTo>
                <a:lnTo>
                  <a:pt x="f51" y="f52"/>
                </a:lnTo>
                <a:lnTo>
                  <a:pt x="f53" y="f54"/>
                </a:lnTo>
                <a:lnTo>
                  <a:pt x="f7" y="f55"/>
                </a:lnTo>
                <a:lnTo>
                  <a:pt x="f56" y="f5"/>
                </a:lnTo>
                <a:lnTo>
                  <a:pt x="f7" y="f57"/>
                </a:lnTo>
                <a:lnTo>
                  <a:pt x="f53" y="f58"/>
                </a:lnTo>
                <a:lnTo>
                  <a:pt x="f51" y="f59"/>
                </a:lnTo>
                <a:lnTo>
                  <a:pt x="f50" y="f60"/>
                </a:lnTo>
                <a:lnTo>
                  <a:pt x="f15" y="f61"/>
                </a:lnTo>
                <a:lnTo>
                  <a:pt x="f17" y="f62"/>
                </a:lnTo>
                <a:lnTo>
                  <a:pt x="f47" y="f63"/>
                </a:lnTo>
                <a:lnTo>
                  <a:pt x="f45" y="f64"/>
                </a:lnTo>
                <a:lnTo>
                  <a:pt x="f23" y="f65"/>
                </a:lnTo>
                <a:lnTo>
                  <a:pt x="f43" y="f66"/>
                </a:lnTo>
                <a:lnTo>
                  <a:pt x="f27" y="f67"/>
                </a:lnTo>
                <a:lnTo>
                  <a:pt x="f41" y="f68"/>
                </a:lnTo>
                <a:lnTo>
                  <a:pt x="f39" y="f69"/>
                </a:lnTo>
                <a:lnTo>
                  <a:pt x="f33" y="f70"/>
                </a:lnTo>
                <a:lnTo>
                  <a:pt x="f37" y="f71"/>
                </a:lnTo>
                <a:lnTo>
                  <a:pt x="f36" y="f72"/>
                </a:lnTo>
                <a:lnTo>
                  <a:pt x="f34" y="f73"/>
                </a:lnTo>
                <a:lnTo>
                  <a:pt x="f32" y="f74"/>
                </a:lnTo>
                <a:lnTo>
                  <a:pt x="f30" y="f75"/>
                </a:lnTo>
                <a:lnTo>
                  <a:pt x="f28" y="f76"/>
                </a:lnTo>
                <a:lnTo>
                  <a:pt x="f26" y="f77"/>
                </a:lnTo>
                <a:lnTo>
                  <a:pt x="f24" y="f78"/>
                </a:lnTo>
                <a:lnTo>
                  <a:pt x="f22" y="f79"/>
                </a:lnTo>
                <a:lnTo>
                  <a:pt x="f20" y="f80"/>
                </a:lnTo>
                <a:lnTo>
                  <a:pt x="f18" y="f81"/>
                </a:lnTo>
                <a:lnTo>
                  <a:pt x="f16" y="f82"/>
                </a:lnTo>
                <a:lnTo>
                  <a:pt x="f14" y="f83"/>
                </a:lnTo>
                <a:lnTo>
                  <a:pt x="f12" y="f84"/>
                </a:lnTo>
                <a:lnTo>
                  <a:pt x="f10" y="f85"/>
                </a:lnTo>
                <a:lnTo>
                  <a:pt x="f8" y="f86"/>
                </a:lnTo>
                <a:lnTo>
                  <a:pt x="f6" y="f87"/>
                </a:lnTo>
                <a:lnTo>
                  <a:pt x="f5" y="f88"/>
                </a:lnTo>
                <a:lnTo>
                  <a:pt x="f57" y="f87"/>
                </a:lnTo>
                <a:lnTo>
                  <a:pt x="f58" y="f86"/>
                </a:lnTo>
                <a:lnTo>
                  <a:pt x="f89" y="f85"/>
                </a:lnTo>
                <a:lnTo>
                  <a:pt x="f90" y="f84"/>
                </a:lnTo>
                <a:lnTo>
                  <a:pt x="f91" y="f83"/>
                </a:lnTo>
                <a:lnTo>
                  <a:pt x="f92" y="f82"/>
                </a:lnTo>
                <a:lnTo>
                  <a:pt x="f93" y="f81"/>
                </a:lnTo>
                <a:lnTo>
                  <a:pt x="f64" y="f80"/>
                </a:lnTo>
                <a:lnTo>
                  <a:pt x="f94" y="f79"/>
                </a:lnTo>
                <a:lnTo>
                  <a:pt x="f95" y="f78"/>
                </a:lnTo>
                <a:lnTo>
                  <a:pt x="f96" y="f77"/>
                </a:lnTo>
                <a:lnTo>
                  <a:pt x="f68" y="f76"/>
                </a:lnTo>
                <a:lnTo>
                  <a:pt x="f69" y="f75"/>
                </a:lnTo>
                <a:lnTo>
                  <a:pt x="f70" y="f74"/>
                </a:lnTo>
                <a:lnTo>
                  <a:pt x="f71" y="f73"/>
                </a:lnTo>
                <a:lnTo>
                  <a:pt x="f97" y="f72"/>
                </a:lnTo>
                <a:lnTo>
                  <a:pt x="f98" y="f71"/>
                </a:lnTo>
                <a:lnTo>
                  <a:pt x="f74" y="f70"/>
                </a:lnTo>
                <a:lnTo>
                  <a:pt x="f99" y="f69"/>
                </a:lnTo>
                <a:lnTo>
                  <a:pt x="f100" y="f68"/>
                </a:lnTo>
                <a:lnTo>
                  <a:pt x="f101" y="f67"/>
                </a:lnTo>
                <a:lnTo>
                  <a:pt x="f78" y="f66"/>
                </a:lnTo>
                <a:lnTo>
                  <a:pt x="f102" y="f65"/>
                </a:lnTo>
                <a:lnTo>
                  <a:pt x="f103" y="f64"/>
                </a:lnTo>
                <a:lnTo>
                  <a:pt x="f104" y="f63"/>
                </a:lnTo>
                <a:lnTo>
                  <a:pt x="f105" y="f62"/>
                </a:lnTo>
                <a:lnTo>
                  <a:pt x="f83" y="f61"/>
                </a:lnTo>
                <a:lnTo>
                  <a:pt x="f106" y="f60"/>
                </a:lnTo>
                <a:lnTo>
                  <a:pt x="f85" y="f59"/>
                </a:lnTo>
                <a:lnTo>
                  <a:pt x="f107" y="f58"/>
                </a:lnTo>
                <a:lnTo>
                  <a:pt x="f108" y="f57"/>
                </a:lnTo>
                <a:lnTo>
                  <a:pt x="f87" y="f5"/>
                </a:lnTo>
                <a:lnTo>
                  <a:pt x="f108" y="f55"/>
                </a:lnTo>
                <a:lnTo>
                  <a:pt x="f107" y="f54"/>
                </a:lnTo>
                <a:lnTo>
                  <a:pt x="f85" y="f52"/>
                </a:lnTo>
                <a:lnTo>
                  <a:pt x="f106" y="f12"/>
                </a:lnTo>
                <a:lnTo>
                  <a:pt x="f83" y="f14"/>
                </a:lnTo>
                <a:lnTo>
                  <a:pt x="f105" y="f49"/>
                </a:lnTo>
                <a:lnTo>
                  <a:pt x="f104" y="f48"/>
                </a:lnTo>
                <a:lnTo>
                  <a:pt x="f103" y="f46"/>
                </a:lnTo>
                <a:lnTo>
                  <a:pt x="f102" y="f22"/>
                </a:lnTo>
                <a:lnTo>
                  <a:pt x="f78" y="f44"/>
                </a:lnTo>
                <a:lnTo>
                  <a:pt x="f101" y="f26"/>
                </a:lnTo>
                <a:lnTo>
                  <a:pt x="f100" y="f42"/>
                </a:lnTo>
                <a:lnTo>
                  <a:pt x="f99" y="f40"/>
                </a:lnTo>
                <a:lnTo>
                  <a:pt x="f74" y="f32"/>
                </a:lnTo>
                <a:lnTo>
                  <a:pt x="f98" y="f38"/>
                </a:lnTo>
                <a:lnTo>
                  <a:pt x="f97" y="f36"/>
                </a:lnTo>
                <a:lnTo>
                  <a:pt x="f71" y="f35"/>
                </a:lnTo>
                <a:lnTo>
                  <a:pt x="f70" y="f33"/>
                </a:lnTo>
                <a:lnTo>
                  <a:pt x="f69" y="f31"/>
                </a:lnTo>
                <a:lnTo>
                  <a:pt x="f68" y="f29"/>
                </a:lnTo>
                <a:lnTo>
                  <a:pt x="f96" y="f27"/>
                </a:lnTo>
                <a:lnTo>
                  <a:pt x="f95" y="f25"/>
                </a:lnTo>
                <a:lnTo>
                  <a:pt x="f94" y="f23"/>
                </a:lnTo>
                <a:lnTo>
                  <a:pt x="f64" y="f21"/>
                </a:lnTo>
                <a:lnTo>
                  <a:pt x="f93" y="f19"/>
                </a:lnTo>
                <a:lnTo>
                  <a:pt x="f92" y="f17"/>
                </a:lnTo>
                <a:lnTo>
                  <a:pt x="f91" y="f15"/>
                </a:lnTo>
                <a:lnTo>
                  <a:pt x="f90" y="f13"/>
                </a:lnTo>
                <a:lnTo>
                  <a:pt x="f89" y="f11"/>
                </a:lnTo>
                <a:lnTo>
                  <a:pt x="f58" y="f9"/>
                </a:lnTo>
                <a:lnTo>
                  <a:pt x="f57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0E1D8"/>
          </a:solidFill>
          <a:ln w="76196" cap="flat">
            <a:solidFill>
              <a:srgbClr val="F1D1AB"/>
            </a:solidFill>
            <a:custDash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90;p41">
            <a:extLst>
              <a:ext uri="{FF2B5EF4-FFF2-40B4-BE49-F238E27FC236}">
                <a16:creationId xmlns:a16="http://schemas.microsoft.com/office/drawing/2014/main" id="{A4B76A30-4AEC-4256-A474-BAD52FE5D94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97267" y="3854845"/>
            <a:ext cx="3079799" cy="627598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You can enter a subtitle here if you need it</a:t>
            </a:r>
          </a:p>
          <a:p>
            <a:pPr marL="0" lvl="0" indent="0">
              <a:spcAft>
                <a:spcPts val="1600"/>
              </a:spcAft>
              <a:buNone/>
            </a:pPr>
            <a:endParaRPr lang="en-US"/>
          </a:p>
        </p:txBody>
      </p:sp>
      <p:sp>
        <p:nvSpPr>
          <p:cNvPr id="6" name="Google Shape;591;p41">
            <a:extLst>
              <a:ext uri="{FF2B5EF4-FFF2-40B4-BE49-F238E27FC236}">
                <a16:creationId xmlns:a16="http://schemas.microsoft.com/office/drawing/2014/main" id="{1B8EF053-DE2C-4B23-B6CB-E9B8EF9AA6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7267" y="2916268"/>
            <a:ext cx="3247802" cy="841796"/>
          </a:xfrm>
        </p:spPr>
        <p:txBody>
          <a:bodyPr/>
          <a:lstStyle/>
          <a:p>
            <a:pPr lvl="0"/>
            <a:r>
              <a:rPr lang="en-US"/>
              <a:t>Reading</a:t>
            </a:r>
          </a:p>
        </p:txBody>
      </p:sp>
      <p:sp>
        <p:nvSpPr>
          <p:cNvPr id="7" name="Google Shape;592;p41">
            <a:extLst>
              <a:ext uri="{FF2B5EF4-FFF2-40B4-BE49-F238E27FC236}">
                <a16:creationId xmlns:a16="http://schemas.microsoft.com/office/drawing/2014/main" id="{01E0B68E-596A-48CD-8BE5-4739E2B395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2725" y="1074602"/>
            <a:ext cx="3247802" cy="2994303"/>
          </a:xfrm>
        </p:spPr>
        <p:txBody>
          <a:bodyPr anchor="b"/>
          <a:lstStyle/>
          <a:p>
            <a:pPr lvl="0"/>
            <a:r>
              <a:rPr lang="en-US" sz="15000">
                <a:solidFill>
                  <a:srgbClr val="695340"/>
                </a:solidFill>
              </a:rPr>
              <a:t>01.</a:t>
            </a:r>
          </a:p>
        </p:txBody>
      </p:sp>
      <p:grpSp>
        <p:nvGrpSpPr>
          <p:cNvPr id="8" name="Grupo 3">
            <a:extLst>
              <a:ext uri="{FF2B5EF4-FFF2-40B4-BE49-F238E27FC236}">
                <a16:creationId xmlns:a16="http://schemas.microsoft.com/office/drawing/2014/main" id="{40C38103-2CCC-4D2C-B5D9-D80B1408DDBC}"/>
              </a:ext>
            </a:extLst>
          </p:cNvPr>
          <p:cNvGrpSpPr/>
          <p:nvPr/>
        </p:nvGrpSpPr>
        <p:grpSpPr>
          <a:xfrm>
            <a:off x="6069522" y="678713"/>
            <a:ext cx="1155837" cy="2019278"/>
            <a:chOff x="6069522" y="678713"/>
            <a:chExt cx="1155837" cy="2019278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3E0B8E0-0D13-439D-B1F7-AD31B072F933}"/>
                </a:ext>
              </a:extLst>
            </p:cNvPr>
            <p:cNvSpPr/>
            <p:nvPr/>
          </p:nvSpPr>
          <p:spPr>
            <a:xfrm flipH="1">
              <a:off x="6069522" y="1864845"/>
              <a:ext cx="596353" cy="8331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155"/>
                <a:gd name="f8" fmla="val 48"/>
                <a:gd name="f9" fmla="val 146"/>
                <a:gd name="f10" fmla="val 133"/>
                <a:gd name="f11" fmla="val 119"/>
                <a:gd name="f12" fmla="val 109"/>
                <a:gd name="f13" fmla="val 35"/>
                <a:gd name="f14" fmla="val 101"/>
                <a:gd name="f15" fmla="val 23"/>
                <a:gd name="f16" fmla="val 96"/>
                <a:gd name="f17" fmla="val 14"/>
                <a:gd name="f18" fmla="val 87"/>
                <a:gd name="f19" fmla="val 2"/>
                <a:gd name="f20" fmla="val 76"/>
                <a:gd name="f21" fmla="val 60"/>
                <a:gd name="f22" fmla="val 5"/>
                <a:gd name="f23" fmla="val 44"/>
                <a:gd name="f24" fmla="val 9"/>
                <a:gd name="f25" fmla="val 31"/>
                <a:gd name="f26" fmla="val 18"/>
                <a:gd name="f27" fmla="val 19"/>
                <a:gd name="f28" fmla="val 6"/>
                <a:gd name="f29" fmla="val 20"/>
                <a:gd name="f30" fmla="val 3"/>
                <a:gd name="f31" fmla="val 24"/>
                <a:gd name="f32" fmla="val 27"/>
                <a:gd name="f33" fmla="val 61"/>
                <a:gd name="f34" fmla="val 79"/>
                <a:gd name="f35" fmla="val 81"/>
                <a:gd name="f36" fmla="val 86"/>
                <a:gd name="f37" fmla="val 92"/>
                <a:gd name="f38" fmla="val 17"/>
                <a:gd name="f39" fmla="val 97"/>
                <a:gd name="f40" fmla="val 29"/>
                <a:gd name="f41" fmla="val 41"/>
                <a:gd name="f42" fmla="val 72"/>
                <a:gd name="f43" fmla="val 95"/>
                <a:gd name="f44" fmla="val 64"/>
                <a:gd name="f45" fmla="val 103"/>
                <a:gd name="f46" fmla="val 62"/>
                <a:gd name="f47" fmla="val 104"/>
                <a:gd name="f48" fmla="val 105"/>
                <a:gd name="f49" fmla="val 58"/>
                <a:gd name="f50" fmla="val 112"/>
                <a:gd name="f51" fmla="val 126"/>
                <a:gd name="f52" fmla="val 139"/>
                <a:gd name="f53" fmla="val 66"/>
                <a:gd name="f54" fmla="val 148"/>
                <a:gd name="f55" fmla="val 74"/>
                <a:gd name="f56" fmla="val 151"/>
                <a:gd name="f57" fmla="val 153"/>
                <a:gd name="f58" fmla="val 154"/>
                <a:gd name="f59" fmla="val 43"/>
                <a:gd name="f60" fmla="val 25"/>
                <a:gd name="f61" fmla="val 32"/>
                <a:gd name="f62" fmla="val 40"/>
                <a:gd name="f63" fmla="val 10"/>
                <a:gd name="f64" fmla="val 45"/>
                <a:gd name="f65" fmla="val 93"/>
                <a:gd name="f66" fmla="val 91"/>
                <a:gd name="f67" fmla="val 38"/>
                <a:gd name="f68" fmla="val 89"/>
                <a:gd name="f69" fmla="val 59"/>
                <a:gd name="f70" fmla="val 51"/>
                <a:gd name="f71" fmla="val 28"/>
                <a:gd name="f72" fmla="val 8"/>
                <a:gd name="f73" fmla="val 21"/>
                <a:gd name="f74" fmla="val 16"/>
                <a:gd name="f75" fmla="+- 0 0 -90"/>
                <a:gd name="f76" fmla="*/ f3 1 110"/>
                <a:gd name="f77" fmla="*/ f4 1 155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110"/>
                <a:gd name="f86" fmla="*/ f82 1 155"/>
                <a:gd name="f87" fmla="*/ 48 f83 1"/>
                <a:gd name="f88" fmla="*/ 146 f82 1"/>
                <a:gd name="f89" fmla="*/ 109 f82 1"/>
                <a:gd name="f90" fmla="*/ 14 f83 1"/>
                <a:gd name="f91" fmla="*/ 87 f82 1"/>
                <a:gd name="f92" fmla="*/ 5 f83 1"/>
                <a:gd name="f93" fmla="*/ 44 f82 1"/>
                <a:gd name="f94" fmla="*/ 19 f83 1"/>
                <a:gd name="f95" fmla="*/ 6 f82 1"/>
                <a:gd name="f96" fmla="*/ 27 f83 1"/>
                <a:gd name="f97" fmla="*/ 0 f82 1"/>
                <a:gd name="f98" fmla="*/ 79 f83 1"/>
                <a:gd name="f99" fmla="*/ 87 f83 1"/>
                <a:gd name="f100" fmla="*/ 101 f83 1"/>
                <a:gd name="f101" fmla="*/ 41 f82 1"/>
                <a:gd name="f102" fmla="*/ 64 f83 1"/>
                <a:gd name="f103" fmla="*/ 103 f82 1"/>
                <a:gd name="f104" fmla="*/ 58 f83 1"/>
                <a:gd name="f105" fmla="*/ 105 f82 1"/>
                <a:gd name="f106" fmla="*/ 126 f82 1"/>
                <a:gd name="f107" fmla="*/ 81 f83 1"/>
                <a:gd name="f108" fmla="*/ 153 f82 1"/>
                <a:gd name="f109" fmla="*/ 155 f82 1"/>
                <a:gd name="f110" fmla="*/ 25 f83 1"/>
                <a:gd name="f111" fmla="*/ 24 f83 1"/>
                <a:gd name="f112" fmla="*/ 10 f83 1"/>
                <a:gd name="f113" fmla="*/ 45 f82 1"/>
                <a:gd name="f114" fmla="*/ 93 f83 1"/>
                <a:gd name="f115" fmla="*/ 25 f82 1"/>
                <a:gd name="f116" fmla="*/ 59 f83 1"/>
                <a:gd name="f117" fmla="*/ 35 f83 1"/>
                <a:gd name="f118" fmla="*/ 5 f82 1"/>
                <a:gd name="f119" fmla="*/ 8 f82 1"/>
                <a:gd name="f120" fmla="+- f84 0 f1"/>
                <a:gd name="f121" fmla="*/ f87 1 110"/>
                <a:gd name="f122" fmla="*/ f88 1 155"/>
                <a:gd name="f123" fmla="*/ f89 1 155"/>
                <a:gd name="f124" fmla="*/ f90 1 110"/>
                <a:gd name="f125" fmla="*/ f91 1 155"/>
                <a:gd name="f126" fmla="*/ f92 1 110"/>
                <a:gd name="f127" fmla="*/ f93 1 155"/>
                <a:gd name="f128" fmla="*/ f94 1 110"/>
                <a:gd name="f129" fmla="*/ f95 1 155"/>
                <a:gd name="f130" fmla="*/ f96 1 110"/>
                <a:gd name="f131" fmla="*/ f97 1 155"/>
                <a:gd name="f132" fmla="*/ f98 1 110"/>
                <a:gd name="f133" fmla="*/ f99 1 110"/>
                <a:gd name="f134" fmla="*/ f100 1 110"/>
                <a:gd name="f135" fmla="*/ f101 1 155"/>
                <a:gd name="f136" fmla="*/ f102 1 110"/>
                <a:gd name="f137" fmla="*/ f103 1 155"/>
                <a:gd name="f138" fmla="*/ f104 1 110"/>
                <a:gd name="f139" fmla="*/ f105 1 155"/>
                <a:gd name="f140" fmla="*/ f106 1 155"/>
                <a:gd name="f141" fmla="*/ f107 1 110"/>
                <a:gd name="f142" fmla="*/ f108 1 155"/>
                <a:gd name="f143" fmla="*/ f109 1 155"/>
                <a:gd name="f144" fmla="*/ f110 1 110"/>
                <a:gd name="f145" fmla="*/ f111 1 110"/>
                <a:gd name="f146" fmla="*/ f112 1 110"/>
                <a:gd name="f147" fmla="*/ f113 1 155"/>
                <a:gd name="f148" fmla="*/ f114 1 110"/>
                <a:gd name="f149" fmla="*/ f115 1 155"/>
                <a:gd name="f150" fmla="*/ f116 1 110"/>
                <a:gd name="f151" fmla="*/ f117 1 110"/>
                <a:gd name="f152" fmla="*/ f118 1 155"/>
                <a:gd name="f153" fmla="*/ f119 1 155"/>
                <a:gd name="f154" fmla="*/ 0 1 f85"/>
                <a:gd name="f155" fmla="*/ f79 1 f85"/>
                <a:gd name="f156" fmla="*/ 0 1 f86"/>
                <a:gd name="f157" fmla="*/ f80 1 f86"/>
                <a:gd name="f158" fmla="*/ f121 1 f85"/>
                <a:gd name="f159" fmla="*/ f122 1 f86"/>
                <a:gd name="f160" fmla="*/ f123 1 f86"/>
                <a:gd name="f161" fmla="*/ f124 1 f85"/>
                <a:gd name="f162" fmla="*/ f125 1 f86"/>
                <a:gd name="f163" fmla="*/ f126 1 f85"/>
                <a:gd name="f164" fmla="*/ f127 1 f86"/>
                <a:gd name="f165" fmla="*/ f128 1 f85"/>
                <a:gd name="f166" fmla="*/ f129 1 f86"/>
                <a:gd name="f167" fmla="*/ f130 1 f85"/>
                <a:gd name="f168" fmla="*/ f131 1 f86"/>
                <a:gd name="f169" fmla="*/ f132 1 f85"/>
                <a:gd name="f170" fmla="*/ f133 1 f85"/>
                <a:gd name="f171" fmla="*/ f134 1 f85"/>
                <a:gd name="f172" fmla="*/ f135 1 f86"/>
                <a:gd name="f173" fmla="*/ f136 1 f85"/>
                <a:gd name="f174" fmla="*/ f137 1 f86"/>
                <a:gd name="f175" fmla="*/ f138 1 f85"/>
                <a:gd name="f176" fmla="*/ f139 1 f86"/>
                <a:gd name="f177" fmla="*/ f140 1 f86"/>
                <a:gd name="f178" fmla="*/ f141 1 f85"/>
                <a:gd name="f179" fmla="*/ f142 1 f86"/>
                <a:gd name="f180" fmla="*/ f143 1 f86"/>
                <a:gd name="f181" fmla="*/ f144 1 f85"/>
                <a:gd name="f182" fmla="*/ f145 1 f85"/>
                <a:gd name="f183" fmla="*/ f146 1 f85"/>
                <a:gd name="f184" fmla="*/ f147 1 f86"/>
                <a:gd name="f185" fmla="*/ f148 1 f85"/>
                <a:gd name="f186" fmla="*/ f149 1 f86"/>
                <a:gd name="f187" fmla="*/ f150 1 f85"/>
                <a:gd name="f188" fmla="*/ f151 1 f85"/>
                <a:gd name="f189" fmla="*/ f152 1 f86"/>
                <a:gd name="f190" fmla="*/ f153 1 f86"/>
                <a:gd name="f191" fmla="*/ f154 f76 1"/>
                <a:gd name="f192" fmla="*/ f155 f76 1"/>
                <a:gd name="f193" fmla="*/ f157 f77 1"/>
                <a:gd name="f194" fmla="*/ f156 f77 1"/>
                <a:gd name="f195" fmla="*/ f158 f76 1"/>
                <a:gd name="f196" fmla="*/ f159 f77 1"/>
                <a:gd name="f197" fmla="*/ f160 f77 1"/>
                <a:gd name="f198" fmla="*/ f161 f76 1"/>
                <a:gd name="f199" fmla="*/ f162 f77 1"/>
                <a:gd name="f200" fmla="*/ f163 f76 1"/>
                <a:gd name="f201" fmla="*/ f164 f77 1"/>
                <a:gd name="f202" fmla="*/ f165 f76 1"/>
                <a:gd name="f203" fmla="*/ f166 f77 1"/>
                <a:gd name="f204" fmla="*/ f167 f76 1"/>
                <a:gd name="f205" fmla="*/ f168 f77 1"/>
                <a:gd name="f206" fmla="*/ f169 f76 1"/>
                <a:gd name="f207" fmla="*/ f170 f76 1"/>
                <a:gd name="f208" fmla="*/ f171 f76 1"/>
                <a:gd name="f209" fmla="*/ f172 f77 1"/>
                <a:gd name="f210" fmla="*/ f173 f76 1"/>
                <a:gd name="f211" fmla="*/ f174 f77 1"/>
                <a:gd name="f212" fmla="*/ f175 f76 1"/>
                <a:gd name="f213" fmla="*/ f176 f77 1"/>
                <a:gd name="f214" fmla="*/ f177 f77 1"/>
                <a:gd name="f215" fmla="*/ f178 f76 1"/>
                <a:gd name="f216" fmla="*/ f179 f77 1"/>
                <a:gd name="f217" fmla="*/ f180 f77 1"/>
                <a:gd name="f218" fmla="*/ f181 f76 1"/>
                <a:gd name="f219" fmla="*/ f182 f76 1"/>
                <a:gd name="f220" fmla="*/ f183 f76 1"/>
                <a:gd name="f221" fmla="*/ f184 f77 1"/>
                <a:gd name="f222" fmla="*/ f185 f76 1"/>
                <a:gd name="f223" fmla="*/ f186 f77 1"/>
                <a:gd name="f224" fmla="*/ f187 f76 1"/>
                <a:gd name="f225" fmla="*/ f188 f76 1"/>
                <a:gd name="f226" fmla="*/ f189 f77 1"/>
                <a:gd name="f227" fmla="*/ f190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0">
                  <a:pos x="f195" y="f196"/>
                </a:cxn>
                <a:cxn ang="f120">
                  <a:pos x="f195" y="f197"/>
                </a:cxn>
                <a:cxn ang="f120">
                  <a:pos x="f198" y="f199"/>
                </a:cxn>
                <a:cxn ang="f120">
                  <a:pos x="f200" y="f201"/>
                </a:cxn>
                <a:cxn ang="f120">
                  <a:pos x="f202" y="f203"/>
                </a:cxn>
                <a:cxn ang="f120">
                  <a:pos x="f204" y="f205"/>
                </a:cxn>
                <a:cxn ang="f120">
                  <a:pos x="f206" y="f205"/>
                </a:cxn>
                <a:cxn ang="f120">
                  <a:pos x="f207" y="f203"/>
                </a:cxn>
                <a:cxn ang="f120">
                  <a:pos x="f208" y="f209"/>
                </a:cxn>
                <a:cxn ang="f120">
                  <a:pos x="f210" y="f211"/>
                </a:cxn>
                <a:cxn ang="f120">
                  <a:pos x="f212" y="f213"/>
                </a:cxn>
                <a:cxn ang="f120">
                  <a:pos x="f212" y="f214"/>
                </a:cxn>
                <a:cxn ang="f120">
                  <a:pos x="f212" y="f196"/>
                </a:cxn>
                <a:cxn ang="f120">
                  <a:pos x="f215" y="f216"/>
                </a:cxn>
                <a:cxn ang="f120">
                  <a:pos x="f215" y="f217"/>
                </a:cxn>
                <a:cxn ang="f120">
                  <a:pos x="f218" y="f217"/>
                </a:cxn>
                <a:cxn ang="f120">
                  <a:pos x="f219" y="f216"/>
                </a:cxn>
                <a:cxn ang="f120">
                  <a:pos x="f195" y="f196"/>
                </a:cxn>
                <a:cxn ang="f120">
                  <a:pos x="f220" y="f221"/>
                </a:cxn>
                <a:cxn ang="f120">
                  <a:pos x="f222" y="f221"/>
                </a:cxn>
                <a:cxn ang="f120">
                  <a:pos x="f207" y="f223"/>
                </a:cxn>
                <a:cxn ang="f120">
                  <a:pos x="f224" y="f203"/>
                </a:cxn>
                <a:cxn ang="f120">
                  <a:pos x="f225" y="f226"/>
                </a:cxn>
                <a:cxn ang="f120">
                  <a:pos x="f204" y="f227"/>
                </a:cxn>
                <a:cxn ang="f120">
                  <a:pos x="f220" y="f221"/>
                </a:cxn>
              </a:cxnLst>
              <a:rect l="f191" t="f194" r="f192" b="f193"/>
              <a:pathLst>
                <a:path w="110" h="155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5" y="f21"/>
                    <a:pt x="f22" y="f23"/>
                  </a:cubicBezTo>
                  <a:cubicBezTo>
                    <a:pt x="f24" y="f25"/>
                    <a:pt x="f17" y="f26"/>
                    <a:pt x="f27" y="f28"/>
                  </a:cubicBezTo>
                  <a:cubicBezTo>
                    <a:pt x="f29" y="f30"/>
                    <a:pt x="f31" y="f5"/>
                    <a:pt x="f32" y="f5"/>
                  </a:cubicBezTo>
                  <a:cubicBezTo>
                    <a:pt x="f23" y="f5"/>
                    <a:pt x="f33" y="f5"/>
                    <a:pt x="f34" y="f5"/>
                  </a:cubicBezTo>
                  <a:cubicBezTo>
                    <a:pt x="f35" y="f5"/>
                    <a:pt x="f36" y="f30"/>
                    <a:pt x="f18" y="f28"/>
                  </a:cubicBezTo>
                  <a:cubicBezTo>
                    <a:pt x="f37" y="f38"/>
                    <a:pt x="f39" y="f40"/>
                    <a:pt x="f14" y="f41"/>
                  </a:cubicBezTo>
                  <a:cubicBezTo>
                    <a:pt x="f6" y="f42"/>
                    <a:pt x="f43" y="f16"/>
                    <a:pt x="f44" y="f45"/>
                  </a:cubicBezTo>
                  <a:cubicBezTo>
                    <a:pt x="f46" y="f47"/>
                    <a:pt x="f33" y="f48"/>
                    <a:pt x="f49" y="f48"/>
                  </a:cubicBezTo>
                  <a:cubicBezTo>
                    <a:pt x="f49" y="f50"/>
                    <a:pt x="f49" y="f11"/>
                    <a:pt x="f49" y="f51"/>
                  </a:cubicBezTo>
                  <a:cubicBezTo>
                    <a:pt x="f49" y="f10"/>
                    <a:pt x="f49" y="f52"/>
                    <a:pt x="f49" y="f9"/>
                  </a:cubicBezTo>
                  <a:cubicBezTo>
                    <a:pt x="f53" y="f54"/>
                    <a:pt x="f55" y="f56"/>
                    <a:pt x="f35" y="f57"/>
                  </a:cubicBezTo>
                  <a:cubicBezTo>
                    <a:pt x="f35" y="f57"/>
                    <a:pt x="f35" y="f58"/>
                    <a:pt x="f35" y="f7"/>
                  </a:cubicBezTo>
                  <a:cubicBezTo>
                    <a:pt x="f46" y="f7"/>
                    <a:pt x="f59" y="f7"/>
                    <a:pt x="f60" y="f7"/>
                  </a:cubicBezTo>
                  <a:cubicBezTo>
                    <a:pt x="f60" y="f58"/>
                    <a:pt x="f31" y="f58"/>
                    <a:pt x="f31" y="f57"/>
                  </a:cubicBezTo>
                  <a:cubicBezTo>
                    <a:pt x="f61" y="f56"/>
                    <a:pt x="f62" y="f54"/>
                    <a:pt x="f8" y="f9"/>
                  </a:cubicBezTo>
                  <a:close/>
                  <a:moveTo>
                    <a:pt x="f63" y="f64"/>
                  </a:moveTo>
                  <a:cubicBezTo>
                    <a:pt x="f62" y="f64"/>
                    <a:pt x="f53" y="f64"/>
                    <a:pt x="f65" y="f64"/>
                  </a:cubicBezTo>
                  <a:cubicBezTo>
                    <a:pt x="f66" y="f67"/>
                    <a:pt x="f68" y="f25"/>
                    <a:pt x="f18" y="f60"/>
                  </a:cubicBezTo>
                  <a:cubicBezTo>
                    <a:pt x="f34" y="f28"/>
                    <a:pt x="f34" y="f28"/>
                    <a:pt x="f69" y="f28"/>
                  </a:cubicBezTo>
                  <a:cubicBezTo>
                    <a:pt x="f70" y="f28"/>
                    <a:pt x="f59" y="f22"/>
                    <a:pt x="f13" y="f22"/>
                  </a:cubicBezTo>
                  <a:cubicBezTo>
                    <a:pt x="f61" y="f28"/>
                    <a:pt x="f71" y="f28"/>
                    <a:pt x="f32" y="f72"/>
                  </a:cubicBezTo>
                  <a:cubicBezTo>
                    <a:pt x="f73" y="f29"/>
                    <a:pt x="f74" y="f61"/>
                    <a:pt x="f63" y="f64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0" name="Grupo 2">
              <a:extLst>
                <a:ext uri="{FF2B5EF4-FFF2-40B4-BE49-F238E27FC236}">
                  <a16:creationId xmlns:a16="http://schemas.microsoft.com/office/drawing/2014/main" id="{BF1B08F8-D28E-4A2C-B740-6994E1AB23E3}"/>
                </a:ext>
              </a:extLst>
            </p:cNvPr>
            <p:cNvGrpSpPr/>
            <p:nvPr/>
          </p:nvGrpSpPr>
          <p:grpSpPr>
            <a:xfrm>
              <a:off x="6717310" y="678713"/>
              <a:ext cx="508049" cy="2019278"/>
              <a:chOff x="6717310" y="678713"/>
              <a:chExt cx="508049" cy="201927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D588EB02-B1E9-495A-B8F0-D0F45DA0FA80}"/>
                  </a:ext>
                </a:extLst>
              </p:cNvPr>
              <p:cNvSpPr/>
              <p:nvPr/>
            </p:nvSpPr>
            <p:spPr>
              <a:xfrm flipH="1">
                <a:off x="6717310" y="796030"/>
                <a:ext cx="508049" cy="19019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373"/>
                  <a:gd name="f8" fmla="val 34"/>
                  <a:gd name="f9" fmla="val 45"/>
                  <a:gd name="f10" fmla="val 55"/>
                  <a:gd name="f11" fmla="val 65"/>
                  <a:gd name="f12" fmla="val 2"/>
                  <a:gd name="f13" fmla="val 66"/>
                  <a:gd name="f14" fmla="val 4"/>
                  <a:gd name="f15" fmla="val 6"/>
                  <a:gd name="f16" fmla="val 67"/>
                  <a:gd name="f17" fmla="val 26"/>
                  <a:gd name="f18" fmla="val 68"/>
                  <a:gd name="f19" fmla="val 47"/>
                  <a:gd name="f20" fmla="val 69"/>
                  <a:gd name="f21" fmla="val 80"/>
                  <a:gd name="f22" fmla="val 92"/>
                  <a:gd name="f23" fmla="val 83"/>
                  <a:gd name="f24" fmla="val 101"/>
                  <a:gd name="f25" fmla="val 96"/>
                  <a:gd name="f26" fmla="val 108"/>
                  <a:gd name="f27" fmla="val 123"/>
                  <a:gd name="f28" fmla="val 139"/>
                  <a:gd name="f29" fmla="val 168"/>
                  <a:gd name="f30" fmla="val 98"/>
                  <a:gd name="f31" fmla="val 197"/>
                  <a:gd name="f32" fmla="val 226"/>
                  <a:gd name="f33" fmla="val 265"/>
                  <a:gd name="f34" fmla="val 305"/>
                  <a:gd name="f35" fmla="val 344"/>
                  <a:gd name="f36" fmla="val 366"/>
                  <a:gd name="f37" fmla="val 70"/>
                  <a:gd name="f38" fmla="val 56"/>
                  <a:gd name="f39" fmla="val 41"/>
                  <a:gd name="f40" fmla="val 27"/>
                  <a:gd name="f41" fmla="val 9"/>
                  <a:gd name="f42" fmla="val 1"/>
                  <a:gd name="f43" fmla="val 365"/>
                  <a:gd name="f44" fmla="val 347"/>
                  <a:gd name="f45" fmla="val 306"/>
                  <a:gd name="f46" fmla="val 224"/>
                  <a:gd name="f47" fmla="val 196"/>
                  <a:gd name="f48" fmla="val 167"/>
                  <a:gd name="f49" fmla="val 119"/>
                  <a:gd name="f50" fmla="val 8"/>
                  <a:gd name="f51" fmla="val 105"/>
                  <a:gd name="f52" fmla="val 24"/>
                  <a:gd name="f53" fmla="val 94"/>
                  <a:gd name="f54" fmla="val 28"/>
                  <a:gd name="f55" fmla="val 30"/>
                  <a:gd name="f56" fmla="val 87"/>
                  <a:gd name="f57" fmla="val 32"/>
                  <a:gd name="f58" fmla="val 60"/>
                  <a:gd name="f59" fmla="val 38"/>
                  <a:gd name="f60" fmla="val 33"/>
                  <a:gd name="f61" fmla="val 16"/>
                  <a:gd name="f62" fmla="val 11"/>
                  <a:gd name="f63" fmla="val 5"/>
                  <a:gd name="f64" fmla="val 14"/>
                  <a:gd name="f65" fmla="val 274"/>
                  <a:gd name="f66" fmla="val 36"/>
                  <a:gd name="f67" fmla="val 58"/>
                  <a:gd name="f68" fmla="val 86"/>
                  <a:gd name="f69" fmla="val 271"/>
                  <a:gd name="f70" fmla="val 266"/>
                  <a:gd name="f71" fmla="val 234"/>
                  <a:gd name="f72" fmla="val 202"/>
                  <a:gd name="f73" fmla="val 170"/>
                  <a:gd name="f74" fmla="val 166"/>
                  <a:gd name="f75" fmla="val 163"/>
                  <a:gd name="f76" fmla="val 158"/>
                  <a:gd name="f77" fmla="val 61"/>
                  <a:gd name="f78" fmla="val 235"/>
                  <a:gd name="f79" fmla="+- 0 0 -90"/>
                  <a:gd name="f80" fmla="*/ f3 1 99"/>
                  <a:gd name="f81" fmla="*/ f4 1 373"/>
                  <a:gd name="f82" fmla="val f5"/>
                  <a:gd name="f83" fmla="val f6"/>
                  <a:gd name="f84" fmla="val f7"/>
                  <a:gd name="f85" fmla="*/ f79 f0 1"/>
                  <a:gd name="f86" fmla="+- f84 0 f82"/>
                  <a:gd name="f87" fmla="+- f83 0 f82"/>
                  <a:gd name="f88" fmla="*/ f85 1 f2"/>
                  <a:gd name="f89" fmla="*/ f87 1 99"/>
                  <a:gd name="f90" fmla="*/ f86 1 373"/>
                  <a:gd name="f91" fmla="*/ 34 f87 1"/>
                  <a:gd name="f92" fmla="*/ 0 f86 1"/>
                  <a:gd name="f93" fmla="*/ 65 f87 1"/>
                  <a:gd name="f94" fmla="*/ 66 f87 1"/>
                  <a:gd name="f95" fmla="*/ 6 f86 1"/>
                  <a:gd name="f96" fmla="*/ 68 f87 1"/>
                  <a:gd name="f97" fmla="*/ 67 f86 1"/>
                  <a:gd name="f98" fmla="*/ 83 f87 1"/>
                  <a:gd name="f99" fmla="*/ 101 f86 1"/>
                  <a:gd name="f100" fmla="*/ 99 f87 1"/>
                  <a:gd name="f101" fmla="*/ 139 f86 1"/>
                  <a:gd name="f102" fmla="*/ 98 f87 1"/>
                  <a:gd name="f103" fmla="*/ 226 f86 1"/>
                  <a:gd name="f104" fmla="*/ 344 f86 1"/>
                  <a:gd name="f105" fmla="*/ 70 f87 1"/>
                  <a:gd name="f106" fmla="*/ 373 f86 1"/>
                  <a:gd name="f107" fmla="*/ 27 f87 1"/>
                  <a:gd name="f108" fmla="*/ 1 f87 1"/>
                  <a:gd name="f109" fmla="*/ 347 f86 1"/>
                  <a:gd name="f110" fmla="*/ 224 f86 1"/>
                  <a:gd name="f111" fmla="*/ 24 f87 1"/>
                  <a:gd name="f112" fmla="*/ 94 f86 1"/>
                  <a:gd name="f113" fmla="*/ 30 f87 1"/>
                  <a:gd name="f114" fmla="*/ 83 f86 1"/>
                  <a:gd name="f115" fmla="*/ 33 f87 1"/>
                  <a:gd name="f116" fmla="*/ 16 f86 1"/>
                  <a:gd name="f117" fmla="*/ 14 f87 1"/>
                  <a:gd name="f118" fmla="*/ 274 f86 1"/>
                  <a:gd name="f119" fmla="*/ 80 f87 1"/>
                  <a:gd name="f120" fmla="*/ 87 f87 1"/>
                  <a:gd name="f121" fmla="*/ 266 f86 1"/>
                  <a:gd name="f122" fmla="*/ 86 f87 1"/>
                  <a:gd name="f123" fmla="*/ 170 f86 1"/>
                  <a:gd name="f124" fmla="*/ 158 f86 1"/>
                  <a:gd name="f125" fmla="+- f88 0 f1"/>
                  <a:gd name="f126" fmla="*/ f91 1 99"/>
                  <a:gd name="f127" fmla="*/ f92 1 373"/>
                  <a:gd name="f128" fmla="*/ f93 1 99"/>
                  <a:gd name="f129" fmla="*/ f94 1 99"/>
                  <a:gd name="f130" fmla="*/ f95 1 373"/>
                  <a:gd name="f131" fmla="*/ f96 1 99"/>
                  <a:gd name="f132" fmla="*/ f97 1 373"/>
                  <a:gd name="f133" fmla="*/ f98 1 99"/>
                  <a:gd name="f134" fmla="*/ f99 1 373"/>
                  <a:gd name="f135" fmla="*/ f100 1 99"/>
                  <a:gd name="f136" fmla="*/ f101 1 373"/>
                  <a:gd name="f137" fmla="*/ f102 1 99"/>
                  <a:gd name="f138" fmla="*/ f103 1 373"/>
                  <a:gd name="f139" fmla="*/ f104 1 373"/>
                  <a:gd name="f140" fmla="*/ f105 1 99"/>
                  <a:gd name="f141" fmla="*/ f106 1 373"/>
                  <a:gd name="f142" fmla="*/ f107 1 99"/>
                  <a:gd name="f143" fmla="*/ f108 1 99"/>
                  <a:gd name="f144" fmla="*/ f109 1 373"/>
                  <a:gd name="f145" fmla="*/ f110 1 373"/>
                  <a:gd name="f146" fmla="*/ f111 1 99"/>
                  <a:gd name="f147" fmla="*/ f112 1 373"/>
                  <a:gd name="f148" fmla="*/ f113 1 99"/>
                  <a:gd name="f149" fmla="*/ f114 1 373"/>
                  <a:gd name="f150" fmla="*/ f115 1 99"/>
                  <a:gd name="f151" fmla="*/ f116 1 373"/>
                  <a:gd name="f152" fmla="*/ f117 1 99"/>
                  <a:gd name="f153" fmla="*/ f118 1 373"/>
                  <a:gd name="f154" fmla="*/ f119 1 99"/>
                  <a:gd name="f155" fmla="*/ f120 1 99"/>
                  <a:gd name="f156" fmla="*/ f121 1 373"/>
                  <a:gd name="f157" fmla="*/ f122 1 99"/>
                  <a:gd name="f158" fmla="*/ f123 1 373"/>
                  <a:gd name="f159" fmla="*/ f124 1 373"/>
                  <a:gd name="f160" fmla="*/ 0 1 f89"/>
                  <a:gd name="f161" fmla="*/ f83 1 f89"/>
                  <a:gd name="f162" fmla="*/ 0 1 f90"/>
                  <a:gd name="f163" fmla="*/ f84 1 f90"/>
                  <a:gd name="f164" fmla="*/ f126 1 f89"/>
                  <a:gd name="f165" fmla="*/ f127 1 f90"/>
                  <a:gd name="f166" fmla="*/ f128 1 f89"/>
                  <a:gd name="f167" fmla="*/ f129 1 f89"/>
                  <a:gd name="f168" fmla="*/ f130 1 f90"/>
                  <a:gd name="f169" fmla="*/ f131 1 f89"/>
                  <a:gd name="f170" fmla="*/ f132 1 f90"/>
                  <a:gd name="f171" fmla="*/ f133 1 f89"/>
                  <a:gd name="f172" fmla="*/ f134 1 f90"/>
                  <a:gd name="f173" fmla="*/ f135 1 f89"/>
                  <a:gd name="f174" fmla="*/ f136 1 f90"/>
                  <a:gd name="f175" fmla="*/ f137 1 f89"/>
                  <a:gd name="f176" fmla="*/ f138 1 f90"/>
                  <a:gd name="f177" fmla="*/ f139 1 f90"/>
                  <a:gd name="f178" fmla="*/ f140 1 f89"/>
                  <a:gd name="f179" fmla="*/ f141 1 f90"/>
                  <a:gd name="f180" fmla="*/ f142 1 f89"/>
                  <a:gd name="f181" fmla="*/ f143 1 f89"/>
                  <a:gd name="f182" fmla="*/ f144 1 f90"/>
                  <a:gd name="f183" fmla="*/ f145 1 f90"/>
                  <a:gd name="f184" fmla="*/ f146 1 f89"/>
                  <a:gd name="f185" fmla="*/ f147 1 f90"/>
                  <a:gd name="f186" fmla="*/ f148 1 f89"/>
                  <a:gd name="f187" fmla="*/ f149 1 f90"/>
                  <a:gd name="f188" fmla="*/ f150 1 f89"/>
                  <a:gd name="f189" fmla="*/ f151 1 f90"/>
                  <a:gd name="f190" fmla="*/ f152 1 f89"/>
                  <a:gd name="f191" fmla="*/ f153 1 f90"/>
                  <a:gd name="f192" fmla="*/ f154 1 f89"/>
                  <a:gd name="f193" fmla="*/ f155 1 f89"/>
                  <a:gd name="f194" fmla="*/ f156 1 f90"/>
                  <a:gd name="f195" fmla="*/ f157 1 f89"/>
                  <a:gd name="f196" fmla="*/ f158 1 f90"/>
                  <a:gd name="f197" fmla="*/ f159 1 f90"/>
                  <a:gd name="f198" fmla="*/ f160 f80 1"/>
                  <a:gd name="f199" fmla="*/ f161 f80 1"/>
                  <a:gd name="f200" fmla="*/ f163 f81 1"/>
                  <a:gd name="f201" fmla="*/ f162 f81 1"/>
                  <a:gd name="f202" fmla="*/ f164 f80 1"/>
                  <a:gd name="f203" fmla="*/ f165 f81 1"/>
                  <a:gd name="f204" fmla="*/ f166 f80 1"/>
                  <a:gd name="f205" fmla="*/ f167 f80 1"/>
                  <a:gd name="f206" fmla="*/ f168 f81 1"/>
                  <a:gd name="f207" fmla="*/ f169 f80 1"/>
                  <a:gd name="f208" fmla="*/ f170 f81 1"/>
                  <a:gd name="f209" fmla="*/ f171 f80 1"/>
                  <a:gd name="f210" fmla="*/ f172 f81 1"/>
                  <a:gd name="f211" fmla="*/ f173 f80 1"/>
                  <a:gd name="f212" fmla="*/ f174 f81 1"/>
                  <a:gd name="f213" fmla="*/ f175 f80 1"/>
                  <a:gd name="f214" fmla="*/ f176 f81 1"/>
                  <a:gd name="f215" fmla="*/ f177 f81 1"/>
                  <a:gd name="f216" fmla="*/ f178 f80 1"/>
                  <a:gd name="f217" fmla="*/ f179 f81 1"/>
                  <a:gd name="f218" fmla="*/ f180 f80 1"/>
                  <a:gd name="f219" fmla="*/ f181 f80 1"/>
                  <a:gd name="f220" fmla="*/ f182 f81 1"/>
                  <a:gd name="f221" fmla="*/ f183 f81 1"/>
                  <a:gd name="f222" fmla="*/ f184 f80 1"/>
                  <a:gd name="f223" fmla="*/ f185 f81 1"/>
                  <a:gd name="f224" fmla="*/ f186 f80 1"/>
                  <a:gd name="f225" fmla="*/ f187 f81 1"/>
                  <a:gd name="f226" fmla="*/ f188 f80 1"/>
                  <a:gd name="f227" fmla="*/ f189 f81 1"/>
                  <a:gd name="f228" fmla="*/ f190 f80 1"/>
                  <a:gd name="f229" fmla="*/ f191 f81 1"/>
                  <a:gd name="f230" fmla="*/ f192 f80 1"/>
                  <a:gd name="f231" fmla="*/ f193 f80 1"/>
                  <a:gd name="f232" fmla="*/ f194 f81 1"/>
                  <a:gd name="f233" fmla="*/ f195 f80 1"/>
                  <a:gd name="f234" fmla="*/ f196 f81 1"/>
                  <a:gd name="f235" fmla="*/ f197 f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5">
                    <a:pos x="f202" y="f203"/>
                  </a:cxn>
                  <a:cxn ang="f125">
                    <a:pos x="f204" y="f203"/>
                  </a:cxn>
                  <a:cxn ang="f125">
                    <a:pos x="f205" y="f206"/>
                  </a:cxn>
                  <a:cxn ang="f125">
                    <a:pos x="f207" y="f208"/>
                  </a:cxn>
                  <a:cxn ang="f125">
                    <a:pos x="f209" y="f210"/>
                  </a:cxn>
                  <a:cxn ang="f125">
                    <a:pos x="f211" y="f212"/>
                  </a:cxn>
                  <a:cxn ang="f125">
                    <a:pos x="f213" y="f214"/>
                  </a:cxn>
                  <a:cxn ang="f125">
                    <a:pos x="f211" y="f215"/>
                  </a:cxn>
                  <a:cxn ang="f125">
                    <a:pos x="f216" y="f217"/>
                  </a:cxn>
                  <a:cxn ang="f125">
                    <a:pos x="f218" y="f217"/>
                  </a:cxn>
                  <a:cxn ang="f125">
                    <a:pos x="f219" y="f220"/>
                  </a:cxn>
                  <a:cxn ang="f125">
                    <a:pos x="f219" y="f221"/>
                  </a:cxn>
                  <a:cxn ang="f125">
                    <a:pos x="f219" y="f212"/>
                  </a:cxn>
                  <a:cxn ang="f125">
                    <a:pos x="f222" y="f223"/>
                  </a:cxn>
                  <a:cxn ang="f125">
                    <a:pos x="f224" y="f225"/>
                  </a:cxn>
                  <a:cxn ang="f125">
                    <a:pos x="f226" y="f227"/>
                  </a:cxn>
                  <a:cxn ang="f125">
                    <a:pos x="f202" y="f203"/>
                  </a:cxn>
                  <a:cxn ang="f125">
                    <a:pos x="f228" y="f229"/>
                  </a:cxn>
                  <a:cxn ang="f125">
                    <a:pos x="f230" y="f229"/>
                  </a:cxn>
                  <a:cxn ang="f125">
                    <a:pos x="f231" y="f232"/>
                  </a:cxn>
                  <a:cxn ang="f125">
                    <a:pos x="f233" y="f234"/>
                  </a:cxn>
                  <a:cxn ang="f125">
                    <a:pos x="f233" y="f235"/>
                  </a:cxn>
                  <a:cxn ang="f125">
                    <a:pos x="f228" y="f235"/>
                  </a:cxn>
                  <a:cxn ang="f125">
                    <a:pos x="f228" y="f229"/>
                  </a:cxn>
                </a:cxnLst>
                <a:rect l="f198" t="f201" r="f199" b="f200"/>
                <a:pathLst>
                  <a:path w="99" h="373">
                    <a:moveTo>
                      <a:pt x="f8" y="f5"/>
                    </a:moveTo>
                    <a:cubicBezTo>
                      <a:pt x="f9" y="f5"/>
                      <a:pt x="f10" y="f5"/>
                      <a:pt x="f11" y="f5"/>
                    </a:cubicBezTo>
                    <a:cubicBezTo>
                      <a:pt x="f11" y="f12"/>
                      <a:pt x="f13" y="f14"/>
                      <a:pt x="f13" y="f15"/>
                    </a:cubicBezTo>
                    <a:cubicBezTo>
                      <a:pt x="f16" y="f17"/>
                      <a:pt x="f18" y="f19"/>
                      <a:pt x="f18" y="f16"/>
                    </a:cubicBezTo>
                    <a:cubicBezTo>
                      <a:pt x="f20" y="f21"/>
                      <a:pt x="f18" y="f22"/>
                      <a:pt x="f23" y="f24"/>
                    </a:cubicBezTo>
                    <a:cubicBezTo>
                      <a:pt x="f25" y="f26"/>
                      <a:pt x="f6" y="f27"/>
                      <a:pt x="f6" y="f28"/>
                    </a:cubicBezTo>
                    <a:cubicBezTo>
                      <a:pt x="f6" y="f29"/>
                      <a:pt x="f30" y="f31"/>
                      <a:pt x="f30" y="f32"/>
                    </a:cubicBezTo>
                    <a:cubicBezTo>
                      <a:pt x="f30" y="f33"/>
                      <a:pt x="f6" y="f34"/>
                      <a:pt x="f6" y="f35"/>
                    </a:cubicBezTo>
                    <a:cubicBezTo>
                      <a:pt x="f6" y="f36"/>
                      <a:pt x="f22" y="f7"/>
                      <a:pt x="f37" y="f7"/>
                    </a:cubicBezTo>
                    <a:cubicBezTo>
                      <a:pt x="f38" y="f7"/>
                      <a:pt x="f39" y="f7"/>
                      <a:pt x="f40" y="f7"/>
                    </a:cubicBezTo>
                    <a:cubicBezTo>
                      <a:pt x="f41" y="f7"/>
                      <a:pt x="f42" y="f43"/>
                      <a:pt x="f42" y="f44"/>
                    </a:cubicBezTo>
                    <a:cubicBezTo>
                      <a:pt x="f42" y="f45"/>
                      <a:pt x="f42" y="f33"/>
                      <a:pt x="f42" y="f46"/>
                    </a:cubicBezTo>
                    <a:cubicBezTo>
                      <a:pt x="f42" y="f47"/>
                      <a:pt x="f42" y="f48"/>
                      <a:pt x="f42" y="f28"/>
                    </a:cubicBezTo>
                    <a:cubicBezTo>
                      <a:pt x="f5" y="f49"/>
                      <a:pt x="f50" y="f51"/>
                      <a:pt x="f52" y="f53"/>
                    </a:cubicBezTo>
                    <a:cubicBezTo>
                      <a:pt x="f54" y="f22"/>
                      <a:pt x="f55" y="f56"/>
                      <a:pt x="f55" y="f23"/>
                    </a:cubicBezTo>
                    <a:cubicBezTo>
                      <a:pt x="f57" y="f58"/>
                      <a:pt x="f57" y="f59"/>
                      <a:pt x="f60" y="f61"/>
                    </a:cubicBezTo>
                    <a:cubicBezTo>
                      <a:pt x="f60" y="f62"/>
                      <a:pt x="f8" y="f63"/>
                      <a:pt x="f8" y="f5"/>
                    </a:cubicBezTo>
                    <a:close/>
                    <a:moveTo>
                      <a:pt x="f64" y="f65"/>
                    </a:moveTo>
                    <a:cubicBezTo>
                      <a:pt x="f66" y="f65"/>
                      <a:pt x="f67" y="f65"/>
                      <a:pt x="f21" y="f65"/>
                    </a:cubicBezTo>
                    <a:cubicBezTo>
                      <a:pt x="f68" y="f65"/>
                      <a:pt x="f56" y="f69"/>
                      <a:pt x="f56" y="f70"/>
                    </a:cubicBezTo>
                    <a:cubicBezTo>
                      <a:pt x="f56" y="f71"/>
                      <a:pt x="f68" y="f72"/>
                      <a:pt x="f68" y="f73"/>
                    </a:cubicBezTo>
                    <a:cubicBezTo>
                      <a:pt x="f68" y="f74"/>
                      <a:pt x="f68" y="f75"/>
                      <a:pt x="f68" y="f76"/>
                    </a:cubicBezTo>
                    <a:cubicBezTo>
                      <a:pt x="f77" y="f76"/>
                      <a:pt x="f59" y="f76"/>
                      <a:pt x="f64" y="f76"/>
                    </a:cubicBezTo>
                    <a:cubicBezTo>
                      <a:pt x="f64" y="f31"/>
                      <a:pt x="f64" y="f78"/>
                      <a:pt x="f64" y="f65"/>
                    </a:cubicBezTo>
                    <a:close/>
                  </a:path>
                </a:pathLst>
              </a:custGeom>
              <a:solidFill>
                <a:srgbClr val="69534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B786DCB-EF46-43B7-8C64-4315D57580CF}"/>
                  </a:ext>
                </a:extLst>
              </p:cNvPr>
              <p:cNvSpPr/>
              <p:nvPr/>
            </p:nvSpPr>
            <p:spPr>
              <a:xfrm flipH="1">
                <a:off x="6876187" y="678713"/>
                <a:ext cx="179204" cy="9144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"/>
                  <a:gd name="f7" fmla="val 18"/>
                  <a:gd name="f8" fmla="val 22"/>
                  <a:gd name="f9" fmla="val 12"/>
                  <a:gd name="f10" fmla="val 2"/>
                  <a:gd name="f11" fmla="val 3"/>
                  <a:gd name="f12" fmla="val 4"/>
                  <a:gd name="f13" fmla="val 20"/>
                  <a:gd name="f14" fmla="val 28"/>
                  <a:gd name="f15" fmla="val 31"/>
                  <a:gd name="f16" fmla="val 32"/>
                  <a:gd name="f17" fmla="val 11"/>
                  <a:gd name="f18" fmla="+- 0 0 -90"/>
                  <a:gd name="f19" fmla="*/ f3 1 35"/>
                  <a:gd name="f20" fmla="*/ f4 1 18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35"/>
                  <a:gd name="f29" fmla="*/ f25 1 18"/>
                  <a:gd name="f30" fmla="*/ 35 f26 1"/>
                  <a:gd name="f31" fmla="*/ 18 f25 1"/>
                  <a:gd name="f32" fmla="*/ 0 f26 1"/>
                  <a:gd name="f33" fmla="*/ 4 f26 1"/>
                  <a:gd name="f34" fmla="*/ 3 f25 1"/>
                  <a:gd name="f35" fmla="*/ 28 f26 1"/>
                  <a:gd name="f36" fmla="*/ 2 f25 1"/>
                  <a:gd name="f37" fmla="+- f27 0 f1"/>
                  <a:gd name="f38" fmla="*/ f30 1 35"/>
                  <a:gd name="f39" fmla="*/ f31 1 18"/>
                  <a:gd name="f40" fmla="*/ f32 1 35"/>
                  <a:gd name="f41" fmla="*/ f33 1 35"/>
                  <a:gd name="f42" fmla="*/ f34 1 18"/>
                  <a:gd name="f43" fmla="*/ f35 1 35"/>
                  <a:gd name="f44" fmla="*/ f36 1 18"/>
                  <a:gd name="f45" fmla="*/ 0 1 f28"/>
                  <a:gd name="f46" fmla="*/ f22 1 f28"/>
                  <a:gd name="f47" fmla="*/ 0 1 f29"/>
                  <a:gd name="f48" fmla="*/ f23 1 f29"/>
                  <a:gd name="f49" fmla="*/ f38 1 f28"/>
                  <a:gd name="f50" fmla="*/ f39 1 f29"/>
                  <a:gd name="f51" fmla="*/ f40 1 f28"/>
                  <a:gd name="f52" fmla="*/ f41 1 f28"/>
                  <a:gd name="f53" fmla="*/ f42 1 f29"/>
                  <a:gd name="f54" fmla="*/ f43 1 f28"/>
                  <a:gd name="f55" fmla="*/ f44 1 f29"/>
                  <a:gd name="f56" fmla="*/ f45 f19 1"/>
                  <a:gd name="f57" fmla="*/ f46 f19 1"/>
                  <a:gd name="f58" fmla="*/ f48 f20 1"/>
                  <a:gd name="f59" fmla="*/ f47 f20 1"/>
                  <a:gd name="f60" fmla="*/ f49 f19 1"/>
                  <a:gd name="f61" fmla="*/ f50 f20 1"/>
                  <a:gd name="f62" fmla="*/ f51 f19 1"/>
                  <a:gd name="f63" fmla="*/ f52 f19 1"/>
                  <a:gd name="f64" fmla="*/ f53 f20 1"/>
                  <a:gd name="f65" fmla="*/ f54 f19 1"/>
                  <a:gd name="f66" fmla="*/ f55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60" y="f61"/>
                  </a:cxn>
                  <a:cxn ang="f37">
                    <a:pos x="f62" y="f61"/>
                  </a:cxn>
                  <a:cxn ang="f37">
                    <a:pos x="f63" y="f64"/>
                  </a:cxn>
                  <a:cxn ang="f37">
                    <a:pos x="f65" y="f66"/>
                  </a:cxn>
                  <a:cxn ang="f37">
                    <a:pos x="f60" y="f61"/>
                  </a:cxn>
                </a:cxnLst>
                <a:rect l="f56" t="f59" r="f57" b="f58"/>
                <a:pathLst>
                  <a:path w="35" h="18">
                    <a:moveTo>
                      <a:pt x="f6" y="f7"/>
                    </a:moveTo>
                    <a:cubicBezTo>
                      <a:pt x="f8" y="f7"/>
                      <a:pt x="f9" y="f7"/>
                      <a:pt x="f5" y="f7"/>
                    </a:cubicBezTo>
                    <a:cubicBezTo>
                      <a:pt x="f10" y="f9"/>
                      <a:pt x="f10" y="f11"/>
                      <a:pt x="f12" y="f11"/>
                    </a:cubicBezTo>
                    <a:cubicBezTo>
                      <a:pt x="f9" y="f5"/>
                      <a:pt x="f13" y="f5"/>
                      <a:pt x="f14" y="f10"/>
                    </a:cubicBezTo>
                    <a:cubicBezTo>
                      <a:pt x="f15" y="f11"/>
                      <a:pt x="f16" y="f17"/>
                      <a:pt x="f6" y="f7"/>
                    </a:cubicBezTo>
                    <a:close/>
                  </a:path>
                </a:pathLst>
              </a:custGeom>
              <a:solidFill>
                <a:srgbClr val="69534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3" name="Gráfico 5">
            <a:extLst>
              <a:ext uri="{FF2B5EF4-FFF2-40B4-BE49-F238E27FC236}">
                <a16:creationId xmlns:a16="http://schemas.microsoft.com/office/drawing/2014/main" id="{768E653A-D7C8-41FD-9869-08D59DC2BE47}"/>
              </a:ext>
            </a:extLst>
          </p:cNvPr>
          <p:cNvSpPr/>
          <p:nvPr/>
        </p:nvSpPr>
        <p:spPr>
          <a:xfrm rot="2780312">
            <a:off x="3534148" y="1122606"/>
            <a:ext cx="715271" cy="15578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5275"/>
              <a:gd name="f7" fmla="val 1557808"/>
              <a:gd name="f8" fmla="val 715276"/>
              <a:gd name="f9" fmla="val 43"/>
              <a:gd name="f10" fmla="val 713191"/>
              <a:gd name="f11" fmla="val 2650"/>
              <a:gd name="f12" fmla="val 711584"/>
              <a:gd name="f13" fmla="val 5864"/>
              <a:gd name="f14" fmla="val 709021"/>
              <a:gd name="f15" fmla="val 7775"/>
              <a:gd name="f16" fmla="val 645737"/>
              <a:gd name="f17" fmla="val 54771"/>
              <a:gd name="f18" fmla="val 610468"/>
              <a:gd name="f19" fmla="val 119880"/>
              <a:gd name="f20" fmla="val 590966"/>
              <a:gd name="f21" fmla="val 194153"/>
              <a:gd name="f22" fmla="val 584971"/>
              <a:gd name="f23" fmla="val 217000"/>
              <a:gd name="f24" fmla="val 574982"/>
              <a:gd name="f25" fmla="val 232333"/>
              <a:gd name="f26" fmla="val 554176"/>
              <a:gd name="f27" fmla="val 244494"/>
              <a:gd name="f28" fmla="val 511697"/>
              <a:gd name="f29" fmla="val 269382"/>
              <a:gd name="f30" fmla="val 477036"/>
              <a:gd name="f31" fmla="val 304217"/>
              <a:gd name="f32" fmla="val 444417"/>
              <a:gd name="f33" fmla="val 340876"/>
              <a:gd name="f34" fmla="val 442940"/>
              <a:gd name="f35" fmla="val 342527"/>
              <a:gd name="f36" fmla="val 442505"/>
              <a:gd name="f37" fmla="val 345089"/>
              <a:gd name="f38" fmla="val 441246"/>
              <a:gd name="f39" fmla="val 347956"/>
              <a:gd name="f40" fmla="val 450845"/>
              <a:gd name="f41" fmla="val 348564"/>
              <a:gd name="f42" fmla="val 455058"/>
              <a:gd name="f43" fmla="val 341397"/>
              <a:gd name="f44" fmla="val 460748"/>
              <a:gd name="f45" fmla="val 337141"/>
              <a:gd name="f46" fmla="val 488503"/>
              <a:gd name="f47" fmla="val 316292"/>
              <a:gd name="f48" fmla="val 517734"/>
              <a:gd name="f49" fmla="val 297962"/>
              <a:gd name="f50" fmla="val 550354"/>
              <a:gd name="f51" fmla="val 285714"/>
              <a:gd name="f52" fmla="val 569682"/>
              <a:gd name="f53" fmla="val 278460"/>
              <a:gd name="f54" fmla="val 572332"/>
              <a:gd name="f55" fmla="val 280675"/>
              <a:gd name="f56" fmla="val 570899"/>
              <a:gd name="f57" fmla="val 301264"/>
              <a:gd name="f58" fmla="val 569596"/>
              <a:gd name="f59" fmla="val 319767"/>
              <a:gd name="f60" fmla="val 567858"/>
              <a:gd name="f61" fmla="val 338227"/>
              <a:gd name="f62" fmla="val 566946"/>
              <a:gd name="f63" fmla="val 356730"/>
              <a:gd name="f64" fmla="val 566208"/>
              <a:gd name="f65" fmla="val 372323"/>
              <a:gd name="f66" fmla="val 558780"/>
              <a:gd name="f67" fmla="val 382704"/>
              <a:gd name="f68" fmla="val 546445"/>
              <a:gd name="f69" fmla="val 392172"/>
              <a:gd name="f70" fmla="val 487287"/>
              <a:gd name="f71" fmla="val 437562"/>
              <a:gd name="f72" fmla="val 437119"/>
              <a:gd name="f73" fmla="val 492159"/>
              <a:gd name="f74" fmla="val 389211"/>
              <a:gd name="f75" fmla="val 548972"/>
              <a:gd name="f76" fmla="val 386561"/>
              <a:gd name="f77" fmla="val 552143"/>
              <a:gd name="f78" fmla="val 384477"/>
              <a:gd name="f79" fmla="val 555791"/>
              <a:gd name="f80" fmla="val 380263"/>
              <a:gd name="f81" fmla="val 561829"/>
              <a:gd name="f82" fmla="val 389949"/>
              <a:gd name="f83" fmla="val 560569"/>
              <a:gd name="f84" fmla="val 393554"/>
              <a:gd name="f85" fmla="val 554923"/>
              <a:gd name="f86" fmla="val 398028"/>
              <a:gd name="f87" fmla="val 551144"/>
              <a:gd name="f88" fmla="val 441810"/>
              <a:gd name="f89" fmla="val 513877"/>
              <a:gd name="f90" fmla="val 488677"/>
              <a:gd name="f91" fmla="val 481083"/>
              <a:gd name="f92" fmla="val 539018"/>
              <a:gd name="f93" fmla="val 453242"/>
              <a:gd name="f94" fmla="val 559084"/>
              <a:gd name="f95" fmla="val 442166"/>
              <a:gd name="f96" fmla="val 560865"/>
              <a:gd name="f97" fmla="val 443339"/>
              <a:gd name="f98" fmla="val 560127"/>
              <a:gd name="f99" fmla="val 466924"/>
              <a:gd name="f100" fmla="val 558476"/>
              <a:gd name="f101" fmla="val 519306"/>
              <a:gd name="f102" fmla="val 550528"/>
              <a:gd name="f103" fmla="val 570820"/>
              <a:gd name="f104" fmla="val 538236"/>
              <a:gd name="f105" fmla="val 621769"/>
              <a:gd name="f106" fmla="val 534066"/>
              <a:gd name="f107" fmla="val 639186"/>
              <a:gd name="f108" fmla="val 526074"/>
              <a:gd name="f109" fmla="val 651912"/>
              <a:gd name="f110" fmla="val 510481"/>
              <a:gd name="f111" fmla="val 661555"/>
              <a:gd name="f112" fmla="val 431169"/>
              <a:gd name="f113" fmla="val 710767"/>
              <a:gd name="f114" fmla="val 370404"/>
              <a:gd name="f115" fmla="val 779567"/>
              <a:gd name="f116" fmla="val 312592"/>
              <a:gd name="f117" fmla="val 851321"/>
              <a:gd name="f118" fmla="val 308379"/>
              <a:gd name="f119" fmla="val 856534"/>
              <a:gd name="f120" fmla="val 304774"/>
              <a:gd name="f121" fmla="val 862310"/>
              <a:gd name="f122" fmla="val 301125"/>
              <a:gd name="f123" fmla="val 867957"/>
              <a:gd name="f124" fmla="val 300343"/>
              <a:gd name="f125" fmla="val 869130"/>
              <a:gd name="f126" fmla="val 300561"/>
              <a:gd name="f127" fmla="val 870910"/>
              <a:gd name="f128" fmla="val 299431"/>
              <a:gd name="f129" fmla="val 877382"/>
              <a:gd name="f130" fmla="val 330444"/>
              <a:gd name="f131" fmla="val 845110"/>
              <a:gd name="f132" fmla="val 356200"/>
              <a:gd name="f133" fmla="val 813055"/>
              <a:gd name="f134" fmla="val 390557"/>
              <a:gd name="f135" fmla="val 790165"/>
              <a:gd name="f136" fmla="val 424697"/>
              <a:gd name="f137" fmla="val 767405"/>
              <a:gd name="f138" fmla="val 459836"/>
              <a:gd name="f139" fmla="val 746426"/>
              <a:gd name="f140" fmla="val 495018"/>
              <a:gd name="f141" fmla="val 725578"/>
              <a:gd name="f142" fmla="val 502619"/>
              <a:gd name="f143" fmla="val 736002"/>
              <a:gd name="f144" fmla="val 496234"/>
              <a:gd name="f145" fmla="val 742430"/>
              <a:gd name="f146" fmla="val 493454"/>
              <a:gd name="f147" fmla="val 748859"/>
              <a:gd name="f148" fmla="val 454884"/>
              <a:gd name="f149" fmla="val 837639"/>
              <a:gd name="f150" fmla="val 401894"/>
              <a:gd name="f151" fmla="val 917516"/>
              <a:gd name="f152" fmla="val 341650"/>
              <a:gd name="f153" fmla="val 992832"/>
              <a:gd name="f154" fmla="val 297868"/>
              <a:gd name="f155" fmla="val 1047560"/>
              <a:gd name="f156" fmla="val 249568"/>
              <a:gd name="f157" fmla="val 1098118"/>
              <a:gd name="f158" fmla="val 199227"/>
              <a:gd name="f159" fmla="val 1146765"/>
              <a:gd name="f160" fmla="val 198011"/>
              <a:gd name="f161" fmla="val 1147937"/>
              <a:gd name="f162" fmla="val 196838"/>
              <a:gd name="f163" fmla="val 1149154"/>
              <a:gd name="f164" fmla="val 195579"/>
              <a:gd name="f165" fmla="val 1150239"/>
              <a:gd name="f166" fmla="val 191192"/>
              <a:gd name="f167" fmla="val 1154018"/>
              <a:gd name="f168" fmla="val 187065"/>
              <a:gd name="f169" fmla="val 1160533"/>
              <a:gd name="f170" fmla="val 180854"/>
              <a:gd name="f171" fmla="val 1158101"/>
              <a:gd name="f172" fmla="val 173470"/>
              <a:gd name="f173" fmla="val 1155234"/>
              <a:gd name="f174" fmla="val 174426"/>
              <a:gd name="f175" fmla="val 1146938"/>
              <a:gd name="f176" fmla="val 174296"/>
              <a:gd name="f177" fmla="val 1140336"/>
              <a:gd name="f178" fmla="val 174035"/>
              <a:gd name="f179" fmla="val 1128566"/>
              <a:gd name="f180" fmla="val 173731"/>
              <a:gd name="f181" fmla="val 1116708"/>
              <a:gd name="f182" fmla="val 1104937"/>
              <a:gd name="f183" fmla="val 179030"/>
              <a:gd name="f184" fmla="val 1030968"/>
              <a:gd name="f185" fmla="val 182592"/>
              <a:gd name="f186" fmla="val 956998"/>
              <a:gd name="f187" fmla="val 192147"/>
              <a:gd name="f188" fmla="val 883376"/>
              <a:gd name="f189" fmla="val 207045"/>
              <a:gd name="f190" fmla="val 768665"/>
              <a:gd name="f191" fmla="val 230109"/>
              <a:gd name="f192" fmla="val 655778"/>
              <a:gd name="f193" fmla="val 262555"/>
              <a:gd name="f194" fmla="val 544759"/>
              <a:gd name="f195" fmla="val 264857"/>
              <a:gd name="f196" fmla="val 536897"/>
              <a:gd name="f197" fmla="val 269374"/>
              <a:gd name="f198" fmla="val 529296"/>
              <a:gd name="f199" fmla="val 267767"/>
              <a:gd name="f200" fmla="val 518959"/>
              <a:gd name="f201" fmla="val 261513"/>
              <a:gd name="f202" fmla="val 522390"/>
              <a:gd name="f203" fmla="val 261078"/>
              <a:gd name="f204" fmla="val 528471"/>
              <a:gd name="f205" fmla="val 259167"/>
              <a:gd name="f206" fmla="val 533205"/>
              <a:gd name="f207" fmla="val 211563"/>
              <a:gd name="f208" fmla="val 651478"/>
              <a:gd name="f209" fmla="val 171472"/>
              <a:gd name="f210" fmla="val 772096"/>
              <a:gd name="f211" fmla="val 148756"/>
              <a:gd name="f212" fmla="val 897840"/>
              <a:gd name="f213" fmla="val 131035"/>
              <a:gd name="f214" fmla="val 996089"/>
              <a:gd name="f215" fmla="val 124693"/>
              <a:gd name="f216" fmla="val 1094904"/>
              <a:gd name="f217" fmla="val 133119"/>
              <a:gd name="f218" fmla="val 1194673"/>
              <a:gd name="f219" fmla="val 137029"/>
              <a:gd name="f220" fmla="val 1240931"/>
              <a:gd name="f221" fmla="val 143457"/>
              <a:gd name="f222" fmla="val 1286668"/>
              <a:gd name="f223" fmla="val 150928"/>
              <a:gd name="f224" fmla="val 1332405"/>
              <a:gd name="f225" fmla="val 155011"/>
              <a:gd name="f226" fmla="val 1357293"/>
              <a:gd name="f227" fmla="val 156661"/>
              <a:gd name="f228" fmla="val 1382572"/>
              <a:gd name="f229" fmla="val 159397"/>
              <a:gd name="f230" fmla="val 1407634"/>
              <a:gd name="f231" fmla="val 160353"/>
              <a:gd name="f232" fmla="val 1416321"/>
              <a:gd name="f233" fmla="val 158572"/>
              <a:gd name="f234" fmla="val 1424487"/>
              <a:gd name="f235" fmla="val 154098"/>
              <a:gd name="f236" fmla="val 1431914"/>
              <a:gd name="f237" fmla="val 129688"/>
              <a:gd name="f238" fmla="val 1472308"/>
              <a:gd name="f239" fmla="val 105191"/>
              <a:gd name="f240" fmla="val 1512616"/>
              <a:gd name="f241" fmla="val 80650"/>
              <a:gd name="f242" fmla="val 1552923"/>
              <a:gd name="f243" fmla="val 78869"/>
              <a:gd name="f244" fmla="val 1555833"/>
              <a:gd name="f245" fmla="val 76437"/>
              <a:gd name="f246" fmla="val 1558049"/>
              <a:gd name="f247" fmla="val 71789"/>
              <a:gd name="f248" fmla="val 1557788"/>
              <a:gd name="f249" fmla="val 64710"/>
              <a:gd name="f250" fmla="val 1552749"/>
              <a:gd name="f251" fmla="val 67142"/>
              <a:gd name="f252" fmla="val 1544584"/>
              <a:gd name="f253" fmla="val 66968"/>
              <a:gd name="f254" fmla="val 1537504"/>
              <a:gd name="f255" fmla="val 65882"/>
              <a:gd name="f256" fmla="val 1489422"/>
              <a:gd name="f257" fmla="val 71008"/>
              <a:gd name="f258" fmla="val 1441556"/>
              <a:gd name="f259" fmla="val 74178"/>
              <a:gd name="f260" fmla="val 1393691"/>
              <a:gd name="f261" fmla="val 80346"/>
              <a:gd name="f262" fmla="val 1301349"/>
              <a:gd name="f263" fmla="val 77610"/>
              <a:gd name="f264" fmla="val 1211048"/>
              <a:gd name="f265" fmla="val 44078"/>
              <a:gd name="f266" fmla="val 1122398"/>
              <a:gd name="f267" fmla="val 14977"/>
              <a:gd name="f268" fmla="val 1045866"/>
              <a:gd name="f269" fmla="val 1990"/>
              <a:gd name="f270" fmla="val 964990"/>
              <a:gd name="f271" fmla="val 296"/>
              <a:gd name="f272" fmla="val 882464"/>
              <a:gd name="f273" fmla="val -1268"/>
              <a:gd name="f274" fmla="val 805454"/>
              <a:gd name="f275" fmla="val 3032"/>
              <a:gd name="f276" fmla="val 729183"/>
              <a:gd name="f277" fmla="val 21275"/>
              <a:gd name="f278" fmla="val 654128"/>
              <a:gd name="f279" fmla="val 23577"/>
              <a:gd name="f280" fmla="val 644746"/>
              <a:gd name="f281" fmla="val 23881"/>
              <a:gd name="f282" fmla="val 634321"/>
              <a:gd name="f283" fmla="val 34740"/>
              <a:gd name="f284" fmla="val 623159"/>
              <a:gd name="f285" fmla="val 45729"/>
              <a:gd name="f286" fmla="val 657863"/>
              <a:gd name="f287" fmla="val 47944"/>
              <a:gd name="f288" fmla="val 691134"/>
              <a:gd name="f289" fmla="val 55545"/>
              <a:gd name="f290" fmla="val 723102"/>
              <a:gd name="f291" fmla="val 63146"/>
              <a:gd name="f292" fmla="val 754940"/>
              <a:gd name="f293" fmla="val 70617"/>
              <a:gd name="f294" fmla="val 786821"/>
              <a:gd name="f295" fmla="val 81302"/>
              <a:gd name="f296" fmla="val 818181"/>
              <a:gd name="f297" fmla="val 79391"/>
              <a:gd name="f298" fmla="val 794465"/>
              <a:gd name="f299" fmla="val 77393"/>
              <a:gd name="f300" fmla="val 770793"/>
              <a:gd name="f301" fmla="val 75525"/>
              <a:gd name="f302" fmla="val 747078"/>
              <a:gd name="f303" fmla="val 69705"/>
              <a:gd name="f304" fmla="val 673152"/>
              <a:gd name="f305" fmla="val 66838"/>
              <a:gd name="f306" fmla="val 599096"/>
              <a:gd name="f307" fmla="val 68271"/>
              <a:gd name="f308" fmla="val 524909"/>
              <a:gd name="f309" fmla="val 68445"/>
              <a:gd name="f310" fmla="val 514745"/>
              <a:gd name="f311" fmla="val 70052"/>
              <a:gd name="f312" fmla="val 504799"/>
              <a:gd name="f313" fmla="val 74092"/>
              <a:gd name="f314" fmla="val 495330"/>
              <a:gd name="f315" fmla="val 98111"/>
              <a:gd name="f316" fmla="val 439256"/>
              <a:gd name="f317" fmla="val 129862"/>
              <a:gd name="f318" fmla="val 387655"/>
              <a:gd name="f319" fmla="val 165913"/>
              <a:gd name="f320" fmla="val 338661"/>
              <a:gd name="f321" fmla="val 168388"/>
              <a:gd name="f322" fmla="val 335316"/>
              <a:gd name="f323" fmla="val 171212"/>
              <a:gd name="f324" fmla="val 332059"/>
              <a:gd name="f325" fmla="val 177379"/>
              <a:gd name="f326" fmla="val 330799"/>
              <a:gd name="f327" fmla="val 186935"/>
              <a:gd name="f328" fmla="val 345046"/>
              <a:gd name="f329" fmla="val 178987"/>
              <a:gd name="f330" fmla="val 360943"/>
              <a:gd name="f331" fmla="val 180159"/>
              <a:gd name="f332" fmla="val 375841"/>
              <a:gd name="f333" fmla="val 181375"/>
              <a:gd name="f334" fmla="val 391478"/>
              <a:gd name="f335" fmla="val 180420"/>
              <a:gd name="f336" fmla="val 407288"/>
              <a:gd name="f337" fmla="val 181245"/>
              <a:gd name="f338" fmla="val 423055"/>
              <a:gd name="f339" fmla="val 185936"/>
              <a:gd name="f340" fmla="val 383659"/>
              <a:gd name="f341" fmla="val 192973"/>
              <a:gd name="f342" fmla="val 344829"/>
              <a:gd name="f343" fmla="val 202919"/>
              <a:gd name="f344" fmla="val 306519"/>
              <a:gd name="f345" fmla="val 205916"/>
              <a:gd name="f346" fmla="val 295009"/>
              <a:gd name="f347" fmla="val 209695"/>
              <a:gd name="f348" fmla="val 284237"/>
              <a:gd name="f349" fmla="val 217730"/>
              <a:gd name="f350" fmla="val 274855"/>
              <a:gd name="f351" fmla="val 261817"/>
              <a:gd name="f352" fmla="val 223255"/>
              <a:gd name="f353" fmla="val 313287"/>
              <a:gd name="f354" fmla="val 179950"/>
              <a:gd name="f355" fmla="val 368015"/>
              <a:gd name="f356" fmla="val 140207"/>
              <a:gd name="f357" fmla="val 372445"/>
              <a:gd name="f358" fmla="val 136993"/>
              <a:gd name="f359" fmla="val 377093"/>
              <a:gd name="f360" fmla="val 132085"/>
              <a:gd name="f361" fmla="val 386431"/>
              <a:gd name="f362" fmla="val 137384"/>
              <a:gd name="f363" fmla="val 374877"/>
              <a:gd name="f364" fmla="val 171307"/>
              <a:gd name="f365" fmla="val 354289"/>
              <a:gd name="f366" fmla="val 202710"/>
              <a:gd name="f367" fmla="val 346732"/>
              <a:gd name="f368" fmla="val 242062"/>
              <a:gd name="f369" fmla="val 358372"/>
              <a:gd name="f370" fmla="val 236980"/>
              <a:gd name="f371" fmla="val 361326"/>
              <a:gd name="f372" fmla="val 228206"/>
              <a:gd name="f373" fmla="val 365539"/>
              <a:gd name="f374" fmla="val 221040"/>
              <a:gd name="f375" fmla="val 385736"/>
              <a:gd name="f376" fmla="val 186943"/>
              <a:gd name="f377" fmla="val 406020"/>
              <a:gd name="f378" fmla="val 152934"/>
              <a:gd name="f379" fmla="val 425305"/>
              <a:gd name="f380" fmla="val 118360"/>
              <a:gd name="f381" fmla="val 435165"/>
              <a:gd name="f382" fmla="val 100638"/>
              <a:gd name="f383" fmla="val 448934"/>
              <a:gd name="f384" fmla="val 88868"/>
              <a:gd name="f385" fmla="val 466916"/>
              <a:gd name="f386" fmla="val 79659"/>
              <a:gd name="f387" fmla="val 534804"/>
              <a:gd name="f388" fmla="val 44781"/>
              <a:gd name="f389" fmla="val 605646"/>
              <a:gd name="f390" fmla="val 18634"/>
              <a:gd name="f391" fmla="val 680398"/>
              <a:gd name="f392" fmla="val 3214"/>
              <a:gd name="f393" fmla="val 683655"/>
              <a:gd name="f394" fmla="val 2519"/>
              <a:gd name="f395" fmla="val 686739"/>
              <a:gd name="f396" fmla="val 1086"/>
              <a:gd name="f397" fmla="val 689910"/>
              <a:gd name="f398" fmla="val 698336"/>
              <a:gd name="f399" fmla="val 706763"/>
              <a:gd name="f400" fmla="val 715189"/>
              <a:gd name="f401" fmla="+- 0 0 -90"/>
              <a:gd name="f402" fmla="*/ f3 1 715275"/>
              <a:gd name="f403" fmla="*/ f4 1 1557808"/>
              <a:gd name="f404" fmla="val f5"/>
              <a:gd name="f405" fmla="val f6"/>
              <a:gd name="f406" fmla="val f7"/>
              <a:gd name="f407" fmla="*/ f401 f0 1"/>
              <a:gd name="f408" fmla="+- f406 0 f404"/>
              <a:gd name="f409" fmla="+- f405 0 f404"/>
              <a:gd name="f410" fmla="*/ f407 1 f2"/>
              <a:gd name="f411" fmla="*/ f409 1 715275"/>
              <a:gd name="f412" fmla="*/ f408 1 1557808"/>
              <a:gd name="f413" fmla="*/ 715276 f409 1"/>
              <a:gd name="f414" fmla="*/ 43 f408 1"/>
              <a:gd name="f415" fmla="*/ 709021 f409 1"/>
              <a:gd name="f416" fmla="*/ 7775 f408 1"/>
              <a:gd name="f417" fmla="*/ 590966 f409 1"/>
              <a:gd name="f418" fmla="*/ 194153 f408 1"/>
              <a:gd name="f419" fmla="*/ 554176 f409 1"/>
              <a:gd name="f420" fmla="*/ 244494 f408 1"/>
              <a:gd name="f421" fmla="*/ 444417 f409 1"/>
              <a:gd name="f422" fmla="*/ 340876 f408 1"/>
              <a:gd name="f423" fmla="*/ 441246 f409 1"/>
              <a:gd name="f424" fmla="*/ 347956 f408 1"/>
              <a:gd name="f425" fmla="*/ 460748 f409 1"/>
              <a:gd name="f426" fmla="*/ 337141 f408 1"/>
              <a:gd name="f427" fmla="*/ 550354 f409 1"/>
              <a:gd name="f428" fmla="*/ 285714 f408 1"/>
              <a:gd name="f429" fmla="*/ 570899 f409 1"/>
              <a:gd name="f430" fmla="*/ 301264 f408 1"/>
              <a:gd name="f431" fmla="*/ 566946 f409 1"/>
              <a:gd name="f432" fmla="*/ 356730 f408 1"/>
              <a:gd name="f433" fmla="*/ 546445 f409 1"/>
              <a:gd name="f434" fmla="*/ 392172 f408 1"/>
              <a:gd name="f435" fmla="*/ 389211 f409 1"/>
              <a:gd name="f436" fmla="*/ 548972 f408 1"/>
              <a:gd name="f437" fmla="*/ 380263 f409 1"/>
              <a:gd name="f438" fmla="*/ 561829 f408 1"/>
              <a:gd name="f439" fmla="*/ 398028 f409 1"/>
              <a:gd name="f440" fmla="*/ 551144 f408 1"/>
              <a:gd name="f441" fmla="*/ 539018 f409 1"/>
              <a:gd name="f442" fmla="*/ 453242 f408 1"/>
              <a:gd name="f443" fmla="*/ 560127 f409 1"/>
              <a:gd name="f444" fmla="*/ 466924 f408 1"/>
              <a:gd name="f445" fmla="*/ 538236 f409 1"/>
              <a:gd name="f446" fmla="*/ 621769 f408 1"/>
              <a:gd name="f447" fmla="*/ 510481 f409 1"/>
              <a:gd name="f448" fmla="*/ 661555 f408 1"/>
              <a:gd name="f449" fmla="*/ 312592 f409 1"/>
              <a:gd name="f450" fmla="*/ 851321 f408 1"/>
              <a:gd name="f451" fmla="*/ 301125 f409 1"/>
              <a:gd name="f452" fmla="*/ 867957 f408 1"/>
              <a:gd name="f453" fmla="*/ 299431 f409 1"/>
              <a:gd name="f454" fmla="*/ 877382 f408 1"/>
              <a:gd name="f455" fmla="*/ 390557 f409 1"/>
              <a:gd name="f456" fmla="*/ 790165 f408 1"/>
              <a:gd name="f457" fmla="*/ 495018 f409 1"/>
              <a:gd name="f458" fmla="*/ 725578 f408 1"/>
              <a:gd name="f459" fmla="*/ 493454 f409 1"/>
              <a:gd name="f460" fmla="*/ 748859 f408 1"/>
              <a:gd name="f461" fmla="*/ 341650 f409 1"/>
              <a:gd name="f462" fmla="*/ 992832 f408 1"/>
              <a:gd name="f463" fmla="*/ 199227 f409 1"/>
              <a:gd name="f464" fmla="*/ 1146765 f408 1"/>
              <a:gd name="f465" fmla="*/ 195579 f409 1"/>
              <a:gd name="f466" fmla="*/ 1150239 f408 1"/>
              <a:gd name="f467" fmla="*/ 180854 f409 1"/>
              <a:gd name="f468" fmla="*/ 1158101 f408 1"/>
              <a:gd name="f469" fmla="*/ 174296 f409 1"/>
              <a:gd name="f470" fmla="*/ 1140336 f408 1"/>
              <a:gd name="f471" fmla="*/ 174426 f409 1"/>
              <a:gd name="f472" fmla="*/ 1104937 f408 1"/>
              <a:gd name="f473" fmla="*/ 192147 f409 1"/>
              <a:gd name="f474" fmla="*/ 883376 f408 1"/>
              <a:gd name="f475" fmla="*/ 262555 f409 1"/>
              <a:gd name="f476" fmla="*/ 544759 f408 1"/>
              <a:gd name="f477" fmla="*/ 267767 f409 1"/>
              <a:gd name="f478" fmla="*/ 518959 f408 1"/>
              <a:gd name="f479" fmla="*/ 259167 f409 1"/>
              <a:gd name="f480" fmla="*/ 533205 f408 1"/>
              <a:gd name="f481" fmla="*/ 148756 f409 1"/>
              <a:gd name="f482" fmla="*/ 897840 f408 1"/>
              <a:gd name="f483" fmla="*/ 133119 f409 1"/>
              <a:gd name="f484" fmla="*/ 1194673 f408 1"/>
              <a:gd name="f485" fmla="*/ 150928 f409 1"/>
              <a:gd name="f486" fmla="*/ 1332405 f408 1"/>
              <a:gd name="f487" fmla="*/ 159397 f409 1"/>
              <a:gd name="f488" fmla="*/ 1407634 f408 1"/>
              <a:gd name="f489" fmla="*/ 154098 f409 1"/>
              <a:gd name="f490" fmla="*/ 1431914 f408 1"/>
              <a:gd name="f491" fmla="*/ 80650 f409 1"/>
              <a:gd name="f492" fmla="*/ 1552923 f408 1"/>
              <a:gd name="f493" fmla="*/ 71789 f409 1"/>
              <a:gd name="f494" fmla="*/ 1557788 f408 1"/>
              <a:gd name="f495" fmla="*/ 66968 f409 1"/>
              <a:gd name="f496" fmla="*/ 1537504 f408 1"/>
              <a:gd name="f497" fmla="*/ 74178 f409 1"/>
              <a:gd name="f498" fmla="*/ 1393691 f408 1"/>
              <a:gd name="f499" fmla="*/ 44078 f409 1"/>
              <a:gd name="f500" fmla="*/ 1122398 f408 1"/>
              <a:gd name="f501" fmla="*/ 296 f409 1"/>
              <a:gd name="f502" fmla="*/ 882464 f408 1"/>
              <a:gd name="f503" fmla="*/ 21275 f409 1"/>
              <a:gd name="f504" fmla="*/ 654128 f408 1"/>
              <a:gd name="f505" fmla="*/ 34740 f409 1"/>
              <a:gd name="f506" fmla="*/ 623159 f408 1"/>
              <a:gd name="f507" fmla="*/ 55545 f409 1"/>
              <a:gd name="f508" fmla="*/ 723102 f408 1"/>
              <a:gd name="f509" fmla="*/ 81302 f409 1"/>
              <a:gd name="f510" fmla="*/ 818181 f408 1"/>
              <a:gd name="f511" fmla="*/ 75525 f409 1"/>
              <a:gd name="f512" fmla="*/ 747078 f408 1"/>
              <a:gd name="f513" fmla="*/ 68271 f409 1"/>
              <a:gd name="f514" fmla="*/ 524909 f408 1"/>
              <a:gd name="f515" fmla="*/ 74092 f409 1"/>
              <a:gd name="f516" fmla="*/ 495330 f408 1"/>
              <a:gd name="f517" fmla="*/ 165913 f409 1"/>
              <a:gd name="f518" fmla="*/ 338661 f408 1"/>
              <a:gd name="f519" fmla="*/ 177379 f409 1"/>
              <a:gd name="f520" fmla="*/ 330799 f408 1"/>
              <a:gd name="f521" fmla="*/ 180159 f409 1"/>
              <a:gd name="f522" fmla="*/ 375841 f408 1"/>
              <a:gd name="f523" fmla="*/ 181245 f409 1"/>
              <a:gd name="f524" fmla="*/ 423055 f408 1"/>
              <a:gd name="f525" fmla="*/ 202919 f409 1"/>
              <a:gd name="f526" fmla="*/ 306519 f408 1"/>
              <a:gd name="f527" fmla="*/ 217730 f409 1"/>
              <a:gd name="f528" fmla="*/ 274855 f408 1"/>
              <a:gd name="f529" fmla="*/ 368015 f409 1"/>
              <a:gd name="f530" fmla="*/ 140207 f408 1"/>
              <a:gd name="f531" fmla="*/ 386431 f409 1"/>
              <a:gd name="f532" fmla="*/ 137384 f408 1"/>
              <a:gd name="f533" fmla="*/ 346732 f409 1"/>
              <a:gd name="f534" fmla="*/ 242062 f408 1"/>
              <a:gd name="f535" fmla="*/ 365539 f409 1"/>
              <a:gd name="f536" fmla="*/ 221040 f408 1"/>
              <a:gd name="f537" fmla="*/ 425305 f409 1"/>
              <a:gd name="f538" fmla="*/ 118360 f408 1"/>
              <a:gd name="f539" fmla="*/ 466916 f409 1"/>
              <a:gd name="f540" fmla="*/ 79659 f408 1"/>
              <a:gd name="f541" fmla="*/ 680398 f409 1"/>
              <a:gd name="f542" fmla="*/ 3214 f408 1"/>
              <a:gd name="f543" fmla="*/ 689910 f409 1"/>
              <a:gd name="f544" fmla="*/ 0 f408 1"/>
              <a:gd name="f545" fmla="*/ 715189 f409 1"/>
              <a:gd name="f546" fmla="+- f410 0 f1"/>
              <a:gd name="f547" fmla="*/ f413 1 715275"/>
              <a:gd name="f548" fmla="*/ f414 1 1557808"/>
              <a:gd name="f549" fmla="*/ f415 1 715275"/>
              <a:gd name="f550" fmla="*/ f416 1 1557808"/>
              <a:gd name="f551" fmla="*/ f417 1 715275"/>
              <a:gd name="f552" fmla="*/ f418 1 1557808"/>
              <a:gd name="f553" fmla="*/ f419 1 715275"/>
              <a:gd name="f554" fmla="*/ f420 1 1557808"/>
              <a:gd name="f555" fmla="*/ f421 1 715275"/>
              <a:gd name="f556" fmla="*/ f422 1 1557808"/>
              <a:gd name="f557" fmla="*/ f423 1 715275"/>
              <a:gd name="f558" fmla="*/ f424 1 1557808"/>
              <a:gd name="f559" fmla="*/ f425 1 715275"/>
              <a:gd name="f560" fmla="*/ f426 1 1557808"/>
              <a:gd name="f561" fmla="*/ f427 1 715275"/>
              <a:gd name="f562" fmla="*/ f428 1 1557808"/>
              <a:gd name="f563" fmla="*/ f429 1 715275"/>
              <a:gd name="f564" fmla="*/ f430 1 1557808"/>
              <a:gd name="f565" fmla="*/ f431 1 715275"/>
              <a:gd name="f566" fmla="*/ f432 1 1557808"/>
              <a:gd name="f567" fmla="*/ f433 1 715275"/>
              <a:gd name="f568" fmla="*/ f434 1 1557808"/>
              <a:gd name="f569" fmla="*/ f435 1 715275"/>
              <a:gd name="f570" fmla="*/ f436 1 1557808"/>
              <a:gd name="f571" fmla="*/ f437 1 715275"/>
              <a:gd name="f572" fmla="*/ f438 1 1557808"/>
              <a:gd name="f573" fmla="*/ f439 1 715275"/>
              <a:gd name="f574" fmla="*/ f440 1 1557808"/>
              <a:gd name="f575" fmla="*/ f441 1 715275"/>
              <a:gd name="f576" fmla="*/ f442 1 1557808"/>
              <a:gd name="f577" fmla="*/ f443 1 715275"/>
              <a:gd name="f578" fmla="*/ f444 1 1557808"/>
              <a:gd name="f579" fmla="*/ f445 1 715275"/>
              <a:gd name="f580" fmla="*/ f446 1 1557808"/>
              <a:gd name="f581" fmla="*/ f447 1 715275"/>
              <a:gd name="f582" fmla="*/ f448 1 1557808"/>
              <a:gd name="f583" fmla="*/ f449 1 715275"/>
              <a:gd name="f584" fmla="*/ f450 1 1557808"/>
              <a:gd name="f585" fmla="*/ f451 1 715275"/>
              <a:gd name="f586" fmla="*/ f452 1 1557808"/>
              <a:gd name="f587" fmla="*/ f453 1 715275"/>
              <a:gd name="f588" fmla="*/ f454 1 1557808"/>
              <a:gd name="f589" fmla="*/ f455 1 715275"/>
              <a:gd name="f590" fmla="*/ f456 1 1557808"/>
              <a:gd name="f591" fmla="*/ f457 1 715275"/>
              <a:gd name="f592" fmla="*/ f458 1 1557808"/>
              <a:gd name="f593" fmla="*/ f459 1 715275"/>
              <a:gd name="f594" fmla="*/ f460 1 1557808"/>
              <a:gd name="f595" fmla="*/ f461 1 715275"/>
              <a:gd name="f596" fmla="*/ f462 1 1557808"/>
              <a:gd name="f597" fmla="*/ f463 1 715275"/>
              <a:gd name="f598" fmla="*/ f464 1 1557808"/>
              <a:gd name="f599" fmla="*/ f465 1 715275"/>
              <a:gd name="f600" fmla="*/ f466 1 1557808"/>
              <a:gd name="f601" fmla="*/ f467 1 715275"/>
              <a:gd name="f602" fmla="*/ f468 1 1557808"/>
              <a:gd name="f603" fmla="*/ f469 1 715275"/>
              <a:gd name="f604" fmla="*/ f470 1 1557808"/>
              <a:gd name="f605" fmla="*/ f471 1 715275"/>
              <a:gd name="f606" fmla="*/ f472 1 1557808"/>
              <a:gd name="f607" fmla="*/ f473 1 715275"/>
              <a:gd name="f608" fmla="*/ f474 1 1557808"/>
              <a:gd name="f609" fmla="*/ f475 1 715275"/>
              <a:gd name="f610" fmla="*/ f476 1 1557808"/>
              <a:gd name="f611" fmla="*/ f477 1 715275"/>
              <a:gd name="f612" fmla="*/ f478 1 1557808"/>
              <a:gd name="f613" fmla="*/ f479 1 715275"/>
              <a:gd name="f614" fmla="*/ f480 1 1557808"/>
              <a:gd name="f615" fmla="*/ f481 1 715275"/>
              <a:gd name="f616" fmla="*/ f482 1 1557808"/>
              <a:gd name="f617" fmla="*/ f483 1 715275"/>
              <a:gd name="f618" fmla="*/ f484 1 1557808"/>
              <a:gd name="f619" fmla="*/ f485 1 715275"/>
              <a:gd name="f620" fmla="*/ f486 1 1557808"/>
              <a:gd name="f621" fmla="*/ f487 1 715275"/>
              <a:gd name="f622" fmla="*/ f488 1 1557808"/>
              <a:gd name="f623" fmla="*/ f489 1 715275"/>
              <a:gd name="f624" fmla="*/ f490 1 1557808"/>
              <a:gd name="f625" fmla="*/ f491 1 715275"/>
              <a:gd name="f626" fmla="*/ f492 1 1557808"/>
              <a:gd name="f627" fmla="*/ f493 1 715275"/>
              <a:gd name="f628" fmla="*/ f494 1 1557808"/>
              <a:gd name="f629" fmla="*/ f495 1 715275"/>
              <a:gd name="f630" fmla="*/ f496 1 1557808"/>
              <a:gd name="f631" fmla="*/ f497 1 715275"/>
              <a:gd name="f632" fmla="*/ f498 1 1557808"/>
              <a:gd name="f633" fmla="*/ f499 1 715275"/>
              <a:gd name="f634" fmla="*/ f500 1 1557808"/>
              <a:gd name="f635" fmla="*/ f501 1 715275"/>
              <a:gd name="f636" fmla="*/ f502 1 1557808"/>
              <a:gd name="f637" fmla="*/ f503 1 715275"/>
              <a:gd name="f638" fmla="*/ f504 1 1557808"/>
              <a:gd name="f639" fmla="*/ f505 1 715275"/>
              <a:gd name="f640" fmla="*/ f506 1 1557808"/>
              <a:gd name="f641" fmla="*/ f507 1 715275"/>
              <a:gd name="f642" fmla="*/ f508 1 1557808"/>
              <a:gd name="f643" fmla="*/ f509 1 715275"/>
              <a:gd name="f644" fmla="*/ f510 1 1557808"/>
              <a:gd name="f645" fmla="*/ f511 1 715275"/>
              <a:gd name="f646" fmla="*/ f512 1 1557808"/>
              <a:gd name="f647" fmla="*/ f513 1 715275"/>
              <a:gd name="f648" fmla="*/ f514 1 1557808"/>
              <a:gd name="f649" fmla="*/ f515 1 715275"/>
              <a:gd name="f650" fmla="*/ f516 1 1557808"/>
              <a:gd name="f651" fmla="*/ f517 1 715275"/>
              <a:gd name="f652" fmla="*/ f518 1 1557808"/>
              <a:gd name="f653" fmla="*/ f519 1 715275"/>
              <a:gd name="f654" fmla="*/ f520 1 1557808"/>
              <a:gd name="f655" fmla="*/ f521 1 715275"/>
              <a:gd name="f656" fmla="*/ f522 1 1557808"/>
              <a:gd name="f657" fmla="*/ f523 1 715275"/>
              <a:gd name="f658" fmla="*/ f524 1 1557808"/>
              <a:gd name="f659" fmla="*/ f525 1 715275"/>
              <a:gd name="f660" fmla="*/ f526 1 1557808"/>
              <a:gd name="f661" fmla="*/ f527 1 715275"/>
              <a:gd name="f662" fmla="*/ f528 1 1557808"/>
              <a:gd name="f663" fmla="*/ f529 1 715275"/>
              <a:gd name="f664" fmla="*/ f530 1 1557808"/>
              <a:gd name="f665" fmla="*/ f531 1 715275"/>
              <a:gd name="f666" fmla="*/ f532 1 1557808"/>
              <a:gd name="f667" fmla="*/ f533 1 715275"/>
              <a:gd name="f668" fmla="*/ f534 1 1557808"/>
              <a:gd name="f669" fmla="*/ f535 1 715275"/>
              <a:gd name="f670" fmla="*/ f536 1 1557808"/>
              <a:gd name="f671" fmla="*/ f537 1 715275"/>
              <a:gd name="f672" fmla="*/ f538 1 1557808"/>
              <a:gd name="f673" fmla="*/ f539 1 715275"/>
              <a:gd name="f674" fmla="*/ f540 1 1557808"/>
              <a:gd name="f675" fmla="*/ f541 1 715275"/>
              <a:gd name="f676" fmla="*/ f542 1 1557808"/>
              <a:gd name="f677" fmla="*/ f543 1 715275"/>
              <a:gd name="f678" fmla="*/ f544 1 1557808"/>
              <a:gd name="f679" fmla="*/ f545 1 715275"/>
              <a:gd name="f680" fmla="*/ f404 1 f411"/>
              <a:gd name="f681" fmla="*/ f405 1 f411"/>
              <a:gd name="f682" fmla="*/ f404 1 f412"/>
              <a:gd name="f683" fmla="*/ f406 1 f412"/>
              <a:gd name="f684" fmla="*/ f547 1 f411"/>
              <a:gd name="f685" fmla="*/ f548 1 f412"/>
              <a:gd name="f686" fmla="*/ f549 1 f411"/>
              <a:gd name="f687" fmla="*/ f550 1 f412"/>
              <a:gd name="f688" fmla="*/ f551 1 f411"/>
              <a:gd name="f689" fmla="*/ f552 1 f412"/>
              <a:gd name="f690" fmla="*/ f553 1 f411"/>
              <a:gd name="f691" fmla="*/ f554 1 f412"/>
              <a:gd name="f692" fmla="*/ f555 1 f411"/>
              <a:gd name="f693" fmla="*/ f556 1 f412"/>
              <a:gd name="f694" fmla="*/ f557 1 f411"/>
              <a:gd name="f695" fmla="*/ f558 1 f412"/>
              <a:gd name="f696" fmla="*/ f559 1 f411"/>
              <a:gd name="f697" fmla="*/ f560 1 f412"/>
              <a:gd name="f698" fmla="*/ f561 1 f411"/>
              <a:gd name="f699" fmla="*/ f562 1 f412"/>
              <a:gd name="f700" fmla="*/ f563 1 f411"/>
              <a:gd name="f701" fmla="*/ f564 1 f412"/>
              <a:gd name="f702" fmla="*/ f565 1 f411"/>
              <a:gd name="f703" fmla="*/ f566 1 f412"/>
              <a:gd name="f704" fmla="*/ f567 1 f411"/>
              <a:gd name="f705" fmla="*/ f568 1 f412"/>
              <a:gd name="f706" fmla="*/ f569 1 f411"/>
              <a:gd name="f707" fmla="*/ f570 1 f412"/>
              <a:gd name="f708" fmla="*/ f571 1 f411"/>
              <a:gd name="f709" fmla="*/ f572 1 f412"/>
              <a:gd name="f710" fmla="*/ f573 1 f411"/>
              <a:gd name="f711" fmla="*/ f574 1 f412"/>
              <a:gd name="f712" fmla="*/ f575 1 f411"/>
              <a:gd name="f713" fmla="*/ f576 1 f412"/>
              <a:gd name="f714" fmla="*/ f577 1 f411"/>
              <a:gd name="f715" fmla="*/ f578 1 f412"/>
              <a:gd name="f716" fmla="*/ f579 1 f411"/>
              <a:gd name="f717" fmla="*/ f580 1 f412"/>
              <a:gd name="f718" fmla="*/ f581 1 f411"/>
              <a:gd name="f719" fmla="*/ f582 1 f412"/>
              <a:gd name="f720" fmla="*/ f583 1 f411"/>
              <a:gd name="f721" fmla="*/ f584 1 f412"/>
              <a:gd name="f722" fmla="*/ f585 1 f411"/>
              <a:gd name="f723" fmla="*/ f586 1 f412"/>
              <a:gd name="f724" fmla="*/ f587 1 f411"/>
              <a:gd name="f725" fmla="*/ f588 1 f412"/>
              <a:gd name="f726" fmla="*/ f589 1 f411"/>
              <a:gd name="f727" fmla="*/ f590 1 f412"/>
              <a:gd name="f728" fmla="*/ f591 1 f411"/>
              <a:gd name="f729" fmla="*/ f592 1 f412"/>
              <a:gd name="f730" fmla="*/ f593 1 f411"/>
              <a:gd name="f731" fmla="*/ f594 1 f412"/>
              <a:gd name="f732" fmla="*/ f595 1 f411"/>
              <a:gd name="f733" fmla="*/ f596 1 f412"/>
              <a:gd name="f734" fmla="*/ f597 1 f411"/>
              <a:gd name="f735" fmla="*/ f598 1 f412"/>
              <a:gd name="f736" fmla="*/ f599 1 f411"/>
              <a:gd name="f737" fmla="*/ f600 1 f412"/>
              <a:gd name="f738" fmla="*/ f601 1 f411"/>
              <a:gd name="f739" fmla="*/ f602 1 f412"/>
              <a:gd name="f740" fmla="*/ f603 1 f411"/>
              <a:gd name="f741" fmla="*/ f604 1 f412"/>
              <a:gd name="f742" fmla="*/ f605 1 f411"/>
              <a:gd name="f743" fmla="*/ f606 1 f412"/>
              <a:gd name="f744" fmla="*/ f607 1 f411"/>
              <a:gd name="f745" fmla="*/ f608 1 f412"/>
              <a:gd name="f746" fmla="*/ f609 1 f411"/>
              <a:gd name="f747" fmla="*/ f610 1 f412"/>
              <a:gd name="f748" fmla="*/ f611 1 f411"/>
              <a:gd name="f749" fmla="*/ f612 1 f412"/>
              <a:gd name="f750" fmla="*/ f613 1 f411"/>
              <a:gd name="f751" fmla="*/ f614 1 f412"/>
              <a:gd name="f752" fmla="*/ f615 1 f411"/>
              <a:gd name="f753" fmla="*/ f616 1 f412"/>
              <a:gd name="f754" fmla="*/ f617 1 f411"/>
              <a:gd name="f755" fmla="*/ f618 1 f412"/>
              <a:gd name="f756" fmla="*/ f619 1 f411"/>
              <a:gd name="f757" fmla="*/ f620 1 f412"/>
              <a:gd name="f758" fmla="*/ f621 1 f411"/>
              <a:gd name="f759" fmla="*/ f622 1 f412"/>
              <a:gd name="f760" fmla="*/ f623 1 f411"/>
              <a:gd name="f761" fmla="*/ f624 1 f412"/>
              <a:gd name="f762" fmla="*/ f625 1 f411"/>
              <a:gd name="f763" fmla="*/ f626 1 f412"/>
              <a:gd name="f764" fmla="*/ f627 1 f411"/>
              <a:gd name="f765" fmla="*/ f628 1 f412"/>
              <a:gd name="f766" fmla="*/ f629 1 f411"/>
              <a:gd name="f767" fmla="*/ f630 1 f412"/>
              <a:gd name="f768" fmla="*/ f631 1 f411"/>
              <a:gd name="f769" fmla="*/ f632 1 f412"/>
              <a:gd name="f770" fmla="*/ f633 1 f411"/>
              <a:gd name="f771" fmla="*/ f634 1 f412"/>
              <a:gd name="f772" fmla="*/ f635 1 f411"/>
              <a:gd name="f773" fmla="*/ f636 1 f412"/>
              <a:gd name="f774" fmla="*/ f637 1 f411"/>
              <a:gd name="f775" fmla="*/ f638 1 f412"/>
              <a:gd name="f776" fmla="*/ f639 1 f411"/>
              <a:gd name="f777" fmla="*/ f640 1 f412"/>
              <a:gd name="f778" fmla="*/ f641 1 f411"/>
              <a:gd name="f779" fmla="*/ f642 1 f412"/>
              <a:gd name="f780" fmla="*/ f643 1 f411"/>
              <a:gd name="f781" fmla="*/ f644 1 f412"/>
              <a:gd name="f782" fmla="*/ f645 1 f411"/>
              <a:gd name="f783" fmla="*/ f646 1 f412"/>
              <a:gd name="f784" fmla="*/ f647 1 f411"/>
              <a:gd name="f785" fmla="*/ f648 1 f412"/>
              <a:gd name="f786" fmla="*/ f649 1 f411"/>
              <a:gd name="f787" fmla="*/ f650 1 f412"/>
              <a:gd name="f788" fmla="*/ f651 1 f411"/>
              <a:gd name="f789" fmla="*/ f652 1 f412"/>
              <a:gd name="f790" fmla="*/ f653 1 f411"/>
              <a:gd name="f791" fmla="*/ f654 1 f412"/>
              <a:gd name="f792" fmla="*/ f655 1 f411"/>
              <a:gd name="f793" fmla="*/ f656 1 f412"/>
              <a:gd name="f794" fmla="*/ f657 1 f411"/>
              <a:gd name="f795" fmla="*/ f658 1 f412"/>
              <a:gd name="f796" fmla="*/ f659 1 f411"/>
              <a:gd name="f797" fmla="*/ f660 1 f412"/>
              <a:gd name="f798" fmla="*/ f661 1 f411"/>
              <a:gd name="f799" fmla="*/ f662 1 f412"/>
              <a:gd name="f800" fmla="*/ f663 1 f411"/>
              <a:gd name="f801" fmla="*/ f664 1 f412"/>
              <a:gd name="f802" fmla="*/ f665 1 f411"/>
              <a:gd name="f803" fmla="*/ f666 1 f412"/>
              <a:gd name="f804" fmla="*/ f667 1 f411"/>
              <a:gd name="f805" fmla="*/ f668 1 f412"/>
              <a:gd name="f806" fmla="*/ f669 1 f411"/>
              <a:gd name="f807" fmla="*/ f670 1 f412"/>
              <a:gd name="f808" fmla="*/ f671 1 f411"/>
              <a:gd name="f809" fmla="*/ f672 1 f412"/>
              <a:gd name="f810" fmla="*/ f673 1 f411"/>
              <a:gd name="f811" fmla="*/ f674 1 f412"/>
              <a:gd name="f812" fmla="*/ f675 1 f411"/>
              <a:gd name="f813" fmla="*/ f676 1 f412"/>
              <a:gd name="f814" fmla="*/ f677 1 f411"/>
              <a:gd name="f815" fmla="*/ f678 1 f412"/>
              <a:gd name="f816" fmla="*/ f679 1 f411"/>
              <a:gd name="f817" fmla="*/ f680 f402 1"/>
              <a:gd name="f818" fmla="*/ f681 f402 1"/>
              <a:gd name="f819" fmla="*/ f683 f403 1"/>
              <a:gd name="f820" fmla="*/ f682 f403 1"/>
              <a:gd name="f821" fmla="*/ f684 f402 1"/>
              <a:gd name="f822" fmla="*/ f685 f403 1"/>
              <a:gd name="f823" fmla="*/ f686 f402 1"/>
              <a:gd name="f824" fmla="*/ f687 f403 1"/>
              <a:gd name="f825" fmla="*/ f688 f402 1"/>
              <a:gd name="f826" fmla="*/ f689 f403 1"/>
              <a:gd name="f827" fmla="*/ f690 f402 1"/>
              <a:gd name="f828" fmla="*/ f691 f403 1"/>
              <a:gd name="f829" fmla="*/ f692 f402 1"/>
              <a:gd name="f830" fmla="*/ f693 f403 1"/>
              <a:gd name="f831" fmla="*/ f694 f402 1"/>
              <a:gd name="f832" fmla="*/ f695 f403 1"/>
              <a:gd name="f833" fmla="*/ f696 f402 1"/>
              <a:gd name="f834" fmla="*/ f697 f403 1"/>
              <a:gd name="f835" fmla="*/ f698 f402 1"/>
              <a:gd name="f836" fmla="*/ f699 f403 1"/>
              <a:gd name="f837" fmla="*/ f700 f402 1"/>
              <a:gd name="f838" fmla="*/ f701 f403 1"/>
              <a:gd name="f839" fmla="*/ f702 f402 1"/>
              <a:gd name="f840" fmla="*/ f703 f403 1"/>
              <a:gd name="f841" fmla="*/ f704 f402 1"/>
              <a:gd name="f842" fmla="*/ f705 f403 1"/>
              <a:gd name="f843" fmla="*/ f706 f402 1"/>
              <a:gd name="f844" fmla="*/ f707 f403 1"/>
              <a:gd name="f845" fmla="*/ f708 f402 1"/>
              <a:gd name="f846" fmla="*/ f709 f403 1"/>
              <a:gd name="f847" fmla="*/ f710 f402 1"/>
              <a:gd name="f848" fmla="*/ f711 f403 1"/>
              <a:gd name="f849" fmla="*/ f712 f402 1"/>
              <a:gd name="f850" fmla="*/ f713 f403 1"/>
              <a:gd name="f851" fmla="*/ f714 f402 1"/>
              <a:gd name="f852" fmla="*/ f715 f403 1"/>
              <a:gd name="f853" fmla="*/ f716 f402 1"/>
              <a:gd name="f854" fmla="*/ f717 f403 1"/>
              <a:gd name="f855" fmla="*/ f718 f402 1"/>
              <a:gd name="f856" fmla="*/ f719 f403 1"/>
              <a:gd name="f857" fmla="*/ f720 f402 1"/>
              <a:gd name="f858" fmla="*/ f721 f403 1"/>
              <a:gd name="f859" fmla="*/ f722 f402 1"/>
              <a:gd name="f860" fmla="*/ f723 f403 1"/>
              <a:gd name="f861" fmla="*/ f724 f402 1"/>
              <a:gd name="f862" fmla="*/ f725 f403 1"/>
              <a:gd name="f863" fmla="*/ f726 f402 1"/>
              <a:gd name="f864" fmla="*/ f727 f403 1"/>
              <a:gd name="f865" fmla="*/ f728 f402 1"/>
              <a:gd name="f866" fmla="*/ f729 f403 1"/>
              <a:gd name="f867" fmla="*/ f730 f402 1"/>
              <a:gd name="f868" fmla="*/ f731 f403 1"/>
              <a:gd name="f869" fmla="*/ f732 f402 1"/>
              <a:gd name="f870" fmla="*/ f733 f403 1"/>
              <a:gd name="f871" fmla="*/ f734 f402 1"/>
              <a:gd name="f872" fmla="*/ f735 f403 1"/>
              <a:gd name="f873" fmla="*/ f736 f402 1"/>
              <a:gd name="f874" fmla="*/ f737 f403 1"/>
              <a:gd name="f875" fmla="*/ f738 f402 1"/>
              <a:gd name="f876" fmla="*/ f739 f403 1"/>
              <a:gd name="f877" fmla="*/ f740 f402 1"/>
              <a:gd name="f878" fmla="*/ f741 f403 1"/>
              <a:gd name="f879" fmla="*/ f742 f402 1"/>
              <a:gd name="f880" fmla="*/ f743 f403 1"/>
              <a:gd name="f881" fmla="*/ f744 f402 1"/>
              <a:gd name="f882" fmla="*/ f745 f403 1"/>
              <a:gd name="f883" fmla="*/ f746 f402 1"/>
              <a:gd name="f884" fmla="*/ f747 f403 1"/>
              <a:gd name="f885" fmla="*/ f748 f402 1"/>
              <a:gd name="f886" fmla="*/ f749 f403 1"/>
              <a:gd name="f887" fmla="*/ f750 f402 1"/>
              <a:gd name="f888" fmla="*/ f751 f403 1"/>
              <a:gd name="f889" fmla="*/ f752 f402 1"/>
              <a:gd name="f890" fmla="*/ f753 f403 1"/>
              <a:gd name="f891" fmla="*/ f754 f402 1"/>
              <a:gd name="f892" fmla="*/ f755 f403 1"/>
              <a:gd name="f893" fmla="*/ f756 f402 1"/>
              <a:gd name="f894" fmla="*/ f757 f403 1"/>
              <a:gd name="f895" fmla="*/ f758 f402 1"/>
              <a:gd name="f896" fmla="*/ f759 f403 1"/>
              <a:gd name="f897" fmla="*/ f760 f402 1"/>
              <a:gd name="f898" fmla="*/ f761 f403 1"/>
              <a:gd name="f899" fmla="*/ f762 f402 1"/>
              <a:gd name="f900" fmla="*/ f763 f403 1"/>
              <a:gd name="f901" fmla="*/ f764 f402 1"/>
              <a:gd name="f902" fmla="*/ f765 f403 1"/>
              <a:gd name="f903" fmla="*/ f766 f402 1"/>
              <a:gd name="f904" fmla="*/ f767 f403 1"/>
              <a:gd name="f905" fmla="*/ f768 f402 1"/>
              <a:gd name="f906" fmla="*/ f769 f403 1"/>
              <a:gd name="f907" fmla="*/ f770 f402 1"/>
              <a:gd name="f908" fmla="*/ f771 f403 1"/>
              <a:gd name="f909" fmla="*/ f772 f402 1"/>
              <a:gd name="f910" fmla="*/ f773 f403 1"/>
              <a:gd name="f911" fmla="*/ f774 f402 1"/>
              <a:gd name="f912" fmla="*/ f775 f403 1"/>
              <a:gd name="f913" fmla="*/ f776 f402 1"/>
              <a:gd name="f914" fmla="*/ f777 f403 1"/>
              <a:gd name="f915" fmla="*/ f778 f402 1"/>
              <a:gd name="f916" fmla="*/ f779 f403 1"/>
              <a:gd name="f917" fmla="*/ f780 f402 1"/>
              <a:gd name="f918" fmla="*/ f781 f403 1"/>
              <a:gd name="f919" fmla="*/ f782 f402 1"/>
              <a:gd name="f920" fmla="*/ f783 f403 1"/>
              <a:gd name="f921" fmla="*/ f784 f402 1"/>
              <a:gd name="f922" fmla="*/ f785 f403 1"/>
              <a:gd name="f923" fmla="*/ f786 f402 1"/>
              <a:gd name="f924" fmla="*/ f787 f403 1"/>
              <a:gd name="f925" fmla="*/ f788 f402 1"/>
              <a:gd name="f926" fmla="*/ f789 f403 1"/>
              <a:gd name="f927" fmla="*/ f790 f402 1"/>
              <a:gd name="f928" fmla="*/ f791 f403 1"/>
              <a:gd name="f929" fmla="*/ f792 f402 1"/>
              <a:gd name="f930" fmla="*/ f793 f403 1"/>
              <a:gd name="f931" fmla="*/ f794 f402 1"/>
              <a:gd name="f932" fmla="*/ f795 f403 1"/>
              <a:gd name="f933" fmla="*/ f796 f402 1"/>
              <a:gd name="f934" fmla="*/ f797 f403 1"/>
              <a:gd name="f935" fmla="*/ f798 f402 1"/>
              <a:gd name="f936" fmla="*/ f799 f403 1"/>
              <a:gd name="f937" fmla="*/ f800 f402 1"/>
              <a:gd name="f938" fmla="*/ f801 f403 1"/>
              <a:gd name="f939" fmla="*/ f802 f402 1"/>
              <a:gd name="f940" fmla="*/ f803 f403 1"/>
              <a:gd name="f941" fmla="*/ f804 f402 1"/>
              <a:gd name="f942" fmla="*/ f805 f403 1"/>
              <a:gd name="f943" fmla="*/ f806 f402 1"/>
              <a:gd name="f944" fmla="*/ f807 f403 1"/>
              <a:gd name="f945" fmla="*/ f808 f402 1"/>
              <a:gd name="f946" fmla="*/ f809 f403 1"/>
              <a:gd name="f947" fmla="*/ f810 f402 1"/>
              <a:gd name="f948" fmla="*/ f811 f403 1"/>
              <a:gd name="f949" fmla="*/ f812 f402 1"/>
              <a:gd name="f950" fmla="*/ f813 f403 1"/>
              <a:gd name="f951" fmla="*/ f814 f402 1"/>
              <a:gd name="f952" fmla="*/ f815 f403 1"/>
              <a:gd name="f953" fmla="*/ f816 f4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6">
                <a:pos x="f821" y="f822"/>
              </a:cxn>
              <a:cxn ang="f546">
                <a:pos x="f823" y="f824"/>
              </a:cxn>
              <a:cxn ang="f546">
                <a:pos x="f825" y="f826"/>
              </a:cxn>
              <a:cxn ang="f546">
                <a:pos x="f827" y="f828"/>
              </a:cxn>
              <a:cxn ang="f546">
                <a:pos x="f829" y="f830"/>
              </a:cxn>
              <a:cxn ang="f546">
                <a:pos x="f831" y="f832"/>
              </a:cxn>
              <a:cxn ang="f546">
                <a:pos x="f833" y="f834"/>
              </a:cxn>
              <a:cxn ang="f546">
                <a:pos x="f835" y="f836"/>
              </a:cxn>
              <a:cxn ang="f546">
                <a:pos x="f837" y="f838"/>
              </a:cxn>
              <a:cxn ang="f546">
                <a:pos x="f839" y="f840"/>
              </a:cxn>
              <a:cxn ang="f546">
                <a:pos x="f841" y="f842"/>
              </a:cxn>
              <a:cxn ang="f546">
                <a:pos x="f843" y="f844"/>
              </a:cxn>
              <a:cxn ang="f546">
                <a:pos x="f845" y="f846"/>
              </a:cxn>
              <a:cxn ang="f546">
                <a:pos x="f847" y="f848"/>
              </a:cxn>
              <a:cxn ang="f546">
                <a:pos x="f849" y="f850"/>
              </a:cxn>
              <a:cxn ang="f546">
                <a:pos x="f851" y="f852"/>
              </a:cxn>
              <a:cxn ang="f546">
                <a:pos x="f853" y="f854"/>
              </a:cxn>
              <a:cxn ang="f546">
                <a:pos x="f855" y="f856"/>
              </a:cxn>
              <a:cxn ang="f546">
                <a:pos x="f857" y="f858"/>
              </a:cxn>
              <a:cxn ang="f546">
                <a:pos x="f859" y="f860"/>
              </a:cxn>
              <a:cxn ang="f546">
                <a:pos x="f861" y="f862"/>
              </a:cxn>
              <a:cxn ang="f546">
                <a:pos x="f863" y="f864"/>
              </a:cxn>
              <a:cxn ang="f546">
                <a:pos x="f865" y="f866"/>
              </a:cxn>
              <a:cxn ang="f546">
                <a:pos x="f867" y="f868"/>
              </a:cxn>
              <a:cxn ang="f546">
                <a:pos x="f869" y="f870"/>
              </a:cxn>
              <a:cxn ang="f546">
                <a:pos x="f871" y="f872"/>
              </a:cxn>
              <a:cxn ang="f546">
                <a:pos x="f873" y="f874"/>
              </a:cxn>
              <a:cxn ang="f546">
                <a:pos x="f875" y="f876"/>
              </a:cxn>
              <a:cxn ang="f546">
                <a:pos x="f877" y="f878"/>
              </a:cxn>
              <a:cxn ang="f546">
                <a:pos x="f879" y="f880"/>
              </a:cxn>
              <a:cxn ang="f546">
                <a:pos x="f881" y="f882"/>
              </a:cxn>
              <a:cxn ang="f546">
                <a:pos x="f883" y="f884"/>
              </a:cxn>
              <a:cxn ang="f546">
                <a:pos x="f885" y="f886"/>
              </a:cxn>
              <a:cxn ang="f546">
                <a:pos x="f887" y="f888"/>
              </a:cxn>
              <a:cxn ang="f546">
                <a:pos x="f889" y="f890"/>
              </a:cxn>
              <a:cxn ang="f546">
                <a:pos x="f891" y="f892"/>
              </a:cxn>
              <a:cxn ang="f546">
                <a:pos x="f893" y="f894"/>
              </a:cxn>
              <a:cxn ang="f546">
                <a:pos x="f895" y="f896"/>
              </a:cxn>
              <a:cxn ang="f546">
                <a:pos x="f897" y="f898"/>
              </a:cxn>
              <a:cxn ang="f546">
                <a:pos x="f899" y="f900"/>
              </a:cxn>
              <a:cxn ang="f546">
                <a:pos x="f901" y="f902"/>
              </a:cxn>
              <a:cxn ang="f546">
                <a:pos x="f903" y="f904"/>
              </a:cxn>
              <a:cxn ang="f546">
                <a:pos x="f905" y="f906"/>
              </a:cxn>
              <a:cxn ang="f546">
                <a:pos x="f907" y="f908"/>
              </a:cxn>
              <a:cxn ang="f546">
                <a:pos x="f909" y="f910"/>
              </a:cxn>
              <a:cxn ang="f546">
                <a:pos x="f911" y="f912"/>
              </a:cxn>
              <a:cxn ang="f546">
                <a:pos x="f913" y="f914"/>
              </a:cxn>
              <a:cxn ang="f546">
                <a:pos x="f915" y="f916"/>
              </a:cxn>
              <a:cxn ang="f546">
                <a:pos x="f917" y="f918"/>
              </a:cxn>
              <a:cxn ang="f546">
                <a:pos x="f919" y="f920"/>
              </a:cxn>
              <a:cxn ang="f546">
                <a:pos x="f921" y="f922"/>
              </a:cxn>
              <a:cxn ang="f546">
                <a:pos x="f923" y="f924"/>
              </a:cxn>
              <a:cxn ang="f546">
                <a:pos x="f925" y="f926"/>
              </a:cxn>
              <a:cxn ang="f546">
                <a:pos x="f927" y="f928"/>
              </a:cxn>
              <a:cxn ang="f546">
                <a:pos x="f929" y="f930"/>
              </a:cxn>
              <a:cxn ang="f546">
                <a:pos x="f931" y="f932"/>
              </a:cxn>
              <a:cxn ang="f546">
                <a:pos x="f933" y="f934"/>
              </a:cxn>
              <a:cxn ang="f546">
                <a:pos x="f935" y="f936"/>
              </a:cxn>
              <a:cxn ang="f546">
                <a:pos x="f937" y="f938"/>
              </a:cxn>
              <a:cxn ang="f546">
                <a:pos x="f939" y="f940"/>
              </a:cxn>
              <a:cxn ang="f546">
                <a:pos x="f941" y="f942"/>
              </a:cxn>
              <a:cxn ang="f546">
                <a:pos x="f943" y="f944"/>
              </a:cxn>
              <a:cxn ang="f546">
                <a:pos x="f945" y="f946"/>
              </a:cxn>
              <a:cxn ang="f546">
                <a:pos x="f947" y="f948"/>
              </a:cxn>
              <a:cxn ang="f546">
                <a:pos x="f949" y="f950"/>
              </a:cxn>
              <a:cxn ang="f546">
                <a:pos x="f951" y="f952"/>
              </a:cxn>
              <a:cxn ang="f546">
                <a:pos x="f953" y="f952"/>
              </a:cxn>
            </a:cxnLst>
            <a:rect l="f817" t="f820" r="f818" b="f819"/>
            <a:pathLst>
              <a:path w="715275" h="155780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74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5"/>
                </a:cubicBezTo>
                <a:cubicBezTo>
                  <a:pt x="f398" y="f5"/>
                  <a:pt x="f399" y="f5"/>
                  <a:pt x="f400" y="f5"/>
                </a:cubicBezTo>
                <a:close/>
              </a:path>
            </a:pathLst>
          </a:custGeom>
          <a:solidFill>
            <a:srgbClr val="C46C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9">
            <a:extLst>
              <a:ext uri="{FF2B5EF4-FFF2-40B4-BE49-F238E27FC236}">
                <a16:creationId xmlns:a16="http://schemas.microsoft.com/office/drawing/2014/main" id="{50C51FF9-D419-4C9F-A607-4F7466F880D0}"/>
              </a:ext>
            </a:extLst>
          </p:cNvPr>
          <p:cNvSpPr/>
          <p:nvPr/>
        </p:nvSpPr>
        <p:spPr>
          <a:xfrm>
            <a:off x="1068512" y="651638"/>
            <a:ext cx="2869570" cy="199696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695340"/>
          </a:solidFill>
          <a:ln w="25402" cap="flat">
            <a:solidFill>
              <a:srgbClr val="4B3B2C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3" name="Google Shape;600;p42">
            <a:extLst>
              <a:ext uri="{FF2B5EF4-FFF2-40B4-BE49-F238E27FC236}">
                <a16:creationId xmlns:a16="http://schemas.microsoft.com/office/drawing/2014/main" id="{9BDFCA6C-89DA-457C-81F4-D638505A68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1615" y="3958401"/>
            <a:ext cx="2963698" cy="694203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050">
                <a:solidFill>
                  <a:srgbClr val="000000"/>
                </a:solidFill>
              </a:rPr>
              <a:t>Mercury is the closest planet to the Sun and the smallest one in the Solar System—it’s only a bit larger than the Moon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5B39E156-0A6F-42A8-A43D-C3701ADB1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73" y="-187058"/>
            <a:ext cx="3835962" cy="54254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Google Shape;575;p40">
            <a:extLst>
              <a:ext uri="{FF2B5EF4-FFF2-40B4-BE49-F238E27FC236}">
                <a16:creationId xmlns:a16="http://schemas.microsoft.com/office/drawing/2014/main" id="{59A97C81-8AFC-4FA3-B58C-F160855F3DC4}"/>
              </a:ext>
            </a:extLst>
          </p:cNvPr>
          <p:cNvSpPr txBox="1"/>
          <p:nvPr/>
        </p:nvSpPr>
        <p:spPr>
          <a:xfrm>
            <a:off x="5305970" y="1309923"/>
            <a:ext cx="2769516" cy="1144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695340"/>
                </a:solidFill>
                <a:uFillTx/>
                <a:latin typeface="Lucida Handwriting" pitchFamily="66"/>
                <a:ea typeface="Lato"/>
                <a:cs typeface="Lato"/>
              </a:rPr>
              <a:t>Mercury is the closest planet to the Sun and the smallest one in the Solar System—it’s a bit larger than the Moon</a:t>
            </a:r>
          </a:p>
        </p:txBody>
      </p:sp>
      <p:sp>
        <p:nvSpPr>
          <p:cNvPr id="6" name="Google Shape;575;p40">
            <a:extLst>
              <a:ext uri="{FF2B5EF4-FFF2-40B4-BE49-F238E27FC236}">
                <a16:creationId xmlns:a16="http://schemas.microsoft.com/office/drawing/2014/main" id="{A88B17CA-A40A-4B1D-B58B-7A5263DDD364}"/>
              </a:ext>
            </a:extLst>
          </p:cNvPr>
          <p:cNvSpPr txBox="1"/>
          <p:nvPr/>
        </p:nvSpPr>
        <p:spPr>
          <a:xfrm>
            <a:off x="5305970" y="2571749"/>
            <a:ext cx="2769516" cy="1144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1" u="none" strike="noStrike" kern="0" cap="none" spc="0" baseline="0">
                <a:solidFill>
                  <a:srgbClr val="695340"/>
                </a:solidFill>
                <a:uFillTx/>
                <a:latin typeface="Lucida Handwriting" pitchFamily="66"/>
                <a:ea typeface="Lato"/>
                <a:cs typeface="Lato"/>
              </a:rPr>
              <a:t>Mercury is the closest planet to the Sun and the smallest one in the Solar System—it’s a bit larger than the Moon</a:t>
            </a:r>
          </a:p>
        </p:txBody>
      </p:sp>
      <p:pic>
        <p:nvPicPr>
          <p:cNvPr id="7" name="Imagen 24">
            <a:extLst>
              <a:ext uri="{FF2B5EF4-FFF2-40B4-BE49-F238E27FC236}">
                <a16:creationId xmlns:a16="http://schemas.microsoft.com/office/drawing/2014/main" id="{D27093A2-0F7E-4605-B6DF-1B98709FB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512" y="2571749"/>
            <a:ext cx="2869570" cy="14890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Google Shape;601;p42">
            <a:extLst>
              <a:ext uri="{FF2B5EF4-FFF2-40B4-BE49-F238E27FC236}">
                <a16:creationId xmlns:a16="http://schemas.microsoft.com/office/drawing/2014/main" id="{075E1465-1C4D-4B00-A20A-CBE806A8D8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8512" y="2784759"/>
            <a:ext cx="2764468" cy="1276008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FFFFFF"/>
                </a:solidFill>
              </a:rPr>
              <a:t>About World Poetry Day</a:t>
            </a:r>
          </a:p>
        </p:txBody>
      </p:sp>
      <p:sp>
        <p:nvSpPr>
          <p:cNvPr id="9" name="Forma libre: forma 17">
            <a:extLst>
              <a:ext uri="{FF2B5EF4-FFF2-40B4-BE49-F238E27FC236}">
                <a16:creationId xmlns:a16="http://schemas.microsoft.com/office/drawing/2014/main" id="{9E33F82B-A276-4D29-BDED-7C4812DAF30A}"/>
              </a:ext>
            </a:extLst>
          </p:cNvPr>
          <p:cNvSpPr/>
          <p:nvPr/>
        </p:nvSpPr>
        <p:spPr>
          <a:xfrm>
            <a:off x="1600081" y="899650"/>
            <a:ext cx="2116205" cy="7404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16201"/>
              <a:gd name="f7" fmla="val 740482"/>
              <a:gd name="f8" fmla="val 968835"/>
              <a:gd name="f9" fmla="val 438"/>
              <a:gd name="f10" fmla="val 1244087"/>
              <a:gd name="f11" fmla="val 1519412"/>
              <a:gd name="f12" fmla="val 948"/>
              <a:gd name="f13" fmla="val 1794664"/>
              <a:gd name="f14" fmla="val 2"/>
              <a:gd name="f15" fmla="val 1846132"/>
              <a:gd name="f16" fmla="val -144"/>
              <a:gd name="f17" fmla="val 1895927"/>
              <a:gd name="f18" fmla="val 9320"/>
              <a:gd name="f19" fmla="val 1945357"/>
              <a:gd name="f20" fmla="val 19657"/>
              <a:gd name="f21" fmla="val 1999519"/>
              <a:gd name="f22" fmla="val 31014"/>
              <a:gd name="f23" fmla="val 2036574"/>
              <a:gd name="f24" fmla="val 68505"/>
              <a:gd name="f25" fmla="val 2063145"/>
              <a:gd name="f26" fmla="val 115824"/>
              <a:gd name="f27" fmla="val 2114396"/>
              <a:gd name="f28" fmla="val 207041"/>
              <a:gd name="f29" fmla="val 2122040"/>
              <a:gd name="f30" fmla="val 306120"/>
              <a:gd name="f31" fmla="val 2112867"/>
              <a:gd name="f32" fmla="val 407529"/>
              <a:gd name="f33" fmla="val 2108281"/>
              <a:gd name="f34" fmla="val 458124"/>
              <a:gd name="f35" fmla="val 2099326"/>
              <a:gd name="f36" fmla="val 508137"/>
              <a:gd name="f37" fmla="val 2080835"/>
              <a:gd name="f38" fmla="val 556039"/>
              <a:gd name="f39" fmla="val 2039267"/>
              <a:gd name="f40" fmla="val 663708"/>
              <a:gd name="f41" fmla="val 1941426"/>
              <a:gd name="f42" fmla="val 732212"/>
              <a:gd name="f43" fmla="val 1825821"/>
              <a:gd name="f44" fmla="val 732357"/>
              <a:gd name="f45" fmla="val 1553336"/>
              <a:gd name="f46" fmla="val 732721"/>
              <a:gd name="f47" fmla="val 1280850"/>
              <a:gd name="f48" fmla="val 731629"/>
              <a:gd name="f49" fmla="val 1008437"/>
              <a:gd name="f50" fmla="val 732867"/>
              <a:gd name="f51" fmla="val 837724"/>
              <a:gd name="f52" fmla="val 733667"/>
              <a:gd name="f53" fmla="val 666938"/>
              <a:gd name="f54" fmla="val 727771"/>
              <a:gd name="f55" fmla="val 496152"/>
              <a:gd name="f56" fmla="val 738035"/>
              <a:gd name="f57" fmla="val 359291"/>
              <a:gd name="f58" fmla="val 746262"/>
              <a:gd name="f59" fmla="val 222575"/>
              <a:gd name="f60" fmla="val 731047"/>
              <a:gd name="f61" fmla="val 85640"/>
              <a:gd name="f62" fmla="val 731775"/>
              <a:gd name="f63" fmla="val 33443"/>
              <a:gd name="f64" fmla="val 732066"/>
              <a:gd name="f65" fmla="val -2155"/>
              <a:gd name="f66" fmla="val 693119"/>
              <a:gd name="f67" fmla="val 393"/>
              <a:gd name="f68" fmla="val 646600"/>
              <a:gd name="f69" fmla="val 1776"/>
              <a:gd name="f70" fmla="val 621703"/>
              <a:gd name="f71" fmla="val 14152"/>
              <a:gd name="f72" fmla="val 603285"/>
              <a:gd name="f73" fmla="val 33880"/>
              <a:gd name="f74" fmla="val 590764"/>
              <a:gd name="f75" fmla="val 55065"/>
              <a:gd name="f76" fmla="val 577223"/>
              <a:gd name="f77" fmla="val 62417"/>
              <a:gd name="f78" fmla="val 557349"/>
              <a:gd name="f79" fmla="val 67586"/>
              <a:gd name="f80" fmla="val 534781"/>
              <a:gd name="f81" fmla="val 91246"/>
              <a:gd name="f82" fmla="val 430242"/>
              <a:gd name="f83" fmla="val 93648"/>
              <a:gd name="f84" fmla="val 325194"/>
              <a:gd name="f85" fmla="val 77268"/>
              <a:gd name="f86" fmla="val 219417"/>
              <a:gd name="f87" fmla="val 72609"/>
              <a:gd name="f88" fmla="val 189206"/>
              <a:gd name="f89" fmla="val 64528"/>
              <a:gd name="f90" fmla="val 162998"/>
              <a:gd name="f91" fmla="val 34972"/>
              <a:gd name="f92" fmla="val 145963"/>
              <a:gd name="f93" fmla="val 6872"/>
              <a:gd name="f94" fmla="val 129729"/>
              <a:gd name="f95" fmla="val -4194"/>
              <a:gd name="f96" fmla="val 102284"/>
              <a:gd name="f97" fmla="val 1412"/>
              <a:gd name="f98" fmla="val 69670"/>
              <a:gd name="f99" fmla="val 7090"/>
              <a:gd name="f100" fmla="val 36692"/>
              <a:gd name="f101" fmla="val 30313"/>
              <a:gd name="f102" fmla="val 19148"/>
              <a:gd name="f103" fmla="val 59069"/>
              <a:gd name="f104" fmla="val 7718"/>
              <a:gd name="f105" fmla="val 80471"/>
              <a:gd name="f106" fmla="val -872"/>
              <a:gd name="f107" fmla="val 103403"/>
              <a:gd name="f108" fmla="val 147"/>
              <a:gd name="f109" fmla="val 125971"/>
              <a:gd name="f110" fmla="val 406901"/>
              <a:gd name="f111" fmla="val 687831"/>
              <a:gd name="f112" fmla="val 968762"/>
              <a:gd name="f113" fmla="val 1020376"/>
              <a:gd name="f114" fmla="val 511267"/>
              <a:gd name="f115" fmla="val 1016591"/>
              <a:gd name="f116" fmla="val 521969"/>
              <a:gd name="f117" fmla="val 1006908"/>
              <a:gd name="f118" fmla="val 519712"/>
              <a:gd name="f119" fmla="val 999192"/>
              <a:gd name="f120" fmla="val 521095"/>
              <a:gd name="f121" fmla="val 936439"/>
              <a:gd name="f122" fmla="val 532743"/>
              <a:gd name="f123" fmla="val 872449"/>
              <a:gd name="f124" fmla="val 531942"/>
              <a:gd name="f125" fmla="val 809260"/>
              <a:gd name="f126" fmla="val 534490"/>
              <a:gd name="f127" fmla="val 680915"/>
              <a:gd name="f128" fmla="val 539732"/>
              <a:gd name="f129" fmla="val 552644"/>
              <a:gd name="f130" fmla="val 547812"/>
              <a:gd name="f131" fmla="val 424009"/>
              <a:gd name="f132" fmla="val 545847"/>
              <a:gd name="f133" fmla="val 343493"/>
              <a:gd name="f134" fmla="val 544609"/>
              <a:gd name="f135" fmla="val 262978"/>
              <a:gd name="f136" fmla="val 545483"/>
              <a:gd name="f137" fmla="val 182462"/>
              <a:gd name="f138" fmla="val 546575"/>
              <a:gd name="f139" fmla="val 170451"/>
              <a:gd name="f140" fmla="val 546720"/>
              <a:gd name="f141" fmla="val 148684"/>
              <a:gd name="f142" fmla="val 537693"/>
              <a:gd name="f143" fmla="val 148829"/>
              <a:gd name="f144" fmla="val 558514"/>
              <a:gd name="f145" fmla="val 148902"/>
              <a:gd name="f146" fmla="val 572709"/>
              <a:gd name="f147" fmla="val 169504"/>
              <a:gd name="f148" fmla="val 568560"/>
              <a:gd name="f149" fmla="val 181298"/>
              <a:gd name="f150" fmla="val 257591"/>
              <a:gd name="f151" fmla="val 568342"/>
              <a:gd name="f152" fmla="val 333811"/>
              <a:gd name="f153" fmla="val 566594"/>
              <a:gd name="f154" fmla="val 410104"/>
              <a:gd name="f155" fmla="val 566740"/>
              <a:gd name="f156" fmla="val 870556"/>
              <a:gd name="f157" fmla="val 567395"/>
              <a:gd name="f158" fmla="val 1331081"/>
              <a:gd name="f159" fmla="val 568414"/>
              <a:gd name="f160" fmla="val 1791533"/>
              <a:gd name="f161" fmla="val 569434"/>
              <a:gd name="f162" fmla="val 1811262"/>
              <a:gd name="f163" fmla="val 1830990"/>
              <a:gd name="f164" fmla="val 571035"/>
              <a:gd name="f165" fmla="val 1850719"/>
              <a:gd name="f166" fmla="val 572491"/>
              <a:gd name="f167" fmla="val 1880785"/>
              <a:gd name="f168" fmla="val 574748"/>
              <a:gd name="f169" fmla="val 1888283"/>
              <a:gd name="f170" fmla="val 571108"/>
              <a:gd name="f171" fmla="val 1899421"/>
              <a:gd name="f172" fmla="val 544100"/>
              <a:gd name="f173" fmla="val 1904226"/>
              <a:gd name="f174" fmla="val 532452"/>
              <a:gd name="f175" fmla="val 1907502"/>
              <a:gd name="f176" fmla="val 520003"/>
              <a:gd name="f177" fmla="val 1909904"/>
              <a:gd name="f178" fmla="val 507555"/>
              <a:gd name="f179" fmla="val 1914927"/>
              <a:gd name="f180" fmla="val 481857"/>
              <a:gd name="f181" fmla="val 1912379"/>
              <a:gd name="f182" fmla="val 478217"/>
              <a:gd name="f183" fmla="val 1885371"/>
              <a:gd name="f184" fmla="val 476833"/>
              <a:gd name="f185" fmla="val 1827569"/>
              <a:gd name="f186" fmla="val 473922"/>
              <a:gd name="f187" fmla="val 1769767"/>
              <a:gd name="f188" fmla="val 471738"/>
              <a:gd name="f189" fmla="val 1711891"/>
              <a:gd name="f190" fmla="val 469626"/>
              <a:gd name="f191" fmla="val 1608881"/>
              <a:gd name="f192" fmla="val 465914"/>
              <a:gd name="f193" fmla="val 1505944"/>
              <a:gd name="f194" fmla="val 462565"/>
              <a:gd name="f195" fmla="val 1402934"/>
              <a:gd name="f196" fmla="val 458634"/>
              <a:gd name="f197" fmla="val 1385243"/>
              <a:gd name="f198" fmla="val 457979"/>
              <a:gd name="f199" fmla="val 1366971"/>
              <a:gd name="f200" fmla="val 457687"/>
              <a:gd name="f201" fmla="val 1348335"/>
              <a:gd name="f202" fmla="val 444948"/>
              <a:gd name="f203" fmla="val 1366607"/>
              <a:gd name="f204" fmla="val 435265"/>
              <a:gd name="f205" fmla="val 1383205"/>
              <a:gd name="f206" fmla="val 433445"/>
              <a:gd name="f207" fmla="val 1399949"/>
              <a:gd name="f208" fmla="val 432790"/>
              <a:gd name="f209" fmla="val 1498664"/>
              <a:gd name="f210" fmla="val 429077"/>
              <a:gd name="f211" fmla="val 1597452"/>
              <a:gd name="f212" fmla="val 425729"/>
              <a:gd name="f213" fmla="val 1696167"/>
              <a:gd name="f214" fmla="val 422089"/>
              <a:gd name="f215" fmla="val 1761031"/>
              <a:gd name="f216" fmla="val 419759"/>
              <a:gd name="f217" fmla="val 1825967"/>
              <a:gd name="f218" fmla="val 417502"/>
              <a:gd name="f219" fmla="val 1890831"/>
              <a:gd name="f220" fmla="val 414591"/>
              <a:gd name="f221" fmla="val 1921261"/>
              <a:gd name="f222" fmla="val 413207"/>
              <a:gd name="f223" fmla="val 1924682"/>
              <a:gd name="f224" fmla="val 409349"/>
              <a:gd name="f225" fmla="val 1927230"/>
              <a:gd name="f226" fmla="val 380011"/>
              <a:gd name="f227" fmla="val 1927958"/>
              <a:gd name="f228" fmla="val 371567"/>
              <a:gd name="f229" fmla="val 363049"/>
              <a:gd name="f230" fmla="val 1927813"/>
              <a:gd name="f231" fmla="val 354604"/>
              <a:gd name="f232" fmla="val 1927303"/>
              <a:gd name="f233" fmla="val 310707"/>
              <a:gd name="f234" fmla="val 1923954"/>
              <a:gd name="f235" fmla="val 306412"/>
              <a:gd name="f236" fmla="val 1878673"/>
              <a:gd name="f237" fmla="val 306703"/>
              <a:gd name="f238" fmla="val 1652706"/>
              <a:gd name="f239" fmla="val 308377"/>
              <a:gd name="f240" fmla="val 1426812"/>
              <a:gd name="f241" fmla="val 301607"/>
              <a:gd name="f242" fmla="val 1200844"/>
              <a:gd name="f243" fmla="val 300515"/>
              <a:gd name="f244" fmla="val 1066603"/>
              <a:gd name="f245" fmla="val 299860"/>
              <a:gd name="f246" fmla="val 932654"/>
              <a:gd name="f247" fmla="val 292507"/>
              <a:gd name="f248" fmla="val 798631"/>
              <a:gd name="f249" fmla="val 288867"/>
              <a:gd name="f250" fmla="val 742358"/>
              <a:gd name="f251" fmla="val 287338"/>
              <a:gd name="f252" fmla="val 685866"/>
              <a:gd name="f253" fmla="val 283553"/>
              <a:gd name="f254" fmla="val 629447"/>
              <a:gd name="f255" fmla="val 281078"/>
              <a:gd name="f256" fmla="val 613722"/>
              <a:gd name="f257" fmla="val 280422"/>
              <a:gd name="f258" fmla="val 596032"/>
              <a:gd name="f259" fmla="val 283262"/>
              <a:gd name="f260" fmla="val 580016"/>
              <a:gd name="f261" fmla="val 264916"/>
              <a:gd name="f262" fmla="val 623550"/>
              <a:gd name="f263" fmla="val 261131"/>
              <a:gd name="f264" fmla="val 662570"/>
              <a:gd name="f265" fmla="val 256108"/>
              <a:gd name="f266" fmla="val 701663"/>
              <a:gd name="f267" fmla="val 254725"/>
              <a:gd name="f268" fmla="val 885043"/>
              <a:gd name="f269" fmla="val 248245"/>
              <a:gd name="f270" fmla="val 1068496"/>
              <a:gd name="f271" fmla="val 240529"/>
              <a:gd name="f272" fmla="val 1251949"/>
              <a:gd name="f273" fmla="val 237690"/>
              <a:gd name="f274" fmla="val 1455276"/>
              <a:gd name="f275" fmla="val 234486"/>
              <a:gd name="f276" fmla="val 1658748"/>
              <a:gd name="f277" fmla="val 236161"/>
              <a:gd name="f278" fmla="val 1862148"/>
              <a:gd name="f279" fmla="val 235651"/>
              <a:gd name="f280" fmla="val 1873432"/>
              <a:gd name="f281" fmla="val 1884788"/>
              <a:gd name="f282" fmla="val 235724"/>
              <a:gd name="f283" fmla="val 1896000"/>
              <a:gd name="f284" fmla="val 234996"/>
              <a:gd name="f285" fmla="val 1906555"/>
              <a:gd name="f286" fmla="val 234341"/>
              <a:gd name="f287" fmla="val 1909977"/>
              <a:gd name="f288" fmla="val 228226"/>
              <a:gd name="f289" fmla="val 1908521"/>
              <a:gd name="f290" fmla="val 217670"/>
              <a:gd name="f291" fmla="val 1903498"/>
              <a:gd name="f292" fmla="val 182144"/>
              <a:gd name="f293" fmla="val 1882677"/>
              <a:gd name="f294" fmla="val 163944"/>
              <a:gd name="f295" fmla="val 1846278"/>
              <a:gd name="f296" fmla="val 1295555"/>
              <a:gd name="f297" fmla="val 164017"/>
              <a:gd name="f298" fmla="val 744833"/>
              <a:gd name="f299" fmla="val 164090"/>
              <a:gd name="f300" fmla="val 194110"/>
              <a:gd name="f301" fmla="val 164236"/>
              <a:gd name="f302" fmla="val 182826"/>
              <a:gd name="f303" fmla="val 171470"/>
              <a:gd name="f304" fmla="val 164163"/>
              <a:gd name="f305" fmla="val 160186"/>
              <a:gd name="f306" fmla="val 164527"/>
              <a:gd name="f307" fmla="val 154580"/>
              <a:gd name="f308" fmla="val 164745"/>
              <a:gd name="f309" fmla="val 165109"/>
              <a:gd name="f310" fmla="val 143661"/>
              <a:gd name="f311" fmla="val 167148"/>
              <a:gd name="f312" fmla="val 140312"/>
              <a:gd name="f313" fmla="val 168531"/>
              <a:gd name="f314" fmla="val 136818"/>
              <a:gd name="f315" fmla="val 172680"/>
              <a:gd name="f316" fmla="val 135871"/>
              <a:gd name="f317" fmla="val 176320"/>
              <a:gd name="f318" fmla="val 134342"/>
              <a:gd name="f319" fmla="val 181999"/>
              <a:gd name="f320" fmla="val 137036"/>
              <a:gd name="f321" fmla="val 187386"/>
              <a:gd name="f322" fmla="val 142277"/>
              <a:gd name="f323" fmla="val 190662"/>
              <a:gd name="f324" fmla="val 149849"/>
              <a:gd name="f325" fmla="val 195394"/>
              <a:gd name="f326" fmla="val 158439"/>
              <a:gd name="f327" fmla="val 195248"/>
              <a:gd name="f328" fmla="val 166883"/>
              <a:gd name="f329" fmla="val 244560"/>
              <a:gd name="f330" fmla="val 195102"/>
              <a:gd name="f331" fmla="val 321872"/>
              <a:gd name="f332" fmla="val 205076"/>
              <a:gd name="f333" fmla="val 399694"/>
              <a:gd name="f334" fmla="val 201945"/>
              <a:gd name="f335" fmla="val 423645"/>
              <a:gd name="f336" fmla="val 200999"/>
              <a:gd name="f337" fmla="val 447887"/>
              <a:gd name="f338" fmla="val 200562"/>
              <a:gd name="f339" fmla="val 471692"/>
              <a:gd name="f340" fmla="val 202965"/>
              <a:gd name="f341" fmla="val 497463"/>
              <a:gd name="f342" fmla="val 205513"/>
              <a:gd name="f343" fmla="val 524981"/>
              <a:gd name="f344" fmla="val 205221"/>
              <a:gd name="f345" fmla="val 546019"/>
              <a:gd name="f346" fmla="val 224076"/>
              <a:gd name="f347" fmla="val 542598"/>
              <a:gd name="f348" fmla="val 534299"/>
              <a:gd name="f349" fmla="val 237908"/>
              <a:gd name="f350" fmla="val 526000"/>
              <a:gd name="f351" fmla="val 240019"/>
              <a:gd name="f352" fmla="val 502631"/>
              <a:gd name="f353" fmla="val 245843"/>
              <a:gd name="f354" fmla="val 479045"/>
              <a:gd name="f355" fmla="val 250065"/>
              <a:gd name="f356" fmla="val 454803"/>
              <a:gd name="f357" fmla="val 249046"/>
              <a:gd name="f358" fmla="val 365770"/>
              <a:gd name="f359" fmla="val 245406"/>
              <a:gd name="f360" fmla="val 277101"/>
              <a:gd name="f361" fmla="val 256180"/>
              <a:gd name="f362" fmla="val 188141"/>
              <a:gd name="f363" fmla="val 182535"/>
              <a:gd name="f364" fmla="val 176857"/>
              <a:gd name="f365" fmla="val 256472"/>
              <a:gd name="f366" fmla="val 171251"/>
              <a:gd name="f367" fmla="val 256981"/>
              <a:gd name="f368" fmla="val 157856"/>
              <a:gd name="f369" fmla="val 258146"/>
              <a:gd name="f370" fmla="val 151669"/>
              <a:gd name="f371" fmla="val 265135"/>
              <a:gd name="f372" fmla="val 151159"/>
              <a:gd name="f373" fmla="val 279039"/>
              <a:gd name="f374" fmla="val 149121"/>
              <a:gd name="f375" fmla="val 334148"/>
              <a:gd name="f376" fmla="val 159822"/>
              <a:gd name="f377" fmla="val 345650"/>
              <a:gd name="f378" fmla="val 214785"/>
              <a:gd name="f379" fmla="val 345723"/>
              <a:gd name="f380" fmla="val 219007"/>
              <a:gd name="f381" fmla="val 223230"/>
              <a:gd name="f382" fmla="val 227525"/>
              <a:gd name="f383" fmla="val 552353"/>
              <a:gd name="f384" fmla="val 343029"/>
              <a:gd name="f385" fmla="val 877181"/>
              <a:gd name="f386" fmla="val 348125"/>
              <a:gd name="f387" fmla="val 1201863"/>
              <a:gd name="f388" fmla="val 357007"/>
              <a:gd name="f389" fmla="val 359191"/>
              <a:gd name="f390" fmla="val 1359837"/>
              <a:gd name="f391" fmla="val 362175"/>
              <a:gd name="f392" fmla="val 1438896"/>
              <a:gd name="f393" fmla="val 364432"/>
              <a:gd name="f394" fmla="val 1452146"/>
              <a:gd name="f395" fmla="val 364796"/>
              <a:gd name="f396" fmla="val 1473548"/>
              <a:gd name="f397" fmla="val 361884"/>
              <a:gd name="f398" fmla="val 1473257"/>
              <a:gd name="f399" fmla="val 379356"/>
              <a:gd name="f400" fmla="val 1472966"/>
              <a:gd name="f401" fmla="val 397556"/>
              <a:gd name="f402" fmla="val 1451490"/>
              <a:gd name="f403" fmla="val 391877"/>
              <a:gd name="f404" fmla="val 1438387"/>
              <a:gd name="f405" fmla="val 392969"/>
              <a:gd name="f406" fmla="val 1304655"/>
              <a:gd name="f407" fmla="val 404690"/>
              <a:gd name="f408" fmla="val 1170342"/>
              <a:gd name="f409" fmla="val 400977"/>
              <a:gd name="f410" fmla="val 1036319"/>
              <a:gd name="f411" fmla="val 406728"/>
              <a:gd name="f412" fmla="val 855778"/>
              <a:gd name="f413" fmla="val 414445"/>
              <a:gd name="f414" fmla="val 674873"/>
              <a:gd name="f415" fmla="val 409058"/>
              <a:gd name="f416" fmla="val 494187"/>
              <a:gd name="f417" fmla="val 415319"/>
              <a:gd name="f418" fmla="val 402460"/>
              <a:gd name="f419" fmla="val 418522"/>
              <a:gd name="f420" fmla="val 310588"/>
              <a:gd name="f421" fmla="val 416119"/>
              <a:gd name="f422" fmla="val 218789"/>
              <a:gd name="f423" fmla="val 416338"/>
              <a:gd name="f424" fmla="val 207505"/>
              <a:gd name="f425" fmla="val 196221"/>
              <a:gd name="f426" fmla="val 416629"/>
              <a:gd name="f427" fmla="val 184865"/>
              <a:gd name="f428" fmla="val 416847"/>
              <a:gd name="f429" fmla="val 165063"/>
              <a:gd name="f430" fmla="val 417211"/>
              <a:gd name="f431" fmla="val 157929"/>
              <a:gd name="f432" fmla="val 428422"/>
              <a:gd name="f433" fmla="val 158002"/>
              <a:gd name="f434" fmla="val 446986"/>
              <a:gd name="f435" fmla="val 158075"/>
              <a:gd name="f436" fmla="val 464385"/>
              <a:gd name="f437" fmla="val 166010"/>
              <a:gd name="f438" fmla="val 473266"/>
              <a:gd name="f439" fmla="val 183336"/>
              <a:gd name="f440" fmla="val 473776"/>
              <a:gd name="f441" fmla="val 196076"/>
              <a:gd name="f442" fmla="val 474140"/>
              <a:gd name="f443" fmla="val 208743"/>
              <a:gd name="f444" fmla="val 474722"/>
              <a:gd name="f445" fmla="val 221483"/>
              <a:gd name="f446" fmla="val 474504"/>
              <a:gd name="f447" fmla="val 382513"/>
              <a:gd name="f448" fmla="val 543326"/>
              <a:gd name="f449" fmla="val 481056"/>
              <a:gd name="f450" fmla="val 704284"/>
              <a:gd name="f451" fmla="val 483458"/>
              <a:gd name="f452" fmla="val 801543"/>
              <a:gd name="f453" fmla="val 484914"/>
              <a:gd name="f454" fmla="val 898729"/>
              <a:gd name="f455" fmla="val 493723"/>
              <a:gd name="f456" fmla="val 995916"/>
              <a:gd name="f457" fmla="val 499547"/>
              <a:gd name="f458" fmla="val 1005234"/>
              <a:gd name="f459" fmla="val 500129"/>
              <a:gd name="f460" fmla="val 1016372"/>
              <a:gd name="f461" fmla="val 498746"/>
              <a:gd name="f462" fmla="val 1020449"/>
              <a:gd name="f463" fmla="val 511049"/>
              <a:gd name="f464" fmla="+- 0 0 -90"/>
              <a:gd name="f465" fmla="*/ f3 1 2116201"/>
              <a:gd name="f466" fmla="*/ f4 1 740482"/>
              <a:gd name="f467" fmla="val f5"/>
              <a:gd name="f468" fmla="val f6"/>
              <a:gd name="f469" fmla="val f7"/>
              <a:gd name="f470" fmla="*/ f464 f0 1"/>
              <a:gd name="f471" fmla="+- f469 0 f467"/>
              <a:gd name="f472" fmla="+- f468 0 f467"/>
              <a:gd name="f473" fmla="*/ f470 1 f2"/>
              <a:gd name="f474" fmla="*/ f472 1 2116201"/>
              <a:gd name="f475" fmla="*/ f471 1 740482"/>
              <a:gd name="f476" fmla="*/ 968835 f472 1"/>
              <a:gd name="f477" fmla="*/ 438 f471 1"/>
              <a:gd name="f478" fmla="*/ 1794664 f472 1"/>
              <a:gd name="f479" fmla="*/ 2 f471 1"/>
              <a:gd name="f480" fmla="*/ 1945357 f472 1"/>
              <a:gd name="f481" fmla="*/ 19657 f471 1"/>
              <a:gd name="f482" fmla="*/ 2063145 f472 1"/>
              <a:gd name="f483" fmla="*/ 115824 f471 1"/>
              <a:gd name="f484" fmla="*/ 2112867 f472 1"/>
              <a:gd name="f485" fmla="*/ 407529 f471 1"/>
              <a:gd name="f486" fmla="*/ 2080835 f472 1"/>
              <a:gd name="f487" fmla="*/ 556039 f471 1"/>
              <a:gd name="f488" fmla="*/ 1825821 f472 1"/>
              <a:gd name="f489" fmla="*/ 732357 f471 1"/>
              <a:gd name="f490" fmla="*/ 1008437 f472 1"/>
              <a:gd name="f491" fmla="*/ 732867 f471 1"/>
              <a:gd name="f492" fmla="*/ 496152 f472 1"/>
              <a:gd name="f493" fmla="*/ 738035 f471 1"/>
              <a:gd name="f494" fmla="*/ 85640 f472 1"/>
              <a:gd name="f495" fmla="*/ 731775 f471 1"/>
              <a:gd name="f496" fmla="*/ 393 f472 1"/>
              <a:gd name="f497" fmla="*/ 646600 f471 1"/>
              <a:gd name="f498" fmla="*/ 33880 f472 1"/>
              <a:gd name="f499" fmla="*/ 590764 f471 1"/>
              <a:gd name="f500" fmla="*/ 67586 f472 1"/>
              <a:gd name="f501" fmla="*/ 534781 f471 1"/>
              <a:gd name="f502" fmla="*/ 77268 f472 1"/>
              <a:gd name="f503" fmla="*/ 219417 f471 1"/>
              <a:gd name="f504" fmla="*/ 34972 f472 1"/>
              <a:gd name="f505" fmla="*/ 145963 f471 1"/>
              <a:gd name="f506" fmla="*/ 1412 f472 1"/>
              <a:gd name="f507" fmla="*/ 69670 f471 1"/>
              <a:gd name="f508" fmla="*/ 59069 f472 1"/>
              <a:gd name="f509" fmla="*/ 7718 f471 1"/>
              <a:gd name="f510" fmla="*/ 125971 f472 1"/>
              <a:gd name="f511" fmla="*/ 147 f471 1"/>
              <a:gd name="f512" fmla="*/ 968762 f472 1"/>
              <a:gd name="f513" fmla="*/ 1020376 f472 1"/>
              <a:gd name="f514" fmla="*/ 511267 f471 1"/>
              <a:gd name="f515" fmla="*/ 999192 f472 1"/>
              <a:gd name="f516" fmla="*/ 521095 f471 1"/>
              <a:gd name="f517" fmla="*/ 809260 f472 1"/>
              <a:gd name="f518" fmla="*/ 534490 f471 1"/>
              <a:gd name="f519" fmla="*/ 424009 f472 1"/>
              <a:gd name="f520" fmla="*/ 545847 f471 1"/>
              <a:gd name="f521" fmla="*/ 182462 f472 1"/>
              <a:gd name="f522" fmla="*/ 546575 f471 1"/>
              <a:gd name="f523" fmla="*/ 148829 f472 1"/>
              <a:gd name="f524" fmla="*/ 558514 f471 1"/>
              <a:gd name="f525" fmla="*/ 181298 f472 1"/>
              <a:gd name="f526" fmla="*/ 568560 f471 1"/>
              <a:gd name="f527" fmla="*/ 410104 f472 1"/>
              <a:gd name="f528" fmla="*/ 566740 f471 1"/>
              <a:gd name="f529" fmla="*/ 1791533 f472 1"/>
              <a:gd name="f530" fmla="*/ 569434 f471 1"/>
              <a:gd name="f531" fmla="*/ 1850719 f472 1"/>
              <a:gd name="f532" fmla="*/ 572491 f471 1"/>
              <a:gd name="f533" fmla="*/ 1899421 f472 1"/>
              <a:gd name="f534" fmla="*/ 544100 f471 1"/>
              <a:gd name="f535" fmla="*/ 1909904 f472 1"/>
              <a:gd name="f536" fmla="*/ 507555 f471 1"/>
              <a:gd name="f537" fmla="*/ 1885371 f472 1"/>
              <a:gd name="f538" fmla="*/ 476833 f471 1"/>
              <a:gd name="f539" fmla="*/ 1711891 f472 1"/>
              <a:gd name="f540" fmla="*/ 469626 f471 1"/>
              <a:gd name="f541" fmla="*/ 1402934 f472 1"/>
              <a:gd name="f542" fmla="*/ 458634 f471 1"/>
              <a:gd name="f543" fmla="*/ 1348335 f472 1"/>
              <a:gd name="f544" fmla="*/ 444948 f471 1"/>
              <a:gd name="f545" fmla="*/ 1399949 f472 1"/>
              <a:gd name="f546" fmla="*/ 432790 f471 1"/>
              <a:gd name="f547" fmla="*/ 1696167 f472 1"/>
              <a:gd name="f548" fmla="*/ 422089 f471 1"/>
              <a:gd name="f549" fmla="*/ 1890831 f472 1"/>
              <a:gd name="f550" fmla="*/ 414591 f471 1"/>
              <a:gd name="f551" fmla="*/ 1927230 f472 1"/>
              <a:gd name="f552" fmla="*/ 380011 f471 1"/>
              <a:gd name="f553" fmla="*/ 1927813 f472 1"/>
              <a:gd name="f554" fmla="*/ 354604 f471 1"/>
              <a:gd name="f555" fmla="*/ 1878673 f472 1"/>
              <a:gd name="f556" fmla="*/ 306703 f471 1"/>
              <a:gd name="f557" fmla="*/ 1200844 f472 1"/>
              <a:gd name="f558" fmla="*/ 300515 f471 1"/>
              <a:gd name="f559" fmla="*/ 798631 f472 1"/>
              <a:gd name="f560" fmla="*/ 288867 f471 1"/>
              <a:gd name="f561" fmla="*/ 629447 f472 1"/>
              <a:gd name="f562" fmla="*/ 281078 f471 1"/>
              <a:gd name="f563" fmla="*/ 580016 f472 1"/>
              <a:gd name="f564" fmla="*/ 264916 f471 1"/>
              <a:gd name="f565" fmla="*/ 701663 f472 1"/>
              <a:gd name="f566" fmla="*/ 254725 f471 1"/>
              <a:gd name="f567" fmla="*/ 1251949 f472 1"/>
              <a:gd name="f568" fmla="*/ 237690 f471 1"/>
              <a:gd name="f569" fmla="*/ 1862148 f472 1"/>
              <a:gd name="f570" fmla="*/ 235651 f471 1"/>
              <a:gd name="f571" fmla="*/ 1896000 f472 1"/>
              <a:gd name="f572" fmla="*/ 234996 f471 1"/>
              <a:gd name="f573" fmla="*/ 1908521 f472 1"/>
              <a:gd name="f574" fmla="*/ 217670 f471 1"/>
              <a:gd name="f575" fmla="*/ 1846278 f472 1"/>
              <a:gd name="f576" fmla="*/ 163944 f471 1"/>
              <a:gd name="f577" fmla="*/ 194110 f472 1"/>
              <a:gd name="f578" fmla="*/ 164236 f471 1"/>
              <a:gd name="f579" fmla="*/ 160186 f472 1"/>
              <a:gd name="f580" fmla="*/ 164527 f471 1"/>
              <a:gd name="f581" fmla="*/ 143661 f472 1"/>
              <a:gd name="f582" fmla="*/ 167148 f471 1"/>
              <a:gd name="f583" fmla="*/ 135871 f472 1"/>
              <a:gd name="f584" fmla="*/ 176320 f471 1"/>
              <a:gd name="f585" fmla="*/ 142277 f472 1"/>
              <a:gd name="f586" fmla="*/ 190662 f471 1"/>
              <a:gd name="f587" fmla="*/ 166883 f472 1"/>
              <a:gd name="f588" fmla="*/ 195248 f471 1"/>
              <a:gd name="f589" fmla="*/ 399694 f472 1"/>
              <a:gd name="f590" fmla="*/ 201945 f471 1"/>
              <a:gd name="f591" fmla="*/ 471692 f472 1"/>
              <a:gd name="f592" fmla="*/ 202965 f471 1"/>
              <a:gd name="f593" fmla="*/ 546019 f472 1"/>
              <a:gd name="f594" fmla="*/ 224076 f471 1"/>
              <a:gd name="f595" fmla="*/ 526000 f472 1"/>
              <a:gd name="f596" fmla="*/ 240019 f471 1"/>
              <a:gd name="f597" fmla="*/ 454803 f472 1"/>
              <a:gd name="f598" fmla="*/ 249046 f471 1"/>
              <a:gd name="f599" fmla="*/ 188141 f472 1"/>
              <a:gd name="f600" fmla="*/ 256180 f471 1"/>
              <a:gd name="f601" fmla="*/ 171251 f472 1"/>
              <a:gd name="f602" fmla="*/ 256981 f471 1"/>
              <a:gd name="f603" fmla="*/ 151159 f472 1"/>
              <a:gd name="f604" fmla="*/ 279039 f471 1"/>
              <a:gd name="f605" fmla="*/ 214785 f472 1"/>
              <a:gd name="f606" fmla="*/ 345723 f471 1"/>
              <a:gd name="f607" fmla="*/ 227525 f472 1"/>
              <a:gd name="f608" fmla="*/ 1201863 f472 1"/>
              <a:gd name="f609" fmla="*/ 357007 f471 1"/>
              <a:gd name="f610" fmla="*/ 1438896 f472 1"/>
              <a:gd name="f611" fmla="*/ 364432 f471 1"/>
              <a:gd name="f612" fmla="*/ 1473257 f472 1"/>
              <a:gd name="f613" fmla="*/ 379356 f471 1"/>
              <a:gd name="f614" fmla="*/ 1438387 f472 1"/>
              <a:gd name="f615" fmla="*/ 392969 f471 1"/>
              <a:gd name="f616" fmla="*/ 1036319 f472 1"/>
              <a:gd name="f617" fmla="*/ 406728 f471 1"/>
              <a:gd name="f618" fmla="*/ 494187 f472 1"/>
              <a:gd name="f619" fmla="*/ 415319 f471 1"/>
              <a:gd name="f620" fmla="*/ 218789 f472 1"/>
              <a:gd name="f621" fmla="*/ 416338 f471 1"/>
              <a:gd name="f622" fmla="*/ 184865 f472 1"/>
              <a:gd name="f623" fmla="*/ 416847 f471 1"/>
              <a:gd name="f624" fmla="*/ 158002 f472 1"/>
              <a:gd name="f625" fmla="*/ 446986 f471 1"/>
              <a:gd name="f626" fmla="*/ 183336 f472 1"/>
              <a:gd name="f627" fmla="*/ 473776 f471 1"/>
              <a:gd name="f628" fmla="*/ 221483 f472 1"/>
              <a:gd name="f629" fmla="*/ 474504 f471 1"/>
              <a:gd name="f630" fmla="*/ 704284 f472 1"/>
              <a:gd name="f631" fmla="*/ 483458 f471 1"/>
              <a:gd name="f632" fmla="*/ 995916 f472 1"/>
              <a:gd name="f633" fmla="*/ 499547 f471 1"/>
              <a:gd name="f634" fmla="*/ 1020449 f472 1"/>
              <a:gd name="f635" fmla="*/ 511049 f471 1"/>
              <a:gd name="f636" fmla="+- f473 0 f1"/>
              <a:gd name="f637" fmla="*/ f476 1 2116201"/>
              <a:gd name="f638" fmla="*/ f477 1 740482"/>
              <a:gd name="f639" fmla="*/ f478 1 2116201"/>
              <a:gd name="f640" fmla="*/ f479 1 740482"/>
              <a:gd name="f641" fmla="*/ f480 1 2116201"/>
              <a:gd name="f642" fmla="*/ f481 1 740482"/>
              <a:gd name="f643" fmla="*/ f482 1 2116201"/>
              <a:gd name="f644" fmla="*/ f483 1 740482"/>
              <a:gd name="f645" fmla="*/ f484 1 2116201"/>
              <a:gd name="f646" fmla="*/ f485 1 740482"/>
              <a:gd name="f647" fmla="*/ f486 1 2116201"/>
              <a:gd name="f648" fmla="*/ f487 1 740482"/>
              <a:gd name="f649" fmla="*/ f488 1 2116201"/>
              <a:gd name="f650" fmla="*/ f489 1 740482"/>
              <a:gd name="f651" fmla="*/ f490 1 2116201"/>
              <a:gd name="f652" fmla="*/ f491 1 740482"/>
              <a:gd name="f653" fmla="*/ f492 1 2116201"/>
              <a:gd name="f654" fmla="*/ f493 1 740482"/>
              <a:gd name="f655" fmla="*/ f494 1 2116201"/>
              <a:gd name="f656" fmla="*/ f495 1 740482"/>
              <a:gd name="f657" fmla="*/ f496 1 2116201"/>
              <a:gd name="f658" fmla="*/ f497 1 740482"/>
              <a:gd name="f659" fmla="*/ f498 1 2116201"/>
              <a:gd name="f660" fmla="*/ f499 1 740482"/>
              <a:gd name="f661" fmla="*/ f500 1 2116201"/>
              <a:gd name="f662" fmla="*/ f501 1 740482"/>
              <a:gd name="f663" fmla="*/ f502 1 2116201"/>
              <a:gd name="f664" fmla="*/ f503 1 740482"/>
              <a:gd name="f665" fmla="*/ f504 1 2116201"/>
              <a:gd name="f666" fmla="*/ f505 1 740482"/>
              <a:gd name="f667" fmla="*/ f506 1 2116201"/>
              <a:gd name="f668" fmla="*/ f507 1 740482"/>
              <a:gd name="f669" fmla="*/ f508 1 2116201"/>
              <a:gd name="f670" fmla="*/ f509 1 740482"/>
              <a:gd name="f671" fmla="*/ f510 1 2116201"/>
              <a:gd name="f672" fmla="*/ f511 1 740482"/>
              <a:gd name="f673" fmla="*/ f512 1 2116201"/>
              <a:gd name="f674" fmla="*/ f513 1 2116201"/>
              <a:gd name="f675" fmla="*/ f514 1 740482"/>
              <a:gd name="f676" fmla="*/ f515 1 2116201"/>
              <a:gd name="f677" fmla="*/ f516 1 740482"/>
              <a:gd name="f678" fmla="*/ f517 1 2116201"/>
              <a:gd name="f679" fmla="*/ f518 1 740482"/>
              <a:gd name="f680" fmla="*/ f519 1 2116201"/>
              <a:gd name="f681" fmla="*/ f520 1 740482"/>
              <a:gd name="f682" fmla="*/ f521 1 2116201"/>
              <a:gd name="f683" fmla="*/ f522 1 740482"/>
              <a:gd name="f684" fmla="*/ f523 1 2116201"/>
              <a:gd name="f685" fmla="*/ f524 1 740482"/>
              <a:gd name="f686" fmla="*/ f525 1 2116201"/>
              <a:gd name="f687" fmla="*/ f526 1 740482"/>
              <a:gd name="f688" fmla="*/ f527 1 2116201"/>
              <a:gd name="f689" fmla="*/ f528 1 740482"/>
              <a:gd name="f690" fmla="*/ f529 1 2116201"/>
              <a:gd name="f691" fmla="*/ f530 1 740482"/>
              <a:gd name="f692" fmla="*/ f531 1 2116201"/>
              <a:gd name="f693" fmla="*/ f532 1 740482"/>
              <a:gd name="f694" fmla="*/ f533 1 2116201"/>
              <a:gd name="f695" fmla="*/ f534 1 740482"/>
              <a:gd name="f696" fmla="*/ f535 1 2116201"/>
              <a:gd name="f697" fmla="*/ f536 1 740482"/>
              <a:gd name="f698" fmla="*/ f537 1 2116201"/>
              <a:gd name="f699" fmla="*/ f538 1 740482"/>
              <a:gd name="f700" fmla="*/ f539 1 2116201"/>
              <a:gd name="f701" fmla="*/ f540 1 740482"/>
              <a:gd name="f702" fmla="*/ f541 1 2116201"/>
              <a:gd name="f703" fmla="*/ f542 1 740482"/>
              <a:gd name="f704" fmla="*/ f543 1 2116201"/>
              <a:gd name="f705" fmla="*/ f544 1 740482"/>
              <a:gd name="f706" fmla="*/ f545 1 2116201"/>
              <a:gd name="f707" fmla="*/ f546 1 740482"/>
              <a:gd name="f708" fmla="*/ f547 1 2116201"/>
              <a:gd name="f709" fmla="*/ f548 1 740482"/>
              <a:gd name="f710" fmla="*/ f549 1 2116201"/>
              <a:gd name="f711" fmla="*/ f550 1 740482"/>
              <a:gd name="f712" fmla="*/ f551 1 2116201"/>
              <a:gd name="f713" fmla="*/ f552 1 740482"/>
              <a:gd name="f714" fmla="*/ f553 1 2116201"/>
              <a:gd name="f715" fmla="*/ f554 1 740482"/>
              <a:gd name="f716" fmla="*/ f555 1 2116201"/>
              <a:gd name="f717" fmla="*/ f556 1 740482"/>
              <a:gd name="f718" fmla="*/ f557 1 2116201"/>
              <a:gd name="f719" fmla="*/ f558 1 740482"/>
              <a:gd name="f720" fmla="*/ f559 1 2116201"/>
              <a:gd name="f721" fmla="*/ f560 1 740482"/>
              <a:gd name="f722" fmla="*/ f561 1 2116201"/>
              <a:gd name="f723" fmla="*/ f562 1 740482"/>
              <a:gd name="f724" fmla="*/ f563 1 2116201"/>
              <a:gd name="f725" fmla="*/ f564 1 740482"/>
              <a:gd name="f726" fmla="*/ f565 1 2116201"/>
              <a:gd name="f727" fmla="*/ f566 1 740482"/>
              <a:gd name="f728" fmla="*/ f567 1 2116201"/>
              <a:gd name="f729" fmla="*/ f568 1 740482"/>
              <a:gd name="f730" fmla="*/ f569 1 2116201"/>
              <a:gd name="f731" fmla="*/ f570 1 740482"/>
              <a:gd name="f732" fmla="*/ f571 1 2116201"/>
              <a:gd name="f733" fmla="*/ f572 1 740482"/>
              <a:gd name="f734" fmla="*/ f573 1 2116201"/>
              <a:gd name="f735" fmla="*/ f574 1 740482"/>
              <a:gd name="f736" fmla="*/ f575 1 2116201"/>
              <a:gd name="f737" fmla="*/ f576 1 740482"/>
              <a:gd name="f738" fmla="*/ f577 1 2116201"/>
              <a:gd name="f739" fmla="*/ f578 1 740482"/>
              <a:gd name="f740" fmla="*/ f579 1 2116201"/>
              <a:gd name="f741" fmla="*/ f580 1 740482"/>
              <a:gd name="f742" fmla="*/ f581 1 2116201"/>
              <a:gd name="f743" fmla="*/ f582 1 740482"/>
              <a:gd name="f744" fmla="*/ f583 1 2116201"/>
              <a:gd name="f745" fmla="*/ f584 1 740482"/>
              <a:gd name="f746" fmla="*/ f585 1 2116201"/>
              <a:gd name="f747" fmla="*/ f586 1 740482"/>
              <a:gd name="f748" fmla="*/ f587 1 2116201"/>
              <a:gd name="f749" fmla="*/ f588 1 740482"/>
              <a:gd name="f750" fmla="*/ f589 1 2116201"/>
              <a:gd name="f751" fmla="*/ f590 1 740482"/>
              <a:gd name="f752" fmla="*/ f591 1 2116201"/>
              <a:gd name="f753" fmla="*/ f592 1 740482"/>
              <a:gd name="f754" fmla="*/ f593 1 2116201"/>
              <a:gd name="f755" fmla="*/ f594 1 740482"/>
              <a:gd name="f756" fmla="*/ f595 1 2116201"/>
              <a:gd name="f757" fmla="*/ f596 1 740482"/>
              <a:gd name="f758" fmla="*/ f597 1 2116201"/>
              <a:gd name="f759" fmla="*/ f598 1 740482"/>
              <a:gd name="f760" fmla="*/ f599 1 2116201"/>
              <a:gd name="f761" fmla="*/ f600 1 740482"/>
              <a:gd name="f762" fmla="*/ f601 1 2116201"/>
              <a:gd name="f763" fmla="*/ f602 1 740482"/>
              <a:gd name="f764" fmla="*/ f603 1 2116201"/>
              <a:gd name="f765" fmla="*/ f604 1 740482"/>
              <a:gd name="f766" fmla="*/ f605 1 2116201"/>
              <a:gd name="f767" fmla="*/ f606 1 740482"/>
              <a:gd name="f768" fmla="*/ f607 1 2116201"/>
              <a:gd name="f769" fmla="*/ f608 1 2116201"/>
              <a:gd name="f770" fmla="*/ f609 1 740482"/>
              <a:gd name="f771" fmla="*/ f610 1 2116201"/>
              <a:gd name="f772" fmla="*/ f611 1 740482"/>
              <a:gd name="f773" fmla="*/ f612 1 2116201"/>
              <a:gd name="f774" fmla="*/ f613 1 740482"/>
              <a:gd name="f775" fmla="*/ f614 1 2116201"/>
              <a:gd name="f776" fmla="*/ f615 1 740482"/>
              <a:gd name="f777" fmla="*/ f616 1 2116201"/>
              <a:gd name="f778" fmla="*/ f617 1 740482"/>
              <a:gd name="f779" fmla="*/ f618 1 2116201"/>
              <a:gd name="f780" fmla="*/ f619 1 740482"/>
              <a:gd name="f781" fmla="*/ f620 1 2116201"/>
              <a:gd name="f782" fmla="*/ f621 1 740482"/>
              <a:gd name="f783" fmla="*/ f622 1 2116201"/>
              <a:gd name="f784" fmla="*/ f623 1 740482"/>
              <a:gd name="f785" fmla="*/ f624 1 2116201"/>
              <a:gd name="f786" fmla="*/ f625 1 740482"/>
              <a:gd name="f787" fmla="*/ f626 1 2116201"/>
              <a:gd name="f788" fmla="*/ f627 1 740482"/>
              <a:gd name="f789" fmla="*/ f628 1 2116201"/>
              <a:gd name="f790" fmla="*/ f629 1 740482"/>
              <a:gd name="f791" fmla="*/ f630 1 2116201"/>
              <a:gd name="f792" fmla="*/ f631 1 740482"/>
              <a:gd name="f793" fmla="*/ f632 1 2116201"/>
              <a:gd name="f794" fmla="*/ f633 1 740482"/>
              <a:gd name="f795" fmla="*/ f634 1 2116201"/>
              <a:gd name="f796" fmla="*/ f635 1 740482"/>
              <a:gd name="f797" fmla="*/ f467 1 f474"/>
              <a:gd name="f798" fmla="*/ f468 1 f474"/>
              <a:gd name="f799" fmla="*/ f467 1 f475"/>
              <a:gd name="f800" fmla="*/ f469 1 f475"/>
              <a:gd name="f801" fmla="*/ f637 1 f474"/>
              <a:gd name="f802" fmla="*/ f638 1 f475"/>
              <a:gd name="f803" fmla="*/ f639 1 f474"/>
              <a:gd name="f804" fmla="*/ f640 1 f475"/>
              <a:gd name="f805" fmla="*/ f641 1 f474"/>
              <a:gd name="f806" fmla="*/ f642 1 f475"/>
              <a:gd name="f807" fmla="*/ f643 1 f474"/>
              <a:gd name="f808" fmla="*/ f644 1 f475"/>
              <a:gd name="f809" fmla="*/ f645 1 f474"/>
              <a:gd name="f810" fmla="*/ f646 1 f475"/>
              <a:gd name="f811" fmla="*/ f647 1 f474"/>
              <a:gd name="f812" fmla="*/ f648 1 f475"/>
              <a:gd name="f813" fmla="*/ f649 1 f474"/>
              <a:gd name="f814" fmla="*/ f650 1 f475"/>
              <a:gd name="f815" fmla="*/ f651 1 f474"/>
              <a:gd name="f816" fmla="*/ f652 1 f475"/>
              <a:gd name="f817" fmla="*/ f653 1 f474"/>
              <a:gd name="f818" fmla="*/ f654 1 f475"/>
              <a:gd name="f819" fmla="*/ f655 1 f474"/>
              <a:gd name="f820" fmla="*/ f656 1 f475"/>
              <a:gd name="f821" fmla="*/ f657 1 f474"/>
              <a:gd name="f822" fmla="*/ f658 1 f475"/>
              <a:gd name="f823" fmla="*/ f659 1 f474"/>
              <a:gd name="f824" fmla="*/ f660 1 f475"/>
              <a:gd name="f825" fmla="*/ f661 1 f474"/>
              <a:gd name="f826" fmla="*/ f662 1 f475"/>
              <a:gd name="f827" fmla="*/ f663 1 f474"/>
              <a:gd name="f828" fmla="*/ f664 1 f475"/>
              <a:gd name="f829" fmla="*/ f665 1 f474"/>
              <a:gd name="f830" fmla="*/ f666 1 f475"/>
              <a:gd name="f831" fmla="*/ f667 1 f474"/>
              <a:gd name="f832" fmla="*/ f668 1 f475"/>
              <a:gd name="f833" fmla="*/ f669 1 f474"/>
              <a:gd name="f834" fmla="*/ f670 1 f475"/>
              <a:gd name="f835" fmla="*/ f671 1 f474"/>
              <a:gd name="f836" fmla="*/ f672 1 f475"/>
              <a:gd name="f837" fmla="*/ f673 1 f474"/>
              <a:gd name="f838" fmla="*/ f674 1 f474"/>
              <a:gd name="f839" fmla="*/ f675 1 f475"/>
              <a:gd name="f840" fmla="*/ f676 1 f474"/>
              <a:gd name="f841" fmla="*/ f677 1 f475"/>
              <a:gd name="f842" fmla="*/ f678 1 f474"/>
              <a:gd name="f843" fmla="*/ f679 1 f475"/>
              <a:gd name="f844" fmla="*/ f680 1 f474"/>
              <a:gd name="f845" fmla="*/ f681 1 f475"/>
              <a:gd name="f846" fmla="*/ f682 1 f474"/>
              <a:gd name="f847" fmla="*/ f683 1 f475"/>
              <a:gd name="f848" fmla="*/ f684 1 f474"/>
              <a:gd name="f849" fmla="*/ f685 1 f475"/>
              <a:gd name="f850" fmla="*/ f686 1 f474"/>
              <a:gd name="f851" fmla="*/ f687 1 f475"/>
              <a:gd name="f852" fmla="*/ f688 1 f474"/>
              <a:gd name="f853" fmla="*/ f689 1 f475"/>
              <a:gd name="f854" fmla="*/ f690 1 f474"/>
              <a:gd name="f855" fmla="*/ f691 1 f475"/>
              <a:gd name="f856" fmla="*/ f692 1 f474"/>
              <a:gd name="f857" fmla="*/ f693 1 f475"/>
              <a:gd name="f858" fmla="*/ f694 1 f474"/>
              <a:gd name="f859" fmla="*/ f695 1 f475"/>
              <a:gd name="f860" fmla="*/ f696 1 f474"/>
              <a:gd name="f861" fmla="*/ f697 1 f475"/>
              <a:gd name="f862" fmla="*/ f698 1 f474"/>
              <a:gd name="f863" fmla="*/ f699 1 f475"/>
              <a:gd name="f864" fmla="*/ f700 1 f474"/>
              <a:gd name="f865" fmla="*/ f701 1 f475"/>
              <a:gd name="f866" fmla="*/ f702 1 f474"/>
              <a:gd name="f867" fmla="*/ f703 1 f475"/>
              <a:gd name="f868" fmla="*/ f704 1 f474"/>
              <a:gd name="f869" fmla="*/ f705 1 f475"/>
              <a:gd name="f870" fmla="*/ f706 1 f474"/>
              <a:gd name="f871" fmla="*/ f707 1 f475"/>
              <a:gd name="f872" fmla="*/ f708 1 f474"/>
              <a:gd name="f873" fmla="*/ f709 1 f475"/>
              <a:gd name="f874" fmla="*/ f710 1 f474"/>
              <a:gd name="f875" fmla="*/ f711 1 f475"/>
              <a:gd name="f876" fmla="*/ f712 1 f474"/>
              <a:gd name="f877" fmla="*/ f713 1 f475"/>
              <a:gd name="f878" fmla="*/ f714 1 f474"/>
              <a:gd name="f879" fmla="*/ f715 1 f475"/>
              <a:gd name="f880" fmla="*/ f716 1 f474"/>
              <a:gd name="f881" fmla="*/ f717 1 f475"/>
              <a:gd name="f882" fmla="*/ f718 1 f474"/>
              <a:gd name="f883" fmla="*/ f719 1 f475"/>
              <a:gd name="f884" fmla="*/ f720 1 f474"/>
              <a:gd name="f885" fmla="*/ f721 1 f475"/>
              <a:gd name="f886" fmla="*/ f722 1 f474"/>
              <a:gd name="f887" fmla="*/ f723 1 f475"/>
              <a:gd name="f888" fmla="*/ f724 1 f474"/>
              <a:gd name="f889" fmla="*/ f725 1 f475"/>
              <a:gd name="f890" fmla="*/ f726 1 f474"/>
              <a:gd name="f891" fmla="*/ f727 1 f475"/>
              <a:gd name="f892" fmla="*/ f728 1 f474"/>
              <a:gd name="f893" fmla="*/ f729 1 f475"/>
              <a:gd name="f894" fmla="*/ f730 1 f474"/>
              <a:gd name="f895" fmla="*/ f731 1 f475"/>
              <a:gd name="f896" fmla="*/ f732 1 f474"/>
              <a:gd name="f897" fmla="*/ f733 1 f475"/>
              <a:gd name="f898" fmla="*/ f734 1 f474"/>
              <a:gd name="f899" fmla="*/ f735 1 f475"/>
              <a:gd name="f900" fmla="*/ f736 1 f474"/>
              <a:gd name="f901" fmla="*/ f737 1 f475"/>
              <a:gd name="f902" fmla="*/ f738 1 f474"/>
              <a:gd name="f903" fmla="*/ f739 1 f475"/>
              <a:gd name="f904" fmla="*/ f740 1 f474"/>
              <a:gd name="f905" fmla="*/ f741 1 f475"/>
              <a:gd name="f906" fmla="*/ f742 1 f474"/>
              <a:gd name="f907" fmla="*/ f743 1 f475"/>
              <a:gd name="f908" fmla="*/ f744 1 f474"/>
              <a:gd name="f909" fmla="*/ f745 1 f475"/>
              <a:gd name="f910" fmla="*/ f746 1 f474"/>
              <a:gd name="f911" fmla="*/ f747 1 f475"/>
              <a:gd name="f912" fmla="*/ f748 1 f474"/>
              <a:gd name="f913" fmla="*/ f749 1 f475"/>
              <a:gd name="f914" fmla="*/ f750 1 f474"/>
              <a:gd name="f915" fmla="*/ f751 1 f475"/>
              <a:gd name="f916" fmla="*/ f752 1 f474"/>
              <a:gd name="f917" fmla="*/ f753 1 f475"/>
              <a:gd name="f918" fmla="*/ f754 1 f474"/>
              <a:gd name="f919" fmla="*/ f755 1 f475"/>
              <a:gd name="f920" fmla="*/ f756 1 f474"/>
              <a:gd name="f921" fmla="*/ f757 1 f475"/>
              <a:gd name="f922" fmla="*/ f758 1 f474"/>
              <a:gd name="f923" fmla="*/ f759 1 f475"/>
              <a:gd name="f924" fmla="*/ f760 1 f474"/>
              <a:gd name="f925" fmla="*/ f761 1 f475"/>
              <a:gd name="f926" fmla="*/ f762 1 f474"/>
              <a:gd name="f927" fmla="*/ f763 1 f475"/>
              <a:gd name="f928" fmla="*/ f764 1 f474"/>
              <a:gd name="f929" fmla="*/ f765 1 f475"/>
              <a:gd name="f930" fmla="*/ f766 1 f474"/>
              <a:gd name="f931" fmla="*/ f767 1 f475"/>
              <a:gd name="f932" fmla="*/ f768 1 f474"/>
              <a:gd name="f933" fmla="*/ f769 1 f474"/>
              <a:gd name="f934" fmla="*/ f770 1 f475"/>
              <a:gd name="f935" fmla="*/ f771 1 f474"/>
              <a:gd name="f936" fmla="*/ f772 1 f475"/>
              <a:gd name="f937" fmla="*/ f773 1 f474"/>
              <a:gd name="f938" fmla="*/ f774 1 f475"/>
              <a:gd name="f939" fmla="*/ f775 1 f474"/>
              <a:gd name="f940" fmla="*/ f776 1 f475"/>
              <a:gd name="f941" fmla="*/ f777 1 f474"/>
              <a:gd name="f942" fmla="*/ f778 1 f475"/>
              <a:gd name="f943" fmla="*/ f779 1 f474"/>
              <a:gd name="f944" fmla="*/ f780 1 f475"/>
              <a:gd name="f945" fmla="*/ f781 1 f474"/>
              <a:gd name="f946" fmla="*/ f782 1 f475"/>
              <a:gd name="f947" fmla="*/ f783 1 f474"/>
              <a:gd name="f948" fmla="*/ f784 1 f475"/>
              <a:gd name="f949" fmla="*/ f785 1 f474"/>
              <a:gd name="f950" fmla="*/ f786 1 f475"/>
              <a:gd name="f951" fmla="*/ f787 1 f474"/>
              <a:gd name="f952" fmla="*/ f788 1 f475"/>
              <a:gd name="f953" fmla="*/ f789 1 f474"/>
              <a:gd name="f954" fmla="*/ f790 1 f475"/>
              <a:gd name="f955" fmla="*/ f791 1 f474"/>
              <a:gd name="f956" fmla="*/ f792 1 f475"/>
              <a:gd name="f957" fmla="*/ f793 1 f474"/>
              <a:gd name="f958" fmla="*/ f794 1 f475"/>
              <a:gd name="f959" fmla="*/ f795 1 f474"/>
              <a:gd name="f960" fmla="*/ f796 1 f475"/>
              <a:gd name="f961" fmla="*/ f797 f465 1"/>
              <a:gd name="f962" fmla="*/ f798 f465 1"/>
              <a:gd name="f963" fmla="*/ f800 f466 1"/>
              <a:gd name="f964" fmla="*/ f799 f466 1"/>
              <a:gd name="f965" fmla="*/ f801 f465 1"/>
              <a:gd name="f966" fmla="*/ f802 f466 1"/>
              <a:gd name="f967" fmla="*/ f803 f465 1"/>
              <a:gd name="f968" fmla="*/ f804 f466 1"/>
              <a:gd name="f969" fmla="*/ f805 f465 1"/>
              <a:gd name="f970" fmla="*/ f806 f466 1"/>
              <a:gd name="f971" fmla="*/ f807 f465 1"/>
              <a:gd name="f972" fmla="*/ f808 f466 1"/>
              <a:gd name="f973" fmla="*/ f809 f465 1"/>
              <a:gd name="f974" fmla="*/ f810 f466 1"/>
              <a:gd name="f975" fmla="*/ f811 f465 1"/>
              <a:gd name="f976" fmla="*/ f812 f466 1"/>
              <a:gd name="f977" fmla="*/ f813 f465 1"/>
              <a:gd name="f978" fmla="*/ f814 f466 1"/>
              <a:gd name="f979" fmla="*/ f815 f465 1"/>
              <a:gd name="f980" fmla="*/ f816 f466 1"/>
              <a:gd name="f981" fmla="*/ f817 f465 1"/>
              <a:gd name="f982" fmla="*/ f818 f466 1"/>
              <a:gd name="f983" fmla="*/ f819 f465 1"/>
              <a:gd name="f984" fmla="*/ f820 f466 1"/>
              <a:gd name="f985" fmla="*/ f821 f465 1"/>
              <a:gd name="f986" fmla="*/ f822 f466 1"/>
              <a:gd name="f987" fmla="*/ f823 f465 1"/>
              <a:gd name="f988" fmla="*/ f824 f466 1"/>
              <a:gd name="f989" fmla="*/ f825 f465 1"/>
              <a:gd name="f990" fmla="*/ f826 f466 1"/>
              <a:gd name="f991" fmla="*/ f827 f465 1"/>
              <a:gd name="f992" fmla="*/ f828 f466 1"/>
              <a:gd name="f993" fmla="*/ f829 f465 1"/>
              <a:gd name="f994" fmla="*/ f830 f466 1"/>
              <a:gd name="f995" fmla="*/ f831 f465 1"/>
              <a:gd name="f996" fmla="*/ f832 f466 1"/>
              <a:gd name="f997" fmla="*/ f833 f465 1"/>
              <a:gd name="f998" fmla="*/ f834 f466 1"/>
              <a:gd name="f999" fmla="*/ f835 f465 1"/>
              <a:gd name="f1000" fmla="*/ f836 f466 1"/>
              <a:gd name="f1001" fmla="*/ f837 f465 1"/>
              <a:gd name="f1002" fmla="*/ f838 f465 1"/>
              <a:gd name="f1003" fmla="*/ f839 f466 1"/>
              <a:gd name="f1004" fmla="*/ f840 f465 1"/>
              <a:gd name="f1005" fmla="*/ f841 f466 1"/>
              <a:gd name="f1006" fmla="*/ f842 f465 1"/>
              <a:gd name="f1007" fmla="*/ f843 f466 1"/>
              <a:gd name="f1008" fmla="*/ f844 f465 1"/>
              <a:gd name="f1009" fmla="*/ f845 f466 1"/>
              <a:gd name="f1010" fmla="*/ f846 f465 1"/>
              <a:gd name="f1011" fmla="*/ f847 f466 1"/>
              <a:gd name="f1012" fmla="*/ f848 f465 1"/>
              <a:gd name="f1013" fmla="*/ f849 f466 1"/>
              <a:gd name="f1014" fmla="*/ f850 f465 1"/>
              <a:gd name="f1015" fmla="*/ f851 f466 1"/>
              <a:gd name="f1016" fmla="*/ f852 f465 1"/>
              <a:gd name="f1017" fmla="*/ f853 f466 1"/>
              <a:gd name="f1018" fmla="*/ f854 f465 1"/>
              <a:gd name="f1019" fmla="*/ f855 f466 1"/>
              <a:gd name="f1020" fmla="*/ f856 f465 1"/>
              <a:gd name="f1021" fmla="*/ f857 f466 1"/>
              <a:gd name="f1022" fmla="*/ f858 f465 1"/>
              <a:gd name="f1023" fmla="*/ f859 f466 1"/>
              <a:gd name="f1024" fmla="*/ f860 f465 1"/>
              <a:gd name="f1025" fmla="*/ f861 f466 1"/>
              <a:gd name="f1026" fmla="*/ f862 f465 1"/>
              <a:gd name="f1027" fmla="*/ f863 f466 1"/>
              <a:gd name="f1028" fmla="*/ f864 f465 1"/>
              <a:gd name="f1029" fmla="*/ f865 f466 1"/>
              <a:gd name="f1030" fmla="*/ f866 f465 1"/>
              <a:gd name="f1031" fmla="*/ f867 f466 1"/>
              <a:gd name="f1032" fmla="*/ f868 f465 1"/>
              <a:gd name="f1033" fmla="*/ f869 f466 1"/>
              <a:gd name="f1034" fmla="*/ f870 f465 1"/>
              <a:gd name="f1035" fmla="*/ f871 f466 1"/>
              <a:gd name="f1036" fmla="*/ f872 f465 1"/>
              <a:gd name="f1037" fmla="*/ f873 f466 1"/>
              <a:gd name="f1038" fmla="*/ f874 f465 1"/>
              <a:gd name="f1039" fmla="*/ f875 f466 1"/>
              <a:gd name="f1040" fmla="*/ f876 f465 1"/>
              <a:gd name="f1041" fmla="*/ f877 f466 1"/>
              <a:gd name="f1042" fmla="*/ f878 f465 1"/>
              <a:gd name="f1043" fmla="*/ f879 f466 1"/>
              <a:gd name="f1044" fmla="*/ f880 f465 1"/>
              <a:gd name="f1045" fmla="*/ f881 f466 1"/>
              <a:gd name="f1046" fmla="*/ f882 f465 1"/>
              <a:gd name="f1047" fmla="*/ f883 f466 1"/>
              <a:gd name="f1048" fmla="*/ f884 f465 1"/>
              <a:gd name="f1049" fmla="*/ f885 f466 1"/>
              <a:gd name="f1050" fmla="*/ f886 f465 1"/>
              <a:gd name="f1051" fmla="*/ f887 f466 1"/>
              <a:gd name="f1052" fmla="*/ f888 f465 1"/>
              <a:gd name="f1053" fmla="*/ f889 f466 1"/>
              <a:gd name="f1054" fmla="*/ f890 f465 1"/>
              <a:gd name="f1055" fmla="*/ f891 f466 1"/>
              <a:gd name="f1056" fmla="*/ f892 f465 1"/>
              <a:gd name="f1057" fmla="*/ f893 f466 1"/>
              <a:gd name="f1058" fmla="*/ f894 f465 1"/>
              <a:gd name="f1059" fmla="*/ f895 f466 1"/>
              <a:gd name="f1060" fmla="*/ f896 f465 1"/>
              <a:gd name="f1061" fmla="*/ f897 f466 1"/>
              <a:gd name="f1062" fmla="*/ f898 f465 1"/>
              <a:gd name="f1063" fmla="*/ f899 f466 1"/>
              <a:gd name="f1064" fmla="*/ f900 f465 1"/>
              <a:gd name="f1065" fmla="*/ f901 f466 1"/>
              <a:gd name="f1066" fmla="*/ f902 f465 1"/>
              <a:gd name="f1067" fmla="*/ f903 f466 1"/>
              <a:gd name="f1068" fmla="*/ f904 f465 1"/>
              <a:gd name="f1069" fmla="*/ f905 f466 1"/>
              <a:gd name="f1070" fmla="*/ f906 f465 1"/>
              <a:gd name="f1071" fmla="*/ f907 f466 1"/>
              <a:gd name="f1072" fmla="*/ f908 f465 1"/>
              <a:gd name="f1073" fmla="*/ f909 f466 1"/>
              <a:gd name="f1074" fmla="*/ f910 f465 1"/>
              <a:gd name="f1075" fmla="*/ f911 f466 1"/>
              <a:gd name="f1076" fmla="*/ f912 f465 1"/>
              <a:gd name="f1077" fmla="*/ f913 f466 1"/>
              <a:gd name="f1078" fmla="*/ f914 f465 1"/>
              <a:gd name="f1079" fmla="*/ f915 f466 1"/>
              <a:gd name="f1080" fmla="*/ f916 f465 1"/>
              <a:gd name="f1081" fmla="*/ f917 f466 1"/>
              <a:gd name="f1082" fmla="*/ f918 f465 1"/>
              <a:gd name="f1083" fmla="*/ f919 f466 1"/>
              <a:gd name="f1084" fmla="*/ f920 f465 1"/>
              <a:gd name="f1085" fmla="*/ f921 f466 1"/>
              <a:gd name="f1086" fmla="*/ f922 f465 1"/>
              <a:gd name="f1087" fmla="*/ f923 f466 1"/>
              <a:gd name="f1088" fmla="*/ f924 f465 1"/>
              <a:gd name="f1089" fmla="*/ f925 f466 1"/>
              <a:gd name="f1090" fmla="*/ f926 f465 1"/>
              <a:gd name="f1091" fmla="*/ f927 f466 1"/>
              <a:gd name="f1092" fmla="*/ f928 f465 1"/>
              <a:gd name="f1093" fmla="*/ f929 f466 1"/>
              <a:gd name="f1094" fmla="*/ f930 f465 1"/>
              <a:gd name="f1095" fmla="*/ f931 f466 1"/>
              <a:gd name="f1096" fmla="*/ f932 f465 1"/>
              <a:gd name="f1097" fmla="*/ f933 f465 1"/>
              <a:gd name="f1098" fmla="*/ f934 f466 1"/>
              <a:gd name="f1099" fmla="*/ f935 f465 1"/>
              <a:gd name="f1100" fmla="*/ f936 f466 1"/>
              <a:gd name="f1101" fmla="*/ f937 f465 1"/>
              <a:gd name="f1102" fmla="*/ f938 f466 1"/>
              <a:gd name="f1103" fmla="*/ f939 f465 1"/>
              <a:gd name="f1104" fmla="*/ f940 f466 1"/>
              <a:gd name="f1105" fmla="*/ f941 f465 1"/>
              <a:gd name="f1106" fmla="*/ f942 f466 1"/>
              <a:gd name="f1107" fmla="*/ f943 f465 1"/>
              <a:gd name="f1108" fmla="*/ f944 f466 1"/>
              <a:gd name="f1109" fmla="*/ f945 f465 1"/>
              <a:gd name="f1110" fmla="*/ f946 f466 1"/>
              <a:gd name="f1111" fmla="*/ f947 f465 1"/>
              <a:gd name="f1112" fmla="*/ f948 f466 1"/>
              <a:gd name="f1113" fmla="*/ f949 f465 1"/>
              <a:gd name="f1114" fmla="*/ f950 f466 1"/>
              <a:gd name="f1115" fmla="*/ f951 f465 1"/>
              <a:gd name="f1116" fmla="*/ f952 f466 1"/>
              <a:gd name="f1117" fmla="*/ f953 f465 1"/>
              <a:gd name="f1118" fmla="*/ f954 f466 1"/>
              <a:gd name="f1119" fmla="*/ f955 f465 1"/>
              <a:gd name="f1120" fmla="*/ f956 f466 1"/>
              <a:gd name="f1121" fmla="*/ f957 f465 1"/>
              <a:gd name="f1122" fmla="*/ f958 f466 1"/>
              <a:gd name="f1123" fmla="*/ f959 f465 1"/>
              <a:gd name="f1124" fmla="*/ f960 f4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6">
                <a:pos x="f965" y="f966"/>
              </a:cxn>
              <a:cxn ang="f636">
                <a:pos x="f967" y="f968"/>
              </a:cxn>
              <a:cxn ang="f636">
                <a:pos x="f969" y="f970"/>
              </a:cxn>
              <a:cxn ang="f636">
                <a:pos x="f971" y="f972"/>
              </a:cxn>
              <a:cxn ang="f636">
                <a:pos x="f973" y="f974"/>
              </a:cxn>
              <a:cxn ang="f636">
                <a:pos x="f975" y="f976"/>
              </a:cxn>
              <a:cxn ang="f636">
                <a:pos x="f977" y="f978"/>
              </a:cxn>
              <a:cxn ang="f636">
                <a:pos x="f979" y="f980"/>
              </a:cxn>
              <a:cxn ang="f636">
                <a:pos x="f981" y="f982"/>
              </a:cxn>
              <a:cxn ang="f636">
                <a:pos x="f983" y="f984"/>
              </a:cxn>
              <a:cxn ang="f636">
                <a:pos x="f985" y="f986"/>
              </a:cxn>
              <a:cxn ang="f636">
                <a:pos x="f987" y="f988"/>
              </a:cxn>
              <a:cxn ang="f636">
                <a:pos x="f989" y="f990"/>
              </a:cxn>
              <a:cxn ang="f636">
                <a:pos x="f991" y="f992"/>
              </a:cxn>
              <a:cxn ang="f636">
                <a:pos x="f993" y="f994"/>
              </a:cxn>
              <a:cxn ang="f636">
                <a:pos x="f995" y="f996"/>
              </a:cxn>
              <a:cxn ang="f636">
                <a:pos x="f997" y="f998"/>
              </a:cxn>
              <a:cxn ang="f636">
                <a:pos x="f999" y="f1000"/>
              </a:cxn>
              <a:cxn ang="f636">
                <a:pos x="f1001" y="f1000"/>
              </a:cxn>
              <a:cxn ang="f636">
                <a:pos x="f1001" y="f966"/>
              </a:cxn>
              <a:cxn ang="f636">
                <a:pos x="f1002" y="f1003"/>
              </a:cxn>
              <a:cxn ang="f636">
                <a:pos x="f1004" y="f1005"/>
              </a:cxn>
              <a:cxn ang="f636">
                <a:pos x="f1006" y="f1007"/>
              </a:cxn>
              <a:cxn ang="f636">
                <a:pos x="f1008" y="f1009"/>
              </a:cxn>
              <a:cxn ang="f636">
                <a:pos x="f1010" y="f1011"/>
              </a:cxn>
              <a:cxn ang="f636">
                <a:pos x="f1012" y="f1013"/>
              </a:cxn>
              <a:cxn ang="f636">
                <a:pos x="f1014" y="f1015"/>
              </a:cxn>
              <a:cxn ang="f636">
                <a:pos x="f1016" y="f1017"/>
              </a:cxn>
              <a:cxn ang="f636">
                <a:pos x="f1018" y="f1019"/>
              </a:cxn>
              <a:cxn ang="f636">
                <a:pos x="f1020" y="f1021"/>
              </a:cxn>
              <a:cxn ang="f636">
                <a:pos x="f1022" y="f1023"/>
              </a:cxn>
              <a:cxn ang="f636">
                <a:pos x="f1024" y="f1025"/>
              </a:cxn>
              <a:cxn ang="f636">
                <a:pos x="f1026" y="f1027"/>
              </a:cxn>
              <a:cxn ang="f636">
                <a:pos x="f1028" y="f1029"/>
              </a:cxn>
              <a:cxn ang="f636">
                <a:pos x="f1030" y="f1031"/>
              </a:cxn>
              <a:cxn ang="f636">
                <a:pos x="f1032" y="f1033"/>
              </a:cxn>
              <a:cxn ang="f636">
                <a:pos x="f1034" y="f1035"/>
              </a:cxn>
              <a:cxn ang="f636">
                <a:pos x="f1036" y="f1037"/>
              </a:cxn>
              <a:cxn ang="f636">
                <a:pos x="f1038" y="f1039"/>
              </a:cxn>
              <a:cxn ang="f636">
                <a:pos x="f1040" y="f1041"/>
              </a:cxn>
              <a:cxn ang="f636">
                <a:pos x="f1042" y="f1043"/>
              </a:cxn>
              <a:cxn ang="f636">
                <a:pos x="f1044" y="f1045"/>
              </a:cxn>
              <a:cxn ang="f636">
                <a:pos x="f1046" y="f1047"/>
              </a:cxn>
              <a:cxn ang="f636">
                <a:pos x="f1048" y="f1049"/>
              </a:cxn>
              <a:cxn ang="f636">
                <a:pos x="f1050" y="f1051"/>
              </a:cxn>
              <a:cxn ang="f636">
                <a:pos x="f1052" y="f1053"/>
              </a:cxn>
              <a:cxn ang="f636">
                <a:pos x="f1054" y="f1055"/>
              </a:cxn>
              <a:cxn ang="f636">
                <a:pos x="f1056" y="f1057"/>
              </a:cxn>
              <a:cxn ang="f636">
                <a:pos x="f1058" y="f1059"/>
              </a:cxn>
              <a:cxn ang="f636">
                <a:pos x="f1060" y="f1061"/>
              </a:cxn>
              <a:cxn ang="f636">
                <a:pos x="f1062" y="f1063"/>
              </a:cxn>
              <a:cxn ang="f636">
                <a:pos x="f1064" y="f1065"/>
              </a:cxn>
              <a:cxn ang="f636">
                <a:pos x="f1066" y="f1067"/>
              </a:cxn>
              <a:cxn ang="f636">
                <a:pos x="f1068" y="f1069"/>
              </a:cxn>
              <a:cxn ang="f636">
                <a:pos x="f1070" y="f1071"/>
              </a:cxn>
              <a:cxn ang="f636">
                <a:pos x="f1072" y="f1073"/>
              </a:cxn>
              <a:cxn ang="f636">
                <a:pos x="f1074" y="f1075"/>
              </a:cxn>
              <a:cxn ang="f636">
                <a:pos x="f1076" y="f1077"/>
              </a:cxn>
              <a:cxn ang="f636">
                <a:pos x="f1078" y="f1079"/>
              </a:cxn>
              <a:cxn ang="f636">
                <a:pos x="f1080" y="f1081"/>
              </a:cxn>
              <a:cxn ang="f636">
                <a:pos x="f1082" y="f1083"/>
              </a:cxn>
              <a:cxn ang="f636">
                <a:pos x="f1084" y="f1085"/>
              </a:cxn>
              <a:cxn ang="f636">
                <a:pos x="f1086" y="f1087"/>
              </a:cxn>
              <a:cxn ang="f636">
                <a:pos x="f1088" y="f1089"/>
              </a:cxn>
              <a:cxn ang="f636">
                <a:pos x="f1090" y="f1091"/>
              </a:cxn>
              <a:cxn ang="f636">
                <a:pos x="f1092" y="f1093"/>
              </a:cxn>
              <a:cxn ang="f636">
                <a:pos x="f1094" y="f1095"/>
              </a:cxn>
              <a:cxn ang="f636">
                <a:pos x="f1096" y="f1095"/>
              </a:cxn>
              <a:cxn ang="f636">
                <a:pos x="f1097" y="f1098"/>
              </a:cxn>
              <a:cxn ang="f636">
                <a:pos x="f1099" y="f1100"/>
              </a:cxn>
              <a:cxn ang="f636">
                <a:pos x="f1101" y="f1102"/>
              </a:cxn>
              <a:cxn ang="f636">
                <a:pos x="f1103" y="f1104"/>
              </a:cxn>
              <a:cxn ang="f636">
                <a:pos x="f1105" y="f1106"/>
              </a:cxn>
              <a:cxn ang="f636">
                <a:pos x="f1107" y="f1108"/>
              </a:cxn>
              <a:cxn ang="f636">
                <a:pos x="f1109" y="f1110"/>
              </a:cxn>
              <a:cxn ang="f636">
                <a:pos x="f1111" y="f1112"/>
              </a:cxn>
              <a:cxn ang="f636">
                <a:pos x="f1113" y="f1114"/>
              </a:cxn>
              <a:cxn ang="f636">
                <a:pos x="f1115" y="f1116"/>
              </a:cxn>
              <a:cxn ang="f636">
                <a:pos x="f1117" y="f1118"/>
              </a:cxn>
              <a:cxn ang="f636">
                <a:pos x="f1119" y="f1120"/>
              </a:cxn>
              <a:cxn ang="f636">
                <a:pos x="f1121" y="f1122"/>
              </a:cxn>
              <a:cxn ang="f636">
                <a:pos x="f1123" y="f1124"/>
              </a:cxn>
            </a:cxnLst>
            <a:rect l="f961" t="f964" r="f962" b="f963"/>
            <a:pathLst>
              <a:path w="2116201" h="740482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08"/>
                </a:cubicBezTo>
                <a:cubicBezTo>
                  <a:pt x="f110" y="f108"/>
                  <a:pt x="f111" y="f108"/>
                  <a:pt x="f112" y="f108"/>
                </a:cubicBezTo>
                <a:lnTo>
                  <a:pt x="f112" y="f9"/>
                </a:ln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48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1"/>
                  <a:pt x="f163" y="f164"/>
                  <a:pt x="f165" y="f166"/>
                </a:cubicBez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ubicBezTo>
                  <a:pt x="f185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7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79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4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1"/>
                  <a:pt x="f303" y="f304"/>
                  <a:pt x="f305" y="f306"/>
                </a:cubicBezTo>
                <a:cubicBezTo>
                  <a:pt x="f307" y="f308"/>
                  <a:pt x="f141" y="f309"/>
                  <a:pt x="f310" y="f311"/>
                </a:cubicBezTo>
                <a:cubicBezTo>
                  <a:pt x="f312" y="f313"/>
                  <a:pt x="f314" y="f315"/>
                  <a:pt x="f316" y="f317"/>
                </a:cubicBezTo>
                <a:cubicBezTo>
                  <a:pt x="f318" y="f319"/>
                  <a:pt x="f320" y="f321"/>
                  <a:pt x="f322" y="f323"/>
                </a:cubicBezTo>
                <a:cubicBezTo>
                  <a:pt x="f324" y="f325"/>
                  <a:pt x="f326" y="f327"/>
                  <a:pt x="f328" y="f327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cubicBezTo>
                  <a:pt x="f341" y="f342"/>
                  <a:pt x="f343" y="f344"/>
                  <a:pt x="f345" y="f346"/>
                </a:cubicBezTo>
                <a:cubicBezTo>
                  <a:pt x="f347" y="f282"/>
                  <a:pt x="f348" y="f349"/>
                  <a:pt x="f350" y="f351"/>
                </a:cubicBezTo>
                <a:cubicBezTo>
                  <a:pt x="f352" y="f353"/>
                  <a:pt x="f354" y="f355"/>
                  <a:pt x="f356" y="f357"/>
                </a:cubicBezTo>
                <a:cubicBezTo>
                  <a:pt x="f358" y="f359"/>
                  <a:pt x="f360" y="f361"/>
                  <a:pt x="f362" y="f361"/>
                </a:cubicBezTo>
                <a:cubicBezTo>
                  <a:pt x="f363" y="f361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374" y="f375"/>
                  <a:pt x="f376" y="f377"/>
                  <a:pt x="f378" y="f379"/>
                </a:cubicBezTo>
                <a:cubicBezTo>
                  <a:pt x="f380" y="f379"/>
                  <a:pt x="f381" y="f379"/>
                  <a:pt x="f382" y="f379"/>
                </a:cubicBezTo>
                <a:cubicBezTo>
                  <a:pt x="f383" y="f384"/>
                  <a:pt x="f385" y="f386"/>
                  <a:pt x="f387" y="f388"/>
                </a:cubicBezTo>
                <a:cubicBezTo>
                  <a:pt x="f47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cubicBezTo>
                  <a:pt x="f400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410" y="f411"/>
                </a:cubicBezTo>
                <a:cubicBezTo>
                  <a:pt x="f41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cubicBezTo>
                  <a:pt x="f424" y="f423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446"/>
                </a:cubicBezTo>
                <a:cubicBezTo>
                  <a:pt x="f447" y="f188"/>
                  <a:pt x="f448" y="f449"/>
                  <a:pt x="f450" y="f451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lose/>
              </a:path>
            </a:pathLst>
          </a:custGeom>
          <a:solidFill>
            <a:srgbClr val="FFF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orma libre: forma 18">
            <a:extLst>
              <a:ext uri="{FF2B5EF4-FFF2-40B4-BE49-F238E27FC236}">
                <a16:creationId xmlns:a16="http://schemas.microsoft.com/office/drawing/2014/main" id="{022387ED-D645-4FBD-A243-772E70E965D7}"/>
              </a:ext>
            </a:extLst>
          </p:cNvPr>
          <p:cNvSpPr/>
          <p:nvPr/>
        </p:nvSpPr>
        <p:spPr>
          <a:xfrm>
            <a:off x="1381658" y="1671934"/>
            <a:ext cx="2119524" cy="7394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19528"/>
              <a:gd name="f7" fmla="val 739466"/>
              <a:gd name="f8" fmla="val 1149767"/>
              <a:gd name="f9" fmla="val 738722"/>
              <a:gd name="f10" fmla="val 871457"/>
              <a:gd name="f11" fmla="val 593220"/>
              <a:gd name="f12" fmla="val 736902"/>
              <a:gd name="f13" fmla="val 314911"/>
              <a:gd name="f14" fmla="val 739450"/>
              <a:gd name="f15" fmla="val 169240"/>
              <a:gd name="f16" fmla="val 740833"/>
              <a:gd name="f17" fmla="val 54291"/>
              <a:gd name="f18" fmla="val 655732"/>
              <a:gd name="f19" fmla="val 20512"/>
              <a:gd name="f20" fmla="val 509916"/>
              <a:gd name="f21" fmla="val -2346"/>
              <a:gd name="f22" fmla="val 411201"/>
              <a:gd name="f23" fmla="val -9408"/>
              <a:gd name="f24" fmla="val 311758"/>
              <a:gd name="f25" fmla="val 16581"/>
              <a:gd name="f26" fmla="val 212169"/>
              <a:gd name="f27" fmla="val 29176"/>
              <a:gd name="f28" fmla="val 163830"/>
              <a:gd name="f29" fmla="val 48904"/>
              <a:gd name="f30" fmla="val 118841"/>
              <a:gd name="f31" fmla="val 81372"/>
              <a:gd name="f32" fmla="val 80185"/>
              <a:gd name="f33" fmla="val 105760"/>
              <a:gd name="f34" fmla="val 51138"/>
              <a:gd name="f35" fmla="val 136190"/>
              <a:gd name="f36" fmla="val 30973"/>
              <a:gd name="f37" fmla="val 173317"/>
              <a:gd name="f38" fmla="val 23183"/>
              <a:gd name="f39" fmla="val 218816"/>
              <a:gd name="f40" fmla="val 13719"/>
              <a:gd name="f41" fmla="val 264607"/>
              <a:gd name="f42" fmla="val 5784"/>
              <a:gd name="f43" fmla="val 311562"/>
              <a:gd name="f44" fmla="val 5857"/>
              <a:gd name="f45" fmla="val 721201"/>
              <a:gd name="f46" fmla="val 6148"/>
              <a:gd name="f47" fmla="val 1130839"/>
              <a:gd name="f48" fmla="val 1540478"/>
              <a:gd name="f49" fmla="val 5639"/>
              <a:gd name="f50" fmla="val 1592674"/>
              <a:gd name="f51" fmla="val 1644871"/>
              <a:gd name="f52" fmla="val 980"/>
              <a:gd name="f53" fmla="val 1697068"/>
              <a:gd name="f54" fmla="val 179"/>
              <a:gd name="f55" fmla="val 1807212"/>
              <a:gd name="f56" fmla="val -1568"/>
              <a:gd name="f57" fmla="val 1917138"/>
              <a:gd name="f58" fmla="val 10152"/>
              <a:gd name="f59" fmla="val 2027356"/>
              <a:gd name="f60" fmla="val 6294"/>
              <a:gd name="f61" fmla="val 2051088"/>
              <a:gd name="f62" fmla="val 5420"/>
              <a:gd name="f63" fmla="val 2071326"/>
              <a:gd name="f64" fmla="val 14375"/>
              <a:gd name="f65" fmla="val 2089089"/>
              <a:gd name="f66" fmla="val 29954"/>
              <a:gd name="f67" fmla="val 2128983"/>
              <a:gd name="f68" fmla="val 64970"/>
              <a:gd name="f69" fmla="val 2131094"/>
              <a:gd name="f70" fmla="val 115856"/>
              <a:gd name="f71" fmla="val 2086905"/>
              <a:gd name="f72" fmla="val 145048"/>
              <a:gd name="f73" fmla="val 2049632"/>
              <a:gd name="f74" fmla="val 169654"/>
              <a:gd name="f75" fmla="val 2042352"/>
              <a:gd name="f76" fmla="val 202632"/>
              <a:gd name="f77" fmla="val 2036892"/>
              <a:gd name="f78" fmla="val 241216"/>
              <a:gd name="f79" fmla="val 2023352"/>
              <a:gd name="f80" fmla="val 337383"/>
              <a:gd name="f81" fmla="val 2026264"/>
              <a:gd name="f82" fmla="val 432603"/>
              <a:gd name="f83" fmla="val 2047376"/>
              <a:gd name="f84" fmla="val 527387"/>
              <a:gd name="f85" fmla="val 2053636"/>
              <a:gd name="f86" fmla="val 555415"/>
              <a:gd name="f87" fmla="val 2062445"/>
              <a:gd name="f88" fmla="val 579584"/>
              <a:gd name="f89" fmla="val 2087633"/>
              <a:gd name="f90" fmla="val 598512"/>
              <a:gd name="f91" fmla="val 2142232"/>
              <a:gd name="f92" fmla="val 639352"/>
              <a:gd name="f93" fmla="val 2119301"/>
              <a:gd name="f94" fmla="val 705817"/>
              <a:gd name="f95" fmla="val 2063901"/>
              <a:gd name="f96" fmla="val 730278"/>
              <a:gd name="f97" fmla="val 2042643"/>
              <a:gd name="f98" fmla="val 739669"/>
              <a:gd name="f99" fmla="val 2019858"/>
              <a:gd name="f100" fmla="val 739013"/>
              <a:gd name="f101" fmla="val 1997217"/>
              <a:gd name="f102" fmla="val 1714685"/>
              <a:gd name="f103" fmla="val 1432226"/>
              <a:gd name="f104" fmla="val 1149694"/>
              <a:gd name="f105" fmla="val 738795"/>
              <a:gd name="f106" fmla="val 1094513"/>
              <a:gd name="f107" fmla="val 513992"/>
              <a:gd name="f108" fmla="val 1101865"/>
              <a:gd name="f109" fmla="val 505985"/>
              <a:gd name="f110" fmla="val 1110674"/>
              <a:gd name="f111" fmla="val 507077"/>
              <a:gd name="f112" fmla="val 1118827"/>
              <a:gd name="f113" fmla="val 505766"/>
              <a:gd name="f114" fmla="val 1185948"/>
              <a:gd name="f115" fmla="val 495138"/>
              <a:gd name="f116" fmla="val 1254015"/>
              <a:gd name="f117" fmla="val 494337"/>
              <a:gd name="f118" fmla="val 1321499"/>
              <a:gd name="f119" fmla="val 491934"/>
              <a:gd name="f120" fmla="val 1454138"/>
              <a:gd name="f121" fmla="val 487202"/>
              <a:gd name="f122" fmla="val 1586705"/>
              <a:gd name="f123" fmla="val 478540"/>
              <a:gd name="f124" fmla="val 1719563"/>
              <a:gd name="f125" fmla="val 480796"/>
              <a:gd name="f126" fmla="val 1783116"/>
              <a:gd name="f127" fmla="val 481888"/>
              <a:gd name="f128" fmla="val 1846742"/>
              <a:gd name="f129" fmla="val 480942"/>
              <a:gd name="f130" fmla="val 1910295"/>
              <a:gd name="f131" fmla="val 480651"/>
              <a:gd name="f132" fmla="val 1952082"/>
              <a:gd name="f133" fmla="val 480432"/>
              <a:gd name="f134" fmla="val 1957979"/>
              <a:gd name="f135" fmla="val 476501"/>
              <a:gd name="f136" fmla="val 1958051"/>
              <a:gd name="f137" fmla="val 450658"/>
              <a:gd name="f138" fmla="val 1958124"/>
              <a:gd name="f139" fmla="val 422193"/>
              <a:gd name="f140" fmla="val 1952155"/>
              <a:gd name="f141" fmla="val 418262"/>
              <a:gd name="f142" fmla="val 1908184"/>
              <a:gd name="f143" fmla="val 417898"/>
              <a:gd name="f144" fmla="val 1906801"/>
              <a:gd name="f145" fmla="val 1905345"/>
              <a:gd name="f146" fmla="val 1903962"/>
              <a:gd name="f147" fmla="val 1652588"/>
              <a:gd name="f148" fmla="val 415569"/>
              <a:gd name="f149" fmla="val 1401214"/>
              <a:gd name="f150" fmla="val 419427"/>
              <a:gd name="f151" fmla="val 411273"/>
              <a:gd name="f152" fmla="val 997399"/>
              <a:gd name="f153" fmla="val 406323"/>
              <a:gd name="f154" fmla="val 844886"/>
              <a:gd name="f155" fmla="val 400936"/>
              <a:gd name="f156" fmla="val 692372"/>
              <a:gd name="f157" fmla="val 399626"/>
              <a:gd name="f158" fmla="val 681088"/>
              <a:gd name="f159" fmla="val 399553"/>
              <a:gd name="f160" fmla="val 669805"/>
              <a:gd name="f161" fmla="val 398388"/>
              <a:gd name="f162" fmla="val 658666"/>
              <a:gd name="f163" fmla="val 396859"/>
              <a:gd name="f164" fmla="val 651532"/>
              <a:gd name="f165" fmla="val 395913"/>
              <a:gd name="f166" fmla="val 643379"/>
              <a:gd name="f167" fmla="val 392710"/>
              <a:gd name="f168" fmla="val 642942"/>
              <a:gd name="f169" fmla="val 385066"/>
              <a:gd name="f170" fmla="val 642287"/>
              <a:gd name="f171" fmla="val 374219"/>
              <a:gd name="f172" fmla="val 651823"/>
              <a:gd name="f173" fmla="val 372399"/>
              <a:gd name="f174" fmla="val 660486"/>
              <a:gd name="f175" fmla="val 371307"/>
              <a:gd name="f176" fmla="val 664709"/>
              <a:gd name="f177" fmla="val 370797"/>
              <a:gd name="f178" fmla="val 668931"/>
              <a:gd name="f179" fmla="val 370870"/>
              <a:gd name="f180" fmla="val 673153"/>
              <a:gd name="f181" fmla="val 370579"/>
              <a:gd name="f182" fmla="val 808413"/>
              <a:gd name="f183" fmla="val 359950"/>
              <a:gd name="f184" fmla="val 944037"/>
              <a:gd name="f185" fmla="val 361916"/>
              <a:gd name="f186" fmla="val 1079516"/>
              <a:gd name="f187" fmla="val 356820"/>
              <a:gd name="f188" fmla="val 1278475"/>
              <a:gd name="f189" fmla="val 349395"/>
              <a:gd name="f190" fmla="val 1477798"/>
              <a:gd name="f191" fmla="val 354345"/>
              <a:gd name="f192" fmla="val 1676830"/>
              <a:gd name="f193" fmla="val 347939"/>
              <a:gd name="f194" fmla="val 1757272"/>
              <a:gd name="f195" fmla="val 345318"/>
              <a:gd name="f196" fmla="val 1837861"/>
              <a:gd name="f197" fmla="val 347647"/>
              <a:gd name="f198" fmla="val 1918376"/>
              <a:gd name="f199" fmla="val 346919"/>
              <a:gd name="f200" fmla="val 1952810"/>
              <a:gd name="f201" fmla="val 346628"/>
              <a:gd name="f202" fmla="val 1956086"/>
              <a:gd name="f203" fmla="val 342915"/>
              <a:gd name="f204" fmla="val 1962346"/>
              <a:gd name="f205" fmla="val 308991"/>
              <a:gd name="f206" fmla="val 1963875"/>
              <a:gd name="f207" fmla="val 300692"/>
              <a:gd name="f208" fmla="val 1964676"/>
              <a:gd name="f209" fmla="val 292247"/>
              <a:gd name="f210" fmla="val 1965259"/>
              <a:gd name="f211" fmla="val 283803"/>
              <a:gd name="f212" fmla="val 1966496"/>
              <a:gd name="f213" fmla="val 266185"/>
              <a:gd name="f214" fmla="val 257450"/>
              <a:gd name="f215" fmla="val 1940361"/>
              <a:gd name="f216" fmla="val 1930461"/>
              <a:gd name="f217" fmla="val 1920560"/>
              <a:gd name="f218" fmla="val 257231"/>
              <a:gd name="f219" fmla="val 1910732"/>
              <a:gd name="f220" fmla="val 257159"/>
              <a:gd name="f221" fmla="val 1834439"/>
              <a:gd name="f222" fmla="val 256649"/>
              <a:gd name="f223" fmla="val 1758146"/>
              <a:gd name="f224" fmla="val 256139"/>
              <a:gd name="f225" fmla="val 1681853"/>
              <a:gd name="f226" fmla="val 255630"/>
              <a:gd name="f227" fmla="val 1649239"/>
              <a:gd name="f228" fmla="val 255411"/>
              <a:gd name="f229" fmla="val 1617135"/>
              <a:gd name="f230" fmla="val 250971"/>
              <a:gd name="f231" fmla="val 1585904"/>
              <a:gd name="f232" fmla="val 241507"/>
              <a:gd name="f233" fmla="val 1580663"/>
              <a:gd name="f234" fmla="val 239905"/>
              <a:gd name="f235" fmla="val 1575276"/>
              <a:gd name="f236" fmla="val 236993"/>
              <a:gd name="f237" fmla="val 1574839"/>
              <a:gd name="f238" fmla="val 230441"/>
              <a:gd name="f239" fmla="val 1574402"/>
              <a:gd name="f240" fmla="val 223598"/>
              <a:gd name="f241" fmla="val 1579862"/>
              <a:gd name="f242" fmla="val 220395"/>
              <a:gd name="f243" fmla="val 1585103"/>
              <a:gd name="f244" fmla="val 218721"/>
              <a:gd name="f245" fmla="val 1595878"/>
              <a:gd name="f246" fmla="val 215372"/>
              <a:gd name="f247" fmla="val 1606797"/>
              <a:gd name="f248" fmla="val 211514"/>
              <a:gd name="f249" fmla="val 1617863"/>
              <a:gd name="f250" fmla="val 210567"/>
              <a:gd name="f251" fmla="val 1653025"/>
              <a:gd name="f252" fmla="val 207510"/>
              <a:gd name="f253" fmla="val 1687968"/>
              <a:gd name="f254" fmla="val 203142"/>
              <a:gd name="f255" fmla="val 1723421"/>
              <a:gd name="f256" fmla="val 203215"/>
              <a:gd name="f257" fmla="val 1801097"/>
              <a:gd name="f258" fmla="val 203433"/>
              <a:gd name="f259" fmla="val 1878774"/>
              <a:gd name="f260" fmla="val 201904"/>
              <a:gd name="f261" fmla="val 1956523"/>
              <a:gd name="f262" fmla="val 200958"/>
              <a:gd name="f263" fmla="val 1968025"/>
              <a:gd name="f264" fmla="val 200812"/>
              <a:gd name="f265" fmla="val 1981201"/>
              <a:gd name="f266" fmla="val 200230"/>
              <a:gd name="f267" fmla="val 1982293"/>
              <a:gd name="f268" fmla="val 185306"/>
              <a:gd name="f269" fmla="val 1983604"/>
              <a:gd name="f270" fmla="val 167470"/>
              <a:gd name="f271" fmla="val 1968316"/>
              <a:gd name="f272" fmla="val 171547"/>
              <a:gd name="f273" fmla="val 170601"/>
              <a:gd name="f274" fmla="val 1948223"/>
              <a:gd name="f275" fmla="val 169727"/>
              <a:gd name="f276" fmla="val 1938323"/>
              <a:gd name="f277" fmla="val 170237"/>
              <a:gd name="f278" fmla="val 1928422"/>
              <a:gd name="f279" fmla="val 170310"/>
              <a:gd name="f280" fmla="val 1862030"/>
              <a:gd name="f281" fmla="val 170819"/>
              <a:gd name="f282" fmla="val 1795637"/>
              <a:gd name="f283" fmla="val 171984"/>
              <a:gd name="f284" fmla="val 1729245"/>
              <a:gd name="f285" fmla="val 171911"/>
              <a:gd name="f286" fmla="val 1265881"/>
              <a:gd name="f287" fmla="val 171474"/>
              <a:gd name="f288" fmla="val 802517"/>
              <a:gd name="f289" fmla="val 170746"/>
              <a:gd name="f290" fmla="val 339153"/>
              <a:gd name="f291" fmla="val 170018"/>
              <a:gd name="f292" fmla="val 312363"/>
              <a:gd name="f293" fmla="val 285354"/>
              <a:gd name="f294" fmla="val 172494"/>
              <a:gd name="f295" fmla="val 258856"/>
              <a:gd name="f296" fmla="val 166670"/>
              <a:gd name="f297" fmla="val 244587"/>
              <a:gd name="f298" fmla="val 163539"/>
              <a:gd name="f299" fmla="val 233376"/>
              <a:gd name="f300" fmla="val 166961"/>
              <a:gd name="f301" fmla="val 226824"/>
              <a:gd name="f302" fmla="val 180210"/>
              <a:gd name="f303" fmla="val 219471"/>
              <a:gd name="f304" fmla="val 194988"/>
              <a:gd name="f305" fmla="val 204475"/>
              <a:gd name="f306" fmla="val 209839"/>
              <a:gd name="f307" fmla="val 212410"/>
              <a:gd name="f308" fmla="val 226656"/>
              <a:gd name="f309" fmla="val 220345"/>
              <a:gd name="f310" fmla="val 243472"/>
              <a:gd name="f311" fmla="val 240074"/>
              <a:gd name="f312" fmla="val 236556"/>
              <a:gd name="f313" fmla="val 254852"/>
              <a:gd name="f314" fmla="val 236775"/>
              <a:gd name="f315" fmla="val 400304"/>
              <a:gd name="f316" fmla="val 239032"/>
              <a:gd name="f317" fmla="val 545756"/>
              <a:gd name="f318" fmla="val 236265"/>
              <a:gd name="f319" fmla="val 691207"/>
              <a:gd name="f320" fmla="val 241652"/>
              <a:gd name="f321" fmla="val 854859"/>
              <a:gd name="f322" fmla="val 247695"/>
              <a:gd name="f323" fmla="val 1018729"/>
              <a:gd name="f324" fmla="val 242744"/>
              <a:gd name="f325" fmla="val 1182599"/>
              <a:gd name="f326" fmla="val 250315"/>
              <a:gd name="f327" fmla="val 1281241"/>
              <a:gd name="f328" fmla="val 254902"/>
              <a:gd name="f329" fmla="val 1379956"/>
              <a:gd name="f330" fmla="val 261599"/>
              <a:gd name="f331" fmla="val 1478817"/>
              <a:gd name="f332" fmla="val 262182"/>
              <a:gd name="f333" fmla="val 1498982"/>
              <a:gd name="f334" fmla="val 262327"/>
              <a:gd name="f335" fmla="val 1519075"/>
              <a:gd name="f336" fmla="val 264802"/>
              <a:gd name="f337" fmla="val 1536983"/>
              <a:gd name="f338" fmla="val 276086"/>
              <a:gd name="f339" fmla="val 1500220"/>
              <a:gd name="f340" fmla="val 282420"/>
              <a:gd name="f341" fmla="val 1464039"/>
              <a:gd name="f342" fmla="val 287297"/>
              <a:gd name="f343" fmla="val 1427640"/>
              <a:gd name="f344" fmla="val 288608"/>
              <a:gd name="f345" fmla="val 1245643"/>
              <a:gd name="f346" fmla="val 295087"/>
              <a:gd name="f347" fmla="val 1063573"/>
              <a:gd name="f348" fmla="val 303022"/>
              <a:gd name="f349" fmla="val 881503"/>
              <a:gd name="f350" fmla="val 305861"/>
              <a:gd name="f351" fmla="val 675265"/>
              <a:gd name="f352" fmla="val 309064"/>
              <a:gd name="f353" fmla="val 469026"/>
              <a:gd name="f354" fmla="val 307462"/>
              <a:gd name="f355" fmla="val 262714"/>
              <a:gd name="f356" fmla="val 307899"/>
              <a:gd name="f357" fmla="val 185183"/>
              <a:gd name="f358" fmla="val 308045"/>
              <a:gd name="f359" fmla="val 178850"/>
              <a:gd name="f360" fmla="val 315252"/>
              <a:gd name="f361" fmla="val 189260"/>
              <a:gd name="f362" fmla="val 393001"/>
              <a:gd name="f363" fmla="val 189478"/>
              <a:gd name="f364" fmla="val 394384"/>
              <a:gd name="f365" fmla="val 189551"/>
              <a:gd name="f366" fmla="val 395840"/>
              <a:gd name="f367" fmla="val 189624"/>
              <a:gd name="f368" fmla="val 397223"/>
              <a:gd name="f369" fmla="val 190643"/>
              <a:gd name="f370" fmla="val 412293"/>
              <a:gd name="f371" fmla="val 198651"/>
              <a:gd name="f372" fmla="val 420373"/>
              <a:gd name="f373" fmla="val 213866"/>
              <a:gd name="f374" fmla="val 420883"/>
              <a:gd name="f375" fmla="val 222311"/>
              <a:gd name="f376" fmla="val 421174"/>
              <a:gd name="f377" fmla="val 230828"/>
              <a:gd name="f378" fmla="val 421538"/>
              <a:gd name="f379" fmla="val 239273"/>
              <a:gd name="f380" fmla="val 421392"/>
              <a:gd name="f381" fmla="val 363686"/>
              <a:gd name="f382" fmla="val 418772"/>
              <a:gd name="f383" fmla="val 487589"/>
              <a:gd name="f384" fmla="val 430347"/>
              <a:gd name="f385" fmla="val 611857"/>
              <a:gd name="f386" fmla="val 432458"/>
              <a:gd name="f387" fmla="val 656846"/>
              <a:gd name="f388" fmla="val 433259"/>
              <a:gd name="f389" fmla="val 701909"/>
              <a:gd name="f390" fmla="val 439155"/>
              <a:gd name="f391" fmla="val 747117"/>
              <a:gd name="f392" fmla="val 439519"/>
              <a:gd name="f393" fmla="val 755998"/>
              <a:gd name="f394" fmla="val 439592"/>
              <a:gd name="f395" fmla="val 767865"/>
              <a:gd name="f396" fmla="val 437335"/>
              <a:gd name="f397" fmla="val 769830"/>
              <a:gd name="f398" fmla="val 451531"/>
              <a:gd name="f399" fmla="val 764079"/>
              <a:gd name="f400" fmla="val 460485"/>
              <a:gd name="f401" fmla="val 755052"/>
              <a:gd name="f402" fmla="val 459393"/>
              <a:gd name="f403" fmla="val 746898"/>
              <a:gd name="f404" fmla="val 459757"/>
              <a:gd name="f405" fmla="val 583320"/>
              <a:gd name="f406" fmla="val 466819"/>
              <a:gd name="f407" fmla="val 419814"/>
              <a:gd name="f408" fmla="val 478176"/>
              <a:gd name="f409" fmla="val 255944"/>
              <a:gd name="f410" fmla="val 477593"/>
              <a:gd name="f411" fmla="val 196540"/>
              <a:gd name="f412" fmla="val 477375"/>
              <a:gd name="f413" fmla="val 192973"/>
              <a:gd name="f414" fmla="val 483271"/>
              <a:gd name="f415" fmla="val 214303"/>
              <a:gd name="f416" fmla="val 540491"/>
              <a:gd name="f417" fmla="val 216268"/>
              <a:gd name="f418" fmla="val 545733"/>
              <a:gd name="f419" fmla="val 218380"/>
              <a:gd name="f420" fmla="val 551047"/>
              <a:gd name="f421" fmla="val 220927"/>
              <a:gd name="f422" fmla="val 556070"/>
              <a:gd name="f423" fmla="val 228571"/>
              <a:gd name="f424" fmla="val 571139"/>
              <a:gd name="f425" fmla="val 238836"/>
              <a:gd name="f426" fmla="val 578929"/>
              <a:gd name="f427" fmla="val 257909"/>
              <a:gd name="f428" fmla="val 577109"/>
              <a:gd name="f429" fmla="val 287320"/>
              <a:gd name="f430" fmla="val 574270"/>
              <a:gd name="f431" fmla="val 317095"/>
              <a:gd name="f432" fmla="val 574707"/>
              <a:gd name="f433" fmla="val 346797"/>
              <a:gd name="f434" fmla="val 872331"/>
              <a:gd name="f435" fmla="val 574561"/>
              <a:gd name="f436" fmla="val 1397865"/>
              <a:gd name="f437" fmla="val 1923399"/>
              <a:gd name="f438" fmla="val 574197"/>
              <a:gd name="f439" fmla="val 1938468"/>
              <a:gd name="f440" fmla="val 1966059"/>
              <a:gd name="f441" fmla="val 582787"/>
              <a:gd name="f442" fmla="val 1965914"/>
              <a:gd name="f443" fmla="val 563132"/>
              <a:gd name="f444" fmla="val 1965768"/>
              <a:gd name="f445" fmla="val 545369"/>
              <a:gd name="f446" fmla="val 1937668"/>
              <a:gd name="f447" fmla="val 552649"/>
              <a:gd name="f448" fmla="val 1922162"/>
              <a:gd name="f449" fmla="val 552940"/>
              <a:gd name="f450" fmla="val 1745552"/>
              <a:gd name="f451" fmla="val 555561"/>
              <a:gd name="f452" fmla="val 1569160"/>
              <a:gd name="f453" fmla="val 545951"/>
              <a:gd name="f454" fmla="val 1392623"/>
              <a:gd name="f455" fmla="val 543476"/>
              <a:gd name="f456" fmla="val 1331982"/>
              <a:gd name="f457" fmla="val 542602"/>
              <a:gd name="f458" fmla="val 1271341"/>
              <a:gd name="f459" fmla="val 538016"/>
              <a:gd name="f460" fmla="val 1210772"/>
              <a:gd name="f461" fmla="val 534595"/>
              <a:gd name="f462" fmla="val 1179760"/>
              <a:gd name="f463" fmla="val 532847"/>
              <a:gd name="f464" fmla="val 1148820"/>
              <a:gd name="f465" fmla="val 530008"/>
              <a:gd name="f466" fmla="val 1117954"/>
              <a:gd name="f467" fmla="val 527315"/>
              <a:gd name="f468" fmla="val 1109873"/>
              <a:gd name="f469" fmla="val 526587"/>
              <a:gd name="f470" fmla="val 1100628"/>
              <a:gd name="f471" fmla="val 527606"/>
              <a:gd name="f472" fmla="val 1094585"/>
              <a:gd name="f473" fmla="val 514357"/>
              <a:gd name="f474" fmla="+- 0 0 -90"/>
              <a:gd name="f475" fmla="*/ f3 1 2119528"/>
              <a:gd name="f476" fmla="*/ f4 1 739466"/>
              <a:gd name="f477" fmla="val f5"/>
              <a:gd name="f478" fmla="val f6"/>
              <a:gd name="f479" fmla="val f7"/>
              <a:gd name="f480" fmla="*/ f474 f0 1"/>
              <a:gd name="f481" fmla="+- f479 0 f477"/>
              <a:gd name="f482" fmla="+- f478 0 f477"/>
              <a:gd name="f483" fmla="*/ f480 1 f2"/>
              <a:gd name="f484" fmla="*/ f482 1 2119528"/>
              <a:gd name="f485" fmla="*/ f481 1 739466"/>
              <a:gd name="f486" fmla="*/ 1149767 f482 1"/>
              <a:gd name="f487" fmla="*/ 738722 f481 1"/>
              <a:gd name="f488" fmla="*/ 314911 f482 1"/>
              <a:gd name="f489" fmla="*/ 739450 f481 1"/>
              <a:gd name="f490" fmla="*/ 20512 f482 1"/>
              <a:gd name="f491" fmla="*/ 509916 f481 1"/>
              <a:gd name="f492" fmla="*/ 16581 f482 1"/>
              <a:gd name="f493" fmla="*/ 212169 f481 1"/>
              <a:gd name="f494" fmla="*/ 81372 f482 1"/>
              <a:gd name="f495" fmla="*/ 80185 f481 1"/>
              <a:gd name="f496" fmla="*/ 173317 f482 1"/>
              <a:gd name="f497" fmla="*/ 23183 f481 1"/>
              <a:gd name="f498" fmla="*/ 311562 f482 1"/>
              <a:gd name="f499" fmla="*/ 5857 f481 1"/>
              <a:gd name="f500" fmla="*/ 1540478 f482 1"/>
              <a:gd name="f501" fmla="*/ 5639 f481 1"/>
              <a:gd name="f502" fmla="*/ 1697068 f482 1"/>
              <a:gd name="f503" fmla="*/ 179 f481 1"/>
              <a:gd name="f504" fmla="*/ 2027356 f482 1"/>
              <a:gd name="f505" fmla="*/ 6294 f481 1"/>
              <a:gd name="f506" fmla="*/ 2089089 f482 1"/>
              <a:gd name="f507" fmla="*/ 29954 f481 1"/>
              <a:gd name="f508" fmla="*/ 2086905 f482 1"/>
              <a:gd name="f509" fmla="*/ 145048 f481 1"/>
              <a:gd name="f510" fmla="*/ 2036892 f482 1"/>
              <a:gd name="f511" fmla="*/ 241216 f481 1"/>
              <a:gd name="f512" fmla="*/ 2047376 f482 1"/>
              <a:gd name="f513" fmla="*/ 527387 f481 1"/>
              <a:gd name="f514" fmla="*/ 2087633 f482 1"/>
              <a:gd name="f515" fmla="*/ 598512 f481 1"/>
              <a:gd name="f516" fmla="*/ 2063901 f482 1"/>
              <a:gd name="f517" fmla="*/ 730278 f481 1"/>
              <a:gd name="f518" fmla="*/ 1997217 f482 1"/>
              <a:gd name="f519" fmla="*/ 739013 f481 1"/>
              <a:gd name="f520" fmla="*/ 1149694 f482 1"/>
              <a:gd name="f521" fmla="*/ 738795 f481 1"/>
              <a:gd name="f522" fmla="*/ 1094513 f482 1"/>
              <a:gd name="f523" fmla="*/ 513992 f481 1"/>
              <a:gd name="f524" fmla="*/ 1118827 f482 1"/>
              <a:gd name="f525" fmla="*/ 505766 f481 1"/>
              <a:gd name="f526" fmla="*/ 1321499 f482 1"/>
              <a:gd name="f527" fmla="*/ 491934 f481 1"/>
              <a:gd name="f528" fmla="*/ 1719563 f482 1"/>
              <a:gd name="f529" fmla="*/ 480796 f481 1"/>
              <a:gd name="f530" fmla="*/ 1910295 f482 1"/>
              <a:gd name="f531" fmla="*/ 480651 f481 1"/>
              <a:gd name="f532" fmla="*/ 1958051 f482 1"/>
              <a:gd name="f533" fmla="*/ 450658 f481 1"/>
              <a:gd name="f534" fmla="*/ 1908184 f482 1"/>
              <a:gd name="f535" fmla="*/ 417898 f481 1"/>
              <a:gd name="f536" fmla="*/ 1903962 f482 1"/>
              <a:gd name="f537" fmla="*/ 411273 f481 1"/>
              <a:gd name="f538" fmla="*/ 692372 f482 1"/>
              <a:gd name="f539" fmla="*/ 399626 f481 1"/>
              <a:gd name="f540" fmla="*/ 658666 f482 1"/>
              <a:gd name="f541" fmla="*/ 396859 f481 1"/>
              <a:gd name="f542" fmla="*/ 642942 f482 1"/>
              <a:gd name="f543" fmla="*/ 385066 f481 1"/>
              <a:gd name="f544" fmla="*/ 660486 f482 1"/>
              <a:gd name="f545" fmla="*/ 371307 f481 1"/>
              <a:gd name="f546" fmla="*/ 673153 f482 1"/>
              <a:gd name="f547" fmla="*/ 370579 f481 1"/>
              <a:gd name="f548" fmla="*/ 1079516 f482 1"/>
              <a:gd name="f549" fmla="*/ 356820 f481 1"/>
              <a:gd name="f550" fmla="*/ 1676830 f482 1"/>
              <a:gd name="f551" fmla="*/ 347939 f481 1"/>
              <a:gd name="f552" fmla="*/ 1918376 f482 1"/>
              <a:gd name="f553" fmla="*/ 346919 f481 1"/>
              <a:gd name="f554" fmla="*/ 1962346 f482 1"/>
              <a:gd name="f555" fmla="*/ 308991 f481 1"/>
              <a:gd name="f556" fmla="*/ 1965259 f482 1"/>
              <a:gd name="f557" fmla="*/ 283803 f481 1"/>
              <a:gd name="f558" fmla="*/ 1940361 f482 1"/>
              <a:gd name="f559" fmla="*/ 257450 f481 1"/>
              <a:gd name="f560" fmla="*/ 1910732 f482 1"/>
              <a:gd name="f561" fmla="*/ 257159 f481 1"/>
              <a:gd name="f562" fmla="*/ 1681853 f482 1"/>
              <a:gd name="f563" fmla="*/ 255630 f481 1"/>
              <a:gd name="f564" fmla="*/ 1585904 f482 1"/>
              <a:gd name="f565" fmla="*/ 241507 f481 1"/>
              <a:gd name="f566" fmla="*/ 1574839 f482 1"/>
              <a:gd name="f567" fmla="*/ 230441 f481 1"/>
              <a:gd name="f568" fmla="*/ 1585103 f482 1"/>
              <a:gd name="f569" fmla="*/ 218721 f481 1"/>
              <a:gd name="f570" fmla="*/ 1617863 f482 1"/>
              <a:gd name="f571" fmla="*/ 210567 f481 1"/>
              <a:gd name="f572" fmla="*/ 1723421 f482 1"/>
              <a:gd name="f573" fmla="*/ 203215 f481 1"/>
              <a:gd name="f574" fmla="*/ 1956523 f482 1"/>
              <a:gd name="f575" fmla="*/ 200958 f481 1"/>
              <a:gd name="f576" fmla="*/ 1982293 f482 1"/>
              <a:gd name="f577" fmla="*/ 185306 f481 1"/>
              <a:gd name="f578" fmla="*/ 170601 f481 1"/>
              <a:gd name="f579" fmla="*/ 1928422 f482 1"/>
              <a:gd name="f580" fmla="*/ 170310 f481 1"/>
              <a:gd name="f581" fmla="*/ 1729245 f482 1"/>
              <a:gd name="f582" fmla="*/ 171911 f481 1"/>
              <a:gd name="f583" fmla="*/ 339153 f482 1"/>
              <a:gd name="f584" fmla="*/ 170018 f481 1"/>
              <a:gd name="f585" fmla="*/ 258856 f482 1"/>
              <a:gd name="f586" fmla="*/ 166670 f481 1"/>
              <a:gd name="f587" fmla="*/ 226824 f482 1"/>
              <a:gd name="f588" fmla="*/ 180210 f481 1"/>
              <a:gd name="f589" fmla="*/ 212410 f482 1"/>
              <a:gd name="f590" fmla="*/ 226656 f481 1"/>
              <a:gd name="f591" fmla="*/ 254852 f482 1"/>
              <a:gd name="f592" fmla="*/ 236775 f481 1"/>
              <a:gd name="f593" fmla="*/ 691207 f482 1"/>
              <a:gd name="f594" fmla="*/ 241652 f481 1"/>
              <a:gd name="f595" fmla="*/ 1182599 f482 1"/>
              <a:gd name="f596" fmla="*/ 250315 f481 1"/>
              <a:gd name="f597" fmla="*/ 1478817 f482 1"/>
              <a:gd name="f598" fmla="*/ 262182 f481 1"/>
              <a:gd name="f599" fmla="*/ 1536983 f482 1"/>
              <a:gd name="f600" fmla="*/ 276086 f481 1"/>
              <a:gd name="f601" fmla="*/ 1427640 f482 1"/>
              <a:gd name="f602" fmla="*/ 288608 f481 1"/>
              <a:gd name="f603" fmla="*/ 881503 f482 1"/>
              <a:gd name="f604" fmla="*/ 305861 f481 1"/>
              <a:gd name="f605" fmla="*/ 262714 f482 1"/>
              <a:gd name="f606" fmla="*/ 307899 f481 1"/>
              <a:gd name="f607" fmla="*/ 189260 f482 1"/>
              <a:gd name="f608" fmla="*/ 393001 f481 1"/>
              <a:gd name="f609" fmla="*/ 189624 f482 1"/>
              <a:gd name="f610" fmla="*/ 397223 f481 1"/>
              <a:gd name="f611" fmla="*/ 213866 f482 1"/>
              <a:gd name="f612" fmla="*/ 420883 f481 1"/>
              <a:gd name="f613" fmla="*/ 239273 f482 1"/>
              <a:gd name="f614" fmla="*/ 421392 f481 1"/>
              <a:gd name="f615" fmla="*/ 611857 f482 1"/>
              <a:gd name="f616" fmla="*/ 432458 f481 1"/>
              <a:gd name="f617" fmla="*/ 747117 f482 1"/>
              <a:gd name="f618" fmla="*/ 439519 f481 1"/>
              <a:gd name="f619" fmla="*/ 769830 f482 1"/>
              <a:gd name="f620" fmla="*/ 451531 f481 1"/>
              <a:gd name="f621" fmla="*/ 746898 f482 1"/>
              <a:gd name="f622" fmla="*/ 459757 f481 1"/>
              <a:gd name="f623" fmla="*/ 255944 f482 1"/>
              <a:gd name="f624" fmla="*/ 477593 f481 1"/>
              <a:gd name="f625" fmla="*/ 214303 f482 1"/>
              <a:gd name="f626" fmla="*/ 540491 f481 1"/>
              <a:gd name="f627" fmla="*/ 220927 f482 1"/>
              <a:gd name="f628" fmla="*/ 556070 f481 1"/>
              <a:gd name="f629" fmla="*/ 257909 f482 1"/>
              <a:gd name="f630" fmla="*/ 577109 f481 1"/>
              <a:gd name="f631" fmla="*/ 346797 f482 1"/>
              <a:gd name="f632" fmla="*/ 574707 f481 1"/>
              <a:gd name="f633" fmla="*/ 1923399 f482 1"/>
              <a:gd name="f634" fmla="*/ 574197 f481 1"/>
              <a:gd name="f635" fmla="*/ 1965914 f482 1"/>
              <a:gd name="f636" fmla="*/ 563132 f481 1"/>
              <a:gd name="f637" fmla="*/ 1922162 f482 1"/>
              <a:gd name="f638" fmla="*/ 552940 f481 1"/>
              <a:gd name="f639" fmla="*/ 1392623 f482 1"/>
              <a:gd name="f640" fmla="*/ 543476 f481 1"/>
              <a:gd name="f641" fmla="*/ 1210772 f482 1"/>
              <a:gd name="f642" fmla="*/ 534595 f481 1"/>
              <a:gd name="f643" fmla="*/ 1117954 f482 1"/>
              <a:gd name="f644" fmla="*/ 527315 f481 1"/>
              <a:gd name="f645" fmla="*/ 1094585 f482 1"/>
              <a:gd name="f646" fmla="*/ 514357 f481 1"/>
              <a:gd name="f647" fmla="+- f483 0 f1"/>
              <a:gd name="f648" fmla="*/ f486 1 2119528"/>
              <a:gd name="f649" fmla="*/ f487 1 739466"/>
              <a:gd name="f650" fmla="*/ f488 1 2119528"/>
              <a:gd name="f651" fmla="*/ f489 1 739466"/>
              <a:gd name="f652" fmla="*/ f490 1 2119528"/>
              <a:gd name="f653" fmla="*/ f491 1 739466"/>
              <a:gd name="f654" fmla="*/ f492 1 2119528"/>
              <a:gd name="f655" fmla="*/ f493 1 739466"/>
              <a:gd name="f656" fmla="*/ f494 1 2119528"/>
              <a:gd name="f657" fmla="*/ f495 1 739466"/>
              <a:gd name="f658" fmla="*/ f496 1 2119528"/>
              <a:gd name="f659" fmla="*/ f497 1 739466"/>
              <a:gd name="f660" fmla="*/ f498 1 2119528"/>
              <a:gd name="f661" fmla="*/ f499 1 739466"/>
              <a:gd name="f662" fmla="*/ f500 1 2119528"/>
              <a:gd name="f663" fmla="*/ f501 1 739466"/>
              <a:gd name="f664" fmla="*/ f502 1 2119528"/>
              <a:gd name="f665" fmla="*/ f503 1 739466"/>
              <a:gd name="f666" fmla="*/ f504 1 2119528"/>
              <a:gd name="f667" fmla="*/ f505 1 739466"/>
              <a:gd name="f668" fmla="*/ f506 1 2119528"/>
              <a:gd name="f669" fmla="*/ f507 1 739466"/>
              <a:gd name="f670" fmla="*/ f508 1 2119528"/>
              <a:gd name="f671" fmla="*/ f509 1 739466"/>
              <a:gd name="f672" fmla="*/ f510 1 2119528"/>
              <a:gd name="f673" fmla="*/ f511 1 739466"/>
              <a:gd name="f674" fmla="*/ f512 1 2119528"/>
              <a:gd name="f675" fmla="*/ f513 1 739466"/>
              <a:gd name="f676" fmla="*/ f514 1 2119528"/>
              <a:gd name="f677" fmla="*/ f515 1 739466"/>
              <a:gd name="f678" fmla="*/ f516 1 2119528"/>
              <a:gd name="f679" fmla="*/ f517 1 739466"/>
              <a:gd name="f680" fmla="*/ f518 1 2119528"/>
              <a:gd name="f681" fmla="*/ f519 1 739466"/>
              <a:gd name="f682" fmla="*/ f520 1 2119528"/>
              <a:gd name="f683" fmla="*/ f521 1 739466"/>
              <a:gd name="f684" fmla="*/ f522 1 2119528"/>
              <a:gd name="f685" fmla="*/ f523 1 739466"/>
              <a:gd name="f686" fmla="*/ f524 1 2119528"/>
              <a:gd name="f687" fmla="*/ f525 1 739466"/>
              <a:gd name="f688" fmla="*/ f526 1 2119528"/>
              <a:gd name="f689" fmla="*/ f527 1 739466"/>
              <a:gd name="f690" fmla="*/ f528 1 2119528"/>
              <a:gd name="f691" fmla="*/ f529 1 739466"/>
              <a:gd name="f692" fmla="*/ f530 1 2119528"/>
              <a:gd name="f693" fmla="*/ f531 1 739466"/>
              <a:gd name="f694" fmla="*/ f532 1 2119528"/>
              <a:gd name="f695" fmla="*/ f533 1 739466"/>
              <a:gd name="f696" fmla="*/ f534 1 2119528"/>
              <a:gd name="f697" fmla="*/ f535 1 739466"/>
              <a:gd name="f698" fmla="*/ f536 1 2119528"/>
              <a:gd name="f699" fmla="*/ f537 1 739466"/>
              <a:gd name="f700" fmla="*/ f538 1 2119528"/>
              <a:gd name="f701" fmla="*/ f539 1 739466"/>
              <a:gd name="f702" fmla="*/ f540 1 2119528"/>
              <a:gd name="f703" fmla="*/ f541 1 739466"/>
              <a:gd name="f704" fmla="*/ f542 1 2119528"/>
              <a:gd name="f705" fmla="*/ f543 1 739466"/>
              <a:gd name="f706" fmla="*/ f544 1 2119528"/>
              <a:gd name="f707" fmla="*/ f545 1 739466"/>
              <a:gd name="f708" fmla="*/ f546 1 2119528"/>
              <a:gd name="f709" fmla="*/ f547 1 739466"/>
              <a:gd name="f710" fmla="*/ f548 1 2119528"/>
              <a:gd name="f711" fmla="*/ f549 1 739466"/>
              <a:gd name="f712" fmla="*/ f550 1 2119528"/>
              <a:gd name="f713" fmla="*/ f551 1 739466"/>
              <a:gd name="f714" fmla="*/ f552 1 2119528"/>
              <a:gd name="f715" fmla="*/ f553 1 739466"/>
              <a:gd name="f716" fmla="*/ f554 1 2119528"/>
              <a:gd name="f717" fmla="*/ f555 1 739466"/>
              <a:gd name="f718" fmla="*/ f556 1 2119528"/>
              <a:gd name="f719" fmla="*/ f557 1 739466"/>
              <a:gd name="f720" fmla="*/ f558 1 2119528"/>
              <a:gd name="f721" fmla="*/ f559 1 739466"/>
              <a:gd name="f722" fmla="*/ f560 1 2119528"/>
              <a:gd name="f723" fmla="*/ f561 1 739466"/>
              <a:gd name="f724" fmla="*/ f562 1 2119528"/>
              <a:gd name="f725" fmla="*/ f563 1 739466"/>
              <a:gd name="f726" fmla="*/ f564 1 2119528"/>
              <a:gd name="f727" fmla="*/ f565 1 739466"/>
              <a:gd name="f728" fmla="*/ f566 1 2119528"/>
              <a:gd name="f729" fmla="*/ f567 1 739466"/>
              <a:gd name="f730" fmla="*/ f568 1 2119528"/>
              <a:gd name="f731" fmla="*/ f569 1 739466"/>
              <a:gd name="f732" fmla="*/ f570 1 2119528"/>
              <a:gd name="f733" fmla="*/ f571 1 739466"/>
              <a:gd name="f734" fmla="*/ f572 1 2119528"/>
              <a:gd name="f735" fmla="*/ f573 1 739466"/>
              <a:gd name="f736" fmla="*/ f574 1 2119528"/>
              <a:gd name="f737" fmla="*/ f575 1 739466"/>
              <a:gd name="f738" fmla="*/ f576 1 2119528"/>
              <a:gd name="f739" fmla="*/ f577 1 739466"/>
              <a:gd name="f740" fmla="*/ f578 1 739466"/>
              <a:gd name="f741" fmla="*/ f579 1 2119528"/>
              <a:gd name="f742" fmla="*/ f580 1 739466"/>
              <a:gd name="f743" fmla="*/ f581 1 2119528"/>
              <a:gd name="f744" fmla="*/ f582 1 739466"/>
              <a:gd name="f745" fmla="*/ f583 1 2119528"/>
              <a:gd name="f746" fmla="*/ f584 1 739466"/>
              <a:gd name="f747" fmla="*/ f585 1 2119528"/>
              <a:gd name="f748" fmla="*/ f586 1 739466"/>
              <a:gd name="f749" fmla="*/ f587 1 2119528"/>
              <a:gd name="f750" fmla="*/ f588 1 739466"/>
              <a:gd name="f751" fmla="*/ f589 1 2119528"/>
              <a:gd name="f752" fmla="*/ f590 1 739466"/>
              <a:gd name="f753" fmla="*/ f591 1 2119528"/>
              <a:gd name="f754" fmla="*/ f592 1 739466"/>
              <a:gd name="f755" fmla="*/ f593 1 2119528"/>
              <a:gd name="f756" fmla="*/ f594 1 739466"/>
              <a:gd name="f757" fmla="*/ f595 1 2119528"/>
              <a:gd name="f758" fmla="*/ f596 1 739466"/>
              <a:gd name="f759" fmla="*/ f597 1 2119528"/>
              <a:gd name="f760" fmla="*/ f598 1 739466"/>
              <a:gd name="f761" fmla="*/ f599 1 2119528"/>
              <a:gd name="f762" fmla="*/ f600 1 739466"/>
              <a:gd name="f763" fmla="*/ f601 1 2119528"/>
              <a:gd name="f764" fmla="*/ f602 1 739466"/>
              <a:gd name="f765" fmla="*/ f603 1 2119528"/>
              <a:gd name="f766" fmla="*/ f604 1 739466"/>
              <a:gd name="f767" fmla="*/ f605 1 2119528"/>
              <a:gd name="f768" fmla="*/ f606 1 739466"/>
              <a:gd name="f769" fmla="*/ f607 1 2119528"/>
              <a:gd name="f770" fmla="*/ f608 1 739466"/>
              <a:gd name="f771" fmla="*/ f609 1 2119528"/>
              <a:gd name="f772" fmla="*/ f610 1 739466"/>
              <a:gd name="f773" fmla="*/ f611 1 2119528"/>
              <a:gd name="f774" fmla="*/ f612 1 739466"/>
              <a:gd name="f775" fmla="*/ f613 1 2119528"/>
              <a:gd name="f776" fmla="*/ f614 1 739466"/>
              <a:gd name="f777" fmla="*/ f615 1 2119528"/>
              <a:gd name="f778" fmla="*/ f616 1 739466"/>
              <a:gd name="f779" fmla="*/ f617 1 2119528"/>
              <a:gd name="f780" fmla="*/ f618 1 739466"/>
              <a:gd name="f781" fmla="*/ f619 1 2119528"/>
              <a:gd name="f782" fmla="*/ f620 1 739466"/>
              <a:gd name="f783" fmla="*/ f621 1 2119528"/>
              <a:gd name="f784" fmla="*/ f622 1 739466"/>
              <a:gd name="f785" fmla="*/ f623 1 2119528"/>
              <a:gd name="f786" fmla="*/ f624 1 739466"/>
              <a:gd name="f787" fmla="*/ f625 1 2119528"/>
              <a:gd name="f788" fmla="*/ f626 1 739466"/>
              <a:gd name="f789" fmla="*/ f627 1 2119528"/>
              <a:gd name="f790" fmla="*/ f628 1 739466"/>
              <a:gd name="f791" fmla="*/ f629 1 2119528"/>
              <a:gd name="f792" fmla="*/ f630 1 739466"/>
              <a:gd name="f793" fmla="*/ f631 1 2119528"/>
              <a:gd name="f794" fmla="*/ f632 1 739466"/>
              <a:gd name="f795" fmla="*/ f633 1 2119528"/>
              <a:gd name="f796" fmla="*/ f634 1 739466"/>
              <a:gd name="f797" fmla="*/ f635 1 2119528"/>
              <a:gd name="f798" fmla="*/ f636 1 739466"/>
              <a:gd name="f799" fmla="*/ f637 1 2119528"/>
              <a:gd name="f800" fmla="*/ f638 1 739466"/>
              <a:gd name="f801" fmla="*/ f639 1 2119528"/>
              <a:gd name="f802" fmla="*/ f640 1 739466"/>
              <a:gd name="f803" fmla="*/ f641 1 2119528"/>
              <a:gd name="f804" fmla="*/ f642 1 739466"/>
              <a:gd name="f805" fmla="*/ f643 1 2119528"/>
              <a:gd name="f806" fmla="*/ f644 1 739466"/>
              <a:gd name="f807" fmla="*/ f645 1 2119528"/>
              <a:gd name="f808" fmla="*/ f646 1 739466"/>
              <a:gd name="f809" fmla="*/ f477 1 f484"/>
              <a:gd name="f810" fmla="*/ f478 1 f484"/>
              <a:gd name="f811" fmla="*/ f477 1 f485"/>
              <a:gd name="f812" fmla="*/ f479 1 f485"/>
              <a:gd name="f813" fmla="*/ f648 1 f484"/>
              <a:gd name="f814" fmla="*/ f649 1 f485"/>
              <a:gd name="f815" fmla="*/ f650 1 f484"/>
              <a:gd name="f816" fmla="*/ f651 1 f485"/>
              <a:gd name="f817" fmla="*/ f652 1 f484"/>
              <a:gd name="f818" fmla="*/ f653 1 f485"/>
              <a:gd name="f819" fmla="*/ f654 1 f484"/>
              <a:gd name="f820" fmla="*/ f655 1 f485"/>
              <a:gd name="f821" fmla="*/ f656 1 f484"/>
              <a:gd name="f822" fmla="*/ f657 1 f485"/>
              <a:gd name="f823" fmla="*/ f658 1 f484"/>
              <a:gd name="f824" fmla="*/ f659 1 f485"/>
              <a:gd name="f825" fmla="*/ f660 1 f484"/>
              <a:gd name="f826" fmla="*/ f661 1 f485"/>
              <a:gd name="f827" fmla="*/ f662 1 f484"/>
              <a:gd name="f828" fmla="*/ f663 1 f485"/>
              <a:gd name="f829" fmla="*/ f664 1 f484"/>
              <a:gd name="f830" fmla="*/ f665 1 f485"/>
              <a:gd name="f831" fmla="*/ f666 1 f484"/>
              <a:gd name="f832" fmla="*/ f667 1 f485"/>
              <a:gd name="f833" fmla="*/ f668 1 f484"/>
              <a:gd name="f834" fmla="*/ f669 1 f485"/>
              <a:gd name="f835" fmla="*/ f670 1 f484"/>
              <a:gd name="f836" fmla="*/ f671 1 f485"/>
              <a:gd name="f837" fmla="*/ f672 1 f484"/>
              <a:gd name="f838" fmla="*/ f673 1 f485"/>
              <a:gd name="f839" fmla="*/ f674 1 f484"/>
              <a:gd name="f840" fmla="*/ f675 1 f485"/>
              <a:gd name="f841" fmla="*/ f676 1 f484"/>
              <a:gd name="f842" fmla="*/ f677 1 f485"/>
              <a:gd name="f843" fmla="*/ f678 1 f484"/>
              <a:gd name="f844" fmla="*/ f679 1 f485"/>
              <a:gd name="f845" fmla="*/ f680 1 f484"/>
              <a:gd name="f846" fmla="*/ f681 1 f485"/>
              <a:gd name="f847" fmla="*/ f682 1 f484"/>
              <a:gd name="f848" fmla="*/ f683 1 f485"/>
              <a:gd name="f849" fmla="*/ f684 1 f484"/>
              <a:gd name="f850" fmla="*/ f685 1 f485"/>
              <a:gd name="f851" fmla="*/ f686 1 f484"/>
              <a:gd name="f852" fmla="*/ f687 1 f485"/>
              <a:gd name="f853" fmla="*/ f688 1 f484"/>
              <a:gd name="f854" fmla="*/ f689 1 f485"/>
              <a:gd name="f855" fmla="*/ f690 1 f484"/>
              <a:gd name="f856" fmla="*/ f691 1 f485"/>
              <a:gd name="f857" fmla="*/ f692 1 f484"/>
              <a:gd name="f858" fmla="*/ f693 1 f485"/>
              <a:gd name="f859" fmla="*/ f694 1 f484"/>
              <a:gd name="f860" fmla="*/ f695 1 f485"/>
              <a:gd name="f861" fmla="*/ f696 1 f484"/>
              <a:gd name="f862" fmla="*/ f697 1 f485"/>
              <a:gd name="f863" fmla="*/ f698 1 f484"/>
              <a:gd name="f864" fmla="*/ f699 1 f485"/>
              <a:gd name="f865" fmla="*/ f700 1 f484"/>
              <a:gd name="f866" fmla="*/ f701 1 f485"/>
              <a:gd name="f867" fmla="*/ f702 1 f484"/>
              <a:gd name="f868" fmla="*/ f703 1 f485"/>
              <a:gd name="f869" fmla="*/ f704 1 f484"/>
              <a:gd name="f870" fmla="*/ f705 1 f485"/>
              <a:gd name="f871" fmla="*/ f706 1 f484"/>
              <a:gd name="f872" fmla="*/ f707 1 f485"/>
              <a:gd name="f873" fmla="*/ f708 1 f484"/>
              <a:gd name="f874" fmla="*/ f709 1 f485"/>
              <a:gd name="f875" fmla="*/ f710 1 f484"/>
              <a:gd name="f876" fmla="*/ f711 1 f485"/>
              <a:gd name="f877" fmla="*/ f712 1 f484"/>
              <a:gd name="f878" fmla="*/ f713 1 f485"/>
              <a:gd name="f879" fmla="*/ f714 1 f484"/>
              <a:gd name="f880" fmla="*/ f715 1 f485"/>
              <a:gd name="f881" fmla="*/ f716 1 f484"/>
              <a:gd name="f882" fmla="*/ f717 1 f485"/>
              <a:gd name="f883" fmla="*/ f718 1 f484"/>
              <a:gd name="f884" fmla="*/ f719 1 f485"/>
              <a:gd name="f885" fmla="*/ f720 1 f484"/>
              <a:gd name="f886" fmla="*/ f721 1 f485"/>
              <a:gd name="f887" fmla="*/ f722 1 f484"/>
              <a:gd name="f888" fmla="*/ f723 1 f485"/>
              <a:gd name="f889" fmla="*/ f724 1 f484"/>
              <a:gd name="f890" fmla="*/ f725 1 f485"/>
              <a:gd name="f891" fmla="*/ f726 1 f484"/>
              <a:gd name="f892" fmla="*/ f727 1 f485"/>
              <a:gd name="f893" fmla="*/ f728 1 f484"/>
              <a:gd name="f894" fmla="*/ f729 1 f485"/>
              <a:gd name="f895" fmla="*/ f730 1 f484"/>
              <a:gd name="f896" fmla="*/ f731 1 f485"/>
              <a:gd name="f897" fmla="*/ f732 1 f484"/>
              <a:gd name="f898" fmla="*/ f733 1 f485"/>
              <a:gd name="f899" fmla="*/ f734 1 f484"/>
              <a:gd name="f900" fmla="*/ f735 1 f485"/>
              <a:gd name="f901" fmla="*/ f736 1 f484"/>
              <a:gd name="f902" fmla="*/ f737 1 f485"/>
              <a:gd name="f903" fmla="*/ f738 1 f484"/>
              <a:gd name="f904" fmla="*/ f739 1 f485"/>
              <a:gd name="f905" fmla="*/ f740 1 f485"/>
              <a:gd name="f906" fmla="*/ f741 1 f484"/>
              <a:gd name="f907" fmla="*/ f742 1 f485"/>
              <a:gd name="f908" fmla="*/ f743 1 f484"/>
              <a:gd name="f909" fmla="*/ f744 1 f485"/>
              <a:gd name="f910" fmla="*/ f745 1 f484"/>
              <a:gd name="f911" fmla="*/ f746 1 f485"/>
              <a:gd name="f912" fmla="*/ f747 1 f484"/>
              <a:gd name="f913" fmla="*/ f748 1 f485"/>
              <a:gd name="f914" fmla="*/ f749 1 f484"/>
              <a:gd name="f915" fmla="*/ f750 1 f485"/>
              <a:gd name="f916" fmla="*/ f751 1 f484"/>
              <a:gd name="f917" fmla="*/ f752 1 f485"/>
              <a:gd name="f918" fmla="*/ f753 1 f484"/>
              <a:gd name="f919" fmla="*/ f754 1 f485"/>
              <a:gd name="f920" fmla="*/ f755 1 f484"/>
              <a:gd name="f921" fmla="*/ f756 1 f485"/>
              <a:gd name="f922" fmla="*/ f757 1 f484"/>
              <a:gd name="f923" fmla="*/ f758 1 f485"/>
              <a:gd name="f924" fmla="*/ f759 1 f484"/>
              <a:gd name="f925" fmla="*/ f760 1 f485"/>
              <a:gd name="f926" fmla="*/ f761 1 f484"/>
              <a:gd name="f927" fmla="*/ f762 1 f485"/>
              <a:gd name="f928" fmla="*/ f763 1 f484"/>
              <a:gd name="f929" fmla="*/ f764 1 f485"/>
              <a:gd name="f930" fmla="*/ f765 1 f484"/>
              <a:gd name="f931" fmla="*/ f766 1 f485"/>
              <a:gd name="f932" fmla="*/ f767 1 f484"/>
              <a:gd name="f933" fmla="*/ f768 1 f485"/>
              <a:gd name="f934" fmla="*/ f769 1 f484"/>
              <a:gd name="f935" fmla="*/ f770 1 f485"/>
              <a:gd name="f936" fmla="*/ f771 1 f484"/>
              <a:gd name="f937" fmla="*/ f772 1 f485"/>
              <a:gd name="f938" fmla="*/ f773 1 f484"/>
              <a:gd name="f939" fmla="*/ f774 1 f485"/>
              <a:gd name="f940" fmla="*/ f775 1 f484"/>
              <a:gd name="f941" fmla="*/ f776 1 f485"/>
              <a:gd name="f942" fmla="*/ f777 1 f484"/>
              <a:gd name="f943" fmla="*/ f778 1 f485"/>
              <a:gd name="f944" fmla="*/ f779 1 f484"/>
              <a:gd name="f945" fmla="*/ f780 1 f485"/>
              <a:gd name="f946" fmla="*/ f781 1 f484"/>
              <a:gd name="f947" fmla="*/ f782 1 f485"/>
              <a:gd name="f948" fmla="*/ f783 1 f484"/>
              <a:gd name="f949" fmla="*/ f784 1 f485"/>
              <a:gd name="f950" fmla="*/ f785 1 f484"/>
              <a:gd name="f951" fmla="*/ f786 1 f485"/>
              <a:gd name="f952" fmla="*/ f787 1 f484"/>
              <a:gd name="f953" fmla="*/ f788 1 f485"/>
              <a:gd name="f954" fmla="*/ f789 1 f484"/>
              <a:gd name="f955" fmla="*/ f790 1 f485"/>
              <a:gd name="f956" fmla="*/ f791 1 f484"/>
              <a:gd name="f957" fmla="*/ f792 1 f485"/>
              <a:gd name="f958" fmla="*/ f793 1 f484"/>
              <a:gd name="f959" fmla="*/ f794 1 f485"/>
              <a:gd name="f960" fmla="*/ f795 1 f484"/>
              <a:gd name="f961" fmla="*/ f796 1 f485"/>
              <a:gd name="f962" fmla="*/ f797 1 f484"/>
              <a:gd name="f963" fmla="*/ f798 1 f485"/>
              <a:gd name="f964" fmla="*/ f799 1 f484"/>
              <a:gd name="f965" fmla="*/ f800 1 f485"/>
              <a:gd name="f966" fmla="*/ f801 1 f484"/>
              <a:gd name="f967" fmla="*/ f802 1 f485"/>
              <a:gd name="f968" fmla="*/ f803 1 f484"/>
              <a:gd name="f969" fmla="*/ f804 1 f485"/>
              <a:gd name="f970" fmla="*/ f805 1 f484"/>
              <a:gd name="f971" fmla="*/ f806 1 f485"/>
              <a:gd name="f972" fmla="*/ f807 1 f484"/>
              <a:gd name="f973" fmla="*/ f808 1 f485"/>
              <a:gd name="f974" fmla="*/ f809 f475 1"/>
              <a:gd name="f975" fmla="*/ f810 f475 1"/>
              <a:gd name="f976" fmla="*/ f812 f476 1"/>
              <a:gd name="f977" fmla="*/ f811 f476 1"/>
              <a:gd name="f978" fmla="*/ f813 f475 1"/>
              <a:gd name="f979" fmla="*/ f814 f476 1"/>
              <a:gd name="f980" fmla="*/ f815 f475 1"/>
              <a:gd name="f981" fmla="*/ f816 f476 1"/>
              <a:gd name="f982" fmla="*/ f817 f475 1"/>
              <a:gd name="f983" fmla="*/ f818 f476 1"/>
              <a:gd name="f984" fmla="*/ f819 f475 1"/>
              <a:gd name="f985" fmla="*/ f820 f476 1"/>
              <a:gd name="f986" fmla="*/ f821 f475 1"/>
              <a:gd name="f987" fmla="*/ f822 f476 1"/>
              <a:gd name="f988" fmla="*/ f823 f475 1"/>
              <a:gd name="f989" fmla="*/ f824 f476 1"/>
              <a:gd name="f990" fmla="*/ f825 f475 1"/>
              <a:gd name="f991" fmla="*/ f826 f476 1"/>
              <a:gd name="f992" fmla="*/ f827 f475 1"/>
              <a:gd name="f993" fmla="*/ f828 f476 1"/>
              <a:gd name="f994" fmla="*/ f829 f475 1"/>
              <a:gd name="f995" fmla="*/ f830 f476 1"/>
              <a:gd name="f996" fmla="*/ f831 f475 1"/>
              <a:gd name="f997" fmla="*/ f832 f476 1"/>
              <a:gd name="f998" fmla="*/ f833 f475 1"/>
              <a:gd name="f999" fmla="*/ f834 f476 1"/>
              <a:gd name="f1000" fmla="*/ f835 f475 1"/>
              <a:gd name="f1001" fmla="*/ f836 f476 1"/>
              <a:gd name="f1002" fmla="*/ f837 f475 1"/>
              <a:gd name="f1003" fmla="*/ f838 f476 1"/>
              <a:gd name="f1004" fmla="*/ f839 f475 1"/>
              <a:gd name="f1005" fmla="*/ f840 f476 1"/>
              <a:gd name="f1006" fmla="*/ f841 f475 1"/>
              <a:gd name="f1007" fmla="*/ f842 f476 1"/>
              <a:gd name="f1008" fmla="*/ f843 f475 1"/>
              <a:gd name="f1009" fmla="*/ f844 f476 1"/>
              <a:gd name="f1010" fmla="*/ f845 f475 1"/>
              <a:gd name="f1011" fmla="*/ f846 f476 1"/>
              <a:gd name="f1012" fmla="*/ f847 f475 1"/>
              <a:gd name="f1013" fmla="*/ f848 f476 1"/>
              <a:gd name="f1014" fmla="*/ f849 f475 1"/>
              <a:gd name="f1015" fmla="*/ f850 f476 1"/>
              <a:gd name="f1016" fmla="*/ f851 f475 1"/>
              <a:gd name="f1017" fmla="*/ f852 f476 1"/>
              <a:gd name="f1018" fmla="*/ f853 f475 1"/>
              <a:gd name="f1019" fmla="*/ f854 f476 1"/>
              <a:gd name="f1020" fmla="*/ f855 f475 1"/>
              <a:gd name="f1021" fmla="*/ f856 f476 1"/>
              <a:gd name="f1022" fmla="*/ f857 f475 1"/>
              <a:gd name="f1023" fmla="*/ f858 f476 1"/>
              <a:gd name="f1024" fmla="*/ f859 f475 1"/>
              <a:gd name="f1025" fmla="*/ f860 f476 1"/>
              <a:gd name="f1026" fmla="*/ f861 f475 1"/>
              <a:gd name="f1027" fmla="*/ f862 f476 1"/>
              <a:gd name="f1028" fmla="*/ f863 f475 1"/>
              <a:gd name="f1029" fmla="*/ f864 f476 1"/>
              <a:gd name="f1030" fmla="*/ f865 f475 1"/>
              <a:gd name="f1031" fmla="*/ f866 f476 1"/>
              <a:gd name="f1032" fmla="*/ f867 f475 1"/>
              <a:gd name="f1033" fmla="*/ f868 f476 1"/>
              <a:gd name="f1034" fmla="*/ f869 f475 1"/>
              <a:gd name="f1035" fmla="*/ f870 f476 1"/>
              <a:gd name="f1036" fmla="*/ f871 f475 1"/>
              <a:gd name="f1037" fmla="*/ f872 f476 1"/>
              <a:gd name="f1038" fmla="*/ f873 f475 1"/>
              <a:gd name="f1039" fmla="*/ f874 f476 1"/>
              <a:gd name="f1040" fmla="*/ f875 f475 1"/>
              <a:gd name="f1041" fmla="*/ f876 f476 1"/>
              <a:gd name="f1042" fmla="*/ f877 f475 1"/>
              <a:gd name="f1043" fmla="*/ f878 f476 1"/>
              <a:gd name="f1044" fmla="*/ f879 f475 1"/>
              <a:gd name="f1045" fmla="*/ f880 f476 1"/>
              <a:gd name="f1046" fmla="*/ f881 f475 1"/>
              <a:gd name="f1047" fmla="*/ f882 f476 1"/>
              <a:gd name="f1048" fmla="*/ f883 f475 1"/>
              <a:gd name="f1049" fmla="*/ f884 f476 1"/>
              <a:gd name="f1050" fmla="*/ f885 f475 1"/>
              <a:gd name="f1051" fmla="*/ f886 f476 1"/>
              <a:gd name="f1052" fmla="*/ f887 f475 1"/>
              <a:gd name="f1053" fmla="*/ f888 f476 1"/>
              <a:gd name="f1054" fmla="*/ f889 f475 1"/>
              <a:gd name="f1055" fmla="*/ f890 f476 1"/>
              <a:gd name="f1056" fmla="*/ f891 f475 1"/>
              <a:gd name="f1057" fmla="*/ f892 f476 1"/>
              <a:gd name="f1058" fmla="*/ f893 f475 1"/>
              <a:gd name="f1059" fmla="*/ f894 f476 1"/>
              <a:gd name="f1060" fmla="*/ f895 f475 1"/>
              <a:gd name="f1061" fmla="*/ f896 f476 1"/>
              <a:gd name="f1062" fmla="*/ f897 f475 1"/>
              <a:gd name="f1063" fmla="*/ f898 f476 1"/>
              <a:gd name="f1064" fmla="*/ f899 f475 1"/>
              <a:gd name="f1065" fmla="*/ f900 f476 1"/>
              <a:gd name="f1066" fmla="*/ f901 f475 1"/>
              <a:gd name="f1067" fmla="*/ f902 f476 1"/>
              <a:gd name="f1068" fmla="*/ f903 f475 1"/>
              <a:gd name="f1069" fmla="*/ f904 f476 1"/>
              <a:gd name="f1070" fmla="*/ f905 f476 1"/>
              <a:gd name="f1071" fmla="*/ f906 f475 1"/>
              <a:gd name="f1072" fmla="*/ f907 f476 1"/>
              <a:gd name="f1073" fmla="*/ f908 f475 1"/>
              <a:gd name="f1074" fmla="*/ f909 f476 1"/>
              <a:gd name="f1075" fmla="*/ f910 f475 1"/>
              <a:gd name="f1076" fmla="*/ f911 f476 1"/>
              <a:gd name="f1077" fmla="*/ f912 f475 1"/>
              <a:gd name="f1078" fmla="*/ f913 f476 1"/>
              <a:gd name="f1079" fmla="*/ f914 f475 1"/>
              <a:gd name="f1080" fmla="*/ f915 f476 1"/>
              <a:gd name="f1081" fmla="*/ f916 f475 1"/>
              <a:gd name="f1082" fmla="*/ f917 f476 1"/>
              <a:gd name="f1083" fmla="*/ f918 f475 1"/>
              <a:gd name="f1084" fmla="*/ f919 f476 1"/>
              <a:gd name="f1085" fmla="*/ f920 f475 1"/>
              <a:gd name="f1086" fmla="*/ f921 f476 1"/>
              <a:gd name="f1087" fmla="*/ f922 f475 1"/>
              <a:gd name="f1088" fmla="*/ f923 f476 1"/>
              <a:gd name="f1089" fmla="*/ f924 f475 1"/>
              <a:gd name="f1090" fmla="*/ f925 f476 1"/>
              <a:gd name="f1091" fmla="*/ f926 f475 1"/>
              <a:gd name="f1092" fmla="*/ f927 f476 1"/>
              <a:gd name="f1093" fmla="*/ f928 f475 1"/>
              <a:gd name="f1094" fmla="*/ f929 f476 1"/>
              <a:gd name="f1095" fmla="*/ f930 f475 1"/>
              <a:gd name="f1096" fmla="*/ f931 f476 1"/>
              <a:gd name="f1097" fmla="*/ f932 f475 1"/>
              <a:gd name="f1098" fmla="*/ f933 f476 1"/>
              <a:gd name="f1099" fmla="*/ f934 f475 1"/>
              <a:gd name="f1100" fmla="*/ f935 f476 1"/>
              <a:gd name="f1101" fmla="*/ f936 f475 1"/>
              <a:gd name="f1102" fmla="*/ f937 f476 1"/>
              <a:gd name="f1103" fmla="*/ f938 f475 1"/>
              <a:gd name="f1104" fmla="*/ f939 f476 1"/>
              <a:gd name="f1105" fmla="*/ f940 f475 1"/>
              <a:gd name="f1106" fmla="*/ f941 f476 1"/>
              <a:gd name="f1107" fmla="*/ f942 f475 1"/>
              <a:gd name="f1108" fmla="*/ f943 f476 1"/>
              <a:gd name="f1109" fmla="*/ f944 f475 1"/>
              <a:gd name="f1110" fmla="*/ f945 f476 1"/>
              <a:gd name="f1111" fmla="*/ f946 f475 1"/>
              <a:gd name="f1112" fmla="*/ f947 f476 1"/>
              <a:gd name="f1113" fmla="*/ f948 f475 1"/>
              <a:gd name="f1114" fmla="*/ f949 f476 1"/>
              <a:gd name="f1115" fmla="*/ f950 f475 1"/>
              <a:gd name="f1116" fmla="*/ f951 f476 1"/>
              <a:gd name="f1117" fmla="*/ f952 f475 1"/>
              <a:gd name="f1118" fmla="*/ f953 f476 1"/>
              <a:gd name="f1119" fmla="*/ f954 f475 1"/>
              <a:gd name="f1120" fmla="*/ f955 f476 1"/>
              <a:gd name="f1121" fmla="*/ f956 f475 1"/>
              <a:gd name="f1122" fmla="*/ f957 f476 1"/>
              <a:gd name="f1123" fmla="*/ f958 f475 1"/>
              <a:gd name="f1124" fmla="*/ f959 f476 1"/>
              <a:gd name="f1125" fmla="*/ f960 f475 1"/>
              <a:gd name="f1126" fmla="*/ f961 f476 1"/>
              <a:gd name="f1127" fmla="*/ f962 f475 1"/>
              <a:gd name="f1128" fmla="*/ f963 f476 1"/>
              <a:gd name="f1129" fmla="*/ f964 f475 1"/>
              <a:gd name="f1130" fmla="*/ f965 f476 1"/>
              <a:gd name="f1131" fmla="*/ f966 f475 1"/>
              <a:gd name="f1132" fmla="*/ f967 f476 1"/>
              <a:gd name="f1133" fmla="*/ f968 f475 1"/>
              <a:gd name="f1134" fmla="*/ f969 f476 1"/>
              <a:gd name="f1135" fmla="*/ f970 f475 1"/>
              <a:gd name="f1136" fmla="*/ f971 f476 1"/>
              <a:gd name="f1137" fmla="*/ f972 f475 1"/>
              <a:gd name="f1138" fmla="*/ f973 f4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7">
                <a:pos x="f978" y="f979"/>
              </a:cxn>
              <a:cxn ang="f647">
                <a:pos x="f980" y="f981"/>
              </a:cxn>
              <a:cxn ang="f647">
                <a:pos x="f982" y="f983"/>
              </a:cxn>
              <a:cxn ang="f647">
                <a:pos x="f984" y="f985"/>
              </a:cxn>
              <a:cxn ang="f647">
                <a:pos x="f986" y="f987"/>
              </a:cxn>
              <a:cxn ang="f647">
                <a:pos x="f988" y="f989"/>
              </a:cxn>
              <a:cxn ang="f647">
                <a:pos x="f990" y="f991"/>
              </a:cxn>
              <a:cxn ang="f647">
                <a:pos x="f992" y="f993"/>
              </a:cxn>
              <a:cxn ang="f647">
                <a:pos x="f994" y="f995"/>
              </a:cxn>
              <a:cxn ang="f647">
                <a:pos x="f996" y="f997"/>
              </a:cxn>
              <a:cxn ang="f647">
                <a:pos x="f998" y="f999"/>
              </a:cxn>
              <a:cxn ang="f647">
                <a:pos x="f1000" y="f1001"/>
              </a:cxn>
              <a:cxn ang="f647">
                <a:pos x="f1002" y="f1003"/>
              </a:cxn>
              <a:cxn ang="f647">
                <a:pos x="f1004" y="f1005"/>
              </a:cxn>
              <a:cxn ang="f647">
                <a:pos x="f1006" y="f1007"/>
              </a:cxn>
              <a:cxn ang="f647">
                <a:pos x="f1008" y="f1009"/>
              </a:cxn>
              <a:cxn ang="f647">
                <a:pos x="f1010" y="f1011"/>
              </a:cxn>
              <a:cxn ang="f647">
                <a:pos x="f1012" y="f1011"/>
              </a:cxn>
              <a:cxn ang="f647">
                <a:pos x="f1012" y="f1013"/>
              </a:cxn>
              <a:cxn ang="f647">
                <a:pos x="f1014" y="f1015"/>
              </a:cxn>
              <a:cxn ang="f647">
                <a:pos x="f1016" y="f1017"/>
              </a:cxn>
              <a:cxn ang="f647">
                <a:pos x="f1018" y="f1019"/>
              </a:cxn>
              <a:cxn ang="f647">
                <a:pos x="f1020" y="f1021"/>
              </a:cxn>
              <a:cxn ang="f647">
                <a:pos x="f1022" y="f1023"/>
              </a:cxn>
              <a:cxn ang="f647">
                <a:pos x="f1024" y="f1025"/>
              </a:cxn>
              <a:cxn ang="f647">
                <a:pos x="f1026" y="f1027"/>
              </a:cxn>
              <a:cxn ang="f647">
                <a:pos x="f1028" y="f1027"/>
              </a:cxn>
              <a:cxn ang="f647">
                <a:pos x="f978" y="f1029"/>
              </a:cxn>
              <a:cxn ang="f647">
                <a:pos x="f1030" y="f1031"/>
              </a:cxn>
              <a:cxn ang="f647">
                <a:pos x="f1032" y="f1033"/>
              </a:cxn>
              <a:cxn ang="f647">
                <a:pos x="f1034" y="f1035"/>
              </a:cxn>
              <a:cxn ang="f647">
                <a:pos x="f1036" y="f1037"/>
              </a:cxn>
              <a:cxn ang="f647">
                <a:pos x="f1038" y="f1039"/>
              </a:cxn>
              <a:cxn ang="f647">
                <a:pos x="f1040" y="f1041"/>
              </a:cxn>
              <a:cxn ang="f647">
                <a:pos x="f1042" y="f1043"/>
              </a:cxn>
              <a:cxn ang="f647">
                <a:pos x="f1044" y="f1045"/>
              </a:cxn>
              <a:cxn ang="f647">
                <a:pos x="f1046" y="f1047"/>
              </a:cxn>
              <a:cxn ang="f647">
                <a:pos x="f1048" y="f1049"/>
              </a:cxn>
              <a:cxn ang="f647">
                <a:pos x="f1050" y="f1051"/>
              </a:cxn>
              <a:cxn ang="f647">
                <a:pos x="f1052" y="f1053"/>
              </a:cxn>
              <a:cxn ang="f647">
                <a:pos x="f1054" y="f1055"/>
              </a:cxn>
              <a:cxn ang="f647">
                <a:pos x="f1056" y="f1057"/>
              </a:cxn>
              <a:cxn ang="f647">
                <a:pos x="f1058" y="f1059"/>
              </a:cxn>
              <a:cxn ang="f647">
                <a:pos x="f1060" y="f1061"/>
              </a:cxn>
              <a:cxn ang="f647">
                <a:pos x="f1062" y="f1063"/>
              </a:cxn>
              <a:cxn ang="f647">
                <a:pos x="f1064" y="f1065"/>
              </a:cxn>
              <a:cxn ang="f647">
                <a:pos x="f1066" y="f1067"/>
              </a:cxn>
              <a:cxn ang="f647">
                <a:pos x="f1068" y="f1069"/>
              </a:cxn>
              <a:cxn ang="f647">
                <a:pos x="f1024" y="f1070"/>
              </a:cxn>
              <a:cxn ang="f647">
                <a:pos x="f1071" y="f1072"/>
              </a:cxn>
              <a:cxn ang="f647">
                <a:pos x="f1073" y="f1074"/>
              </a:cxn>
              <a:cxn ang="f647">
                <a:pos x="f1075" y="f1076"/>
              </a:cxn>
              <a:cxn ang="f647">
                <a:pos x="f1077" y="f1078"/>
              </a:cxn>
              <a:cxn ang="f647">
                <a:pos x="f1079" y="f1080"/>
              </a:cxn>
              <a:cxn ang="f647">
                <a:pos x="f1081" y="f1082"/>
              </a:cxn>
              <a:cxn ang="f647">
                <a:pos x="f1083" y="f1084"/>
              </a:cxn>
              <a:cxn ang="f647">
                <a:pos x="f1085" y="f1086"/>
              </a:cxn>
              <a:cxn ang="f647">
                <a:pos x="f1087" y="f1088"/>
              </a:cxn>
              <a:cxn ang="f647">
                <a:pos x="f1089" y="f1090"/>
              </a:cxn>
              <a:cxn ang="f647">
                <a:pos x="f1091" y="f1092"/>
              </a:cxn>
              <a:cxn ang="f647">
                <a:pos x="f1093" y="f1094"/>
              </a:cxn>
              <a:cxn ang="f647">
                <a:pos x="f1095" y="f1096"/>
              </a:cxn>
              <a:cxn ang="f647">
                <a:pos x="f1097" y="f1098"/>
              </a:cxn>
              <a:cxn ang="f647">
                <a:pos x="f1099" y="f1100"/>
              </a:cxn>
              <a:cxn ang="f647">
                <a:pos x="f1101" y="f1102"/>
              </a:cxn>
              <a:cxn ang="f647">
                <a:pos x="f1103" y="f1104"/>
              </a:cxn>
              <a:cxn ang="f647">
                <a:pos x="f1105" y="f1106"/>
              </a:cxn>
              <a:cxn ang="f647">
                <a:pos x="f1107" y="f1108"/>
              </a:cxn>
              <a:cxn ang="f647">
                <a:pos x="f1109" y="f1110"/>
              </a:cxn>
              <a:cxn ang="f647">
                <a:pos x="f1111" y="f1112"/>
              </a:cxn>
              <a:cxn ang="f647">
                <a:pos x="f1113" y="f1114"/>
              </a:cxn>
              <a:cxn ang="f647">
                <a:pos x="f1115" y="f1116"/>
              </a:cxn>
              <a:cxn ang="f647">
                <a:pos x="f1117" y="f1118"/>
              </a:cxn>
              <a:cxn ang="f647">
                <a:pos x="f1119" y="f1120"/>
              </a:cxn>
              <a:cxn ang="f647">
                <a:pos x="f1121" y="f1122"/>
              </a:cxn>
              <a:cxn ang="f647">
                <a:pos x="f1123" y="f1124"/>
              </a:cxn>
              <a:cxn ang="f647">
                <a:pos x="f1125" y="f1126"/>
              </a:cxn>
              <a:cxn ang="f647">
                <a:pos x="f1127" y="f1128"/>
              </a:cxn>
              <a:cxn ang="f647">
                <a:pos x="f1129" y="f1130"/>
              </a:cxn>
              <a:cxn ang="f647">
                <a:pos x="f1131" y="f1132"/>
              </a:cxn>
              <a:cxn ang="f647">
                <a:pos x="f1133" y="f1134"/>
              </a:cxn>
              <a:cxn ang="f647">
                <a:pos x="f1135" y="f1136"/>
              </a:cxn>
              <a:cxn ang="f647">
                <a:pos x="f1137" y="f1138"/>
              </a:cxn>
            </a:cxnLst>
            <a:rect l="f974" t="f977" r="f975" b="f976"/>
            <a:pathLst>
              <a:path w="2119528" h="739466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6"/>
                  <a:pt x="f48" y="f49"/>
                </a:cubicBezTo>
                <a:cubicBezTo>
                  <a:pt x="f50" y="f49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0"/>
                </a:cubicBezTo>
                <a:cubicBezTo>
                  <a:pt x="f102" y="f100"/>
                  <a:pt x="f103" y="f100"/>
                  <a:pt x="f104" y="f100"/>
                </a:cubicBezTo>
                <a:lnTo>
                  <a:pt x="f104" y="f105"/>
                </a:lnTo>
                <a:close/>
                <a:moveTo>
                  <a:pt x="f106" y="f107"/>
                </a:move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3"/>
                  <a:pt x="f145" y="f143"/>
                  <a:pt x="f146" y="f143"/>
                </a:cubicBezTo>
                <a:cubicBezTo>
                  <a:pt x="f147" y="f148"/>
                  <a:pt x="f149" y="f150"/>
                  <a:pt x="f8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134" y="f214"/>
                  <a:pt x="f215" y="f214"/>
                </a:cubicBezTo>
                <a:cubicBezTo>
                  <a:pt x="f216" y="f214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136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cubicBezTo>
                  <a:pt x="f292" y="f291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2"/>
                </a:cubicBezTo>
                <a:cubicBezTo>
                  <a:pt x="f434" y="f435"/>
                  <a:pt x="f436" y="f432"/>
                  <a:pt x="f437" y="f438"/>
                </a:cubicBezTo>
                <a:cubicBezTo>
                  <a:pt x="f439" y="f438"/>
                  <a:pt x="f440" y="f441"/>
                  <a:pt x="f442" y="f443"/>
                </a:cubicBezTo>
                <a:cubicBezTo>
                  <a:pt x="f444" y="f445"/>
                  <a:pt x="f446" y="f447"/>
                  <a:pt x="f448" y="f449"/>
                </a:cubicBezTo>
                <a:cubicBezTo>
                  <a:pt x="f450" y="f451"/>
                  <a:pt x="f452" y="f453"/>
                  <a:pt x="f454" y="f455"/>
                </a:cubicBezTo>
                <a:cubicBezTo>
                  <a:pt x="f456" y="f457"/>
                  <a:pt x="f458" y="f459"/>
                  <a:pt x="f460" y="f461"/>
                </a:cubicBez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close/>
              </a:path>
            </a:pathLst>
          </a:custGeom>
          <a:solidFill>
            <a:srgbClr val="FFF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1" name="Grupo 32">
            <a:extLst>
              <a:ext uri="{FF2B5EF4-FFF2-40B4-BE49-F238E27FC236}">
                <a16:creationId xmlns:a16="http://schemas.microsoft.com/office/drawing/2014/main" id="{DF97A1BD-EDD9-4BDE-8C78-3BCF4B1AB3CA}"/>
              </a:ext>
            </a:extLst>
          </p:cNvPr>
          <p:cNvGrpSpPr/>
          <p:nvPr/>
        </p:nvGrpSpPr>
        <p:grpSpPr>
          <a:xfrm>
            <a:off x="-10506" y="0"/>
            <a:ext cx="9154505" cy="5143499"/>
            <a:chOff x="-10506" y="0"/>
            <a:chExt cx="9154505" cy="5143499"/>
          </a:xfrm>
        </p:grpSpPr>
        <p:sp>
          <p:nvSpPr>
            <p:cNvPr id="12" name="Franja diagonal 33">
              <a:extLst>
                <a:ext uri="{FF2B5EF4-FFF2-40B4-BE49-F238E27FC236}">
                  <a16:creationId xmlns:a16="http://schemas.microsoft.com/office/drawing/2014/main" id="{57ED5E21-D75E-4534-9B2F-C09F9295056E}"/>
                </a:ext>
              </a:extLst>
            </p:cNvPr>
            <p:cNvSpPr/>
            <p:nvPr/>
          </p:nvSpPr>
          <p:spPr>
            <a:xfrm rot="10799991">
              <a:off x="8370783" y="4249271"/>
              <a:ext cx="773207" cy="894228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695340"/>
                </a:solidFill>
                <a:uFillTx/>
                <a:latin typeface="Arial"/>
              </a:endParaRPr>
            </a:p>
          </p:txBody>
        </p:sp>
        <p:sp>
          <p:nvSpPr>
            <p:cNvPr id="13" name="Franja diagonal 34">
              <a:extLst>
                <a:ext uri="{FF2B5EF4-FFF2-40B4-BE49-F238E27FC236}">
                  <a16:creationId xmlns:a16="http://schemas.microsoft.com/office/drawing/2014/main" id="{39740253-7C47-4A35-AE68-57991E1FD17E}"/>
                </a:ext>
              </a:extLst>
            </p:cNvPr>
            <p:cNvSpPr/>
            <p:nvPr/>
          </p:nvSpPr>
          <p:spPr>
            <a:xfrm>
              <a:off x="0" y="0"/>
              <a:ext cx="773207" cy="894228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695340"/>
                </a:solidFill>
                <a:uFillTx/>
                <a:latin typeface="Arial"/>
              </a:endParaRPr>
            </a:p>
          </p:txBody>
        </p:sp>
        <p:sp>
          <p:nvSpPr>
            <p:cNvPr id="14" name="Rectángulo 35">
              <a:extLst>
                <a:ext uri="{FF2B5EF4-FFF2-40B4-BE49-F238E27FC236}">
                  <a16:creationId xmlns:a16="http://schemas.microsoft.com/office/drawing/2014/main" id="{8A3B7190-5BC4-46F2-B0AD-59933AB454CD}"/>
                </a:ext>
              </a:extLst>
            </p:cNvPr>
            <p:cNvSpPr/>
            <p:nvPr/>
          </p:nvSpPr>
          <p:spPr>
            <a:xfrm>
              <a:off x="-10506" y="472964"/>
              <a:ext cx="152403" cy="3210467"/>
            </a:xfrm>
            <a:prstGeom prst="rect">
              <a:avLst/>
            </a:pr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  <p:sp>
          <p:nvSpPr>
            <p:cNvPr id="15" name="Rectángulo 36">
              <a:extLst>
                <a:ext uri="{FF2B5EF4-FFF2-40B4-BE49-F238E27FC236}">
                  <a16:creationId xmlns:a16="http://schemas.microsoft.com/office/drawing/2014/main" id="{BE5F0467-BEC1-4190-A979-7EF0FC10C436}"/>
                </a:ext>
              </a:extLst>
            </p:cNvPr>
            <p:cNvSpPr/>
            <p:nvPr/>
          </p:nvSpPr>
          <p:spPr>
            <a:xfrm>
              <a:off x="8991596" y="1415555"/>
              <a:ext cx="152403" cy="3210467"/>
            </a:xfrm>
            <a:prstGeom prst="rect">
              <a:avLst/>
            </a:pr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8E8"/>
                </a:solidFill>
                <a:uFillTx/>
                <a:latin typeface="Arial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4;p32">
            <a:extLst>
              <a:ext uri="{FF2B5EF4-FFF2-40B4-BE49-F238E27FC236}">
                <a16:creationId xmlns:a16="http://schemas.microsoft.com/office/drawing/2014/main" id="{09F5224A-E6B4-41CF-98BE-6B3C3C6421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3512" y="3897300"/>
            <a:ext cx="3764100" cy="552297"/>
          </a:xfrm>
        </p:spPr>
        <p:txBody>
          <a:bodyPr anchorCtr="0"/>
          <a:lstStyle/>
          <a:p>
            <a:pPr lvl="0" algn="l"/>
            <a:r>
              <a:rPr lang="en-US" sz="1800"/>
              <a:t>— Someone Famous</a:t>
            </a:r>
          </a:p>
        </p:txBody>
      </p:sp>
      <p:sp>
        <p:nvSpPr>
          <p:cNvPr id="3" name="Google Shape;675;p32">
            <a:extLst>
              <a:ext uri="{FF2B5EF4-FFF2-40B4-BE49-F238E27FC236}">
                <a16:creationId xmlns:a16="http://schemas.microsoft.com/office/drawing/2014/main" id="{EC43F874-B1E6-48C8-8245-C13802A605E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83512" y="2704804"/>
            <a:ext cx="3189363" cy="1744803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None/>
            </a:pPr>
            <a:r>
              <a:rPr lang="en-US"/>
              <a:t>“This is a quote. Words full of wisdom that someone important said and can make the reader get inspired.”</a:t>
            </a:r>
          </a:p>
        </p:txBody>
      </p:sp>
      <p:sp>
        <p:nvSpPr>
          <p:cNvPr id="4" name="Google Shape;229;p13">
            <a:extLst>
              <a:ext uri="{FF2B5EF4-FFF2-40B4-BE49-F238E27FC236}">
                <a16:creationId xmlns:a16="http://schemas.microsoft.com/office/drawing/2014/main" id="{A4552198-F4FF-4289-89EC-BB2D25E3EF41}"/>
              </a:ext>
            </a:extLst>
          </p:cNvPr>
          <p:cNvSpPr/>
          <p:nvPr/>
        </p:nvSpPr>
        <p:spPr>
          <a:xfrm>
            <a:off x="4339532" y="499216"/>
            <a:ext cx="4107283" cy="4145066"/>
          </a:xfrm>
          <a:custGeom>
            <a:avLst/>
            <a:gdLst>
              <a:gd name="f0" fmla="val w"/>
              <a:gd name="f1" fmla="val h"/>
              <a:gd name="f2" fmla="val 0"/>
              <a:gd name="f3" fmla="val 38699"/>
              <a:gd name="f4" fmla="val 38722"/>
              <a:gd name="f5" fmla="val 19361"/>
              <a:gd name="f6" fmla="val 18350"/>
              <a:gd name="f7" fmla="val 24"/>
              <a:gd name="f8" fmla="val 17362"/>
              <a:gd name="f9" fmla="val 94"/>
              <a:gd name="f10" fmla="val 16397"/>
              <a:gd name="f11" fmla="val 235"/>
              <a:gd name="f12" fmla="val 15456"/>
              <a:gd name="f13" fmla="val 400"/>
              <a:gd name="f14" fmla="val 14515"/>
              <a:gd name="f15" fmla="val 612"/>
              <a:gd name="f16" fmla="val 13598"/>
              <a:gd name="f17" fmla="val 871"/>
              <a:gd name="f18" fmla="val 12704"/>
              <a:gd name="f19" fmla="val 1176"/>
              <a:gd name="f20" fmla="val 11810"/>
              <a:gd name="f21" fmla="val 1529"/>
              <a:gd name="f22" fmla="val 10963"/>
              <a:gd name="f23" fmla="val 1906"/>
              <a:gd name="f24" fmla="val 10116"/>
              <a:gd name="f25" fmla="val 2329"/>
              <a:gd name="f26" fmla="val 9316"/>
              <a:gd name="f27" fmla="val 2800"/>
              <a:gd name="f28" fmla="val 8517"/>
              <a:gd name="f29" fmla="val 3317"/>
              <a:gd name="f30" fmla="val 7764"/>
              <a:gd name="f31" fmla="val 3858"/>
              <a:gd name="f32" fmla="val 7034"/>
              <a:gd name="f33" fmla="val 4423"/>
              <a:gd name="f34" fmla="val 6329"/>
              <a:gd name="f35" fmla="val 5034"/>
              <a:gd name="f36" fmla="val 5670"/>
              <a:gd name="f37" fmla="val 5011"/>
              <a:gd name="f38" fmla="val 6352"/>
              <a:gd name="f39" fmla="val 3835"/>
              <a:gd name="f40" fmla="val 7787"/>
              <a:gd name="f41" fmla="val 3294"/>
              <a:gd name="f42" fmla="val 8540"/>
              <a:gd name="f43" fmla="val 2330"/>
              <a:gd name="f44" fmla="val 10139"/>
              <a:gd name="f45" fmla="val 1506"/>
              <a:gd name="f46" fmla="val 11833"/>
              <a:gd name="f47" fmla="val 1177"/>
              <a:gd name="f48" fmla="val 12703"/>
              <a:gd name="f49" fmla="val 13597"/>
              <a:gd name="f50" fmla="val 377"/>
              <a:gd name="f51" fmla="val 212"/>
              <a:gd name="f52" fmla="val 16420"/>
              <a:gd name="f53" fmla="val 95"/>
              <a:gd name="f54" fmla="val 17385"/>
              <a:gd name="f55" fmla="val 18373"/>
              <a:gd name="f56" fmla="val 1"/>
              <a:gd name="f57" fmla="val 20349"/>
              <a:gd name="f58" fmla="val 21337"/>
              <a:gd name="f59" fmla="val 22301"/>
              <a:gd name="f60" fmla="val 23266"/>
              <a:gd name="f61" fmla="val 24207"/>
              <a:gd name="f62" fmla="val 25124"/>
              <a:gd name="f63" fmla="val 26018"/>
              <a:gd name="f64" fmla="val 26889"/>
              <a:gd name="f65" fmla="val 27759"/>
              <a:gd name="f66" fmla="val 28582"/>
              <a:gd name="f67" fmla="val 29406"/>
              <a:gd name="f68" fmla="val 30182"/>
              <a:gd name="f69" fmla="val 30935"/>
              <a:gd name="f70" fmla="val 31664"/>
              <a:gd name="f71" fmla="val 32370"/>
              <a:gd name="f72" fmla="val 33052"/>
              <a:gd name="f73" fmla="val 33687"/>
              <a:gd name="f74" fmla="val 34299"/>
              <a:gd name="f75" fmla="val 34863"/>
              <a:gd name="f76" fmla="val 35404"/>
              <a:gd name="f77" fmla="val 35922"/>
              <a:gd name="f78" fmla="val 36369"/>
              <a:gd name="f79" fmla="val 36816"/>
              <a:gd name="f80" fmla="val 37192"/>
              <a:gd name="f81" fmla="val 37545"/>
              <a:gd name="f82" fmla="val 37851"/>
              <a:gd name="f83" fmla="val 38110"/>
              <a:gd name="f84" fmla="val 38321"/>
              <a:gd name="f85" fmla="val 38486"/>
              <a:gd name="f86" fmla="val 38627"/>
              <a:gd name="f87" fmla="val 38698"/>
              <a:gd name="f88" fmla="val 38721"/>
              <a:gd name="f89" fmla="val 22302"/>
              <a:gd name="f90" fmla="val 23243"/>
              <a:gd name="f91" fmla="val 24184"/>
              <a:gd name="f92" fmla="val 25101"/>
              <a:gd name="f93" fmla="val 25995"/>
              <a:gd name="f94" fmla="val 27736"/>
              <a:gd name="f95" fmla="val 28583"/>
              <a:gd name="f96" fmla="val 29383"/>
              <a:gd name="f97" fmla="val 33029"/>
              <a:gd name="f98" fmla="val 33688"/>
              <a:gd name="f99" fmla="val 34864"/>
              <a:gd name="f100" fmla="val 35405"/>
              <a:gd name="f101" fmla="val 35899"/>
              <a:gd name="f102" fmla="val 36793"/>
              <a:gd name="f103" fmla="val 37193"/>
              <a:gd name="f104" fmla="val 37522"/>
              <a:gd name="f105" fmla="val 37828"/>
              <a:gd name="f106" fmla="val 38322"/>
              <a:gd name="f107" fmla="val 38604"/>
              <a:gd name="f108" fmla="val 38675"/>
              <a:gd name="f109" fmla="*/ f0 1 38699"/>
              <a:gd name="f110" fmla="*/ f1 1 38722"/>
              <a:gd name="f111" fmla="val f2"/>
              <a:gd name="f112" fmla="val f3"/>
              <a:gd name="f113" fmla="val f4"/>
              <a:gd name="f114" fmla="+- f113 0 f111"/>
              <a:gd name="f115" fmla="+- f112 0 f111"/>
              <a:gd name="f116" fmla="*/ f115 1 38699"/>
              <a:gd name="f117" fmla="*/ f114 1 38722"/>
              <a:gd name="f118" fmla="*/ f111 1 f116"/>
              <a:gd name="f119" fmla="*/ f112 1 f116"/>
              <a:gd name="f120" fmla="*/ f111 1 f117"/>
              <a:gd name="f121" fmla="*/ f113 1 f117"/>
              <a:gd name="f122" fmla="*/ f118 f109 1"/>
              <a:gd name="f123" fmla="*/ f119 f109 1"/>
              <a:gd name="f124" fmla="*/ f121 f110 1"/>
              <a:gd name="f125" fmla="*/ f120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2" t="f125" r="f123" b="f124"/>
            <a:pathLst>
              <a:path w="38699" h="3872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6"/>
                </a:lnTo>
                <a:lnTo>
                  <a:pt x="f37" y="f38"/>
                </a:lnTo>
                <a:lnTo>
                  <a:pt x="f33" y="f32"/>
                </a:lnTo>
                <a:lnTo>
                  <a:pt x="f39" y="f40"/>
                </a:lnTo>
                <a:lnTo>
                  <a:pt x="f41" y="f42"/>
                </a:lnTo>
                <a:lnTo>
                  <a:pt x="f27" y="f26"/>
                </a:lnTo>
                <a:lnTo>
                  <a:pt x="f43" y="f44"/>
                </a:lnTo>
                <a:lnTo>
                  <a:pt x="f23" y="f22"/>
                </a:lnTo>
                <a:lnTo>
                  <a:pt x="f45" y="f46"/>
                </a:lnTo>
                <a:lnTo>
                  <a:pt x="f47" y="f48"/>
                </a:lnTo>
                <a:lnTo>
                  <a:pt x="f17" y="f49"/>
                </a:lnTo>
                <a:lnTo>
                  <a:pt x="f15" y="f14"/>
                </a:lnTo>
                <a:lnTo>
                  <a:pt x="f50" y="f12"/>
                </a:lnTo>
                <a:lnTo>
                  <a:pt x="f51" y="f52"/>
                </a:lnTo>
                <a:lnTo>
                  <a:pt x="f53" y="f54"/>
                </a:lnTo>
                <a:lnTo>
                  <a:pt x="f7" y="f55"/>
                </a:lnTo>
                <a:lnTo>
                  <a:pt x="f56" y="f5"/>
                </a:lnTo>
                <a:lnTo>
                  <a:pt x="f7" y="f57"/>
                </a:lnTo>
                <a:lnTo>
                  <a:pt x="f53" y="f58"/>
                </a:lnTo>
                <a:lnTo>
                  <a:pt x="f51" y="f59"/>
                </a:lnTo>
                <a:lnTo>
                  <a:pt x="f50" y="f60"/>
                </a:lnTo>
                <a:lnTo>
                  <a:pt x="f15" y="f61"/>
                </a:lnTo>
                <a:lnTo>
                  <a:pt x="f17" y="f62"/>
                </a:lnTo>
                <a:lnTo>
                  <a:pt x="f47" y="f63"/>
                </a:lnTo>
                <a:lnTo>
                  <a:pt x="f45" y="f64"/>
                </a:lnTo>
                <a:lnTo>
                  <a:pt x="f23" y="f65"/>
                </a:lnTo>
                <a:lnTo>
                  <a:pt x="f43" y="f66"/>
                </a:lnTo>
                <a:lnTo>
                  <a:pt x="f27" y="f67"/>
                </a:lnTo>
                <a:lnTo>
                  <a:pt x="f41" y="f68"/>
                </a:lnTo>
                <a:lnTo>
                  <a:pt x="f39" y="f69"/>
                </a:lnTo>
                <a:lnTo>
                  <a:pt x="f33" y="f70"/>
                </a:lnTo>
                <a:lnTo>
                  <a:pt x="f37" y="f71"/>
                </a:lnTo>
                <a:lnTo>
                  <a:pt x="f36" y="f72"/>
                </a:lnTo>
                <a:lnTo>
                  <a:pt x="f34" y="f73"/>
                </a:lnTo>
                <a:lnTo>
                  <a:pt x="f32" y="f74"/>
                </a:lnTo>
                <a:lnTo>
                  <a:pt x="f30" y="f75"/>
                </a:lnTo>
                <a:lnTo>
                  <a:pt x="f28" y="f76"/>
                </a:lnTo>
                <a:lnTo>
                  <a:pt x="f26" y="f77"/>
                </a:lnTo>
                <a:lnTo>
                  <a:pt x="f24" y="f78"/>
                </a:lnTo>
                <a:lnTo>
                  <a:pt x="f22" y="f79"/>
                </a:lnTo>
                <a:lnTo>
                  <a:pt x="f20" y="f80"/>
                </a:lnTo>
                <a:lnTo>
                  <a:pt x="f18" y="f81"/>
                </a:lnTo>
                <a:lnTo>
                  <a:pt x="f16" y="f82"/>
                </a:lnTo>
                <a:lnTo>
                  <a:pt x="f14" y="f83"/>
                </a:lnTo>
                <a:lnTo>
                  <a:pt x="f12" y="f84"/>
                </a:lnTo>
                <a:lnTo>
                  <a:pt x="f10" y="f85"/>
                </a:lnTo>
                <a:lnTo>
                  <a:pt x="f8" y="f86"/>
                </a:lnTo>
                <a:lnTo>
                  <a:pt x="f6" y="f87"/>
                </a:lnTo>
                <a:lnTo>
                  <a:pt x="f5" y="f88"/>
                </a:lnTo>
                <a:lnTo>
                  <a:pt x="f57" y="f87"/>
                </a:lnTo>
                <a:lnTo>
                  <a:pt x="f58" y="f86"/>
                </a:lnTo>
                <a:lnTo>
                  <a:pt x="f89" y="f85"/>
                </a:lnTo>
                <a:lnTo>
                  <a:pt x="f90" y="f84"/>
                </a:lnTo>
                <a:lnTo>
                  <a:pt x="f91" y="f83"/>
                </a:lnTo>
                <a:lnTo>
                  <a:pt x="f92" y="f82"/>
                </a:lnTo>
                <a:lnTo>
                  <a:pt x="f93" y="f81"/>
                </a:lnTo>
                <a:lnTo>
                  <a:pt x="f64" y="f80"/>
                </a:lnTo>
                <a:lnTo>
                  <a:pt x="f94" y="f79"/>
                </a:lnTo>
                <a:lnTo>
                  <a:pt x="f95" y="f78"/>
                </a:lnTo>
                <a:lnTo>
                  <a:pt x="f96" y="f77"/>
                </a:lnTo>
                <a:lnTo>
                  <a:pt x="f68" y="f76"/>
                </a:lnTo>
                <a:lnTo>
                  <a:pt x="f69" y="f75"/>
                </a:lnTo>
                <a:lnTo>
                  <a:pt x="f70" y="f74"/>
                </a:lnTo>
                <a:lnTo>
                  <a:pt x="f71" y="f73"/>
                </a:lnTo>
                <a:lnTo>
                  <a:pt x="f97" y="f72"/>
                </a:lnTo>
                <a:lnTo>
                  <a:pt x="f98" y="f71"/>
                </a:lnTo>
                <a:lnTo>
                  <a:pt x="f74" y="f70"/>
                </a:lnTo>
                <a:lnTo>
                  <a:pt x="f99" y="f69"/>
                </a:lnTo>
                <a:lnTo>
                  <a:pt x="f100" y="f68"/>
                </a:lnTo>
                <a:lnTo>
                  <a:pt x="f101" y="f67"/>
                </a:lnTo>
                <a:lnTo>
                  <a:pt x="f78" y="f66"/>
                </a:lnTo>
                <a:lnTo>
                  <a:pt x="f102" y="f65"/>
                </a:lnTo>
                <a:lnTo>
                  <a:pt x="f103" y="f64"/>
                </a:lnTo>
                <a:lnTo>
                  <a:pt x="f104" y="f63"/>
                </a:lnTo>
                <a:lnTo>
                  <a:pt x="f105" y="f62"/>
                </a:lnTo>
                <a:lnTo>
                  <a:pt x="f83" y="f61"/>
                </a:lnTo>
                <a:lnTo>
                  <a:pt x="f106" y="f60"/>
                </a:lnTo>
                <a:lnTo>
                  <a:pt x="f85" y="f59"/>
                </a:lnTo>
                <a:lnTo>
                  <a:pt x="f107" y="f58"/>
                </a:lnTo>
                <a:lnTo>
                  <a:pt x="f108" y="f57"/>
                </a:lnTo>
                <a:lnTo>
                  <a:pt x="f87" y="f5"/>
                </a:lnTo>
                <a:lnTo>
                  <a:pt x="f108" y="f55"/>
                </a:lnTo>
                <a:lnTo>
                  <a:pt x="f107" y="f54"/>
                </a:lnTo>
                <a:lnTo>
                  <a:pt x="f85" y="f52"/>
                </a:lnTo>
                <a:lnTo>
                  <a:pt x="f106" y="f12"/>
                </a:lnTo>
                <a:lnTo>
                  <a:pt x="f83" y="f14"/>
                </a:lnTo>
                <a:lnTo>
                  <a:pt x="f105" y="f49"/>
                </a:lnTo>
                <a:lnTo>
                  <a:pt x="f104" y="f48"/>
                </a:lnTo>
                <a:lnTo>
                  <a:pt x="f103" y="f46"/>
                </a:lnTo>
                <a:lnTo>
                  <a:pt x="f102" y="f22"/>
                </a:lnTo>
                <a:lnTo>
                  <a:pt x="f78" y="f44"/>
                </a:lnTo>
                <a:lnTo>
                  <a:pt x="f101" y="f26"/>
                </a:lnTo>
                <a:lnTo>
                  <a:pt x="f100" y="f42"/>
                </a:lnTo>
                <a:lnTo>
                  <a:pt x="f99" y="f40"/>
                </a:lnTo>
                <a:lnTo>
                  <a:pt x="f74" y="f32"/>
                </a:lnTo>
                <a:lnTo>
                  <a:pt x="f98" y="f38"/>
                </a:lnTo>
                <a:lnTo>
                  <a:pt x="f97" y="f36"/>
                </a:lnTo>
                <a:lnTo>
                  <a:pt x="f71" y="f35"/>
                </a:lnTo>
                <a:lnTo>
                  <a:pt x="f70" y="f33"/>
                </a:lnTo>
                <a:lnTo>
                  <a:pt x="f69" y="f31"/>
                </a:lnTo>
                <a:lnTo>
                  <a:pt x="f68" y="f29"/>
                </a:lnTo>
                <a:lnTo>
                  <a:pt x="f96" y="f27"/>
                </a:lnTo>
                <a:lnTo>
                  <a:pt x="f95" y="f25"/>
                </a:lnTo>
                <a:lnTo>
                  <a:pt x="f94" y="f23"/>
                </a:lnTo>
                <a:lnTo>
                  <a:pt x="f64" y="f21"/>
                </a:lnTo>
                <a:lnTo>
                  <a:pt x="f93" y="f19"/>
                </a:lnTo>
                <a:lnTo>
                  <a:pt x="f92" y="f17"/>
                </a:lnTo>
                <a:lnTo>
                  <a:pt x="f91" y="f15"/>
                </a:lnTo>
                <a:lnTo>
                  <a:pt x="f90" y="f13"/>
                </a:lnTo>
                <a:lnTo>
                  <a:pt x="f89" y="f11"/>
                </a:lnTo>
                <a:lnTo>
                  <a:pt x="f58" y="f9"/>
                </a:lnTo>
                <a:lnTo>
                  <a:pt x="f57" y="f7"/>
                </a:lnTo>
                <a:lnTo>
                  <a:pt x="f5" y="f2"/>
                </a:lnTo>
                <a:close/>
              </a:path>
            </a:pathLst>
          </a:custGeom>
          <a:noFill/>
          <a:ln w="76196" cap="flat">
            <a:solidFill>
              <a:srgbClr val="F1D1AB"/>
            </a:solidFill>
            <a:custDash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Elipse 3">
            <a:extLst>
              <a:ext uri="{FF2B5EF4-FFF2-40B4-BE49-F238E27FC236}">
                <a16:creationId xmlns:a16="http://schemas.microsoft.com/office/drawing/2014/main" id="{0D8AAFF0-F375-4823-BDEE-078663E146C9}"/>
              </a:ext>
            </a:extLst>
          </p:cNvPr>
          <p:cNvSpPr/>
          <p:nvPr/>
        </p:nvSpPr>
        <p:spPr>
          <a:xfrm>
            <a:off x="4724960" y="976048"/>
            <a:ext cx="4027465" cy="40274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6" name="Gráfico 8">
            <a:extLst>
              <a:ext uri="{FF2B5EF4-FFF2-40B4-BE49-F238E27FC236}">
                <a16:creationId xmlns:a16="http://schemas.microsoft.com/office/drawing/2014/main" id="{5CE5D919-8542-4678-96F7-57CECE791DF1}"/>
              </a:ext>
            </a:extLst>
          </p:cNvPr>
          <p:cNvSpPr/>
          <p:nvPr/>
        </p:nvSpPr>
        <p:spPr>
          <a:xfrm>
            <a:off x="1367421" y="953454"/>
            <a:ext cx="1821932" cy="16182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21929"/>
              <a:gd name="f7" fmla="val 1618291"/>
              <a:gd name="f8" fmla="val 496992"/>
              <a:gd name="f9" fmla="val 1819956"/>
              <a:gd name="f10" fmla="val 660592"/>
              <a:gd name="f11" fmla="val 1774427"/>
              <a:gd name="f12" fmla="val 784203"/>
              <a:gd name="f13" fmla="val 1675478"/>
              <a:gd name="f14" fmla="val 883987"/>
              <a:gd name="f15" fmla="val 1440322"/>
              <a:gd name="f16" fmla="val 1120888"/>
              <a:gd name="f17" fmla="val 1203193"/>
              <a:gd name="f18" fmla="val 1355893"/>
              <a:gd name="f19" fmla="val 966519"/>
              <a:gd name="f20" fmla="val 1591276"/>
              <a:gd name="f21" fmla="val 930020"/>
              <a:gd name="f22" fmla="val 1627548"/>
              <a:gd name="f23" fmla="val 894204"/>
              <a:gd name="f24" fmla="val 1627320"/>
              <a:gd name="f25" fmla="val 857174"/>
              <a:gd name="f26" fmla="val 1590442"/>
              <a:gd name="f27" fmla="val 617996"/>
              <a:gd name="f28" fmla="val 1352174"/>
              <a:gd name="f29" fmla="val 375024"/>
              <a:gd name="f30" fmla="val 1117474"/>
              <a:gd name="f31" fmla="val 141840"/>
              <a:gd name="f32" fmla="val 873439"/>
              <a:gd name="f33" fmla="val -3093"/>
              <a:gd name="f34" fmla="val 721752"/>
              <a:gd name="f35" fmla="val -35798"/>
              <a:gd name="f36" fmla="val 534326"/>
              <a:gd name="f37" fmla="val 38414"/>
              <a:gd name="f38" fmla="val 337641"/>
              <a:gd name="f39" fmla="val 110881"/>
              <a:gd name="f40" fmla="val 145510"/>
              <a:gd name="f41" fmla="val 255359"/>
              <a:gd name="f42" fmla="val 33281"/>
              <a:gd name="f43" fmla="val 459480"/>
              <a:gd name="f44" fmla="val 5357"/>
              <a:gd name="f45" fmla="val 631199"/>
              <a:gd name="f46" fmla="val -18166"/>
              <a:gd name="f47" fmla="val 778181"/>
              <a:gd name="f48" fmla="val 37075"/>
              <a:gd name="f49" fmla="val 900123"/>
              <a:gd name="f50" fmla="val 159775"/>
              <a:gd name="f51" fmla="val 954530"/>
              <a:gd name="f52" fmla="val 214486"/>
              <a:gd name="f53" fmla="val 1008937"/>
              <a:gd name="f54" fmla="val 269196"/>
              <a:gd name="f55" fmla="val 1063951"/>
              <a:gd name="f56" fmla="val 323148"/>
              <a:gd name="f57" fmla="val 1074574"/>
              <a:gd name="f58" fmla="val 333544"/>
              <a:gd name="f59" fmla="val 1086867"/>
              <a:gd name="f60" fmla="val 353728"/>
              <a:gd name="f61" fmla="val 1104168"/>
              <a:gd name="f62" fmla="val 335137"/>
              <a:gd name="f63" fmla="val 1118585"/>
              <a:gd name="f64" fmla="val 319657"/>
              <a:gd name="f65" fmla="val 1101967"/>
              <a:gd name="f66" fmla="val 307213"/>
              <a:gd name="f67" fmla="val 1091875"/>
              <a:gd name="f68" fmla="val 296893"/>
              <a:gd name="f69" fmla="val 1054845"/>
              <a:gd name="f70" fmla="val 258801"/>
              <a:gd name="f71" fmla="val 1016600"/>
              <a:gd name="f72" fmla="val 221922"/>
              <a:gd name="f73" fmla="val 979722"/>
              <a:gd name="f74" fmla="val 183754"/>
              <a:gd name="f75" fmla="val 950432"/>
              <a:gd name="f76" fmla="val 153477"/>
              <a:gd name="f77" fmla="val 952177"/>
              <a:gd name="f78" fmla="val 129347"/>
              <a:gd name="f79" fmla="val 987083"/>
              <a:gd name="f80" fmla="val 105520"/>
              <a:gd name="f81" fmla="val 1160927"/>
              <a:gd name="f82" fmla="val -13234"/>
              <a:gd name="f83" fmla="val 1345850"/>
              <a:gd name="f84" fmla="val -35847"/>
              <a:gd name="f85" fmla="val 1535629"/>
              <a:gd name="f86" fmla="val 58626"/>
              <a:gd name="f87" fmla="val 1723435"/>
              <a:gd name="f88" fmla="val 152187"/>
              <a:gd name="f89" fmla="val 1812368"/>
              <a:gd name="f90" fmla="val 312980"/>
              <a:gd name="f91" fmla="val 1821853"/>
              <a:gd name="f92" fmla="val 112930"/>
              <a:gd name="f93" fmla="val 480222"/>
              <a:gd name="f94" fmla="val 115130"/>
              <a:gd name="f95" fmla="val 489100"/>
              <a:gd name="f96" fmla="val 107163"/>
              <a:gd name="f97" fmla="val 508222"/>
              <a:gd name="f98" fmla="val 126361"/>
              <a:gd name="f99" fmla="val 511106"/>
              <a:gd name="f100" fmla="val 148670"/>
              <a:gd name="f101" fmla="val 514521"/>
              <a:gd name="f102" fmla="val 146545"/>
              <a:gd name="f103" fmla="val 494033"/>
              <a:gd name="f104" fmla="val 149429"/>
              <a:gd name="f105" fmla="val 479843"/>
              <a:gd name="f106" fmla="val 150719"/>
              <a:gd name="f107" fmla="val 473696"/>
              <a:gd name="f108" fmla="val 151933"/>
              <a:gd name="f109" fmla="val 467474"/>
              <a:gd name="f110" fmla="val 153071"/>
              <a:gd name="f111" fmla="val 461252"/>
              <a:gd name="f112" fmla="val 183879"/>
              <a:gd name="f113" fmla="val 291657"/>
              <a:gd name="f114" fmla="val 304530"/>
              <a:gd name="f115" fmla="val 174041"/>
              <a:gd name="f116" fmla="val 473897"/>
              <a:gd name="f117" fmla="val 148469"/>
              <a:gd name="f118" fmla="val 482624"/>
              <a:gd name="f119" fmla="val 147179"/>
              <a:gd name="f120" fmla="val 491274"/>
              <a:gd name="f121" fmla="val 145358"/>
              <a:gd name="f122" fmla="val 499773"/>
              <a:gd name="f123" fmla="val 142930"/>
              <a:gd name="f124" fmla="val 510093"/>
              <a:gd name="f125" fmla="val 139970"/>
              <a:gd name="f126" fmla="val 519122"/>
              <a:gd name="f127" fmla="val 134810"/>
              <a:gd name="f128" fmla="val 516542"/>
              <a:gd name="f129" fmla="val 121911"/>
              <a:gd name="f130" fmla="val 514418"/>
              <a:gd name="f131" fmla="val 111591"/>
              <a:gd name="f132" fmla="val 505843"/>
              <a:gd name="f133" fmla="val 107569"/>
              <a:gd name="f134" fmla="val 496510"/>
              <a:gd name="f135" fmla="val 108328"/>
              <a:gd name="f136" fmla="val 476477"/>
              <a:gd name="f137" fmla="val 109997"/>
              <a:gd name="f138" fmla="val 456293"/>
              <a:gd name="f139" fmla="val 436715"/>
              <a:gd name="f140" fmla="val 115612"/>
              <a:gd name="f141" fmla="val 264616"/>
              <a:gd name="f142" fmla="val 150973"/>
              <a:gd name="f143" fmla="val 117862"/>
              <a:gd name="f144" fmla="val 314801"/>
              <a:gd name="f145" fmla="+- 0 0 -90"/>
              <a:gd name="f146" fmla="*/ f3 1 1821929"/>
              <a:gd name="f147" fmla="*/ f4 1 1618291"/>
              <a:gd name="f148" fmla="val f5"/>
              <a:gd name="f149" fmla="val f6"/>
              <a:gd name="f150" fmla="val f7"/>
              <a:gd name="f151" fmla="*/ f145 f0 1"/>
              <a:gd name="f152" fmla="+- f150 0 f148"/>
              <a:gd name="f153" fmla="+- f149 0 f148"/>
              <a:gd name="f154" fmla="*/ f151 1 f2"/>
              <a:gd name="f155" fmla="*/ f153 1 1821929"/>
              <a:gd name="f156" fmla="*/ f152 1 1618291"/>
              <a:gd name="f157" fmla="*/ 1821929 f153 1"/>
              <a:gd name="f158" fmla="*/ 496992 f152 1"/>
              <a:gd name="f159" fmla="*/ 1675478 f153 1"/>
              <a:gd name="f160" fmla="*/ 883987 f152 1"/>
              <a:gd name="f161" fmla="*/ 966519 f153 1"/>
              <a:gd name="f162" fmla="*/ 1591276 f152 1"/>
              <a:gd name="f163" fmla="*/ 857174 f153 1"/>
              <a:gd name="f164" fmla="*/ 1590442 f152 1"/>
              <a:gd name="f165" fmla="*/ 141840 f153 1"/>
              <a:gd name="f166" fmla="*/ 873439 f152 1"/>
              <a:gd name="f167" fmla="*/ 38414 f153 1"/>
              <a:gd name="f168" fmla="*/ 337641 f152 1"/>
              <a:gd name="f169" fmla="*/ 459480 f153 1"/>
              <a:gd name="f170" fmla="*/ 5357 f152 1"/>
              <a:gd name="f171" fmla="*/ 900123 f153 1"/>
              <a:gd name="f172" fmla="*/ 159775 f152 1"/>
              <a:gd name="f173" fmla="*/ 1063951 f153 1"/>
              <a:gd name="f174" fmla="*/ 323148 f152 1"/>
              <a:gd name="f175" fmla="*/ 1104168 f153 1"/>
              <a:gd name="f176" fmla="*/ 335137 f152 1"/>
              <a:gd name="f177" fmla="*/ 1091875 f153 1"/>
              <a:gd name="f178" fmla="*/ 296893 f152 1"/>
              <a:gd name="f179" fmla="*/ 979722 f153 1"/>
              <a:gd name="f180" fmla="*/ 183754 f152 1"/>
              <a:gd name="f181" fmla="*/ 987083 f153 1"/>
              <a:gd name="f182" fmla="*/ 105520 f152 1"/>
              <a:gd name="f183" fmla="*/ 1535629 f153 1"/>
              <a:gd name="f184" fmla="*/ 58626 f152 1"/>
              <a:gd name="f185" fmla="*/ 1821853 f153 1"/>
              <a:gd name="f186" fmla="*/ 112930 f153 1"/>
              <a:gd name="f187" fmla="*/ 480222 f152 1"/>
              <a:gd name="f188" fmla="*/ 126361 f153 1"/>
              <a:gd name="f189" fmla="*/ 511106 f152 1"/>
              <a:gd name="f190" fmla="*/ 149429 f153 1"/>
              <a:gd name="f191" fmla="*/ 479843 f152 1"/>
              <a:gd name="f192" fmla="*/ 153071 f153 1"/>
              <a:gd name="f193" fmla="*/ 461252 f152 1"/>
              <a:gd name="f194" fmla="*/ 473897 f153 1"/>
              <a:gd name="f195" fmla="*/ 148469 f152 1"/>
              <a:gd name="f196" fmla="*/ 499773 f153 1"/>
              <a:gd name="f197" fmla="*/ 142930 f152 1"/>
              <a:gd name="f198" fmla="*/ 516542 f153 1"/>
              <a:gd name="f199" fmla="*/ 121911 f152 1"/>
              <a:gd name="f200" fmla="*/ 496510 f153 1"/>
              <a:gd name="f201" fmla="*/ 108328 f152 1"/>
              <a:gd name="f202" fmla="*/ 436715 f153 1"/>
              <a:gd name="f203" fmla="*/ 115612 f152 1"/>
              <a:gd name="f204" fmla="+- f154 0 f1"/>
              <a:gd name="f205" fmla="*/ f157 1 1821929"/>
              <a:gd name="f206" fmla="*/ f158 1 1618291"/>
              <a:gd name="f207" fmla="*/ f159 1 1821929"/>
              <a:gd name="f208" fmla="*/ f160 1 1618291"/>
              <a:gd name="f209" fmla="*/ f161 1 1821929"/>
              <a:gd name="f210" fmla="*/ f162 1 1618291"/>
              <a:gd name="f211" fmla="*/ f163 1 1821929"/>
              <a:gd name="f212" fmla="*/ f164 1 1618291"/>
              <a:gd name="f213" fmla="*/ f165 1 1821929"/>
              <a:gd name="f214" fmla="*/ f166 1 1618291"/>
              <a:gd name="f215" fmla="*/ f167 1 1821929"/>
              <a:gd name="f216" fmla="*/ f168 1 1618291"/>
              <a:gd name="f217" fmla="*/ f169 1 1821929"/>
              <a:gd name="f218" fmla="*/ f170 1 1618291"/>
              <a:gd name="f219" fmla="*/ f171 1 1821929"/>
              <a:gd name="f220" fmla="*/ f172 1 1618291"/>
              <a:gd name="f221" fmla="*/ f173 1 1821929"/>
              <a:gd name="f222" fmla="*/ f174 1 1618291"/>
              <a:gd name="f223" fmla="*/ f175 1 1821929"/>
              <a:gd name="f224" fmla="*/ f176 1 1618291"/>
              <a:gd name="f225" fmla="*/ f177 1 1821929"/>
              <a:gd name="f226" fmla="*/ f178 1 1618291"/>
              <a:gd name="f227" fmla="*/ f179 1 1821929"/>
              <a:gd name="f228" fmla="*/ f180 1 1618291"/>
              <a:gd name="f229" fmla="*/ f181 1 1821929"/>
              <a:gd name="f230" fmla="*/ f182 1 1618291"/>
              <a:gd name="f231" fmla="*/ f183 1 1821929"/>
              <a:gd name="f232" fmla="*/ f184 1 1618291"/>
              <a:gd name="f233" fmla="*/ f185 1 1821929"/>
              <a:gd name="f234" fmla="*/ f186 1 1821929"/>
              <a:gd name="f235" fmla="*/ f187 1 1618291"/>
              <a:gd name="f236" fmla="*/ f188 1 1821929"/>
              <a:gd name="f237" fmla="*/ f189 1 1618291"/>
              <a:gd name="f238" fmla="*/ f190 1 1821929"/>
              <a:gd name="f239" fmla="*/ f191 1 1618291"/>
              <a:gd name="f240" fmla="*/ f192 1 1821929"/>
              <a:gd name="f241" fmla="*/ f193 1 1618291"/>
              <a:gd name="f242" fmla="*/ f194 1 1821929"/>
              <a:gd name="f243" fmla="*/ f195 1 1618291"/>
              <a:gd name="f244" fmla="*/ f196 1 1821929"/>
              <a:gd name="f245" fmla="*/ f197 1 1618291"/>
              <a:gd name="f246" fmla="*/ f198 1 1821929"/>
              <a:gd name="f247" fmla="*/ f199 1 1618291"/>
              <a:gd name="f248" fmla="*/ f200 1 1821929"/>
              <a:gd name="f249" fmla="*/ f201 1 1618291"/>
              <a:gd name="f250" fmla="*/ f202 1 1821929"/>
              <a:gd name="f251" fmla="*/ f203 1 1618291"/>
              <a:gd name="f252" fmla="*/ f148 1 f155"/>
              <a:gd name="f253" fmla="*/ f149 1 f155"/>
              <a:gd name="f254" fmla="*/ f148 1 f156"/>
              <a:gd name="f255" fmla="*/ f150 1 f156"/>
              <a:gd name="f256" fmla="*/ f205 1 f155"/>
              <a:gd name="f257" fmla="*/ f206 1 f156"/>
              <a:gd name="f258" fmla="*/ f207 1 f155"/>
              <a:gd name="f259" fmla="*/ f208 1 f156"/>
              <a:gd name="f260" fmla="*/ f209 1 f155"/>
              <a:gd name="f261" fmla="*/ f210 1 f156"/>
              <a:gd name="f262" fmla="*/ f211 1 f155"/>
              <a:gd name="f263" fmla="*/ f212 1 f156"/>
              <a:gd name="f264" fmla="*/ f213 1 f155"/>
              <a:gd name="f265" fmla="*/ f214 1 f156"/>
              <a:gd name="f266" fmla="*/ f215 1 f155"/>
              <a:gd name="f267" fmla="*/ f216 1 f156"/>
              <a:gd name="f268" fmla="*/ f217 1 f155"/>
              <a:gd name="f269" fmla="*/ f218 1 f156"/>
              <a:gd name="f270" fmla="*/ f219 1 f155"/>
              <a:gd name="f271" fmla="*/ f220 1 f156"/>
              <a:gd name="f272" fmla="*/ f221 1 f155"/>
              <a:gd name="f273" fmla="*/ f222 1 f156"/>
              <a:gd name="f274" fmla="*/ f223 1 f155"/>
              <a:gd name="f275" fmla="*/ f224 1 f156"/>
              <a:gd name="f276" fmla="*/ f225 1 f155"/>
              <a:gd name="f277" fmla="*/ f226 1 f156"/>
              <a:gd name="f278" fmla="*/ f227 1 f155"/>
              <a:gd name="f279" fmla="*/ f228 1 f156"/>
              <a:gd name="f280" fmla="*/ f229 1 f155"/>
              <a:gd name="f281" fmla="*/ f230 1 f156"/>
              <a:gd name="f282" fmla="*/ f231 1 f155"/>
              <a:gd name="f283" fmla="*/ f232 1 f156"/>
              <a:gd name="f284" fmla="*/ f233 1 f155"/>
              <a:gd name="f285" fmla="*/ f234 1 f155"/>
              <a:gd name="f286" fmla="*/ f235 1 f156"/>
              <a:gd name="f287" fmla="*/ f236 1 f155"/>
              <a:gd name="f288" fmla="*/ f237 1 f156"/>
              <a:gd name="f289" fmla="*/ f238 1 f155"/>
              <a:gd name="f290" fmla="*/ f239 1 f156"/>
              <a:gd name="f291" fmla="*/ f240 1 f155"/>
              <a:gd name="f292" fmla="*/ f241 1 f156"/>
              <a:gd name="f293" fmla="*/ f242 1 f155"/>
              <a:gd name="f294" fmla="*/ f243 1 f156"/>
              <a:gd name="f295" fmla="*/ f244 1 f155"/>
              <a:gd name="f296" fmla="*/ f245 1 f156"/>
              <a:gd name="f297" fmla="*/ f246 1 f155"/>
              <a:gd name="f298" fmla="*/ f247 1 f156"/>
              <a:gd name="f299" fmla="*/ f248 1 f155"/>
              <a:gd name="f300" fmla="*/ f249 1 f156"/>
              <a:gd name="f301" fmla="*/ f250 1 f155"/>
              <a:gd name="f302" fmla="*/ f251 1 f156"/>
              <a:gd name="f303" fmla="*/ f252 f146 1"/>
              <a:gd name="f304" fmla="*/ f253 f146 1"/>
              <a:gd name="f305" fmla="*/ f255 f147 1"/>
              <a:gd name="f306" fmla="*/ f254 f147 1"/>
              <a:gd name="f307" fmla="*/ f256 f146 1"/>
              <a:gd name="f308" fmla="*/ f257 f147 1"/>
              <a:gd name="f309" fmla="*/ f258 f146 1"/>
              <a:gd name="f310" fmla="*/ f259 f147 1"/>
              <a:gd name="f311" fmla="*/ f260 f146 1"/>
              <a:gd name="f312" fmla="*/ f261 f147 1"/>
              <a:gd name="f313" fmla="*/ f262 f146 1"/>
              <a:gd name="f314" fmla="*/ f263 f147 1"/>
              <a:gd name="f315" fmla="*/ f264 f146 1"/>
              <a:gd name="f316" fmla="*/ f265 f147 1"/>
              <a:gd name="f317" fmla="*/ f266 f146 1"/>
              <a:gd name="f318" fmla="*/ f267 f147 1"/>
              <a:gd name="f319" fmla="*/ f268 f146 1"/>
              <a:gd name="f320" fmla="*/ f269 f147 1"/>
              <a:gd name="f321" fmla="*/ f270 f146 1"/>
              <a:gd name="f322" fmla="*/ f271 f147 1"/>
              <a:gd name="f323" fmla="*/ f272 f146 1"/>
              <a:gd name="f324" fmla="*/ f273 f147 1"/>
              <a:gd name="f325" fmla="*/ f274 f146 1"/>
              <a:gd name="f326" fmla="*/ f275 f147 1"/>
              <a:gd name="f327" fmla="*/ f276 f146 1"/>
              <a:gd name="f328" fmla="*/ f277 f147 1"/>
              <a:gd name="f329" fmla="*/ f278 f146 1"/>
              <a:gd name="f330" fmla="*/ f279 f147 1"/>
              <a:gd name="f331" fmla="*/ f280 f146 1"/>
              <a:gd name="f332" fmla="*/ f281 f147 1"/>
              <a:gd name="f333" fmla="*/ f282 f146 1"/>
              <a:gd name="f334" fmla="*/ f283 f147 1"/>
              <a:gd name="f335" fmla="*/ f284 f146 1"/>
              <a:gd name="f336" fmla="*/ f285 f146 1"/>
              <a:gd name="f337" fmla="*/ f286 f147 1"/>
              <a:gd name="f338" fmla="*/ f287 f146 1"/>
              <a:gd name="f339" fmla="*/ f288 f147 1"/>
              <a:gd name="f340" fmla="*/ f289 f146 1"/>
              <a:gd name="f341" fmla="*/ f290 f147 1"/>
              <a:gd name="f342" fmla="*/ f291 f146 1"/>
              <a:gd name="f343" fmla="*/ f292 f147 1"/>
              <a:gd name="f344" fmla="*/ f293 f146 1"/>
              <a:gd name="f345" fmla="*/ f294 f147 1"/>
              <a:gd name="f346" fmla="*/ f295 f146 1"/>
              <a:gd name="f347" fmla="*/ f296 f147 1"/>
              <a:gd name="f348" fmla="*/ f297 f146 1"/>
              <a:gd name="f349" fmla="*/ f298 f147 1"/>
              <a:gd name="f350" fmla="*/ f299 f146 1"/>
              <a:gd name="f351" fmla="*/ f300 f147 1"/>
              <a:gd name="f352" fmla="*/ f301 f146 1"/>
              <a:gd name="f353" fmla="*/ f302 f1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4">
                <a:pos x="f307" y="f308"/>
              </a:cxn>
              <a:cxn ang="f204">
                <a:pos x="f309" y="f310"/>
              </a:cxn>
              <a:cxn ang="f204">
                <a:pos x="f311" y="f312"/>
              </a:cxn>
              <a:cxn ang="f204">
                <a:pos x="f313" y="f314"/>
              </a:cxn>
              <a:cxn ang="f204">
                <a:pos x="f315" y="f316"/>
              </a:cxn>
              <a:cxn ang="f204">
                <a:pos x="f317" y="f318"/>
              </a:cxn>
              <a:cxn ang="f204">
                <a:pos x="f319" y="f320"/>
              </a:cxn>
              <a:cxn ang="f204">
                <a:pos x="f321" y="f322"/>
              </a:cxn>
              <a:cxn ang="f204">
                <a:pos x="f323" y="f324"/>
              </a:cxn>
              <a:cxn ang="f204">
                <a:pos x="f325" y="f326"/>
              </a:cxn>
              <a:cxn ang="f204">
                <a:pos x="f327" y="f328"/>
              </a:cxn>
              <a:cxn ang="f204">
                <a:pos x="f329" y="f330"/>
              </a:cxn>
              <a:cxn ang="f204">
                <a:pos x="f331" y="f332"/>
              </a:cxn>
              <a:cxn ang="f204">
                <a:pos x="f333" y="f334"/>
              </a:cxn>
              <a:cxn ang="f204">
                <a:pos x="f335" y="f308"/>
              </a:cxn>
              <a:cxn ang="f204">
                <a:pos x="f336" y="f337"/>
              </a:cxn>
              <a:cxn ang="f204">
                <a:pos x="f338" y="f339"/>
              </a:cxn>
              <a:cxn ang="f204">
                <a:pos x="f340" y="f341"/>
              </a:cxn>
              <a:cxn ang="f204">
                <a:pos x="f342" y="f343"/>
              </a:cxn>
              <a:cxn ang="f204">
                <a:pos x="f344" y="f345"/>
              </a:cxn>
              <a:cxn ang="f204">
                <a:pos x="f346" y="f347"/>
              </a:cxn>
              <a:cxn ang="f204">
                <a:pos x="f348" y="f349"/>
              </a:cxn>
              <a:cxn ang="f204">
                <a:pos x="f350" y="f351"/>
              </a:cxn>
              <a:cxn ang="f204">
                <a:pos x="f352" y="f353"/>
              </a:cxn>
              <a:cxn ang="f204">
                <a:pos x="f336" y="f337"/>
              </a:cxn>
            </a:cxnLst>
            <a:rect l="f303" t="f306" r="f304" b="f305"/>
            <a:pathLst>
              <a:path w="1821929" h="1618291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8"/>
                </a:cubicBezTo>
                <a:close/>
                <a:moveTo>
                  <a:pt x="f92" y="f93"/>
                </a:move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1"/>
                  <a:pt x="f139" y="f140"/>
                </a:cubicBezTo>
                <a:cubicBezTo>
                  <a:pt x="f141" y="f142"/>
                  <a:pt x="f143" y="f144"/>
                  <a:pt x="f92" y="f93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World Poetry Day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1663</Words>
  <Application>Microsoft Office PowerPoint</Application>
  <PresentationFormat>Presentación en pantalla (16:9)</PresentationFormat>
  <Paragraphs>228</Paragraphs>
  <Slides>38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55" baseType="lpstr">
      <vt:lpstr>Abril Fatface</vt:lpstr>
      <vt:lpstr>Adobe Devanagari</vt:lpstr>
      <vt:lpstr>Arial</vt:lpstr>
      <vt:lpstr>Arial (Títulos)</vt:lpstr>
      <vt:lpstr>Bahnschrift</vt:lpstr>
      <vt:lpstr>Barlow</vt:lpstr>
      <vt:lpstr>Calibri</vt:lpstr>
      <vt:lpstr>Calibri Light</vt:lpstr>
      <vt:lpstr>Consolas</vt:lpstr>
      <vt:lpstr>Lato</vt:lpstr>
      <vt:lpstr>Lucida Handwriting</vt:lpstr>
      <vt:lpstr>Open Sans</vt:lpstr>
      <vt:lpstr>Raleway</vt:lpstr>
      <vt:lpstr>Roboto</vt:lpstr>
      <vt:lpstr>Source Sans Pro</vt:lpstr>
      <vt:lpstr>Trebuchet MS</vt:lpstr>
      <vt:lpstr>World Poetry Day by Slidesgo</vt:lpstr>
      <vt:lpstr>INTERNATIONAL POETRY DAY</vt:lpstr>
      <vt:lpstr>Breck Out</vt:lpstr>
      <vt:lpstr>Free Template Now</vt:lpstr>
      <vt:lpstr>Table of Contents</vt:lpstr>
      <vt:lpstr>Whoa!</vt:lpstr>
      <vt:lpstr>Introduction</vt:lpstr>
      <vt:lpstr>Reading</vt:lpstr>
      <vt:lpstr>About World Poetry Day</vt:lpstr>
      <vt:lpstr>— Someone Famous</vt:lpstr>
      <vt:lpstr>This Year</vt:lpstr>
      <vt:lpstr>—Someone Famous</vt:lpstr>
      <vt:lpstr>Our Authors</vt:lpstr>
      <vt:lpstr>02. Transition headline</vt:lpstr>
      <vt:lpstr>Our Experience</vt:lpstr>
      <vt:lpstr>The Slide Title Goes Here!</vt:lpstr>
      <vt:lpstr>Awesome Words</vt:lpstr>
      <vt:lpstr>This is a slide title</vt:lpstr>
      <vt:lpstr>Infographics Make Your Idea Understandable...</vt:lpstr>
      <vt:lpstr>Sneak Peek</vt:lpstr>
      <vt:lpstr>Reading</vt:lpstr>
      <vt:lpstr>World Poetry Day Event</vt:lpstr>
      <vt:lpstr>Sneak Peek</vt:lpstr>
      <vt:lpstr>Sneak Peek</vt:lpstr>
      <vt:lpstr>Presentación de PowerPoint</vt:lpstr>
      <vt:lpstr>9 am</vt:lpstr>
      <vt:lpstr>Winners of Recycling Heroes Competition 2020 </vt:lpstr>
      <vt:lpstr>Presentación de PowerPoint</vt:lpstr>
      <vt:lpstr>Presentación de PowerPoint</vt:lpstr>
      <vt:lpstr>Last Year</vt:lpstr>
      <vt:lpstr>How Do We Do It?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dia mundial de la poesia</dc:title>
  <dc:creator>Grym</dc:creator>
  <cp:lastModifiedBy>i201701069 (Sucasaca Mamani, Jean Carlo)</cp:lastModifiedBy>
  <cp:revision>71</cp:revision>
  <dcterms:modified xsi:type="dcterms:W3CDTF">2023-04-23T06:52:40Z</dcterms:modified>
  <cp:category>slidesppt.net</cp:category>
</cp:coreProperties>
</file>