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95" r:id="rId3"/>
    <p:sldId id="258" r:id="rId4"/>
    <p:sldId id="259" r:id="rId5"/>
    <p:sldId id="296" r:id="rId6"/>
    <p:sldId id="297" r:id="rId7"/>
    <p:sldId id="298" r:id="rId8"/>
    <p:sldId id="299" r:id="rId9"/>
    <p:sldId id="300" r:id="rId10"/>
    <p:sldId id="301" r:id="rId11"/>
    <p:sldId id="302" r:id="rId12"/>
    <p:sldId id="260" r:id="rId13"/>
    <p:sldId id="261" r:id="rId14"/>
    <p:sldId id="262" r:id="rId15"/>
    <p:sldId id="263" r:id="rId16"/>
    <p:sldId id="264" r:id="rId17"/>
    <p:sldId id="265" r:id="rId18"/>
    <p:sldId id="267" r:id="rId19"/>
    <p:sldId id="268" r:id="rId20"/>
    <p:sldId id="303" r:id="rId21"/>
    <p:sldId id="304" r:id="rId22"/>
    <p:sldId id="305" r:id="rId23"/>
    <p:sldId id="306" r:id="rId24"/>
    <p:sldId id="269" r:id="rId25"/>
    <p:sldId id="272" r:id="rId26"/>
    <p:sldId id="273" r:id="rId27"/>
    <p:sldId id="307" r:id="rId28"/>
    <p:sldId id="274" r:id="rId29"/>
    <p:sldId id="275" r:id="rId30"/>
    <p:sldId id="310" r:id="rId31"/>
    <p:sldId id="278" r:id="rId32"/>
    <p:sldId id="1079" r:id="rId33"/>
    <p:sldId id="317" r:id="rId34"/>
    <p:sldId id="435" r:id="rId35"/>
    <p:sldId id="323" r:id="rId36"/>
    <p:sldId id="436" r:id="rId37"/>
    <p:sldId id="321" r:id="rId38"/>
    <p:sldId id="1078" r:id="rId39"/>
  </p:sldIdLst>
  <p:sldSz cx="9144000" cy="5143500" type="screen16x9"/>
  <p:notesSz cx="6858000" cy="9144000"/>
  <p:custDataLst>
    <p:tags r:id="rId41"/>
  </p:custDataLst>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3;n">
            <a:extLst>
              <a:ext uri="{FF2B5EF4-FFF2-40B4-BE49-F238E27FC236}">
                <a16:creationId xmlns:a16="http://schemas.microsoft.com/office/drawing/2014/main" id="{F8C7F942-398F-4F53-A319-43084CB1B6DE}"/>
              </a:ext>
            </a:extLst>
          </p:cNvPr>
          <p:cNvSpPr>
            <a:spLocks noGrp="1" noRot="1" noChangeAspect="1"/>
          </p:cNvSpPr>
          <p:nvPr>
            <p:ph type="sldImg" idx="2"/>
          </p:nvPr>
        </p:nvSpPr>
        <p:spPr>
          <a:xfrm>
            <a:off x="381295" y="685800"/>
            <a:ext cx="6096076" cy="3429000"/>
          </a:xfrm>
          <a:prstGeom prst="rect">
            <a:avLst/>
          </a:prstGeom>
          <a:noFill/>
          <a:ln w="9528" cap="flat">
            <a:solidFill>
              <a:srgbClr val="000000"/>
            </a:solidFill>
            <a:prstDash val="solid"/>
            <a:round/>
          </a:ln>
        </p:spPr>
      </p:sp>
      <p:sp>
        <p:nvSpPr>
          <p:cNvPr id="3" name="Google Shape;4;n">
            <a:extLst>
              <a:ext uri="{FF2B5EF4-FFF2-40B4-BE49-F238E27FC236}">
                <a16:creationId xmlns:a16="http://schemas.microsoft.com/office/drawing/2014/main" id="{467D1CB4-19FF-44A3-BCF3-C48772B3E4F3}"/>
              </a:ext>
            </a:extLst>
          </p:cNvPr>
          <p:cNvSpPr txBox="1">
            <a:spLocks noGrp="1"/>
          </p:cNvSpPr>
          <p:nvPr>
            <p:ph type="body" sz="quarter" idx="3"/>
          </p:nvPr>
        </p:nvSpPr>
        <p:spPr>
          <a:xfrm>
            <a:off x="685800" y="4343400"/>
            <a:ext cx="5486400" cy="4114800"/>
          </a:xfrm>
          <a:prstGeom prst="rect">
            <a:avLst/>
          </a:prstGeom>
          <a:noFill/>
          <a:ln>
            <a:noFill/>
          </a:ln>
        </p:spPr>
        <p:txBody>
          <a:bodyPr vert="horz" wrap="square" lIns="91421" tIns="91421" rIns="91421" bIns="91421" anchor="t" anchorCtr="0" compatLnSpc="1">
            <a:noAutofit/>
          </a:bodyPr>
          <a:lstStyle>
            <a:defPPr/>
          </a:lstStyle>
          <a:p>
            <a:pPr lvl="0"/>
            <a:endParaRPr lang="es-PE"/>
          </a:p>
        </p:txBody>
      </p:sp>
    </p:spTree>
    <p:extLst>
      <p:ext uri="{BB962C8B-B14F-4D97-AF65-F5344CB8AC3E}">
        <p14:creationId xmlns:p14="http://schemas.microsoft.com/office/powerpoint/2010/main" val="3743772735"/>
      </p:ext>
    </p:extLst>
  </p:cSld>
  <p:clrMap bg1="lt1" tx1="dk1" bg2="lt2" tx2="dk2" accent1="accent1" accent2="accent2" accent3="accent3" accent4="accent4" accent5="accent5" accent6="accent6" hlink="hlink" folHlink="folHlink"/>
  <p:notesStyle>
    <a:defPPr/>
    <a:lvl1pPr marL="457200" marR="0" lvl="0" indent="-298451" algn="l" defTabSz="914400" rtl="0" fontAlgn="auto" hangingPunct="1">
      <a:lnSpc>
        <a:spcPct val="100000"/>
      </a:lnSpc>
      <a:spcBef>
        <a:spcPct val="0"/>
      </a:spcBef>
      <a:spcAft>
        <a:spcPct val="0"/>
      </a:spcAft>
      <a:buClr>
        <a:srgbClr val="000000"/>
      </a:buClr>
      <a:buSzPts val="1100"/>
      <a:buFont typeface="Arial"/>
      <a:buChar char="●"/>
      <a:defRPr lang="es-PE" sz="1100" b="0" i="0" u="none" strike="noStrike" kern="0" cap="none" spc="0" baseline="0">
        <a:solidFill>
          <a:srgbClr val="000000"/>
        </a:solidFill>
        <a:uFillTx/>
        <a:latin typeface="Arial"/>
        <a:ea typeface="Arial"/>
        <a:cs typeface="Arial"/>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62;ge96fd72bf8_0_37:notes">
            <a:extLst>
              <a:ext uri="{FF2B5EF4-FFF2-40B4-BE49-F238E27FC236}">
                <a16:creationId xmlns:a16="http://schemas.microsoft.com/office/drawing/2014/main" id="{A01050FA-720F-4C4F-8B2E-96A1D493F917}"/>
              </a:ext>
            </a:extLst>
          </p:cNvPr>
          <p:cNvSpPr>
            <a:spLocks noGrp="1" noRot="1" noChangeAspect="1"/>
          </p:cNvSpPr>
          <p:nvPr>
            <p:ph type="sldImg"/>
          </p:nvPr>
        </p:nvSpPr>
        <p:spPr>
          <a:xfrm>
            <a:off x="381000" y="685800"/>
            <a:ext cx="6096000" cy="3429000"/>
          </a:xfrm>
        </p:spPr>
      </p:sp>
      <p:sp>
        <p:nvSpPr>
          <p:cNvPr id="3" name="Google Shape;263;ge96fd72bf8_0_37:notes">
            <a:extLst>
              <a:ext uri="{FF2B5EF4-FFF2-40B4-BE49-F238E27FC236}">
                <a16:creationId xmlns:a16="http://schemas.microsoft.com/office/drawing/2014/main" id="{0774A0AD-29E8-4954-835B-87D3195CB3E5}"/>
              </a:ext>
            </a:extLst>
          </p:cNvPr>
          <p:cNvSpPr txBox="1">
            <a:spLocks noGrp="1"/>
          </p:cNvSpPr>
          <p:nvPr>
            <p:ph type="body" sz="quarter" idx="1"/>
          </p:nvPr>
        </p:nvSpPr>
        <p:spPr/>
        <p:txBody>
          <a:bodyPr/>
          <a:lstStyle>
            <a:defPPr/>
          </a:lstStyle>
          <a:p>
            <a:pPr marL="0" lvl="0" indent="0">
              <a:buNone/>
            </a:pPr>
            <a:r>
              <a:rPr lang="en-US">
                <a:latin typeface="Arial" panose="020B0604020202020204" pitchFamily="34" charset="0"/>
                <a:cs typeface="Arial" panose="020B0604020202020204" pitchFamily="34" charset="0"/>
              </a:rPr>
              <a:t>slidesppt.net</a:t>
            </a:r>
          </a:p>
          <a:p>
            <a:pPr marL="0" lvl="0" indent="0">
              <a:buNone/>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493;gdd876a86d7_0_29:notes">
            <a:extLst>
              <a:ext uri="{FF2B5EF4-FFF2-40B4-BE49-F238E27FC236}">
                <a16:creationId xmlns:a16="http://schemas.microsoft.com/office/drawing/2014/main" id="{EE202F9B-AC0E-45A4-A175-EA0ABD64F8F0}"/>
              </a:ext>
            </a:extLst>
          </p:cNvPr>
          <p:cNvSpPr>
            <a:spLocks noGrp="1" noRot="1" noChangeAspect="1"/>
          </p:cNvSpPr>
          <p:nvPr>
            <p:ph type="sldImg"/>
          </p:nvPr>
        </p:nvSpPr>
        <p:spPr>
          <a:xfrm>
            <a:off x="381000" y="685800"/>
            <a:ext cx="6096000" cy="3429000"/>
          </a:xfrm>
        </p:spPr>
      </p:sp>
      <p:sp>
        <p:nvSpPr>
          <p:cNvPr id="3" name="Google Shape;1494;gdd876a86d7_0_29:notes">
            <a:extLst>
              <a:ext uri="{FF2B5EF4-FFF2-40B4-BE49-F238E27FC236}">
                <a16:creationId xmlns:a16="http://schemas.microsoft.com/office/drawing/2014/main" id="{7C6E0B1A-4452-4472-A1B4-EAC544C0C5FD}"/>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02;ge70d4e1bdd_0_37:notes">
            <a:extLst>
              <a:ext uri="{FF2B5EF4-FFF2-40B4-BE49-F238E27FC236}">
                <a16:creationId xmlns:a16="http://schemas.microsoft.com/office/drawing/2014/main" id="{15AA38BB-A0F3-4E64-B901-54674EF2DEC5}"/>
              </a:ext>
            </a:extLst>
          </p:cNvPr>
          <p:cNvSpPr>
            <a:spLocks noGrp="1" noRot="1" noChangeAspect="1"/>
          </p:cNvSpPr>
          <p:nvPr>
            <p:ph type="sldImg"/>
          </p:nvPr>
        </p:nvSpPr>
        <p:spPr>
          <a:xfrm>
            <a:off x="381003" y="685800"/>
            <a:ext cx="6096003" cy="3429000"/>
          </a:xfrm>
        </p:spPr>
      </p:sp>
      <p:sp>
        <p:nvSpPr>
          <p:cNvPr id="3" name="Google Shape;303;ge70d4e1bdd_0_37:notes">
            <a:extLst>
              <a:ext uri="{FF2B5EF4-FFF2-40B4-BE49-F238E27FC236}">
                <a16:creationId xmlns:a16="http://schemas.microsoft.com/office/drawing/2014/main" id="{45A1B4EE-1294-4C5F-9519-549110A392F1}"/>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45;ge70d4e1bdd_0_214:notes">
            <a:extLst>
              <a:ext uri="{FF2B5EF4-FFF2-40B4-BE49-F238E27FC236}">
                <a16:creationId xmlns:a16="http://schemas.microsoft.com/office/drawing/2014/main" id="{2516E9C3-DA0E-473A-97FC-535EBB406661}"/>
              </a:ext>
            </a:extLst>
          </p:cNvPr>
          <p:cNvSpPr>
            <a:spLocks noGrp="1" noRot="1" noChangeAspect="1"/>
          </p:cNvSpPr>
          <p:nvPr>
            <p:ph type="sldImg"/>
          </p:nvPr>
        </p:nvSpPr>
        <p:spPr>
          <a:xfrm>
            <a:off x="381003" y="685800"/>
            <a:ext cx="6096003" cy="3429000"/>
          </a:xfrm>
        </p:spPr>
      </p:sp>
      <p:sp>
        <p:nvSpPr>
          <p:cNvPr id="3" name="Google Shape;346;ge70d4e1bdd_0_214:notes">
            <a:extLst>
              <a:ext uri="{FF2B5EF4-FFF2-40B4-BE49-F238E27FC236}">
                <a16:creationId xmlns:a16="http://schemas.microsoft.com/office/drawing/2014/main" id="{4E80F868-58F1-4FE7-945E-FB9B057FCDDA}"/>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51;ge96fd72bf8_0_209:notes">
            <a:extLst>
              <a:ext uri="{FF2B5EF4-FFF2-40B4-BE49-F238E27FC236}">
                <a16:creationId xmlns:a16="http://schemas.microsoft.com/office/drawing/2014/main" id="{B345939E-E0AE-4399-97B9-EC5AEE4946E1}"/>
              </a:ext>
            </a:extLst>
          </p:cNvPr>
          <p:cNvSpPr>
            <a:spLocks noGrp="1" noRot="1" noChangeAspect="1"/>
          </p:cNvSpPr>
          <p:nvPr>
            <p:ph type="sldImg"/>
          </p:nvPr>
        </p:nvSpPr>
        <p:spPr>
          <a:xfrm>
            <a:off x="381000" y="685800"/>
            <a:ext cx="6096000" cy="3429000"/>
          </a:xfrm>
        </p:spPr>
      </p:sp>
      <p:sp>
        <p:nvSpPr>
          <p:cNvPr id="3" name="Google Shape;352;ge96fd72bf8_0_209:notes">
            <a:extLst>
              <a:ext uri="{FF2B5EF4-FFF2-40B4-BE49-F238E27FC236}">
                <a16:creationId xmlns:a16="http://schemas.microsoft.com/office/drawing/2014/main" id="{0463B350-301B-43BA-9B1C-7000FE6F6B56}"/>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89;ge70d4e1bdd_0_46:notes">
            <a:extLst>
              <a:ext uri="{FF2B5EF4-FFF2-40B4-BE49-F238E27FC236}">
                <a16:creationId xmlns:a16="http://schemas.microsoft.com/office/drawing/2014/main" id="{01326CC6-5885-4DBC-A513-E0E2318F4E53}"/>
              </a:ext>
            </a:extLst>
          </p:cNvPr>
          <p:cNvSpPr>
            <a:spLocks noGrp="1" noRot="1" noChangeAspect="1"/>
          </p:cNvSpPr>
          <p:nvPr>
            <p:ph type="sldImg"/>
          </p:nvPr>
        </p:nvSpPr>
        <p:spPr>
          <a:xfrm>
            <a:off x="381000" y="685800"/>
            <a:ext cx="6096000" cy="3429000"/>
          </a:xfrm>
        </p:spPr>
      </p:sp>
      <p:sp>
        <p:nvSpPr>
          <p:cNvPr id="3" name="Google Shape;390;ge70d4e1bdd_0_46:notes">
            <a:extLst>
              <a:ext uri="{FF2B5EF4-FFF2-40B4-BE49-F238E27FC236}">
                <a16:creationId xmlns:a16="http://schemas.microsoft.com/office/drawing/2014/main" id="{6D784A4A-294F-46AA-9879-500A8D60AE02}"/>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03;ge70d4e1bdd_0_72:notes">
            <a:extLst>
              <a:ext uri="{FF2B5EF4-FFF2-40B4-BE49-F238E27FC236}">
                <a16:creationId xmlns:a16="http://schemas.microsoft.com/office/drawing/2014/main" id="{6CC0EB10-E25E-435F-9B3A-7249501FCD38}"/>
              </a:ext>
            </a:extLst>
          </p:cNvPr>
          <p:cNvSpPr>
            <a:spLocks noGrp="1" noRot="1" noChangeAspect="1"/>
          </p:cNvSpPr>
          <p:nvPr>
            <p:ph type="sldImg"/>
          </p:nvPr>
        </p:nvSpPr>
        <p:spPr>
          <a:xfrm>
            <a:off x="381003" y="685800"/>
            <a:ext cx="6096003" cy="3429000"/>
          </a:xfrm>
        </p:spPr>
      </p:sp>
      <p:sp>
        <p:nvSpPr>
          <p:cNvPr id="3" name="Google Shape;404;ge70d4e1bdd_0_72:notes">
            <a:extLst>
              <a:ext uri="{FF2B5EF4-FFF2-40B4-BE49-F238E27FC236}">
                <a16:creationId xmlns:a16="http://schemas.microsoft.com/office/drawing/2014/main" id="{9783D7E0-B24A-406E-8594-14A9FECCD704}"/>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31;ge70d4e1bdd_0_264:notes">
            <a:extLst>
              <a:ext uri="{FF2B5EF4-FFF2-40B4-BE49-F238E27FC236}">
                <a16:creationId xmlns:a16="http://schemas.microsoft.com/office/drawing/2014/main" id="{88020BE8-113D-40CC-90B4-15B9E6711E2C}"/>
              </a:ext>
            </a:extLst>
          </p:cNvPr>
          <p:cNvSpPr>
            <a:spLocks noGrp="1" noRot="1" noChangeAspect="1"/>
          </p:cNvSpPr>
          <p:nvPr>
            <p:ph type="sldImg"/>
          </p:nvPr>
        </p:nvSpPr>
        <p:spPr>
          <a:xfrm>
            <a:off x="381000" y="685800"/>
            <a:ext cx="6096000" cy="3429000"/>
          </a:xfrm>
        </p:spPr>
      </p:sp>
      <p:sp>
        <p:nvSpPr>
          <p:cNvPr id="3" name="Google Shape;432;ge70d4e1bdd_0_264:notes">
            <a:extLst>
              <a:ext uri="{FF2B5EF4-FFF2-40B4-BE49-F238E27FC236}">
                <a16:creationId xmlns:a16="http://schemas.microsoft.com/office/drawing/2014/main" id="{60A5346C-6489-4B4C-AD5A-8ABD01745C9E}"/>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67;ge70d4e1bdd_0_109:notes">
            <a:extLst>
              <a:ext uri="{FF2B5EF4-FFF2-40B4-BE49-F238E27FC236}">
                <a16:creationId xmlns:a16="http://schemas.microsoft.com/office/drawing/2014/main" id="{997B244B-F3A5-44F4-B1E8-8BECA8A3F365}"/>
              </a:ext>
            </a:extLst>
          </p:cNvPr>
          <p:cNvSpPr>
            <a:spLocks noGrp="1" noRot="1" noChangeAspect="1"/>
          </p:cNvSpPr>
          <p:nvPr>
            <p:ph type="sldImg"/>
          </p:nvPr>
        </p:nvSpPr>
        <p:spPr>
          <a:xfrm>
            <a:off x="381000" y="685800"/>
            <a:ext cx="6096000" cy="3429000"/>
          </a:xfrm>
        </p:spPr>
      </p:sp>
      <p:sp>
        <p:nvSpPr>
          <p:cNvPr id="3" name="Google Shape;468;ge70d4e1bdd_0_109:notes">
            <a:extLst>
              <a:ext uri="{FF2B5EF4-FFF2-40B4-BE49-F238E27FC236}">
                <a16:creationId xmlns:a16="http://schemas.microsoft.com/office/drawing/2014/main" id="{18CF45E2-99A5-4E80-B1A7-3C89E112A929}"/>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22;ge70d4e1bdd_0_225:notes">
            <a:extLst>
              <a:ext uri="{FF2B5EF4-FFF2-40B4-BE49-F238E27FC236}">
                <a16:creationId xmlns:a16="http://schemas.microsoft.com/office/drawing/2014/main" id="{499E01CF-A26D-4C50-B1BA-566D8938092E}"/>
              </a:ext>
            </a:extLst>
          </p:cNvPr>
          <p:cNvSpPr>
            <a:spLocks noGrp="1" noRot="1" noChangeAspect="1"/>
          </p:cNvSpPr>
          <p:nvPr>
            <p:ph type="sldImg"/>
          </p:nvPr>
        </p:nvSpPr>
        <p:spPr>
          <a:xfrm>
            <a:off x="381000" y="685800"/>
            <a:ext cx="6096000" cy="3429000"/>
          </a:xfrm>
        </p:spPr>
      </p:sp>
      <p:sp>
        <p:nvSpPr>
          <p:cNvPr id="3" name="Google Shape;523;ge70d4e1bdd_0_225:notes">
            <a:extLst>
              <a:ext uri="{FF2B5EF4-FFF2-40B4-BE49-F238E27FC236}">
                <a16:creationId xmlns:a16="http://schemas.microsoft.com/office/drawing/2014/main" id="{F594D540-60EC-4EA2-B46F-70B859E4FEDE}"/>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95;ga99be6f608_0_30:notes">
            <a:extLst>
              <a:ext uri="{FF2B5EF4-FFF2-40B4-BE49-F238E27FC236}">
                <a16:creationId xmlns:a16="http://schemas.microsoft.com/office/drawing/2014/main" id="{BDB09B9B-4B2B-4C15-B49A-2F14900A0B51}"/>
              </a:ext>
            </a:extLst>
          </p:cNvPr>
          <p:cNvSpPr>
            <a:spLocks noGrp="1" noRot="1" noChangeAspect="1"/>
          </p:cNvSpPr>
          <p:nvPr>
            <p:ph type="sldImg"/>
          </p:nvPr>
        </p:nvSpPr>
        <p:spPr>
          <a:xfrm>
            <a:off x="381003" y="685800"/>
            <a:ext cx="6096003" cy="3429000"/>
          </a:xfrm>
        </p:spPr>
      </p:sp>
      <p:sp>
        <p:nvSpPr>
          <p:cNvPr id="3" name="Google Shape;196;ga99be6f608_0_30:notes">
            <a:extLst>
              <a:ext uri="{FF2B5EF4-FFF2-40B4-BE49-F238E27FC236}">
                <a16:creationId xmlns:a16="http://schemas.microsoft.com/office/drawing/2014/main" id="{B06D2B00-1741-481E-9FA0-3DC0DBEEA169}"/>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783;gdd876a86d7_3_137:notes">
            <a:extLst>
              <a:ext uri="{FF2B5EF4-FFF2-40B4-BE49-F238E27FC236}">
                <a16:creationId xmlns:a16="http://schemas.microsoft.com/office/drawing/2014/main" id="{BC1F25AB-6084-465B-A73B-4D4D529876A7}"/>
              </a:ext>
            </a:extLst>
          </p:cNvPr>
          <p:cNvSpPr>
            <a:spLocks noGrp="1" noRot="1" noChangeAspect="1"/>
          </p:cNvSpPr>
          <p:nvPr>
            <p:ph type="sldImg"/>
          </p:nvPr>
        </p:nvSpPr>
        <p:spPr>
          <a:xfrm>
            <a:off x="381000" y="685800"/>
            <a:ext cx="6096000" cy="3429000"/>
          </a:xfrm>
        </p:spPr>
      </p:sp>
      <p:sp>
        <p:nvSpPr>
          <p:cNvPr id="3" name="Google Shape;784;gdd876a86d7_3_137:notes">
            <a:extLst>
              <a:ext uri="{FF2B5EF4-FFF2-40B4-BE49-F238E27FC236}">
                <a16:creationId xmlns:a16="http://schemas.microsoft.com/office/drawing/2014/main" id="{FB0CFB7F-5093-49B1-B35E-701D547179ED}"/>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00;gac1c17e03e_0_31:notes">
            <a:extLst>
              <a:ext uri="{FF2B5EF4-FFF2-40B4-BE49-F238E27FC236}">
                <a16:creationId xmlns:a16="http://schemas.microsoft.com/office/drawing/2014/main" id="{46FC05DD-8FB0-4C6D-833C-86F04555113B}"/>
              </a:ext>
            </a:extLst>
          </p:cNvPr>
          <p:cNvSpPr>
            <a:spLocks noGrp="1" noRot="1" noChangeAspect="1"/>
          </p:cNvSpPr>
          <p:nvPr>
            <p:ph type="sldImg"/>
          </p:nvPr>
        </p:nvSpPr>
        <p:spPr>
          <a:xfrm>
            <a:off x="381003" y="685800"/>
            <a:ext cx="6096003" cy="3429000"/>
          </a:xfrm>
        </p:spPr>
      </p:sp>
      <p:sp>
        <p:nvSpPr>
          <p:cNvPr id="3" name="Google Shape;301;gac1c17e03e_0_31:notes">
            <a:extLst>
              <a:ext uri="{FF2B5EF4-FFF2-40B4-BE49-F238E27FC236}">
                <a16:creationId xmlns:a16="http://schemas.microsoft.com/office/drawing/2014/main" id="{D0CF1FE0-3513-4482-B0C2-1815DBD961DF}"/>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06;gab5200638d_0_4085:notes">
            <a:extLst>
              <a:ext uri="{FF2B5EF4-FFF2-40B4-BE49-F238E27FC236}">
                <a16:creationId xmlns:a16="http://schemas.microsoft.com/office/drawing/2014/main" id="{E000A1A1-7298-4C29-8C50-DC4BFEDD9381}"/>
              </a:ext>
            </a:extLst>
          </p:cNvPr>
          <p:cNvSpPr>
            <a:spLocks noGrp="1" noRot="1" noChangeAspect="1"/>
          </p:cNvSpPr>
          <p:nvPr>
            <p:ph type="sldImg"/>
          </p:nvPr>
        </p:nvSpPr>
        <p:spPr>
          <a:xfrm>
            <a:off x="381000" y="685800"/>
            <a:ext cx="6096000" cy="3429000"/>
          </a:xfrm>
        </p:spPr>
      </p:sp>
      <p:sp>
        <p:nvSpPr>
          <p:cNvPr id="3" name="Google Shape;307;gab5200638d_0_4085:notes">
            <a:extLst>
              <a:ext uri="{FF2B5EF4-FFF2-40B4-BE49-F238E27FC236}">
                <a16:creationId xmlns:a16="http://schemas.microsoft.com/office/drawing/2014/main" id="{107CFD0C-BC9E-4D5F-B7AA-ABD681F3E644}"/>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354;gacaa68e0b9_1_1:notes">
            <a:extLst>
              <a:ext uri="{FF2B5EF4-FFF2-40B4-BE49-F238E27FC236}">
                <a16:creationId xmlns:a16="http://schemas.microsoft.com/office/drawing/2014/main" id="{8062DB45-359E-4D6B-9C8E-BE13103AF707}"/>
              </a:ext>
            </a:extLst>
          </p:cNvPr>
          <p:cNvSpPr>
            <a:spLocks noGrp="1" noRot="1" noChangeAspect="1"/>
          </p:cNvSpPr>
          <p:nvPr>
            <p:ph type="sldImg"/>
          </p:nvPr>
        </p:nvSpPr>
        <p:spPr>
          <a:xfrm>
            <a:off x="381003" y="685800"/>
            <a:ext cx="6096003" cy="3429000"/>
          </a:xfrm>
        </p:spPr>
      </p:sp>
      <p:sp>
        <p:nvSpPr>
          <p:cNvPr id="3" name="Google Shape;355;gacaa68e0b9_1_1:notes">
            <a:extLst>
              <a:ext uri="{FF2B5EF4-FFF2-40B4-BE49-F238E27FC236}">
                <a16:creationId xmlns:a16="http://schemas.microsoft.com/office/drawing/2014/main" id="{61EDAC80-DF91-476E-A4C5-A2F29DDE7688}"/>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28;ge9f3597fda_0_18788:notes">
            <a:extLst>
              <a:ext uri="{FF2B5EF4-FFF2-40B4-BE49-F238E27FC236}">
                <a16:creationId xmlns:a16="http://schemas.microsoft.com/office/drawing/2014/main" id="{EC665F12-5FEC-418E-9861-6C7FC4D2187C}"/>
              </a:ext>
            </a:extLst>
          </p:cNvPr>
          <p:cNvSpPr>
            <a:spLocks noGrp="1" noRot="1" noChangeAspect="1"/>
          </p:cNvSpPr>
          <p:nvPr>
            <p:ph type="sldImg"/>
          </p:nvPr>
        </p:nvSpPr>
        <p:spPr>
          <a:xfrm>
            <a:off x="381003" y="685800"/>
            <a:ext cx="6096003" cy="3429000"/>
          </a:xfrm>
        </p:spPr>
      </p:sp>
      <p:sp>
        <p:nvSpPr>
          <p:cNvPr id="3" name="Google Shape;529;ge9f3597fda_0_18788:notes">
            <a:extLst>
              <a:ext uri="{FF2B5EF4-FFF2-40B4-BE49-F238E27FC236}">
                <a16:creationId xmlns:a16="http://schemas.microsoft.com/office/drawing/2014/main" id="{DD62452E-7604-44D3-901B-E56B05159C6D}"/>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595;ge96fd72bf8_0_238:notes">
            <a:extLst>
              <a:ext uri="{FF2B5EF4-FFF2-40B4-BE49-F238E27FC236}">
                <a16:creationId xmlns:a16="http://schemas.microsoft.com/office/drawing/2014/main" id="{146C3145-675E-4009-B760-DDCEAF41D388}"/>
              </a:ext>
            </a:extLst>
          </p:cNvPr>
          <p:cNvSpPr>
            <a:spLocks noGrp="1" noRot="1" noChangeAspect="1"/>
          </p:cNvSpPr>
          <p:nvPr>
            <p:ph type="sldImg"/>
          </p:nvPr>
        </p:nvSpPr>
        <p:spPr>
          <a:xfrm>
            <a:off x="381000" y="685800"/>
            <a:ext cx="6096000" cy="3429000"/>
          </a:xfrm>
        </p:spPr>
      </p:sp>
      <p:sp>
        <p:nvSpPr>
          <p:cNvPr id="3" name="Google Shape;596;ge96fd72bf8_0_238:notes">
            <a:extLst>
              <a:ext uri="{FF2B5EF4-FFF2-40B4-BE49-F238E27FC236}">
                <a16:creationId xmlns:a16="http://schemas.microsoft.com/office/drawing/2014/main" id="{CD033481-DA24-4C63-A2AE-76B623BB5091}"/>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05;ge70d4e1bdd_0_180:notes">
            <a:extLst>
              <a:ext uri="{FF2B5EF4-FFF2-40B4-BE49-F238E27FC236}">
                <a16:creationId xmlns:a16="http://schemas.microsoft.com/office/drawing/2014/main" id="{5C56742D-F295-4406-A79A-AC949BF954F2}"/>
              </a:ext>
            </a:extLst>
          </p:cNvPr>
          <p:cNvSpPr>
            <a:spLocks noGrp="1" noRot="1" noChangeAspect="1"/>
          </p:cNvSpPr>
          <p:nvPr>
            <p:ph type="sldImg"/>
          </p:nvPr>
        </p:nvSpPr>
        <p:spPr>
          <a:xfrm>
            <a:off x="381003" y="685800"/>
            <a:ext cx="6096003" cy="3429000"/>
          </a:xfrm>
        </p:spPr>
      </p:sp>
      <p:sp>
        <p:nvSpPr>
          <p:cNvPr id="3" name="Google Shape;606;ge70d4e1bdd_0_180:notes">
            <a:extLst>
              <a:ext uri="{FF2B5EF4-FFF2-40B4-BE49-F238E27FC236}">
                <a16:creationId xmlns:a16="http://schemas.microsoft.com/office/drawing/2014/main" id="{5A649C48-4CA2-48F5-B1FA-7D4940AE2465}"/>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54;g10ad28241b8_0_107:notes">
            <a:extLst>
              <a:ext uri="{FF2B5EF4-FFF2-40B4-BE49-F238E27FC236}">
                <a16:creationId xmlns:a16="http://schemas.microsoft.com/office/drawing/2014/main" id="{7F640F86-D1DC-47FF-8670-5A185FB61BFD}"/>
              </a:ext>
            </a:extLst>
          </p:cNvPr>
          <p:cNvSpPr>
            <a:spLocks noGrp="1" noRot="1" noChangeAspect="1"/>
          </p:cNvSpPr>
          <p:nvPr>
            <p:ph type="sldImg"/>
          </p:nvPr>
        </p:nvSpPr>
        <p:spPr>
          <a:xfrm>
            <a:off x="381003" y="685800"/>
            <a:ext cx="6096003" cy="3429000"/>
          </a:xfrm>
        </p:spPr>
      </p:sp>
      <p:sp>
        <p:nvSpPr>
          <p:cNvPr id="3" name="Google Shape;855;g10ad28241b8_0_107:notes">
            <a:extLst>
              <a:ext uri="{FF2B5EF4-FFF2-40B4-BE49-F238E27FC236}">
                <a16:creationId xmlns:a16="http://schemas.microsoft.com/office/drawing/2014/main" id="{BFD8989F-1D19-4C74-AA53-980D69B20CEB}"/>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14;ge70d4e1bdd_0_201:notes">
            <a:extLst>
              <a:ext uri="{FF2B5EF4-FFF2-40B4-BE49-F238E27FC236}">
                <a16:creationId xmlns:a16="http://schemas.microsoft.com/office/drawing/2014/main" id="{20029B63-5168-42C1-BA8A-4161B4B73ED9}"/>
              </a:ext>
            </a:extLst>
          </p:cNvPr>
          <p:cNvSpPr>
            <a:spLocks noGrp="1" noRot="1" noChangeAspect="1"/>
          </p:cNvSpPr>
          <p:nvPr>
            <p:ph type="sldImg"/>
          </p:nvPr>
        </p:nvSpPr>
        <p:spPr>
          <a:xfrm>
            <a:off x="381000" y="685800"/>
            <a:ext cx="6096000" cy="3429000"/>
          </a:xfrm>
        </p:spPr>
      </p:sp>
      <p:sp>
        <p:nvSpPr>
          <p:cNvPr id="3" name="Google Shape;615;ge70d4e1bdd_0_201:notes">
            <a:extLst>
              <a:ext uri="{FF2B5EF4-FFF2-40B4-BE49-F238E27FC236}">
                <a16:creationId xmlns:a16="http://schemas.microsoft.com/office/drawing/2014/main" id="{66B60737-07D8-4FD1-BE93-4C2EBE059B62}"/>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28;ge70d4e1bdd_0_297:notes">
            <a:extLst>
              <a:ext uri="{FF2B5EF4-FFF2-40B4-BE49-F238E27FC236}">
                <a16:creationId xmlns:a16="http://schemas.microsoft.com/office/drawing/2014/main" id="{059D7F4E-9663-46A4-9E27-F2FF412C53B4}"/>
              </a:ext>
            </a:extLst>
          </p:cNvPr>
          <p:cNvSpPr>
            <a:spLocks noGrp="1" noRot="1" noChangeAspect="1"/>
          </p:cNvSpPr>
          <p:nvPr>
            <p:ph type="sldImg"/>
          </p:nvPr>
        </p:nvSpPr>
        <p:spPr>
          <a:xfrm>
            <a:off x="381000" y="685800"/>
            <a:ext cx="6096000" cy="3429000"/>
          </a:xfrm>
        </p:spPr>
      </p:sp>
      <p:sp>
        <p:nvSpPr>
          <p:cNvPr id="3" name="Google Shape;629;ge70d4e1bdd_0_297:notes">
            <a:extLst>
              <a:ext uri="{FF2B5EF4-FFF2-40B4-BE49-F238E27FC236}">
                <a16:creationId xmlns:a16="http://schemas.microsoft.com/office/drawing/2014/main" id="{594B6458-FD36-4FC0-9C84-D34163FA2ECD}"/>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450;ga24cc6d102_0_66:notes">
            <a:extLst>
              <a:ext uri="{FF2B5EF4-FFF2-40B4-BE49-F238E27FC236}">
                <a16:creationId xmlns:a16="http://schemas.microsoft.com/office/drawing/2014/main" id="{2859381F-E31B-4F30-ADAD-213FB69864FF}"/>
              </a:ext>
            </a:extLst>
          </p:cNvPr>
          <p:cNvSpPr>
            <a:spLocks noGrp="1" noRot="1" noChangeAspect="1"/>
          </p:cNvSpPr>
          <p:nvPr>
            <p:ph type="sldImg"/>
          </p:nvPr>
        </p:nvSpPr>
        <p:spPr>
          <a:xfrm>
            <a:off x="381000" y="685800"/>
            <a:ext cx="6096000" cy="3429000"/>
          </a:xfrm>
        </p:spPr>
      </p:sp>
      <p:sp>
        <p:nvSpPr>
          <p:cNvPr id="3" name="Google Shape;4451;ga24cc6d102_0_66:notes">
            <a:extLst>
              <a:ext uri="{FF2B5EF4-FFF2-40B4-BE49-F238E27FC236}">
                <a16:creationId xmlns:a16="http://schemas.microsoft.com/office/drawing/2014/main" id="{9E775DB9-5A19-42F5-B07C-9464522D23B8}"/>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75;ge96fd72bf8_0_169:notes">
            <a:extLst>
              <a:ext uri="{FF2B5EF4-FFF2-40B4-BE49-F238E27FC236}">
                <a16:creationId xmlns:a16="http://schemas.microsoft.com/office/drawing/2014/main" id="{86965A01-104B-4FF7-9455-59CBD4B56CFB}"/>
              </a:ext>
            </a:extLst>
          </p:cNvPr>
          <p:cNvSpPr>
            <a:spLocks noGrp="1" noRot="1" noChangeAspect="1"/>
          </p:cNvSpPr>
          <p:nvPr>
            <p:ph type="sldImg"/>
          </p:nvPr>
        </p:nvSpPr>
        <p:spPr>
          <a:xfrm>
            <a:off x="381003" y="685800"/>
            <a:ext cx="6096003" cy="3429000"/>
          </a:xfrm>
        </p:spPr>
      </p:sp>
      <p:sp>
        <p:nvSpPr>
          <p:cNvPr id="3" name="Google Shape;276;ge96fd72bf8_0_169:notes">
            <a:extLst>
              <a:ext uri="{FF2B5EF4-FFF2-40B4-BE49-F238E27FC236}">
                <a16:creationId xmlns:a16="http://schemas.microsoft.com/office/drawing/2014/main" id="{056F766E-226C-46B3-AFC0-E04B6E55D105}"/>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672;ge96fd72bf8_0_104:notes">
            <a:extLst>
              <a:ext uri="{FF2B5EF4-FFF2-40B4-BE49-F238E27FC236}">
                <a16:creationId xmlns:a16="http://schemas.microsoft.com/office/drawing/2014/main" id="{B26A9258-B577-4EC2-99E9-B983B0B39F4C}"/>
              </a:ext>
            </a:extLst>
          </p:cNvPr>
          <p:cNvSpPr>
            <a:spLocks noGrp="1" noRot="1" noChangeAspect="1"/>
          </p:cNvSpPr>
          <p:nvPr>
            <p:ph type="sldImg"/>
          </p:nvPr>
        </p:nvSpPr>
        <p:spPr>
          <a:xfrm>
            <a:off x="381000" y="685800"/>
            <a:ext cx="6096000" cy="3429000"/>
          </a:xfrm>
        </p:spPr>
      </p:sp>
      <p:sp>
        <p:nvSpPr>
          <p:cNvPr id="3" name="Google Shape;673;ge96fd72bf8_0_104:notes">
            <a:extLst>
              <a:ext uri="{FF2B5EF4-FFF2-40B4-BE49-F238E27FC236}">
                <a16:creationId xmlns:a16="http://schemas.microsoft.com/office/drawing/2014/main" id="{9A472D60-02CF-4C93-84E2-B198D130EFF1}"/>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32</a:t>
            </a:fld>
            <a:endParaRPr lang="zh-CN" altLang="en-US"/>
          </a:p>
        </p:txBody>
      </p:sp>
    </p:spTree>
    <p:extLst>
      <p:ext uri="{BB962C8B-B14F-4D97-AF65-F5344CB8AC3E}">
        <p14:creationId xmlns:p14="http://schemas.microsoft.com/office/powerpoint/2010/main" val="30041816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775E2FF-9AE4-4586-939F-CB0D3BC14E08}"/>
              </a:ext>
            </a:extLst>
          </p:cNvPr>
          <p:cNvSpPr>
            <a:spLocks noGrp="1" noRot="1" noChangeAspect="1"/>
          </p:cNvSpPr>
          <p:nvPr>
            <p:ph type="sldImg"/>
          </p:nvPr>
        </p:nvSpPr>
        <p:spPr>
          <a:xfrm>
            <a:off x="381000" y="685800"/>
            <a:ext cx="6096000" cy="3429000"/>
          </a:xfrm>
        </p:spPr>
      </p:sp>
      <p:sp>
        <p:nvSpPr>
          <p:cNvPr id="3" name="Marcador de notas 2">
            <a:extLst>
              <a:ext uri="{FF2B5EF4-FFF2-40B4-BE49-F238E27FC236}">
                <a16:creationId xmlns:a16="http://schemas.microsoft.com/office/drawing/2014/main" id="{4CEE2C88-EA17-4648-BAC5-C8244AE3AC8E}"/>
              </a:ext>
            </a:extLst>
          </p:cNvPr>
          <p:cNvSpPr txBox="1">
            <a:spLocks noGrp="1"/>
          </p:cNvSpPr>
          <p:nvPr>
            <p:ph type="body" sz="quarter" idx="1"/>
          </p:nvPr>
        </p:nvSpPr>
        <p:spPr/>
        <p:txBody>
          <a:bodyPr/>
          <a:lstStyle>
            <a:defPPr/>
          </a:lstStyle>
          <a:p>
            <a:pPr marL="158748" lvl="0" indent="0">
              <a:buNone/>
            </a:pPr>
            <a:r>
              <a:rPr lang="en-US">
                <a:solidFill>
                  <a:srgbClr val="143A78"/>
                </a:solidFill>
                <a:latin typeface="Arial" panose="020B0604020202020204" pitchFamily="34" charset="0"/>
                <a:cs typeface="Arial" panose="020B0604020202020204" pitchFamily="34" charset="0"/>
              </a:rPr>
              <a:t>slidesppt.net</a:t>
            </a:r>
          </a:p>
          <a:p>
            <a:pPr marL="158748" lvl="0" indent="0">
              <a:buNone/>
            </a:pPr>
            <a:endParaRPr lang="es-PE"/>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92E4C7A-7D2F-4D7D-92A5-32BDAD3D0558}"/>
              </a:ext>
            </a:extLst>
          </p:cNvPr>
          <p:cNvSpPr>
            <a:spLocks noGrp="1" noRot="1" noChangeAspect="1"/>
          </p:cNvSpPr>
          <p:nvPr>
            <p:ph type="sldImg"/>
          </p:nvPr>
        </p:nvSpPr>
        <p:spPr>
          <a:xfrm>
            <a:off x="381003" y="685800"/>
            <a:ext cx="6096003" cy="3429000"/>
          </a:xfrm>
        </p:spPr>
      </p:sp>
      <p:sp>
        <p:nvSpPr>
          <p:cNvPr id="3" name="Marcador de notas 2">
            <a:extLst>
              <a:ext uri="{FF2B5EF4-FFF2-40B4-BE49-F238E27FC236}">
                <a16:creationId xmlns:a16="http://schemas.microsoft.com/office/drawing/2014/main" id="{42E3FC03-EE22-4137-A2E5-F9ACF66E07AD}"/>
              </a:ext>
            </a:extLst>
          </p:cNvPr>
          <p:cNvSpPr txBox="1">
            <a:spLocks noGrp="1"/>
          </p:cNvSpPr>
          <p:nvPr>
            <p:ph type="body" sz="quarter" idx="1"/>
          </p:nvPr>
        </p:nvSpPr>
        <p:spPr/>
        <p:txBody>
          <a:bodyPr/>
          <a:lstStyle>
            <a:defPPr/>
          </a:lstStyle>
          <a:p>
            <a:pPr marL="0" lvl="0" indent="0">
              <a:buNone/>
            </a:pPr>
            <a:r>
              <a:rPr lang="en-US" sz="1200">
                <a:solidFill>
                  <a:srgbClr val="FFFFFF"/>
                </a:solidFill>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615A07-EA86-426F-B440-6C3011B78378}"/>
              </a:ext>
            </a:extLst>
          </p:cNvPr>
          <p:cNvSpPr>
            <a:spLocks noGrp="1" noRot="1" noChangeAspect="1"/>
          </p:cNvSpPr>
          <p:nvPr>
            <p:ph type="sldImg"/>
          </p:nvPr>
        </p:nvSpPr>
        <p:spPr>
          <a:xfrm>
            <a:off x="381003" y="685800"/>
            <a:ext cx="6096003" cy="3429000"/>
          </a:xfrm>
        </p:spPr>
      </p:sp>
      <p:sp>
        <p:nvSpPr>
          <p:cNvPr id="3" name="Marcador de notas 2">
            <a:extLst>
              <a:ext uri="{FF2B5EF4-FFF2-40B4-BE49-F238E27FC236}">
                <a16:creationId xmlns:a16="http://schemas.microsoft.com/office/drawing/2014/main" id="{7463CD6F-3D7B-4C29-8D6B-5A1092B1CCE8}"/>
              </a:ext>
            </a:extLst>
          </p:cNvPr>
          <p:cNvSpPr txBox="1">
            <a:spLocks noGrp="1"/>
          </p:cNvSpPr>
          <p:nvPr>
            <p:ph type="body" sz="quarter" idx="1"/>
          </p:nvPr>
        </p:nvSpPr>
        <p:spPr/>
        <p:txBody>
          <a:bodyPr/>
          <a:lstStyle>
            <a:defPPr/>
          </a:lstStyle>
          <a:p>
            <a:pPr marL="0" lvl="0" indent="0">
              <a:buNone/>
            </a:pPr>
            <a:r>
              <a:rPr lang="en-US" sz="1200">
                <a:solidFill>
                  <a:srgbClr val="0070C0"/>
                </a:solidFill>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4D7501A-5F9C-445E-81C3-ED78E243B1EE}"/>
              </a:ext>
            </a:extLst>
          </p:cNvPr>
          <p:cNvSpPr>
            <a:spLocks noGrp="1" noRot="1" noChangeAspect="1"/>
          </p:cNvSpPr>
          <p:nvPr>
            <p:ph type="sldImg"/>
          </p:nvPr>
        </p:nvSpPr>
        <p:spPr>
          <a:xfrm>
            <a:off x="381003" y="685800"/>
            <a:ext cx="6096003" cy="3429000"/>
          </a:xfrm>
        </p:spPr>
      </p:sp>
      <p:sp>
        <p:nvSpPr>
          <p:cNvPr id="3" name="Marcador de notas 2">
            <a:extLst>
              <a:ext uri="{FF2B5EF4-FFF2-40B4-BE49-F238E27FC236}">
                <a16:creationId xmlns:a16="http://schemas.microsoft.com/office/drawing/2014/main" id="{7F28AF51-920E-416A-B553-7FF80CFA4DA4}"/>
              </a:ext>
            </a:extLst>
          </p:cNvPr>
          <p:cNvSpPr txBox="1">
            <a:spLocks noGrp="1"/>
          </p:cNvSpPr>
          <p:nvPr>
            <p:ph type="body" sz="quarter" idx="1"/>
          </p:nvPr>
        </p:nvSpPr>
        <p:spPr/>
        <p:txBody>
          <a:bodyPr/>
          <a:lstStyle>
            <a:defPPr/>
          </a:lstStyle>
          <a:p>
            <a:pPr marL="0" lvl="0" indent="0">
              <a:buNone/>
            </a:pPr>
            <a:r>
              <a:rPr lang="en-US" sz="1200">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5DFC72F1-B8A2-447C-B1B2-0159BF86AD8C}"/>
              </a:ext>
            </a:extLst>
          </p:cNvPr>
          <p:cNvSpPr>
            <a:spLocks noGrp="1" noRot="1" noChangeAspect="1"/>
          </p:cNvSpPr>
          <p:nvPr>
            <p:ph type="sldImg"/>
          </p:nvPr>
        </p:nvSpPr>
        <p:spPr>
          <a:xfrm>
            <a:off x="381003" y="685800"/>
            <a:ext cx="6096003" cy="3429000"/>
          </a:xfrm>
        </p:spPr>
      </p:sp>
      <p:sp>
        <p:nvSpPr>
          <p:cNvPr id="3" name="Marcador de notas 2">
            <a:extLst>
              <a:ext uri="{FF2B5EF4-FFF2-40B4-BE49-F238E27FC236}">
                <a16:creationId xmlns:a16="http://schemas.microsoft.com/office/drawing/2014/main" id="{2D4A2915-E035-4523-B0A0-068EECC07D2F}"/>
              </a:ext>
            </a:extLst>
          </p:cNvPr>
          <p:cNvSpPr txBox="1">
            <a:spLocks noGrp="1"/>
          </p:cNvSpPr>
          <p:nvPr>
            <p:ph type="body" sz="quarter" idx="1"/>
          </p:nvPr>
        </p:nvSpPr>
        <p:spPr/>
        <p:txBody>
          <a:bodyPr/>
          <a:lstStyle>
            <a:defPPr/>
          </a:lstStyle>
          <a:p>
            <a:pPr marL="0" lvl="0" indent="0">
              <a:buNone/>
            </a:pPr>
            <a:r>
              <a:rPr lang="en-US" sz="1200">
                <a:solidFill>
                  <a:srgbClr val="0070C0"/>
                </a:solidFill>
                <a:latin typeface="Arial" panose="020B0604020202020204" pitchFamily="34" charset="0"/>
                <a:cs typeface="Arial" panose="020B0604020202020204" pitchFamily="34" charset="0"/>
              </a:rPr>
              <a:t>slidesppt.net</a:t>
            </a:r>
          </a:p>
          <a:p>
            <a:pPr lvl="0"/>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38</a:t>
            </a:fld>
            <a:endParaRPr lang="zh-CN" altLang="en-US"/>
          </a:p>
        </p:txBody>
      </p:sp>
    </p:spTree>
    <p:extLst>
      <p:ext uri="{BB962C8B-B14F-4D97-AF65-F5344CB8AC3E}">
        <p14:creationId xmlns:p14="http://schemas.microsoft.com/office/powerpoint/2010/main" val="2875051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294;ge70d4e1bdd_0_19:notes">
            <a:extLst>
              <a:ext uri="{FF2B5EF4-FFF2-40B4-BE49-F238E27FC236}">
                <a16:creationId xmlns:a16="http://schemas.microsoft.com/office/drawing/2014/main" id="{4B72BF08-862C-4DDF-AFEB-60580D51A347}"/>
              </a:ext>
            </a:extLst>
          </p:cNvPr>
          <p:cNvSpPr>
            <a:spLocks noGrp="1" noRot="1" noChangeAspect="1"/>
          </p:cNvSpPr>
          <p:nvPr>
            <p:ph type="sldImg"/>
          </p:nvPr>
        </p:nvSpPr>
        <p:spPr>
          <a:xfrm>
            <a:off x="381000" y="685800"/>
            <a:ext cx="6096000" cy="3429000"/>
          </a:xfrm>
        </p:spPr>
      </p:sp>
      <p:sp>
        <p:nvSpPr>
          <p:cNvPr id="3" name="Google Shape;295;ge70d4e1bdd_0_19:notes">
            <a:extLst>
              <a:ext uri="{FF2B5EF4-FFF2-40B4-BE49-F238E27FC236}">
                <a16:creationId xmlns:a16="http://schemas.microsoft.com/office/drawing/2014/main" id="{CAA16171-A043-4891-9A29-72A326539EA5}"/>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62;gafead7cb4c_2_6:notes">
            <a:extLst>
              <a:ext uri="{FF2B5EF4-FFF2-40B4-BE49-F238E27FC236}">
                <a16:creationId xmlns:a16="http://schemas.microsoft.com/office/drawing/2014/main" id="{5BAF09A4-499B-49FD-9ED4-0E1A7C08BC80}"/>
              </a:ext>
            </a:extLst>
          </p:cNvPr>
          <p:cNvSpPr>
            <a:spLocks noGrp="1" noRot="1" noChangeAspect="1"/>
          </p:cNvSpPr>
          <p:nvPr>
            <p:ph type="sldImg"/>
          </p:nvPr>
        </p:nvSpPr>
        <p:spPr>
          <a:xfrm>
            <a:off x="381003" y="685800"/>
            <a:ext cx="6096003" cy="3429000"/>
          </a:xfrm>
        </p:spPr>
      </p:sp>
      <p:sp>
        <p:nvSpPr>
          <p:cNvPr id="3" name="Google Shape;863;gafead7cb4c_2_6:notes">
            <a:extLst>
              <a:ext uri="{FF2B5EF4-FFF2-40B4-BE49-F238E27FC236}">
                <a16:creationId xmlns:a16="http://schemas.microsoft.com/office/drawing/2014/main" id="{F9D2CB03-00CB-4BD6-9CA1-8C2EA4ECB4D4}"/>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854;g10ad28241b8_0_107:notes">
            <a:extLst>
              <a:ext uri="{FF2B5EF4-FFF2-40B4-BE49-F238E27FC236}">
                <a16:creationId xmlns:a16="http://schemas.microsoft.com/office/drawing/2014/main" id="{92DA2175-ABDA-4FA3-B29A-775D07D0B6FA}"/>
              </a:ext>
            </a:extLst>
          </p:cNvPr>
          <p:cNvSpPr>
            <a:spLocks noGrp="1" noRot="1" noChangeAspect="1"/>
          </p:cNvSpPr>
          <p:nvPr>
            <p:ph type="sldImg"/>
          </p:nvPr>
        </p:nvSpPr>
        <p:spPr>
          <a:xfrm>
            <a:off x="381003" y="685800"/>
            <a:ext cx="6096003" cy="3429000"/>
          </a:xfrm>
        </p:spPr>
      </p:sp>
      <p:sp>
        <p:nvSpPr>
          <p:cNvPr id="3" name="Google Shape;855;g10ad28241b8_0_107:notes">
            <a:extLst>
              <a:ext uri="{FF2B5EF4-FFF2-40B4-BE49-F238E27FC236}">
                <a16:creationId xmlns:a16="http://schemas.microsoft.com/office/drawing/2014/main" id="{13DBE608-E6AF-4A99-97B9-869E5C06E22D}"/>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24;g10ad28241b8_0_98:notes">
            <a:extLst>
              <a:ext uri="{FF2B5EF4-FFF2-40B4-BE49-F238E27FC236}">
                <a16:creationId xmlns:a16="http://schemas.microsoft.com/office/drawing/2014/main" id="{2A966DE4-5322-4FD2-9D95-CABDEA599A5B}"/>
              </a:ext>
            </a:extLst>
          </p:cNvPr>
          <p:cNvSpPr>
            <a:spLocks noGrp="1" noRot="1" noChangeAspect="1"/>
          </p:cNvSpPr>
          <p:nvPr>
            <p:ph type="sldImg"/>
          </p:nvPr>
        </p:nvSpPr>
        <p:spPr>
          <a:xfrm>
            <a:off x="381003" y="685800"/>
            <a:ext cx="6096003" cy="3429000"/>
          </a:xfrm>
        </p:spPr>
      </p:sp>
      <p:sp>
        <p:nvSpPr>
          <p:cNvPr id="3" name="Google Shape;425;g10ad28241b8_0_98:notes">
            <a:extLst>
              <a:ext uri="{FF2B5EF4-FFF2-40B4-BE49-F238E27FC236}">
                <a16:creationId xmlns:a16="http://schemas.microsoft.com/office/drawing/2014/main" id="{5E390CA9-4F96-4C46-9177-F3AB50964D95}"/>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164;ga285c4675f_0_12:notes">
            <a:extLst>
              <a:ext uri="{FF2B5EF4-FFF2-40B4-BE49-F238E27FC236}">
                <a16:creationId xmlns:a16="http://schemas.microsoft.com/office/drawing/2014/main" id="{837AE675-B5C2-4010-B6A1-A7A2BA0B88EB}"/>
              </a:ext>
            </a:extLst>
          </p:cNvPr>
          <p:cNvSpPr>
            <a:spLocks noGrp="1" noRot="1" noChangeAspect="1"/>
          </p:cNvSpPr>
          <p:nvPr>
            <p:ph type="sldImg"/>
          </p:nvPr>
        </p:nvSpPr>
        <p:spPr>
          <a:xfrm>
            <a:off x="381003" y="685800"/>
            <a:ext cx="6096003" cy="3429000"/>
          </a:xfrm>
        </p:spPr>
      </p:sp>
      <p:sp>
        <p:nvSpPr>
          <p:cNvPr id="3" name="Google Shape;165;ga285c4675f_0_12:notes">
            <a:extLst>
              <a:ext uri="{FF2B5EF4-FFF2-40B4-BE49-F238E27FC236}">
                <a16:creationId xmlns:a16="http://schemas.microsoft.com/office/drawing/2014/main" id="{1076847E-4177-414B-8243-A90831945B39}"/>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Google Shape;422;gaaf53fd43f_6_216:notes">
            <a:extLst>
              <a:ext uri="{FF2B5EF4-FFF2-40B4-BE49-F238E27FC236}">
                <a16:creationId xmlns:a16="http://schemas.microsoft.com/office/drawing/2014/main" id="{60A17D01-08AE-4324-9999-FD9BDEEAF5BA}"/>
              </a:ext>
            </a:extLst>
          </p:cNvPr>
          <p:cNvSpPr>
            <a:spLocks noGrp="1" noRot="1" noChangeAspect="1"/>
          </p:cNvSpPr>
          <p:nvPr>
            <p:ph type="sldImg"/>
          </p:nvPr>
        </p:nvSpPr>
        <p:spPr>
          <a:xfrm>
            <a:off x="381003" y="685800"/>
            <a:ext cx="6096003" cy="3429000"/>
          </a:xfrm>
        </p:spPr>
      </p:sp>
      <p:sp>
        <p:nvSpPr>
          <p:cNvPr id="3" name="Google Shape;423;gaaf53fd43f_6_216:notes">
            <a:extLst>
              <a:ext uri="{FF2B5EF4-FFF2-40B4-BE49-F238E27FC236}">
                <a16:creationId xmlns:a16="http://schemas.microsoft.com/office/drawing/2014/main" id="{B459AD64-6AF6-4B7E-B5C1-D6CD5CC4D666}"/>
              </a:ext>
            </a:extLst>
          </p:cNvPr>
          <p:cNvSpPr txBox="1">
            <a:spLocks noGrp="1"/>
          </p:cNvSpPr>
          <p:nvPr>
            <p:ph type="body" sz="quarter" idx="1"/>
          </p:nvPr>
        </p:nvSpPr>
        <p:spPr/>
        <p:txBody>
          <a:bodyPr/>
          <a:lstStyle>
            <a:defPPr/>
          </a:lstStyle>
          <a:p>
            <a:endParaRPr lang="LID4096"/>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Google Shape;18;p2">
            <a:extLst>
              <a:ext uri="{FF2B5EF4-FFF2-40B4-BE49-F238E27FC236}">
                <a16:creationId xmlns:a16="http://schemas.microsoft.com/office/drawing/2014/main" id="{3BC606A2-9F5C-4DC3-827C-51DC7054CAFC}"/>
              </a:ext>
            </a:extLst>
          </p:cNvPr>
          <p:cNvSpPr txBox="1">
            <a:spLocks noGrp="1"/>
          </p:cNvSpPr>
          <p:nvPr>
            <p:ph type="ctrTitle"/>
          </p:nvPr>
        </p:nvSpPr>
        <p:spPr>
          <a:xfrm>
            <a:off x="845097" y="742392"/>
            <a:ext cx="3917399" cy="2638802"/>
          </a:xfrm>
        </p:spPr>
        <p:txBody>
          <a:bodyPr anchor="b"/>
          <a:lstStyle>
            <a:lvl1pPr>
              <a:defRPr sz="5500"/>
            </a:lvl1pPr>
          </a:lstStyle>
          <a:p>
            <a:pPr lvl="0"/>
            <a:endParaRPr lang="es-PE"/>
          </a:p>
        </p:txBody>
      </p:sp>
      <p:sp>
        <p:nvSpPr>
          <p:cNvPr id="3" name="Google Shape;19;p2">
            <a:extLst>
              <a:ext uri="{FF2B5EF4-FFF2-40B4-BE49-F238E27FC236}">
                <a16:creationId xmlns:a16="http://schemas.microsoft.com/office/drawing/2014/main" id="{944296F6-9CBF-4A6A-B2DA-85B1F54346DD}"/>
              </a:ext>
            </a:extLst>
          </p:cNvPr>
          <p:cNvSpPr txBox="1">
            <a:spLocks noGrp="1"/>
          </p:cNvSpPr>
          <p:nvPr>
            <p:ph type="subTitle" idx="1"/>
          </p:nvPr>
        </p:nvSpPr>
        <p:spPr>
          <a:xfrm>
            <a:off x="845097" y="3684711"/>
            <a:ext cx="2926802" cy="792601"/>
          </a:xfrm>
        </p:spPr>
        <p:txBody>
          <a:bodyPr/>
          <a:lstStyle>
            <a:lvl1pPr>
              <a:lnSpc>
                <a:spcPct val="100000"/>
              </a:lnSpc>
              <a:buNone/>
              <a:defRPr>
                <a:solidFill>
                  <a:srgbClr val="FFFFFF"/>
                </a:solidFill>
              </a:defRPr>
            </a:lvl1pPr>
          </a:lstStyle>
          <a:p>
            <a:pPr lvl="0"/>
            <a:endParaRPr lang="es-PE"/>
          </a:p>
        </p:txBody>
      </p:sp>
    </p:spTree>
    <p:extLst>
      <p:ext uri="{BB962C8B-B14F-4D97-AF65-F5344CB8AC3E}">
        <p14:creationId xmlns:p14="http://schemas.microsoft.com/office/powerpoint/2010/main" val="357549660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_7">
    <p:bg>
      <p:bgPr>
        <a:solidFill>
          <a:srgbClr val="E09601"/>
        </a:solidFill>
        <a:effectLst/>
      </p:bgPr>
    </p:bg>
    <p:spTree>
      <p:nvGrpSpPr>
        <p:cNvPr id="1" name=""/>
        <p:cNvGrpSpPr/>
        <p:nvPr/>
      </p:nvGrpSpPr>
      <p:grpSpPr>
        <a:xfrm>
          <a:off x="0" y="0"/>
          <a:ext cx="0" cy="0"/>
          <a:chOff x="0" y="0"/>
          <a:chExt cx="0" cy="0"/>
        </a:xfrm>
      </p:grpSpPr>
      <p:sp>
        <p:nvSpPr>
          <p:cNvPr id="2" name="Google Shape;111;p14">
            <a:extLst>
              <a:ext uri="{FF2B5EF4-FFF2-40B4-BE49-F238E27FC236}">
                <a16:creationId xmlns:a16="http://schemas.microsoft.com/office/drawing/2014/main" id="{B1A4CDF1-3B46-449E-9672-3464E4773EFF}"/>
              </a:ext>
            </a:extLst>
          </p:cNvPr>
          <p:cNvSpPr/>
          <p:nvPr/>
        </p:nvSpPr>
        <p:spPr>
          <a:xfrm>
            <a:off x="0" y="2571749"/>
            <a:ext cx="9163202" cy="2571896"/>
          </a:xfrm>
          <a:prstGeom prst="rect">
            <a:avLst/>
          </a:pr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16;p14">
            <a:extLst>
              <a:ext uri="{FF2B5EF4-FFF2-40B4-BE49-F238E27FC236}">
                <a16:creationId xmlns:a16="http://schemas.microsoft.com/office/drawing/2014/main" id="{609AF4A5-E404-411C-9A6A-BF69399A26FA}"/>
              </a:ext>
            </a:extLst>
          </p:cNvPr>
          <p:cNvSpPr txBox="1">
            <a:spLocks noGrp="1"/>
          </p:cNvSpPr>
          <p:nvPr>
            <p:ph type="subTitle" idx="4294967295"/>
          </p:nvPr>
        </p:nvSpPr>
        <p:spPr>
          <a:xfrm>
            <a:off x="818415" y="3925500"/>
            <a:ext cx="1672803" cy="577800"/>
          </a:xfrm>
        </p:spPr>
        <p:txBody>
          <a:bodyPr anchorCtr="1"/>
          <a:lstStyle>
            <a:defPPr/>
            <a:lvl1pPr algn="ctr">
              <a:lnSpc>
                <a:spcPct val="100000"/>
              </a:lnSpc>
              <a:buNone/>
              <a:defRPr sz="1600"/>
            </a:lvl1pPr>
          </a:lstStyle>
          <a:p>
            <a:pPr lvl="0"/>
            <a:endParaRPr lang="es-PE"/>
          </a:p>
        </p:txBody>
      </p:sp>
      <p:sp>
        <p:nvSpPr>
          <p:cNvPr id="4" name="Google Shape;117;p14">
            <a:extLst>
              <a:ext uri="{FF2B5EF4-FFF2-40B4-BE49-F238E27FC236}">
                <a16:creationId xmlns:a16="http://schemas.microsoft.com/office/drawing/2014/main" id="{D46C323B-5955-4CAA-9CE4-5090908875A5}"/>
              </a:ext>
            </a:extLst>
          </p:cNvPr>
          <p:cNvSpPr txBox="1">
            <a:spLocks noGrp="1"/>
          </p:cNvSpPr>
          <p:nvPr>
            <p:ph type="subTitle" idx="1"/>
          </p:nvPr>
        </p:nvSpPr>
        <p:spPr>
          <a:xfrm>
            <a:off x="6653649" y="3925500"/>
            <a:ext cx="1671001" cy="577800"/>
          </a:xfrm>
        </p:spPr>
        <p:txBody>
          <a:bodyPr anchorCtr="1"/>
          <a:lstStyle>
            <a:defPPr/>
            <a:lvl1pPr algn="ctr">
              <a:lnSpc>
                <a:spcPct val="100000"/>
              </a:lnSpc>
              <a:buNone/>
              <a:defRPr sz="1600"/>
            </a:lvl1pPr>
          </a:lstStyle>
          <a:p>
            <a:pPr lvl="0"/>
            <a:endParaRPr lang="es-PE"/>
          </a:p>
        </p:txBody>
      </p:sp>
      <p:sp>
        <p:nvSpPr>
          <p:cNvPr id="5" name="Google Shape;118;p14">
            <a:extLst>
              <a:ext uri="{FF2B5EF4-FFF2-40B4-BE49-F238E27FC236}">
                <a16:creationId xmlns:a16="http://schemas.microsoft.com/office/drawing/2014/main" id="{125C040F-F1D1-4122-87EA-1B0BF95593BD}"/>
              </a:ext>
            </a:extLst>
          </p:cNvPr>
          <p:cNvSpPr txBox="1">
            <a:spLocks noGrp="1"/>
          </p:cNvSpPr>
          <p:nvPr>
            <p:ph type="subTitle" idx="2"/>
          </p:nvPr>
        </p:nvSpPr>
        <p:spPr>
          <a:xfrm>
            <a:off x="2763920" y="3925500"/>
            <a:ext cx="1670398" cy="577800"/>
          </a:xfrm>
        </p:spPr>
        <p:txBody>
          <a:bodyPr anchorCtr="1"/>
          <a:lstStyle>
            <a:defPPr/>
            <a:lvl1pPr algn="ctr">
              <a:lnSpc>
                <a:spcPct val="100000"/>
              </a:lnSpc>
              <a:buNone/>
              <a:defRPr sz="1600"/>
            </a:lvl1pPr>
          </a:lstStyle>
          <a:p>
            <a:pPr lvl="0"/>
            <a:endParaRPr lang="es-PE"/>
          </a:p>
        </p:txBody>
      </p:sp>
      <p:sp>
        <p:nvSpPr>
          <p:cNvPr id="6" name="Google Shape;119;p14">
            <a:extLst>
              <a:ext uri="{FF2B5EF4-FFF2-40B4-BE49-F238E27FC236}">
                <a16:creationId xmlns:a16="http://schemas.microsoft.com/office/drawing/2014/main" id="{43ACCC40-6C89-4383-A913-D3F375838B78}"/>
              </a:ext>
            </a:extLst>
          </p:cNvPr>
          <p:cNvSpPr txBox="1">
            <a:spLocks noGrp="1"/>
          </p:cNvSpPr>
          <p:nvPr>
            <p:ph type="subTitle" idx="3"/>
          </p:nvPr>
        </p:nvSpPr>
        <p:spPr>
          <a:xfrm>
            <a:off x="4708190" y="3925500"/>
            <a:ext cx="1672199" cy="577800"/>
          </a:xfrm>
        </p:spPr>
        <p:txBody>
          <a:bodyPr anchorCtr="1"/>
          <a:lstStyle>
            <a:defPPr/>
            <a:lvl1pPr algn="ctr">
              <a:lnSpc>
                <a:spcPct val="100000"/>
              </a:lnSpc>
              <a:buNone/>
              <a:defRPr sz="1600"/>
            </a:lvl1pPr>
          </a:lstStyle>
          <a:p>
            <a:pPr lvl="0"/>
            <a:endParaRPr lang="es-PE"/>
          </a:p>
        </p:txBody>
      </p:sp>
      <p:sp>
        <p:nvSpPr>
          <p:cNvPr id="7" name="Google Shape;120;p14">
            <a:extLst>
              <a:ext uri="{FF2B5EF4-FFF2-40B4-BE49-F238E27FC236}">
                <a16:creationId xmlns:a16="http://schemas.microsoft.com/office/drawing/2014/main" id="{DE0B1A1B-D2A8-4A0B-81F5-F5E4C891F52F}"/>
              </a:ext>
            </a:extLst>
          </p:cNvPr>
          <p:cNvSpPr txBox="1">
            <a:spLocks noGrp="1"/>
          </p:cNvSpPr>
          <p:nvPr>
            <p:ph type="title"/>
          </p:nvPr>
        </p:nvSpPr>
        <p:spPr>
          <a:xfrm>
            <a:off x="6653649" y="1693898"/>
            <a:ext cx="1671001" cy="577800"/>
          </a:xfrm>
        </p:spPr>
        <p:txBody>
          <a:bodyPr anchor="ctr" anchorCtr="1"/>
          <a:lstStyle>
            <a:defPPr/>
            <a:lvl1pPr algn="ctr">
              <a:defRPr sz="2200"/>
            </a:lvl1pPr>
          </a:lstStyle>
          <a:p>
            <a:pPr lvl="0"/>
            <a:r>
              <a:rPr lang="es-PE"/>
              <a:t>xx%</a:t>
            </a:r>
          </a:p>
        </p:txBody>
      </p:sp>
      <p:sp>
        <p:nvSpPr>
          <p:cNvPr id="8" name="Google Shape;121;p14">
            <a:extLst>
              <a:ext uri="{FF2B5EF4-FFF2-40B4-BE49-F238E27FC236}">
                <a16:creationId xmlns:a16="http://schemas.microsoft.com/office/drawing/2014/main" id="{C32AACE8-AB41-49A0-ACEB-9353BA93FEF4}"/>
              </a:ext>
            </a:extLst>
          </p:cNvPr>
          <p:cNvSpPr txBox="1">
            <a:spLocks noGrp="1"/>
          </p:cNvSpPr>
          <p:nvPr>
            <p:ph type="title" idx="4"/>
          </p:nvPr>
        </p:nvSpPr>
        <p:spPr>
          <a:xfrm>
            <a:off x="2763920" y="1693898"/>
            <a:ext cx="1670398" cy="577800"/>
          </a:xfrm>
        </p:spPr>
        <p:txBody>
          <a:bodyPr anchor="ctr" anchorCtr="1"/>
          <a:lstStyle>
            <a:defPPr/>
            <a:lvl1pPr algn="ctr">
              <a:defRPr sz="2200"/>
            </a:lvl1pPr>
          </a:lstStyle>
          <a:p>
            <a:pPr lvl="0"/>
            <a:r>
              <a:rPr lang="es-PE"/>
              <a:t>xx%</a:t>
            </a:r>
          </a:p>
        </p:txBody>
      </p:sp>
      <p:sp>
        <p:nvSpPr>
          <p:cNvPr id="9" name="Google Shape;122;p14">
            <a:extLst>
              <a:ext uri="{FF2B5EF4-FFF2-40B4-BE49-F238E27FC236}">
                <a16:creationId xmlns:a16="http://schemas.microsoft.com/office/drawing/2014/main" id="{71E60BB8-2965-4EF2-A483-3E30AD4A7D35}"/>
              </a:ext>
            </a:extLst>
          </p:cNvPr>
          <p:cNvSpPr txBox="1">
            <a:spLocks noGrp="1"/>
          </p:cNvSpPr>
          <p:nvPr>
            <p:ph type="title" idx="5"/>
          </p:nvPr>
        </p:nvSpPr>
        <p:spPr>
          <a:xfrm>
            <a:off x="4707596" y="1693898"/>
            <a:ext cx="1673397" cy="577800"/>
          </a:xfrm>
        </p:spPr>
        <p:txBody>
          <a:bodyPr anchor="ctr" anchorCtr="1"/>
          <a:lstStyle>
            <a:defPPr/>
            <a:lvl1pPr algn="ctr">
              <a:defRPr sz="2200"/>
            </a:lvl1pPr>
          </a:lstStyle>
          <a:p>
            <a:pPr lvl="0"/>
            <a:r>
              <a:rPr lang="es-PE"/>
              <a:t>xx%</a:t>
            </a:r>
          </a:p>
        </p:txBody>
      </p:sp>
      <p:sp>
        <p:nvSpPr>
          <p:cNvPr id="10" name="Google Shape;123;p14">
            <a:extLst>
              <a:ext uri="{FF2B5EF4-FFF2-40B4-BE49-F238E27FC236}">
                <a16:creationId xmlns:a16="http://schemas.microsoft.com/office/drawing/2014/main" id="{95D5801C-1988-4E72-B522-3EE81311DBDA}"/>
              </a:ext>
            </a:extLst>
          </p:cNvPr>
          <p:cNvSpPr txBox="1">
            <a:spLocks noGrp="1"/>
          </p:cNvSpPr>
          <p:nvPr>
            <p:ph type="title" idx="6"/>
          </p:nvPr>
        </p:nvSpPr>
        <p:spPr>
          <a:xfrm>
            <a:off x="818415" y="1693898"/>
            <a:ext cx="1672803" cy="577800"/>
          </a:xfrm>
        </p:spPr>
        <p:txBody>
          <a:bodyPr anchor="ctr" anchorCtr="1"/>
          <a:lstStyle>
            <a:defPPr/>
            <a:lvl1pPr algn="ctr">
              <a:defRPr sz="2200"/>
            </a:lvl1pPr>
          </a:lstStyle>
          <a:p>
            <a:pPr lvl="0"/>
            <a:r>
              <a:rPr lang="es-PE"/>
              <a:t>xx%</a:t>
            </a:r>
          </a:p>
        </p:txBody>
      </p:sp>
      <p:sp>
        <p:nvSpPr>
          <p:cNvPr id="11" name="Google Shape;124;p14">
            <a:extLst>
              <a:ext uri="{FF2B5EF4-FFF2-40B4-BE49-F238E27FC236}">
                <a16:creationId xmlns:a16="http://schemas.microsoft.com/office/drawing/2014/main" id="{EC4DDB81-A7C0-437D-98F5-90F72CDCDA0C}"/>
              </a:ext>
            </a:extLst>
          </p:cNvPr>
          <p:cNvSpPr txBox="1">
            <a:spLocks noGrp="1"/>
          </p:cNvSpPr>
          <p:nvPr>
            <p:ph type="title" idx="7"/>
          </p:nvPr>
        </p:nvSpPr>
        <p:spPr>
          <a:xfrm>
            <a:off x="711750" y="502179"/>
            <a:ext cx="3723903" cy="1040998"/>
          </a:xfrm>
        </p:spPr>
        <p:txBody>
          <a:bodyPr/>
          <a:lstStyle>
            <a:defPPr/>
            <a:lvl1pPr>
              <a:defRPr/>
            </a:lvl1pPr>
          </a:lstStyle>
          <a:p>
            <a:pPr lvl="0"/>
            <a:endParaRPr lang="es-PE"/>
          </a:p>
        </p:txBody>
      </p:sp>
      <p:sp>
        <p:nvSpPr>
          <p:cNvPr id="12" name="Google Shape;125;p14">
            <a:extLst>
              <a:ext uri="{FF2B5EF4-FFF2-40B4-BE49-F238E27FC236}">
                <a16:creationId xmlns:a16="http://schemas.microsoft.com/office/drawing/2014/main" id="{54189FAB-DAF6-49C4-8BF7-62E563350E44}"/>
              </a:ext>
            </a:extLst>
          </p:cNvPr>
          <p:cNvSpPr txBox="1">
            <a:spLocks noGrp="1"/>
          </p:cNvSpPr>
          <p:nvPr>
            <p:ph type="title" idx="8"/>
          </p:nvPr>
        </p:nvSpPr>
        <p:spPr>
          <a:xfrm>
            <a:off x="818415" y="3512100"/>
            <a:ext cx="1672803" cy="527700"/>
          </a:xfrm>
        </p:spPr>
        <p:txBody>
          <a:bodyPr anchor="ctr" anchorCtr="1"/>
          <a:lstStyle>
            <a:defPPr/>
            <a:lvl1pPr algn="ctr">
              <a:defRPr sz="2200"/>
            </a:lvl1pPr>
          </a:lstStyle>
          <a:p>
            <a:pPr lvl="0"/>
            <a:endParaRPr lang="es-PE"/>
          </a:p>
        </p:txBody>
      </p:sp>
      <p:sp>
        <p:nvSpPr>
          <p:cNvPr id="13" name="Google Shape;126;p14">
            <a:extLst>
              <a:ext uri="{FF2B5EF4-FFF2-40B4-BE49-F238E27FC236}">
                <a16:creationId xmlns:a16="http://schemas.microsoft.com/office/drawing/2014/main" id="{A9BA9FBE-2D6A-45C4-A123-B78CD5F41800}"/>
              </a:ext>
            </a:extLst>
          </p:cNvPr>
          <p:cNvSpPr txBox="1">
            <a:spLocks noGrp="1"/>
          </p:cNvSpPr>
          <p:nvPr>
            <p:ph type="title" idx="9"/>
          </p:nvPr>
        </p:nvSpPr>
        <p:spPr>
          <a:xfrm>
            <a:off x="2762713" y="3512100"/>
            <a:ext cx="1672803" cy="527700"/>
          </a:xfrm>
        </p:spPr>
        <p:txBody>
          <a:bodyPr anchor="ctr" anchorCtr="1"/>
          <a:lstStyle>
            <a:defPPr/>
            <a:lvl1pPr algn="ctr">
              <a:defRPr sz="2200"/>
            </a:lvl1pPr>
          </a:lstStyle>
          <a:p>
            <a:pPr lvl="0"/>
            <a:endParaRPr lang="es-PE"/>
          </a:p>
        </p:txBody>
      </p:sp>
      <p:sp>
        <p:nvSpPr>
          <p:cNvPr id="14" name="Google Shape;127;p14">
            <a:extLst>
              <a:ext uri="{FF2B5EF4-FFF2-40B4-BE49-F238E27FC236}">
                <a16:creationId xmlns:a16="http://schemas.microsoft.com/office/drawing/2014/main" id="{46E8288B-0CEA-402F-8BDA-4D3176674457}"/>
              </a:ext>
            </a:extLst>
          </p:cNvPr>
          <p:cNvSpPr txBox="1">
            <a:spLocks noGrp="1"/>
          </p:cNvSpPr>
          <p:nvPr>
            <p:ph type="title" idx="13"/>
          </p:nvPr>
        </p:nvSpPr>
        <p:spPr>
          <a:xfrm>
            <a:off x="4707596" y="3512100"/>
            <a:ext cx="1673397" cy="527700"/>
          </a:xfrm>
        </p:spPr>
        <p:txBody>
          <a:bodyPr anchor="ctr" anchorCtr="1"/>
          <a:lstStyle>
            <a:defPPr/>
            <a:lvl1pPr algn="ctr">
              <a:defRPr sz="2200"/>
            </a:lvl1pPr>
          </a:lstStyle>
          <a:p>
            <a:pPr lvl="0"/>
            <a:endParaRPr lang="es-PE"/>
          </a:p>
        </p:txBody>
      </p:sp>
      <p:sp>
        <p:nvSpPr>
          <p:cNvPr id="15" name="Google Shape;128;p14">
            <a:extLst>
              <a:ext uri="{FF2B5EF4-FFF2-40B4-BE49-F238E27FC236}">
                <a16:creationId xmlns:a16="http://schemas.microsoft.com/office/drawing/2014/main" id="{D58BFDDA-BB7B-4259-A2EC-C595B1DE1208}"/>
              </a:ext>
            </a:extLst>
          </p:cNvPr>
          <p:cNvSpPr txBox="1">
            <a:spLocks noGrp="1"/>
          </p:cNvSpPr>
          <p:nvPr>
            <p:ph type="title" idx="14"/>
          </p:nvPr>
        </p:nvSpPr>
        <p:spPr>
          <a:xfrm>
            <a:off x="6652452" y="3512100"/>
            <a:ext cx="1673397" cy="527700"/>
          </a:xfrm>
        </p:spPr>
        <p:txBody>
          <a:bodyPr anchor="ctr" anchorCtr="1"/>
          <a:lstStyle>
            <a:defPPr/>
            <a:lvl1pPr algn="ctr">
              <a:defRPr sz="2200"/>
            </a:lvl1pPr>
          </a:lstStyle>
          <a:p>
            <a:pPr lvl="0"/>
            <a:endParaRPr lang="es-PE"/>
          </a:p>
        </p:txBody>
      </p:sp>
    </p:spTree>
    <p:extLst>
      <p:ext uri="{BB962C8B-B14F-4D97-AF65-F5344CB8AC3E}">
        <p14:creationId xmlns:p14="http://schemas.microsoft.com/office/powerpoint/2010/main" val="172076267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_6">
    <p:bg>
      <p:bgPr>
        <a:solidFill>
          <a:srgbClr val="E09601"/>
        </a:solidFill>
        <a:effectLst/>
      </p:bgPr>
    </p:bg>
    <p:spTree>
      <p:nvGrpSpPr>
        <p:cNvPr id="1" name=""/>
        <p:cNvGrpSpPr/>
        <p:nvPr/>
      </p:nvGrpSpPr>
      <p:grpSpPr>
        <a:xfrm>
          <a:off x="0" y="0"/>
          <a:ext cx="0" cy="0"/>
          <a:chOff x="0" y="0"/>
          <a:chExt cx="0" cy="0"/>
        </a:xfrm>
      </p:grpSpPr>
      <p:sp>
        <p:nvSpPr>
          <p:cNvPr id="2" name="Google Shape;135;p15">
            <a:extLst>
              <a:ext uri="{FF2B5EF4-FFF2-40B4-BE49-F238E27FC236}">
                <a16:creationId xmlns:a16="http://schemas.microsoft.com/office/drawing/2014/main" id="{5760CB95-6206-4EC2-A66F-FF736083BBC5}"/>
              </a:ext>
            </a:extLst>
          </p:cNvPr>
          <p:cNvSpPr txBox="1">
            <a:spLocks noGrp="1"/>
          </p:cNvSpPr>
          <p:nvPr>
            <p:ph type="title"/>
          </p:nvPr>
        </p:nvSpPr>
        <p:spPr>
          <a:xfrm>
            <a:off x="3633597" y="3614641"/>
            <a:ext cx="4360197" cy="531897"/>
          </a:xfrm>
        </p:spPr>
        <p:txBody>
          <a:bodyPr anchor="ctr"/>
          <a:lstStyle>
            <a:defPPr/>
            <a:lvl1pPr algn="r">
              <a:defRPr sz="2200"/>
            </a:lvl1pPr>
          </a:lstStyle>
          <a:p>
            <a:pPr lvl="0"/>
            <a:endParaRPr lang="es-PE"/>
          </a:p>
        </p:txBody>
      </p:sp>
      <p:sp>
        <p:nvSpPr>
          <p:cNvPr id="3" name="Google Shape;136;p15">
            <a:extLst>
              <a:ext uri="{FF2B5EF4-FFF2-40B4-BE49-F238E27FC236}">
                <a16:creationId xmlns:a16="http://schemas.microsoft.com/office/drawing/2014/main" id="{A91CAFF4-FE59-40A9-B34A-EFE0B587547D}"/>
              </a:ext>
            </a:extLst>
          </p:cNvPr>
          <p:cNvSpPr txBox="1">
            <a:spLocks noGrp="1"/>
          </p:cNvSpPr>
          <p:nvPr>
            <p:ph type="subTitle" idx="4294967295"/>
          </p:nvPr>
        </p:nvSpPr>
        <p:spPr>
          <a:xfrm>
            <a:off x="1302599" y="1968511"/>
            <a:ext cx="6691204" cy="1478401"/>
          </a:xfrm>
        </p:spPr>
        <p:txBody>
          <a:bodyPr anchor="ctr"/>
          <a:lstStyle>
            <a:defPPr/>
            <a:lvl1pPr algn="r">
              <a:lnSpc>
                <a:spcPct val="100000"/>
              </a:lnSpc>
              <a:buNone/>
              <a:defRPr sz="3000"/>
            </a:lvl1pPr>
          </a:lstStyle>
          <a:p>
            <a:pPr lvl="0"/>
            <a:endParaRPr lang="es-PE"/>
          </a:p>
        </p:txBody>
      </p:sp>
    </p:spTree>
    <p:extLst>
      <p:ext uri="{BB962C8B-B14F-4D97-AF65-F5344CB8AC3E}">
        <p14:creationId xmlns:p14="http://schemas.microsoft.com/office/powerpoint/2010/main" val="18962714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_9">
    <p:spTree>
      <p:nvGrpSpPr>
        <p:cNvPr id="1" name=""/>
        <p:cNvGrpSpPr/>
        <p:nvPr/>
      </p:nvGrpSpPr>
      <p:grpSpPr>
        <a:xfrm>
          <a:off x="0" y="0"/>
          <a:ext cx="0" cy="0"/>
          <a:chOff x="0" y="0"/>
          <a:chExt cx="0" cy="0"/>
        </a:xfrm>
      </p:grpSpPr>
      <p:sp>
        <p:nvSpPr>
          <p:cNvPr id="2" name="Google Shape;138;p16">
            <a:extLst>
              <a:ext uri="{FF2B5EF4-FFF2-40B4-BE49-F238E27FC236}">
                <a16:creationId xmlns:a16="http://schemas.microsoft.com/office/drawing/2014/main" id="{2B861EE1-D56D-41ED-A80A-92E4260F4ADD}"/>
              </a:ext>
            </a:extLst>
          </p:cNvPr>
          <p:cNvSpPr txBox="1">
            <a:spLocks noGrp="1"/>
          </p:cNvSpPr>
          <p:nvPr>
            <p:ph type="title"/>
          </p:nvPr>
        </p:nvSpPr>
        <p:spPr>
          <a:xfrm>
            <a:off x="711750" y="502179"/>
            <a:ext cx="7710595" cy="650403"/>
          </a:xfrm>
        </p:spPr>
        <p:txBody>
          <a:bodyPr/>
          <a:lstStyle>
            <a:defPPr/>
            <a:lvl1pPr>
              <a:defRPr/>
            </a:lvl1pPr>
          </a:lstStyle>
          <a:p>
            <a:pPr lvl="0"/>
            <a:endParaRPr lang="es-PE"/>
          </a:p>
        </p:txBody>
      </p:sp>
    </p:spTree>
    <p:extLst>
      <p:ext uri="{BB962C8B-B14F-4D97-AF65-F5344CB8AC3E}">
        <p14:creationId xmlns:p14="http://schemas.microsoft.com/office/powerpoint/2010/main" val="77833370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_8">
    <p:spTree>
      <p:nvGrpSpPr>
        <p:cNvPr id="1" name=""/>
        <p:cNvGrpSpPr/>
        <p:nvPr/>
      </p:nvGrpSpPr>
      <p:grpSpPr>
        <a:xfrm>
          <a:off x="0" y="0"/>
          <a:ext cx="0" cy="0"/>
          <a:chOff x="0" y="0"/>
          <a:chExt cx="0" cy="0"/>
        </a:xfrm>
      </p:grpSpPr>
      <p:sp>
        <p:nvSpPr>
          <p:cNvPr id="2" name="Google Shape;161;p20">
            <a:extLst>
              <a:ext uri="{FF2B5EF4-FFF2-40B4-BE49-F238E27FC236}">
                <a16:creationId xmlns:a16="http://schemas.microsoft.com/office/drawing/2014/main" id="{1B136C7D-38BD-4BDD-AA1A-F8CAC70D92FB}"/>
              </a:ext>
            </a:extLst>
          </p:cNvPr>
          <p:cNvSpPr txBox="1">
            <a:spLocks noGrp="1"/>
          </p:cNvSpPr>
          <p:nvPr>
            <p:ph type="title"/>
          </p:nvPr>
        </p:nvSpPr>
        <p:spPr>
          <a:xfrm>
            <a:off x="4129951" y="502179"/>
            <a:ext cx="4294799" cy="572697"/>
          </a:xfrm>
        </p:spPr>
        <p:txBody>
          <a:bodyPr/>
          <a:lstStyle>
            <a:defPPr/>
            <a:lvl1pPr algn="r">
              <a:defRPr/>
            </a:lvl1pPr>
          </a:lstStyle>
          <a:p>
            <a:pPr lvl="0"/>
            <a:endParaRPr lang="es-PE"/>
          </a:p>
        </p:txBody>
      </p:sp>
      <p:sp>
        <p:nvSpPr>
          <p:cNvPr id="3" name="Google Shape;162;p20">
            <a:extLst>
              <a:ext uri="{FF2B5EF4-FFF2-40B4-BE49-F238E27FC236}">
                <a16:creationId xmlns:a16="http://schemas.microsoft.com/office/drawing/2014/main" id="{F0C94533-EBC9-42D0-8903-A834FC6B165B}"/>
              </a:ext>
            </a:extLst>
          </p:cNvPr>
          <p:cNvSpPr txBox="1">
            <a:spLocks noGrp="1"/>
          </p:cNvSpPr>
          <p:nvPr>
            <p:ph type="subTitle" idx="4294967295"/>
          </p:nvPr>
        </p:nvSpPr>
        <p:spPr>
          <a:xfrm>
            <a:off x="719998" y="2977048"/>
            <a:ext cx="2518504" cy="1390802"/>
          </a:xfrm>
        </p:spPr>
        <p:txBody>
          <a:bodyPr/>
          <a:lstStyle>
            <a:defPPr/>
            <a:lvl1pPr>
              <a:lnSpc>
                <a:spcPct val="100000"/>
              </a:lnSpc>
              <a:buNone/>
              <a:defRPr sz="1600">
                <a:solidFill>
                  <a:srgbClr val="FFFFFF"/>
                </a:solidFill>
              </a:defRPr>
            </a:lvl1pPr>
          </a:lstStyle>
          <a:p>
            <a:pPr lvl="0"/>
            <a:endParaRPr lang="es-PE"/>
          </a:p>
        </p:txBody>
      </p:sp>
    </p:spTree>
    <p:extLst>
      <p:ext uri="{BB962C8B-B14F-4D97-AF65-F5344CB8AC3E}">
        <p14:creationId xmlns:p14="http://schemas.microsoft.com/office/powerpoint/2010/main" val="224388365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_2">
    <p:bg>
      <p:bgPr>
        <a:solidFill>
          <a:srgbClr val="E09601"/>
        </a:solidFill>
        <a:effectLst/>
      </p:bgPr>
    </p:bg>
    <p:spTree>
      <p:nvGrpSpPr>
        <p:cNvPr id="1" name=""/>
        <p:cNvGrpSpPr/>
        <p:nvPr/>
      </p:nvGrpSpPr>
      <p:grpSpPr>
        <a:xfrm>
          <a:off x="0" y="0"/>
          <a:ext cx="0" cy="0"/>
          <a:chOff x="0" y="0"/>
          <a:chExt cx="0" cy="0"/>
        </a:xfrm>
      </p:grpSpPr>
      <p:sp>
        <p:nvSpPr>
          <p:cNvPr id="2" name="Google Shape;169;p21">
            <a:extLst>
              <a:ext uri="{FF2B5EF4-FFF2-40B4-BE49-F238E27FC236}">
                <a16:creationId xmlns:a16="http://schemas.microsoft.com/office/drawing/2014/main" id="{8262FFC1-EDB6-4F2A-9B93-54B9F0797BE3}"/>
              </a:ext>
            </a:extLst>
          </p:cNvPr>
          <p:cNvSpPr txBox="1">
            <a:spLocks noGrp="1"/>
          </p:cNvSpPr>
          <p:nvPr>
            <p:ph type="title"/>
          </p:nvPr>
        </p:nvSpPr>
        <p:spPr>
          <a:xfrm>
            <a:off x="861501" y="1261551"/>
            <a:ext cx="2815199" cy="527700"/>
          </a:xfrm>
        </p:spPr>
        <p:txBody>
          <a:bodyPr anchor="ctr"/>
          <a:lstStyle>
            <a:defPPr/>
            <a:lvl1pPr>
              <a:defRPr sz="2200"/>
            </a:lvl1pPr>
          </a:lstStyle>
          <a:p>
            <a:pPr lvl="0"/>
            <a:endParaRPr lang="es-PE"/>
          </a:p>
        </p:txBody>
      </p:sp>
      <p:sp>
        <p:nvSpPr>
          <p:cNvPr id="3" name="Google Shape;170;p21">
            <a:extLst>
              <a:ext uri="{FF2B5EF4-FFF2-40B4-BE49-F238E27FC236}">
                <a16:creationId xmlns:a16="http://schemas.microsoft.com/office/drawing/2014/main" id="{0196E0B2-AA46-4B90-85ED-90BFE0B02558}"/>
              </a:ext>
            </a:extLst>
          </p:cNvPr>
          <p:cNvSpPr txBox="1">
            <a:spLocks noGrp="1"/>
          </p:cNvSpPr>
          <p:nvPr>
            <p:ph type="subTitle" idx="4294967295"/>
          </p:nvPr>
        </p:nvSpPr>
        <p:spPr>
          <a:xfrm>
            <a:off x="861501" y="1674778"/>
            <a:ext cx="2815199" cy="869402"/>
          </a:xfrm>
        </p:spPr>
        <p:txBody>
          <a:bodyPr anchor="ctr"/>
          <a:lstStyle>
            <a:defPPr/>
            <a:lvl1pPr>
              <a:lnSpc>
                <a:spcPct val="100000"/>
              </a:lnSpc>
              <a:buNone/>
              <a:defRPr sz="1600"/>
            </a:lvl1pPr>
          </a:lstStyle>
          <a:p>
            <a:pPr lvl="0"/>
            <a:endParaRPr lang="es-PE"/>
          </a:p>
        </p:txBody>
      </p:sp>
      <p:sp>
        <p:nvSpPr>
          <p:cNvPr id="4" name="Google Shape;171;p21">
            <a:extLst>
              <a:ext uri="{FF2B5EF4-FFF2-40B4-BE49-F238E27FC236}">
                <a16:creationId xmlns:a16="http://schemas.microsoft.com/office/drawing/2014/main" id="{EF182689-A047-4E03-B203-3DDCCB2691E0}"/>
              </a:ext>
            </a:extLst>
          </p:cNvPr>
          <p:cNvSpPr txBox="1">
            <a:spLocks noGrp="1"/>
          </p:cNvSpPr>
          <p:nvPr>
            <p:ph type="title" idx="1"/>
          </p:nvPr>
        </p:nvSpPr>
        <p:spPr>
          <a:xfrm>
            <a:off x="912671" y="3395148"/>
            <a:ext cx="2815199" cy="527700"/>
          </a:xfrm>
        </p:spPr>
        <p:txBody>
          <a:bodyPr anchor="ctr"/>
          <a:lstStyle>
            <a:defPPr/>
            <a:lvl1pPr>
              <a:defRPr sz="2200"/>
            </a:lvl1pPr>
          </a:lstStyle>
          <a:p>
            <a:pPr lvl="0"/>
            <a:endParaRPr lang="es-PE"/>
          </a:p>
        </p:txBody>
      </p:sp>
      <p:sp>
        <p:nvSpPr>
          <p:cNvPr id="5" name="Google Shape;172;p21">
            <a:extLst>
              <a:ext uri="{FF2B5EF4-FFF2-40B4-BE49-F238E27FC236}">
                <a16:creationId xmlns:a16="http://schemas.microsoft.com/office/drawing/2014/main" id="{9DFD617A-C30A-4227-99B3-E3547AC19DDE}"/>
              </a:ext>
            </a:extLst>
          </p:cNvPr>
          <p:cNvSpPr txBox="1">
            <a:spLocks noGrp="1"/>
          </p:cNvSpPr>
          <p:nvPr>
            <p:ph type="subTitle" idx="2"/>
          </p:nvPr>
        </p:nvSpPr>
        <p:spPr>
          <a:xfrm>
            <a:off x="912671" y="3808375"/>
            <a:ext cx="2816397" cy="869402"/>
          </a:xfrm>
        </p:spPr>
        <p:txBody>
          <a:bodyPr anchor="ctr"/>
          <a:lstStyle>
            <a:defPPr/>
            <a:lvl1pPr>
              <a:lnSpc>
                <a:spcPct val="100000"/>
              </a:lnSpc>
              <a:buNone/>
              <a:defRPr sz="1600"/>
            </a:lvl1pPr>
          </a:lstStyle>
          <a:p>
            <a:pPr lvl="0"/>
            <a:endParaRPr lang="es-PE"/>
          </a:p>
        </p:txBody>
      </p:sp>
      <p:sp>
        <p:nvSpPr>
          <p:cNvPr id="6" name="Google Shape;173;p21">
            <a:extLst>
              <a:ext uri="{FF2B5EF4-FFF2-40B4-BE49-F238E27FC236}">
                <a16:creationId xmlns:a16="http://schemas.microsoft.com/office/drawing/2014/main" id="{1B369A2D-22D8-406C-9322-F923C79B881E}"/>
              </a:ext>
            </a:extLst>
          </p:cNvPr>
          <p:cNvSpPr txBox="1">
            <a:spLocks noGrp="1"/>
          </p:cNvSpPr>
          <p:nvPr>
            <p:ph type="title" idx="3"/>
          </p:nvPr>
        </p:nvSpPr>
        <p:spPr>
          <a:xfrm>
            <a:off x="5164375" y="3395148"/>
            <a:ext cx="2815199" cy="527700"/>
          </a:xfrm>
        </p:spPr>
        <p:txBody>
          <a:bodyPr anchor="ctr"/>
          <a:lstStyle>
            <a:defPPr/>
            <a:lvl1pPr>
              <a:defRPr sz="2200"/>
            </a:lvl1pPr>
          </a:lstStyle>
          <a:p>
            <a:pPr lvl="0"/>
            <a:endParaRPr lang="es-PE"/>
          </a:p>
        </p:txBody>
      </p:sp>
      <p:sp>
        <p:nvSpPr>
          <p:cNvPr id="7" name="Google Shape;174;p21">
            <a:extLst>
              <a:ext uri="{FF2B5EF4-FFF2-40B4-BE49-F238E27FC236}">
                <a16:creationId xmlns:a16="http://schemas.microsoft.com/office/drawing/2014/main" id="{28BA2D83-CD3F-46A4-A976-988DB6018A45}"/>
              </a:ext>
            </a:extLst>
          </p:cNvPr>
          <p:cNvSpPr txBox="1">
            <a:spLocks noGrp="1"/>
          </p:cNvSpPr>
          <p:nvPr>
            <p:ph type="subTitle" idx="4"/>
          </p:nvPr>
        </p:nvSpPr>
        <p:spPr>
          <a:xfrm>
            <a:off x="5164375" y="3808375"/>
            <a:ext cx="2816397" cy="869402"/>
          </a:xfrm>
        </p:spPr>
        <p:txBody>
          <a:bodyPr anchor="ctr"/>
          <a:lstStyle>
            <a:defPPr/>
            <a:lvl1pPr>
              <a:lnSpc>
                <a:spcPct val="100000"/>
              </a:lnSpc>
              <a:buNone/>
              <a:defRPr sz="1600"/>
            </a:lvl1pPr>
          </a:lstStyle>
          <a:p>
            <a:pPr lvl="0"/>
            <a:endParaRPr lang="es-PE"/>
          </a:p>
        </p:txBody>
      </p:sp>
      <p:sp>
        <p:nvSpPr>
          <p:cNvPr id="8" name="Google Shape;175;p21">
            <a:extLst>
              <a:ext uri="{FF2B5EF4-FFF2-40B4-BE49-F238E27FC236}">
                <a16:creationId xmlns:a16="http://schemas.microsoft.com/office/drawing/2014/main" id="{1B90F214-260C-4668-99E6-5A1E1CF45039}"/>
              </a:ext>
            </a:extLst>
          </p:cNvPr>
          <p:cNvSpPr txBox="1">
            <a:spLocks noGrp="1"/>
          </p:cNvSpPr>
          <p:nvPr>
            <p:ph type="title" idx="5"/>
          </p:nvPr>
        </p:nvSpPr>
        <p:spPr>
          <a:xfrm>
            <a:off x="5486400" y="502179"/>
            <a:ext cx="2936101" cy="1100398"/>
          </a:xfrm>
        </p:spPr>
        <p:txBody>
          <a:bodyPr/>
          <a:lstStyle>
            <a:defPPr/>
            <a:lvl1pPr algn="r">
              <a:defRPr/>
            </a:lvl1pPr>
          </a:lstStyle>
          <a:p>
            <a:pPr lvl="0"/>
            <a:endParaRPr lang="es-PE"/>
          </a:p>
        </p:txBody>
      </p:sp>
    </p:spTree>
    <p:extLst>
      <p:ext uri="{BB962C8B-B14F-4D97-AF65-F5344CB8AC3E}">
        <p14:creationId xmlns:p14="http://schemas.microsoft.com/office/powerpoint/2010/main" val="46284454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_5">
    <p:bg>
      <p:bgPr>
        <a:solidFill>
          <a:srgbClr val="E09601"/>
        </a:solidFill>
        <a:effectLst/>
      </p:bgPr>
    </p:bg>
    <p:spTree>
      <p:nvGrpSpPr>
        <p:cNvPr id="1" name=""/>
        <p:cNvGrpSpPr/>
        <p:nvPr/>
      </p:nvGrpSpPr>
      <p:grpSpPr>
        <a:xfrm>
          <a:off x="0" y="0"/>
          <a:ext cx="0" cy="0"/>
          <a:chOff x="0" y="0"/>
          <a:chExt cx="0" cy="0"/>
        </a:xfrm>
      </p:grpSpPr>
      <p:sp>
        <p:nvSpPr>
          <p:cNvPr id="2" name="Google Shape;177;p22">
            <a:extLst>
              <a:ext uri="{FF2B5EF4-FFF2-40B4-BE49-F238E27FC236}">
                <a16:creationId xmlns:a16="http://schemas.microsoft.com/office/drawing/2014/main" id="{CD3DBF4B-2C60-457B-BACC-42AFB0CFEDFD}"/>
              </a:ext>
            </a:extLst>
          </p:cNvPr>
          <p:cNvSpPr/>
          <p:nvPr/>
        </p:nvSpPr>
        <p:spPr>
          <a:xfrm>
            <a:off x="0" y="2571749"/>
            <a:ext cx="9163202" cy="2571896"/>
          </a:xfrm>
          <a:prstGeom prst="rect">
            <a:avLst/>
          </a:pr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181;p22">
            <a:extLst>
              <a:ext uri="{FF2B5EF4-FFF2-40B4-BE49-F238E27FC236}">
                <a16:creationId xmlns:a16="http://schemas.microsoft.com/office/drawing/2014/main" id="{CD5188CF-BD5A-40F3-955C-40CE010BCCFE}"/>
              </a:ext>
            </a:extLst>
          </p:cNvPr>
          <p:cNvSpPr txBox="1">
            <a:spLocks noGrp="1"/>
          </p:cNvSpPr>
          <p:nvPr>
            <p:ph type="title"/>
          </p:nvPr>
        </p:nvSpPr>
        <p:spPr>
          <a:xfrm>
            <a:off x="783128" y="2937948"/>
            <a:ext cx="2484004" cy="527700"/>
          </a:xfrm>
        </p:spPr>
        <p:txBody>
          <a:bodyPr anchor="ctr" anchorCtr="1"/>
          <a:lstStyle>
            <a:defPPr/>
            <a:lvl1pPr algn="ctr">
              <a:defRPr sz="2200"/>
            </a:lvl1pPr>
          </a:lstStyle>
          <a:p>
            <a:pPr lvl="0"/>
            <a:endParaRPr lang="es-PE"/>
          </a:p>
        </p:txBody>
      </p:sp>
      <p:sp>
        <p:nvSpPr>
          <p:cNvPr id="4" name="Google Shape;182;p22">
            <a:extLst>
              <a:ext uri="{FF2B5EF4-FFF2-40B4-BE49-F238E27FC236}">
                <a16:creationId xmlns:a16="http://schemas.microsoft.com/office/drawing/2014/main" id="{C336DA2E-9096-413D-B1DE-2A4590329260}"/>
              </a:ext>
            </a:extLst>
          </p:cNvPr>
          <p:cNvSpPr txBox="1">
            <a:spLocks noGrp="1"/>
          </p:cNvSpPr>
          <p:nvPr>
            <p:ph type="subTitle" idx="4294967295"/>
          </p:nvPr>
        </p:nvSpPr>
        <p:spPr>
          <a:xfrm>
            <a:off x="783128" y="3322527"/>
            <a:ext cx="2488795" cy="650403"/>
          </a:xfrm>
        </p:spPr>
        <p:txBody>
          <a:bodyPr anchor="ctr" anchorCtr="1"/>
          <a:lstStyle>
            <a:defPPr/>
            <a:lvl1pPr algn="ctr">
              <a:lnSpc>
                <a:spcPct val="100000"/>
              </a:lnSpc>
              <a:buNone/>
              <a:defRPr sz="1600"/>
            </a:lvl1pPr>
          </a:lstStyle>
          <a:p>
            <a:pPr lvl="0"/>
            <a:endParaRPr lang="es-PE"/>
          </a:p>
        </p:txBody>
      </p:sp>
      <p:sp>
        <p:nvSpPr>
          <p:cNvPr id="5" name="Google Shape;183;p22">
            <a:extLst>
              <a:ext uri="{FF2B5EF4-FFF2-40B4-BE49-F238E27FC236}">
                <a16:creationId xmlns:a16="http://schemas.microsoft.com/office/drawing/2014/main" id="{F5EAA467-4005-41B4-93B9-F8F0D1F35D45}"/>
              </a:ext>
            </a:extLst>
          </p:cNvPr>
          <p:cNvSpPr txBox="1">
            <a:spLocks noGrp="1"/>
          </p:cNvSpPr>
          <p:nvPr>
            <p:ph type="title" idx="1"/>
          </p:nvPr>
        </p:nvSpPr>
        <p:spPr>
          <a:xfrm>
            <a:off x="3327529" y="3204651"/>
            <a:ext cx="2488795" cy="527700"/>
          </a:xfrm>
        </p:spPr>
        <p:txBody>
          <a:bodyPr anchor="ctr" anchorCtr="1"/>
          <a:lstStyle>
            <a:defPPr/>
            <a:lvl1pPr algn="ctr">
              <a:defRPr sz="2200"/>
            </a:lvl1pPr>
          </a:lstStyle>
          <a:p>
            <a:pPr lvl="0"/>
            <a:endParaRPr lang="es-PE"/>
          </a:p>
        </p:txBody>
      </p:sp>
      <p:sp>
        <p:nvSpPr>
          <p:cNvPr id="6" name="Google Shape;184;p22">
            <a:extLst>
              <a:ext uri="{FF2B5EF4-FFF2-40B4-BE49-F238E27FC236}">
                <a16:creationId xmlns:a16="http://schemas.microsoft.com/office/drawing/2014/main" id="{C0284426-DAF3-45A8-A049-A4DBA1678133}"/>
              </a:ext>
            </a:extLst>
          </p:cNvPr>
          <p:cNvSpPr txBox="1">
            <a:spLocks noGrp="1"/>
          </p:cNvSpPr>
          <p:nvPr>
            <p:ph type="subTitle" idx="2"/>
          </p:nvPr>
        </p:nvSpPr>
        <p:spPr>
          <a:xfrm>
            <a:off x="3329997" y="3589221"/>
            <a:ext cx="2488795" cy="650403"/>
          </a:xfrm>
        </p:spPr>
        <p:txBody>
          <a:bodyPr anchor="ctr" anchorCtr="1"/>
          <a:lstStyle>
            <a:defPPr/>
            <a:lvl1pPr algn="ctr">
              <a:lnSpc>
                <a:spcPct val="100000"/>
              </a:lnSpc>
              <a:buNone/>
              <a:defRPr sz="1600"/>
            </a:lvl1pPr>
          </a:lstStyle>
          <a:p>
            <a:pPr lvl="0"/>
            <a:endParaRPr lang="es-PE"/>
          </a:p>
        </p:txBody>
      </p:sp>
      <p:sp>
        <p:nvSpPr>
          <p:cNvPr id="7" name="Google Shape;185;p22">
            <a:extLst>
              <a:ext uri="{FF2B5EF4-FFF2-40B4-BE49-F238E27FC236}">
                <a16:creationId xmlns:a16="http://schemas.microsoft.com/office/drawing/2014/main" id="{40B371ED-1702-48DB-9CEE-4D5F50F52B40}"/>
              </a:ext>
            </a:extLst>
          </p:cNvPr>
          <p:cNvSpPr txBox="1">
            <a:spLocks noGrp="1"/>
          </p:cNvSpPr>
          <p:nvPr>
            <p:ph type="title" idx="3"/>
          </p:nvPr>
        </p:nvSpPr>
        <p:spPr>
          <a:xfrm>
            <a:off x="5874325" y="3471345"/>
            <a:ext cx="2488795" cy="527700"/>
          </a:xfrm>
        </p:spPr>
        <p:txBody>
          <a:bodyPr anchor="ctr" anchorCtr="1"/>
          <a:lstStyle>
            <a:defPPr/>
            <a:lvl1pPr algn="ctr">
              <a:defRPr sz="2200"/>
            </a:lvl1pPr>
          </a:lstStyle>
          <a:p>
            <a:pPr lvl="0"/>
            <a:endParaRPr lang="es-PE"/>
          </a:p>
        </p:txBody>
      </p:sp>
      <p:sp>
        <p:nvSpPr>
          <p:cNvPr id="8" name="Google Shape;186;p22">
            <a:extLst>
              <a:ext uri="{FF2B5EF4-FFF2-40B4-BE49-F238E27FC236}">
                <a16:creationId xmlns:a16="http://schemas.microsoft.com/office/drawing/2014/main" id="{6DD60234-48EE-4907-A471-9789204AE3EF}"/>
              </a:ext>
            </a:extLst>
          </p:cNvPr>
          <p:cNvSpPr txBox="1">
            <a:spLocks noGrp="1"/>
          </p:cNvSpPr>
          <p:nvPr>
            <p:ph type="subTitle" idx="4"/>
          </p:nvPr>
        </p:nvSpPr>
        <p:spPr>
          <a:xfrm>
            <a:off x="5874334" y="3855924"/>
            <a:ext cx="2488795" cy="650403"/>
          </a:xfrm>
        </p:spPr>
        <p:txBody>
          <a:bodyPr anchor="ctr" anchorCtr="1"/>
          <a:lstStyle>
            <a:defPPr/>
            <a:lvl1pPr algn="ctr">
              <a:lnSpc>
                <a:spcPct val="100000"/>
              </a:lnSpc>
              <a:buNone/>
              <a:defRPr sz="1600"/>
            </a:lvl1pPr>
          </a:lstStyle>
          <a:p>
            <a:pPr lvl="0"/>
            <a:endParaRPr lang="es-PE"/>
          </a:p>
        </p:txBody>
      </p:sp>
      <p:sp>
        <p:nvSpPr>
          <p:cNvPr id="9" name="Google Shape;187;p22">
            <a:extLst>
              <a:ext uri="{FF2B5EF4-FFF2-40B4-BE49-F238E27FC236}">
                <a16:creationId xmlns:a16="http://schemas.microsoft.com/office/drawing/2014/main" id="{73386915-A288-4E49-A613-A8F13707673E}"/>
              </a:ext>
            </a:extLst>
          </p:cNvPr>
          <p:cNvSpPr txBox="1">
            <a:spLocks noGrp="1"/>
          </p:cNvSpPr>
          <p:nvPr>
            <p:ph type="title" idx="5"/>
          </p:nvPr>
        </p:nvSpPr>
        <p:spPr>
          <a:xfrm>
            <a:off x="711750" y="502179"/>
            <a:ext cx="7710595" cy="650403"/>
          </a:xfrm>
        </p:spPr>
        <p:txBody>
          <a:bodyPr/>
          <a:lstStyle>
            <a:defPPr/>
            <a:lvl1pPr algn="r">
              <a:defRPr/>
            </a:lvl1pPr>
          </a:lstStyle>
          <a:p>
            <a:pPr lvl="0"/>
            <a:endParaRPr lang="es-PE"/>
          </a:p>
        </p:txBody>
      </p:sp>
    </p:spTree>
    <p:extLst>
      <p:ext uri="{BB962C8B-B14F-4D97-AF65-F5344CB8AC3E}">
        <p14:creationId xmlns:p14="http://schemas.microsoft.com/office/powerpoint/2010/main" val="244172467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_4">
    <p:spTree>
      <p:nvGrpSpPr>
        <p:cNvPr id="1" name=""/>
        <p:cNvGrpSpPr/>
        <p:nvPr/>
      </p:nvGrpSpPr>
      <p:grpSpPr>
        <a:xfrm>
          <a:off x="0" y="0"/>
          <a:ext cx="0" cy="0"/>
          <a:chOff x="0" y="0"/>
          <a:chExt cx="0" cy="0"/>
        </a:xfrm>
      </p:grpSpPr>
      <p:sp>
        <p:nvSpPr>
          <p:cNvPr id="2" name="Google Shape;202;p23">
            <a:extLst>
              <a:ext uri="{FF2B5EF4-FFF2-40B4-BE49-F238E27FC236}">
                <a16:creationId xmlns:a16="http://schemas.microsoft.com/office/drawing/2014/main" id="{A82E4E07-13D2-4E85-B76E-06576EF558F2}"/>
              </a:ext>
            </a:extLst>
          </p:cNvPr>
          <p:cNvSpPr txBox="1">
            <a:spLocks noGrp="1"/>
          </p:cNvSpPr>
          <p:nvPr>
            <p:ph type="title"/>
          </p:nvPr>
        </p:nvSpPr>
        <p:spPr>
          <a:xfrm>
            <a:off x="1472348" y="989600"/>
            <a:ext cx="1978203" cy="527700"/>
          </a:xfrm>
        </p:spPr>
        <p:txBody>
          <a:bodyPr anchor="ctr"/>
          <a:lstStyle>
            <a:defPPr/>
            <a:lvl1pPr algn="r">
              <a:defRPr sz="2200"/>
            </a:lvl1pPr>
          </a:lstStyle>
          <a:p>
            <a:pPr lvl="0"/>
            <a:endParaRPr lang="es-PE"/>
          </a:p>
        </p:txBody>
      </p:sp>
      <p:sp>
        <p:nvSpPr>
          <p:cNvPr id="3" name="Google Shape;203;p23">
            <a:extLst>
              <a:ext uri="{FF2B5EF4-FFF2-40B4-BE49-F238E27FC236}">
                <a16:creationId xmlns:a16="http://schemas.microsoft.com/office/drawing/2014/main" id="{535E8DD0-97A4-401E-A7E3-FFA2EA94307E}"/>
              </a:ext>
            </a:extLst>
          </p:cNvPr>
          <p:cNvSpPr txBox="1">
            <a:spLocks noGrp="1"/>
          </p:cNvSpPr>
          <p:nvPr>
            <p:ph type="subTitle" idx="4294967295"/>
          </p:nvPr>
        </p:nvSpPr>
        <p:spPr>
          <a:xfrm>
            <a:off x="1472348" y="1442776"/>
            <a:ext cx="1978203" cy="665399"/>
          </a:xfrm>
        </p:spPr>
        <p:txBody>
          <a:bodyPr anchor="ctr"/>
          <a:lstStyle>
            <a:defPPr/>
            <a:lvl1pPr algn="r">
              <a:lnSpc>
                <a:spcPct val="100000"/>
              </a:lnSpc>
              <a:buNone/>
              <a:defRPr sz="1600"/>
            </a:lvl1pPr>
          </a:lstStyle>
          <a:p>
            <a:pPr lvl="0"/>
            <a:endParaRPr lang="es-PE"/>
          </a:p>
        </p:txBody>
      </p:sp>
      <p:sp>
        <p:nvSpPr>
          <p:cNvPr id="4" name="Google Shape;204;p23">
            <a:extLst>
              <a:ext uri="{FF2B5EF4-FFF2-40B4-BE49-F238E27FC236}">
                <a16:creationId xmlns:a16="http://schemas.microsoft.com/office/drawing/2014/main" id="{AE014340-4E83-4D4D-A6FB-F08B3D0A129C}"/>
              </a:ext>
            </a:extLst>
          </p:cNvPr>
          <p:cNvSpPr txBox="1">
            <a:spLocks noGrp="1"/>
          </p:cNvSpPr>
          <p:nvPr>
            <p:ph type="title" idx="1"/>
          </p:nvPr>
        </p:nvSpPr>
        <p:spPr>
          <a:xfrm>
            <a:off x="5693456" y="1772198"/>
            <a:ext cx="1978203" cy="527700"/>
          </a:xfrm>
        </p:spPr>
        <p:txBody>
          <a:bodyPr anchor="ctr"/>
          <a:lstStyle>
            <a:defPPr/>
            <a:lvl1pPr>
              <a:defRPr sz="2200"/>
            </a:lvl1pPr>
          </a:lstStyle>
          <a:p>
            <a:pPr lvl="0"/>
            <a:endParaRPr lang="es-PE"/>
          </a:p>
        </p:txBody>
      </p:sp>
      <p:sp>
        <p:nvSpPr>
          <p:cNvPr id="5" name="Google Shape;205;p23">
            <a:extLst>
              <a:ext uri="{FF2B5EF4-FFF2-40B4-BE49-F238E27FC236}">
                <a16:creationId xmlns:a16="http://schemas.microsoft.com/office/drawing/2014/main" id="{F2A5720D-6DFB-4076-8B13-D586F306E577}"/>
              </a:ext>
            </a:extLst>
          </p:cNvPr>
          <p:cNvSpPr txBox="1">
            <a:spLocks noGrp="1"/>
          </p:cNvSpPr>
          <p:nvPr>
            <p:ph type="subTitle" idx="2"/>
          </p:nvPr>
        </p:nvSpPr>
        <p:spPr>
          <a:xfrm>
            <a:off x="5693447" y="2225375"/>
            <a:ext cx="1978203" cy="665399"/>
          </a:xfrm>
        </p:spPr>
        <p:txBody>
          <a:bodyPr anchor="ctr"/>
          <a:lstStyle>
            <a:defPPr/>
            <a:lvl1pPr>
              <a:lnSpc>
                <a:spcPct val="100000"/>
              </a:lnSpc>
              <a:buNone/>
              <a:defRPr sz="1600"/>
            </a:lvl1pPr>
          </a:lstStyle>
          <a:p>
            <a:pPr lvl="0"/>
            <a:endParaRPr lang="es-PE"/>
          </a:p>
        </p:txBody>
      </p:sp>
      <p:sp>
        <p:nvSpPr>
          <p:cNvPr id="6" name="Google Shape;206;p23">
            <a:extLst>
              <a:ext uri="{FF2B5EF4-FFF2-40B4-BE49-F238E27FC236}">
                <a16:creationId xmlns:a16="http://schemas.microsoft.com/office/drawing/2014/main" id="{B3CF8BA0-7AE7-47EB-B628-F63271117E92}"/>
              </a:ext>
            </a:extLst>
          </p:cNvPr>
          <p:cNvSpPr txBox="1">
            <a:spLocks noGrp="1"/>
          </p:cNvSpPr>
          <p:nvPr>
            <p:ph type="title" idx="3"/>
          </p:nvPr>
        </p:nvSpPr>
        <p:spPr>
          <a:xfrm>
            <a:off x="1472348" y="2554797"/>
            <a:ext cx="1978203" cy="527700"/>
          </a:xfrm>
        </p:spPr>
        <p:txBody>
          <a:bodyPr anchor="ctr"/>
          <a:lstStyle>
            <a:defPPr/>
            <a:lvl1pPr algn="r">
              <a:defRPr sz="2200"/>
            </a:lvl1pPr>
          </a:lstStyle>
          <a:p>
            <a:pPr lvl="0"/>
            <a:endParaRPr lang="es-PE"/>
          </a:p>
        </p:txBody>
      </p:sp>
      <p:sp>
        <p:nvSpPr>
          <p:cNvPr id="7" name="Google Shape;207;p23">
            <a:extLst>
              <a:ext uri="{FF2B5EF4-FFF2-40B4-BE49-F238E27FC236}">
                <a16:creationId xmlns:a16="http://schemas.microsoft.com/office/drawing/2014/main" id="{A45ABBFE-182F-4484-A4F3-2F7EFC7AFDD3}"/>
              </a:ext>
            </a:extLst>
          </p:cNvPr>
          <p:cNvSpPr txBox="1">
            <a:spLocks noGrp="1"/>
          </p:cNvSpPr>
          <p:nvPr>
            <p:ph type="subTitle" idx="4"/>
          </p:nvPr>
        </p:nvSpPr>
        <p:spPr>
          <a:xfrm>
            <a:off x="1472348" y="3007973"/>
            <a:ext cx="1978203" cy="665399"/>
          </a:xfrm>
        </p:spPr>
        <p:txBody>
          <a:bodyPr anchor="ctr"/>
          <a:lstStyle>
            <a:defPPr/>
            <a:lvl1pPr algn="r">
              <a:lnSpc>
                <a:spcPct val="100000"/>
              </a:lnSpc>
              <a:buNone/>
              <a:defRPr sz="1600"/>
            </a:lvl1pPr>
          </a:lstStyle>
          <a:p>
            <a:pPr lvl="0"/>
            <a:endParaRPr lang="es-PE"/>
          </a:p>
        </p:txBody>
      </p:sp>
      <p:sp>
        <p:nvSpPr>
          <p:cNvPr id="8" name="Google Shape;208;p23">
            <a:extLst>
              <a:ext uri="{FF2B5EF4-FFF2-40B4-BE49-F238E27FC236}">
                <a16:creationId xmlns:a16="http://schemas.microsoft.com/office/drawing/2014/main" id="{523AB171-8769-4653-90DC-8B014411ABD8}"/>
              </a:ext>
            </a:extLst>
          </p:cNvPr>
          <p:cNvSpPr txBox="1">
            <a:spLocks noGrp="1"/>
          </p:cNvSpPr>
          <p:nvPr>
            <p:ph type="title" idx="5"/>
          </p:nvPr>
        </p:nvSpPr>
        <p:spPr>
          <a:xfrm>
            <a:off x="5693456" y="3337404"/>
            <a:ext cx="1978203" cy="527700"/>
          </a:xfrm>
        </p:spPr>
        <p:txBody>
          <a:bodyPr anchor="ctr"/>
          <a:lstStyle>
            <a:defPPr/>
            <a:lvl1pPr>
              <a:defRPr sz="2200"/>
            </a:lvl1pPr>
          </a:lstStyle>
          <a:p>
            <a:pPr lvl="0"/>
            <a:endParaRPr lang="es-PE"/>
          </a:p>
        </p:txBody>
      </p:sp>
      <p:sp>
        <p:nvSpPr>
          <p:cNvPr id="9" name="Google Shape;209;p23">
            <a:extLst>
              <a:ext uri="{FF2B5EF4-FFF2-40B4-BE49-F238E27FC236}">
                <a16:creationId xmlns:a16="http://schemas.microsoft.com/office/drawing/2014/main" id="{E08E45B6-BF08-4B28-A388-0A2637D8BB7C}"/>
              </a:ext>
            </a:extLst>
          </p:cNvPr>
          <p:cNvSpPr txBox="1">
            <a:spLocks noGrp="1"/>
          </p:cNvSpPr>
          <p:nvPr>
            <p:ph type="subTitle" idx="6"/>
          </p:nvPr>
        </p:nvSpPr>
        <p:spPr>
          <a:xfrm>
            <a:off x="5693447" y="3790572"/>
            <a:ext cx="1978203" cy="665399"/>
          </a:xfrm>
        </p:spPr>
        <p:txBody>
          <a:bodyPr anchor="ctr"/>
          <a:lstStyle>
            <a:defPPr/>
            <a:lvl1pPr>
              <a:lnSpc>
                <a:spcPct val="100000"/>
              </a:lnSpc>
              <a:buNone/>
              <a:defRPr sz="1600"/>
            </a:lvl1pPr>
          </a:lstStyle>
          <a:p>
            <a:pPr lvl="0"/>
            <a:endParaRPr lang="es-PE"/>
          </a:p>
        </p:txBody>
      </p:sp>
      <p:sp>
        <p:nvSpPr>
          <p:cNvPr id="10" name="Google Shape;210;p23">
            <a:extLst>
              <a:ext uri="{FF2B5EF4-FFF2-40B4-BE49-F238E27FC236}">
                <a16:creationId xmlns:a16="http://schemas.microsoft.com/office/drawing/2014/main" id="{2BE3380D-6055-4F9A-9D66-A410C03A4CBF}"/>
              </a:ext>
            </a:extLst>
          </p:cNvPr>
          <p:cNvSpPr txBox="1">
            <a:spLocks noGrp="1"/>
          </p:cNvSpPr>
          <p:nvPr>
            <p:ph type="title" idx="7"/>
          </p:nvPr>
        </p:nvSpPr>
        <p:spPr>
          <a:xfrm>
            <a:off x="711750" y="502179"/>
            <a:ext cx="7710595" cy="650403"/>
          </a:xfrm>
        </p:spPr>
        <p:txBody>
          <a:bodyPr/>
          <a:lstStyle>
            <a:defPPr/>
            <a:lvl1pPr algn="r">
              <a:defRPr/>
            </a:lvl1pPr>
          </a:lstStyle>
          <a:p>
            <a:pPr lvl="0"/>
            <a:endParaRPr lang="es-PE"/>
          </a:p>
        </p:txBody>
      </p:sp>
    </p:spTree>
    <p:extLst>
      <p:ext uri="{BB962C8B-B14F-4D97-AF65-F5344CB8AC3E}">
        <p14:creationId xmlns:p14="http://schemas.microsoft.com/office/powerpoint/2010/main" val="157444737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_3">
    <p:spTree>
      <p:nvGrpSpPr>
        <p:cNvPr id="1" name=""/>
        <p:cNvGrpSpPr/>
        <p:nvPr/>
      </p:nvGrpSpPr>
      <p:grpSpPr>
        <a:xfrm>
          <a:off x="0" y="0"/>
          <a:ext cx="0" cy="0"/>
          <a:chOff x="0" y="0"/>
          <a:chExt cx="0" cy="0"/>
        </a:xfrm>
      </p:grpSpPr>
      <p:sp>
        <p:nvSpPr>
          <p:cNvPr id="2" name="Google Shape;215;p24">
            <a:extLst>
              <a:ext uri="{FF2B5EF4-FFF2-40B4-BE49-F238E27FC236}">
                <a16:creationId xmlns:a16="http://schemas.microsoft.com/office/drawing/2014/main" id="{AFBD5881-75D3-46EE-8923-A4E6F2C2893A}"/>
              </a:ext>
            </a:extLst>
          </p:cNvPr>
          <p:cNvSpPr txBox="1">
            <a:spLocks noGrp="1"/>
          </p:cNvSpPr>
          <p:nvPr>
            <p:ph type="title"/>
          </p:nvPr>
        </p:nvSpPr>
        <p:spPr>
          <a:xfrm>
            <a:off x="815425" y="1882877"/>
            <a:ext cx="1986003" cy="527700"/>
          </a:xfrm>
        </p:spPr>
        <p:txBody>
          <a:bodyPr anchor="ctr"/>
          <a:lstStyle>
            <a:defPPr/>
            <a:lvl1pPr>
              <a:defRPr sz="2200"/>
            </a:lvl1pPr>
          </a:lstStyle>
          <a:p>
            <a:pPr lvl="0"/>
            <a:endParaRPr lang="es-PE"/>
          </a:p>
        </p:txBody>
      </p:sp>
      <p:sp>
        <p:nvSpPr>
          <p:cNvPr id="3" name="Google Shape;216;p24">
            <a:extLst>
              <a:ext uri="{FF2B5EF4-FFF2-40B4-BE49-F238E27FC236}">
                <a16:creationId xmlns:a16="http://schemas.microsoft.com/office/drawing/2014/main" id="{268A5E59-1DE1-4CA3-AFA8-6ED3CC8EB514}"/>
              </a:ext>
            </a:extLst>
          </p:cNvPr>
          <p:cNvSpPr txBox="1">
            <a:spLocks noGrp="1"/>
          </p:cNvSpPr>
          <p:nvPr>
            <p:ph type="subTitle" idx="4294967295"/>
          </p:nvPr>
        </p:nvSpPr>
        <p:spPr>
          <a:xfrm>
            <a:off x="815425" y="2345573"/>
            <a:ext cx="1986003" cy="484796"/>
          </a:xfrm>
        </p:spPr>
        <p:txBody>
          <a:bodyPr anchor="ctr"/>
          <a:lstStyle>
            <a:defPPr/>
            <a:lvl1pPr>
              <a:lnSpc>
                <a:spcPct val="100000"/>
              </a:lnSpc>
              <a:buNone/>
              <a:defRPr sz="1600"/>
            </a:lvl1pPr>
          </a:lstStyle>
          <a:p>
            <a:pPr lvl="0"/>
            <a:endParaRPr lang="es-PE"/>
          </a:p>
        </p:txBody>
      </p:sp>
      <p:sp>
        <p:nvSpPr>
          <p:cNvPr id="4" name="Google Shape;217;p24">
            <a:extLst>
              <a:ext uri="{FF2B5EF4-FFF2-40B4-BE49-F238E27FC236}">
                <a16:creationId xmlns:a16="http://schemas.microsoft.com/office/drawing/2014/main" id="{51AAC4C6-35ED-4CE7-AE6E-C62B2D9AE15B}"/>
              </a:ext>
            </a:extLst>
          </p:cNvPr>
          <p:cNvSpPr txBox="1">
            <a:spLocks noGrp="1"/>
          </p:cNvSpPr>
          <p:nvPr>
            <p:ph type="title" idx="1"/>
          </p:nvPr>
        </p:nvSpPr>
        <p:spPr>
          <a:xfrm>
            <a:off x="3293202" y="1882877"/>
            <a:ext cx="1986003" cy="527700"/>
          </a:xfrm>
        </p:spPr>
        <p:txBody>
          <a:bodyPr anchor="ctr"/>
          <a:lstStyle>
            <a:defPPr/>
            <a:lvl1pPr>
              <a:defRPr sz="2200"/>
            </a:lvl1pPr>
          </a:lstStyle>
          <a:p>
            <a:pPr lvl="0"/>
            <a:endParaRPr lang="es-PE"/>
          </a:p>
        </p:txBody>
      </p:sp>
      <p:sp>
        <p:nvSpPr>
          <p:cNvPr id="5" name="Google Shape;218;p24">
            <a:extLst>
              <a:ext uri="{FF2B5EF4-FFF2-40B4-BE49-F238E27FC236}">
                <a16:creationId xmlns:a16="http://schemas.microsoft.com/office/drawing/2014/main" id="{05C20578-1B64-49FC-8BB8-FDA90F810405}"/>
              </a:ext>
            </a:extLst>
          </p:cNvPr>
          <p:cNvSpPr txBox="1">
            <a:spLocks noGrp="1"/>
          </p:cNvSpPr>
          <p:nvPr>
            <p:ph type="subTitle" idx="2"/>
          </p:nvPr>
        </p:nvSpPr>
        <p:spPr>
          <a:xfrm>
            <a:off x="3293202" y="2345573"/>
            <a:ext cx="1986003" cy="484796"/>
          </a:xfrm>
        </p:spPr>
        <p:txBody>
          <a:bodyPr anchor="ctr"/>
          <a:lstStyle>
            <a:defPPr/>
            <a:lvl1pPr>
              <a:lnSpc>
                <a:spcPct val="100000"/>
              </a:lnSpc>
              <a:buNone/>
              <a:defRPr sz="1600"/>
            </a:lvl1pPr>
          </a:lstStyle>
          <a:p>
            <a:pPr lvl="0"/>
            <a:endParaRPr lang="es-PE"/>
          </a:p>
        </p:txBody>
      </p:sp>
      <p:sp>
        <p:nvSpPr>
          <p:cNvPr id="6" name="Google Shape;219;p24">
            <a:extLst>
              <a:ext uri="{FF2B5EF4-FFF2-40B4-BE49-F238E27FC236}">
                <a16:creationId xmlns:a16="http://schemas.microsoft.com/office/drawing/2014/main" id="{B37A2B0A-F849-4E9E-9DBC-3C1342B482A5}"/>
              </a:ext>
            </a:extLst>
          </p:cNvPr>
          <p:cNvSpPr txBox="1">
            <a:spLocks noGrp="1"/>
          </p:cNvSpPr>
          <p:nvPr>
            <p:ph type="title" idx="3"/>
          </p:nvPr>
        </p:nvSpPr>
        <p:spPr>
          <a:xfrm>
            <a:off x="815425" y="3640125"/>
            <a:ext cx="1986003" cy="527700"/>
          </a:xfrm>
        </p:spPr>
        <p:txBody>
          <a:bodyPr anchor="ctr"/>
          <a:lstStyle>
            <a:defPPr/>
            <a:lvl1pPr>
              <a:defRPr sz="2200"/>
            </a:lvl1pPr>
          </a:lstStyle>
          <a:p>
            <a:pPr lvl="0"/>
            <a:endParaRPr lang="es-PE"/>
          </a:p>
        </p:txBody>
      </p:sp>
      <p:sp>
        <p:nvSpPr>
          <p:cNvPr id="7" name="Google Shape;220;p24">
            <a:extLst>
              <a:ext uri="{FF2B5EF4-FFF2-40B4-BE49-F238E27FC236}">
                <a16:creationId xmlns:a16="http://schemas.microsoft.com/office/drawing/2014/main" id="{C313A837-7DFF-4DAF-B7C5-F097DA77B1E1}"/>
              </a:ext>
            </a:extLst>
          </p:cNvPr>
          <p:cNvSpPr txBox="1">
            <a:spLocks noGrp="1"/>
          </p:cNvSpPr>
          <p:nvPr>
            <p:ph type="subTitle" idx="4"/>
          </p:nvPr>
        </p:nvSpPr>
        <p:spPr>
          <a:xfrm>
            <a:off x="815425" y="4102821"/>
            <a:ext cx="1986003" cy="484796"/>
          </a:xfrm>
        </p:spPr>
        <p:txBody>
          <a:bodyPr anchor="ctr"/>
          <a:lstStyle>
            <a:defPPr/>
            <a:lvl1pPr>
              <a:lnSpc>
                <a:spcPct val="100000"/>
              </a:lnSpc>
              <a:buNone/>
              <a:defRPr sz="1600"/>
            </a:lvl1pPr>
          </a:lstStyle>
          <a:p>
            <a:pPr lvl="0"/>
            <a:endParaRPr lang="es-PE"/>
          </a:p>
        </p:txBody>
      </p:sp>
      <p:sp>
        <p:nvSpPr>
          <p:cNvPr id="8" name="Google Shape;221;p24">
            <a:extLst>
              <a:ext uri="{FF2B5EF4-FFF2-40B4-BE49-F238E27FC236}">
                <a16:creationId xmlns:a16="http://schemas.microsoft.com/office/drawing/2014/main" id="{03F45C0D-52A0-4E41-8307-83A76B2F6E21}"/>
              </a:ext>
            </a:extLst>
          </p:cNvPr>
          <p:cNvSpPr txBox="1">
            <a:spLocks noGrp="1"/>
          </p:cNvSpPr>
          <p:nvPr>
            <p:ph type="title" idx="5"/>
          </p:nvPr>
        </p:nvSpPr>
        <p:spPr>
          <a:xfrm>
            <a:off x="3293202" y="3640125"/>
            <a:ext cx="1986003" cy="527700"/>
          </a:xfrm>
        </p:spPr>
        <p:txBody>
          <a:bodyPr anchor="ctr"/>
          <a:lstStyle>
            <a:defPPr/>
            <a:lvl1pPr>
              <a:defRPr sz="2200"/>
            </a:lvl1pPr>
          </a:lstStyle>
          <a:p>
            <a:pPr lvl="0"/>
            <a:endParaRPr lang="es-PE"/>
          </a:p>
        </p:txBody>
      </p:sp>
      <p:sp>
        <p:nvSpPr>
          <p:cNvPr id="9" name="Google Shape;222;p24">
            <a:extLst>
              <a:ext uri="{FF2B5EF4-FFF2-40B4-BE49-F238E27FC236}">
                <a16:creationId xmlns:a16="http://schemas.microsoft.com/office/drawing/2014/main" id="{0AB9A272-ED91-457D-9D03-8F8C74E7F7D4}"/>
              </a:ext>
            </a:extLst>
          </p:cNvPr>
          <p:cNvSpPr txBox="1">
            <a:spLocks noGrp="1"/>
          </p:cNvSpPr>
          <p:nvPr>
            <p:ph type="subTitle" idx="6"/>
          </p:nvPr>
        </p:nvSpPr>
        <p:spPr>
          <a:xfrm>
            <a:off x="3293202" y="4102821"/>
            <a:ext cx="1986003" cy="484796"/>
          </a:xfrm>
        </p:spPr>
        <p:txBody>
          <a:bodyPr anchor="ctr"/>
          <a:lstStyle>
            <a:defPPr/>
            <a:lvl1pPr>
              <a:lnSpc>
                <a:spcPct val="100000"/>
              </a:lnSpc>
              <a:buNone/>
              <a:defRPr sz="1600"/>
            </a:lvl1pPr>
          </a:lstStyle>
          <a:p>
            <a:pPr lvl="0"/>
            <a:endParaRPr lang="es-PE"/>
          </a:p>
        </p:txBody>
      </p:sp>
      <p:sp>
        <p:nvSpPr>
          <p:cNvPr id="10" name="Google Shape;223;p24">
            <a:extLst>
              <a:ext uri="{FF2B5EF4-FFF2-40B4-BE49-F238E27FC236}">
                <a16:creationId xmlns:a16="http://schemas.microsoft.com/office/drawing/2014/main" id="{D7738BE6-EC4A-41C8-B34E-555DE56B4136}"/>
              </a:ext>
            </a:extLst>
          </p:cNvPr>
          <p:cNvSpPr txBox="1">
            <a:spLocks noGrp="1"/>
          </p:cNvSpPr>
          <p:nvPr>
            <p:ph type="title" idx="7"/>
          </p:nvPr>
        </p:nvSpPr>
        <p:spPr>
          <a:xfrm>
            <a:off x="5770979" y="1882877"/>
            <a:ext cx="1986003" cy="527700"/>
          </a:xfrm>
        </p:spPr>
        <p:txBody>
          <a:bodyPr anchor="ctr"/>
          <a:lstStyle>
            <a:defPPr/>
            <a:lvl1pPr>
              <a:defRPr sz="2200"/>
            </a:lvl1pPr>
          </a:lstStyle>
          <a:p>
            <a:pPr lvl="0"/>
            <a:endParaRPr lang="es-PE"/>
          </a:p>
        </p:txBody>
      </p:sp>
      <p:sp>
        <p:nvSpPr>
          <p:cNvPr id="11" name="Google Shape;224;p24">
            <a:extLst>
              <a:ext uri="{FF2B5EF4-FFF2-40B4-BE49-F238E27FC236}">
                <a16:creationId xmlns:a16="http://schemas.microsoft.com/office/drawing/2014/main" id="{67751808-A502-47CF-8467-A1910B7420CF}"/>
              </a:ext>
            </a:extLst>
          </p:cNvPr>
          <p:cNvSpPr txBox="1">
            <a:spLocks noGrp="1"/>
          </p:cNvSpPr>
          <p:nvPr>
            <p:ph type="subTitle" idx="8"/>
          </p:nvPr>
        </p:nvSpPr>
        <p:spPr>
          <a:xfrm>
            <a:off x="5770979" y="2345573"/>
            <a:ext cx="1986003" cy="484796"/>
          </a:xfrm>
        </p:spPr>
        <p:txBody>
          <a:bodyPr anchor="ctr"/>
          <a:lstStyle>
            <a:defPPr/>
            <a:lvl1pPr>
              <a:lnSpc>
                <a:spcPct val="100000"/>
              </a:lnSpc>
              <a:buNone/>
              <a:defRPr sz="1600"/>
            </a:lvl1pPr>
          </a:lstStyle>
          <a:p>
            <a:pPr lvl="0"/>
            <a:endParaRPr lang="es-PE"/>
          </a:p>
        </p:txBody>
      </p:sp>
      <p:sp>
        <p:nvSpPr>
          <p:cNvPr id="12" name="Google Shape;225;p24">
            <a:extLst>
              <a:ext uri="{FF2B5EF4-FFF2-40B4-BE49-F238E27FC236}">
                <a16:creationId xmlns:a16="http://schemas.microsoft.com/office/drawing/2014/main" id="{15B424F5-C94E-4A98-93B3-05E7A4ABD7C1}"/>
              </a:ext>
            </a:extLst>
          </p:cNvPr>
          <p:cNvSpPr txBox="1">
            <a:spLocks noGrp="1"/>
          </p:cNvSpPr>
          <p:nvPr>
            <p:ph type="title" idx="9"/>
          </p:nvPr>
        </p:nvSpPr>
        <p:spPr>
          <a:xfrm>
            <a:off x="5770979" y="3640125"/>
            <a:ext cx="1986003" cy="527700"/>
          </a:xfrm>
        </p:spPr>
        <p:txBody>
          <a:bodyPr anchor="ctr"/>
          <a:lstStyle>
            <a:defPPr/>
            <a:lvl1pPr>
              <a:defRPr sz="2200"/>
            </a:lvl1pPr>
          </a:lstStyle>
          <a:p>
            <a:pPr lvl="0"/>
            <a:endParaRPr lang="es-PE"/>
          </a:p>
        </p:txBody>
      </p:sp>
      <p:sp>
        <p:nvSpPr>
          <p:cNvPr id="13" name="Google Shape;226;p24">
            <a:extLst>
              <a:ext uri="{FF2B5EF4-FFF2-40B4-BE49-F238E27FC236}">
                <a16:creationId xmlns:a16="http://schemas.microsoft.com/office/drawing/2014/main" id="{329A6F9B-289A-4473-85C2-3FB36E2FB39F}"/>
              </a:ext>
            </a:extLst>
          </p:cNvPr>
          <p:cNvSpPr txBox="1">
            <a:spLocks noGrp="1"/>
          </p:cNvSpPr>
          <p:nvPr>
            <p:ph type="subTitle" idx="13"/>
          </p:nvPr>
        </p:nvSpPr>
        <p:spPr>
          <a:xfrm>
            <a:off x="5770979" y="4102821"/>
            <a:ext cx="1986003" cy="484796"/>
          </a:xfrm>
        </p:spPr>
        <p:txBody>
          <a:bodyPr anchor="ctr"/>
          <a:lstStyle>
            <a:defPPr/>
            <a:lvl1pPr>
              <a:lnSpc>
                <a:spcPct val="100000"/>
              </a:lnSpc>
              <a:buNone/>
              <a:defRPr sz="1600"/>
            </a:lvl1pPr>
          </a:lstStyle>
          <a:p>
            <a:pPr lvl="0"/>
            <a:endParaRPr lang="es-PE"/>
          </a:p>
        </p:txBody>
      </p:sp>
      <p:sp>
        <p:nvSpPr>
          <p:cNvPr id="14" name="Google Shape;227;p24">
            <a:extLst>
              <a:ext uri="{FF2B5EF4-FFF2-40B4-BE49-F238E27FC236}">
                <a16:creationId xmlns:a16="http://schemas.microsoft.com/office/drawing/2014/main" id="{F6111B08-1469-4858-B829-313F62014FB4}"/>
              </a:ext>
            </a:extLst>
          </p:cNvPr>
          <p:cNvSpPr txBox="1">
            <a:spLocks noGrp="1"/>
          </p:cNvSpPr>
          <p:nvPr>
            <p:ph type="title" idx="14"/>
          </p:nvPr>
        </p:nvSpPr>
        <p:spPr>
          <a:xfrm>
            <a:off x="711750" y="502179"/>
            <a:ext cx="7710595" cy="650403"/>
          </a:xfrm>
        </p:spPr>
        <p:txBody>
          <a:bodyPr/>
          <a:lstStyle>
            <a:defPPr/>
            <a:lvl1pPr>
              <a:defRPr/>
            </a:lvl1pPr>
          </a:lstStyle>
          <a:p>
            <a:pPr lvl="0"/>
            <a:endParaRPr lang="es-PE"/>
          </a:p>
        </p:txBody>
      </p:sp>
    </p:spTree>
    <p:extLst>
      <p:ext uri="{BB962C8B-B14F-4D97-AF65-F5344CB8AC3E}">
        <p14:creationId xmlns:p14="http://schemas.microsoft.com/office/powerpoint/2010/main" val="300128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USTOM">
    <p:spTree>
      <p:nvGrpSpPr>
        <p:cNvPr id="1" name=""/>
        <p:cNvGrpSpPr/>
        <p:nvPr/>
      </p:nvGrpSpPr>
      <p:grpSpPr>
        <a:xfrm>
          <a:off x="0" y="0"/>
          <a:ext cx="0" cy="0"/>
          <a:chOff x="0" y="0"/>
          <a:chExt cx="0" cy="0"/>
        </a:xfrm>
      </p:grpSpPr>
      <p:sp>
        <p:nvSpPr>
          <p:cNvPr id="2" name="Google Shape;229;p25">
            <a:extLst>
              <a:ext uri="{FF2B5EF4-FFF2-40B4-BE49-F238E27FC236}">
                <a16:creationId xmlns:a16="http://schemas.microsoft.com/office/drawing/2014/main" id="{27D7A047-6DD9-44B0-AB70-A0566E5E4318}"/>
              </a:ext>
            </a:extLst>
          </p:cNvPr>
          <p:cNvSpPr txBox="1">
            <a:spLocks noGrp="1"/>
          </p:cNvSpPr>
          <p:nvPr>
            <p:ph type="title"/>
          </p:nvPr>
        </p:nvSpPr>
        <p:spPr>
          <a:xfrm>
            <a:off x="727350" y="323843"/>
            <a:ext cx="3917399" cy="1047600"/>
          </a:xfrm>
        </p:spPr>
        <p:txBody>
          <a:bodyPr anchor="b"/>
          <a:lstStyle>
            <a:defPPr/>
            <a:lvl1pPr>
              <a:defRPr sz="5500"/>
            </a:lvl1pPr>
          </a:lstStyle>
          <a:p>
            <a:pPr lvl="0"/>
            <a:endParaRPr lang="es-PE"/>
          </a:p>
        </p:txBody>
      </p:sp>
      <p:sp>
        <p:nvSpPr>
          <p:cNvPr id="3" name="Google Shape;230;p25">
            <a:extLst>
              <a:ext uri="{FF2B5EF4-FFF2-40B4-BE49-F238E27FC236}">
                <a16:creationId xmlns:a16="http://schemas.microsoft.com/office/drawing/2014/main" id="{466B48CD-983A-417B-A507-B152B3613BA5}"/>
              </a:ext>
            </a:extLst>
          </p:cNvPr>
          <p:cNvSpPr txBox="1">
            <a:spLocks noGrp="1"/>
          </p:cNvSpPr>
          <p:nvPr>
            <p:ph type="subTitle" idx="4294967295"/>
          </p:nvPr>
        </p:nvSpPr>
        <p:spPr>
          <a:xfrm>
            <a:off x="727350" y="2208349"/>
            <a:ext cx="3917399" cy="1620600"/>
          </a:xfrm>
        </p:spPr>
        <p:txBody>
          <a:bodyPr/>
          <a:lstStyle>
            <a:defPPr/>
            <a:lvl1pPr>
              <a:lnSpc>
                <a:spcPct val="100000"/>
              </a:lnSpc>
              <a:buNone/>
              <a:defRPr/>
            </a:lvl1pPr>
          </a:lstStyle>
          <a:p>
            <a:pPr lvl="0"/>
            <a:endParaRPr lang="es-PE"/>
          </a:p>
        </p:txBody>
      </p:sp>
    </p:spTree>
    <p:extLst>
      <p:ext uri="{BB962C8B-B14F-4D97-AF65-F5344CB8AC3E}">
        <p14:creationId xmlns:p14="http://schemas.microsoft.com/office/powerpoint/2010/main" val="19421347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text 3">
    <p:bg>
      <p:bgPr>
        <a:solidFill>
          <a:srgbClr val="2E2D2A"/>
        </a:solid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55BE459-FF01-4BFB-9267-4515A45C8E7D}"/>
              </a:ext>
            </a:extLst>
          </p:cNvPr>
          <p:cNvSpPr/>
          <p:nvPr/>
        </p:nvSpPr>
        <p:spPr>
          <a:xfrm>
            <a:off x="0" y="0"/>
            <a:ext cx="9144000" cy="5143499"/>
          </a:xfrm>
          <a:prstGeom prst="rect">
            <a:avLst/>
          </a:prstGeom>
          <a:solidFill>
            <a:srgbClr val="FFFFF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sp>
        <p:nvSpPr>
          <p:cNvPr id="3" name="Google Shape;489;p26">
            <a:extLst>
              <a:ext uri="{FF2B5EF4-FFF2-40B4-BE49-F238E27FC236}">
                <a16:creationId xmlns:a16="http://schemas.microsoft.com/office/drawing/2014/main" id="{797EAC09-6F8C-4F5A-930F-44CB31732059}"/>
              </a:ext>
            </a:extLst>
          </p:cNvPr>
          <p:cNvSpPr txBox="1">
            <a:spLocks noGrp="1"/>
          </p:cNvSpPr>
          <p:nvPr>
            <p:ph type="title"/>
          </p:nvPr>
        </p:nvSpPr>
        <p:spPr>
          <a:xfrm>
            <a:off x="1716447" y="997875"/>
            <a:ext cx="6030596" cy="2562304"/>
          </a:xfrm>
        </p:spPr>
        <p:txBody>
          <a:bodyPr anchor="ctr" anchorCtr="1"/>
          <a:lstStyle>
            <a:defPPr/>
            <a:lvl1pPr algn="ctr">
              <a:defRPr sz="4000">
                <a:solidFill>
                  <a:srgbClr val="FFFFFF"/>
                </a:solidFill>
              </a:defRPr>
            </a:lvl1pPr>
          </a:lstStyle>
          <a:p>
            <a:pPr lvl="0"/>
            <a:endParaRPr lang="es-PE"/>
          </a:p>
        </p:txBody>
      </p:sp>
      <p:sp>
        <p:nvSpPr>
          <p:cNvPr id="4" name="Google Shape;490;p26">
            <a:extLst>
              <a:ext uri="{FF2B5EF4-FFF2-40B4-BE49-F238E27FC236}">
                <a16:creationId xmlns:a16="http://schemas.microsoft.com/office/drawing/2014/main" id="{30915684-DEFF-4954-895D-7006F94FA5F5}"/>
              </a:ext>
            </a:extLst>
          </p:cNvPr>
          <p:cNvSpPr txBox="1">
            <a:spLocks noGrp="1"/>
          </p:cNvSpPr>
          <p:nvPr>
            <p:ph type="title" idx="4294967295"/>
          </p:nvPr>
        </p:nvSpPr>
        <p:spPr>
          <a:xfrm>
            <a:off x="1738503" y="3522076"/>
            <a:ext cx="5986503" cy="1028700"/>
          </a:xfrm>
        </p:spPr>
        <p:txBody>
          <a:bodyPr anchor="ctr" anchorCtr="1"/>
          <a:lstStyle>
            <a:defPPr/>
            <a:lvl1pPr algn="ctr">
              <a:defRPr sz="1800">
                <a:latin typeface="Raleway Medium"/>
                <a:ea typeface="Raleway Medium"/>
                <a:cs typeface="Raleway Medium"/>
              </a:defRPr>
            </a:lvl1pPr>
          </a:lstStyle>
          <a:p>
            <a:pPr lvl="0"/>
            <a:endParaRPr lang="es-PE"/>
          </a:p>
        </p:txBody>
      </p:sp>
    </p:spTree>
    <p:extLst>
      <p:ext uri="{BB962C8B-B14F-4D97-AF65-F5344CB8AC3E}">
        <p14:creationId xmlns:p14="http://schemas.microsoft.com/office/powerpoint/2010/main" val="17313207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_HEADER">
    <p:spTree>
      <p:nvGrpSpPr>
        <p:cNvPr id="1" name=""/>
        <p:cNvGrpSpPr/>
        <p:nvPr/>
      </p:nvGrpSpPr>
      <p:grpSpPr>
        <a:xfrm>
          <a:off x="0" y="0"/>
          <a:ext cx="0" cy="0"/>
          <a:chOff x="0" y="0"/>
          <a:chExt cx="0" cy="0"/>
        </a:xfrm>
      </p:grpSpPr>
      <p:sp>
        <p:nvSpPr>
          <p:cNvPr id="2" name="Google Shape;25;p3">
            <a:extLst>
              <a:ext uri="{FF2B5EF4-FFF2-40B4-BE49-F238E27FC236}">
                <a16:creationId xmlns:a16="http://schemas.microsoft.com/office/drawing/2014/main" id="{F37C9AF4-5AE1-4D45-BCA8-48A6DCBE5D30}"/>
              </a:ext>
            </a:extLst>
          </p:cNvPr>
          <p:cNvSpPr txBox="1">
            <a:spLocks noGrp="1"/>
          </p:cNvSpPr>
          <p:nvPr>
            <p:ph type="title"/>
          </p:nvPr>
        </p:nvSpPr>
        <p:spPr>
          <a:xfrm>
            <a:off x="719998" y="2065327"/>
            <a:ext cx="3852001" cy="1334402"/>
          </a:xfrm>
        </p:spPr>
        <p:txBody>
          <a:bodyPr anchor="ctr"/>
          <a:lstStyle>
            <a:defPPr/>
            <a:lvl1pPr>
              <a:defRPr sz="5000"/>
            </a:lvl1pPr>
          </a:lstStyle>
          <a:p>
            <a:pPr lvl="0"/>
            <a:endParaRPr lang="es-PE"/>
          </a:p>
        </p:txBody>
      </p:sp>
      <p:sp>
        <p:nvSpPr>
          <p:cNvPr id="3" name="Google Shape;26;p3">
            <a:extLst>
              <a:ext uri="{FF2B5EF4-FFF2-40B4-BE49-F238E27FC236}">
                <a16:creationId xmlns:a16="http://schemas.microsoft.com/office/drawing/2014/main" id="{29887723-8756-49A4-89AB-455E2F76FFC0}"/>
              </a:ext>
            </a:extLst>
          </p:cNvPr>
          <p:cNvSpPr txBox="1">
            <a:spLocks noGrp="1"/>
          </p:cNvSpPr>
          <p:nvPr>
            <p:ph type="title" idx="4294967295"/>
          </p:nvPr>
        </p:nvSpPr>
        <p:spPr>
          <a:xfrm>
            <a:off x="719998" y="842528"/>
            <a:ext cx="1718404" cy="841796"/>
          </a:xfrm>
        </p:spPr>
        <p:txBody>
          <a:bodyPr anchor="ctr"/>
          <a:lstStyle>
            <a:defPPr/>
            <a:lvl1pPr>
              <a:defRPr sz="7500">
                <a:solidFill>
                  <a:srgbClr val="FFFFFF"/>
                </a:solidFill>
              </a:defRPr>
            </a:lvl1pPr>
          </a:lstStyle>
          <a:p>
            <a:pPr lvl="0"/>
            <a:r>
              <a:rPr lang="es-PE"/>
              <a:t>xx%</a:t>
            </a:r>
          </a:p>
        </p:txBody>
      </p:sp>
      <p:sp>
        <p:nvSpPr>
          <p:cNvPr id="4" name="Google Shape;27;p3">
            <a:extLst>
              <a:ext uri="{FF2B5EF4-FFF2-40B4-BE49-F238E27FC236}">
                <a16:creationId xmlns:a16="http://schemas.microsoft.com/office/drawing/2014/main" id="{AB10CE67-5147-4183-B5ED-4091D6652A5D}"/>
              </a:ext>
            </a:extLst>
          </p:cNvPr>
          <p:cNvSpPr txBox="1">
            <a:spLocks noGrp="1"/>
          </p:cNvSpPr>
          <p:nvPr>
            <p:ph type="subTitle" idx="1"/>
          </p:nvPr>
        </p:nvSpPr>
        <p:spPr>
          <a:xfrm>
            <a:off x="719998" y="3551273"/>
            <a:ext cx="3356698" cy="713396"/>
          </a:xfrm>
        </p:spPr>
        <p:txBody>
          <a:bodyPr/>
          <a:lstStyle>
            <a:defPPr/>
            <a:lvl1pPr>
              <a:lnSpc>
                <a:spcPct val="100000"/>
              </a:lnSpc>
              <a:buNone/>
              <a:defRPr/>
            </a:lvl1pPr>
          </a:lstStyle>
          <a:p>
            <a:pPr lvl="0"/>
            <a:endParaRPr lang="es-PE"/>
          </a:p>
        </p:txBody>
      </p:sp>
    </p:spTree>
    <p:extLst>
      <p:ext uri="{BB962C8B-B14F-4D97-AF65-F5344CB8AC3E}">
        <p14:creationId xmlns:p14="http://schemas.microsoft.com/office/powerpoint/2010/main" val="373848737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Caption">
    <p:spTree>
      <p:nvGrpSpPr>
        <p:cNvPr id="1" name=""/>
        <p:cNvGrpSpPr/>
        <p:nvPr/>
      </p:nvGrpSpPr>
      <p:grpSpPr>
        <a:xfrm>
          <a:off x="0" y="0"/>
          <a:ext cx="0" cy="0"/>
          <a:chOff x="0" y="0"/>
          <a:chExt cx="0" cy="0"/>
        </a:xfrm>
      </p:grpSpPr>
      <p:sp>
        <p:nvSpPr>
          <p:cNvPr id="2" name="Google Shape;59;p10">
            <a:extLst>
              <a:ext uri="{FF2B5EF4-FFF2-40B4-BE49-F238E27FC236}">
                <a16:creationId xmlns:a16="http://schemas.microsoft.com/office/drawing/2014/main" id="{8D6E7841-7EAB-4383-BDBA-F9E1D9CFF47A}"/>
              </a:ext>
            </a:extLst>
          </p:cNvPr>
          <p:cNvSpPr txBox="1">
            <a:spLocks noGrp="1"/>
          </p:cNvSpPr>
          <p:nvPr>
            <p:ph type="body" idx="4294967295"/>
          </p:nvPr>
        </p:nvSpPr>
        <p:spPr>
          <a:xfrm>
            <a:off x="715545" y="1473948"/>
            <a:ext cx="3337797" cy="2195702"/>
          </a:xfrm>
        </p:spPr>
        <p:txBody>
          <a:bodyPr anchor="ctr"/>
          <a:lstStyle>
            <a:defPPr/>
            <a:lvl1pPr indent="-228600">
              <a:lnSpc>
                <a:spcPct val="90000"/>
              </a:lnSpc>
              <a:buNone/>
              <a:defRPr sz="3900">
                <a:latin typeface="Bellefair"/>
                <a:ea typeface="Bellefair"/>
                <a:cs typeface="Bellefair"/>
              </a:defRPr>
            </a:lvl1pPr>
          </a:lstStyle>
          <a:p>
            <a:pPr lvl="0"/>
            <a:endParaRPr lang="es-PE"/>
          </a:p>
        </p:txBody>
      </p:sp>
    </p:spTree>
    <p:extLst>
      <p:ext uri="{BB962C8B-B14F-4D97-AF65-F5344CB8AC3E}">
        <p14:creationId xmlns:p14="http://schemas.microsoft.com/office/powerpoint/2010/main" val="386711541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One column text">
    <p:spTree>
      <p:nvGrpSpPr>
        <p:cNvPr id="1" name=""/>
        <p:cNvGrpSpPr/>
        <p:nvPr/>
      </p:nvGrpSpPr>
      <p:grpSpPr>
        <a:xfrm>
          <a:off x="0" y="0"/>
          <a:ext cx="0" cy="0"/>
          <a:chOff x="0" y="0"/>
          <a:chExt cx="0" cy="0"/>
        </a:xfrm>
      </p:grpSpPr>
      <p:sp>
        <p:nvSpPr>
          <p:cNvPr id="2" name="Google Shape;33;p7">
            <a:extLst>
              <a:ext uri="{FF2B5EF4-FFF2-40B4-BE49-F238E27FC236}">
                <a16:creationId xmlns:a16="http://schemas.microsoft.com/office/drawing/2014/main" id="{5B0E39DC-DAAC-409F-AF62-E39E0FD93198}"/>
              </a:ext>
            </a:extLst>
          </p:cNvPr>
          <p:cNvSpPr txBox="1">
            <a:spLocks noGrp="1"/>
          </p:cNvSpPr>
          <p:nvPr>
            <p:ph type="sldNum" sz="quarter" idx="8"/>
          </p:nvPr>
        </p:nvSpPr>
        <p:spPr/>
        <p:txBody>
          <a:bodyPr>
            <a:noAutofit/>
          </a:bodyPr>
          <a:lstStyle>
            <a:defPPr/>
            <a:lvl1pPr>
              <a:defRPr/>
            </a:lvl1pPr>
          </a:lstStyle>
          <a:p>
            <a:pPr lvl="0"/>
            <a:fld id="{FB555FED-5496-4759-B202-4FE8A0412D9D}" type="slidenum">
              <a:pPr/>
              <a:t>‹Nº›</a:t>
            </a:fld>
            <a:endParaRPr lang="en-US"/>
          </a:p>
        </p:txBody>
      </p:sp>
      <p:sp>
        <p:nvSpPr>
          <p:cNvPr id="3" name="Google Shape;34;p7">
            <a:extLst>
              <a:ext uri="{FF2B5EF4-FFF2-40B4-BE49-F238E27FC236}">
                <a16:creationId xmlns:a16="http://schemas.microsoft.com/office/drawing/2014/main" id="{246851FE-2365-4302-BE21-A3B0B84C1B1B}"/>
              </a:ext>
            </a:extLst>
          </p:cNvPr>
          <p:cNvSpPr txBox="1">
            <a:spLocks noGrp="1"/>
          </p:cNvSpPr>
          <p:nvPr>
            <p:ph type="title"/>
          </p:nvPr>
        </p:nvSpPr>
        <p:spPr>
          <a:xfrm>
            <a:off x="819604" y="668371"/>
            <a:ext cx="3889500" cy="620996"/>
          </a:xfrm>
        </p:spPr>
        <p:txBody>
          <a:bodyPr anchor="ctr"/>
          <a:lstStyle>
            <a:defPPr/>
            <a:lvl1pPr>
              <a:defRPr sz="3500">
                <a:solidFill>
                  <a:srgbClr val="2E2D2A"/>
                </a:solidFill>
                <a:latin typeface="Playfair Display Black"/>
                <a:ea typeface="Playfair Display Black"/>
                <a:cs typeface="Playfair Display Black"/>
              </a:defRPr>
            </a:lvl1pPr>
          </a:lstStyle>
          <a:p>
            <a:pPr lvl="0"/>
            <a:endParaRPr lang="es-PE"/>
          </a:p>
        </p:txBody>
      </p:sp>
      <p:sp>
        <p:nvSpPr>
          <p:cNvPr id="4" name="Google Shape;35;p7">
            <a:extLst>
              <a:ext uri="{FF2B5EF4-FFF2-40B4-BE49-F238E27FC236}">
                <a16:creationId xmlns:a16="http://schemas.microsoft.com/office/drawing/2014/main" id="{9D90DA2D-B96D-4471-9F08-A6C8CD5088A2}"/>
              </a:ext>
            </a:extLst>
          </p:cNvPr>
          <p:cNvSpPr txBox="1">
            <a:spLocks noGrp="1"/>
          </p:cNvSpPr>
          <p:nvPr>
            <p:ph type="body" idx="4294967295"/>
          </p:nvPr>
        </p:nvSpPr>
        <p:spPr>
          <a:xfrm>
            <a:off x="819604" y="1663202"/>
            <a:ext cx="3889500" cy="3039904"/>
          </a:xfrm>
        </p:spPr>
        <p:txBody>
          <a:bodyPr/>
          <a:lstStyle>
            <a:defPPr/>
            <a:lvl1pPr indent="-317497">
              <a:buSzPts val="1400"/>
              <a:defRPr sz="1400"/>
            </a:lvl1pPr>
          </a:lstStyle>
          <a:p>
            <a:pPr lvl="0"/>
            <a:endParaRPr lang="es-PE"/>
          </a:p>
        </p:txBody>
      </p:sp>
    </p:spTree>
    <p:extLst>
      <p:ext uri="{BB962C8B-B14F-4D97-AF65-F5344CB8AC3E}">
        <p14:creationId xmlns:p14="http://schemas.microsoft.com/office/powerpoint/2010/main" val="378427296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Numbers and text">
    <p:spTree>
      <p:nvGrpSpPr>
        <p:cNvPr id="1" name=""/>
        <p:cNvGrpSpPr/>
        <p:nvPr/>
      </p:nvGrpSpPr>
      <p:grpSpPr>
        <a:xfrm>
          <a:off x="0" y="0"/>
          <a:ext cx="0" cy="0"/>
          <a:chOff x="0" y="0"/>
          <a:chExt cx="0" cy="0"/>
        </a:xfrm>
      </p:grpSpPr>
      <p:sp>
        <p:nvSpPr>
          <p:cNvPr id="2" name="Google Shape;116;p20">
            <a:extLst>
              <a:ext uri="{FF2B5EF4-FFF2-40B4-BE49-F238E27FC236}">
                <a16:creationId xmlns:a16="http://schemas.microsoft.com/office/drawing/2014/main" id="{05032CE4-911C-483B-A332-CBA061FE6758}"/>
              </a:ext>
            </a:extLst>
          </p:cNvPr>
          <p:cNvSpPr txBox="1">
            <a:spLocks noGrp="1"/>
          </p:cNvSpPr>
          <p:nvPr>
            <p:ph type="title"/>
          </p:nvPr>
        </p:nvSpPr>
        <p:spPr>
          <a:xfrm>
            <a:off x="819604" y="668371"/>
            <a:ext cx="4142698" cy="620996"/>
          </a:xfrm>
        </p:spPr>
        <p:txBody>
          <a:bodyPr anchor="ctr"/>
          <a:lstStyle>
            <a:defPPr/>
            <a:lvl1pPr>
              <a:defRPr sz="3500">
                <a:solidFill>
                  <a:srgbClr val="2E2D2A"/>
                </a:solidFill>
                <a:latin typeface="Playfair Display Black"/>
                <a:ea typeface="Playfair Display Black"/>
                <a:cs typeface="Playfair Display Black"/>
              </a:defRPr>
            </a:lvl1pPr>
          </a:lstStyle>
          <a:p>
            <a:pPr lvl="0"/>
            <a:endParaRPr lang="es-PE"/>
          </a:p>
        </p:txBody>
      </p:sp>
      <p:sp>
        <p:nvSpPr>
          <p:cNvPr id="3" name="Google Shape;117;p20">
            <a:extLst>
              <a:ext uri="{FF2B5EF4-FFF2-40B4-BE49-F238E27FC236}">
                <a16:creationId xmlns:a16="http://schemas.microsoft.com/office/drawing/2014/main" id="{DA53EDF1-03B4-46C1-A772-A60F64C75EC7}"/>
              </a:ext>
            </a:extLst>
          </p:cNvPr>
          <p:cNvSpPr txBox="1">
            <a:spLocks noGrp="1"/>
          </p:cNvSpPr>
          <p:nvPr>
            <p:ph type="subTitle" idx="4294967295"/>
          </p:nvPr>
        </p:nvSpPr>
        <p:spPr>
          <a:xfrm>
            <a:off x="5190545" y="2953557"/>
            <a:ext cx="1560597" cy="820500"/>
          </a:xfrm>
        </p:spPr>
        <p:txBody>
          <a:bodyPr anchorCtr="1"/>
          <a:lstStyle>
            <a:defPPr/>
            <a:lvl1pPr algn="ctr">
              <a:lnSpc>
                <a:spcPct val="100000"/>
              </a:lnSpc>
              <a:buNone/>
              <a:defRPr sz="1400">
                <a:solidFill>
                  <a:srgbClr val="2E2D2A"/>
                </a:solidFill>
              </a:defRPr>
            </a:lvl1pPr>
          </a:lstStyle>
          <a:p>
            <a:pPr lvl="0"/>
            <a:endParaRPr lang="es-PE"/>
          </a:p>
        </p:txBody>
      </p:sp>
      <p:sp>
        <p:nvSpPr>
          <p:cNvPr id="4" name="Google Shape;118;p20">
            <a:extLst>
              <a:ext uri="{FF2B5EF4-FFF2-40B4-BE49-F238E27FC236}">
                <a16:creationId xmlns:a16="http://schemas.microsoft.com/office/drawing/2014/main" id="{6473C43C-E1B3-428A-85D5-912D9E766863}"/>
              </a:ext>
            </a:extLst>
          </p:cNvPr>
          <p:cNvSpPr txBox="1">
            <a:spLocks noGrp="1"/>
          </p:cNvSpPr>
          <p:nvPr>
            <p:ph type="subTitle" idx="1"/>
          </p:nvPr>
        </p:nvSpPr>
        <p:spPr>
          <a:xfrm>
            <a:off x="2392847" y="2953557"/>
            <a:ext cx="1560597" cy="820500"/>
          </a:xfrm>
        </p:spPr>
        <p:txBody>
          <a:bodyPr anchorCtr="1"/>
          <a:lstStyle>
            <a:defPPr/>
            <a:lvl1pPr algn="ctr">
              <a:lnSpc>
                <a:spcPct val="100000"/>
              </a:lnSpc>
              <a:buNone/>
              <a:defRPr sz="1400">
                <a:solidFill>
                  <a:srgbClr val="2E2D2A"/>
                </a:solidFill>
              </a:defRPr>
            </a:lvl1pPr>
          </a:lstStyle>
          <a:p>
            <a:pPr lvl="0"/>
            <a:endParaRPr lang="es-PE"/>
          </a:p>
        </p:txBody>
      </p:sp>
      <p:cxnSp>
        <p:nvCxnSpPr>
          <p:cNvPr id="5" name="Google Shape;119;p20">
            <a:extLst>
              <a:ext uri="{FF2B5EF4-FFF2-40B4-BE49-F238E27FC236}">
                <a16:creationId xmlns:a16="http://schemas.microsoft.com/office/drawing/2014/main" id="{9AEDDE9B-69D3-4702-B379-A57707EC5965}"/>
              </a:ext>
            </a:extLst>
          </p:cNvPr>
          <p:cNvCxnSpPr/>
          <p:nvPr/>
        </p:nvCxnSpPr>
        <p:spPr>
          <a:xfrm rot="10799991" flipH="1">
            <a:off x="4572000" y="1508695"/>
            <a:ext cx="0" cy="2966406"/>
          </a:xfrm>
          <a:prstGeom prst="straightConnector1">
            <a:avLst/>
          </a:prstGeom>
          <a:noFill/>
          <a:ln w="28575" cap="flat">
            <a:solidFill>
              <a:srgbClr val="FFC248"/>
            </a:solidFill>
            <a:prstDash val="solid"/>
            <a:round/>
          </a:ln>
        </p:spPr>
      </p:cxnSp>
      <p:sp>
        <p:nvSpPr>
          <p:cNvPr id="6" name="Google Shape;120;p20">
            <a:extLst>
              <a:ext uri="{FF2B5EF4-FFF2-40B4-BE49-F238E27FC236}">
                <a16:creationId xmlns:a16="http://schemas.microsoft.com/office/drawing/2014/main" id="{C3AB4DE0-38BF-40A9-91E8-C36B7FE25A43}"/>
              </a:ext>
            </a:extLst>
          </p:cNvPr>
          <p:cNvSpPr txBox="1">
            <a:spLocks noGrp="1"/>
          </p:cNvSpPr>
          <p:nvPr>
            <p:ph type="title" idx="2"/>
          </p:nvPr>
        </p:nvSpPr>
        <p:spPr>
          <a:xfrm>
            <a:off x="2392847" y="2209739"/>
            <a:ext cx="1560597" cy="820500"/>
          </a:xfrm>
        </p:spPr>
        <p:txBody>
          <a:bodyPr anchor="b" anchorCtr="1"/>
          <a:lstStyle>
            <a:defPPr/>
            <a:lvl1pPr algn="ctr">
              <a:defRPr sz="5000">
                <a:solidFill>
                  <a:srgbClr val="FFC248"/>
                </a:solidFill>
              </a:defRPr>
            </a:lvl1pPr>
          </a:lstStyle>
          <a:p>
            <a:pPr lvl="0"/>
            <a:r>
              <a:rPr lang="es-PE"/>
              <a:t>xx%</a:t>
            </a:r>
          </a:p>
        </p:txBody>
      </p:sp>
      <p:sp>
        <p:nvSpPr>
          <p:cNvPr id="7" name="Google Shape;121;p20">
            <a:extLst>
              <a:ext uri="{FF2B5EF4-FFF2-40B4-BE49-F238E27FC236}">
                <a16:creationId xmlns:a16="http://schemas.microsoft.com/office/drawing/2014/main" id="{7F9205DD-E5E7-42FB-ADBC-ECF1990C6A3A}"/>
              </a:ext>
            </a:extLst>
          </p:cNvPr>
          <p:cNvSpPr txBox="1">
            <a:spLocks noGrp="1"/>
          </p:cNvSpPr>
          <p:nvPr>
            <p:ph type="title" idx="3"/>
          </p:nvPr>
        </p:nvSpPr>
        <p:spPr>
          <a:xfrm>
            <a:off x="5190545" y="2209739"/>
            <a:ext cx="1560597" cy="820500"/>
          </a:xfrm>
        </p:spPr>
        <p:txBody>
          <a:bodyPr anchor="b" anchorCtr="1"/>
          <a:lstStyle>
            <a:defPPr/>
            <a:lvl1pPr algn="ctr">
              <a:defRPr sz="5000">
                <a:solidFill>
                  <a:srgbClr val="FFC248"/>
                </a:solidFill>
              </a:defRPr>
            </a:lvl1pPr>
          </a:lstStyle>
          <a:p>
            <a:pPr lvl="0"/>
            <a:r>
              <a:rPr lang="es-PE"/>
              <a:t>xx%</a:t>
            </a:r>
          </a:p>
        </p:txBody>
      </p:sp>
    </p:spTree>
    <p:extLst>
      <p:ext uri="{BB962C8B-B14F-4D97-AF65-F5344CB8AC3E}">
        <p14:creationId xmlns:p14="http://schemas.microsoft.com/office/powerpoint/2010/main" val="35214821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 1 column">
    <p:spTree>
      <p:nvGrpSpPr>
        <p:cNvPr id="1" name=""/>
        <p:cNvGrpSpPr/>
        <p:nvPr/>
      </p:nvGrpSpPr>
      <p:grpSpPr>
        <a:xfrm>
          <a:off x="0" y="0"/>
          <a:ext cx="0" cy="0"/>
          <a:chOff x="0" y="0"/>
          <a:chExt cx="0" cy="0"/>
        </a:xfrm>
      </p:grpSpPr>
      <p:sp>
        <p:nvSpPr>
          <p:cNvPr id="2" name="Google Shape;12;p2">
            <a:extLst>
              <a:ext uri="{FF2B5EF4-FFF2-40B4-BE49-F238E27FC236}">
                <a16:creationId xmlns:a16="http://schemas.microsoft.com/office/drawing/2014/main" id="{E6E54E30-A025-4473-B458-9E85A11EB5AA}"/>
              </a:ext>
            </a:extLst>
          </p:cNvPr>
          <p:cNvSpPr txBox="1">
            <a:spLocks noGrp="1"/>
          </p:cNvSpPr>
          <p:nvPr>
            <p:ph type="title"/>
          </p:nvPr>
        </p:nvSpPr>
        <p:spPr>
          <a:xfrm>
            <a:off x="988064" y="98855"/>
            <a:ext cx="7169307" cy="649288"/>
          </a:xfrm>
        </p:spPr>
        <p:txBody>
          <a:bodyPr lIns="0" tIns="0" rIns="0" bIns="0" anchor="ctr" anchorCtr="1"/>
          <a:lstStyle>
            <a:defPPr/>
            <a:lvl1pPr algn="ctr">
              <a:lnSpc>
                <a:spcPct val="80000"/>
              </a:lnSpc>
              <a:defRPr sz="3600">
                <a:solidFill>
                  <a:srgbClr val="27348B"/>
                </a:solidFill>
              </a:defRPr>
            </a:lvl1pPr>
          </a:lstStyle>
          <a:p>
            <a:pPr lvl="0"/>
            <a:endParaRPr lang="es-PE"/>
          </a:p>
        </p:txBody>
      </p:sp>
    </p:spTree>
    <p:extLst>
      <p:ext uri="{BB962C8B-B14F-4D97-AF65-F5344CB8AC3E}">
        <p14:creationId xmlns:p14="http://schemas.microsoft.com/office/powerpoint/2010/main" val="32169352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9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B20BDB07-F163-40E2-A160-3BF6F0AC1FDA}"/>
              </a:ext>
            </a:extLst>
          </p:cNvPr>
          <p:cNvSpPr txBox="1">
            <a:spLocks noGrp="1"/>
          </p:cNvSpPr>
          <p:nvPr>
            <p:ph type="body" idx="4294967295"/>
          </p:nvPr>
        </p:nvSpPr>
        <p:spPr>
          <a:xfrm>
            <a:off x="232056" y="254632"/>
            <a:ext cx="8679896" cy="543181"/>
          </a:xfrm>
        </p:spPr>
        <p:txBody>
          <a:bodyPr anchor="ctr" anchorCtr="1"/>
          <a:lstStyle>
            <a:defPPr/>
            <a:lvl1pPr marL="0" indent="0" algn="ctr">
              <a:buNone/>
              <a:defRPr lang="en-US" sz="4050">
                <a:solidFill>
                  <a:srgbClr val="FFFFFF"/>
                </a:solidFill>
                <a:latin typeface="Arial"/>
                <a:cs typeface="Arial" panose="020B0604020202020204" pitchFamily="34" charset="0"/>
              </a:defRPr>
            </a:lvl1pPr>
          </a:lstStyle>
          <a:p>
            <a:pPr lvl="0"/>
            <a:r>
              <a:rPr lang="en-US"/>
              <a:t>BASIC LAYOUT</a:t>
            </a:r>
          </a:p>
        </p:txBody>
      </p:sp>
    </p:spTree>
    <p:extLst>
      <p:ext uri="{BB962C8B-B14F-4D97-AF65-F5344CB8AC3E}">
        <p14:creationId xmlns:p14="http://schemas.microsoft.com/office/powerpoint/2010/main" val="399496901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Icon sets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92FE0380-567A-48A1-B7DD-C244AF78CA4C}"/>
              </a:ext>
            </a:extLst>
          </p:cNvPr>
          <p:cNvSpPr txBox="1">
            <a:spLocks noGrp="1"/>
          </p:cNvSpPr>
          <p:nvPr>
            <p:ph type="body" idx="4294967295"/>
          </p:nvPr>
        </p:nvSpPr>
        <p:spPr>
          <a:xfrm>
            <a:off x="242645" y="92610"/>
            <a:ext cx="8679896" cy="543181"/>
          </a:xfrm>
        </p:spPr>
        <p:txBody>
          <a:bodyPr anchor="ctr" anchorCtr="1"/>
          <a:lstStyle>
            <a:defPPr/>
            <a:lvl1pPr marL="0" indent="0" algn="ctr">
              <a:buNone/>
              <a:defRPr lang="en-US" sz="4050">
                <a:solidFill>
                  <a:srgbClr val="262626"/>
                </a:solidFill>
                <a:latin typeface="Arial"/>
                <a:cs typeface="Arial" panose="020B0604020202020204" pitchFamily="34" charset="0"/>
              </a:defRPr>
            </a:lvl1pPr>
          </a:lstStyle>
          <a:p>
            <a:pPr lvl="0"/>
            <a:r>
              <a:rPr lang="en-US"/>
              <a:t>BASIC LAYOUT</a:t>
            </a:r>
          </a:p>
        </p:txBody>
      </p:sp>
      <p:sp>
        <p:nvSpPr>
          <p:cNvPr id="3" name="Rounded Rectangle 2">
            <a:extLst>
              <a:ext uri="{FF2B5EF4-FFF2-40B4-BE49-F238E27FC236}">
                <a16:creationId xmlns:a16="http://schemas.microsoft.com/office/drawing/2014/main" id="{EAB3F58D-9FFE-4489-8B6A-AFE6D13D957A}"/>
              </a:ext>
            </a:extLst>
          </p:cNvPr>
          <p:cNvSpPr/>
          <p:nvPr/>
        </p:nvSpPr>
        <p:spPr>
          <a:xfrm>
            <a:off x="265505" y="848700"/>
            <a:ext cx="2670578" cy="4051916"/>
          </a:xfrm>
          <a:custGeom>
            <a:avLst>
              <a:gd name="f10" fmla="val 857"/>
            </a:avLst>
            <a:gdLst>
              <a:gd name="f1" fmla="val 10800000"/>
              <a:gd name="f2" fmla="val 5400000"/>
              <a:gd name="f3" fmla="val 16200000"/>
              <a:gd name="f4" fmla="val w"/>
              <a:gd name="f5" fmla="val h"/>
              <a:gd name="f6" fmla="val ss"/>
              <a:gd name="f7" fmla="val 0"/>
              <a:gd name="f8" fmla="*/ 5419351 1 1725033"/>
              <a:gd name="f9" fmla="val 45"/>
              <a:gd name="f10" fmla="val 857"/>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BFBFBF"/>
          </a:solidFill>
          <a:ln cap="flat">
            <a:noFill/>
            <a:prstDash val="solid"/>
          </a:ln>
        </p:spPr>
        <p:txBody>
          <a:bodyPr vert="horz" wrap="square" lIns="68580" tIns="34290" rIns="68580" bIns="34290" anchor="ctr" anchorCtr="1" compatLnSpc="1">
            <a:noAutofit/>
          </a:bodyPr>
          <a:lstStyle>
            <a:defP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1200" cap="none" spc="0" baseline="0">
              <a:solidFill>
                <a:srgbClr val="5E4028"/>
              </a:solidFill>
              <a:uFillTx/>
              <a:latin typeface="Arial"/>
              <a:ea typeface="굴림" pitchFamily="34"/>
              <a:cs typeface="Arial"/>
            </a:endParaRPr>
          </a:p>
        </p:txBody>
      </p:sp>
      <p:sp>
        <p:nvSpPr>
          <p:cNvPr id="4" name="Rounded Rectangle 3">
            <a:extLst>
              <a:ext uri="{FF2B5EF4-FFF2-40B4-BE49-F238E27FC236}">
                <a16:creationId xmlns:a16="http://schemas.microsoft.com/office/drawing/2014/main" id="{0007D9B3-7FD2-4CFD-A27C-B4EF908403F5}"/>
              </a:ext>
            </a:extLst>
          </p:cNvPr>
          <p:cNvSpPr/>
          <p:nvPr/>
        </p:nvSpPr>
        <p:spPr>
          <a:xfrm>
            <a:off x="342360" y="972510"/>
            <a:ext cx="98160" cy="3199321"/>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68580" tIns="34290" rIns="68580" bIns="34290" anchor="ctr" anchorCtr="1" compatLnSpc="1">
            <a:noAutofit/>
          </a:bodyPr>
          <a:lstStyle>
            <a:defP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Arial"/>
              <a:ea typeface="굴림" pitchFamily="34"/>
              <a:cs typeface="Arial"/>
            </a:endParaRPr>
          </a:p>
        </p:txBody>
      </p:sp>
      <p:grpSp>
        <p:nvGrpSpPr>
          <p:cNvPr id="5" name="Grupo 5">
            <a:extLst>
              <a:ext uri="{FF2B5EF4-FFF2-40B4-BE49-F238E27FC236}">
                <a16:creationId xmlns:a16="http://schemas.microsoft.com/office/drawing/2014/main" id="{EBFB3934-2C99-4F82-8893-5D2D97BC1979}"/>
              </a:ext>
            </a:extLst>
          </p:cNvPr>
          <p:cNvGrpSpPr/>
          <p:nvPr/>
        </p:nvGrpSpPr>
        <p:grpSpPr>
          <a:xfrm>
            <a:off x="1047042" y="1366625"/>
            <a:ext cx="1674184" cy="1419112"/>
            <a:chOff x="1047042" y="1366625"/>
            <a:chExt cx="1674184" cy="1419112"/>
          </a:xfrm>
        </p:grpSpPr>
        <p:sp>
          <p:nvSpPr>
            <p:cNvPr id="6" name="TextBox 57">
              <a:extLst>
                <a:ext uri="{FF2B5EF4-FFF2-40B4-BE49-F238E27FC236}">
                  <a16:creationId xmlns:a16="http://schemas.microsoft.com/office/drawing/2014/main" id="{9AA85E0A-3787-4034-AE3A-7A305E84384F}"/>
                </a:ext>
              </a:extLst>
            </p:cNvPr>
            <p:cNvSpPr txBox="1"/>
            <p:nvPr/>
          </p:nvSpPr>
          <p:spPr>
            <a:xfrm>
              <a:off x="1047042" y="1366625"/>
              <a:ext cx="1674184" cy="784829"/>
            </a:xfrm>
            <a:prstGeom prst="rect">
              <a:avLst/>
            </a:prstGeom>
            <a:noFill/>
            <a:ln cap="flat">
              <a:noFill/>
            </a:ln>
          </p:spPr>
          <p:txBody>
            <a:bodyPr vert="horz" wrap="square" lIns="91440" tIns="45720" rIns="91440" bIns="45720" anchor="ctr" anchorCtr="0" compatLnSpc="1">
              <a:spAutoFit/>
            </a:bodyPr>
            <a:lstStyle>
              <a:defPPr/>
            </a:lstStyle>
            <a:p>
              <a:pPr marL="0" marR="0" lvl="0" indent="0" algn="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anose="020B0604020202020204" pitchFamily="34" charset="0"/>
                  <a:ea typeface="굴림" pitchFamily="34"/>
                  <a:cs typeface="Arial" panose="020B0604020202020204" pitchFamily="34" charset="0"/>
                </a:rPr>
                <a:t>You can Resize without losing quality</a:t>
              </a:r>
            </a:p>
          </p:txBody>
        </p:sp>
        <p:sp>
          <p:nvSpPr>
            <p:cNvPr id="7" name="TextBox 58">
              <a:extLst>
                <a:ext uri="{FF2B5EF4-FFF2-40B4-BE49-F238E27FC236}">
                  <a16:creationId xmlns:a16="http://schemas.microsoft.com/office/drawing/2014/main" id="{B61D3485-50FF-4646-8C53-42B8FA0ACF62}"/>
                </a:ext>
              </a:extLst>
            </p:cNvPr>
            <p:cNvSpPr txBox="1"/>
            <p:nvPr/>
          </p:nvSpPr>
          <p:spPr>
            <a:xfrm>
              <a:off x="1047042" y="2000908"/>
              <a:ext cx="1674184" cy="784829"/>
            </a:xfrm>
            <a:prstGeom prst="rect">
              <a:avLst/>
            </a:prstGeom>
            <a:noFill/>
            <a:ln cap="flat">
              <a:noFill/>
            </a:ln>
          </p:spPr>
          <p:txBody>
            <a:bodyPr vert="horz" wrap="square" lIns="91440" tIns="45720" rIns="91440" bIns="45720" anchor="ctr" anchorCtr="0" compatLnSpc="1">
              <a:spAutoFit/>
            </a:bodyPr>
            <a:lstStyle>
              <a:defPPr/>
            </a:lstStyle>
            <a:p>
              <a:pPr marL="0" marR="0" lvl="0" indent="0" algn="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anose="020B0604020202020204" pitchFamily="34" charset="0"/>
                  <a:ea typeface="굴림" pitchFamily="34"/>
                  <a:cs typeface="Arial" panose="020B0604020202020204" pitchFamily="34" charset="0"/>
                </a:rPr>
                <a:t>You can Change Fill Color &amp;</a:t>
              </a:r>
            </a:p>
            <a:p>
              <a:pPr marL="0" marR="0" lvl="0" indent="0" algn="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500" b="1" i="0" u="none" strike="noStrike" kern="1200" cap="none" spc="0" baseline="0">
                  <a:solidFill>
                    <a:srgbClr val="FFFFFF"/>
                  </a:solidFill>
                  <a:uFillTx/>
                  <a:latin typeface="Arial" panose="020B0604020202020204" pitchFamily="34" charset="0"/>
                  <a:ea typeface="굴림" pitchFamily="34"/>
                  <a:cs typeface="Arial" panose="020B0604020202020204" pitchFamily="34" charset="0"/>
                </a:rPr>
                <a:t>Line Color</a:t>
              </a:r>
            </a:p>
          </p:txBody>
        </p:sp>
      </p:grpSp>
      <p:sp>
        <p:nvSpPr>
          <p:cNvPr id="8" name="TextBox 59">
            <a:extLst>
              <a:ext uri="{FF2B5EF4-FFF2-40B4-BE49-F238E27FC236}">
                <a16:creationId xmlns:a16="http://schemas.microsoft.com/office/drawing/2014/main" id="{06ADA4BC-C5AC-456F-8F6D-27D1933CF4A7}"/>
              </a:ext>
            </a:extLst>
          </p:cNvPr>
          <p:cNvSpPr txBox="1"/>
          <p:nvPr/>
        </p:nvSpPr>
        <p:spPr>
          <a:xfrm>
            <a:off x="1209897" y="4386971"/>
            <a:ext cx="1673992" cy="276999"/>
          </a:xfrm>
          <a:prstGeom prst="rect">
            <a:avLst/>
          </a:prstGeom>
          <a:noFill/>
          <a:ln cap="flat">
            <a:noFill/>
          </a:ln>
        </p:spPr>
        <p:txBody>
          <a:bodyPr vert="horz" wrap="square" lIns="68580" tIns="34290" rIns="68580" bIns="34290" anchor="ctr" anchorCtr="0" compatLnSpc="1">
            <a:spAutoFit/>
          </a:bodyPr>
          <a:lstStyle>
            <a:defP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350" b="0" i="0" u="none" strike="noStrike" kern="1200" cap="none" spc="0" baseline="0">
                <a:solidFill>
                  <a:srgbClr val="FFFFFF"/>
                </a:solidFill>
                <a:uFillTx/>
                <a:latin typeface="Arial" panose="020B0604020202020204" pitchFamily="34" charset="0"/>
                <a:ea typeface="굴림" pitchFamily="34"/>
                <a:cs typeface="Arial" panose="020B0604020202020204" pitchFamily="34" charset="0"/>
              </a:rPr>
              <a:t>www.slidesppt.net</a:t>
            </a:r>
          </a:p>
        </p:txBody>
      </p:sp>
      <p:sp>
        <p:nvSpPr>
          <p:cNvPr id="9" name="TextBox 60">
            <a:extLst>
              <a:ext uri="{FF2B5EF4-FFF2-40B4-BE49-F238E27FC236}">
                <a16:creationId xmlns:a16="http://schemas.microsoft.com/office/drawing/2014/main" id="{E7D3B699-EAEF-4346-9914-B2EC6899DF5A}"/>
              </a:ext>
            </a:extLst>
          </p:cNvPr>
          <p:cNvSpPr txBox="1"/>
          <p:nvPr/>
        </p:nvSpPr>
        <p:spPr>
          <a:xfrm>
            <a:off x="683248" y="3166475"/>
            <a:ext cx="2037969" cy="1177244"/>
          </a:xfrm>
          <a:prstGeom prst="rect">
            <a:avLst/>
          </a:prstGeom>
          <a:noFill/>
          <a:ln cap="flat">
            <a:noFill/>
          </a:ln>
        </p:spPr>
        <p:txBody>
          <a:bodyPr vert="horz" wrap="square" lIns="68580" tIns="34290" rIns="68580" bIns="34290" anchor="ctr" anchorCtr="0" compatLnSpc="1">
            <a:spAutoFit/>
          </a:bodyPr>
          <a:lstStyle>
            <a:defPPr/>
          </a:lstStyle>
          <a:p>
            <a:pPr marL="0" marR="0" lvl="0" indent="0" algn="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Arial"/>
                <a:ea typeface="굴림" pitchFamily="34"/>
                <a:cs typeface="Arial" panose="020B0604020202020204" pitchFamily="34" charset="0"/>
              </a:rPr>
              <a:t>GOOGLE SLIDES AND FREE </a:t>
            </a:r>
          </a:p>
          <a:p>
            <a:pPr marL="0" marR="0" lvl="0" indent="0" algn="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Arial"/>
                <a:ea typeface="굴림" pitchFamily="34"/>
                <a:cs typeface="Arial" panose="020B0604020202020204" pitchFamily="34" charset="0"/>
              </a:rPr>
              <a:t>PPT </a:t>
            </a:r>
          </a:p>
          <a:p>
            <a:pPr marL="0" marR="0" lvl="0" indent="0" algn="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800" b="1" i="0" u="none" strike="noStrike" kern="1200" cap="none" spc="0" baseline="0">
                <a:solidFill>
                  <a:srgbClr val="FFFFFF"/>
                </a:solidFill>
                <a:uFillTx/>
                <a:latin typeface="Arial"/>
                <a:ea typeface="굴림" pitchFamily="34"/>
                <a:cs typeface="Arial" panose="020B0604020202020204" pitchFamily="34" charset="0"/>
              </a:rPr>
              <a:t>TEMPLATES  </a:t>
            </a:r>
          </a:p>
        </p:txBody>
      </p:sp>
      <p:grpSp>
        <p:nvGrpSpPr>
          <p:cNvPr id="10" name="Grupo 6">
            <a:extLst>
              <a:ext uri="{FF2B5EF4-FFF2-40B4-BE49-F238E27FC236}">
                <a16:creationId xmlns:a16="http://schemas.microsoft.com/office/drawing/2014/main" id="{A5574B33-C093-4F6C-9D01-6C839E3B4A7C}"/>
              </a:ext>
            </a:extLst>
          </p:cNvPr>
          <p:cNvGrpSpPr/>
          <p:nvPr/>
        </p:nvGrpSpPr>
        <p:grpSpPr>
          <a:xfrm>
            <a:off x="425379" y="4052575"/>
            <a:ext cx="732333" cy="732333"/>
            <a:chOff x="425379" y="4052575"/>
            <a:chExt cx="732333" cy="732333"/>
          </a:xfrm>
        </p:grpSpPr>
        <p:sp>
          <p:nvSpPr>
            <p:cNvPr id="11" name="Lágrima 15">
              <a:extLst>
                <a:ext uri="{FF2B5EF4-FFF2-40B4-BE49-F238E27FC236}">
                  <a16:creationId xmlns:a16="http://schemas.microsoft.com/office/drawing/2014/main" id="{610DF374-21F6-413E-8D41-A64D105E4C8E}"/>
                </a:ext>
              </a:extLst>
            </p:cNvPr>
            <p:cNvSpPr/>
            <p:nvPr/>
          </p:nvSpPr>
          <p:spPr>
            <a:xfrm rot="10799991">
              <a:off x="425379" y="4052575"/>
              <a:ext cx="732333" cy="732333"/>
            </a:xfrm>
            <a:custGeom>
              <a:avLst/>
              <a:gdLst>
                <a:gd name="f0" fmla="val 10800000"/>
                <a:gd name="f1" fmla="val 5400000"/>
                <a:gd name="f2" fmla="val 180"/>
                <a:gd name="f3" fmla="val w"/>
                <a:gd name="f4" fmla="val h"/>
                <a:gd name="f5" fmla="val ss"/>
                <a:gd name="f6" fmla="val 0"/>
                <a:gd name="f7" fmla="*/ 5419351 1 1725033"/>
                <a:gd name="f8" fmla="sqrt 2"/>
                <a:gd name="f9" fmla="val 100000"/>
                <a:gd name="f10" fmla="+- 0 0 -180"/>
                <a:gd name="f11" fmla="+- 0 0 -360"/>
                <a:gd name="f12" fmla="abs f3"/>
                <a:gd name="f13" fmla="abs f4"/>
                <a:gd name="f14" fmla="abs f5"/>
                <a:gd name="f15" fmla="+- 2700000 f1 0"/>
                <a:gd name="f16" fmla="*/ f10 f0 1"/>
                <a:gd name="f17" fmla="*/ f11 f0 1"/>
                <a:gd name="f18" fmla="?: f12 f3 1"/>
                <a:gd name="f19" fmla="?: f13 f4 1"/>
                <a:gd name="f20" fmla="?: f14 f5 1"/>
                <a:gd name="f21" fmla="+- f15 0 f1"/>
                <a:gd name="f22" fmla="*/ f16 1 f2"/>
                <a:gd name="f23" fmla="*/ f17 1 f2"/>
                <a:gd name="f24" fmla="*/ f18 1 21600"/>
                <a:gd name="f25" fmla="*/ f19 1 21600"/>
                <a:gd name="f26" fmla="*/ 21600 f18 1"/>
                <a:gd name="f27" fmla="*/ 21600 f19 1"/>
                <a:gd name="f28" fmla="+- f21 f1 0"/>
                <a:gd name="f29" fmla="+- f22 0 f1"/>
                <a:gd name="f30" fmla="+- f23 0 f1"/>
                <a:gd name="f31" fmla="min f25 f24"/>
                <a:gd name="f32" fmla="*/ f26 1 f20"/>
                <a:gd name="f33" fmla="*/ f27 1 f20"/>
                <a:gd name="f34" fmla="*/ f28 f7 1"/>
                <a:gd name="f35" fmla="val f32"/>
                <a:gd name="f36" fmla="val f33"/>
                <a:gd name="f37" fmla="*/ f34 1 f0"/>
                <a:gd name="f38" fmla="*/ f6 f31 1"/>
                <a:gd name="f39" fmla="+- f36 0 f6"/>
                <a:gd name="f40" fmla="+- f35 0 f6"/>
                <a:gd name="f41" fmla="+- 0 0 f37"/>
                <a:gd name="f42" fmla="*/ f35 f31 1"/>
                <a:gd name="f43" fmla="*/ f39 1 2"/>
                <a:gd name="f44" fmla="*/ f40 1 2"/>
                <a:gd name="f45" fmla="+- 0 0 f41"/>
                <a:gd name="f46" fmla="+- f6 f43 0"/>
                <a:gd name="f47" fmla="+- f6 f44 0"/>
                <a:gd name="f48" fmla="*/ f44 f8 1"/>
                <a:gd name="f49" fmla="*/ f43 f8 1"/>
                <a:gd name="f50" fmla="*/ f45 f0 1"/>
                <a:gd name="f51" fmla="*/ f44 f31 1"/>
                <a:gd name="f52" fmla="*/ f43 f31 1"/>
                <a:gd name="f53" fmla="*/ f48 f9 1"/>
                <a:gd name="f54" fmla="*/ f49 f9 1"/>
                <a:gd name="f55" fmla="*/ f50 1 f7"/>
                <a:gd name="f56" fmla="*/ f46 f31 1"/>
                <a:gd name="f57" fmla="+- f55 0 f1"/>
                <a:gd name="f58" fmla="*/ f53 1 100000"/>
                <a:gd name="f59" fmla="*/ f54 1 100000"/>
                <a:gd name="f60" fmla="cos 1 f57"/>
                <a:gd name="f61" fmla="sin 1 f57"/>
                <a:gd name="f62" fmla="+- 0 0 f60"/>
                <a:gd name="f63" fmla="+- 0 0 f61"/>
                <a:gd name="f64" fmla="+- 0 0 f62"/>
                <a:gd name="f65" fmla="+- 0 0 f63"/>
                <a:gd name="f66" fmla="val f64"/>
                <a:gd name="f67" fmla="val f65"/>
                <a:gd name="f68" fmla="*/ f66 f58 1"/>
                <a:gd name="f69" fmla="*/ f67 f59 1"/>
                <a:gd name="f70" fmla="*/ f66 f44 1"/>
                <a:gd name="f71" fmla="*/ f67 f43 1"/>
                <a:gd name="f72" fmla="+- f47 f68 0"/>
                <a:gd name="f73" fmla="+- f46 0 f69"/>
                <a:gd name="f74" fmla="+- f47 0 f70"/>
                <a:gd name="f75" fmla="+- f47 f70 0"/>
                <a:gd name="f76" fmla="+- f46 0 f71"/>
                <a:gd name="f77" fmla="+- f46 f71 0"/>
                <a:gd name="f78" fmla="+- f47 f72 0"/>
                <a:gd name="f79" fmla="+- f46 f73 0"/>
                <a:gd name="f80" fmla="*/ f74 f31 1"/>
                <a:gd name="f81" fmla="*/ f76 f31 1"/>
                <a:gd name="f82" fmla="*/ f75 f31 1"/>
                <a:gd name="f83" fmla="*/ f77 f31 1"/>
                <a:gd name="f84" fmla="*/ f72 f31 1"/>
                <a:gd name="f85" fmla="*/ f73 f31 1"/>
                <a:gd name="f86" fmla="*/ f78 1 2"/>
                <a:gd name="f87" fmla="*/ f79 1 2"/>
                <a:gd name="f88" fmla="*/ f86 f31 1"/>
                <a:gd name="f89" fmla="*/ f87 f31 1"/>
              </a:gdLst>
              <a:ahLst/>
              <a:cxnLst>
                <a:cxn ang="3cd4">
                  <a:pos x="hc" y="t"/>
                </a:cxn>
                <a:cxn ang="0">
                  <a:pos x="r" y="vc"/>
                </a:cxn>
                <a:cxn ang="cd4">
                  <a:pos x="hc" y="b"/>
                </a:cxn>
                <a:cxn ang="cd2">
                  <a:pos x="l" y="vc"/>
                </a:cxn>
                <a:cxn ang="f29">
                  <a:pos x="f82" y="f83"/>
                </a:cxn>
                <a:cxn ang="f29">
                  <a:pos x="f80" y="f83"/>
                </a:cxn>
                <a:cxn ang="f30">
                  <a:pos x="f80" y="f81"/>
                </a:cxn>
                <a:cxn ang="f30">
                  <a:pos x="f84" y="f85"/>
                </a:cxn>
              </a:cxnLst>
              <a:rect l="f80" t="f81" r="f82" b="f83"/>
              <a:pathLst>
                <a:path>
                  <a:moveTo>
                    <a:pt x="f38" y="f56"/>
                  </a:moveTo>
                  <a:arcTo wR="f51" hR="f52" stAng="f0" swAng="f1"/>
                  <a:quadBezTo>
                    <a:pt x="f88" y="f38"/>
                    <a:pt x="f84" y="f85"/>
                  </a:quadBezTo>
                  <a:quadBezTo>
                    <a:pt x="f42" y="f89"/>
                    <a:pt x="f42" y="f56"/>
                  </a:quadBezTo>
                  <a:arcTo wR="f51" hR="f52" stAng="f6" swAng="f0"/>
                  <a:close/>
                </a:path>
              </a:pathLst>
            </a:custGeom>
            <a:solidFill>
              <a:srgbClr val="FFFFFF"/>
            </a:solidFill>
            <a:ln cap="flat">
              <a:noFill/>
              <a:prstDash val="solid"/>
            </a:ln>
          </p:spPr>
          <p:txBody>
            <a:bodyPr vert="horz" wrap="square" lIns="91440" tIns="45720" rIns="91440" bIns="45720" anchor="ctr" anchorCtr="1" compatLnSpc="1">
              <a:noAutofit/>
            </a:bodyPr>
            <a:lstStyle>
              <a:defP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FFFFFF"/>
                </a:solidFill>
                <a:uFillTx/>
                <a:latin typeface="Arial"/>
                <a:ea typeface="Arial"/>
                <a:cs typeface="Arial"/>
              </a:endParaRPr>
            </a:p>
          </p:txBody>
        </p:sp>
        <p:grpSp>
          <p:nvGrpSpPr>
            <p:cNvPr id="12" name="Grupo 16">
              <a:extLst>
                <a:ext uri="{FF2B5EF4-FFF2-40B4-BE49-F238E27FC236}">
                  <a16:creationId xmlns:a16="http://schemas.microsoft.com/office/drawing/2014/main" id="{8FDCA185-CE0C-438C-BBCC-0CD50229CE2D}"/>
                </a:ext>
              </a:extLst>
            </p:cNvPr>
            <p:cNvGrpSpPr/>
            <p:nvPr/>
          </p:nvGrpSpPr>
          <p:grpSpPr>
            <a:xfrm>
              <a:off x="552251" y="4171831"/>
              <a:ext cx="497086" cy="481175"/>
              <a:chOff x="552251" y="4171831"/>
              <a:chExt cx="497086" cy="481175"/>
            </a:xfrm>
          </p:grpSpPr>
          <p:sp>
            <p:nvSpPr>
              <p:cNvPr id="13" name="Freeform 14">
                <a:extLst>
                  <a:ext uri="{FF2B5EF4-FFF2-40B4-BE49-F238E27FC236}">
                    <a16:creationId xmlns:a16="http://schemas.microsoft.com/office/drawing/2014/main" id="{4015667A-1C6C-4511-A41B-8615CC255FC3}"/>
                  </a:ext>
                </a:extLst>
              </p:cNvPr>
              <p:cNvSpPr/>
              <p:nvPr/>
            </p:nvSpPr>
            <p:spPr>
              <a:xfrm>
                <a:off x="552251" y="4171831"/>
                <a:ext cx="287752" cy="481175"/>
              </a:xfrm>
              <a:custGeom>
                <a:avLst/>
                <a:gdLst>
                  <a:gd name="f0" fmla="val 10800000"/>
                  <a:gd name="f1" fmla="val 5400000"/>
                  <a:gd name="f2" fmla="val 180"/>
                  <a:gd name="f3" fmla="val w"/>
                  <a:gd name="f4" fmla="val h"/>
                  <a:gd name="f5" fmla="val 0"/>
                  <a:gd name="f6" fmla="val 669"/>
                  <a:gd name="f7" fmla="val 1118"/>
                  <a:gd name="f8" fmla="val 112"/>
                  <a:gd name="f9" fmla="val 410"/>
                  <a:gd name="f10" fmla="val 707"/>
                  <a:gd name="f11" fmla="val 1005"/>
                  <a:gd name="f12" fmla="val 223"/>
                  <a:gd name="f13" fmla="val 1043"/>
                  <a:gd name="f14" fmla="val 446"/>
                  <a:gd name="f15" fmla="val 1080"/>
                  <a:gd name="f16" fmla="val 745"/>
                  <a:gd name="f17" fmla="val 372"/>
                  <a:gd name="f18" fmla="val 37"/>
                  <a:gd name="f19" fmla="val 74"/>
                  <a:gd name="f20" fmla="+- 0 0 -90"/>
                  <a:gd name="f21" fmla="*/ f3 1 669"/>
                  <a:gd name="f22" fmla="*/ f4 1 1118"/>
                  <a:gd name="f23" fmla="+- f7 0 f5"/>
                  <a:gd name="f24" fmla="+- f6 0 f5"/>
                  <a:gd name="f25" fmla="*/ f20 f0 1"/>
                  <a:gd name="f26" fmla="*/ f24 1 669"/>
                  <a:gd name="f27" fmla="*/ f23 1 1118"/>
                  <a:gd name="f28" fmla="*/ 0 f24 1"/>
                  <a:gd name="f29" fmla="*/ 112 f23 1"/>
                  <a:gd name="f30" fmla="*/ 1005 f23 1"/>
                  <a:gd name="f31" fmla="*/ 669 f24 1"/>
                  <a:gd name="f32" fmla="*/ 1118 f23 1"/>
                  <a:gd name="f33" fmla="*/ 0 f23 1"/>
                  <a:gd name="f34" fmla="*/ f25 1 f2"/>
                  <a:gd name="f35" fmla="*/ f28 1 669"/>
                  <a:gd name="f36" fmla="*/ f29 1 1118"/>
                  <a:gd name="f37" fmla="*/ f30 1 1118"/>
                  <a:gd name="f38" fmla="*/ f31 1 669"/>
                  <a:gd name="f39" fmla="*/ f32 1 1118"/>
                  <a:gd name="f40" fmla="*/ f33 1 1118"/>
                  <a:gd name="f41" fmla="*/ 0 1 f26"/>
                  <a:gd name="f42" fmla="*/ f6 1 f26"/>
                  <a:gd name="f43" fmla="*/ 0 1 f27"/>
                  <a:gd name="f44" fmla="*/ f7 1 f27"/>
                  <a:gd name="f45" fmla="+- f34 0 f1"/>
                  <a:gd name="f46" fmla="*/ f35 1 f26"/>
                  <a:gd name="f47" fmla="*/ f36 1 f27"/>
                  <a:gd name="f48" fmla="*/ f37 1 f27"/>
                  <a:gd name="f49" fmla="*/ f38 1 f26"/>
                  <a:gd name="f50" fmla="*/ f39 1 f27"/>
                  <a:gd name="f51" fmla="*/ f40 1 f27"/>
                  <a:gd name="f52" fmla="*/ f41 f21 1"/>
                  <a:gd name="f53" fmla="*/ f42 f21 1"/>
                  <a:gd name="f54" fmla="*/ f44 f22 1"/>
                  <a:gd name="f55" fmla="*/ f43 f22 1"/>
                  <a:gd name="f56" fmla="*/ f46 f21 1"/>
                  <a:gd name="f57" fmla="*/ f47 f22 1"/>
                  <a:gd name="f58" fmla="*/ f48 f22 1"/>
                  <a:gd name="f59" fmla="*/ f49 f21 1"/>
                  <a:gd name="f60" fmla="*/ f50 f22 1"/>
                  <a:gd name="f61" fmla="*/ f51 f22 1"/>
                </a:gdLst>
                <a:ahLst/>
                <a:cxnLst>
                  <a:cxn ang="3cd4">
                    <a:pos x="hc" y="t"/>
                  </a:cxn>
                  <a:cxn ang="0">
                    <a:pos x="r" y="vc"/>
                  </a:cxn>
                  <a:cxn ang="cd4">
                    <a:pos x="hc" y="b"/>
                  </a:cxn>
                  <a:cxn ang="cd2">
                    <a:pos x="l" y="vc"/>
                  </a:cxn>
                  <a:cxn ang="f45">
                    <a:pos x="f56" y="f57"/>
                  </a:cxn>
                  <a:cxn ang="f45">
                    <a:pos x="f56" y="f58"/>
                  </a:cxn>
                  <a:cxn ang="f45">
                    <a:pos x="f59" y="f60"/>
                  </a:cxn>
                  <a:cxn ang="f45">
                    <a:pos x="f59" y="f61"/>
                  </a:cxn>
                  <a:cxn ang="f45">
                    <a:pos x="f56" y="f57"/>
                  </a:cxn>
                </a:cxnLst>
                <a:rect l="f52" t="f55" r="f53" b="f54"/>
                <a:pathLst>
                  <a:path w="669" h="1118">
                    <a:moveTo>
                      <a:pt x="f5" y="f8"/>
                    </a:moveTo>
                    <a:cubicBezTo>
                      <a:pt x="f5" y="f9"/>
                      <a:pt x="f5" y="f10"/>
                      <a:pt x="f5" y="f11"/>
                    </a:cubicBezTo>
                    <a:cubicBezTo>
                      <a:pt x="f12" y="f13"/>
                      <a:pt x="f14" y="f15"/>
                      <a:pt x="f6" y="f7"/>
                    </a:cubicBezTo>
                    <a:cubicBezTo>
                      <a:pt x="f6" y="f16"/>
                      <a:pt x="f6" y="f17"/>
                      <a:pt x="f6" y="f5"/>
                    </a:cubicBezTo>
                    <a:cubicBezTo>
                      <a:pt x="f14" y="f18"/>
                      <a:pt x="f12" y="f19"/>
                      <a:pt x="f5" y="f8"/>
                    </a:cubicBezTo>
                    <a:close/>
                  </a:path>
                </a:pathLst>
              </a:custGeom>
              <a:solidFill>
                <a:srgbClr val="FFFFFF"/>
              </a:solidFill>
              <a:ln cap="flat">
                <a:noFill/>
                <a:prstDash val="solid"/>
              </a:ln>
            </p:spPr>
            <p:txBody>
              <a:bodyPr vert="horz" wrap="square" lIns="91440" tIns="45720" rIns="91440" bIns="45720" anchor="t" anchorCtr="0" compatLnSpc="1">
                <a:noAutofit/>
              </a:bodyPr>
              <a:lstStyle>
                <a:defP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Arial"/>
                  <a:ea typeface="Arial"/>
                  <a:cs typeface="Arial"/>
                </a:endParaRPr>
              </a:p>
            </p:txBody>
          </p:sp>
          <p:sp>
            <p:nvSpPr>
              <p:cNvPr id="14" name="Freeform 15">
                <a:extLst>
                  <a:ext uri="{FF2B5EF4-FFF2-40B4-BE49-F238E27FC236}">
                    <a16:creationId xmlns:a16="http://schemas.microsoft.com/office/drawing/2014/main" id="{ED70A689-6047-44E9-A19D-1EFA8C9D46AF}"/>
                  </a:ext>
                </a:extLst>
              </p:cNvPr>
              <p:cNvSpPr/>
              <p:nvPr/>
            </p:nvSpPr>
            <p:spPr>
              <a:xfrm>
                <a:off x="851370" y="4263655"/>
                <a:ext cx="197967" cy="239335"/>
              </a:xfrm>
              <a:custGeom>
                <a:avLst/>
                <a:gdLst>
                  <a:gd name="f0" fmla="val 10800000"/>
                  <a:gd name="f1" fmla="val 5400000"/>
                  <a:gd name="f2" fmla="val 180"/>
                  <a:gd name="f3" fmla="val w"/>
                  <a:gd name="f4" fmla="val h"/>
                  <a:gd name="f5" fmla="val 0"/>
                  <a:gd name="f6" fmla="val 460"/>
                  <a:gd name="f7" fmla="val 556"/>
                  <a:gd name="f8" fmla="val 17"/>
                  <a:gd name="f9" fmla="val 35"/>
                  <a:gd name="f10" fmla="val 53"/>
                  <a:gd name="f11" fmla="val 135"/>
                  <a:gd name="f12" fmla="val 270"/>
                  <a:gd name="f13" fmla="val 406"/>
                  <a:gd name="f14" fmla="val 221"/>
                  <a:gd name="f15" fmla="val 388"/>
                  <a:gd name="f16" fmla="val 424"/>
                  <a:gd name="f17" fmla="val 442"/>
                  <a:gd name="f18" fmla="val 370"/>
                  <a:gd name="f19" fmla="val 185"/>
                  <a:gd name="f20" fmla="val 307"/>
                  <a:gd name="f21" fmla="val 153"/>
                  <a:gd name="f22" fmla="+- 0 0 -90"/>
                  <a:gd name="f23" fmla="*/ f3 1 460"/>
                  <a:gd name="f24" fmla="*/ f4 1 556"/>
                  <a:gd name="f25" fmla="+- f7 0 f5"/>
                  <a:gd name="f26" fmla="+- f6 0 f5"/>
                  <a:gd name="f27" fmla="*/ f22 f0 1"/>
                  <a:gd name="f28" fmla="*/ f26 1 460"/>
                  <a:gd name="f29" fmla="*/ f25 1 556"/>
                  <a:gd name="f30" fmla="*/ 0 f26 1"/>
                  <a:gd name="f31" fmla="*/ 0 f25 1"/>
                  <a:gd name="f32" fmla="*/ 53 f25 1"/>
                  <a:gd name="f33" fmla="*/ 406 f26 1"/>
                  <a:gd name="f34" fmla="*/ 556 f25 1"/>
                  <a:gd name="f35" fmla="*/ 460 f26 1"/>
                  <a:gd name="f36" fmla="*/ f27 1 f2"/>
                  <a:gd name="f37" fmla="*/ f30 1 460"/>
                  <a:gd name="f38" fmla="*/ f31 1 556"/>
                  <a:gd name="f39" fmla="*/ f32 1 556"/>
                  <a:gd name="f40" fmla="*/ f33 1 460"/>
                  <a:gd name="f41" fmla="*/ f34 1 556"/>
                  <a:gd name="f42" fmla="*/ f35 1 460"/>
                  <a:gd name="f43" fmla="*/ 0 1 f28"/>
                  <a:gd name="f44" fmla="*/ f6 1 f28"/>
                  <a:gd name="f45" fmla="*/ 0 1 f29"/>
                  <a:gd name="f46" fmla="*/ f7 1 f29"/>
                  <a:gd name="f47" fmla="+- f36 0 f1"/>
                  <a:gd name="f48" fmla="*/ f37 1 f28"/>
                  <a:gd name="f49" fmla="*/ f38 1 f29"/>
                  <a:gd name="f50" fmla="*/ f39 1 f29"/>
                  <a:gd name="f51" fmla="*/ f40 1 f28"/>
                  <a:gd name="f52" fmla="*/ f41 1 f29"/>
                  <a:gd name="f53" fmla="*/ f42 1 f28"/>
                  <a:gd name="f54" fmla="*/ f43 f23 1"/>
                  <a:gd name="f55" fmla="*/ f44 f23 1"/>
                  <a:gd name="f56" fmla="*/ f46 f24 1"/>
                  <a:gd name="f57" fmla="*/ f45 f24 1"/>
                  <a:gd name="f58" fmla="*/ f48 f23 1"/>
                  <a:gd name="f59" fmla="*/ f49 f24 1"/>
                  <a:gd name="f60" fmla="*/ f50 f24 1"/>
                  <a:gd name="f61" fmla="*/ f51 f23 1"/>
                  <a:gd name="f62" fmla="*/ f52 f24 1"/>
                  <a:gd name="f63" fmla="*/ f53 f23 1"/>
                </a:gdLst>
                <a:ahLst/>
                <a:cxnLst>
                  <a:cxn ang="3cd4">
                    <a:pos x="hc" y="t"/>
                  </a:cxn>
                  <a:cxn ang="0">
                    <a:pos x="r" y="vc"/>
                  </a:cxn>
                  <a:cxn ang="cd4">
                    <a:pos x="hc" y="b"/>
                  </a:cxn>
                  <a:cxn ang="cd2">
                    <a:pos x="l" y="vc"/>
                  </a:cxn>
                  <a:cxn ang="f47">
                    <a:pos x="f58" y="f59"/>
                  </a:cxn>
                  <a:cxn ang="f47">
                    <a:pos x="f58" y="f60"/>
                  </a:cxn>
                  <a:cxn ang="f47">
                    <a:pos x="f61" y="f60"/>
                  </a:cxn>
                  <a:cxn ang="f47">
                    <a:pos x="f61" y="f62"/>
                  </a:cxn>
                  <a:cxn ang="f47">
                    <a:pos x="f63" y="f62"/>
                  </a:cxn>
                  <a:cxn ang="f47">
                    <a:pos x="f63" y="f59"/>
                  </a:cxn>
                  <a:cxn ang="f47">
                    <a:pos x="f58" y="f59"/>
                  </a:cxn>
                </a:cxnLst>
                <a:rect l="f54" t="f57" r="f55" b="f56"/>
                <a:pathLst>
                  <a:path w="460" h="556">
                    <a:moveTo>
                      <a:pt x="f5" y="f5"/>
                    </a:moveTo>
                    <a:cubicBezTo>
                      <a:pt x="f5" y="f8"/>
                      <a:pt x="f5" y="f9"/>
                      <a:pt x="f5" y="f10"/>
                    </a:cubicBezTo>
                    <a:cubicBezTo>
                      <a:pt x="f11" y="f10"/>
                      <a:pt x="f12" y="f10"/>
                      <a:pt x="f13" y="f10"/>
                    </a:cubicBezTo>
                    <a:cubicBezTo>
                      <a:pt x="f13" y="f14"/>
                      <a:pt x="f13" y="f15"/>
                      <a:pt x="f13" y="f7"/>
                    </a:cubicBezTo>
                    <a:cubicBezTo>
                      <a:pt x="f16" y="f7"/>
                      <a:pt x="f17" y="f7"/>
                      <a:pt x="f6" y="f7"/>
                    </a:cubicBezTo>
                    <a:cubicBezTo>
                      <a:pt x="f6" y="f18"/>
                      <a:pt x="f6" y="f19"/>
                      <a:pt x="f6" y="f5"/>
                    </a:cubicBezTo>
                    <a:cubicBezTo>
                      <a:pt x="f20" y="f5"/>
                      <a:pt x="f21" y="f5"/>
                      <a:pt x="f5" y="f5"/>
                    </a:cubicBezTo>
                    <a:close/>
                  </a:path>
                </a:pathLst>
              </a:custGeom>
              <a:solidFill>
                <a:srgbClr val="FFFFFF"/>
              </a:solidFill>
              <a:ln cap="flat">
                <a:noFill/>
                <a:prstDash val="solid"/>
              </a:ln>
            </p:spPr>
            <p:txBody>
              <a:bodyPr vert="horz" wrap="square" lIns="91440" tIns="45720" rIns="91440" bIns="45720" anchor="t" anchorCtr="0" compatLnSpc="1">
                <a:noAutofit/>
              </a:bodyPr>
              <a:lstStyle>
                <a:defP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Arial"/>
                  <a:ea typeface="Arial"/>
                  <a:cs typeface="Arial"/>
                </a:endParaRPr>
              </a:p>
            </p:txBody>
          </p:sp>
          <p:sp>
            <p:nvSpPr>
              <p:cNvPr id="15" name="Freeform 16">
                <a:extLst>
                  <a:ext uri="{FF2B5EF4-FFF2-40B4-BE49-F238E27FC236}">
                    <a16:creationId xmlns:a16="http://schemas.microsoft.com/office/drawing/2014/main" id="{8A1444D7-A62B-4998-8866-3751CC9B4143}"/>
                  </a:ext>
                </a:extLst>
              </p:cNvPr>
              <p:cNvSpPr/>
              <p:nvPr/>
            </p:nvSpPr>
            <p:spPr>
              <a:xfrm>
                <a:off x="851370" y="4297972"/>
                <a:ext cx="162516" cy="260933"/>
              </a:xfrm>
              <a:custGeom>
                <a:avLst/>
                <a:gdLst>
                  <a:gd name="f0" fmla="val 10800000"/>
                  <a:gd name="f1" fmla="val 5400000"/>
                  <a:gd name="f2" fmla="val 360"/>
                  <a:gd name="f3" fmla="val 180"/>
                  <a:gd name="f4" fmla="val w"/>
                  <a:gd name="f5" fmla="val h"/>
                  <a:gd name="f6" fmla="val 0"/>
                  <a:gd name="f7" fmla="val 378"/>
                  <a:gd name="f8" fmla="val 606"/>
                  <a:gd name="f9" fmla="val 23"/>
                  <a:gd name="f10" fmla="val 47"/>
                  <a:gd name="f11" fmla="val 70"/>
                  <a:gd name="f12" fmla="val 4"/>
                  <a:gd name="f13" fmla="val 69"/>
                  <a:gd name="f14" fmla="val 16"/>
                  <a:gd name="f15" fmla="val 68"/>
                  <a:gd name="f16" fmla="val 26"/>
                  <a:gd name="f17" fmla="val 67"/>
                  <a:gd name="f18" fmla="val 37"/>
                  <a:gd name="f19" fmla="val 66"/>
                  <a:gd name="f20" fmla="val 65"/>
                  <a:gd name="f21" fmla="val 51"/>
                  <a:gd name="f22" fmla="val 113"/>
                  <a:gd name="f23" fmla="val 160"/>
                  <a:gd name="f24" fmla="val 208"/>
                  <a:gd name="f25" fmla="val 100"/>
                  <a:gd name="f26" fmla="val 149"/>
                  <a:gd name="f27" fmla="val 198"/>
                  <a:gd name="f28" fmla="val 221"/>
                  <a:gd name="f29" fmla="val 197"/>
                  <a:gd name="f30" fmla="val 255"/>
                  <a:gd name="f31" fmla="val 173"/>
                  <a:gd name="f32" fmla="val 289"/>
                  <a:gd name="f33" fmla="val 170"/>
                  <a:gd name="f34" fmla="val 293"/>
                  <a:gd name="f35" fmla="val 146"/>
                  <a:gd name="f36" fmla="val 326"/>
                  <a:gd name="f37" fmla="val 101"/>
                  <a:gd name="f38" fmla="val 340"/>
                  <a:gd name="f39" fmla="val 78"/>
                  <a:gd name="f40" fmla="val 347"/>
                  <a:gd name="f41" fmla="val 57"/>
                  <a:gd name="f42" fmla="val 41"/>
                  <a:gd name="f43" fmla="val 24"/>
                  <a:gd name="f44" fmla="val 346"/>
                  <a:gd name="f45" fmla="val 10"/>
                  <a:gd name="f46" fmla="val 344"/>
                  <a:gd name="f47" fmla="val 342"/>
                  <a:gd name="f48" fmla="val 377"/>
                  <a:gd name="f49" fmla="val 395"/>
                  <a:gd name="f50" fmla="val 87"/>
                  <a:gd name="f51" fmla="val 175"/>
                  <a:gd name="f52" fmla="val 262"/>
                  <a:gd name="f53" fmla="val 412"/>
                  <a:gd name="f54" fmla="val 428"/>
                  <a:gd name="f55" fmla="val 445"/>
                  <a:gd name="f56" fmla="val 461"/>
                  <a:gd name="f57" fmla="val 476"/>
                  <a:gd name="f58" fmla="val 492"/>
                  <a:gd name="f59" fmla="val 174"/>
                  <a:gd name="f60" fmla="val 261"/>
                  <a:gd name="f61" fmla="val 509"/>
                  <a:gd name="f62" fmla="val 527"/>
                  <a:gd name="f63" fmla="val 545"/>
                  <a:gd name="f64" fmla="val 565"/>
                  <a:gd name="f65" fmla="val 586"/>
                  <a:gd name="f66" fmla="val 126"/>
                  <a:gd name="f67" fmla="val 252"/>
                  <a:gd name="f68" fmla="val 404"/>
                  <a:gd name="f69" fmla="val 202"/>
                  <a:gd name="f70" fmla="+- 0 0 -90"/>
                  <a:gd name="f71" fmla="*/ f4 1 378"/>
                  <a:gd name="f72" fmla="*/ f5 1 606"/>
                  <a:gd name="f73" fmla="+- f8 0 f6"/>
                  <a:gd name="f74" fmla="+- f7 0 f6"/>
                  <a:gd name="f75" fmla="*/ f70 f0 1"/>
                  <a:gd name="f76" fmla="*/ f74 1 378"/>
                  <a:gd name="f77" fmla="*/ f73 1 606"/>
                  <a:gd name="f78" fmla="*/ 0 f74 1"/>
                  <a:gd name="f79" fmla="*/ 0 f73 1"/>
                  <a:gd name="f80" fmla="*/ 70 f73 1"/>
                  <a:gd name="f81" fmla="*/ 26 f74 1"/>
                  <a:gd name="f82" fmla="*/ 67 f73 1"/>
                  <a:gd name="f83" fmla="*/ 51 f74 1"/>
                  <a:gd name="f84" fmla="*/ 65 f73 1"/>
                  <a:gd name="f85" fmla="*/ 208 f73 1"/>
                  <a:gd name="f86" fmla="*/ 198 f74 1"/>
                  <a:gd name="f87" fmla="*/ 173 f74 1"/>
                  <a:gd name="f88" fmla="*/ 289 f73 1"/>
                  <a:gd name="f89" fmla="*/ 101 f74 1"/>
                  <a:gd name="f90" fmla="*/ 340 f73 1"/>
                  <a:gd name="f91" fmla="*/ 41 f74 1"/>
                  <a:gd name="f92" fmla="*/ 347 f73 1"/>
                  <a:gd name="f93" fmla="*/ 342 f73 1"/>
                  <a:gd name="f94" fmla="*/ 395 f73 1"/>
                  <a:gd name="f95" fmla="*/ 262 f74 1"/>
                  <a:gd name="f96" fmla="*/ 445 f73 1"/>
                  <a:gd name="f97" fmla="*/ 492 f73 1"/>
                  <a:gd name="f98" fmla="*/ 261 f74 1"/>
                  <a:gd name="f99" fmla="*/ 545 f73 1"/>
                  <a:gd name="f100" fmla="*/ 606 f73 1"/>
                  <a:gd name="f101" fmla="*/ 378 f74 1"/>
                  <a:gd name="f102" fmla="*/ f75 1 f3"/>
                  <a:gd name="f103" fmla="*/ f78 1 378"/>
                  <a:gd name="f104" fmla="*/ f79 1 606"/>
                  <a:gd name="f105" fmla="*/ f80 1 606"/>
                  <a:gd name="f106" fmla="*/ f81 1 378"/>
                  <a:gd name="f107" fmla="*/ f82 1 606"/>
                  <a:gd name="f108" fmla="*/ f83 1 378"/>
                  <a:gd name="f109" fmla="*/ f84 1 606"/>
                  <a:gd name="f110" fmla="*/ f85 1 606"/>
                  <a:gd name="f111" fmla="*/ f86 1 378"/>
                  <a:gd name="f112" fmla="*/ f87 1 378"/>
                  <a:gd name="f113" fmla="*/ f88 1 606"/>
                  <a:gd name="f114" fmla="*/ f89 1 378"/>
                  <a:gd name="f115" fmla="*/ f90 1 606"/>
                  <a:gd name="f116" fmla="*/ f91 1 378"/>
                  <a:gd name="f117" fmla="*/ f92 1 606"/>
                  <a:gd name="f118" fmla="*/ f93 1 606"/>
                  <a:gd name="f119" fmla="*/ f94 1 606"/>
                  <a:gd name="f120" fmla="*/ f95 1 378"/>
                  <a:gd name="f121" fmla="*/ f96 1 606"/>
                  <a:gd name="f122" fmla="*/ f97 1 606"/>
                  <a:gd name="f123" fmla="*/ f98 1 378"/>
                  <a:gd name="f124" fmla="*/ f99 1 606"/>
                  <a:gd name="f125" fmla="*/ f100 1 606"/>
                  <a:gd name="f126" fmla="*/ f101 1 378"/>
                  <a:gd name="f127" fmla="*/ 0 1 f76"/>
                  <a:gd name="f128" fmla="*/ f7 1 f76"/>
                  <a:gd name="f129" fmla="*/ 0 1 f77"/>
                  <a:gd name="f130" fmla="*/ f8 1 f77"/>
                  <a:gd name="f131" fmla="+- f102 0 f1"/>
                  <a:gd name="f132" fmla="*/ f103 1 f76"/>
                  <a:gd name="f133" fmla="*/ f104 1 f77"/>
                  <a:gd name="f134" fmla="*/ f105 1 f77"/>
                  <a:gd name="f135" fmla="*/ f106 1 f76"/>
                  <a:gd name="f136" fmla="*/ f107 1 f77"/>
                  <a:gd name="f137" fmla="*/ f108 1 f76"/>
                  <a:gd name="f138" fmla="*/ f109 1 f77"/>
                  <a:gd name="f139" fmla="*/ f110 1 f77"/>
                  <a:gd name="f140" fmla="*/ f111 1 f76"/>
                  <a:gd name="f141" fmla="*/ f112 1 f76"/>
                  <a:gd name="f142" fmla="*/ f113 1 f77"/>
                  <a:gd name="f143" fmla="*/ f114 1 f76"/>
                  <a:gd name="f144" fmla="*/ f115 1 f77"/>
                  <a:gd name="f145" fmla="*/ f116 1 f76"/>
                  <a:gd name="f146" fmla="*/ f117 1 f77"/>
                  <a:gd name="f147" fmla="*/ f118 1 f77"/>
                  <a:gd name="f148" fmla="*/ f119 1 f77"/>
                  <a:gd name="f149" fmla="*/ f120 1 f76"/>
                  <a:gd name="f150" fmla="*/ f121 1 f77"/>
                  <a:gd name="f151" fmla="*/ f122 1 f77"/>
                  <a:gd name="f152" fmla="*/ f123 1 f76"/>
                  <a:gd name="f153" fmla="*/ f124 1 f77"/>
                  <a:gd name="f154" fmla="*/ f125 1 f77"/>
                  <a:gd name="f155" fmla="*/ f126 1 f76"/>
                  <a:gd name="f156" fmla="*/ f127 f71 1"/>
                  <a:gd name="f157" fmla="*/ f128 f71 1"/>
                  <a:gd name="f158" fmla="*/ f130 f72 1"/>
                  <a:gd name="f159" fmla="*/ f129 f72 1"/>
                  <a:gd name="f160" fmla="*/ f132 f71 1"/>
                  <a:gd name="f161" fmla="*/ f133 f72 1"/>
                  <a:gd name="f162" fmla="*/ f134 f72 1"/>
                  <a:gd name="f163" fmla="*/ f135 f71 1"/>
                  <a:gd name="f164" fmla="*/ f136 f72 1"/>
                  <a:gd name="f165" fmla="*/ f137 f71 1"/>
                  <a:gd name="f166" fmla="*/ f138 f72 1"/>
                  <a:gd name="f167" fmla="*/ f139 f72 1"/>
                  <a:gd name="f168" fmla="*/ f140 f71 1"/>
                  <a:gd name="f169" fmla="*/ f141 f71 1"/>
                  <a:gd name="f170" fmla="*/ f142 f72 1"/>
                  <a:gd name="f171" fmla="*/ f143 f71 1"/>
                  <a:gd name="f172" fmla="*/ f144 f72 1"/>
                  <a:gd name="f173" fmla="*/ f145 f71 1"/>
                  <a:gd name="f174" fmla="*/ f146 f72 1"/>
                  <a:gd name="f175" fmla="*/ f147 f72 1"/>
                  <a:gd name="f176" fmla="*/ f148 f72 1"/>
                  <a:gd name="f177" fmla="*/ f149 f71 1"/>
                  <a:gd name="f178" fmla="*/ f150 f72 1"/>
                  <a:gd name="f179" fmla="*/ f151 f72 1"/>
                  <a:gd name="f180" fmla="*/ f152 f71 1"/>
                  <a:gd name="f181" fmla="*/ f153 f72 1"/>
                  <a:gd name="f182" fmla="*/ f154 f72 1"/>
                  <a:gd name="f183" fmla="*/ f155 f71 1"/>
                </a:gdLst>
                <a:ahLst/>
                <a:cxnLst>
                  <a:cxn ang="3cd4">
                    <a:pos x="hc" y="t"/>
                  </a:cxn>
                  <a:cxn ang="0">
                    <a:pos x="r" y="vc"/>
                  </a:cxn>
                  <a:cxn ang="cd4">
                    <a:pos x="hc" y="b"/>
                  </a:cxn>
                  <a:cxn ang="cd2">
                    <a:pos x="l" y="vc"/>
                  </a:cxn>
                  <a:cxn ang="f131">
                    <a:pos x="f160" y="f161"/>
                  </a:cxn>
                  <a:cxn ang="f131">
                    <a:pos x="f160" y="f162"/>
                  </a:cxn>
                  <a:cxn ang="f131">
                    <a:pos x="f163" y="f164"/>
                  </a:cxn>
                  <a:cxn ang="f131">
                    <a:pos x="f165" y="f166"/>
                  </a:cxn>
                  <a:cxn ang="f131">
                    <a:pos x="f165" y="f167"/>
                  </a:cxn>
                  <a:cxn ang="f131">
                    <a:pos x="f168" y="f167"/>
                  </a:cxn>
                  <a:cxn ang="f131">
                    <a:pos x="f169" y="f170"/>
                  </a:cxn>
                  <a:cxn ang="f131">
                    <a:pos x="f171" y="f172"/>
                  </a:cxn>
                  <a:cxn ang="f131">
                    <a:pos x="f173" y="f174"/>
                  </a:cxn>
                  <a:cxn ang="f131">
                    <a:pos x="f160" y="f175"/>
                  </a:cxn>
                  <a:cxn ang="f131">
                    <a:pos x="f160" y="f176"/>
                  </a:cxn>
                  <a:cxn ang="f131">
                    <a:pos x="f177" y="f176"/>
                  </a:cxn>
                  <a:cxn ang="f131">
                    <a:pos x="f177" y="f178"/>
                  </a:cxn>
                  <a:cxn ang="f131">
                    <a:pos x="f160" y="f178"/>
                  </a:cxn>
                  <a:cxn ang="f131">
                    <a:pos x="f160" y="f179"/>
                  </a:cxn>
                  <a:cxn ang="f131">
                    <a:pos x="f180" y="f179"/>
                  </a:cxn>
                  <a:cxn ang="f131">
                    <a:pos x="f180" y="f181"/>
                  </a:cxn>
                  <a:cxn ang="f131">
                    <a:pos x="f160" y="f181"/>
                  </a:cxn>
                  <a:cxn ang="f131">
                    <a:pos x="f160" y="f182"/>
                  </a:cxn>
                  <a:cxn ang="f131">
                    <a:pos x="f183" y="f182"/>
                  </a:cxn>
                  <a:cxn ang="f131">
                    <a:pos x="f183" y="f161"/>
                  </a:cxn>
                  <a:cxn ang="f131">
                    <a:pos x="f160" y="f161"/>
                  </a:cxn>
                </a:cxnLst>
                <a:rect l="f156" t="f159" r="f157" b="f158"/>
                <a:pathLst>
                  <a:path w="378" h="606">
                    <a:moveTo>
                      <a:pt x="f6" y="f6"/>
                    </a:moveTo>
                    <a:cubicBezTo>
                      <a:pt x="f6" y="f9"/>
                      <a:pt x="f6" y="f10"/>
                      <a:pt x="f6" y="f11"/>
                    </a:cubicBezTo>
                    <a:cubicBezTo>
                      <a:pt x="f12" y="f13"/>
                      <a:pt x="f14" y="f15"/>
                      <a:pt x="f16" y="f17"/>
                    </a:cubicBezTo>
                    <a:cubicBezTo>
                      <a:pt x="f18" y="f19"/>
                      <a:pt x="f10" y="f20"/>
                      <a:pt x="f21" y="f20"/>
                    </a:cubicBezTo>
                    <a:cubicBezTo>
                      <a:pt x="f21" y="f22"/>
                      <a:pt x="f21" y="f23"/>
                      <a:pt x="f21" y="f24"/>
                    </a:cubicBezTo>
                    <a:cubicBezTo>
                      <a:pt x="f25" y="f24"/>
                      <a:pt x="f26" y="f24"/>
                      <a:pt x="f27" y="f24"/>
                    </a:cubicBezTo>
                    <a:cubicBezTo>
                      <a:pt x="f27" y="f28"/>
                      <a:pt x="f29" y="f30"/>
                      <a:pt x="f31" y="f32"/>
                    </a:cubicBezTo>
                    <a:cubicBezTo>
                      <a:pt x="f33" y="f34"/>
                      <a:pt x="f35" y="f36"/>
                      <a:pt x="f37" y="f38"/>
                    </a:cubicBezTo>
                    <a:cubicBezTo>
                      <a:pt x="f39" y="f40"/>
                      <a:pt x="f41" y="f40"/>
                      <a:pt x="f42" y="f40"/>
                    </a:cubicBezTo>
                    <a:cubicBezTo>
                      <a:pt x="f43" y="f44"/>
                      <a:pt x="f45" y="f46"/>
                      <a:pt x="f6" y="f47"/>
                    </a:cubicBezTo>
                    <a:cubicBezTo>
                      <a:pt x="f6" y="f2"/>
                      <a:pt x="f6" y="f48"/>
                      <a:pt x="f6" y="f49"/>
                    </a:cubicBezTo>
                    <a:cubicBezTo>
                      <a:pt x="f50" y="f49"/>
                      <a:pt x="f51" y="f49"/>
                      <a:pt x="f52" y="f49"/>
                    </a:cubicBezTo>
                    <a:cubicBezTo>
                      <a:pt x="f52" y="f53"/>
                      <a:pt x="f52" y="f54"/>
                      <a:pt x="f52" y="f55"/>
                    </a:cubicBezTo>
                    <a:cubicBezTo>
                      <a:pt x="f51" y="f55"/>
                      <a:pt x="f50" y="f55"/>
                      <a:pt x="f6" y="f55"/>
                    </a:cubicBezTo>
                    <a:cubicBezTo>
                      <a:pt x="f6" y="f56"/>
                      <a:pt x="f6" y="f57"/>
                      <a:pt x="f6" y="f58"/>
                    </a:cubicBezTo>
                    <a:cubicBezTo>
                      <a:pt x="f50" y="f58"/>
                      <a:pt x="f59" y="f58"/>
                      <a:pt x="f60" y="f58"/>
                    </a:cubicBezTo>
                    <a:cubicBezTo>
                      <a:pt x="f60" y="f61"/>
                      <a:pt x="f60" y="f62"/>
                      <a:pt x="f60" y="f63"/>
                    </a:cubicBezTo>
                    <a:cubicBezTo>
                      <a:pt x="f59" y="f63"/>
                      <a:pt x="f50" y="f63"/>
                      <a:pt x="f6" y="f63"/>
                    </a:cubicBezTo>
                    <a:cubicBezTo>
                      <a:pt x="f6" y="f64"/>
                      <a:pt x="f6" y="f65"/>
                      <a:pt x="f6" y="f8"/>
                    </a:cubicBezTo>
                    <a:cubicBezTo>
                      <a:pt x="f66" y="f8"/>
                      <a:pt x="f67" y="f8"/>
                      <a:pt x="f7" y="f8"/>
                    </a:cubicBezTo>
                    <a:cubicBezTo>
                      <a:pt x="f7" y="f68"/>
                      <a:pt x="f7" y="f69"/>
                      <a:pt x="f7" y="f6"/>
                    </a:cubicBezTo>
                    <a:cubicBezTo>
                      <a:pt x="f67" y="f6"/>
                      <a:pt x="f66" y="f6"/>
                      <a:pt x="f6" y="f6"/>
                    </a:cubicBezTo>
                    <a:close/>
                  </a:path>
                </a:pathLst>
              </a:custGeom>
              <a:solidFill>
                <a:srgbClr val="FFFFFF"/>
              </a:solidFill>
              <a:ln cap="flat">
                <a:noFill/>
                <a:prstDash val="solid"/>
              </a:ln>
            </p:spPr>
            <p:txBody>
              <a:bodyPr vert="horz" wrap="square" lIns="91440" tIns="45720" rIns="91440" bIns="45720" anchor="t" anchorCtr="0" compatLnSpc="1">
                <a:noAutofit/>
              </a:bodyPr>
              <a:lstStyle>
                <a:defP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1200" cap="none" spc="0" baseline="0">
                  <a:solidFill>
                    <a:srgbClr val="000000"/>
                  </a:solidFill>
                  <a:uFillTx/>
                  <a:latin typeface="Arial"/>
                  <a:ea typeface="Arial"/>
                  <a:cs typeface="Arial"/>
                </a:endParaRPr>
              </a:p>
            </p:txBody>
          </p:sp>
        </p:grpSp>
      </p:grpSp>
      <p:sp>
        <p:nvSpPr>
          <p:cNvPr id="16" name="Rounded Rectangle 3">
            <a:extLst>
              <a:ext uri="{FF2B5EF4-FFF2-40B4-BE49-F238E27FC236}">
                <a16:creationId xmlns:a16="http://schemas.microsoft.com/office/drawing/2014/main" id="{0BBDD0E0-BF00-46A4-B812-F22C9AFBE771}"/>
              </a:ext>
            </a:extLst>
          </p:cNvPr>
          <p:cNvSpPr/>
          <p:nvPr/>
        </p:nvSpPr>
        <p:spPr>
          <a:xfrm rot="5400013">
            <a:off x="1948929" y="3912557"/>
            <a:ext cx="76233" cy="1668469"/>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alpha val="78000"/>
            </a:srgbClr>
          </a:solidFill>
          <a:ln cap="flat">
            <a:noFill/>
            <a:prstDash val="solid"/>
          </a:ln>
        </p:spPr>
        <p:txBody>
          <a:bodyPr vert="horz" wrap="square" lIns="68580" tIns="34290" rIns="68580" bIns="34290" anchor="ctr" anchorCtr="1" compatLnSpc="1">
            <a:noAutofit/>
          </a:bodyPr>
          <a:lstStyle>
            <a:defP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Arial"/>
              <a:ea typeface="굴림" pitchFamily="34"/>
              <a:cs typeface="Arial"/>
            </a:endParaRPr>
          </a:p>
        </p:txBody>
      </p:sp>
      <p:grpSp>
        <p:nvGrpSpPr>
          <p:cNvPr id="17" name="Grupo 14">
            <a:extLst>
              <a:ext uri="{FF2B5EF4-FFF2-40B4-BE49-F238E27FC236}">
                <a16:creationId xmlns:a16="http://schemas.microsoft.com/office/drawing/2014/main" id="{C3F600C7-9BB7-46B8-9761-827DC0C85A4F}"/>
              </a:ext>
            </a:extLst>
          </p:cNvPr>
          <p:cNvGrpSpPr/>
          <p:nvPr/>
        </p:nvGrpSpPr>
        <p:grpSpPr>
          <a:xfrm>
            <a:off x="2141935" y="972510"/>
            <a:ext cx="679344" cy="682764"/>
            <a:chOff x="2141935" y="972510"/>
            <a:chExt cx="679344" cy="682764"/>
          </a:xfrm>
        </p:grpSpPr>
        <p:sp>
          <p:nvSpPr>
            <p:cNvPr id="18" name="Rounded Rectangle 3">
              <a:extLst>
                <a:ext uri="{FF2B5EF4-FFF2-40B4-BE49-F238E27FC236}">
                  <a16:creationId xmlns:a16="http://schemas.microsoft.com/office/drawing/2014/main" id="{C779703B-F1FB-4E19-A36F-E8E72E46B9B6}"/>
                </a:ext>
              </a:extLst>
            </p:cNvPr>
            <p:cNvSpPr/>
            <p:nvPr/>
          </p:nvSpPr>
          <p:spPr>
            <a:xfrm rot="10799991">
              <a:off x="2724271" y="975939"/>
              <a:ext cx="97008"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1" compatLnSpc="1">
              <a:noAutofit/>
            </a:bodyPr>
            <a:lstStyle>
              <a:defP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Arial"/>
                <a:ea typeface="굴림" pitchFamily="34"/>
                <a:cs typeface="Arial"/>
              </a:endParaRPr>
            </a:p>
          </p:txBody>
        </p:sp>
        <p:sp>
          <p:nvSpPr>
            <p:cNvPr id="19" name="Rounded Rectangle 3">
              <a:extLst>
                <a:ext uri="{FF2B5EF4-FFF2-40B4-BE49-F238E27FC236}">
                  <a16:creationId xmlns:a16="http://schemas.microsoft.com/office/drawing/2014/main" id="{A2F5E9C2-7CF8-4EEA-9EC3-B0789C026F3A}"/>
                </a:ext>
              </a:extLst>
            </p:cNvPr>
            <p:cNvSpPr/>
            <p:nvPr/>
          </p:nvSpPr>
          <p:spPr>
            <a:xfrm rot="5400013">
              <a:off x="2433099" y="681346"/>
              <a:ext cx="97008" cy="679335"/>
            </a:xfrm>
            <a:custGeom>
              <a:avLst>
                <a:gd name="f10" fmla="val 108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FFFF"/>
            </a:solidFill>
            <a:ln cap="flat">
              <a:noFill/>
              <a:prstDash val="solid"/>
            </a:ln>
          </p:spPr>
          <p:txBody>
            <a:bodyPr vert="horz" wrap="square" lIns="91440" tIns="45720" rIns="91440" bIns="45720" anchor="ctr" anchorCtr="1" compatLnSpc="1">
              <a:noAutofit/>
            </a:bodyPr>
            <a:lstStyle>
              <a:defPPr/>
            </a:lstStyle>
            <a:p>
              <a:pPr marL="0" marR="0" lvl="0" indent="0" algn="ctr"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13" b="0" i="0" u="none" strike="noStrike" kern="1200" cap="none" spc="0" baseline="0">
                <a:solidFill>
                  <a:srgbClr val="FFFFFF"/>
                </a:solidFill>
                <a:uFillTx/>
                <a:latin typeface="Arial"/>
                <a:ea typeface="굴림" pitchFamily="34"/>
                <a:cs typeface="Arial"/>
              </a:endParaRPr>
            </a:p>
          </p:txBody>
        </p:sp>
      </p:grpSp>
      <p:grpSp>
        <p:nvGrpSpPr>
          <p:cNvPr id="20" name="Gráfico 10">
            <a:extLst>
              <a:ext uri="{FF2B5EF4-FFF2-40B4-BE49-F238E27FC236}">
                <a16:creationId xmlns:a16="http://schemas.microsoft.com/office/drawing/2014/main" id="{81A6110F-30E7-430B-8B25-C513F385D2A7}"/>
              </a:ext>
            </a:extLst>
          </p:cNvPr>
          <p:cNvGrpSpPr/>
          <p:nvPr/>
        </p:nvGrpSpPr>
        <p:grpSpPr>
          <a:xfrm>
            <a:off x="470431" y="4093531"/>
            <a:ext cx="637025" cy="637025"/>
            <a:chOff x="470431" y="4093531"/>
            <a:chExt cx="637025" cy="637025"/>
          </a:xfrm>
        </p:grpSpPr>
        <p:sp>
          <p:nvSpPr>
            <p:cNvPr id="21" name="Forma libre: forma 30">
              <a:extLst>
                <a:ext uri="{FF2B5EF4-FFF2-40B4-BE49-F238E27FC236}">
                  <a16:creationId xmlns:a16="http://schemas.microsoft.com/office/drawing/2014/main" id="{3DA1F5B7-4D5B-41B1-9BDD-2DC0CB877C89}"/>
                </a:ext>
              </a:extLst>
            </p:cNvPr>
            <p:cNvSpPr/>
            <p:nvPr/>
          </p:nvSpPr>
          <p:spPr>
            <a:xfrm>
              <a:off x="470431" y="4093531"/>
              <a:ext cx="637025" cy="637025"/>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 f6 0 f5"/>
                <a:gd name="f14" fmla="*/ f10 f0 1"/>
                <a:gd name="f15" fmla="*/ f13 1 849367"/>
                <a:gd name="f16" fmla="*/ 849367 f13 1"/>
                <a:gd name="f17" fmla="*/ 424684 f13 1"/>
                <a:gd name="f18" fmla="*/ 0 f13 1"/>
                <a:gd name="f19" fmla="*/ f14 1 f2"/>
                <a:gd name="f20" fmla="*/ f16 1 849367"/>
                <a:gd name="f21" fmla="*/ f17 1 849367"/>
                <a:gd name="f22" fmla="*/ f18 1 849367"/>
                <a:gd name="f23" fmla="*/ f5 1 f15"/>
                <a:gd name="f24" fmla="*/ f6 1 f15"/>
                <a:gd name="f25" fmla="+- f19 0 f1"/>
                <a:gd name="f26" fmla="*/ f20 1 f15"/>
                <a:gd name="f27" fmla="*/ f21 1 f15"/>
                <a:gd name="f28" fmla="*/ f22 1 f15"/>
                <a:gd name="f29" fmla="*/ f23 f11 1"/>
                <a:gd name="f30" fmla="*/ f24 f11 1"/>
                <a:gd name="f31" fmla="*/ f24 f12 1"/>
                <a:gd name="f32" fmla="*/ f23 f12 1"/>
                <a:gd name="f33" fmla="*/ f26 f11 1"/>
                <a:gd name="f34" fmla="*/ f27 f12 1"/>
                <a:gd name="f35" fmla="*/ f27 f11 1"/>
                <a:gd name="f36" fmla="*/ f26 f12 1"/>
                <a:gd name="f37" fmla="*/ f28 f11 1"/>
                <a:gd name="f38" fmla="*/ f28 f12 1"/>
              </a:gdLst>
              <a:ahLst/>
              <a:cxnLst>
                <a:cxn ang="3cd4">
                  <a:pos x="hc" y="t"/>
                </a:cxn>
                <a:cxn ang="0">
                  <a:pos x="r" y="vc"/>
                </a:cxn>
                <a:cxn ang="cd4">
                  <a:pos x="hc" y="b"/>
                </a:cxn>
                <a:cxn ang="cd2">
                  <a:pos x="l" y="vc"/>
                </a:cxn>
                <a:cxn ang="f25">
                  <a:pos x="f33" y="f34"/>
                </a:cxn>
                <a:cxn ang="f25">
                  <a:pos x="f35" y="f36"/>
                </a:cxn>
                <a:cxn ang="f25">
                  <a:pos x="f37" y="f34"/>
                </a:cxn>
                <a:cxn ang="f25">
                  <a:pos x="f35" y="f38"/>
                </a:cxn>
                <a:cxn ang="f25">
                  <a:pos x="f33" y="f34"/>
                </a:cxn>
              </a:cxnLst>
              <a:rect l="f29" t="f32" r="f30" b="f31"/>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BFBFBF"/>
            </a:solidFill>
            <a:ln cap="flat">
              <a:noFill/>
              <a:prstDash val="solid"/>
            </a:ln>
          </p:spPr>
          <p:txBody>
            <a:bodyPr vert="horz" wrap="square" lIns="91440" tIns="45720" rIns="91440" bIns="45720" anchor="ctr" anchorCtr="0" compatLnSpc="1">
              <a:noAutofit/>
            </a:bodyPr>
            <a:lstStyle>
              <a:defP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Arial"/>
                <a:ea typeface="Arial"/>
                <a:cs typeface="Arial"/>
              </a:endParaRPr>
            </a:p>
          </p:txBody>
        </p:sp>
        <p:sp>
          <p:nvSpPr>
            <p:cNvPr id="22" name="Forma libre: forma 31">
              <a:extLst>
                <a:ext uri="{FF2B5EF4-FFF2-40B4-BE49-F238E27FC236}">
                  <a16:creationId xmlns:a16="http://schemas.microsoft.com/office/drawing/2014/main" id="{5C3DEBE1-DE0D-4C2B-ADBF-FA125A17A2EB}"/>
                </a:ext>
              </a:extLst>
            </p:cNvPr>
            <p:cNvSpPr/>
            <p:nvPr/>
          </p:nvSpPr>
          <p:spPr>
            <a:xfrm>
              <a:off x="552379" y="4171785"/>
              <a:ext cx="496500" cy="480480"/>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 f7 0 f5"/>
                <a:gd name="f213" fmla="+- f6 0 f5"/>
                <a:gd name="f214" fmla="*/ f209 f0 1"/>
                <a:gd name="f215" fmla="*/ f213 1 662009"/>
                <a:gd name="f216" fmla="*/ f212 1 640647"/>
                <a:gd name="f217" fmla="*/ 398577 f213 1"/>
                <a:gd name="f218" fmla="*/ 121941 f212 1"/>
                <a:gd name="f219" fmla="*/ 383196 f213 1"/>
                <a:gd name="f220" fmla="*/ 383219 f213 1"/>
                <a:gd name="f221" fmla="*/ 0 f212 1"/>
                <a:gd name="f222" fmla="*/ 0 f213 1"/>
                <a:gd name="f223" fmla="*/ 64133 f212 1"/>
                <a:gd name="f224" fmla="*/ 576124 f212 1"/>
                <a:gd name="f225" fmla="*/ 383128 f213 1"/>
                <a:gd name="f226" fmla="*/ 640647 f212 1"/>
                <a:gd name="f227" fmla="*/ 122514 f212 1"/>
                <a:gd name="f228" fmla="*/ 398072 f213 1"/>
                <a:gd name="f229" fmla="*/ 398049 f213 1"/>
                <a:gd name="f230" fmla="*/ 152655 f212 1"/>
                <a:gd name="f231" fmla="*/ 630608 f213 1"/>
                <a:gd name="f232" fmla="*/ 440087 f212 1"/>
                <a:gd name="f233" fmla="*/ 614907 f213 1"/>
                <a:gd name="f234" fmla="*/ 168264 f212 1"/>
                <a:gd name="f235" fmla="*/ 397958 f213 1"/>
                <a:gd name="f236" fmla="*/ 168242 f212 1"/>
                <a:gd name="f237" fmla="*/ 208010 f212 1"/>
                <a:gd name="f238" fmla="*/ 413177 f213 1"/>
                <a:gd name="f239" fmla="*/ 206337 f212 1"/>
                <a:gd name="f240" fmla="*/ 427457 f213 1"/>
                <a:gd name="f241" fmla="*/ 205236 f212 1"/>
                <a:gd name="f242" fmla="*/ 287340 f212 1"/>
                <a:gd name="f243" fmla="*/ 511509 f213 1"/>
                <a:gd name="f244" fmla="*/ 497298 f213 1"/>
                <a:gd name="f245" fmla="*/ 333435 f212 1"/>
                <a:gd name="f246" fmla="*/ 455879 f213 1"/>
                <a:gd name="f247" fmla="*/ 363003 f212 1"/>
                <a:gd name="f248" fmla="*/ 421933 f213 1"/>
                <a:gd name="f249" fmla="*/ 366624 f212 1"/>
                <a:gd name="f250" fmla="*/ 363988 f212 1"/>
                <a:gd name="f251" fmla="*/ 394428 f212 1"/>
                <a:gd name="f252" fmla="*/ 548412 f213 1"/>
                <a:gd name="f253" fmla="*/ 423079 f212 1"/>
                <a:gd name="f254" fmla="*/ 397935 f213 1"/>
                <a:gd name="f255" fmla="*/ 449851 f212 1"/>
                <a:gd name="f256" fmla="*/ 547518 f213 1"/>
                <a:gd name="f257" fmla="*/ 480313 f212 1"/>
                <a:gd name="f258" fmla="*/ 397912 f213 1"/>
                <a:gd name="f259" fmla="*/ 515406 f212 1"/>
                <a:gd name="f260" fmla="*/ 440591 f212 1"/>
                <a:gd name="f261" fmla="*/ 662010 f213 1"/>
                <a:gd name="f262" fmla="*/ 122101 f212 1"/>
                <a:gd name="f263" fmla="*/ 267834 f213 1"/>
                <a:gd name="f264" fmla="*/ 452946 f212 1"/>
                <a:gd name="f265" fmla="*/ 177387 f213 1"/>
                <a:gd name="f266" fmla="*/ 482743 f212 1"/>
                <a:gd name="f267" fmla="*/ 90470 f213 1"/>
                <a:gd name="f268" fmla="*/ 460808 f212 1"/>
                <a:gd name="f269" fmla="*/ 86230 f213 1"/>
                <a:gd name="f270" fmla="*/ 457988 f212 1"/>
                <a:gd name="f271" fmla="*/ 100899 f213 1"/>
                <a:gd name="f272" fmla="*/ 409281 f212 1"/>
                <a:gd name="f273" fmla="*/ 108509 f213 1"/>
                <a:gd name="f274" fmla="*/ 413957 f212 1"/>
                <a:gd name="f275" fmla="*/ 180275 f213 1"/>
                <a:gd name="f276" fmla="*/ 434196 f212 1"/>
                <a:gd name="f277" fmla="*/ 241521 f213 1"/>
                <a:gd name="f278" fmla="*/ 385511 f212 1"/>
                <a:gd name="f279" fmla="*/ 184561 f213 1"/>
                <a:gd name="f280" fmla="*/ 327177 f212 1"/>
                <a:gd name="f281" fmla="*/ 94160 f213 1"/>
                <a:gd name="f282" fmla="*/ 228478 f212 1"/>
                <a:gd name="f283" fmla="*/ 206359 f213 1"/>
                <a:gd name="f284" fmla="*/ 133195 f212 1"/>
                <a:gd name="f285" fmla="*/ 281747 f213 1"/>
                <a:gd name="f286" fmla="*/ 150042 f212 1"/>
                <a:gd name="f287" fmla="*/ 286698 f213 1"/>
                <a:gd name="f288" fmla="*/ 152838 f212 1"/>
                <a:gd name="f289" fmla="*/ 270653 f213 1"/>
                <a:gd name="f290" fmla="*/ 200285 f212 1"/>
                <a:gd name="f291" fmla="*/ 263479 f213 1"/>
                <a:gd name="f292" fmla="*/ 196366 f212 1"/>
                <a:gd name="f293" fmla="*/ 204938 f213 1"/>
                <a:gd name="f294" fmla="*/ 181742 f212 1"/>
                <a:gd name="f295" fmla="*/ 150455 f213 1"/>
                <a:gd name="f296" fmla="*/ 223665 f212 1"/>
                <a:gd name="f297" fmla="*/ 210806 f213 1"/>
                <a:gd name="f298" fmla="*/ 280051 f212 1"/>
                <a:gd name="f299" fmla="*/ 298296 f213 1"/>
                <a:gd name="f300" fmla="*/ 382119 f212 1"/>
                <a:gd name="f301" fmla="*/ f214 1 f2"/>
                <a:gd name="f302" fmla="*/ f217 1 662009"/>
                <a:gd name="f303" fmla="*/ f218 1 640647"/>
                <a:gd name="f304" fmla="*/ f219 1 662009"/>
                <a:gd name="f305" fmla="*/ f220 1 662009"/>
                <a:gd name="f306" fmla="*/ f221 1 640647"/>
                <a:gd name="f307" fmla="*/ f222 1 662009"/>
                <a:gd name="f308" fmla="*/ f223 1 640647"/>
                <a:gd name="f309" fmla="*/ f224 1 640647"/>
                <a:gd name="f310" fmla="*/ f225 1 662009"/>
                <a:gd name="f311" fmla="*/ f226 1 640647"/>
                <a:gd name="f312" fmla="*/ f227 1 640647"/>
                <a:gd name="f313" fmla="*/ f228 1 662009"/>
                <a:gd name="f314" fmla="*/ f229 1 662009"/>
                <a:gd name="f315" fmla="*/ f230 1 640647"/>
                <a:gd name="f316" fmla="*/ f231 1 662009"/>
                <a:gd name="f317" fmla="*/ f232 1 640647"/>
                <a:gd name="f318" fmla="*/ f233 1 662009"/>
                <a:gd name="f319" fmla="*/ f234 1 640647"/>
                <a:gd name="f320" fmla="*/ f235 1 662009"/>
                <a:gd name="f321" fmla="*/ f236 1 640647"/>
                <a:gd name="f322" fmla="*/ f237 1 640647"/>
                <a:gd name="f323" fmla="*/ f238 1 662009"/>
                <a:gd name="f324" fmla="*/ f239 1 640647"/>
                <a:gd name="f325" fmla="*/ f240 1 662009"/>
                <a:gd name="f326" fmla="*/ f241 1 640647"/>
                <a:gd name="f327" fmla="*/ f242 1 640647"/>
                <a:gd name="f328" fmla="*/ f243 1 662009"/>
                <a:gd name="f329" fmla="*/ f244 1 662009"/>
                <a:gd name="f330" fmla="*/ f245 1 640647"/>
                <a:gd name="f331" fmla="*/ f246 1 662009"/>
                <a:gd name="f332" fmla="*/ f247 1 640647"/>
                <a:gd name="f333" fmla="*/ f248 1 662009"/>
                <a:gd name="f334" fmla="*/ f249 1 640647"/>
                <a:gd name="f335" fmla="*/ f250 1 640647"/>
                <a:gd name="f336" fmla="*/ f251 1 640647"/>
                <a:gd name="f337" fmla="*/ f252 1 662009"/>
                <a:gd name="f338" fmla="*/ f253 1 640647"/>
                <a:gd name="f339" fmla="*/ f254 1 662009"/>
                <a:gd name="f340" fmla="*/ f255 1 640647"/>
                <a:gd name="f341" fmla="*/ f256 1 662009"/>
                <a:gd name="f342" fmla="*/ f257 1 640647"/>
                <a:gd name="f343" fmla="*/ f258 1 662009"/>
                <a:gd name="f344" fmla="*/ f259 1 640647"/>
                <a:gd name="f345" fmla="*/ f260 1 640647"/>
                <a:gd name="f346" fmla="*/ f261 1 662009"/>
                <a:gd name="f347" fmla="*/ f262 1 640647"/>
                <a:gd name="f348" fmla="*/ f263 1 662009"/>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5 1 f215"/>
                <a:gd name="f387" fmla="*/ f6 1 f215"/>
                <a:gd name="f388" fmla="*/ f5 1 f216"/>
                <a:gd name="f389" fmla="*/ f7 1 f216"/>
                <a:gd name="f390" fmla="+- f301 0 f1"/>
                <a:gd name="f391" fmla="*/ f302 1 f215"/>
                <a:gd name="f392" fmla="*/ f303 1 f216"/>
                <a:gd name="f393" fmla="*/ f304 1 f215"/>
                <a:gd name="f394" fmla="*/ f305 1 f215"/>
                <a:gd name="f395" fmla="*/ f306 1 f216"/>
                <a:gd name="f396" fmla="*/ f307 1 f215"/>
                <a:gd name="f397" fmla="*/ f308 1 f216"/>
                <a:gd name="f398" fmla="*/ f309 1 f216"/>
                <a:gd name="f399" fmla="*/ f310 1 f215"/>
                <a:gd name="f400" fmla="*/ f311 1 f216"/>
                <a:gd name="f401" fmla="*/ f312 1 f216"/>
                <a:gd name="f402" fmla="*/ f313 1 f215"/>
                <a:gd name="f403" fmla="*/ f314 1 f215"/>
                <a:gd name="f404" fmla="*/ f315 1 f216"/>
                <a:gd name="f405" fmla="*/ f316 1 f215"/>
                <a:gd name="f406" fmla="*/ f317 1 f216"/>
                <a:gd name="f407" fmla="*/ f318 1 f215"/>
                <a:gd name="f408" fmla="*/ f319 1 f216"/>
                <a:gd name="f409" fmla="*/ f320 1 f215"/>
                <a:gd name="f410" fmla="*/ f321 1 f216"/>
                <a:gd name="f411" fmla="*/ f322 1 f216"/>
                <a:gd name="f412" fmla="*/ f323 1 f215"/>
                <a:gd name="f413" fmla="*/ f324 1 f216"/>
                <a:gd name="f414" fmla="*/ f325 1 f215"/>
                <a:gd name="f415" fmla="*/ f326 1 f216"/>
                <a:gd name="f416" fmla="*/ f327 1 f216"/>
                <a:gd name="f417" fmla="*/ f328 1 f215"/>
                <a:gd name="f418" fmla="*/ f329 1 f215"/>
                <a:gd name="f419" fmla="*/ f330 1 f216"/>
                <a:gd name="f420" fmla="*/ f331 1 f215"/>
                <a:gd name="f421" fmla="*/ f332 1 f216"/>
                <a:gd name="f422" fmla="*/ f333 1 f215"/>
                <a:gd name="f423" fmla="*/ f334 1 f216"/>
                <a:gd name="f424" fmla="*/ f335 1 f216"/>
                <a:gd name="f425" fmla="*/ f336 1 f216"/>
                <a:gd name="f426" fmla="*/ f337 1 f215"/>
                <a:gd name="f427" fmla="*/ f338 1 f216"/>
                <a:gd name="f428" fmla="*/ f339 1 f215"/>
                <a:gd name="f429" fmla="*/ f340 1 f216"/>
                <a:gd name="f430" fmla="*/ f341 1 f215"/>
                <a:gd name="f431" fmla="*/ f342 1 f216"/>
                <a:gd name="f432" fmla="*/ f343 1 f215"/>
                <a:gd name="f433" fmla="*/ f344 1 f216"/>
                <a:gd name="f434" fmla="*/ f345 1 f216"/>
                <a:gd name="f435" fmla="*/ f346 1 f215"/>
                <a:gd name="f436" fmla="*/ f347 1 f216"/>
                <a:gd name="f437" fmla="*/ f348 1 f215"/>
                <a:gd name="f438" fmla="*/ f349 1 f216"/>
                <a:gd name="f439" fmla="*/ f350 1 f215"/>
                <a:gd name="f440" fmla="*/ f351 1 f216"/>
                <a:gd name="f441" fmla="*/ f352 1 f215"/>
                <a:gd name="f442" fmla="*/ f353 1 f216"/>
                <a:gd name="f443" fmla="*/ f354 1 f215"/>
                <a:gd name="f444" fmla="*/ f355 1 f216"/>
                <a:gd name="f445" fmla="*/ f356 1 f215"/>
                <a:gd name="f446" fmla="*/ f357 1 f216"/>
                <a:gd name="f447" fmla="*/ f358 1 f215"/>
                <a:gd name="f448" fmla="*/ f359 1 f216"/>
                <a:gd name="f449" fmla="*/ f360 1 f215"/>
                <a:gd name="f450" fmla="*/ f361 1 f216"/>
                <a:gd name="f451" fmla="*/ f362 1 f215"/>
                <a:gd name="f452" fmla="*/ f363 1 f216"/>
                <a:gd name="f453" fmla="*/ f364 1 f215"/>
                <a:gd name="f454" fmla="*/ f365 1 f216"/>
                <a:gd name="f455" fmla="*/ f366 1 f215"/>
                <a:gd name="f456" fmla="*/ f367 1 f216"/>
                <a:gd name="f457" fmla="*/ f368 1 f215"/>
                <a:gd name="f458" fmla="*/ f369 1 f216"/>
                <a:gd name="f459" fmla="*/ f370 1 f215"/>
                <a:gd name="f460" fmla="*/ f371 1 f216"/>
                <a:gd name="f461" fmla="*/ f372 1 f215"/>
                <a:gd name="f462" fmla="*/ f373 1 f216"/>
                <a:gd name="f463" fmla="*/ f374 1 f215"/>
                <a:gd name="f464" fmla="*/ f375 1 f216"/>
                <a:gd name="f465" fmla="*/ f376 1 f215"/>
                <a:gd name="f466" fmla="*/ f377 1 f216"/>
                <a:gd name="f467" fmla="*/ f378 1 f215"/>
                <a:gd name="f468" fmla="*/ f379 1 f216"/>
                <a:gd name="f469" fmla="*/ f380 1 f215"/>
                <a:gd name="f470" fmla="*/ f381 1 f216"/>
                <a:gd name="f471" fmla="*/ f382 1 f215"/>
                <a:gd name="f472" fmla="*/ f383 1 f216"/>
                <a:gd name="f473" fmla="*/ f384 1 f215"/>
                <a:gd name="f474" fmla="*/ f385 1 f216"/>
                <a:gd name="f475" fmla="*/ f386 f210 1"/>
                <a:gd name="f476" fmla="*/ f387 f210 1"/>
                <a:gd name="f477" fmla="*/ f389 f211 1"/>
                <a:gd name="f478" fmla="*/ f388 f211 1"/>
                <a:gd name="f479" fmla="*/ f391 f210 1"/>
                <a:gd name="f480" fmla="*/ f392 f211 1"/>
                <a:gd name="f481" fmla="*/ f393 f210 1"/>
                <a:gd name="f482" fmla="*/ f394 f210 1"/>
                <a:gd name="f483" fmla="*/ f395 f211 1"/>
                <a:gd name="f484" fmla="*/ f396 f210 1"/>
                <a:gd name="f485" fmla="*/ f397 f211 1"/>
                <a:gd name="f486" fmla="*/ f398 f211 1"/>
                <a:gd name="f487" fmla="*/ f399 f210 1"/>
                <a:gd name="f488" fmla="*/ f400 f211 1"/>
                <a:gd name="f489" fmla="*/ f401 f211 1"/>
                <a:gd name="f490" fmla="*/ f402 f210 1"/>
                <a:gd name="f491" fmla="*/ f403 f210 1"/>
                <a:gd name="f492" fmla="*/ f404 f211 1"/>
                <a:gd name="f493" fmla="*/ f405 f210 1"/>
                <a:gd name="f494" fmla="*/ f406 f211 1"/>
                <a:gd name="f495" fmla="*/ f407 f210 1"/>
                <a:gd name="f496" fmla="*/ f408 f211 1"/>
                <a:gd name="f497" fmla="*/ f409 f210 1"/>
                <a:gd name="f498" fmla="*/ f410 f211 1"/>
                <a:gd name="f499" fmla="*/ f411 f211 1"/>
                <a:gd name="f500" fmla="*/ f412 f210 1"/>
                <a:gd name="f501" fmla="*/ f413 f211 1"/>
                <a:gd name="f502" fmla="*/ f414 f210 1"/>
                <a:gd name="f503" fmla="*/ f415 f211 1"/>
                <a:gd name="f504" fmla="*/ f416 f211 1"/>
                <a:gd name="f505" fmla="*/ f417 f210 1"/>
                <a:gd name="f506" fmla="*/ f418 f210 1"/>
                <a:gd name="f507" fmla="*/ f419 f211 1"/>
                <a:gd name="f508" fmla="*/ f420 f210 1"/>
                <a:gd name="f509" fmla="*/ f421 f211 1"/>
                <a:gd name="f510" fmla="*/ f422 f210 1"/>
                <a:gd name="f511" fmla="*/ f423 f211 1"/>
                <a:gd name="f512" fmla="*/ f424 f211 1"/>
                <a:gd name="f513" fmla="*/ f425 f211 1"/>
                <a:gd name="f514" fmla="*/ f426 f210 1"/>
                <a:gd name="f515" fmla="*/ f427 f211 1"/>
                <a:gd name="f516" fmla="*/ f428 f210 1"/>
                <a:gd name="f517" fmla="*/ f429 f211 1"/>
                <a:gd name="f518" fmla="*/ f430 f210 1"/>
                <a:gd name="f519" fmla="*/ f431 f211 1"/>
                <a:gd name="f520" fmla="*/ f432 f210 1"/>
                <a:gd name="f521" fmla="*/ f433 f211 1"/>
                <a:gd name="f522" fmla="*/ f434 f211 1"/>
                <a:gd name="f523" fmla="*/ f435 f210 1"/>
                <a:gd name="f524" fmla="*/ f436 f211 1"/>
                <a:gd name="f525" fmla="*/ f437 f210 1"/>
                <a:gd name="f526" fmla="*/ f438 f211 1"/>
                <a:gd name="f527" fmla="*/ f439 f210 1"/>
                <a:gd name="f528" fmla="*/ f440 f211 1"/>
                <a:gd name="f529" fmla="*/ f441 f210 1"/>
                <a:gd name="f530" fmla="*/ f442 f211 1"/>
                <a:gd name="f531" fmla="*/ f443 f210 1"/>
                <a:gd name="f532" fmla="*/ f444 f211 1"/>
                <a:gd name="f533" fmla="*/ f445 f210 1"/>
                <a:gd name="f534" fmla="*/ f446 f211 1"/>
                <a:gd name="f535" fmla="*/ f447 f210 1"/>
                <a:gd name="f536" fmla="*/ f448 f211 1"/>
                <a:gd name="f537" fmla="*/ f449 f210 1"/>
                <a:gd name="f538" fmla="*/ f450 f211 1"/>
                <a:gd name="f539" fmla="*/ f451 f210 1"/>
                <a:gd name="f540" fmla="*/ f452 f211 1"/>
                <a:gd name="f541" fmla="*/ f453 f210 1"/>
                <a:gd name="f542" fmla="*/ f454 f211 1"/>
                <a:gd name="f543" fmla="*/ f455 f210 1"/>
                <a:gd name="f544" fmla="*/ f456 f211 1"/>
                <a:gd name="f545" fmla="*/ f457 f210 1"/>
                <a:gd name="f546" fmla="*/ f458 f211 1"/>
                <a:gd name="f547" fmla="*/ f459 f210 1"/>
                <a:gd name="f548" fmla="*/ f460 f211 1"/>
                <a:gd name="f549" fmla="*/ f461 f210 1"/>
                <a:gd name="f550" fmla="*/ f462 f211 1"/>
                <a:gd name="f551" fmla="*/ f463 f210 1"/>
                <a:gd name="f552" fmla="*/ f464 f211 1"/>
                <a:gd name="f553" fmla="*/ f465 f210 1"/>
                <a:gd name="f554" fmla="*/ f466 f211 1"/>
                <a:gd name="f555" fmla="*/ f467 f210 1"/>
                <a:gd name="f556" fmla="*/ f468 f211 1"/>
                <a:gd name="f557" fmla="*/ f469 f210 1"/>
                <a:gd name="f558" fmla="*/ f470 f211 1"/>
                <a:gd name="f559" fmla="*/ f471 f210 1"/>
                <a:gd name="f560" fmla="*/ f472 f211 1"/>
                <a:gd name="f561" fmla="*/ f473 f210 1"/>
                <a:gd name="f562" fmla="*/ f474 f211 1"/>
              </a:gdLst>
              <a:ahLst/>
              <a:cxnLst>
                <a:cxn ang="3cd4">
                  <a:pos x="hc" y="t"/>
                </a:cxn>
                <a:cxn ang="0">
                  <a:pos x="r" y="vc"/>
                </a:cxn>
                <a:cxn ang="cd4">
                  <a:pos x="hc" y="b"/>
                </a:cxn>
                <a:cxn ang="cd2">
                  <a:pos x="l" y="vc"/>
                </a:cxn>
                <a:cxn ang="f390">
                  <a:pos x="f479" y="f480"/>
                </a:cxn>
                <a:cxn ang="f390">
                  <a:pos x="f479" y="f480"/>
                </a:cxn>
                <a:cxn ang="f390">
                  <a:pos x="f481" y="f480"/>
                </a:cxn>
                <a:cxn ang="f390">
                  <a:pos x="f482" y="f483"/>
                </a:cxn>
                <a:cxn ang="f390">
                  <a:pos x="f484" y="f485"/>
                </a:cxn>
                <a:cxn ang="f390">
                  <a:pos x="f484" y="f486"/>
                </a:cxn>
                <a:cxn ang="f390">
                  <a:pos x="f487" y="f488"/>
                </a:cxn>
                <a:cxn ang="f390">
                  <a:pos x="f482" y="f489"/>
                </a:cxn>
                <a:cxn ang="f390">
                  <a:pos x="f490" y="f489"/>
                </a:cxn>
                <a:cxn ang="f390">
                  <a:pos x="f491" y="f492"/>
                </a:cxn>
                <a:cxn ang="f390">
                  <a:pos x="f493" y="f492"/>
                </a:cxn>
                <a:cxn ang="f390">
                  <a:pos x="f493" y="f494"/>
                </a:cxn>
                <a:cxn ang="f390">
                  <a:pos x="f495" y="f494"/>
                </a:cxn>
                <a:cxn ang="f390">
                  <a:pos x="f495" y="f496"/>
                </a:cxn>
                <a:cxn ang="f390">
                  <a:pos x="f497" y="f498"/>
                </a:cxn>
                <a:cxn ang="f390">
                  <a:pos x="f497" y="f499"/>
                </a:cxn>
                <a:cxn ang="f390">
                  <a:pos x="f500" y="f501"/>
                </a:cxn>
                <a:cxn ang="f390">
                  <a:pos x="f502" y="f503"/>
                </a:cxn>
                <a:cxn ang="f390">
                  <a:pos x="f502" y="f504"/>
                </a:cxn>
                <a:cxn ang="f390">
                  <a:pos x="f505" y="f504"/>
                </a:cxn>
                <a:cxn ang="f390">
                  <a:pos x="f506" y="f507"/>
                </a:cxn>
                <a:cxn ang="f390">
                  <a:pos x="f508" y="f509"/>
                </a:cxn>
                <a:cxn ang="f390">
                  <a:pos x="f510" y="f511"/>
                </a:cxn>
                <a:cxn ang="f390">
                  <a:pos x="f497" y="f512"/>
                </a:cxn>
                <a:cxn ang="f390">
                  <a:pos x="f497" y="f513"/>
                </a:cxn>
                <a:cxn ang="f390">
                  <a:pos x="f514" y="f513"/>
                </a:cxn>
                <a:cxn ang="f390">
                  <a:pos x="f514" y="f515"/>
                </a:cxn>
                <a:cxn ang="f390">
                  <a:pos x="f516" y="f515"/>
                </a:cxn>
                <a:cxn ang="f390">
                  <a:pos x="f516" y="f517"/>
                </a:cxn>
                <a:cxn ang="f390">
                  <a:pos x="f518" y="f517"/>
                </a:cxn>
                <a:cxn ang="f390">
                  <a:pos x="f518" y="f519"/>
                </a:cxn>
                <a:cxn ang="f390">
                  <a:pos x="f520" y="f519"/>
                </a:cxn>
                <a:cxn ang="f390">
                  <a:pos x="f520" y="f521"/>
                </a:cxn>
                <a:cxn ang="f390">
                  <a:pos x="f495" y="f521"/>
                </a:cxn>
                <a:cxn ang="f390">
                  <a:pos x="f495" y="f522"/>
                </a:cxn>
                <a:cxn ang="f390">
                  <a:pos x="f493" y="f522"/>
                </a:cxn>
                <a:cxn ang="f390">
                  <a:pos x="f493" y="f522"/>
                </a:cxn>
                <a:cxn ang="f390">
                  <a:pos x="f523" y="f522"/>
                </a:cxn>
                <a:cxn ang="f390">
                  <a:pos x="f523" y="f524"/>
                </a:cxn>
                <a:cxn ang="f390">
                  <a:pos x="f479" y="f480"/>
                </a:cxn>
                <a:cxn ang="f390">
                  <a:pos x="f525" y="f526"/>
                </a:cxn>
                <a:cxn ang="f390">
                  <a:pos x="f527" y="f528"/>
                </a:cxn>
                <a:cxn ang="f390">
                  <a:pos x="f529" y="f530"/>
                </a:cxn>
                <a:cxn ang="f390">
                  <a:pos x="f531" y="f532"/>
                </a:cxn>
                <a:cxn ang="f390">
                  <a:pos x="f533" y="f534"/>
                </a:cxn>
                <a:cxn ang="f390">
                  <a:pos x="f535" y="f536"/>
                </a:cxn>
                <a:cxn ang="f390">
                  <a:pos x="f537" y="f538"/>
                </a:cxn>
                <a:cxn ang="f390">
                  <a:pos x="f539" y="f540"/>
                </a:cxn>
                <a:cxn ang="f390">
                  <a:pos x="f541" y="f542"/>
                </a:cxn>
                <a:cxn ang="f390">
                  <a:pos x="f543" y="f544"/>
                </a:cxn>
                <a:cxn ang="f390">
                  <a:pos x="f545" y="f546"/>
                </a:cxn>
                <a:cxn ang="f390">
                  <a:pos x="f547" y="f548"/>
                </a:cxn>
                <a:cxn ang="f390">
                  <a:pos x="f549" y="f550"/>
                </a:cxn>
                <a:cxn ang="f390">
                  <a:pos x="f551" y="f552"/>
                </a:cxn>
                <a:cxn ang="f390">
                  <a:pos x="f553" y="f554"/>
                </a:cxn>
                <a:cxn ang="f390">
                  <a:pos x="f555" y="f556"/>
                </a:cxn>
                <a:cxn ang="f390">
                  <a:pos x="f557" y="f558"/>
                </a:cxn>
                <a:cxn ang="f390">
                  <a:pos x="f559" y="f560"/>
                </a:cxn>
                <a:cxn ang="f390">
                  <a:pos x="f561" y="f562"/>
                </a:cxn>
                <a:cxn ang="f390">
                  <a:pos x="f525" y="f526"/>
                </a:cxn>
              </a:cxnLst>
              <a:rect l="f475" t="f478" r="f476" b="f477"/>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defPPr/>
            </a:lstStyle>
            <a:p>
              <a:pPr marL="0" marR="0" lvl="0" indent="0" algn="l" defTabSz="6858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1200" cap="none" spc="0" baseline="0">
                <a:solidFill>
                  <a:srgbClr val="000000"/>
                </a:solidFill>
                <a:uFillTx/>
                <a:latin typeface="Arial"/>
                <a:ea typeface="Arial"/>
                <a:cs typeface="Arial"/>
              </a:endParaRPr>
            </a:p>
          </p:txBody>
        </p:sp>
      </p:grpSp>
    </p:spTree>
    <p:extLst>
      <p:ext uri="{BB962C8B-B14F-4D97-AF65-F5344CB8AC3E}">
        <p14:creationId xmlns:p14="http://schemas.microsoft.com/office/powerpoint/2010/main" val="420448257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511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TITLE_AND_TWO_COLUMNS">
    <p:bg>
      <p:bgPr>
        <a:solidFill>
          <a:srgbClr val="E09601"/>
        </a:solidFill>
        <a:effectLst/>
      </p:bgPr>
    </p:bg>
    <p:spTree>
      <p:nvGrpSpPr>
        <p:cNvPr id="1" name=""/>
        <p:cNvGrpSpPr/>
        <p:nvPr/>
      </p:nvGrpSpPr>
      <p:grpSpPr>
        <a:xfrm>
          <a:off x="0" y="0"/>
          <a:ext cx="0" cy="0"/>
          <a:chOff x="0" y="0"/>
          <a:chExt cx="0" cy="0"/>
        </a:xfrm>
      </p:grpSpPr>
      <p:sp>
        <p:nvSpPr>
          <p:cNvPr id="2" name="Google Shape;50;p5">
            <a:extLst>
              <a:ext uri="{FF2B5EF4-FFF2-40B4-BE49-F238E27FC236}">
                <a16:creationId xmlns:a16="http://schemas.microsoft.com/office/drawing/2014/main" id="{8023B050-AE22-4144-A6C4-BEDB05454BC0}"/>
              </a:ext>
            </a:extLst>
          </p:cNvPr>
          <p:cNvSpPr txBox="1">
            <a:spLocks noGrp="1"/>
          </p:cNvSpPr>
          <p:nvPr>
            <p:ph type="title"/>
          </p:nvPr>
        </p:nvSpPr>
        <p:spPr>
          <a:xfrm>
            <a:off x="711750" y="502179"/>
            <a:ext cx="7710595" cy="650403"/>
          </a:xfrm>
        </p:spPr>
        <p:txBody>
          <a:bodyPr/>
          <a:lstStyle>
            <a:defPPr/>
            <a:lvl1pPr>
              <a:defRPr/>
            </a:lvl1pPr>
          </a:lstStyle>
          <a:p>
            <a:pPr lvl="0"/>
            <a:endParaRPr lang="es-PE"/>
          </a:p>
        </p:txBody>
      </p:sp>
      <p:sp>
        <p:nvSpPr>
          <p:cNvPr id="3" name="Google Shape;51;p5">
            <a:extLst>
              <a:ext uri="{FF2B5EF4-FFF2-40B4-BE49-F238E27FC236}">
                <a16:creationId xmlns:a16="http://schemas.microsoft.com/office/drawing/2014/main" id="{F038B109-5CBD-4FA2-A87F-ED5A9400C5D6}"/>
              </a:ext>
            </a:extLst>
          </p:cNvPr>
          <p:cNvSpPr txBox="1">
            <a:spLocks noGrp="1"/>
          </p:cNvSpPr>
          <p:nvPr>
            <p:ph type="title" idx="4294967295"/>
          </p:nvPr>
        </p:nvSpPr>
        <p:spPr>
          <a:xfrm>
            <a:off x="1134176" y="3321878"/>
            <a:ext cx="2505602" cy="558899"/>
          </a:xfrm>
        </p:spPr>
        <p:txBody>
          <a:bodyPr anchorCtr="1"/>
          <a:lstStyle>
            <a:defPPr/>
            <a:lvl1pPr algn="ctr">
              <a:defRPr sz="2200"/>
            </a:lvl1pPr>
          </a:lstStyle>
          <a:p>
            <a:pPr lvl="0"/>
            <a:endParaRPr lang="es-PE"/>
          </a:p>
        </p:txBody>
      </p:sp>
      <p:sp>
        <p:nvSpPr>
          <p:cNvPr id="4" name="Google Shape;52;p5">
            <a:extLst>
              <a:ext uri="{FF2B5EF4-FFF2-40B4-BE49-F238E27FC236}">
                <a16:creationId xmlns:a16="http://schemas.microsoft.com/office/drawing/2014/main" id="{4D26E033-AD02-4D76-8125-BE037D4CAA83}"/>
              </a:ext>
            </a:extLst>
          </p:cNvPr>
          <p:cNvSpPr txBox="1">
            <a:spLocks noGrp="1"/>
          </p:cNvSpPr>
          <p:nvPr>
            <p:ph type="title" idx="1"/>
          </p:nvPr>
        </p:nvSpPr>
        <p:spPr>
          <a:xfrm>
            <a:off x="5485229" y="3321878"/>
            <a:ext cx="2505602" cy="558899"/>
          </a:xfrm>
        </p:spPr>
        <p:txBody>
          <a:bodyPr anchorCtr="1"/>
          <a:lstStyle>
            <a:defPPr/>
            <a:lvl1pPr algn="ctr">
              <a:defRPr sz="2200"/>
            </a:lvl1pPr>
          </a:lstStyle>
          <a:p>
            <a:pPr lvl="0"/>
            <a:endParaRPr lang="es-PE"/>
          </a:p>
        </p:txBody>
      </p:sp>
      <p:sp>
        <p:nvSpPr>
          <p:cNvPr id="5" name="Google Shape;53;p5">
            <a:extLst>
              <a:ext uri="{FF2B5EF4-FFF2-40B4-BE49-F238E27FC236}">
                <a16:creationId xmlns:a16="http://schemas.microsoft.com/office/drawing/2014/main" id="{62BABBE2-CA33-44FF-80FF-E94A1A0BEF59}"/>
              </a:ext>
            </a:extLst>
          </p:cNvPr>
          <p:cNvSpPr txBox="1">
            <a:spLocks noGrp="1"/>
          </p:cNvSpPr>
          <p:nvPr>
            <p:ph type="subTitle" idx="2"/>
          </p:nvPr>
        </p:nvSpPr>
        <p:spPr>
          <a:xfrm>
            <a:off x="5485220" y="3800475"/>
            <a:ext cx="2505602" cy="791102"/>
          </a:xfrm>
        </p:spPr>
        <p:txBody>
          <a:bodyPr anchor="ctr" anchorCtr="1"/>
          <a:lstStyle>
            <a:defPPr/>
            <a:lvl1pPr algn="ctr">
              <a:lnSpc>
                <a:spcPct val="100000"/>
              </a:lnSpc>
              <a:buNone/>
              <a:defRPr sz="1600"/>
            </a:lvl1pPr>
          </a:lstStyle>
          <a:p>
            <a:pPr lvl="0"/>
            <a:endParaRPr lang="es-PE"/>
          </a:p>
        </p:txBody>
      </p:sp>
      <p:sp>
        <p:nvSpPr>
          <p:cNvPr id="6" name="Google Shape;54;p5">
            <a:extLst>
              <a:ext uri="{FF2B5EF4-FFF2-40B4-BE49-F238E27FC236}">
                <a16:creationId xmlns:a16="http://schemas.microsoft.com/office/drawing/2014/main" id="{5C4CE09C-15DB-46EB-A578-4108A3E171B6}"/>
              </a:ext>
            </a:extLst>
          </p:cNvPr>
          <p:cNvSpPr txBox="1">
            <a:spLocks noGrp="1"/>
          </p:cNvSpPr>
          <p:nvPr>
            <p:ph type="subTitle" idx="3"/>
          </p:nvPr>
        </p:nvSpPr>
        <p:spPr>
          <a:xfrm>
            <a:off x="1134176" y="3800475"/>
            <a:ext cx="2505602" cy="791102"/>
          </a:xfrm>
        </p:spPr>
        <p:txBody>
          <a:bodyPr anchor="ctr" anchorCtr="1"/>
          <a:lstStyle>
            <a:defPPr/>
            <a:lvl1pPr algn="ctr">
              <a:lnSpc>
                <a:spcPct val="100000"/>
              </a:lnSpc>
              <a:buNone/>
              <a:defRPr sz="1600"/>
            </a:lvl1pPr>
          </a:lstStyle>
          <a:p>
            <a:pPr lvl="0"/>
            <a:endParaRPr lang="es-PE"/>
          </a:p>
        </p:txBody>
      </p:sp>
    </p:spTree>
    <p:extLst>
      <p:ext uri="{BB962C8B-B14F-4D97-AF65-F5344CB8AC3E}">
        <p14:creationId xmlns:p14="http://schemas.microsoft.com/office/powerpoint/2010/main" val="265429354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Google Shape;56;p6">
            <a:extLst>
              <a:ext uri="{FF2B5EF4-FFF2-40B4-BE49-F238E27FC236}">
                <a16:creationId xmlns:a16="http://schemas.microsoft.com/office/drawing/2014/main" id="{E84F4C52-4829-4E6B-A314-95423BEB943D}"/>
              </a:ext>
            </a:extLst>
          </p:cNvPr>
          <p:cNvSpPr txBox="1">
            <a:spLocks noGrp="1"/>
          </p:cNvSpPr>
          <p:nvPr>
            <p:ph type="title"/>
          </p:nvPr>
        </p:nvSpPr>
        <p:spPr>
          <a:xfrm>
            <a:off x="711750" y="502179"/>
            <a:ext cx="7710595" cy="650403"/>
          </a:xfrm>
        </p:spPr>
        <p:txBody>
          <a:bodyPr/>
          <a:lstStyle>
            <a:defPPr/>
            <a:lvl1pPr>
              <a:defRPr/>
            </a:lvl1pPr>
          </a:lstStyle>
          <a:p>
            <a:pPr lvl="0"/>
            <a:endParaRPr lang="es-PE"/>
          </a:p>
        </p:txBody>
      </p:sp>
    </p:spTree>
    <p:extLst>
      <p:ext uri="{BB962C8B-B14F-4D97-AF65-F5344CB8AC3E}">
        <p14:creationId xmlns:p14="http://schemas.microsoft.com/office/powerpoint/2010/main" val="42370166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_COLUMN_TEXT">
    <p:spTree>
      <p:nvGrpSpPr>
        <p:cNvPr id="1" name=""/>
        <p:cNvGrpSpPr/>
        <p:nvPr/>
      </p:nvGrpSpPr>
      <p:grpSpPr>
        <a:xfrm>
          <a:off x="0" y="0"/>
          <a:ext cx="0" cy="0"/>
          <a:chOff x="0" y="0"/>
          <a:chExt cx="0" cy="0"/>
        </a:xfrm>
      </p:grpSpPr>
      <p:sp>
        <p:nvSpPr>
          <p:cNvPr id="2" name="Google Shape;64;p7">
            <a:extLst>
              <a:ext uri="{FF2B5EF4-FFF2-40B4-BE49-F238E27FC236}">
                <a16:creationId xmlns:a16="http://schemas.microsoft.com/office/drawing/2014/main" id="{A3641AD3-9C98-45FD-A8C4-1FE0A28C4016}"/>
              </a:ext>
            </a:extLst>
          </p:cNvPr>
          <p:cNvSpPr txBox="1">
            <a:spLocks noGrp="1"/>
          </p:cNvSpPr>
          <p:nvPr>
            <p:ph type="subTitle" idx="4294967295"/>
          </p:nvPr>
        </p:nvSpPr>
        <p:spPr>
          <a:xfrm>
            <a:off x="4268199" y="1114425"/>
            <a:ext cx="3105302" cy="790197"/>
          </a:xfrm>
        </p:spPr>
        <p:txBody>
          <a:bodyPr anchor="b"/>
          <a:lstStyle>
            <a:defPPr/>
            <a:lvl1pPr>
              <a:lnSpc>
                <a:spcPct val="100000"/>
              </a:lnSpc>
              <a:buNone/>
              <a:defRPr sz="2200" b="1">
                <a:latin typeface="Montserrat"/>
                <a:ea typeface="Montserrat"/>
                <a:cs typeface="Montserrat"/>
              </a:defRPr>
            </a:lvl1pPr>
          </a:lstStyle>
          <a:p>
            <a:pPr lvl="0"/>
            <a:endParaRPr lang="es-PE"/>
          </a:p>
        </p:txBody>
      </p:sp>
      <p:sp>
        <p:nvSpPr>
          <p:cNvPr id="3" name="Google Shape;65;p7">
            <a:extLst>
              <a:ext uri="{FF2B5EF4-FFF2-40B4-BE49-F238E27FC236}">
                <a16:creationId xmlns:a16="http://schemas.microsoft.com/office/drawing/2014/main" id="{2223C9E7-A27D-458F-887D-9D89CE86C596}"/>
              </a:ext>
            </a:extLst>
          </p:cNvPr>
          <p:cNvSpPr txBox="1">
            <a:spLocks noGrp="1"/>
          </p:cNvSpPr>
          <p:nvPr>
            <p:ph type="body" idx="1"/>
          </p:nvPr>
        </p:nvSpPr>
        <p:spPr>
          <a:xfrm>
            <a:off x="4268199" y="2081247"/>
            <a:ext cx="3637501" cy="2507403"/>
          </a:xfrm>
        </p:spPr>
        <p:txBody>
          <a:bodyPr anchor="ctr"/>
          <a:lstStyle>
            <a:defPPr/>
            <a:lvl1pPr indent="-317497">
              <a:lnSpc>
                <a:spcPct val="100000"/>
              </a:lnSpc>
              <a:buSzPts val="1400"/>
              <a:defRPr sz="1600"/>
            </a:lvl1pPr>
          </a:lstStyle>
          <a:p>
            <a:pPr lvl="0"/>
            <a:endParaRPr lang="es-PE"/>
          </a:p>
        </p:txBody>
      </p:sp>
      <p:sp>
        <p:nvSpPr>
          <p:cNvPr id="4" name="Google Shape;66;p7">
            <a:extLst>
              <a:ext uri="{FF2B5EF4-FFF2-40B4-BE49-F238E27FC236}">
                <a16:creationId xmlns:a16="http://schemas.microsoft.com/office/drawing/2014/main" id="{184F2AB9-BB77-4B9C-93DA-5F4C21CD87FA}"/>
              </a:ext>
            </a:extLst>
          </p:cNvPr>
          <p:cNvSpPr txBox="1">
            <a:spLocks noGrp="1"/>
          </p:cNvSpPr>
          <p:nvPr>
            <p:ph type="title"/>
          </p:nvPr>
        </p:nvSpPr>
        <p:spPr>
          <a:xfrm>
            <a:off x="711750" y="502179"/>
            <a:ext cx="7710595" cy="650403"/>
          </a:xfrm>
        </p:spPr>
        <p:txBody>
          <a:bodyPr/>
          <a:lstStyle>
            <a:defPPr/>
            <a:lvl1pPr>
              <a:defRPr/>
            </a:lvl1pPr>
          </a:lstStyle>
          <a:p>
            <a:pPr lvl="0"/>
            <a:endParaRPr lang="es-PE"/>
          </a:p>
        </p:txBody>
      </p:sp>
    </p:spTree>
    <p:extLst>
      <p:ext uri="{BB962C8B-B14F-4D97-AF65-F5344CB8AC3E}">
        <p14:creationId xmlns:p14="http://schemas.microsoft.com/office/powerpoint/2010/main" val="25006811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MAIN_POINT">
    <p:bg>
      <p:bgPr>
        <a:solidFill>
          <a:srgbClr val="E09601"/>
        </a:solidFill>
        <a:effectLst/>
      </p:bgPr>
    </p:bg>
    <p:spTree>
      <p:nvGrpSpPr>
        <p:cNvPr id="1" name=""/>
        <p:cNvGrpSpPr/>
        <p:nvPr/>
      </p:nvGrpSpPr>
      <p:grpSpPr>
        <a:xfrm>
          <a:off x="0" y="0"/>
          <a:ext cx="0" cy="0"/>
          <a:chOff x="0" y="0"/>
          <a:chExt cx="0" cy="0"/>
        </a:xfrm>
      </p:grpSpPr>
      <p:sp>
        <p:nvSpPr>
          <p:cNvPr id="2" name="Google Shape;72;p8">
            <a:extLst>
              <a:ext uri="{FF2B5EF4-FFF2-40B4-BE49-F238E27FC236}">
                <a16:creationId xmlns:a16="http://schemas.microsoft.com/office/drawing/2014/main" id="{6F529512-BCD0-408B-9B8B-E2C5D195724C}"/>
              </a:ext>
            </a:extLst>
          </p:cNvPr>
          <p:cNvSpPr txBox="1">
            <a:spLocks noGrp="1"/>
          </p:cNvSpPr>
          <p:nvPr>
            <p:ph type="title"/>
          </p:nvPr>
        </p:nvSpPr>
        <p:spPr>
          <a:xfrm>
            <a:off x="2261548" y="1291873"/>
            <a:ext cx="6144896" cy="2540696"/>
          </a:xfrm>
        </p:spPr>
        <p:txBody>
          <a:bodyPr anchor="ctr"/>
          <a:lstStyle>
            <a:defPPr/>
            <a:lvl1pPr algn="r">
              <a:defRPr sz="7200">
                <a:solidFill>
                  <a:srgbClr val="FFFFFF"/>
                </a:solidFill>
              </a:defRPr>
            </a:lvl1pPr>
          </a:lstStyle>
          <a:p>
            <a:pPr lvl="0"/>
            <a:endParaRPr lang="es-PE"/>
          </a:p>
        </p:txBody>
      </p:sp>
    </p:spTree>
    <p:extLst>
      <p:ext uri="{BB962C8B-B14F-4D97-AF65-F5344CB8AC3E}">
        <p14:creationId xmlns:p14="http://schemas.microsoft.com/office/powerpoint/2010/main" val="15047122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_TITLE_AND_DESCRIPTION">
    <p:bg>
      <p:bgPr>
        <a:solidFill>
          <a:srgbClr val="E09601"/>
        </a:solidFill>
        <a:effectLst/>
      </p:bgPr>
    </p:bg>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374E9612-928B-41EA-877D-39B1FB62B3D7}"/>
              </a:ext>
            </a:extLst>
          </p:cNvPr>
          <p:cNvSpPr txBox="1">
            <a:spLocks noGrp="1"/>
          </p:cNvSpPr>
          <p:nvPr>
            <p:ph type="title"/>
          </p:nvPr>
        </p:nvSpPr>
        <p:spPr>
          <a:xfrm>
            <a:off x="4572000" y="1362071"/>
            <a:ext cx="3850200" cy="581997"/>
          </a:xfrm>
        </p:spPr>
        <p:txBody>
          <a:bodyPr anchor="ctr"/>
          <a:lstStyle>
            <a:defPPr/>
            <a:lvl1pPr>
              <a:defRPr sz="4000"/>
            </a:lvl1pPr>
          </a:lstStyle>
          <a:p>
            <a:pPr lvl="0"/>
            <a:endParaRPr lang="es-PE"/>
          </a:p>
        </p:txBody>
      </p:sp>
      <p:sp>
        <p:nvSpPr>
          <p:cNvPr id="3" name="Google Shape;80;p9">
            <a:extLst>
              <a:ext uri="{FF2B5EF4-FFF2-40B4-BE49-F238E27FC236}">
                <a16:creationId xmlns:a16="http://schemas.microsoft.com/office/drawing/2014/main" id="{5A256E84-C6D3-4834-B3AD-2009019DB671}"/>
              </a:ext>
            </a:extLst>
          </p:cNvPr>
          <p:cNvSpPr txBox="1">
            <a:spLocks noGrp="1"/>
          </p:cNvSpPr>
          <p:nvPr>
            <p:ph type="subTitle" idx="4294967295"/>
          </p:nvPr>
        </p:nvSpPr>
        <p:spPr>
          <a:xfrm>
            <a:off x="4572000" y="2092924"/>
            <a:ext cx="3850200" cy="1681801"/>
          </a:xfrm>
        </p:spPr>
        <p:txBody>
          <a:bodyPr anchor="ctr"/>
          <a:lstStyle>
            <a:defPPr/>
            <a:lvl1pPr>
              <a:lnSpc>
                <a:spcPct val="100000"/>
              </a:lnSpc>
              <a:buNone/>
              <a:defRPr/>
            </a:lvl1pPr>
          </a:lstStyle>
          <a:p>
            <a:pPr lvl="0"/>
            <a:endParaRPr lang="es-PE"/>
          </a:p>
        </p:txBody>
      </p:sp>
    </p:spTree>
    <p:extLst>
      <p:ext uri="{BB962C8B-B14F-4D97-AF65-F5344CB8AC3E}">
        <p14:creationId xmlns:p14="http://schemas.microsoft.com/office/powerpoint/2010/main" val="29408971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APTION_ONLY">
    <p:spTree>
      <p:nvGrpSpPr>
        <p:cNvPr id="1" name=""/>
        <p:cNvGrpSpPr/>
        <p:nvPr/>
      </p:nvGrpSpPr>
      <p:grpSpPr>
        <a:xfrm>
          <a:off x="0" y="0"/>
          <a:ext cx="0" cy="0"/>
          <a:chOff x="0" y="0"/>
          <a:chExt cx="0" cy="0"/>
        </a:xfrm>
      </p:grpSpPr>
      <p:sp>
        <p:nvSpPr>
          <p:cNvPr id="2" name="Google Shape;82;p10">
            <a:extLst>
              <a:ext uri="{FF2B5EF4-FFF2-40B4-BE49-F238E27FC236}">
                <a16:creationId xmlns:a16="http://schemas.microsoft.com/office/drawing/2014/main" id="{EEF9A626-4335-4CA1-80C4-6251BFCAF778}"/>
              </a:ext>
            </a:extLst>
          </p:cNvPr>
          <p:cNvSpPr txBox="1">
            <a:spLocks noGrp="1"/>
          </p:cNvSpPr>
          <p:nvPr>
            <p:ph type="title"/>
          </p:nvPr>
        </p:nvSpPr>
        <p:spPr>
          <a:xfrm>
            <a:off x="713222" y="2702829"/>
            <a:ext cx="2677802" cy="2009695"/>
          </a:xfrm>
        </p:spPr>
        <p:txBody>
          <a:bodyPr anchor="ctr"/>
          <a:lstStyle>
            <a:defPPr/>
            <a:lvl1pPr>
              <a:defRPr/>
            </a:lvl1pPr>
          </a:lstStyle>
          <a:p>
            <a:pPr lvl="0"/>
            <a:endParaRPr lang="es-PE"/>
          </a:p>
        </p:txBody>
      </p:sp>
    </p:spTree>
    <p:extLst>
      <p:ext uri="{BB962C8B-B14F-4D97-AF65-F5344CB8AC3E}">
        <p14:creationId xmlns:p14="http://schemas.microsoft.com/office/powerpoint/2010/main" val="152100372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_1">
    <p:bg>
      <p:bgPr>
        <a:solidFill>
          <a:srgbClr val="E09601"/>
        </a:solidFill>
        <a:effectLst/>
      </p:bgPr>
    </p:bg>
    <p:spTree>
      <p:nvGrpSpPr>
        <p:cNvPr id="1" name=""/>
        <p:cNvGrpSpPr/>
        <p:nvPr/>
      </p:nvGrpSpPr>
      <p:grpSpPr>
        <a:xfrm>
          <a:off x="0" y="0"/>
          <a:ext cx="0" cy="0"/>
          <a:chOff x="0" y="0"/>
          <a:chExt cx="0" cy="0"/>
        </a:xfrm>
      </p:grpSpPr>
      <p:sp>
        <p:nvSpPr>
          <p:cNvPr id="2" name="Google Shape;97;p13">
            <a:extLst>
              <a:ext uri="{FF2B5EF4-FFF2-40B4-BE49-F238E27FC236}">
                <a16:creationId xmlns:a16="http://schemas.microsoft.com/office/drawing/2014/main" id="{2543D655-E9D2-404E-B454-9DC7F33A39B1}"/>
              </a:ext>
            </a:extLst>
          </p:cNvPr>
          <p:cNvSpPr txBox="1">
            <a:spLocks noGrp="1"/>
          </p:cNvSpPr>
          <p:nvPr>
            <p:ph type="subTitle" idx="4294967295"/>
          </p:nvPr>
        </p:nvSpPr>
        <p:spPr>
          <a:xfrm>
            <a:off x="6552224" y="3810003"/>
            <a:ext cx="1856396" cy="906298"/>
          </a:xfrm>
        </p:spPr>
        <p:txBody>
          <a:bodyPr anchor="b" anchorCtr="1"/>
          <a:lstStyle>
            <a:defPPr/>
            <a:lvl1pPr algn="ctr">
              <a:lnSpc>
                <a:spcPct val="100000"/>
              </a:lnSpc>
              <a:buNone/>
              <a:defRPr sz="1600"/>
            </a:lvl1pPr>
          </a:lstStyle>
          <a:p>
            <a:pPr lvl="0"/>
            <a:endParaRPr lang="es-PE"/>
          </a:p>
        </p:txBody>
      </p:sp>
      <p:sp>
        <p:nvSpPr>
          <p:cNvPr id="3" name="Google Shape;98;p13">
            <a:extLst>
              <a:ext uri="{FF2B5EF4-FFF2-40B4-BE49-F238E27FC236}">
                <a16:creationId xmlns:a16="http://schemas.microsoft.com/office/drawing/2014/main" id="{58D174BB-47BE-42CC-B05F-457E622DD0B8}"/>
              </a:ext>
            </a:extLst>
          </p:cNvPr>
          <p:cNvSpPr txBox="1">
            <a:spLocks noGrp="1"/>
          </p:cNvSpPr>
          <p:nvPr>
            <p:ph type="subTitle" idx="1"/>
          </p:nvPr>
        </p:nvSpPr>
        <p:spPr>
          <a:xfrm>
            <a:off x="4048121" y="3810003"/>
            <a:ext cx="1857301" cy="906298"/>
          </a:xfrm>
        </p:spPr>
        <p:txBody>
          <a:bodyPr anchor="b" anchorCtr="1"/>
          <a:lstStyle>
            <a:defPPr/>
            <a:lvl1pPr algn="ctr">
              <a:lnSpc>
                <a:spcPct val="100000"/>
              </a:lnSpc>
              <a:buNone/>
              <a:defRPr sz="1600"/>
            </a:lvl1pPr>
          </a:lstStyle>
          <a:p>
            <a:pPr lvl="0"/>
            <a:endParaRPr lang="es-PE"/>
          </a:p>
        </p:txBody>
      </p:sp>
      <p:sp>
        <p:nvSpPr>
          <p:cNvPr id="4" name="Google Shape;99;p13">
            <a:extLst>
              <a:ext uri="{FF2B5EF4-FFF2-40B4-BE49-F238E27FC236}">
                <a16:creationId xmlns:a16="http://schemas.microsoft.com/office/drawing/2014/main" id="{F8838E6B-7A99-4BA2-9CC4-C2A5957B3217}"/>
              </a:ext>
            </a:extLst>
          </p:cNvPr>
          <p:cNvSpPr txBox="1">
            <a:spLocks noGrp="1"/>
          </p:cNvSpPr>
          <p:nvPr>
            <p:ph type="subTitle" idx="2"/>
          </p:nvPr>
        </p:nvSpPr>
        <p:spPr>
          <a:xfrm>
            <a:off x="6551776" y="1619146"/>
            <a:ext cx="1857301" cy="906298"/>
          </a:xfrm>
        </p:spPr>
        <p:txBody>
          <a:bodyPr anchor="ctr" anchorCtr="1"/>
          <a:lstStyle>
            <a:defPPr/>
            <a:lvl1pPr algn="ctr">
              <a:lnSpc>
                <a:spcPct val="100000"/>
              </a:lnSpc>
              <a:buNone/>
              <a:defRPr sz="1600"/>
            </a:lvl1pPr>
          </a:lstStyle>
          <a:p>
            <a:pPr lvl="0"/>
            <a:endParaRPr lang="es-PE"/>
          </a:p>
        </p:txBody>
      </p:sp>
      <p:sp>
        <p:nvSpPr>
          <p:cNvPr id="5" name="Google Shape;100;p13">
            <a:extLst>
              <a:ext uri="{FF2B5EF4-FFF2-40B4-BE49-F238E27FC236}">
                <a16:creationId xmlns:a16="http://schemas.microsoft.com/office/drawing/2014/main" id="{C7889098-613E-4364-A550-BDC1065C9A36}"/>
              </a:ext>
            </a:extLst>
          </p:cNvPr>
          <p:cNvSpPr txBox="1">
            <a:spLocks noGrp="1"/>
          </p:cNvSpPr>
          <p:nvPr>
            <p:ph type="subTitle" idx="3"/>
          </p:nvPr>
        </p:nvSpPr>
        <p:spPr>
          <a:xfrm>
            <a:off x="4048121" y="1624248"/>
            <a:ext cx="1857301" cy="901196"/>
          </a:xfrm>
        </p:spPr>
        <p:txBody>
          <a:bodyPr anchor="ctr" anchorCtr="1"/>
          <a:lstStyle>
            <a:defPPr/>
            <a:lvl1pPr algn="ctr">
              <a:lnSpc>
                <a:spcPct val="100000"/>
              </a:lnSpc>
              <a:buNone/>
              <a:defRPr sz="1600"/>
            </a:lvl1pPr>
          </a:lstStyle>
          <a:p>
            <a:pPr lvl="0"/>
            <a:endParaRPr lang="es-PE"/>
          </a:p>
        </p:txBody>
      </p:sp>
      <p:sp>
        <p:nvSpPr>
          <p:cNvPr id="6" name="Google Shape;101;p13">
            <a:extLst>
              <a:ext uri="{FF2B5EF4-FFF2-40B4-BE49-F238E27FC236}">
                <a16:creationId xmlns:a16="http://schemas.microsoft.com/office/drawing/2014/main" id="{9857A9A4-6B33-4407-9C18-BDA57CF5D404}"/>
              </a:ext>
            </a:extLst>
          </p:cNvPr>
          <p:cNvSpPr txBox="1">
            <a:spLocks noGrp="1"/>
          </p:cNvSpPr>
          <p:nvPr>
            <p:ph type="title"/>
          </p:nvPr>
        </p:nvSpPr>
        <p:spPr>
          <a:xfrm>
            <a:off x="4048579" y="1110703"/>
            <a:ext cx="1856396" cy="483004"/>
          </a:xfrm>
        </p:spPr>
        <p:txBody>
          <a:bodyPr anchor="ctr" anchorCtr="1"/>
          <a:lstStyle>
            <a:defPPr/>
            <a:lvl1pPr algn="ctr">
              <a:defRPr sz="2000"/>
            </a:lvl1pPr>
          </a:lstStyle>
          <a:p>
            <a:pPr lvl="0"/>
            <a:endParaRPr lang="es-PE"/>
          </a:p>
        </p:txBody>
      </p:sp>
      <p:sp>
        <p:nvSpPr>
          <p:cNvPr id="7" name="Google Shape;102;p13">
            <a:extLst>
              <a:ext uri="{FF2B5EF4-FFF2-40B4-BE49-F238E27FC236}">
                <a16:creationId xmlns:a16="http://schemas.microsoft.com/office/drawing/2014/main" id="{973622AA-A56E-47CF-93C3-50D3E6AC08BF}"/>
              </a:ext>
            </a:extLst>
          </p:cNvPr>
          <p:cNvSpPr txBox="1">
            <a:spLocks noGrp="1"/>
          </p:cNvSpPr>
          <p:nvPr>
            <p:ph type="title" idx="4"/>
          </p:nvPr>
        </p:nvSpPr>
        <p:spPr>
          <a:xfrm>
            <a:off x="6551776" y="1110703"/>
            <a:ext cx="1857301" cy="483004"/>
          </a:xfrm>
        </p:spPr>
        <p:txBody>
          <a:bodyPr anchor="ctr" anchorCtr="1"/>
          <a:lstStyle>
            <a:defPPr/>
            <a:lvl1pPr algn="ctr">
              <a:defRPr sz="2000"/>
            </a:lvl1pPr>
          </a:lstStyle>
          <a:p>
            <a:pPr lvl="0"/>
            <a:endParaRPr lang="es-PE"/>
          </a:p>
        </p:txBody>
      </p:sp>
      <p:sp>
        <p:nvSpPr>
          <p:cNvPr id="8" name="Google Shape;103;p13">
            <a:extLst>
              <a:ext uri="{FF2B5EF4-FFF2-40B4-BE49-F238E27FC236}">
                <a16:creationId xmlns:a16="http://schemas.microsoft.com/office/drawing/2014/main" id="{F998A462-63F9-4831-8356-F2458D48BE18}"/>
              </a:ext>
            </a:extLst>
          </p:cNvPr>
          <p:cNvSpPr txBox="1">
            <a:spLocks noGrp="1"/>
          </p:cNvSpPr>
          <p:nvPr>
            <p:ph type="title" idx="5"/>
          </p:nvPr>
        </p:nvSpPr>
        <p:spPr>
          <a:xfrm>
            <a:off x="4048121" y="3297875"/>
            <a:ext cx="1857301" cy="483004"/>
          </a:xfrm>
        </p:spPr>
        <p:txBody>
          <a:bodyPr anchor="ctr" anchorCtr="1"/>
          <a:lstStyle>
            <a:defPPr/>
            <a:lvl1pPr algn="ctr">
              <a:defRPr sz="2000"/>
            </a:lvl1pPr>
          </a:lstStyle>
          <a:p>
            <a:pPr lvl="0"/>
            <a:endParaRPr lang="es-PE"/>
          </a:p>
        </p:txBody>
      </p:sp>
      <p:sp>
        <p:nvSpPr>
          <p:cNvPr id="9" name="Google Shape;104;p13">
            <a:extLst>
              <a:ext uri="{FF2B5EF4-FFF2-40B4-BE49-F238E27FC236}">
                <a16:creationId xmlns:a16="http://schemas.microsoft.com/office/drawing/2014/main" id="{944F6B78-A705-4CB7-8484-D066C8FB2191}"/>
              </a:ext>
            </a:extLst>
          </p:cNvPr>
          <p:cNvSpPr txBox="1">
            <a:spLocks noGrp="1"/>
          </p:cNvSpPr>
          <p:nvPr>
            <p:ph type="title" idx="6"/>
          </p:nvPr>
        </p:nvSpPr>
        <p:spPr>
          <a:xfrm>
            <a:off x="6552224" y="3297875"/>
            <a:ext cx="1856396" cy="483004"/>
          </a:xfrm>
        </p:spPr>
        <p:txBody>
          <a:bodyPr anchor="ctr" anchorCtr="1"/>
          <a:lstStyle>
            <a:defPPr/>
            <a:lvl1pPr algn="ctr">
              <a:defRPr sz="2000"/>
            </a:lvl1pPr>
          </a:lstStyle>
          <a:p>
            <a:pPr lvl="0"/>
            <a:endParaRPr lang="es-PE"/>
          </a:p>
        </p:txBody>
      </p:sp>
      <p:sp>
        <p:nvSpPr>
          <p:cNvPr id="10" name="Google Shape;105;p13">
            <a:extLst>
              <a:ext uri="{FF2B5EF4-FFF2-40B4-BE49-F238E27FC236}">
                <a16:creationId xmlns:a16="http://schemas.microsoft.com/office/drawing/2014/main" id="{E32A2D12-0ADB-4512-AFA9-C345008A83DD}"/>
              </a:ext>
            </a:extLst>
          </p:cNvPr>
          <p:cNvSpPr txBox="1">
            <a:spLocks noGrp="1"/>
          </p:cNvSpPr>
          <p:nvPr>
            <p:ph type="title" idx="7"/>
          </p:nvPr>
        </p:nvSpPr>
        <p:spPr>
          <a:xfrm>
            <a:off x="4552276" y="524536"/>
            <a:ext cx="849002" cy="503697"/>
          </a:xfrm>
        </p:spPr>
        <p:txBody>
          <a:bodyPr anchor="ctr" anchorCtr="1"/>
          <a:lstStyle>
            <a:defPPr/>
            <a:lvl1pPr algn="ctr">
              <a:defRPr>
                <a:solidFill>
                  <a:srgbClr val="FFFFFF"/>
                </a:solidFill>
              </a:defRPr>
            </a:lvl1pPr>
          </a:lstStyle>
          <a:p>
            <a:pPr lvl="0"/>
            <a:r>
              <a:rPr lang="es-PE"/>
              <a:t>xx%</a:t>
            </a:r>
          </a:p>
        </p:txBody>
      </p:sp>
      <p:sp>
        <p:nvSpPr>
          <p:cNvPr id="11" name="Google Shape;106;p13">
            <a:extLst>
              <a:ext uri="{FF2B5EF4-FFF2-40B4-BE49-F238E27FC236}">
                <a16:creationId xmlns:a16="http://schemas.microsoft.com/office/drawing/2014/main" id="{B9725151-E7F9-4A51-8236-913123E5882D}"/>
              </a:ext>
            </a:extLst>
          </p:cNvPr>
          <p:cNvSpPr txBox="1">
            <a:spLocks noGrp="1"/>
          </p:cNvSpPr>
          <p:nvPr>
            <p:ph type="title" idx="8"/>
          </p:nvPr>
        </p:nvSpPr>
        <p:spPr>
          <a:xfrm>
            <a:off x="7055921" y="524536"/>
            <a:ext cx="849002" cy="503697"/>
          </a:xfrm>
        </p:spPr>
        <p:txBody>
          <a:bodyPr anchor="ctr" anchorCtr="1"/>
          <a:lstStyle>
            <a:defPPr/>
            <a:lvl1pPr algn="ctr">
              <a:defRPr>
                <a:solidFill>
                  <a:srgbClr val="FFFFFF"/>
                </a:solidFill>
              </a:defRPr>
            </a:lvl1pPr>
          </a:lstStyle>
          <a:p>
            <a:pPr lvl="0"/>
            <a:r>
              <a:rPr lang="es-PE"/>
              <a:t>xx%</a:t>
            </a:r>
          </a:p>
        </p:txBody>
      </p:sp>
      <p:sp>
        <p:nvSpPr>
          <p:cNvPr id="12" name="Google Shape;107;p13">
            <a:extLst>
              <a:ext uri="{FF2B5EF4-FFF2-40B4-BE49-F238E27FC236}">
                <a16:creationId xmlns:a16="http://schemas.microsoft.com/office/drawing/2014/main" id="{CEA562A5-B793-4E17-A05A-B874FF5EA91B}"/>
              </a:ext>
            </a:extLst>
          </p:cNvPr>
          <p:cNvSpPr txBox="1">
            <a:spLocks noGrp="1"/>
          </p:cNvSpPr>
          <p:nvPr>
            <p:ph type="title" idx="9"/>
          </p:nvPr>
        </p:nvSpPr>
        <p:spPr>
          <a:xfrm>
            <a:off x="4552276" y="2711351"/>
            <a:ext cx="849002" cy="503697"/>
          </a:xfrm>
        </p:spPr>
        <p:txBody>
          <a:bodyPr anchor="ctr" anchorCtr="1"/>
          <a:lstStyle>
            <a:defPPr/>
            <a:lvl1pPr algn="ctr">
              <a:defRPr>
                <a:solidFill>
                  <a:srgbClr val="FFFFFF"/>
                </a:solidFill>
              </a:defRPr>
            </a:lvl1pPr>
          </a:lstStyle>
          <a:p>
            <a:pPr lvl="0"/>
            <a:r>
              <a:rPr lang="es-PE"/>
              <a:t>xx%</a:t>
            </a:r>
          </a:p>
        </p:txBody>
      </p:sp>
      <p:sp>
        <p:nvSpPr>
          <p:cNvPr id="13" name="Google Shape;108;p13">
            <a:extLst>
              <a:ext uri="{FF2B5EF4-FFF2-40B4-BE49-F238E27FC236}">
                <a16:creationId xmlns:a16="http://schemas.microsoft.com/office/drawing/2014/main" id="{B6D3618C-C2F1-4AF6-B68E-074AEEE7E566}"/>
              </a:ext>
            </a:extLst>
          </p:cNvPr>
          <p:cNvSpPr txBox="1">
            <a:spLocks noGrp="1"/>
          </p:cNvSpPr>
          <p:nvPr>
            <p:ph type="title" idx="13"/>
          </p:nvPr>
        </p:nvSpPr>
        <p:spPr>
          <a:xfrm>
            <a:off x="7055921" y="2711351"/>
            <a:ext cx="849002" cy="503697"/>
          </a:xfrm>
        </p:spPr>
        <p:txBody>
          <a:bodyPr anchor="ctr" anchorCtr="1"/>
          <a:lstStyle>
            <a:defPPr/>
            <a:lvl1pPr algn="ctr">
              <a:defRPr>
                <a:solidFill>
                  <a:srgbClr val="FFFFFF"/>
                </a:solidFill>
              </a:defRPr>
            </a:lvl1pPr>
          </a:lstStyle>
          <a:p>
            <a:pPr lvl="0"/>
            <a:r>
              <a:rPr lang="es-PE"/>
              <a:t>xx%</a:t>
            </a:r>
          </a:p>
        </p:txBody>
      </p:sp>
      <p:sp>
        <p:nvSpPr>
          <p:cNvPr id="14" name="Google Shape;109;p13">
            <a:extLst>
              <a:ext uri="{FF2B5EF4-FFF2-40B4-BE49-F238E27FC236}">
                <a16:creationId xmlns:a16="http://schemas.microsoft.com/office/drawing/2014/main" id="{E611C687-B4E7-4BAD-8A31-FC3C1BED8BDB}"/>
              </a:ext>
            </a:extLst>
          </p:cNvPr>
          <p:cNvSpPr txBox="1">
            <a:spLocks noGrp="1"/>
          </p:cNvSpPr>
          <p:nvPr>
            <p:ph type="title" idx="14"/>
          </p:nvPr>
        </p:nvSpPr>
        <p:spPr>
          <a:xfrm>
            <a:off x="978453" y="502179"/>
            <a:ext cx="2511902" cy="1069500"/>
          </a:xfrm>
        </p:spPr>
        <p:txBody>
          <a:bodyPr/>
          <a:lstStyle>
            <a:defPPr/>
            <a:lvl1pPr>
              <a:defRPr/>
            </a:lvl1pPr>
          </a:lstStyle>
          <a:p>
            <a:pPr lvl="0"/>
            <a:endParaRPr lang="es-PE"/>
          </a:p>
        </p:txBody>
      </p:sp>
    </p:spTree>
    <p:extLst>
      <p:ext uri="{BB962C8B-B14F-4D97-AF65-F5344CB8AC3E}">
        <p14:creationId xmlns:p14="http://schemas.microsoft.com/office/powerpoint/2010/main" val="155836594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ángulo 13">
            <a:extLst>
              <a:ext uri="{FF2B5EF4-FFF2-40B4-BE49-F238E27FC236}">
                <a16:creationId xmlns:a16="http://schemas.microsoft.com/office/drawing/2014/main" id="{B1F18AB0-AD9B-433F-A9BC-9A44F5D6DF00}"/>
              </a:ext>
            </a:extLst>
          </p:cNvPr>
          <p:cNvSpPr/>
          <p:nvPr/>
        </p:nvSpPr>
        <p:spPr>
          <a:xfrm>
            <a:off x="0" y="0"/>
            <a:ext cx="9144000" cy="5143499"/>
          </a:xfrm>
          <a:prstGeom prst="rect">
            <a:avLst/>
          </a:prstGeom>
          <a:solidFill>
            <a:srgbClr val="FFFFFF"/>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sp>
        <p:nvSpPr>
          <p:cNvPr id="3" name="Google Shape;6;p1">
            <a:extLst>
              <a:ext uri="{FF2B5EF4-FFF2-40B4-BE49-F238E27FC236}">
                <a16:creationId xmlns:a16="http://schemas.microsoft.com/office/drawing/2014/main" id="{90624623-0CB5-4D41-AA68-8DBA6B51655C}"/>
              </a:ext>
            </a:extLst>
          </p:cNvPr>
          <p:cNvSpPr txBox="1">
            <a:spLocks noGrp="1"/>
          </p:cNvSpPr>
          <p:nvPr>
            <p:ph type="title"/>
          </p:nvPr>
        </p:nvSpPr>
        <p:spPr>
          <a:xfrm>
            <a:off x="311700" y="445029"/>
            <a:ext cx="8520598" cy="572697"/>
          </a:xfrm>
          <a:prstGeom prst="rect">
            <a:avLst/>
          </a:prstGeom>
          <a:noFill/>
          <a:ln>
            <a:noFill/>
          </a:ln>
        </p:spPr>
        <p:txBody>
          <a:bodyPr vert="horz" wrap="square" lIns="91421" tIns="91421" rIns="91421" bIns="91421" anchor="t" anchorCtr="0" compatLnSpc="1">
            <a:noAutofit/>
          </a:bodyPr>
          <a:lstStyle>
            <a:defPPr/>
          </a:lstStyle>
          <a:p>
            <a:pPr lvl="0"/>
            <a:endParaRPr lang="es-PE"/>
          </a:p>
        </p:txBody>
      </p:sp>
      <p:sp>
        <p:nvSpPr>
          <p:cNvPr id="4" name="Google Shape;7;p1">
            <a:extLst>
              <a:ext uri="{FF2B5EF4-FFF2-40B4-BE49-F238E27FC236}">
                <a16:creationId xmlns:a16="http://schemas.microsoft.com/office/drawing/2014/main" id="{B97CE09F-C774-47D4-9BC8-4930C1DC1B6B}"/>
              </a:ext>
            </a:extLst>
          </p:cNvPr>
          <p:cNvSpPr txBox="1">
            <a:spLocks noGrp="1"/>
          </p:cNvSpPr>
          <p:nvPr>
            <p:ph type="body" idx="1"/>
          </p:nvPr>
        </p:nvSpPr>
        <p:spPr>
          <a:xfrm>
            <a:off x="311700" y="1152473"/>
            <a:ext cx="8520598" cy="3416399"/>
          </a:xfrm>
          <a:prstGeom prst="rect">
            <a:avLst/>
          </a:prstGeom>
          <a:noFill/>
          <a:ln>
            <a:noFill/>
          </a:ln>
        </p:spPr>
        <p:txBody>
          <a:bodyPr vert="horz" wrap="square" lIns="91421" tIns="91421" rIns="91421" bIns="91421" anchor="t" anchorCtr="0" compatLnSpc="1">
            <a:noAutofit/>
          </a:bodyPr>
          <a:lstStyle>
            <a:def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Google Shape;8;p1">
            <a:extLst>
              <a:ext uri="{FF2B5EF4-FFF2-40B4-BE49-F238E27FC236}">
                <a16:creationId xmlns:a16="http://schemas.microsoft.com/office/drawing/2014/main" id="{825504D7-E7C5-4DAA-9A4B-4DF5C4606911}"/>
              </a:ext>
            </a:extLst>
          </p:cNvPr>
          <p:cNvSpPr txBox="1">
            <a:spLocks noGrp="1"/>
          </p:cNvSpPr>
          <p:nvPr>
            <p:ph type="sldNum" sz="quarter" idx="4"/>
          </p:nvPr>
        </p:nvSpPr>
        <p:spPr>
          <a:xfrm>
            <a:off x="8472455" y="4663220"/>
            <a:ext cx="548704" cy="393603"/>
          </a:xfrm>
          <a:prstGeom prst="rect">
            <a:avLst/>
          </a:prstGeom>
          <a:noFill/>
          <a:ln>
            <a:noFill/>
          </a:ln>
        </p:spPr>
        <p:txBody>
          <a:bodyPr vert="horz" wrap="square" lIns="91421" tIns="91421" rIns="91421" bIns="91421" anchor="ctr" anchorCtr="0" compatLnSpc="1">
            <a:normAutofit/>
          </a:bodyPr>
          <a:lstStyle>
            <a:lvl1pPr marL="0" marR="0" lvl="0" indent="0" algn="r" defTabSz="914400" rtl="0" fontAlgn="auto" hangingPunct="1">
              <a:lnSpc>
                <a:spcPct val="100000"/>
              </a:lnSpc>
              <a:spcBef>
                <a:spcPct val="0"/>
              </a:spcBef>
              <a:spcAft>
                <a:spcPct val="0"/>
              </a:spcAft>
              <a:buNone/>
              <a:defRPr lang="en-US" sz="1000" b="0" i="0" u="none" strike="noStrike" kern="0" cap="none" spc="0" baseline="0">
                <a:solidFill>
                  <a:srgbClr val="E09601"/>
                </a:solidFill>
                <a:uFillTx/>
                <a:latin typeface="Arial"/>
                <a:ea typeface="Arial"/>
                <a:cs typeface="Arial"/>
              </a:defRPr>
            </a:lvl1pPr>
          </a:lstStyle>
          <a:p>
            <a:pPr lvl="0"/>
            <a:fld id="{E6AF9FD7-34B7-40FA-B739-5CCC04386B7A}" type="slidenum">
              <a:pPr lvl="0"/>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Lst>
  <p:transition/>
  <p:txStyles>
    <p:titleStyle>
      <a:lvl1pPr marL="0" marR="0" lvl="0" indent="0" algn="l" defTabSz="914400" rtl="0" fontAlgn="auto" hangingPunct="1">
        <a:lnSpc>
          <a:spcPct val="100000"/>
        </a:lnSpc>
        <a:spcBef>
          <a:spcPct val="0"/>
        </a:spcBef>
        <a:spcAft>
          <a:spcPct val="0"/>
        </a:spcAft>
        <a:buNone/>
        <a:defRPr lang="es-PE" sz="3000" b="1" i="0" u="none" strike="noStrike" kern="0" cap="none" spc="0" baseline="0">
          <a:solidFill>
            <a:srgbClr val="000000"/>
          </a:solidFill>
          <a:uFillTx/>
          <a:latin typeface="Montserrat"/>
          <a:ea typeface="Montserrat"/>
          <a:cs typeface="Montserrat"/>
        </a:defRPr>
      </a:lvl1pPr>
    </p:titleStyle>
    <p:bodyStyle>
      <a:lvl1pPr marL="457200" marR="0" lvl="0" indent="-342900" algn="l" defTabSz="914400" rtl="0" fontAlgn="auto" hangingPunct="1">
        <a:lnSpc>
          <a:spcPct val="115000"/>
        </a:lnSpc>
        <a:spcBef>
          <a:spcPct val="0"/>
        </a:spcBef>
        <a:spcAft>
          <a:spcPct val="0"/>
        </a:spcAft>
        <a:buClr>
          <a:srgbClr val="000000"/>
        </a:buClr>
        <a:buSzPts val="1800"/>
        <a:buFont typeface="Maven Pro"/>
        <a:buChar char="●"/>
        <a:defRPr lang="es-PE" sz="1800" b="0" i="0" u="none" strike="noStrike" kern="0" cap="none" spc="0" baseline="0">
          <a:solidFill>
            <a:srgbClr val="000000"/>
          </a:solidFill>
          <a:uFillTx/>
          <a:latin typeface="Maven Pro"/>
          <a:ea typeface="Maven Pro"/>
          <a:cs typeface="Maven Pro"/>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s://www.slidesppt.net/what-you-can-and-cannot-do-with-our-templates/" TargetMode="External"/><Relationship Id="rId2" Type="http://schemas.openxmlformats.org/officeDocument/2006/relationships/notesSlide" Target="../notesSlides/notesSlide31.xml"/><Relationship Id="rId1" Type="http://schemas.openxmlformats.org/officeDocument/2006/relationships/slideLayout" Target="../slideLayouts/slideLayout26.xml"/><Relationship Id="rId5" Type="http://schemas.openxmlformats.org/officeDocument/2006/relationships/hyperlink" Target="https://www.slidesppt.net/tutorials-and-tips/" TargetMode="External"/><Relationship Id="rId4" Type="http://schemas.openxmlformats.org/officeDocument/2006/relationships/hyperlink" Target="https://www.slidesppt.net/frequently-asked-question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hyperlink" Target="https://www.slidesppt.net/" TargetMode="External"/><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2" name="Imagen 14">
            <a:extLst>
              <a:ext uri="{FF2B5EF4-FFF2-40B4-BE49-F238E27FC236}">
                <a16:creationId xmlns:a16="http://schemas.microsoft.com/office/drawing/2014/main" id="{F43AB16C-C5F9-4252-855F-DCB51EDC8DB1}"/>
              </a:ext>
            </a:extLst>
          </p:cNvPr>
          <p:cNvPicPr>
            <a:picLocks noChangeAspect="1"/>
          </p:cNvPicPr>
          <p:nvPr/>
        </p:nvPicPr>
        <p:blipFill>
          <a:blip r:embed="rId3">
            <a:alphaModFix amt="17000"/>
          </a:blip>
          <a:stretch>
            <a:fillRect/>
          </a:stretch>
        </p:blipFill>
        <p:spPr>
          <a:xfrm>
            <a:off x="0" y="0"/>
            <a:ext cx="9144000" cy="5143499"/>
          </a:xfrm>
          <a:prstGeom prst="rect">
            <a:avLst/>
          </a:prstGeom>
          <a:noFill/>
          <a:ln cap="flat">
            <a:noFill/>
          </a:ln>
        </p:spPr>
      </p:pic>
      <p:sp>
        <p:nvSpPr>
          <p:cNvPr id="3" name="Rectángulo 10">
            <a:extLst>
              <a:ext uri="{FF2B5EF4-FFF2-40B4-BE49-F238E27FC236}">
                <a16:creationId xmlns:a16="http://schemas.microsoft.com/office/drawing/2014/main" id="{60271EA9-B896-4907-9784-13C66B0BA222}"/>
              </a:ext>
            </a:extLst>
          </p:cNvPr>
          <p:cNvSpPr/>
          <p:nvPr/>
        </p:nvSpPr>
        <p:spPr>
          <a:xfrm>
            <a:off x="0" y="1753645"/>
            <a:ext cx="3519818" cy="1503621"/>
          </a:xfrm>
          <a:prstGeom prst="rect">
            <a:avLst/>
          </a:prstGeom>
          <a:solidFill>
            <a:srgbClr val="FFC248"/>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4" name="Triángulo rectángulo 9">
            <a:extLst>
              <a:ext uri="{FF2B5EF4-FFF2-40B4-BE49-F238E27FC236}">
                <a16:creationId xmlns:a16="http://schemas.microsoft.com/office/drawing/2014/main" id="{3193E60A-9391-45AD-A113-3C8EDAB32DF8}"/>
              </a:ext>
            </a:extLst>
          </p:cNvPr>
          <p:cNvSpPr/>
          <p:nvPr/>
        </p:nvSpPr>
        <p:spPr>
          <a:xfrm rot="16200004">
            <a:off x="4897673" y="897172"/>
            <a:ext cx="4246327" cy="4246327"/>
          </a:xfrm>
          <a:custGeom>
            <a:avLst/>
            <a:gdLst>
              <a:gd name="f0" fmla="val 10800000"/>
              <a:gd name="f1" fmla="val 5400000"/>
              <a:gd name="f2" fmla="val 180"/>
              <a:gd name="f3" fmla="val w"/>
              <a:gd name="f4" fmla="val h"/>
              <a:gd name="f5" fmla="val ss"/>
              <a:gd name="f6" fmla="val 0"/>
              <a:gd name="f7" fmla="+- 0 0 -360"/>
              <a:gd name="f8" fmla="+- 0 0 -180"/>
              <a:gd name="f9" fmla="+- 0 0 -90"/>
              <a:gd name="f10" fmla="abs f3"/>
              <a:gd name="f11" fmla="abs f4"/>
              <a:gd name="f12" fmla="abs f5"/>
              <a:gd name="f13" fmla="val f6"/>
              <a:gd name="f14" fmla="*/ f7 f0 1"/>
              <a:gd name="f15" fmla="*/ f8 f0 1"/>
              <a:gd name="f16" fmla="*/ f9 f0 1"/>
              <a:gd name="f17" fmla="?: f10 f3 1"/>
              <a:gd name="f18" fmla="?: f11 f4 1"/>
              <a:gd name="f19" fmla="?: f12 f5 1"/>
              <a:gd name="f20" fmla="*/ f14 1 f2"/>
              <a:gd name="f21" fmla="*/ f15 1 f2"/>
              <a:gd name="f22" fmla="*/ f16 1 f2"/>
              <a:gd name="f23" fmla="*/ f17 1 21600"/>
              <a:gd name="f24" fmla="*/ f18 1 21600"/>
              <a:gd name="f25" fmla="*/ 21600 f17 1"/>
              <a:gd name="f26" fmla="*/ 21600 f18 1"/>
              <a:gd name="f27" fmla="+- f20 0 f1"/>
              <a:gd name="f28" fmla="+- f21 0 f1"/>
              <a:gd name="f29" fmla="+- f22 0 f1"/>
              <a:gd name="f30" fmla="min f24 f23"/>
              <a:gd name="f31" fmla="*/ f25 1 f19"/>
              <a:gd name="f32" fmla="*/ f26 1 f19"/>
              <a:gd name="f33" fmla="val f31"/>
              <a:gd name="f34" fmla="val f32"/>
              <a:gd name="f35" fmla="*/ f13 f30 1"/>
              <a:gd name="f36" fmla="+- f34 0 f13"/>
              <a:gd name="f37" fmla="+- f33 0 f13"/>
              <a:gd name="f38" fmla="*/ f34 f30 1"/>
              <a:gd name="f39" fmla="*/ f33 f30 1"/>
              <a:gd name="f40" fmla="*/ f36 1 2"/>
              <a:gd name="f41" fmla="*/ f37 1 2"/>
              <a:gd name="f42" fmla="*/ f37 1 12"/>
              <a:gd name="f43" fmla="*/ f36 7 1"/>
              <a:gd name="f44" fmla="*/ f37 7 1"/>
              <a:gd name="f45" fmla="*/ f36 11 1"/>
              <a:gd name="f46" fmla="+- f13 f40 0"/>
              <a:gd name="f47" fmla="+- f13 f41 0"/>
              <a:gd name="f48" fmla="*/ f43 1 12"/>
              <a:gd name="f49" fmla="*/ f44 1 12"/>
              <a:gd name="f50" fmla="*/ f45 1 12"/>
              <a:gd name="f51" fmla="*/ f42 f30 1"/>
              <a:gd name="f52" fmla="*/ f48 f30 1"/>
              <a:gd name="f53" fmla="*/ f49 f30 1"/>
              <a:gd name="f54" fmla="*/ f50 f30 1"/>
              <a:gd name="f55" fmla="*/ f47 f30 1"/>
              <a:gd name="f56" fmla="*/ f46 f30 1"/>
            </a:gdLst>
            <a:ahLst/>
            <a:cxnLst>
              <a:cxn ang="3cd4">
                <a:pos x="hc" y="t"/>
              </a:cxn>
              <a:cxn ang="0">
                <a:pos x="r" y="vc"/>
              </a:cxn>
              <a:cxn ang="cd4">
                <a:pos x="hc" y="b"/>
              </a:cxn>
              <a:cxn ang="cd2">
                <a:pos x="l" y="vc"/>
              </a:cxn>
              <a:cxn ang="f27">
                <a:pos x="f35" y="f35"/>
              </a:cxn>
              <a:cxn ang="f28">
                <a:pos x="f35" y="f38"/>
              </a:cxn>
              <a:cxn ang="f28">
                <a:pos x="f39" y="f38"/>
              </a:cxn>
              <a:cxn ang="f29">
                <a:pos x="f55" y="f56"/>
              </a:cxn>
            </a:cxnLst>
            <a:rect l="f51" t="f52" r="f53" b="f54"/>
            <a:pathLst>
              <a:path>
                <a:moveTo>
                  <a:pt x="f35" y="f38"/>
                </a:moveTo>
                <a:lnTo>
                  <a:pt x="f35" y="f35"/>
                </a:lnTo>
                <a:lnTo>
                  <a:pt x="f39" y="f38"/>
                </a:lnTo>
                <a:close/>
              </a:path>
            </a:pathLst>
          </a:custGeom>
          <a:solidFill>
            <a:srgbClr val="FFC248"/>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5" name="Google Shape;265;p32">
            <a:extLst>
              <a:ext uri="{FF2B5EF4-FFF2-40B4-BE49-F238E27FC236}">
                <a16:creationId xmlns:a16="http://schemas.microsoft.com/office/drawing/2014/main" id="{737A2BF6-AB38-4638-9C26-69447EE2C6DC}"/>
              </a:ext>
            </a:extLst>
          </p:cNvPr>
          <p:cNvSpPr txBox="1">
            <a:spLocks noGrp="1"/>
          </p:cNvSpPr>
          <p:nvPr>
            <p:ph type="ctrTitle"/>
          </p:nvPr>
        </p:nvSpPr>
        <p:spPr>
          <a:xfrm>
            <a:off x="380847" y="425881"/>
            <a:ext cx="4817452" cy="2959501"/>
          </a:xfrm>
        </p:spPr>
        <p:txBody>
          <a:bodyPr/>
          <a:lstStyle>
            <a:defPPr/>
          </a:lstStyle>
          <a:p>
            <a:pPr lvl="0"/>
            <a:r>
              <a:rPr lang="es-PE" sz="9600" dirty="0">
                <a:solidFill>
                  <a:srgbClr val="E09601"/>
                </a:solidFill>
              </a:rPr>
              <a:t>YOUTH </a:t>
            </a:r>
            <a:r>
              <a:rPr lang="es-PE" sz="9600" dirty="0">
                <a:solidFill>
                  <a:srgbClr val="FFFFFF"/>
                </a:solidFill>
              </a:rPr>
              <a:t>DAY</a:t>
            </a:r>
            <a:endParaRPr lang="es-PE" sz="4000" dirty="0">
              <a:solidFill>
                <a:srgbClr val="FFFFFF"/>
              </a:solidFill>
            </a:endParaRPr>
          </a:p>
        </p:txBody>
      </p:sp>
      <p:sp>
        <p:nvSpPr>
          <p:cNvPr id="6" name="Google Shape;266;p32">
            <a:extLst>
              <a:ext uri="{FF2B5EF4-FFF2-40B4-BE49-F238E27FC236}">
                <a16:creationId xmlns:a16="http://schemas.microsoft.com/office/drawing/2014/main" id="{1C26B01C-0988-48C2-A073-10070689ED49}"/>
              </a:ext>
            </a:extLst>
          </p:cNvPr>
          <p:cNvSpPr txBox="1">
            <a:spLocks noGrp="1"/>
          </p:cNvSpPr>
          <p:nvPr>
            <p:ph type="subTitle" idx="1"/>
          </p:nvPr>
        </p:nvSpPr>
        <p:spPr>
          <a:xfrm>
            <a:off x="423083" y="3811274"/>
            <a:ext cx="2866945" cy="792601"/>
          </a:xfrm>
        </p:spPr>
        <p:txBody>
          <a:bodyPr anchorCtr="1"/>
          <a:lstStyle>
            <a:defPPr/>
          </a:lstStyle>
          <a:p>
            <a:pPr marL="0" lvl="0" indent="0" algn="ctr"/>
            <a:r>
              <a:rPr lang="en-US" sz="1600">
                <a:solidFill>
                  <a:srgbClr val="E09601"/>
                </a:solidFill>
              </a:rPr>
              <a:t>Here is where your presentation begins</a:t>
            </a:r>
          </a:p>
        </p:txBody>
      </p:sp>
      <p:sp>
        <p:nvSpPr>
          <p:cNvPr id="7" name="CuadroTexto 8">
            <a:extLst>
              <a:ext uri="{FF2B5EF4-FFF2-40B4-BE49-F238E27FC236}">
                <a16:creationId xmlns:a16="http://schemas.microsoft.com/office/drawing/2014/main" id="{EA89E72C-811D-4AF7-9539-85C9BBE0D325}"/>
              </a:ext>
            </a:extLst>
          </p:cNvPr>
          <p:cNvSpPr txBox="1"/>
          <p:nvPr/>
        </p:nvSpPr>
        <p:spPr>
          <a:xfrm>
            <a:off x="779900" y="3466993"/>
            <a:ext cx="2178018" cy="430883"/>
          </a:xfrm>
          <a:prstGeom prst="rect">
            <a:avLst/>
          </a:prstGeom>
          <a:noFill/>
          <a:ln cap="flat">
            <a:noFill/>
          </a:ln>
        </p:spPr>
        <p:txBody>
          <a:bodyPr vert="horz" wrap="square" lIns="91440" tIns="45720" rIns="91440" bIns="45720" anchor="t" anchorCtr="0" compatLnSpc="1">
            <a:sp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200" b="1" i="0" u="none" strike="noStrike" kern="0" cap="none" spc="0" baseline="0">
                <a:solidFill>
                  <a:srgbClr val="65635C"/>
                </a:solidFill>
                <a:uFillTx/>
                <a:latin typeface="Arial"/>
                <a:ea typeface="Arial"/>
                <a:cs typeface="Arial"/>
              </a:rPr>
              <a:t>Free Template</a:t>
            </a:r>
            <a:endParaRPr lang="en-US" sz="2200" b="1" i="0" u="none" strike="noStrike" kern="0" cap="none" spc="0" baseline="0">
              <a:solidFill>
                <a:srgbClr val="000000"/>
              </a:solidFill>
              <a:uFillTx/>
              <a:latin typeface="Arial"/>
              <a:ea typeface="Arial"/>
              <a:cs typeface="Arial"/>
            </a:endParaRPr>
          </a:p>
        </p:txBody>
      </p:sp>
      <p:pic>
        <p:nvPicPr>
          <p:cNvPr id="8" name="Imagen 7">
            <a:extLst>
              <a:ext uri="{FF2B5EF4-FFF2-40B4-BE49-F238E27FC236}">
                <a16:creationId xmlns:a16="http://schemas.microsoft.com/office/drawing/2014/main" id="{45098F60-1C9F-480F-A229-06486E500C88}"/>
              </a:ext>
            </a:extLst>
          </p:cNvPr>
          <p:cNvPicPr>
            <a:picLocks noChangeAspect="1"/>
          </p:cNvPicPr>
          <p:nvPr/>
        </p:nvPicPr>
        <p:blipFill>
          <a:blip r:embed="rId4"/>
          <a:stretch>
            <a:fillRect/>
          </a:stretch>
        </p:blipFill>
        <p:spPr>
          <a:xfrm>
            <a:off x="3713122" y="-380481"/>
            <a:ext cx="5430877" cy="5523981"/>
          </a:xfrm>
          <a:prstGeom prst="rect">
            <a:avLst/>
          </a:prstGeom>
          <a:noFill/>
          <a:ln cap="flat">
            <a:noFill/>
          </a:ln>
        </p:spPr>
      </p:pic>
      <p:sp>
        <p:nvSpPr>
          <p:cNvPr id="9" name="Rectángulo 11">
            <a:extLst>
              <a:ext uri="{FF2B5EF4-FFF2-40B4-BE49-F238E27FC236}">
                <a16:creationId xmlns:a16="http://schemas.microsoft.com/office/drawing/2014/main" id="{421EBFFA-E26A-4277-AC75-4C1684B70DC5}"/>
              </a:ext>
            </a:extLst>
          </p:cNvPr>
          <p:cNvSpPr/>
          <p:nvPr/>
        </p:nvSpPr>
        <p:spPr>
          <a:xfrm>
            <a:off x="380847" y="1903954"/>
            <a:ext cx="2976125" cy="2809192"/>
          </a:xfrm>
          <a:prstGeom prst="rect">
            <a:avLst/>
          </a:prstGeom>
          <a:noFill/>
          <a:ln w="25402" cap="flat">
            <a:solidFill>
              <a:srgbClr val="FFC23A"/>
            </a:solid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10" name="TextBox 59">
            <a:extLst>
              <a:ext uri="{FF2B5EF4-FFF2-40B4-BE49-F238E27FC236}">
                <a16:creationId xmlns:a16="http://schemas.microsoft.com/office/drawing/2014/main" id="{35772965-470E-4AD9-A700-562CB5CF8EFD}"/>
              </a:ext>
            </a:extLst>
          </p:cNvPr>
          <p:cNvSpPr txBox="1"/>
          <p:nvPr/>
        </p:nvSpPr>
        <p:spPr>
          <a:xfrm>
            <a:off x="7469998" y="4833783"/>
            <a:ext cx="1674001" cy="253919"/>
          </a:xfrm>
          <a:prstGeom prst="rect">
            <a:avLst/>
          </a:prstGeom>
          <a:noFill/>
          <a:ln cap="flat">
            <a:noFill/>
          </a:ln>
        </p:spPr>
        <p:txBody>
          <a:bodyPr vert="horz" wrap="square" lIns="91440" tIns="45720" rIns="91440" bIns="45720" anchor="ctr" anchorCtr="0" compatLnSpc="1">
            <a:sp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rgbClr val="FFFFFF"/>
                </a:solidFill>
                <a:uFillTx/>
                <a:latin typeface="Arial" panose="020B0604020202020204" pitchFamily="34" charset="0"/>
                <a:ea typeface="Arial"/>
                <a:cs typeface="Arial" panose="020B0604020202020204" pitchFamily="34" charset="0"/>
              </a:rPr>
              <a:t>slidesppt.net</a:t>
            </a:r>
          </a:p>
        </p:txBody>
      </p:sp>
      <p:grpSp>
        <p:nvGrpSpPr>
          <p:cNvPr id="11" name="Gráfico 10">
            <a:extLst>
              <a:ext uri="{FF2B5EF4-FFF2-40B4-BE49-F238E27FC236}">
                <a16:creationId xmlns:a16="http://schemas.microsoft.com/office/drawing/2014/main" id="{57317CBC-D3B9-4395-B56B-AE4A66371DEA}"/>
              </a:ext>
            </a:extLst>
          </p:cNvPr>
          <p:cNvGrpSpPr/>
          <p:nvPr/>
        </p:nvGrpSpPr>
        <p:grpSpPr>
          <a:xfrm>
            <a:off x="8663190" y="106061"/>
            <a:ext cx="291657" cy="291657"/>
            <a:chOff x="8663190" y="106061"/>
            <a:chExt cx="291657" cy="291657"/>
          </a:xfrm>
        </p:grpSpPr>
        <p:sp>
          <p:nvSpPr>
            <p:cNvPr id="12" name="Forma libre: forma 30">
              <a:extLst>
                <a:ext uri="{FF2B5EF4-FFF2-40B4-BE49-F238E27FC236}">
                  <a16:creationId xmlns:a16="http://schemas.microsoft.com/office/drawing/2014/main" id="{259CC716-4EB2-4839-9782-0D5E97960B9F}"/>
                </a:ext>
              </a:extLst>
            </p:cNvPr>
            <p:cNvSpPr/>
            <p:nvPr/>
          </p:nvSpPr>
          <p:spPr>
            <a:xfrm>
              <a:off x="8663190" y="106061"/>
              <a:ext cx="291657" cy="291657"/>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 name="Forma libre: forma 31">
              <a:extLst>
                <a:ext uri="{FF2B5EF4-FFF2-40B4-BE49-F238E27FC236}">
                  <a16:creationId xmlns:a16="http://schemas.microsoft.com/office/drawing/2014/main" id="{10F17744-CD12-4CD6-89B2-4D74C794EE63}"/>
                </a:ext>
              </a:extLst>
            </p:cNvPr>
            <p:cNvSpPr/>
            <p:nvPr/>
          </p:nvSpPr>
          <p:spPr>
            <a:xfrm>
              <a:off x="8700717" y="141887"/>
              <a:ext cx="227319" cy="219986"/>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name="Slide46">
    <p:spTree>
      <p:nvGrpSpPr>
        <p:cNvPr id="1" name=""/>
        <p:cNvGrpSpPr/>
        <p:nvPr/>
      </p:nvGrpSpPr>
      <p:grpSpPr>
        <a:xfrm>
          <a:off x="0" y="0"/>
          <a:ext cx="0" cy="0"/>
          <a:chOff x="0" y="0"/>
          <a:chExt cx="0" cy="0"/>
        </a:xfrm>
      </p:grpSpPr>
      <p:pic>
        <p:nvPicPr>
          <p:cNvPr id="2" name="Picture 2" descr="Del cultureta al trekker: así viajan los jóvenes de hoy en día">
            <a:extLst>
              <a:ext uri="{FF2B5EF4-FFF2-40B4-BE49-F238E27FC236}">
                <a16:creationId xmlns:a16="http://schemas.microsoft.com/office/drawing/2014/main" id="{CFE04E12-DA5A-4633-BDA0-BEC2894F8529}"/>
              </a:ext>
            </a:extLst>
          </p:cNvPr>
          <p:cNvPicPr>
            <a:picLocks noChangeAspect="1"/>
          </p:cNvPicPr>
          <p:nvPr/>
        </p:nvPicPr>
        <p:blipFill>
          <a:blip r:embed="rId3"/>
          <a:stretch>
            <a:fillRect/>
          </a:stretch>
        </p:blipFill>
        <p:spPr>
          <a:xfrm>
            <a:off x="2811944" y="0"/>
            <a:ext cx="6332055" cy="5143499"/>
          </a:xfrm>
          <a:prstGeom prst="rect">
            <a:avLst/>
          </a:prstGeom>
          <a:noFill/>
          <a:ln cap="flat">
            <a:noFill/>
          </a:ln>
        </p:spPr>
      </p:pic>
      <p:sp>
        <p:nvSpPr>
          <p:cNvPr id="3" name="Rectángulo 1">
            <a:extLst>
              <a:ext uri="{FF2B5EF4-FFF2-40B4-BE49-F238E27FC236}">
                <a16:creationId xmlns:a16="http://schemas.microsoft.com/office/drawing/2014/main" id="{4B178B4C-5899-4BE2-BA78-2B4C97C380AA}"/>
              </a:ext>
            </a:extLst>
          </p:cNvPr>
          <p:cNvSpPr/>
          <p:nvPr/>
        </p:nvSpPr>
        <p:spPr>
          <a:xfrm>
            <a:off x="0" y="0"/>
            <a:ext cx="3840480" cy="5143499"/>
          </a:xfrm>
          <a:prstGeom prst="rect">
            <a:avLst/>
          </a:pr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sp>
        <p:nvSpPr>
          <p:cNvPr id="4" name="Google Shape;425;p45">
            <a:extLst>
              <a:ext uri="{FF2B5EF4-FFF2-40B4-BE49-F238E27FC236}">
                <a16:creationId xmlns:a16="http://schemas.microsoft.com/office/drawing/2014/main" id="{B4F5CAAE-C436-46FF-BE0F-45B66F56A4E6}"/>
              </a:ext>
            </a:extLst>
          </p:cNvPr>
          <p:cNvSpPr txBox="1">
            <a:spLocks noGrp="1"/>
          </p:cNvSpPr>
          <p:nvPr>
            <p:ph type="body" idx="4294967295"/>
          </p:nvPr>
        </p:nvSpPr>
        <p:spPr>
          <a:xfrm>
            <a:off x="402025" y="1312429"/>
            <a:ext cx="3654902" cy="2782747"/>
          </a:xfrm>
        </p:spPr>
        <p:txBody>
          <a:bodyPr anchor="ctr"/>
          <a:lstStyle>
            <a:defPPr/>
          </a:lstStyle>
          <a:p>
            <a:pPr marL="0" lvl="0" indent="0">
              <a:lnSpc>
                <a:spcPct val="90000"/>
              </a:lnSpc>
              <a:buNone/>
            </a:pPr>
            <a:r>
              <a:rPr lang="en-US" sz="4800">
                <a:solidFill>
                  <a:srgbClr val="FFFFFF"/>
                </a:solidFill>
                <a:latin typeface="Bellefair"/>
              </a:rPr>
              <a:t>A picture is worth a thousand words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name="Slide47">
    <p:spTree>
      <p:nvGrpSpPr>
        <p:cNvPr id="1" name=""/>
        <p:cNvGrpSpPr/>
        <p:nvPr/>
      </p:nvGrpSpPr>
      <p:grpSpPr>
        <a:xfrm>
          <a:off x="0" y="0"/>
          <a:ext cx="0" cy="0"/>
          <a:chOff x="0" y="0"/>
          <a:chExt cx="0" cy="0"/>
        </a:xfrm>
      </p:grpSpPr>
      <p:sp>
        <p:nvSpPr>
          <p:cNvPr id="2" name="Rectángulo: esquinas redondeadas 7">
            <a:extLst>
              <a:ext uri="{FF2B5EF4-FFF2-40B4-BE49-F238E27FC236}">
                <a16:creationId xmlns:a16="http://schemas.microsoft.com/office/drawing/2014/main" id="{FED91CBB-C6C8-406B-9D8E-538928F2E830}"/>
              </a:ext>
            </a:extLst>
          </p:cNvPr>
          <p:cNvSpPr/>
          <p:nvPr/>
        </p:nvSpPr>
        <p:spPr>
          <a:xfrm>
            <a:off x="356616" y="1024129"/>
            <a:ext cx="8430767" cy="391447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C248"/>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3" name="Google Shape;1545;p58">
            <a:extLst>
              <a:ext uri="{FF2B5EF4-FFF2-40B4-BE49-F238E27FC236}">
                <a16:creationId xmlns:a16="http://schemas.microsoft.com/office/drawing/2014/main" id="{C47EF29F-EE9B-46E4-B520-67CEC18EAACF}"/>
              </a:ext>
            </a:extLst>
          </p:cNvPr>
          <p:cNvSpPr txBox="1"/>
          <p:nvPr/>
        </p:nvSpPr>
        <p:spPr>
          <a:xfrm>
            <a:off x="696809" y="3929085"/>
            <a:ext cx="1851595" cy="679499"/>
          </a:xfrm>
          <a:prstGeom prst="rect">
            <a:avLst/>
          </a:prstGeom>
          <a:noFill/>
          <a:ln cap="flat">
            <a:noFill/>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1400" b="0" i="0" u="none" strike="noStrike" kern="0" cap="none" spc="0" baseline="0">
                <a:solidFill>
                  <a:srgbClr val="000000"/>
                </a:solidFill>
                <a:uFillTx/>
                <a:latin typeface="Raleway"/>
                <a:ea typeface="Raleway"/>
                <a:cs typeface="Raleway"/>
              </a:rPr>
              <a:t>Marte contiene gran cantidad de óxido de hierro</a:t>
            </a:r>
            <a:endParaRPr lang="es-ES" sz="1400" b="0" i="0" u="none" strike="noStrike" kern="0" cap="none" spc="0" baseline="0">
              <a:solidFill>
                <a:srgbClr val="000000"/>
              </a:solidFill>
              <a:uFillTx/>
              <a:latin typeface="Arial"/>
              <a:ea typeface="Arial"/>
              <a:cs typeface="Arial"/>
            </a:endParaRPr>
          </a:p>
        </p:txBody>
      </p:sp>
      <p:sp>
        <p:nvSpPr>
          <p:cNvPr id="4" name="Google Shape;1546;p58">
            <a:extLst>
              <a:ext uri="{FF2B5EF4-FFF2-40B4-BE49-F238E27FC236}">
                <a16:creationId xmlns:a16="http://schemas.microsoft.com/office/drawing/2014/main" id="{8CF94C45-395B-43C6-9213-E0FB570EAC1D}"/>
              </a:ext>
            </a:extLst>
          </p:cNvPr>
          <p:cNvSpPr txBox="1"/>
          <p:nvPr/>
        </p:nvSpPr>
        <p:spPr>
          <a:xfrm>
            <a:off x="6666094" y="1979438"/>
            <a:ext cx="1851595" cy="641104"/>
          </a:xfrm>
          <a:prstGeom prst="rect">
            <a:avLst/>
          </a:prstGeom>
          <a:no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1400" b="0" i="0" u="none" strike="noStrike" kern="0" cap="none" spc="0" baseline="0">
                <a:solidFill>
                  <a:srgbClr val="000000"/>
                </a:solidFill>
                <a:uFillTx/>
                <a:latin typeface="Raleway"/>
                <a:ea typeface="Raleway"/>
                <a:cs typeface="Raleway"/>
              </a:rPr>
              <a:t>Júpiter es el planeta más grande en el Sistema Solar</a:t>
            </a:r>
            <a:endParaRPr lang="es-ES" sz="1400" b="0" i="0" u="none" strike="noStrike" kern="0" cap="none" spc="0" baseline="0">
              <a:solidFill>
                <a:srgbClr val="000000"/>
              </a:solidFill>
              <a:uFillTx/>
              <a:latin typeface="Arial"/>
              <a:ea typeface="Arial"/>
              <a:cs typeface="Arial"/>
            </a:endParaRPr>
          </a:p>
        </p:txBody>
      </p:sp>
      <p:sp>
        <p:nvSpPr>
          <p:cNvPr id="5" name="Google Shape;1547;p58">
            <a:extLst>
              <a:ext uri="{FF2B5EF4-FFF2-40B4-BE49-F238E27FC236}">
                <a16:creationId xmlns:a16="http://schemas.microsoft.com/office/drawing/2014/main" id="{6EE6AF03-CF0C-4A1F-BB07-0FDE33F0E36B}"/>
              </a:ext>
            </a:extLst>
          </p:cNvPr>
          <p:cNvSpPr txBox="1"/>
          <p:nvPr/>
        </p:nvSpPr>
        <p:spPr>
          <a:xfrm>
            <a:off x="719998" y="2076593"/>
            <a:ext cx="1851595" cy="641104"/>
          </a:xfrm>
          <a:prstGeom prst="rect">
            <a:avLst/>
          </a:prstGeom>
          <a:noFill/>
          <a:ln cap="flat">
            <a:noFill/>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1400" b="0" i="0" u="none" strike="noStrike" kern="0" cap="none" spc="0" baseline="0">
                <a:solidFill>
                  <a:srgbClr val="000000"/>
                </a:solidFill>
                <a:uFillTx/>
                <a:latin typeface="Raleway"/>
                <a:ea typeface="Raleway"/>
                <a:cs typeface="Raleway"/>
              </a:rPr>
              <a:t>Venus es un planeta con temperaturas muy altas</a:t>
            </a:r>
            <a:endParaRPr lang="es-ES" sz="1400" b="0" i="0" u="none" strike="noStrike" kern="0" cap="none" spc="0" baseline="0">
              <a:solidFill>
                <a:srgbClr val="000000"/>
              </a:solidFill>
              <a:uFillTx/>
              <a:latin typeface="Arial"/>
              <a:ea typeface="Arial"/>
              <a:cs typeface="Arial"/>
            </a:endParaRPr>
          </a:p>
        </p:txBody>
      </p:sp>
      <p:cxnSp>
        <p:nvCxnSpPr>
          <p:cNvPr id="6" name="Google Shape;1548;p58">
            <a:extLst>
              <a:ext uri="{FF2B5EF4-FFF2-40B4-BE49-F238E27FC236}">
                <a16:creationId xmlns:a16="http://schemas.microsoft.com/office/drawing/2014/main" id="{D20D1D6A-13CB-43C8-8EE5-A2967DC4BCCF}"/>
              </a:ext>
            </a:extLst>
          </p:cNvPr>
          <p:cNvCxnSpPr>
            <a:stCxn id="3" idx="3"/>
          </p:cNvCxnSpPr>
          <p:nvPr/>
        </p:nvCxnSpPr>
        <p:spPr>
          <a:xfrm>
            <a:off x="2548414" y="4268839"/>
            <a:ext cx="670776" cy="0"/>
          </a:xfrm>
          <a:prstGeom prst="straightConnector1">
            <a:avLst/>
          </a:prstGeom>
          <a:noFill/>
          <a:ln w="57150" cap="flat">
            <a:solidFill>
              <a:srgbClr val="FFFFFF"/>
            </a:solidFill>
            <a:prstDash val="solid"/>
            <a:round/>
            <a:headEnd type="arrow"/>
            <a:tailEnd type="arrow"/>
          </a:ln>
        </p:spPr>
      </p:cxnSp>
      <p:cxnSp>
        <p:nvCxnSpPr>
          <p:cNvPr id="7" name="Google Shape;1549;p58">
            <a:extLst>
              <a:ext uri="{FF2B5EF4-FFF2-40B4-BE49-F238E27FC236}">
                <a16:creationId xmlns:a16="http://schemas.microsoft.com/office/drawing/2014/main" id="{EADD6ED5-84B0-4A3B-8C76-6AD8314842D8}"/>
              </a:ext>
            </a:extLst>
          </p:cNvPr>
          <p:cNvCxnSpPr>
            <a:stCxn id="5" idx="3"/>
          </p:cNvCxnSpPr>
          <p:nvPr/>
        </p:nvCxnSpPr>
        <p:spPr>
          <a:xfrm>
            <a:off x="2571603" y="2397145"/>
            <a:ext cx="402592" cy="0"/>
          </a:xfrm>
          <a:prstGeom prst="straightConnector1">
            <a:avLst/>
          </a:prstGeom>
          <a:noFill/>
          <a:ln w="57150" cap="flat">
            <a:solidFill>
              <a:srgbClr val="FFFFFF"/>
            </a:solidFill>
            <a:prstDash val="solid"/>
            <a:round/>
            <a:headEnd type="arrow"/>
            <a:tailEnd type="arrow"/>
          </a:ln>
        </p:spPr>
      </p:cxnSp>
      <p:cxnSp>
        <p:nvCxnSpPr>
          <p:cNvPr id="8" name="Google Shape;1550;p58">
            <a:extLst>
              <a:ext uri="{FF2B5EF4-FFF2-40B4-BE49-F238E27FC236}">
                <a16:creationId xmlns:a16="http://schemas.microsoft.com/office/drawing/2014/main" id="{D80D7DD5-AABF-4D28-A787-33399E0F06D8}"/>
              </a:ext>
            </a:extLst>
          </p:cNvPr>
          <p:cNvCxnSpPr>
            <a:endCxn id="4" idx="1"/>
          </p:cNvCxnSpPr>
          <p:nvPr/>
        </p:nvCxnSpPr>
        <p:spPr>
          <a:xfrm>
            <a:off x="6112699" y="2299990"/>
            <a:ext cx="553395" cy="0"/>
          </a:xfrm>
          <a:prstGeom prst="straightConnector1">
            <a:avLst/>
          </a:prstGeom>
          <a:noFill/>
          <a:ln w="57150" cap="flat">
            <a:solidFill>
              <a:srgbClr val="FFFFFF"/>
            </a:solidFill>
            <a:prstDash val="solid"/>
            <a:round/>
            <a:headEnd type="arrow"/>
            <a:tailEnd type="arrow"/>
          </a:ln>
        </p:spPr>
      </p:cxnSp>
      <p:sp>
        <p:nvSpPr>
          <p:cNvPr id="9" name="Google Shape;1546;p58">
            <a:extLst>
              <a:ext uri="{FF2B5EF4-FFF2-40B4-BE49-F238E27FC236}">
                <a16:creationId xmlns:a16="http://schemas.microsoft.com/office/drawing/2014/main" id="{9412ABE6-909A-422B-AA76-7AA3822E6921}"/>
              </a:ext>
            </a:extLst>
          </p:cNvPr>
          <p:cNvSpPr txBox="1"/>
          <p:nvPr/>
        </p:nvSpPr>
        <p:spPr>
          <a:xfrm>
            <a:off x="6764712" y="3627735"/>
            <a:ext cx="1851595" cy="641104"/>
          </a:xfrm>
          <a:prstGeom prst="rect">
            <a:avLst/>
          </a:prstGeom>
          <a:no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1400" b="0" i="0" u="none" strike="noStrike" kern="0" cap="none" spc="0" baseline="0">
                <a:solidFill>
                  <a:srgbClr val="000000"/>
                </a:solidFill>
                <a:uFillTx/>
                <a:latin typeface="Raleway"/>
                <a:ea typeface="Raleway"/>
                <a:cs typeface="Raleway"/>
              </a:rPr>
              <a:t>Júpiter es el planeta más grande en el Sistema Solar</a:t>
            </a:r>
            <a:endParaRPr lang="es-ES" sz="1400" b="0" i="0" u="none" strike="noStrike" kern="0" cap="none" spc="0" baseline="0">
              <a:solidFill>
                <a:srgbClr val="000000"/>
              </a:solidFill>
              <a:uFillTx/>
              <a:latin typeface="Arial"/>
              <a:ea typeface="Arial"/>
              <a:cs typeface="Arial"/>
            </a:endParaRPr>
          </a:p>
        </p:txBody>
      </p:sp>
      <p:cxnSp>
        <p:nvCxnSpPr>
          <p:cNvPr id="10" name="Google Shape;1550;p58">
            <a:extLst>
              <a:ext uri="{FF2B5EF4-FFF2-40B4-BE49-F238E27FC236}">
                <a16:creationId xmlns:a16="http://schemas.microsoft.com/office/drawing/2014/main" id="{023C843B-984B-41AC-8AB5-60D57612BB74}"/>
              </a:ext>
            </a:extLst>
          </p:cNvPr>
          <p:cNvCxnSpPr>
            <a:endCxn id="9" idx="1"/>
          </p:cNvCxnSpPr>
          <p:nvPr/>
        </p:nvCxnSpPr>
        <p:spPr>
          <a:xfrm>
            <a:off x="6263018" y="3948287"/>
            <a:ext cx="501694" cy="0"/>
          </a:xfrm>
          <a:prstGeom prst="straightConnector1">
            <a:avLst/>
          </a:prstGeom>
          <a:noFill/>
          <a:ln w="57150" cap="flat">
            <a:solidFill>
              <a:srgbClr val="FFFFFF"/>
            </a:solidFill>
            <a:prstDash val="solid"/>
            <a:round/>
            <a:headEnd type="arrow"/>
            <a:tailEnd type="arrow"/>
          </a:ln>
        </p:spPr>
      </p:cxnSp>
      <p:pic>
        <p:nvPicPr>
          <p:cNvPr id="11" name="Imagen 6">
            <a:extLst>
              <a:ext uri="{FF2B5EF4-FFF2-40B4-BE49-F238E27FC236}">
                <a16:creationId xmlns:a16="http://schemas.microsoft.com/office/drawing/2014/main" id="{CE1389CA-8F0B-4490-A343-5E180F56C9D0}"/>
              </a:ext>
            </a:extLst>
          </p:cNvPr>
          <p:cNvPicPr>
            <a:picLocks noChangeAspect="1"/>
          </p:cNvPicPr>
          <p:nvPr/>
        </p:nvPicPr>
        <p:blipFill>
          <a:blip r:embed="rId3"/>
          <a:stretch>
            <a:fillRect/>
          </a:stretch>
        </p:blipFill>
        <p:spPr>
          <a:xfrm>
            <a:off x="3527599" y="0"/>
            <a:ext cx="2315416" cy="5192292"/>
          </a:xfrm>
          <a:prstGeom prst="rect">
            <a:avLst/>
          </a:prstGeom>
          <a:noFill/>
          <a:ln cap="flat">
            <a:noFill/>
          </a:ln>
        </p:spPr>
      </p:pic>
      <p:sp>
        <p:nvSpPr>
          <p:cNvPr id="12" name="Google Shape;1496;p58">
            <a:extLst>
              <a:ext uri="{FF2B5EF4-FFF2-40B4-BE49-F238E27FC236}">
                <a16:creationId xmlns:a16="http://schemas.microsoft.com/office/drawing/2014/main" id="{936BE548-6734-4FA6-B1FF-31A04510E8BA}"/>
              </a:ext>
            </a:extLst>
          </p:cNvPr>
          <p:cNvSpPr txBox="1">
            <a:spLocks noGrp="1"/>
          </p:cNvSpPr>
          <p:nvPr>
            <p:ph type="title"/>
          </p:nvPr>
        </p:nvSpPr>
        <p:spPr>
          <a:xfrm>
            <a:off x="806500" y="204898"/>
            <a:ext cx="7711199" cy="484202"/>
          </a:xfrm>
        </p:spPr>
        <p:txBody>
          <a:bodyPr anchorCtr="1"/>
          <a:lstStyle>
            <a:defPPr/>
          </a:lstStyle>
          <a:p>
            <a:pPr lvl="0" algn="ctr"/>
            <a:r>
              <a:rPr lang="es-ES" sz="4400">
                <a:solidFill>
                  <a:srgbClr val="FFC23A"/>
                </a:solidFill>
              </a:rPr>
              <a:t>¡Encuentra el camino!</a:t>
            </a:r>
          </a:p>
        </p:txBody>
      </p:sp>
      <p:sp>
        <p:nvSpPr>
          <p:cNvPr id="13" name="Gráfico 9">
            <a:extLst>
              <a:ext uri="{FF2B5EF4-FFF2-40B4-BE49-F238E27FC236}">
                <a16:creationId xmlns:a16="http://schemas.microsoft.com/office/drawing/2014/main" id="{43ECD0EA-7E83-49FB-B8BB-7C126EE8E10B}"/>
              </a:ext>
            </a:extLst>
          </p:cNvPr>
          <p:cNvSpPr/>
          <p:nvPr/>
        </p:nvSpPr>
        <p:spPr>
          <a:xfrm>
            <a:off x="1377141" y="2944148"/>
            <a:ext cx="268650" cy="826014"/>
          </a:xfrm>
          <a:custGeom>
            <a:avLst/>
            <a:gdLst>
              <a:gd name="f0" fmla="val 10800000"/>
              <a:gd name="f1" fmla="val 5400000"/>
              <a:gd name="f2" fmla="val 180"/>
              <a:gd name="f3" fmla="val w"/>
              <a:gd name="f4" fmla="val h"/>
              <a:gd name="f5" fmla="val 0"/>
              <a:gd name="f6" fmla="val 268655"/>
              <a:gd name="f7" fmla="val 826012"/>
              <a:gd name="f8" fmla="val 124982"/>
              <a:gd name="f9" fmla="val 455423"/>
              <a:gd name="f10" fmla="val 111222"/>
              <a:gd name="f11" fmla="val 503871"/>
              <a:gd name="f12" fmla="val 107146"/>
              <a:gd name="f13" fmla="val 549101"/>
              <a:gd name="f14" fmla="val 109718"/>
              <a:gd name="f15" fmla="val 594007"/>
              <a:gd name="f16" fmla="val 113120"/>
              <a:gd name="f17" fmla="val 653629"/>
              <a:gd name="f18" fmla="val 106444"/>
              <a:gd name="f19" fmla="val 713321"/>
              <a:gd name="f20" fmla="val 113274"/>
              <a:gd name="f21" fmla="val 772733"/>
              <a:gd name="f22" fmla="val 114413"/>
              <a:gd name="f23" fmla="val 782670"/>
              <a:gd name="f24" fmla="val 110520"/>
              <a:gd name="f25" fmla="val 789683"/>
              <a:gd name="f26" fmla="val 102101"/>
              <a:gd name="f27" fmla="val 793309"/>
              <a:gd name="f28" fmla="val 89971"/>
              <a:gd name="f29" fmla="val 798538"/>
              <a:gd name="f30" fmla="val 79275"/>
              <a:gd name="f31" fmla="val 805017"/>
              <a:gd name="f32" fmla="val 71039"/>
              <a:gd name="f33" fmla="val 815657"/>
              <a:gd name="f34" fmla="val 67202"/>
              <a:gd name="f35" fmla="val 820619"/>
              <a:gd name="f36" fmla="val 61045"/>
              <a:gd name="f37" fmla="val 823261"/>
              <a:gd name="f38" fmla="val 54861"/>
              <a:gd name="f39" fmla="val 824231"/>
              <a:gd name="f40" fmla="val 44418"/>
              <a:gd name="f41" fmla="val 825861"/>
              <a:gd name="f42" fmla="val 32794"/>
              <a:gd name="f43" fmla="val 829333"/>
              <a:gd name="f44" fmla="val 25739"/>
              <a:gd name="f45" fmla="val 817737"/>
              <a:gd name="f46" fmla="val 18318"/>
              <a:gd name="f47" fmla="val 805552"/>
              <a:gd name="f48" fmla="val 29393"/>
              <a:gd name="f49" fmla="val 799339"/>
              <a:gd name="f50" fmla="val 35901"/>
              <a:gd name="f51" fmla="val 792255"/>
              <a:gd name="f52" fmla="val 44306"/>
              <a:gd name="f53" fmla="val 783133"/>
              <a:gd name="f54" fmla="val 53807"/>
              <a:gd name="f55" fmla="val 774897"/>
              <a:gd name="f56" fmla="val 57756"/>
              <a:gd name="f57" fmla="val 762585"/>
              <a:gd name="f58" fmla="val 60160"/>
              <a:gd name="f59" fmla="val 755107"/>
              <a:gd name="f60" fmla="val 63097"/>
              <a:gd name="f61" fmla="val 747546"/>
              <a:gd name="f62" fmla="val 56759"/>
              <a:gd name="f63" fmla="val 740293"/>
              <a:gd name="f64" fmla="val 52711"/>
              <a:gd name="f65" fmla="val 735669"/>
              <a:gd name="f66" fmla="val 53020"/>
              <a:gd name="f67" fmla="val 729794"/>
              <a:gd name="f68" fmla="val 53259"/>
              <a:gd name="f69" fmla="val 724172"/>
              <a:gd name="f70" fmla="val 55170"/>
              <a:gd name="f71" fmla="val 677930"/>
              <a:gd name="f72" fmla="val 47426"/>
              <a:gd name="f73" fmla="val 631745"/>
              <a:gd name="f74" fmla="val 48508"/>
              <a:gd name="f75" fmla="val 585995"/>
              <a:gd name="f76" fmla="val 50012"/>
              <a:gd name="f77" fmla="val 522536"/>
              <a:gd name="f78" fmla="val 43294"/>
              <a:gd name="f79" fmla="val 458712"/>
              <a:gd name="f80" fmla="val 54229"/>
              <a:gd name="f81" fmla="val 395365"/>
              <a:gd name="f82" fmla="val 57630"/>
              <a:gd name="f83" fmla="val 375688"/>
              <a:gd name="f84" fmla="val 56491"/>
              <a:gd name="f85" fmla="val 355533"/>
              <a:gd name="f86" fmla="val 36899"/>
              <a:gd name="f87" fmla="val 341084"/>
              <a:gd name="f88" fmla="val 26709"/>
              <a:gd name="f89" fmla="val 333564"/>
              <a:gd name="f90" fmla="val 17798"/>
              <a:gd name="f91" fmla="val 323023"/>
              <a:gd name="f92" fmla="val 11332"/>
              <a:gd name="f93" fmla="val 312060"/>
              <a:gd name="f94" fmla="val 1606"/>
              <a:gd name="f95" fmla="val 295573"/>
              <a:gd name="f96" fmla="val -4578"/>
              <a:gd name="f97" fmla="val 278313"/>
              <a:gd name="f98" fmla="val 4248"/>
              <a:gd name="f99" fmla="val 257835"/>
              <a:gd name="f100" fmla="val 14242"/>
              <a:gd name="f101" fmla="val 234630"/>
              <a:gd name="f102" fmla="val 21592"/>
              <a:gd name="f103" fmla="val 210188"/>
              <a:gd name="f104" fmla="val 28747"/>
              <a:gd name="f105" fmla="val 185900"/>
              <a:gd name="f106" fmla="val 34579"/>
              <a:gd name="f107" fmla="val 166097"/>
              <a:gd name="f108" fmla="val 46147"/>
              <a:gd name="f109" fmla="val 152533"/>
              <a:gd name="f110" fmla="val 64601"/>
              <a:gd name="f111" fmla="val 143580"/>
              <a:gd name="f112" fmla="val 95185"/>
              <a:gd name="f113" fmla="val 128752"/>
              <a:gd name="f114" fmla="val 104940"/>
              <a:gd name="f115" fmla="val 96594"/>
              <a:gd name="f116" fmla="val 88214"/>
              <a:gd name="f117" fmla="val 68118"/>
              <a:gd name="f118" fmla="val 76886"/>
              <a:gd name="f119" fmla="val 48834"/>
              <a:gd name="f120" fmla="val 82522"/>
              <a:gd name="f121" fmla="val 22101"/>
              <a:gd name="f122" fmla="val 100976"/>
              <a:gd name="f123" fmla="val 7667"/>
              <a:gd name="f124" fmla="val 116718"/>
              <a:gd name="f125" fmla="val -4646"/>
              <a:gd name="f126" fmla="val 138995"/>
              <a:gd name="f127" fmla="val -1455"/>
              <a:gd name="f128" fmla="val 156002"/>
              <a:gd name="f129" fmla="val 12431"/>
              <a:gd name="f130" fmla="val 179868"/>
              <a:gd name="f131" fmla="val 31926"/>
              <a:gd name="f132" fmla="val 169861"/>
              <a:gd name="f133" fmla="val 56579"/>
              <a:gd name="f134" fmla="val 167668"/>
              <a:gd name="f135" fmla="val 79545"/>
              <a:gd name="f136" fmla="val 166853"/>
              <a:gd name="f137" fmla="val 88076"/>
              <a:gd name="f138" fmla="val 165672"/>
              <a:gd name="f139" fmla="val 92757"/>
              <a:gd name="f140" fmla="val 174485"/>
              <a:gd name="f141" fmla="val 96552"/>
              <a:gd name="f142" fmla="val 186853"/>
              <a:gd name="f143" fmla="val 101879"/>
              <a:gd name="f144" fmla="val 192180"/>
              <a:gd name="f145" fmla="val 113643"/>
              <a:gd name="f146" fmla="val 196551"/>
              <a:gd name="f147" fmla="val 125238"/>
              <a:gd name="f148" fmla="val 199587"/>
              <a:gd name="f149" fmla="val 133320"/>
              <a:gd name="f150" fmla="val 204127"/>
              <a:gd name="f151" fmla="val 138591"/>
              <a:gd name="f152" fmla="val 212181"/>
              <a:gd name="f153" fmla="val 141542"/>
              <a:gd name="f154" fmla="val 232786"/>
              <a:gd name="f155" fmla="val 149076"/>
              <a:gd name="f156" fmla="val 242371"/>
              <a:gd name="f157" fmla="val 164972"/>
              <a:gd name="f158" fmla="val 247052"/>
              <a:gd name="f159" fmla="val 185732"/>
              <a:gd name="f160" fmla="val 253109"/>
              <a:gd name="f161" fmla="val 212591"/>
              <a:gd name="f162" fmla="val 261543"/>
              <a:gd name="f163" fmla="val 238931"/>
              <a:gd name="f164" fmla="val 267502"/>
              <a:gd name="f165" fmla="val 265818"/>
              <a:gd name="f166" fmla="val 271536"/>
              <a:gd name="f167" fmla="val 284006"/>
              <a:gd name="f168" fmla="val 264621"/>
              <a:gd name="f169" fmla="val 300970"/>
              <a:gd name="f170" fmla="val 252533"/>
              <a:gd name="f171" fmla="val 313915"/>
              <a:gd name="f172" fmla="val 241514"/>
              <a:gd name="f173" fmla="val 325721"/>
              <a:gd name="f174" fmla="val 230691"/>
              <a:gd name="f175" fmla="val 338357"/>
              <a:gd name="f176" fmla="val 216313"/>
              <a:gd name="f177" fmla="val 346762"/>
              <a:gd name="f178" fmla="val 211857"/>
              <a:gd name="f179" fmla="val 349362"/>
              <a:gd name="f180" fmla="val 208793"/>
              <a:gd name="f181" fmla="val 352483"/>
              <a:gd name="f182" fmla="val 208175"/>
              <a:gd name="f183" fmla="val 358540"/>
              <a:gd name="f184" fmla="val 202778"/>
              <a:gd name="f185" fmla="val 410938"/>
              <a:gd name="f186" fmla="val 195455"/>
              <a:gd name="f187" fmla="val 463195"/>
              <a:gd name="f188" fmla="val 191801"/>
              <a:gd name="f189" fmla="val 515705"/>
              <a:gd name="f190" fmla="val 189735"/>
              <a:gd name="f191" fmla="val 545292"/>
              <a:gd name="f192" fmla="val 194513"/>
              <a:gd name="f193" fmla="val 575299"/>
              <a:gd name="f194" fmla="val 194359"/>
              <a:gd name="f195" fmla="val 605110"/>
              <a:gd name="f196" fmla="val 194162"/>
              <a:gd name="f197" fmla="val 643734"/>
              <a:gd name="f198" fmla="val 197690"/>
              <a:gd name="f199" fmla="val 682456"/>
              <a:gd name="f200" fmla="val 189074"/>
              <a:gd name="f201" fmla="val 720967"/>
              <a:gd name="f202" fmla="val 186699"/>
              <a:gd name="f203" fmla="val 731579"/>
              <a:gd name="f204" fmla="val 186713"/>
              <a:gd name="f205" fmla="val 741446"/>
              <a:gd name="f206" fmla="val 177366"/>
              <a:gd name="f207" fmla="val 748754"/>
              <a:gd name="f208" fmla="val 172981"/>
              <a:gd name="f209" fmla="val 752184"/>
              <a:gd name="f210" fmla="val 175426"/>
              <a:gd name="f211" fmla="val 757131"/>
              <a:gd name="f212" fmla="val 177282"/>
              <a:gd name="f213" fmla="val 761221"/>
              <a:gd name="f214" fmla="val 179854"/>
              <a:gd name="f215" fmla="val 766858"/>
              <a:gd name="f216" fmla="val 182974"/>
              <a:gd name="f217" fmla="val 772255"/>
              <a:gd name="f218" fmla="val 185462"/>
              <a:gd name="f219" fmla="val 777933"/>
              <a:gd name="f220" fmla="val 189383"/>
              <a:gd name="f221" fmla="val 786872"/>
              <a:gd name="f222" fmla="val 193262"/>
              <a:gd name="f223" fmla="val 796303"/>
              <a:gd name="f224" fmla="val 185153"/>
              <a:gd name="f225" fmla="val 804750"/>
              <a:gd name="f226" fmla="val 177324"/>
              <a:gd name="f227" fmla="val 812916"/>
              <a:gd name="f228" fmla="val 166839"/>
              <a:gd name="f229" fmla="val 812973"/>
              <a:gd name="f230" fmla="val 156635"/>
              <a:gd name="f231" fmla="val 811019"/>
              <a:gd name="f232" fmla="val 145882"/>
              <a:gd name="f233" fmla="val 808953"/>
              <a:gd name="f234" fmla="val 143606"/>
              <a:gd name="f235" fmla="val 800140"/>
              <a:gd name="f236" fmla="val 141694"/>
              <a:gd name="f237" fmla="val 790850"/>
              <a:gd name="f238" fmla="val 140007"/>
              <a:gd name="f239" fmla="val 782628"/>
              <a:gd name="f240" fmla="val 137351"/>
              <a:gd name="f241" fmla="val 774560"/>
              <a:gd name="f242" fmla="val 134709"/>
              <a:gd name="f243" fmla="val 766562"/>
              <a:gd name="f244" fmla="val 125545"/>
              <a:gd name="f245" fmla="val 738860"/>
              <a:gd name="f246" fmla="val 128707"/>
              <a:gd name="f247" fmla="val 710693"/>
              <a:gd name="f248" fmla="val 130197"/>
              <a:gd name="f249" fmla="val 682344"/>
              <a:gd name="f250" fmla="val 131813"/>
              <a:gd name="f251" fmla="val 651408"/>
              <a:gd name="f252" fmla="val 132319"/>
              <a:gd name="f253" fmla="val 620318"/>
              <a:gd name="f254" fmla="val 131476"/>
              <a:gd name="f255" fmla="val 589355"/>
              <a:gd name="f256" fmla="val 130281"/>
              <a:gd name="f257" fmla="val 546051"/>
              <a:gd name="f258" fmla="val 127372"/>
              <a:gd name="f259" fmla="val 502803"/>
              <a:gd name="f260" fmla="val 124996"/>
              <a:gd name="f261" fmla="+- 0 0 -90"/>
              <a:gd name="f262" fmla="*/ f3 1 268655"/>
              <a:gd name="f263" fmla="*/ f4 1 826012"/>
              <a:gd name="f264" fmla="val f5"/>
              <a:gd name="f265" fmla="val f6"/>
              <a:gd name="f266" fmla="val f7"/>
              <a:gd name="f267" fmla="*/ f261 f0 1"/>
              <a:gd name="f268" fmla="+- f266 0 f264"/>
              <a:gd name="f269" fmla="+- f265 0 f264"/>
              <a:gd name="f270" fmla="*/ f267 1 f2"/>
              <a:gd name="f271" fmla="*/ f269 1 268655"/>
              <a:gd name="f272" fmla="*/ f268 1 826012"/>
              <a:gd name="f273" fmla="*/ 124982 f269 1"/>
              <a:gd name="f274" fmla="*/ 455423 f268 1"/>
              <a:gd name="f275" fmla="*/ 109718 f269 1"/>
              <a:gd name="f276" fmla="*/ 594007 f268 1"/>
              <a:gd name="f277" fmla="*/ 113274 f269 1"/>
              <a:gd name="f278" fmla="*/ 772733 f268 1"/>
              <a:gd name="f279" fmla="*/ 102101 f269 1"/>
              <a:gd name="f280" fmla="*/ 793309 f268 1"/>
              <a:gd name="f281" fmla="*/ 71039 f269 1"/>
              <a:gd name="f282" fmla="*/ 815657 f268 1"/>
              <a:gd name="f283" fmla="*/ 54861 f269 1"/>
              <a:gd name="f284" fmla="*/ 824231 f268 1"/>
              <a:gd name="f285" fmla="*/ 25739 f269 1"/>
              <a:gd name="f286" fmla="*/ 817737 f268 1"/>
              <a:gd name="f287" fmla="*/ 35901 f269 1"/>
              <a:gd name="f288" fmla="*/ 792255 f268 1"/>
              <a:gd name="f289" fmla="*/ 57756 f269 1"/>
              <a:gd name="f290" fmla="*/ 762585 f268 1"/>
              <a:gd name="f291" fmla="*/ 56759 f269 1"/>
              <a:gd name="f292" fmla="*/ 740293 f268 1"/>
              <a:gd name="f293" fmla="*/ 53259 f269 1"/>
              <a:gd name="f294" fmla="*/ 724172 f268 1"/>
              <a:gd name="f295" fmla="*/ 48508 f269 1"/>
              <a:gd name="f296" fmla="*/ 585995 f268 1"/>
              <a:gd name="f297" fmla="*/ 54229 f269 1"/>
              <a:gd name="f298" fmla="*/ 395365 f268 1"/>
              <a:gd name="f299" fmla="*/ 36899 f269 1"/>
              <a:gd name="f300" fmla="*/ 341084 f268 1"/>
              <a:gd name="f301" fmla="*/ 11332 f269 1"/>
              <a:gd name="f302" fmla="*/ 312060 f268 1"/>
              <a:gd name="f303" fmla="*/ 4248 f269 1"/>
              <a:gd name="f304" fmla="*/ 257835 f268 1"/>
              <a:gd name="f305" fmla="*/ 28747 f269 1"/>
              <a:gd name="f306" fmla="*/ 185900 f268 1"/>
              <a:gd name="f307" fmla="*/ 64601 f269 1"/>
              <a:gd name="f308" fmla="*/ 143580 f268 1"/>
              <a:gd name="f309" fmla="*/ 88214 f269 1"/>
              <a:gd name="f310" fmla="*/ 68118 f268 1"/>
              <a:gd name="f311" fmla="*/ 100976 f269 1"/>
              <a:gd name="f312" fmla="*/ 7667 f268 1"/>
              <a:gd name="f313" fmla="*/ 156002 f269 1"/>
              <a:gd name="f314" fmla="*/ 12431 f268 1"/>
              <a:gd name="f315" fmla="*/ 167668 f269 1"/>
              <a:gd name="f316" fmla="*/ 79545 f268 1"/>
              <a:gd name="f317" fmla="*/ 174485 f269 1"/>
              <a:gd name="f318" fmla="*/ 96552 f268 1"/>
              <a:gd name="f319" fmla="*/ 196551 f269 1"/>
              <a:gd name="f320" fmla="*/ 125238 f268 1"/>
              <a:gd name="f321" fmla="*/ 212181 f269 1"/>
              <a:gd name="f322" fmla="*/ 141542 f268 1"/>
              <a:gd name="f323" fmla="*/ 247052 f269 1"/>
              <a:gd name="f324" fmla="*/ 185732 f268 1"/>
              <a:gd name="f325" fmla="*/ 267502 f269 1"/>
              <a:gd name="f326" fmla="*/ 265818 f268 1"/>
              <a:gd name="f327" fmla="*/ 252533 f269 1"/>
              <a:gd name="f328" fmla="*/ 313915 f268 1"/>
              <a:gd name="f329" fmla="*/ 216313 f269 1"/>
              <a:gd name="f330" fmla="*/ 346762 f268 1"/>
              <a:gd name="f331" fmla="*/ 208175 f269 1"/>
              <a:gd name="f332" fmla="*/ 358540 f268 1"/>
              <a:gd name="f333" fmla="*/ 191801 f269 1"/>
              <a:gd name="f334" fmla="*/ 515705 f268 1"/>
              <a:gd name="f335" fmla="*/ 194359 f269 1"/>
              <a:gd name="f336" fmla="*/ 605110 f268 1"/>
              <a:gd name="f337" fmla="*/ 189074 f269 1"/>
              <a:gd name="f338" fmla="*/ 720967 f268 1"/>
              <a:gd name="f339" fmla="*/ 177366 f269 1"/>
              <a:gd name="f340" fmla="*/ 748754 f268 1"/>
              <a:gd name="f341" fmla="*/ 177282 f269 1"/>
              <a:gd name="f342" fmla="*/ 761221 f268 1"/>
              <a:gd name="f343" fmla="*/ 185462 f269 1"/>
              <a:gd name="f344" fmla="*/ 777933 f268 1"/>
              <a:gd name="f345" fmla="*/ 185153 f269 1"/>
              <a:gd name="f346" fmla="*/ 804750 f268 1"/>
              <a:gd name="f347" fmla="*/ 156635 f269 1"/>
              <a:gd name="f348" fmla="*/ 811019 f268 1"/>
              <a:gd name="f349" fmla="*/ 141694 f269 1"/>
              <a:gd name="f350" fmla="*/ 790850 f268 1"/>
              <a:gd name="f351" fmla="*/ 134709 f269 1"/>
              <a:gd name="f352" fmla="*/ 766562 f268 1"/>
              <a:gd name="f353" fmla="*/ 130197 f269 1"/>
              <a:gd name="f354" fmla="*/ 682344 f268 1"/>
              <a:gd name="f355" fmla="*/ 131476 f269 1"/>
              <a:gd name="f356" fmla="*/ 589355 f268 1"/>
              <a:gd name="f357" fmla="*/ 124996 f269 1"/>
              <a:gd name="f358" fmla="+- f270 0 f1"/>
              <a:gd name="f359" fmla="*/ f273 1 268655"/>
              <a:gd name="f360" fmla="*/ f274 1 826012"/>
              <a:gd name="f361" fmla="*/ f275 1 268655"/>
              <a:gd name="f362" fmla="*/ f276 1 826012"/>
              <a:gd name="f363" fmla="*/ f277 1 268655"/>
              <a:gd name="f364" fmla="*/ f278 1 826012"/>
              <a:gd name="f365" fmla="*/ f279 1 268655"/>
              <a:gd name="f366" fmla="*/ f280 1 826012"/>
              <a:gd name="f367" fmla="*/ f281 1 268655"/>
              <a:gd name="f368" fmla="*/ f282 1 826012"/>
              <a:gd name="f369" fmla="*/ f283 1 268655"/>
              <a:gd name="f370" fmla="*/ f284 1 826012"/>
              <a:gd name="f371" fmla="*/ f285 1 268655"/>
              <a:gd name="f372" fmla="*/ f286 1 826012"/>
              <a:gd name="f373" fmla="*/ f287 1 268655"/>
              <a:gd name="f374" fmla="*/ f288 1 826012"/>
              <a:gd name="f375" fmla="*/ f289 1 268655"/>
              <a:gd name="f376" fmla="*/ f290 1 826012"/>
              <a:gd name="f377" fmla="*/ f291 1 268655"/>
              <a:gd name="f378" fmla="*/ f292 1 826012"/>
              <a:gd name="f379" fmla="*/ f293 1 268655"/>
              <a:gd name="f380" fmla="*/ f294 1 826012"/>
              <a:gd name="f381" fmla="*/ f295 1 268655"/>
              <a:gd name="f382" fmla="*/ f296 1 826012"/>
              <a:gd name="f383" fmla="*/ f297 1 268655"/>
              <a:gd name="f384" fmla="*/ f298 1 826012"/>
              <a:gd name="f385" fmla="*/ f299 1 268655"/>
              <a:gd name="f386" fmla="*/ f300 1 826012"/>
              <a:gd name="f387" fmla="*/ f301 1 268655"/>
              <a:gd name="f388" fmla="*/ f302 1 826012"/>
              <a:gd name="f389" fmla="*/ f303 1 268655"/>
              <a:gd name="f390" fmla="*/ f304 1 826012"/>
              <a:gd name="f391" fmla="*/ f305 1 268655"/>
              <a:gd name="f392" fmla="*/ f306 1 826012"/>
              <a:gd name="f393" fmla="*/ f307 1 268655"/>
              <a:gd name="f394" fmla="*/ f308 1 826012"/>
              <a:gd name="f395" fmla="*/ f309 1 268655"/>
              <a:gd name="f396" fmla="*/ f310 1 826012"/>
              <a:gd name="f397" fmla="*/ f311 1 268655"/>
              <a:gd name="f398" fmla="*/ f312 1 826012"/>
              <a:gd name="f399" fmla="*/ f313 1 268655"/>
              <a:gd name="f400" fmla="*/ f314 1 826012"/>
              <a:gd name="f401" fmla="*/ f315 1 268655"/>
              <a:gd name="f402" fmla="*/ f316 1 826012"/>
              <a:gd name="f403" fmla="*/ f317 1 268655"/>
              <a:gd name="f404" fmla="*/ f318 1 826012"/>
              <a:gd name="f405" fmla="*/ f319 1 268655"/>
              <a:gd name="f406" fmla="*/ f320 1 826012"/>
              <a:gd name="f407" fmla="*/ f321 1 268655"/>
              <a:gd name="f408" fmla="*/ f322 1 826012"/>
              <a:gd name="f409" fmla="*/ f323 1 268655"/>
              <a:gd name="f410" fmla="*/ f324 1 826012"/>
              <a:gd name="f411" fmla="*/ f325 1 268655"/>
              <a:gd name="f412" fmla="*/ f326 1 826012"/>
              <a:gd name="f413" fmla="*/ f327 1 268655"/>
              <a:gd name="f414" fmla="*/ f328 1 826012"/>
              <a:gd name="f415" fmla="*/ f329 1 268655"/>
              <a:gd name="f416" fmla="*/ f330 1 826012"/>
              <a:gd name="f417" fmla="*/ f331 1 268655"/>
              <a:gd name="f418" fmla="*/ f332 1 826012"/>
              <a:gd name="f419" fmla="*/ f333 1 268655"/>
              <a:gd name="f420" fmla="*/ f334 1 826012"/>
              <a:gd name="f421" fmla="*/ f335 1 268655"/>
              <a:gd name="f422" fmla="*/ f336 1 826012"/>
              <a:gd name="f423" fmla="*/ f337 1 268655"/>
              <a:gd name="f424" fmla="*/ f338 1 826012"/>
              <a:gd name="f425" fmla="*/ f339 1 268655"/>
              <a:gd name="f426" fmla="*/ f340 1 826012"/>
              <a:gd name="f427" fmla="*/ f341 1 268655"/>
              <a:gd name="f428" fmla="*/ f342 1 826012"/>
              <a:gd name="f429" fmla="*/ f343 1 268655"/>
              <a:gd name="f430" fmla="*/ f344 1 826012"/>
              <a:gd name="f431" fmla="*/ f345 1 268655"/>
              <a:gd name="f432" fmla="*/ f346 1 826012"/>
              <a:gd name="f433" fmla="*/ f347 1 268655"/>
              <a:gd name="f434" fmla="*/ f348 1 826012"/>
              <a:gd name="f435" fmla="*/ f349 1 268655"/>
              <a:gd name="f436" fmla="*/ f350 1 826012"/>
              <a:gd name="f437" fmla="*/ f351 1 268655"/>
              <a:gd name="f438" fmla="*/ f352 1 826012"/>
              <a:gd name="f439" fmla="*/ f353 1 268655"/>
              <a:gd name="f440" fmla="*/ f354 1 826012"/>
              <a:gd name="f441" fmla="*/ f355 1 268655"/>
              <a:gd name="f442" fmla="*/ f356 1 826012"/>
              <a:gd name="f443" fmla="*/ f357 1 268655"/>
              <a:gd name="f444" fmla="*/ f264 1 f271"/>
              <a:gd name="f445" fmla="*/ f265 1 f271"/>
              <a:gd name="f446" fmla="*/ f264 1 f272"/>
              <a:gd name="f447" fmla="*/ f266 1 f272"/>
              <a:gd name="f448" fmla="*/ f359 1 f271"/>
              <a:gd name="f449" fmla="*/ f360 1 f272"/>
              <a:gd name="f450" fmla="*/ f361 1 f271"/>
              <a:gd name="f451" fmla="*/ f362 1 f272"/>
              <a:gd name="f452" fmla="*/ f363 1 f271"/>
              <a:gd name="f453" fmla="*/ f364 1 f272"/>
              <a:gd name="f454" fmla="*/ f365 1 f271"/>
              <a:gd name="f455" fmla="*/ f366 1 f272"/>
              <a:gd name="f456" fmla="*/ f367 1 f271"/>
              <a:gd name="f457" fmla="*/ f368 1 f272"/>
              <a:gd name="f458" fmla="*/ f369 1 f271"/>
              <a:gd name="f459" fmla="*/ f370 1 f272"/>
              <a:gd name="f460" fmla="*/ f371 1 f271"/>
              <a:gd name="f461" fmla="*/ f372 1 f272"/>
              <a:gd name="f462" fmla="*/ f373 1 f271"/>
              <a:gd name="f463" fmla="*/ f374 1 f272"/>
              <a:gd name="f464" fmla="*/ f375 1 f271"/>
              <a:gd name="f465" fmla="*/ f376 1 f272"/>
              <a:gd name="f466" fmla="*/ f377 1 f271"/>
              <a:gd name="f467" fmla="*/ f378 1 f272"/>
              <a:gd name="f468" fmla="*/ f379 1 f271"/>
              <a:gd name="f469" fmla="*/ f380 1 f272"/>
              <a:gd name="f470" fmla="*/ f381 1 f271"/>
              <a:gd name="f471" fmla="*/ f382 1 f272"/>
              <a:gd name="f472" fmla="*/ f383 1 f271"/>
              <a:gd name="f473" fmla="*/ f384 1 f272"/>
              <a:gd name="f474" fmla="*/ f385 1 f271"/>
              <a:gd name="f475" fmla="*/ f386 1 f272"/>
              <a:gd name="f476" fmla="*/ f387 1 f271"/>
              <a:gd name="f477" fmla="*/ f388 1 f272"/>
              <a:gd name="f478" fmla="*/ f389 1 f271"/>
              <a:gd name="f479" fmla="*/ f390 1 f272"/>
              <a:gd name="f480" fmla="*/ f391 1 f271"/>
              <a:gd name="f481" fmla="*/ f392 1 f272"/>
              <a:gd name="f482" fmla="*/ f393 1 f271"/>
              <a:gd name="f483" fmla="*/ f394 1 f272"/>
              <a:gd name="f484" fmla="*/ f395 1 f271"/>
              <a:gd name="f485" fmla="*/ f396 1 f272"/>
              <a:gd name="f486" fmla="*/ f397 1 f271"/>
              <a:gd name="f487" fmla="*/ f398 1 f272"/>
              <a:gd name="f488" fmla="*/ f399 1 f271"/>
              <a:gd name="f489" fmla="*/ f400 1 f272"/>
              <a:gd name="f490" fmla="*/ f401 1 f271"/>
              <a:gd name="f491" fmla="*/ f402 1 f272"/>
              <a:gd name="f492" fmla="*/ f403 1 f271"/>
              <a:gd name="f493" fmla="*/ f404 1 f272"/>
              <a:gd name="f494" fmla="*/ f405 1 f271"/>
              <a:gd name="f495" fmla="*/ f406 1 f272"/>
              <a:gd name="f496" fmla="*/ f407 1 f271"/>
              <a:gd name="f497" fmla="*/ f408 1 f272"/>
              <a:gd name="f498" fmla="*/ f409 1 f271"/>
              <a:gd name="f499" fmla="*/ f410 1 f272"/>
              <a:gd name="f500" fmla="*/ f411 1 f271"/>
              <a:gd name="f501" fmla="*/ f412 1 f272"/>
              <a:gd name="f502" fmla="*/ f413 1 f271"/>
              <a:gd name="f503" fmla="*/ f414 1 f272"/>
              <a:gd name="f504" fmla="*/ f415 1 f271"/>
              <a:gd name="f505" fmla="*/ f416 1 f272"/>
              <a:gd name="f506" fmla="*/ f417 1 f271"/>
              <a:gd name="f507" fmla="*/ f418 1 f272"/>
              <a:gd name="f508" fmla="*/ f419 1 f271"/>
              <a:gd name="f509" fmla="*/ f420 1 f272"/>
              <a:gd name="f510" fmla="*/ f421 1 f271"/>
              <a:gd name="f511" fmla="*/ f422 1 f272"/>
              <a:gd name="f512" fmla="*/ f423 1 f271"/>
              <a:gd name="f513" fmla="*/ f424 1 f272"/>
              <a:gd name="f514" fmla="*/ f425 1 f271"/>
              <a:gd name="f515" fmla="*/ f426 1 f272"/>
              <a:gd name="f516" fmla="*/ f427 1 f271"/>
              <a:gd name="f517" fmla="*/ f428 1 f272"/>
              <a:gd name="f518" fmla="*/ f429 1 f271"/>
              <a:gd name="f519" fmla="*/ f430 1 f272"/>
              <a:gd name="f520" fmla="*/ f431 1 f271"/>
              <a:gd name="f521" fmla="*/ f432 1 f272"/>
              <a:gd name="f522" fmla="*/ f433 1 f271"/>
              <a:gd name="f523" fmla="*/ f434 1 f272"/>
              <a:gd name="f524" fmla="*/ f435 1 f271"/>
              <a:gd name="f525" fmla="*/ f436 1 f272"/>
              <a:gd name="f526" fmla="*/ f437 1 f271"/>
              <a:gd name="f527" fmla="*/ f438 1 f272"/>
              <a:gd name="f528" fmla="*/ f439 1 f271"/>
              <a:gd name="f529" fmla="*/ f440 1 f272"/>
              <a:gd name="f530" fmla="*/ f441 1 f271"/>
              <a:gd name="f531" fmla="*/ f442 1 f272"/>
              <a:gd name="f532" fmla="*/ f443 1 f271"/>
              <a:gd name="f533" fmla="*/ f444 f262 1"/>
              <a:gd name="f534" fmla="*/ f445 f262 1"/>
              <a:gd name="f535" fmla="*/ f447 f263 1"/>
              <a:gd name="f536" fmla="*/ f446 f263 1"/>
              <a:gd name="f537" fmla="*/ f448 f262 1"/>
              <a:gd name="f538" fmla="*/ f449 f263 1"/>
              <a:gd name="f539" fmla="*/ f450 f262 1"/>
              <a:gd name="f540" fmla="*/ f451 f263 1"/>
              <a:gd name="f541" fmla="*/ f452 f262 1"/>
              <a:gd name="f542" fmla="*/ f453 f263 1"/>
              <a:gd name="f543" fmla="*/ f454 f262 1"/>
              <a:gd name="f544" fmla="*/ f455 f263 1"/>
              <a:gd name="f545" fmla="*/ f456 f262 1"/>
              <a:gd name="f546" fmla="*/ f457 f263 1"/>
              <a:gd name="f547" fmla="*/ f458 f262 1"/>
              <a:gd name="f548" fmla="*/ f459 f263 1"/>
              <a:gd name="f549" fmla="*/ f460 f262 1"/>
              <a:gd name="f550" fmla="*/ f461 f263 1"/>
              <a:gd name="f551" fmla="*/ f462 f262 1"/>
              <a:gd name="f552" fmla="*/ f463 f263 1"/>
              <a:gd name="f553" fmla="*/ f464 f262 1"/>
              <a:gd name="f554" fmla="*/ f465 f263 1"/>
              <a:gd name="f555" fmla="*/ f466 f262 1"/>
              <a:gd name="f556" fmla="*/ f467 f263 1"/>
              <a:gd name="f557" fmla="*/ f468 f262 1"/>
              <a:gd name="f558" fmla="*/ f469 f263 1"/>
              <a:gd name="f559" fmla="*/ f470 f262 1"/>
              <a:gd name="f560" fmla="*/ f471 f263 1"/>
              <a:gd name="f561" fmla="*/ f472 f262 1"/>
              <a:gd name="f562" fmla="*/ f473 f263 1"/>
              <a:gd name="f563" fmla="*/ f474 f262 1"/>
              <a:gd name="f564" fmla="*/ f475 f263 1"/>
              <a:gd name="f565" fmla="*/ f476 f262 1"/>
              <a:gd name="f566" fmla="*/ f477 f263 1"/>
              <a:gd name="f567" fmla="*/ f478 f262 1"/>
              <a:gd name="f568" fmla="*/ f479 f263 1"/>
              <a:gd name="f569" fmla="*/ f480 f262 1"/>
              <a:gd name="f570" fmla="*/ f481 f263 1"/>
              <a:gd name="f571" fmla="*/ f482 f262 1"/>
              <a:gd name="f572" fmla="*/ f483 f263 1"/>
              <a:gd name="f573" fmla="*/ f484 f262 1"/>
              <a:gd name="f574" fmla="*/ f485 f263 1"/>
              <a:gd name="f575" fmla="*/ f486 f262 1"/>
              <a:gd name="f576" fmla="*/ f487 f263 1"/>
              <a:gd name="f577" fmla="*/ f488 f262 1"/>
              <a:gd name="f578" fmla="*/ f489 f263 1"/>
              <a:gd name="f579" fmla="*/ f490 f262 1"/>
              <a:gd name="f580" fmla="*/ f491 f263 1"/>
              <a:gd name="f581" fmla="*/ f492 f262 1"/>
              <a:gd name="f582" fmla="*/ f493 f263 1"/>
              <a:gd name="f583" fmla="*/ f494 f262 1"/>
              <a:gd name="f584" fmla="*/ f495 f263 1"/>
              <a:gd name="f585" fmla="*/ f496 f262 1"/>
              <a:gd name="f586" fmla="*/ f497 f263 1"/>
              <a:gd name="f587" fmla="*/ f498 f262 1"/>
              <a:gd name="f588" fmla="*/ f499 f263 1"/>
              <a:gd name="f589" fmla="*/ f500 f262 1"/>
              <a:gd name="f590" fmla="*/ f501 f263 1"/>
              <a:gd name="f591" fmla="*/ f502 f262 1"/>
              <a:gd name="f592" fmla="*/ f503 f263 1"/>
              <a:gd name="f593" fmla="*/ f504 f262 1"/>
              <a:gd name="f594" fmla="*/ f505 f263 1"/>
              <a:gd name="f595" fmla="*/ f506 f262 1"/>
              <a:gd name="f596" fmla="*/ f507 f263 1"/>
              <a:gd name="f597" fmla="*/ f508 f262 1"/>
              <a:gd name="f598" fmla="*/ f509 f263 1"/>
              <a:gd name="f599" fmla="*/ f510 f262 1"/>
              <a:gd name="f600" fmla="*/ f511 f263 1"/>
              <a:gd name="f601" fmla="*/ f512 f262 1"/>
              <a:gd name="f602" fmla="*/ f513 f263 1"/>
              <a:gd name="f603" fmla="*/ f514 f262 1"/>
              <a:gd name="f604" fmla="*/ f515 f263 1"/>
              <a:gd name="f605" fmla="*/ f516 f262 1"/>
              <a:gd name="f606" fmla="*/ f517 f263 1"/>
              <a:gd name="f607" fmla="*/ f518 f262 1"/>
              <a:gd name="f608" fmla="*/ f519 f263 1"/>
              <a:gd name="f609" fmla="*/ f520 f262 1"/>
              <a:gd name="f610" fmla="*/ f521 f263 1"/>
              <a:gd name="f611" fmla="*/ f522 f262 1"/>
              <a:gd name="f612" fmla="*/ f523 f263 1"/>
              <a:gd name="f613" fmla="*/ f524 f262 1"/>
              <a:gd name="f614" fmla="*/ f525 f263 1"/>
              <a:gd name="f615" fmla="*/ f526 f262 1"/>
              <a:gd name="f616" fmla="*/ f527 f263 1"/>
              <a:gd name="f617" fmla="*/ f528 f262 1"/>
              <a:gd name="f618" fmla="*/ f529 f263 1"/>
              <a:gd name="f619" fmla="*/ f530 f262 1"/>
              <a:gd name="f620" fmla="*/ f531 f263 1"/>
              <a:gd name="f621" fmla="*/ f532 f262 1"/>
            </a:gdLst>
            <a:ahLst/>
            <a:cxnLst>
              <a:cxn ang="3cd4">
                <a:pos x="hc" y="t"/>
              </a:cxn>
              <a:cxn ang="0">
                <a:pos x="r" y="vc"/>
              </a:cxn>
              <a:cxn ang="cd4">
                <a:pos x="hc" y="b"/>
              </a:cxn>
              <a:cxn ang="cd2">
                <a:pos x="l" y="vc"/>
              </a:cxn>
              <a:cxn ang="f358">
                <a:pos x="f537" y="f538"/>
              </a:cxn>
              <a:cxn ang="f358">
                <a:pos x="f539" y="f540"/>
              </a:cxn>
              <a:cxn ang="f358">
                <a:pos x="f541" y="f542"/>
              </a:cxn>
              <a:cxn ang="f358">
                <a:pos x="f543" y="f544"/>
              </a:cxn>
              <a:cxn ang="f358">
                <a:pos x="f545" y="f546"/>
              </a:cxn>
              <a:cxn ang="f358">
                <a:pos x="f547" y="f548"/>
              </a:cxn>
              <a:cxn ang="f358">
                <a:pos x="f549" y="f550"/>
              </a:cxn>
              <a:cxn ang="f358">
                <a:pos x="f551" y="f552"/>
              </a:cxn>
              <a:cxn ang="f358">
                <a:pos x="f553" y="f554"/>
              </a:cxn>
              <a:cxn ang="f358">
                <a:pos x="f555" y="f556"/>
              </a:cxn>
              <a:cxn ang="f358">
                <a:pos x="f557" y="f558"/>
              </a:cxn>
              <a:cxn ang="f358">
                <a:pos x="f559" y="f560"/>
              </a:cxn>
              <a:cxn ang="f358">
                <a:pos x="f561" y="f562"/>
              </a:cxn>
              <a:cxn ang="f358">
                <a:pos x="f563" y="f564"/>
              </a:cxn>
              <a:cxn ang="f358">
                <a:pos x="f565" y="f566"/>
              </a:cxn>
              <a:cxn ang="f358">
                <a:pos x="f567" y="f568"/>
              </a:cxn>
              <a:cxn ang="f358">
                <a:pos x="f569" y="f570"/>
              </a:cxn>
              <a:cxn ang="f358">
                <a:pos x="f571" y="f572"/>
              </a:cxn>
              <a:cxn ang="f358">
                <a:pos x="f573" y="f574"/>
              </a:cxn>
              <a:cxn ang="f358">
                <a:pos x="f575" y="f576"/>
              </a:cxn>
              <a:cxn ang="f358">
                <a:pos x="f577" y="f578"/>
              </a:cxn>
              <a:cxn ang="f358">
                <a:pos x="f579" y="f580"/>
              </a:cxn>
              <a:cxn ang="f358">
                <a:pos x="f581" y="f582"/>
              </a:cxn>
              <a:cxn ang="f358">
                <a:pos x="f583" y="f584"/>
              </a:cxn>
              <a:cxn ang="f358">
                <a:pos x="f585" y="f586"/>
              </a:cxn>
              <a:cxn ang="f358">
                <a:pos x="f587" y="f588"/>
              </a:cxn>
              <a:cxn ang="f358">
                <a:pos x="f589" y="f590"/>
              </a:cxn>
              <a:cxn ang="f358">
                <a:pos x="f591" y="f592"/>
              </a:cxn>
              <a:cxn ang="f358">
                <a:pos x="f593" y="f594"/>
              </a:cxn>
              <a:cxn ang="f358">
                <a:pos x="f595" y="f596"/>
              </a:cxn>
              <a:cxn ang="f358">
                <a:pos x="f597" y="f598"/>
              </a:cxn>
              <a:cxn ang="f358">
                <a:pos x="f599" y="f600"/>
              </a:cxn>
              <a:cxn ang="f358">
                <a:pos x="f601" y="f602"/>
              </a:cxn>
              <a:cxn ang="f358">
                <a:pos x="f603" y="f604"/>
              </a:cxn>
              <a:cxn ang="f358">
                <a:pos x="f605" y="f606"/>
              </a:cxn>
              <a:cxn ang="f358">
                <a:pos x="f607" y="f608"/>
              </a:cxn>
              <a:cxn ang="f358">
                <a:pos x="f609" y="f610"/>
              </a:cxn>
              <a:cxn ang="f358">
                <a:pos x="f611" y="f612"/>
              </a:cxn>
              <a:cxn ang="f358">
                <a:pos x="f613" y="f614"/>
              </a:cxn>
              <a:cxn ang="f358">
                <a:pos x="f615" y="f616"/>
              </a:cxn>
              <a:cxn ang="f358">
                <a:pos x="f617" y="f618"/>
              </a:cxn>
              <a:cxn ang="f358">
                <a:pos x="f619" y="f620"/>
              </a:cxn>
              <a:cxn ang="f358">
                <a:pos x="f621" y="f538"/>
              </a:cxn>
            </a:cxnLst>
            <a:rect l="f533" t="f536" r="f534" b="f535"/>
            <a:pathLst>
              <a:path w="268655" h="82601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cubicBezTo>
                  <a:pt x="f202" y="f203"/>
                  <a:pt x="f204" y="f205"/>
                  <a:pt x="f206" y="f207"/>
                </a:cubicBezTo>
                <a:cubicBezTo>
                  <a:pt x="f208" y="f209"/>
                  <a:pt x="f210" y="f211"/>
                  <a:pt x="f212" y="f213"/>
                </a:cubicBezTo>
                <a:cubicBezTo>
                  <a:pt x="f214" y="f215"/>
                  <a:pt x="f216" y="f217"/>
                  <a:pt x="f218" y="f219"/>
                </a:cubicBezTo>
                <a:cubicBezTo>
                  <a:pt x="f220" y="f221"/>
                  <a:pt x="f222" y="f223"/>
                  <a:pt x="f224" y="f225"/>
                </a:cubicBezTo>
                <a:cubicBezTo>
                  <a:pt x="f226" y="f227"/>
                  <a:pt x="f228" y="f229"/>
                  <a:pt x="f230" y="f231"/>
                </a:cubicBezTo>
                <a:cubicBezTo>
                  <a:pt x="f232" y="f233"/>
                  <a:pt x="f234" y="f235"/>
                  <a:pt x="f236" y="f237"/>
                </a:cubicBezTo>
                <a:cubicBezTo>
                  <a:pt x="f238" y="f239"/>
                  <a:pt x="f240" y="f241"/>
                  <a:pt x="f242" y="f243"/>
                </a:cubicBezTo>
                <a:cubicBezTo>
                  <a:pt x="f244" y="f245"/>
                  <a:pt x="f246" y="f247"/>
                  <a:pt x="f248" y="f249"/>
                </a:cubicBezTo>
                <a:cubicBezTo>
                  <a:pt x="f250" y="f251"/>
                  <a:pt x="f252" y="f253"/>
                  <a:pt x="f254" y="f255"/>
                </a:cubicBezTo>
                <a:cubicBezTo>
                  <a:pt x="f256" y="f257"/>
                  <a:pt x="f258" y="f259"/>
                  <a:pt x="f260" y="f9"/>
                </a:cubicBezTo>
                <a:close/>
              </a:path>
            </a:pathLst>
          </a:custGeom>
          <a:solidFill>
            <a:srgbClr val="FFFFFF"/>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Gráfico 9">
            <a:extLst>
              <a:ext uri="{FF2B5EF4-FFF2-40B4-BE49-F238E27FC236}">
                <a16:creationId xmlns:a16="http://schemas.microsoft.com/office/drawing/2014/main" id="{A494788E-94B7-4897-8616-D763AC4B1A4D}"/>
              </a:ext>
            </a:extLst>
          </p:cNvPr>
          <p:cNvSpPr/>
          <p:nvPr/>
        </p:nvSpPr>
        <p:spPr>
          <a:xfrm>
            <a:off x="1377141" y="1098340"/>
            <a:ext cx="268650" cy="826014"/>
          </a:xfrm>
          <a:custGeom>
            <a:avLst/>
            <a:gdLst>
              <a:gd name="f0" fmla="val 10800000"/>
              <a:gd name="f1" fmla="val 5400000"/>
              <a:gd name="f2" fmla="val 180"/>
              <a:gd name="f3" fmla="val w"/>
              <a:gd name="f4" fmla="val h"/>
              <a:gd name="f5" fmla="val 0"/>
              <a:gd name="f6" fmla="val 268655"/>
              <a:gd name="f7" fmla="val 826012"/>
              <a:gd name="f8" fmla="val 124982"/>
              <a:gd name="f9" fmla="val 455423"/>
              <a:gd name="f10" fmla="val 111222"/>
              <a:gd name="f11" fmla="val 503871"/>
              <a:gd name="f12" fmla="val 107146"/>
              <a:gd name="f13" fmla="val 549101"/>
              <a:gd name="f14" fmla="val 109718"/>
              <a:gd name="f15" fmla="val 594007"/>
              <a:gd name="f16" fmla="val 113120"/>
              <a:gd name="f17" fmla="val 653629"/>
              <a:gd name="f18" fmla="val 106444"/>
              <a:gd name="f19" fmla="val 713321"/>
              <a:gd name="f20" fmla="val 113274"/>
              <a:gd name="f21" fmla="val 772733"/>
              <a:gd name="f22" fmla="val 114413"/>
              <a:gd name="f23" fmla="val 782670"/>
              <a:gd name="f24" fmla="val 110520"/>
              <a:gd name="f25" fmla="val 789683"/>
              <a:gd name="f26" fmla="val 102101"/>
              <a:gd name="f27" fmla="val 793309"/>
              <a:gd name="f28" fmla="val 89971"/>
              <a:gd name="f29" fmla="val 798538"/>
              <a:gd name="f30" fmla="val 79275"/>
              <a:gd name="f31" fmla="val 805017"/>
              <a:gd name="f32" fmla="val 71039"/>
              <a:gd name="f33" fmla="val 815657"/>
              <a:gd name="f34" fmla="val 67202"/>
              <a:gd name="f35" fmla="val 820619"/>
              <a:gd name="f36" fmla="val 61045"/>
              <a:gd name="f37" fmla="val 823261"/>
              <a:gd name="f38" fmla="val 54861"/>
              <a:gd name="f39" fmla="val 824231"/>
              <a:gd name="f40" fmla="val 44418"/>
              <a:gd name="f41" fmla="val 825861"/>
              <a:gd name="f42" fmla="val 32794"/>
              <a:gd name="f43" fmla="val 829333"/>
              <a:gd name="f44" fmla="val 25739"/>
              <a:gd name="f45" fmla="val 817737"/>
              <a:gd name="f46" fmla="val 18318"/>
              <a:gd name="f47" fmla="val 805552"/>
              <a:gd name="f48" fmla="val 29393"/>
              <a:gd name="f49" fmla="val 799339"/>
              <a:gd name="f50" fmla="val 35901"/>
              <a:gd name="f51" fmla="val 792255"/>
              <a:gd name="f52" fmla="val 44306"/>
              <a:gd name="f53" fmla="val 783133"/>
              <a:gd name="f54" fmla="val 53807"/>
              <a:gd name="f55" fmla="val 774897"/>
              <a:gd name="f56" fmla="val 57756"/>
              <a:gd name="f57" fmla="val 762585"/>
              <a:gd name="f58" fmla="val 60160"/>
              <a:gd name="f59" fmla="val 755107"/>
              <a:gd name="f60" fmla="val 63097"/>
              <a:gd name="f61" fmla="val 747546"/>
              <a:gd name="f62" fmla="val 56759"/>
              <a:gd name="f63" fmla="val 740293"/>
              <a:gd name="f64" fmla="val 52711"/>
              <a:gd name="f65" fmla="val 735669"/>
              <a:gd name="f66" fmla="val 53020"/>
              <a:gd name="f67" fmla="val 729794"/>
              <a:gd name="f68" fmla="val 53259"/>
              <a:gd name="f69" fmla="val 724172"/>
              <a:gd name="f70" fmla="val 55170"/>
              <a:gd name="f71" fmla="val 677930"/>
              <a:gd name="f72" fmla="val 47426"/>
              <a:gd name="f73" fmla="val 631745"/>
              <a:gd name="f74" fmla="val 48508"/>
              <a:gd name="f75" fmla="val 585995"/>
              <a:gd name="f76" fmla="val 50012"/>
              <a:gd name="f77" fmla="val 522536"/>
              <a:gd name="f78" fmla="val 43294"/>
              <a:gd name="f79" fmla="val 458712"/>
              <a:gd name="f80" fmla="val 54229"/>
              <a:gd name="f81" fmla="val 395365"/>
              <a:gd name="f82" fmla="val 57630"/>
              <a:gd name="f83" fmla="val 375688"/>
              <a:gd name="f84" fmla="val 56491"/>
              <a:gd name="f85" fmla="val 355533"/>
              <a:gd name="f86" fmla="val 36899"/>
              <a:gd name="f87" fmla="val 341084"/>
              <a:gd name="f88" fmla="val 26709"/>
              <a:gd name="f89" fmla="val 333564"/>
              <a:gd name="f90" fmla="val 17798"/>
              <a:gd name="f91" fmla="val 323023"/>
              <a:gd name="f92" fmla="val 11332"/>
              <a:gd name="f93" fmla="val 312060"/>
              <a:gd name="f94" fmla="val 1606"/>
              <a:gd name="f95" fmla="val 295573"/>
              <a:gd name="f96" fmla="val -4578"/>
              <a:gd name="f97" fmla="val 278313"/>
              <a:gd name="f98" fmla="val 4248"/>
              <a:gd name="f99" fmla="val 257835"/>
              <a:gd name="f100" fmla="val 14242"/>
              <a:gd name="f101" fmla="val 234630"/>
              <a:gd name="f102" fmla="val 21592"/>
              <a:gd name="f103" fmla="val 210188"/>
              <a:gd name="f104" fmla="val 28747"/>
              <a:gd name="f105" fmla="val 185900"/>
              <a:gd name="f106" fmla="val 34579"/>
              <a:gd name="f107" fmla="val 166097"/>
              <a:gd name="f108" fmla="val 46147"/>
              <a:gd name="f109" fmla="val 152533"/>
              <a:gd name="f110" fmla="val 64601"/>
              <a:gd name="f111" fmla="val 143580"/>
              <a:gd name="f112" fmla="val 95185"/>
              <a:gd name="f113" fmla="val 128752"/>
              <a:gd name="f114" fmla="val 104940"/>
              <a:gd name="f115" fmla="val 96594"/>
              <a:gd name="f116" fmla="val 88214"/>
              <a:gd name="f117" fmla="val 68118"/>
              <a:gd name="f118" fmla="val 76886"/>
              <a:gd name="f119" fmla="val 48834"/>
              <a:gd name="f120" fmla="val 82522"/>
              <a:gd name="f121" fmla="val 22101"/>
              <a:gd name="f122" fmla="val 100976"/>
              <a:gd name="f123" fmla="val 7667"/>
              <a:gd name="f124" fmla="val 116718"/>
              <a:gd name="f125" fmla="val -4646"/>
              <a:gd name="f126" fmla="val 138995"/>
              <a:gd name="f127" fmla="val -1455"/>
              <a:gd name="f128" fmla="val 156002"/>
              <a:gd name="f129" fmla="val 12431"/>
              <a:gd name="f130" fmla="val 179868"/>
              <a:gd name="f131" fmla="val 31926"/>
              <a:gd name="f132" fmla="val 169861"/>
              <a:gd name="f133" fmla="val 56579"/>
              <a:gd name="f134" fmla="val 167668"/>
              <a:gd name="f135" fmla="val 79545"/>
              <a:gd name="f136" fmla="val 166853"/>
              <a:gd name="f137" fmla="val 88076"/>
              <a:gd name="f138" fmla="val 165672"/>
              <a:gd name="f139" fmla="val 92757"/>
              <a:gd name="f140" fmla="val 174485"/>
              <a:gd name="f141" fmla="val 96552"/>
              <a:gd name="f142" fmla="val 186853"/>
              <a:gd name="f143" fmla="val 101879"/>
              <a:gd name="f144" fmla="val 192180"/>
              <a:gd name="f145" fmla="val 113643"/>
              <a:gd name="f146" fmla="val 196551"/>
              <a:gd name="f147" fmla="val 125238"/>
              <a:gd name="f148" fmla="val 199587"/>
              <a:gd name="f149" fmla="val 133320"/>
              <a:gd name="f150" fmla="val 204127"/>
              <a:gd name="f151" fmla="val 138591"/>
              <a:gd name="f152" fmla="val 212181"/>
              <a:gd name="f153" fmla="val 141542"/>
              <a:gd name="f154" fmla="val 232786"/>
              <a:gd name="f155" fmla="val 149076"/>
              <a:gd name="f156" fmla="val 242371"/>
              <a:gd name="f157" fmla="val 164972"/>
              <a:gd name="f158" fmla="val 247052"/>
              <a:gd name="f159" fmla="val 185732"/>
              <a:gd name="f160" fmla="val 253109"/>
              <a:gd name="f161" fmla="val 212591"/>
              <a:gd name="f162" fmla="val 261543"/>
              <a:gd name="f163" fmla="val 238931"/>
              <a:gd name="f164" fmla="val 267502"/>
              <a:gd name="f165" fmla="val 265818"/>
              <a:gd name="f166" fmla="val 271536"/>
              <a:gd name="f167" fmla="val 284006"/>
              <a:gd name="f168" fmla="val 264621"/>
              <a:gd name="f169" fmla="val 300970"/>
              <a:gd name="f170" fmla="val 252533"/>
              <a:gd name="f171" fmla="val 313915"/>
              <a:gd name="f172" fmla="val 241514"/>
              <a:gd name="f173" fmla="val 325721"/>
              <a:gd name="f174" fmla="val 230691"/>
              <a:gd name="f175" fmla="val 338357"/>
              <a:gd name="f176" fmla="val 216313"/>
              <a:gd name="f177" fmla="val 346762"/>
              <a:gd name="f178" fmla="val 211857"/>
              <a:gd name="f179" fmla="val 349362"/>
              <a:gd name="f180" fmla="val 208793"/>
              <a:gd name="f181" fmla="val 352483"/>
              <a:gd name="f182" fmla="val 208175"/>
              <a:gd name="f183" fmla="val 358540"/>
              <a:gd name="f184" fmla="val 202778"/>
              <a:gd name="f185" fmla="val 410938"/>
              <a:gd name="f186" fmla="val 195455"/>
              <a:gd name="f187" fmla="val 463195"/>
              <a:gd name="f188" fmla="val 191801"/>
              <a:gd name="f189" fmla="val 515705"/>
              <a:gd name="f190" fmla="val 189735"/>
              <a:gd name="f191" fmla="val 545292"/>
              <a:gd name="f192" fmla="val 194513"/>
              <a:gd name="f193" fmla="val 575299"/>
              <a:gd name="f194" fmla="val 194359"/>
              <a:gd name="f195" fmla="val 605110"/>
              <a:gd name="f196" fmla="val 194162"/>
              <a:gd name="f197" fmla="val 643734"/>
              <a:gd name="f198" fmla="val 197690"/>
              <a:gd name="f199" fmla="val 682456"/>
              <a:gd name="f200" fmla="val 189074"/>
              <a:gd name="f201" fmla="val 720967"/>
              <a:gd name="f202" fmla="val 186699"/>
              <a:gd name="f203" fmla="val 731579"/>
              <a:gd name="f204" fmla="val 186713"/>
              <a:gd name="f205" fmla="val 741446"/>
              <a:gd name="f206" fmla="val 177366"/>
              <a:gd name="f207" fmla="val 748754"/>
              <a:gd name="f208" fmla="val 172981"/>
              <a:gd name="f209" fmla="val 752184"/>
              <a:gd name="f210" fmla="val 175426"/>
              <a:gd name="f211" fmla="val 757131"/>
              <a:gd name="f212" fmla="val 177282"/>
              <a:gd name="f213" fmla="val 761221"/>
              <a:gd name="f214" fmla="val 179854"/>
              <a:gd name="f215" fmla="val 766858"/>
              <a:gd name="f216" fmla="val 182974"/>
              <a:gd name="f217" fmla="val 772255"/>
              <a:gd name="f218" fmla="val 185462"/>
              <a:gd name="f219" fmla="val 777933"/>
              <a:gd name="f220" fmla="val 189383"/>
              <a:gd name="f221" fmla="val 786872"/>
              <a:gd name="f222" fmla="val 193262"/>
              <a:gd name="f223" fmla="val 796303"/>
              <a:gd name="f224" fmla="val 185153"/>
              <a:gd name="f225" fmla="val 804750"/>
              <a:gd name="f226" fmla="val 177324"/>
              <a:gd name="f227" fmla="val 812916"/>
              <a:gd name="f228" fmla="val 166839"/>
              <a:gd name="f229" fmla="val 812973"/>
              <a:gd name="f230" fmla="val 156635"/>
              <a:gd name="f231" fmla="val 811019"/>
              <a:gd name="f232" fmla="val 145882"/>
              <a:gd name="f233" fmla="val 808953"/>
              <a:gd name="f234" fmla="val 143606"/>
              <a:gd name="f235" fmla="val 800140"/>
              <a:gd name="f236" fmla="val 141694"/>
              <a:gd name="f237" fmla="val 790850"/>
              <a:gd name="f238" fmla="val 140007"/>
              <a:gd name="f239" fmla="val 782628"/>
              <a:gd name="f240" fmla="val 137351"/>
              <a:gd name="f241" fmla="val 774560"/>
              <a:gd name="f242" fmla="val 134709"/>
              <a:gd name="f243" fmla="val 766562"/>
              <a:gd name="f244" fmla="val 125545"/>
              <a:gd name="f245" fmla="val 738860"/>
              <a:gd name="f246" fmla="val 128707"/>
              <a:gd name="f247" fmla="val 710693"/>
              <a:gd name="f248" fmla="val 130197"/>
              <a:gd name="f249" fmla="val 682344"/>
              <a:gd name="f250" fmla="val 131813"/>
              <a:gd name="f251" fmla="val 651408"/>
              <a:gd name="f252" fmla="val 132319"/>
              <a:gd name="f253" fmla="val 620318"/>
              <a:gd name="f254" fmla="val 131476"/>
              <a:gd name="f255" fmla="val 589355"/>
              <a:gd name="f256" fmla="val 130281"/>
              <a:gd name="f257" fmla="val 546051"/>
              <a:gd name="f258" fmla="val 127372"/>
              <a:gd name="f259" fmla="val 502803"/>
              <a:gd name="f260" fmla="val 124996"/>
              <a:gd name="f261" fmla="+- 0 0 -90"/>
              <a:gd name="f262" fmla="*/ f3 1 268655"/>
              <a:gd name="f263" fmla="*/ f4 1 826012"/>
              <a:gd name="f264" fmla="val f5"/>
              <a:gd name="f265" fmla="val f6"/>
              <a:gd name="f266" fmla="val f7"/>
              <a:gd name="f267" fmla="*/ f261 f0 1"/>
              <a:gd name="f268" fmla="+- f266 0 f264"/>
              <a:gd name="f269" fmla="+- f265 0 f264"/>
              <a:gd name="f270" fmla="*/ f267 1 f2"/>
              <a:gd name="f271" fmla="*/ f269 1 268655"/>
              <a:gd name="f272" fmla="*/ f268 1 826012"/>
              <a:gd name="f273" fmla="*/ 124982 f269 1"/>
              <a:gd name="f274" fmla="*/ 455423 f268 1"/>
              <a:gd name="f275" fmla="*/ 109718 f269 1"/>
              <a:gd name="f276" fmla="*/ 594007 f268 1"/>
              <a:gd name="f277" fmla="*/ 113274 f269 1"/>
              <a:gd name="f278" fmla="*/ 772733 f268 1"/>
              <a:gd name="f279" fmla="*/ 102101 f269 1"/>
              <a:gd name="f280" fmla="*/ 793309 f268 1"/>
              <a:gd name="f281" fmla="*/ 71039 f269 1"/>
              <a:gd name="f282" fmla="*/ 815657 f268 1"/>
              <a:gd name="f283" fmla="*/ 54861 f269 1"/>
              <a:gd name="f284" fmla="*/ 824231 f268 1"/>
              <a:gd name="f285" fmla="*/ 25739 f269 1"/>
              <a:gd name="f286" fmla="*/ 817737 f268 1"/>
              <a:gd name="f287" fmla="*/ 35901 f269 1"/>
              <a:gd name="f288" fmla="*/ 792255 f268 1"/>
              <a:gd name="f289" fmla="*/ 57756 f269 1"/>
              <a:gd name="f290" fmla="*/ 762585 f268 1"/>
              <a:gd name="f291" fmla="*/ 56759 f269 1"/>
              <a:gd name="f292" fmla="*/ 740293 f268 1"/>
              <a:gd name="f293" fmla="*/ 53259 f269 1"/>
              <a:gd name="f294" fmla="*/ 724172 f268 1"/>
              <a:gd name="f295" fmla="*/ 48508 f269 1"/>
              <a:gd name="f296" fmla="*/ 585995 f268 1"/>
              <a:gd name="f297" fmla="*/ 54229 f269 1"/>
              <a:gd name="f298" fmla="*/ 395365 f268 1"/>
              <a:gd name="f299" fmla="*/ 36899 f269 1"/>
              <a:gd name="f300" fmla="*/ 341084 f268 1"/>
              <a:gd name="f301" fmla="*/ 11332 f269 1"/>
              <a:gd name="f302" fmla="*/ 312060 f268 1"/>
              <a:gd name="f303" fmla="*/ 4248 f269 1"/>
              <a:gd name="f304" fmla="*/ 257835 f268 1"/>
              <a:gd name="f305" fmla="*/ 28747 f269 1"/>
              <a:gd name="f306" fmla="*/ 185900 f268 1"/>
              <a:gd name="f307" fmla="*/ 64601 f269 1"/>
              <a:gd name="f308" fmla="*/ 143580 f268 1"/>
              <a:gd name="f309" fmla="*/ 88214 f269 1"/>
              <a:gd name="f310" fmla="*/ 68118 f268 1"/>
              <a:gd name="f311" fmla="*/ 100976 f269 1"/>
              <a:gd name="f312" fmla="*/ 7667 f268 1"/>
              <a:gd name="f313" fmla="*/ 156002 f269 1"/>
              <a:gd name="f314" fmla="*/ 12431 f268 1"/>
              <a:gd name="f315" fmla="*/ 167668 f269 1"/>
              <a:gd name="f316" fmla="*/ 79545 f268 1"/>
              <a:gd name="f317" fmla="*/ 174485 f269 1"/>
              <a:gd name="f318" fmla="*/ 96552 f268 1"/>
              <a:gd name="f319" fmla="*/ 196551 f269 1"/>
              <a:gd name="f320" fmla="*/ 125238 f268 1"/>
              <a:gd name="f321" fmla="*/ 212181 f269 1"/>
              <a:gd name="f322" fmla="*/ 141542 f268 1"/>
              <a:gd name="f323" fmla="*/ 247052 f269 1"/>
              <a:gd name="f324" fmla="*/ 185732 f268 1"/>
              <a:gd name="f325" fmla="*/ 267502 f269 1"/>
              <a:gd name="f326" fmla="*/ 265818 f268 1"/>
              <a:gd name="f327" fmla="*/ 252533 f269 1"/>
              <a:gd name="f328" fmla="*/ 313915 f268 1"/>
              <a:gd name="f329" fmla="*/ 216313 f269 1"/>
              <a:gd name="f330" fmla="*/ 346762 f268 1"/>
              <a:gd name="f331" fmla="*/ 208175 f269 1"/>
              <a:gd name="f332" fmla="*/ 358540 f268 1"/>
              <a:gd name="f333" fmla="*/ 191801 f269 1"/>
              <a:gd name="f334" fmla="*/ 515705 f268 1"/>
              <a:gd name="f335" fmla="*/ 194359 f269 1"/>
              <a:gd name="f336" fmla="*/ 605110 f268 1"/>
              <a:gd name="f337" fmla="*/ 189074 f269 1"/>
              <a:gd name="f338" fmla="*/ 720967 f268 1"/>
              <a:gd name="f339" fmla="*/ 177366 f269 1"/>
              <a:gd name="f340" fmla="*/ 748754 f268 1"/>
              <a:gd name="f341" fmla="*/ 177282 f269 1"/>
              <a:gd name="f342" fmla="*/ 761221 f268 1"/>
              <a:gd name="f343" fmla="*/ 185462 f269 1"/>
              <a:gd name="f344" fmla="*/ 777933 f268 1"/>
              <a:gd name="f345" fmla="*/ 185153 f269 1"/>
              <a:gd name="f346" fmla="*/ 804750 f268 1"/>
              <a:gd name="f347" fmla="*/ 156635 f269 1"/>
              <a:gd name="f348" fmla="*/ 811019 f268 1"/>
              <a:gd name="f349" fmla="*/ 141694 f269 1"/>
              <a:gd name="f350" fmla="*/ 790850 f268 1"/>
              <a:gd name="f351" fmla="*/ 134709 f269 1"/>
              <a:gd name="f352" fmla="*/ 766562 f268 1"/>
              <a:gd name="f353" fmla="*/ 130197 f269 1"/>
              <a:gd name="f354" fmla="*/ 682344 f268 1"/>
              <a:gd name="f355" fmla="*/ 131476 f269 1"/>
              <a:gd name="f356" fmla="*/ 589355 f268 1"/>
              <a:gd name="f357" fmla="*/ 124996 f269 1"/>
              <a:gd name="f358" fmla="+- f270 0 f1"/>
              <a:gd name="f359" fmla="*/ f273 1 268655"/>
              <a:gd name="f360" fmla="*/ f274 1 826012"/>
              <a:gd name="f361" fmla="*/ f275 1 268655"/>
              <a:gd name="f362" fmla="*/ f276 1 826012"/>
              <a:gd name="f363" fmla="*/ f277 1 268655"/>
              <a:gd name="f364" fmla="*/ f278 1 826012"/>
              <a:gd name="f365" fmla="*/ f279 1 268655"/>
              <a:gd name="f366" fmla="*/ f280 1 826012"/>
              <a:gd name="f367" fmla="*/ f281 1 268655"/>
              <a:gd name="f368" fmla="*/ f282 1 826012"/>
              <a:gd name="f369" fmla="*/ f283 1 268655"/>
              <a:gd name="f370" fmla="*/ f284 1 826012"/>
              <a:gd name="f371" fmla="*/ f285 1 268655"/>
              <a:gd name="f372" fmla="*/ f286 1 826012"/>
              <a:gd name="f373" fmla="*/ f287 1 268655"/>
              <a:gd name="f374" fmla="*/ f288 1 826012"/>
              <a:gd name="f375" fmla="*/ f289 1 268655"/>
              <a:gd name="f376" fmla="*/ f290 1 826012"/>
              <a:gd name="f377" fmla="*/ f291 1 268655"/>
              <a:gd name="f378" fmla="*/ f292 1 826012"/>
              <a:gd name="f379" fmla="*/ f293 1 268655"/>
              <a:gd name="f380" fmla="*/ f294 1 826012"/>
              <a:gd name="f381" fmla="*/ f295 1 268655"/>
              <a:gd name="f382" fmla="*/ f296 1 826012"/>
              <a:gd name="f383" fmla="*/ f297 1 268655"/>
              <a:gd name="f384" fmla="*/ f298 1 826012"/>
              <a:gd name="f385" fmla="*/ f299 1 268655"/>
              <a:gd name="f386" fmla="*/ f300 1 826012"/>
              <a:gd name="f387" fmla="*/ f301 1 268655"/>
              <a:gd name="f388" fmla="*/ f302 1 826012"/>
              <a:gd name="f389" fmla="*/ f303 1 268655"/>
              <a:gd name="f390" fmla="*/ f304 1 826012"/>
              <a:gd name="f391" fmla="*/ f305 1 268655"/>
              <a:gd name="f392" fmla="*/ f306 1 826012"/>
              <a:gd name="f393" fmla="*/ f307 1 268655"/>
              <a:gd name="f394" fmla="*/ f308 1 826012"/>
              <a:gd name="f395" fmla="*/ f309 1 268655"/>
              <a:gd name="f396" fmla="*/ f310 1 826012"/>
              <a:gd name="f397" fmla="*/ f311 1 268655"/>
              <a:gd name="f398" fmla="*/ f312 1 826012"/>
              <a:gd name="f399" fmla="*/ f313 1 268655"/>
              <a:gd name="f400" fmla="*/ f314 1 826012"/>
              <a:gd name="f401" fmla="*/ f315 1 268655"/>
              <a:gd name="f402" fmla="*/ f316 1 826012"/>
              <a:gd name="f403" fmla="*/ f317 1 268655"/>
              <a:gd name="f404" fmla="*/ f318 1 826012"/>
              <a:gd name="f405" fmla="*/ f319 1 268655"/>
              <a:gd name="f406" fmla="*/ f320 1 826012"/>
              <a:gd name="f407" fmla="*/ f321 1 268655"/>
              <a:gd name="f408" fmla="*/ f322 1 826012"/>
              <a:gd name="f409" fmla="*/ f323 1 268655"/>
              <a:gd name="f410" fmla="*/ f324 1 826012"/>
              <a:gd name="f411" fmla="*/ f325 1 268655"/>
              <a:gd name="f412" fmla="*/ f326 1 826012"/>
              <a:gd name="f413" fmla="*/ f327 1 268655"/>
              <a:gd name="f414" fmla="*/ f328 1 826012"/>
              <a:gd name="f415" fmla="*/ f329 1 268655"/>
              <a:gd name="f416" fmla="*/ f330 1 826012"/>
              <a:gd name="f417" fmla="*/ f331 1 268655"/>
              <a:gd name="f418" fmla="*/ f332 1 826012"/>
              <a:gd name="f419" fmla="*/ f333 1 268655"/>
              <a:gd name="f420" fmla="*/ f334 1 826012"/>
              <a:gd name="f421" fmla="*/ f335 1 268655"/>
              <a:gd name="f422" fmla="*/ f336 1 826012"/>
              <a:gd name="f423" fmla="*/ f337 1 268655"/>
              <a:gd name="f424" fmla="*/ f338 1 826012"/>
              <a:gd name="f425" fmla="*/ f339 1 268655"/>
              <a:gd name="f426" fmla="*/ f340 1 826012"/>
              <a:gd name="f427" fmla="*/ f341 1 268655"/>
              <a:gd name="f428" fmla="*/ f342 1 826012"/>
              <a:gd name="f429" fmla="*/ f343 1 268655"/>
              <a:gd name="f430" fmla="*/ f344 1 826012"/>
              <a:gd name="f431" fmla="*/ f345 1 268655"/>
              <a:gd name="f432" fmla="*/ f346 1 826012"/>
              <a:gd name="f433" fmla="*/ f347 1 268655"/>
              <a:gd name="f434" fmla="*/ f348 1 826012"/>
              <a:gd name="f435" fmla="*/ f349 1 268655"/>
              <a:gd name="f436" fmla="*/ f350 1 826012"/>
              <a:gd name="f437" fmla="*/ f351 1 268655"/>
              <a:gd name="f438" fmla="*/ f352 1 826012"/>
              <a:gd name="f439" fmla="*/ f353 1 268655"/>
              <a:gd name="f440" fmla="*/ f354 1 826012"/>
              <a:gd name="f441" fmla="*/ f355 1 268655"/>
              <a:gd name="f442" fmla="*/ f356 1 826012"/>
              <a:gd name="f443" fmla="*/ f357 1 268655"/>
              <a:gd name="f444" fmla="*/ f264 1 f271"/>
              <a:gd name="f445" fmla="*/ f265 1 f271"/>
              <a:gd name="f446" fmla="*/ f264 1 f272"/>
              <a:gd name="f447" fmla="*/ f266 1 f272"/>
              <a:gd name="f448" fmla="*/ f359 1 f271"/>
              <a:gd name="f449" fmla="*/ f360 1 f272"/>
              <a:gd name="f450" fmla="*/ f361 1 f271"/>
              <a:gd name="f451" fmla="*/ f362 1 f272"/>
              <a:gd name="f452" fmla="*/ f363 1 f271"/>
              <a:gd name="f453" fmla="*/ f364 1 f272"/>
              <a:gd name="f454" fmla="*/ f365 1 f271"/>
              <a:gd name="f455" fmla="*/ f366 1 f272"/>
              <a:gd name="f456" fmla="*/ f367 1 f271"/>
              <a:gd name="f457" fmla="*/ f368 1 f272"/>
              <a:gd name="f458" fmla="*/ f369 1 f271"/>
              <a:gd name="f459" fmla="*/ f370 1 f272"/>
              <a:gd name="f460" fmla="*/ f371 1 f271"/>
              <a:gd name="f461" fmla="*/ f372 1 f272"/>
              <a:gd name="f462" fmla="*/ f373 1 f271"/>
              <a:gd name="f463" fmla="*/ f374 1 f272"/>
              <a:gd name="f464" fmla="*/ f375 1 f271"/>
              <a:gd name="f465" fmla="*/ f376 1 f272"/>
              <a:gd name="f466" fmla="*/ f377 1 f271"/>
              <a:gd name="f467" fmla="*/ f378 1 f272"/>
              <a:gd name="f468" fmla="*/ f379 1 f271"/>
              <a:gd name="f469" fmla="*/ f380 1 f272"/>
              <a:gd name="f470" fmla="*/ f381 1 f271"/>
              <a:gd name="f471" fmla="*/ f382 1 f272"/>
              <a:gd name="f472" fmla="*/ f383 1 f271"/>
              <a:gd name="f473" fmla="*/ f384 1 f272"/>
              <a:gd name="f474" fmla="*/ f385 1 f271"/>
              <a:gd name="f475" fmla="*/ f386 1 f272"/>
              <a:gd name="f476" fmla="*/ f387 1 f271"/>
              <a:gd name="f477" fmla="*/ f388 1 f272"/>
              <a:gd name="f478" fmla="*/ f389 1 f271"/>
              <a:gd name="f479" fmla="*/ f390 1 f272"/>
              <a:gd name="f480" fmla="*/ f391 1 f271"/>
              <a:gd name="f481" fmla="*/ f392 1 f272"/>
              <a:gd name="f482" fmla="*/ f393 1 f271"/>
              <a:gd name="f483" fmla="*/ f394 1 f272"/>
              <a:gd name="f484" fmla="*/ f395 1 f271"/>
              <a:gd name="f485" fmla="*/ f396 1 f272"/>
              <a:gd name="f486" fmla="*/ f397 1 f271"/>
              <a:gd name="f487" fmla="*/ f398 1 f272"/>
              <a:gd name="f488" fmla="*/ f399 1 f271"/>
              <a:gd name="f489" fmla="*/ f400 1 f272"/>
              <a:gd name="f490" fmla="*/ f401 1 f271"/>
              <a:gd name="f491" fmla="*/ f402 1 f272"/>
              <a:gd name="f492" fmla="*/ f403 1 f271"/>
              <a:gd name="f493" fmla="*/ f404 1 f272"/>
              <a:gd name="f494" fmla="*/ f405 1 f271"/>
              <a:gd name="f495" fmla="*/ f406 1 f272"/>
              <a:gd name="f496" fmla="*/ f407 1 f271"/>
              <a:gd name="f497" fmla="*/ f408 1 f272"/>
              <a:gd name="f498" fmla="*/ f409 1 f271"/>
              <a:gd name="f499" fmla="*/ f410 1 f272"/>
              <a:gd name="f500" fmla="*/ f411 1 f271"/>
              <a:gd name="f501" fmla="*/ f412 1 f272"/>
              <a:gd name="f502" fmla="*/ f413 1 f271"/>
              <a:gd name="f503" fmla="*/ f414 1 f272"/>
              <a:gd name="f504" fmla="*/ f415 1 f271"/>
              <a:gd name="f505" fmla="*/ f416 1 f272"/>
              <a:gd name="f506" fmla="*/ f417 1 f271"/>
              <a:gd name="f507" fmla="*/ f418 1 f272"/>
              <a:gd name="f508" fmla="*/ f419 1 f271"/>
              <a:gd name="f509" fmla="*/ f420 1 f272"/>
              <a:gd name="f510" fmla="*/ f421 1 f271"/>
              <a:gd name="f511" fmla="*/ f422 1 f272"/>
              <a:gd name="f512" fmla="*/ f423 1 f271"/>
              <a:gd name="f513" fmla="*/ f424 1 f272"/>
              <a:gd name="f514" fmla="*/ f425 1 f271"/>
              <a:gd name="f515" fmla="*/ f426 1 f272"/>
              <a:gd name="f516" fmla="*/ f427 1 f271"/>
              <a:gd name="f517" fmla="*/ f428 1 f272"/>
              <a:gd name="f518" fmla="*/ f429 1 f271"/>
              <a:gd name="f519" fmla="*/ f430 1 f272"/>
              <a:gd name="f520" fmla="*/ f431 1 f271"/>
              <a:gd name="f521" fmla="*/ f432 1 f272"/>
              <a:gd name="f522" fmla="*/ f433 1 f271"/>
              <a:gd name="f523" fmla="*/ f434 1 f272"/>
              <a:gd name="f524" fmla="*/ f435 1 f271"/>
              <a:gd name="f525" fmla="*/ f436 1 f272"/>
              <a:gd name="f526" fmla="*/ f437 1 f271"/>
              <a:gd name="f527" fmla="*/ f438 1 f272"/>
              <a:gd name="f528" fmla="*/ f439 1 f271"/>
              <a:gd name="f529" fmla="*/ f440 1 f272"/>
              <a:gd name="f530" fmla="*/ f441 1 f271"/>
              <a:gd name="f531" fmla="*/ f442 1 f272"/>
              <a:gd name="f532" fmla="*/ f443 1 f271"/>
              <a:gd name="f533" fmla="*/ f444 f262 1"/>
              <a:gd name="f534" fmla="*/ f445 f262 1"/>
              <a:gd name="f535" fmla="*/ f447 f263 1"/>
              <a:gd name="f536" fmla="*/ f446 f263 1"/>
              <a:gd name="f537" fmla="*/ f448 f262 1"/>
              <a:gd name="f538" fmla="*/ f449 f263 1"/>
              <a:gd name="f539" fmla="*/ f450 f262 1"/>
              <a:gd name="f540" fmla="*/ f451 f263 1"/>
              <a:gd name="f541" fmla="*/ f452 f262 1"/>
              <a:gd name="f542" fmla="*/ f453 f263 1"/>
              <a:gd name="f543" fmla="*/ f454 f262 1"/>
              <a:gd name="f544" fmla="*/ f455 f263 1"/>
              <a:gd name="f545" fmla="*/ f456 f262 1"/>
              <a:gd name="f546" fmla="*/ f457 f263 1"/>
              <a:gd name="f547" fmla="*/ f458 f262 1"/>
              <a:gd name="f548" fmla="*/ f459 f263 1"/>
              <a:gd name="f549" fmla="*/ f460 f262 1"/>
              <a:gd name="f550" fmla="*/ f461 f263 1"/>
              <a:gd name="f551" fmla="*/ f462 f262 1"/>
              <a:gd name="f552" fmla="*/ f463 f263 1"/>
              <a:gd name="f553" fmla="*/ f464 f262 1"/>
              <a:gd name="f554" fmla="*/ f465 f263 1"/>
              <a:gd name="f555" fmla="*/ f466 f262 1"/>
              <a:gd name="f556" fmla="*/ f467 f263 1"/>
              <a:gd name="f557" fmla="*/ f468 f262 1"/>
              <a:gd name="f558" fmla="*/ f469 f263 1"/>
              <a:gd name="f559" fmla="*/ f470 f262 1"/>
              <a:gd name="f560" fmla="*/ f471 f263 1"/>
              <a:gd name="f561" fmla="*/ f472 f262 1"/>
              <a:gd name="f562" fmla="*/ f473 f263 1"/>
              <a:gd name="f563" fmla="*/ f474 f262 1"/>
              <a:gd name="f564" fmla="*/ f475 f263 1"/>
              <a:gd name="f565" fmla="*/ f476 f262 1"/>
              <a:gd name="f566" fmla="*/ f477 f263 1"/>
              <a:gd name="f567" fmla="*/ f478 f262 1"/>
              <a:gd name="f568" fmla="*/ f479 f263 1"/>
              <a:gd name="f569" fmla="*/ f480 f262 1"/>
              <a:gd name="f570" fmla="*/ f481 f263 1"/>
              <a:gd name="f571" fmla="*/ f482 f262 1"/>
              <a:gd name="f572" fmla="*/ f483 f263 1"/>
              <a:gd name="f573" fmla="*/ f484 f262 1"/>
              <a:gd name="f574" fmla="*/ f485 f263 1"/>
              <a:gd name="f575" fmla="*/ f486 f262 1"/>
              <a:gd name="f576" fmla="*/ f487 f263 1"/>
              <a:gd name="f577" fmla="*/ f488 f262 1"/>
              <a:gd name="f578" fmla="*/ f489 f263 1"/>
              <a:gd name="f579" fmla="*/ f490 f262 1"/>
              <a:gd name="f580" fmla="*/ f491 f263 1"/>
              <a:gd name="f581" fmla="*/ f492 f262 1"/>
              <a:gd name="f582" fmla="*/ f493 f263 1"/>
              <a:gd name="f583" fmla="*/ f494 f262 1"/>
              <a:gd name="f584" fmla="*/ f495 f263 1"/>
              <a:gd name="f585" fmla="*/ f496 f262 1"/>
              <a:gd name="f586" fmla="*/ f497 f263 1"/>
              <a:gd name="f587" fmla="*/ f498 f262 1"/>
              <a:gd name="f588" fmla="*/ f499 f263 1"/>
              <a:gd name="f589" fmla="*/ f500 f262 1"/>
              <a:gd name="f590" fmla="*/ f501 f263 1"/>
              <a:gd name="f591" fmla="*/ f502 f262 1"/>
              <a:gd name="f592" fmla="*/ f503 f263 1"/>
              <a:gd name="f593" fmla="*/ f504 f262 1"/>
              <a:gd name="f594" fmla="*/ f505 f263 1"/>
              <a:gd name="f595" fmla="*/ f506 f262 1"/>
              <a:gd name="f596" fmla="*/ f507 f263 1"/>
              <a:gd name="f597" fmla="*/ f508 f262 1"/>
              <a:gd name="f598" fmla="*/ f509 f263 1"/>
              <a:gd name="f599" fmla="*/ f510 f262 1"/>
              <a:gd name="f600" fmla="*/ f511 f263 1"/>
              <a:gd name="f601" fmla="*/ f512 f262 1"/>
              <a:gd name="f602" fmla="*/ f513 f263 1"/>
              <a:gd name="f603" fmla="*/ f514 f262 1"/>
              <a:gd name="f604" fmla="*/ f515 f263 1"/>
              <a:gd name="f605" fmla="*/ f516 f262 1"/>
              <a:gd name="f606" fmla="*/ f517 f263 1"/>
              <a:gd name="f607" fmla="*/ f518 f262 1"/>
              <a:gd name="f608" fmla="*/ f519 f263 1"/>
              <a:gd name="f609" fmla="*/ f520 f262 1"/>
              <a:gd name="f610" fmla="*/ f521 f263 1"/>
              <a:gd name="f611" fmla="*/ f522 f262 1"/>
              <a:gd name="f612" fmla="*/ f523 f263 1"/>
              <a:gd name="f613" fmla="*/ f524 f262 1"/>
              <a:gd name="f614" fmla="*/ f525 f263 1"/>
              <a:gd name="f615" fmla="*/ f526 f262 1"/>
              <a:gd name="f616" fmla="*/ f527 f263 1"/>
              <a:gd name="f617" fmla="*/ f528 f262 1"/>
              <a:gd name="f618" fmla="*/ f529 f263 1"/>
              <a:gd name="f619" fmla="*/ f530 f262 1"/>
              <a:gd name="f620" fmla="*/ f531 f263 1"/>
              <a:gd name="f621" fmla="*/ f532 f262 1"/>
            </a:gdLst>
            <a:ahLst/>
            <a:cxnLst>
              <a:cxn ang="3cd4">
                <a:pos x="hc" y="t"/>
              </a:cxn>
              <a:cxn ang="0">
                <a:pos x="r" y="vc"/>
              </a:cxn>
              <a:cxn ang="cd4">
                <a:pos x="hc" y="b"/>
              </a:cxn>
              <a:cxn ang="cd2">
                <a:pos x="l" y="vc"/>
              </a:cxn>
              <a:cxn ang="f358">
                <a:pos x="f537" y="f538"/>
              </a:cxn>
              <a:cxn ang="f358">
                <a:pos x="f539" y="f540"/>
              </a:cxn>
              <a:cxn ang="f358">
                <a:pos x="f541" y="f542"/>
              </a:cxn>
              <a:cxn ang="f358">
                <a:pos x="f543" y="f544"/>
              </a:cxn>
              <a:cxn ang="f358">
                <a:pos x="f545" y="f546"/>
              </a:cxn>
              <a:cxn ang="f358">
                <a:pos x="f547" y="f548"/>
              </a:cxn>
              <a:cxn ang="f358">
                <a:pos x="f549" y="f550"/>
              </a:cxn>
              <a:cxn ang="f358">
                <a:pos x="f551" y="f552"/>
              </a:cxn>
              <a:cxn ang="f358">
                <a:pos x="f553" y="f554"/>
              </a:cxn>
              <a:cxn ang="f358">
                <a:pos x="f555" y="f556"/>
              </a:cxn>
              <a:cxn ang="f358">
                <a:pos x="f557" y="f558"/>
              </a:cxn>
              <a:cxn ang="f358">
                <a:pos x="f559" y="f560"/>
              </a:cxn>
              <a:cxn ang="f358">
                <a:pos x="f561" y="f562"/>
              </a:cxn>
              <a:cxn ang="f358">
                <a:pos x="f563" y="f564"/>
              </a:cxn>
              <a:cxn ang="f358">
                <a:pos x="f565" y="f566"/>
              </a:cxn>
              <a:cxn ang="f358">
                <a:pos x="f567" y="f568"/>
              </a:cxn>
              <a:cxn ang="f358">
                <a:pos x="f569" y="f570"/>
              </a:cxn>
              <a:cxn ang="f358">
                <a:pos x="f571" y="f572"/>
              </a:cxn>
              <a:cxn ang="f358">
                <a:pos x="f573" y="f574"/>
              </a:cxn>
              <a:cxn ang="f358">
                <a:pos x="f575" y="f576"/>
              </a:cxn>
              <a:cxn ang="f358">
                <a:pos x="f577" y="f578"/>
              </a:cxn>
              <a:cxn ang="f358">
                <a:pos x="f579" y="f580"/>
              </a:cxn>
              <a:cxn ang="f358">
                <a:pos x="f581" y="f582"/>
              </a:cxn>
              <a:cxn ang="f358">
                <a:pos x="f583" y="f584"/>
              </a:cxn>
              <a:cxn ang="f358">
                <a:pos x="f585" y="f586"/>
              </a:cxn>
              <a:cxn ang="f358">
                <a:pos x="f587" y="f588"/>
              </a:cxn>
              <a:cxn ang="f358">
                <a:pos x="f589" y="f590"/>
              </a:cxn>
              <a:cxn ang="f358">
                <a:pos x="f591" y="f592"/>
              </a:cxn>
              <a:cxn ang="f358">
                <a:pos x="f593" y="f594"/>
              </a:cxn>
              <a:cxn ang="f358">
                <a:pos x="f595" y="f596"/>
              </a:cxn>
              <a:cxn ang="f358">
                <a:pos x="f597" y="f598"/>
              </a:cxn>
              <a:cxn ang="f358">
                <a:pos x="f599" y="f600"/>
              </a:cxn>
              <a:cxn ang="f358">
                <a:pos x="f601" y="f602"/>
              </a:cxn>
              <a:cxn ang="f358">
                <a:pos x="f603" y="f604"/>
              </a:cxn>
              <a:cxn ang="f358">
                <a:pos x="f605" y="f606"/>
              </a:cxn>
              <a:cxn ang="f358">
                <a:pos x="f607" y="f608"/>
              </a:cxn>
              <a:cxn ang="f358">
                <a:pos x="f609" y="f610"/>
              </a:cxn>
              <a:cxn ang="f358">
                <a:pos x="f611" y="f612"/>
              </a:cxn>
              <a:cxn ang="f358">
                <a:pos x="f613" y="f614"/>
              </a:cxn>
              <a:cxn ang="f358">
                <a:pos x="f615" y="f616"/>
              </a:cxn>
              <a:cxn ang="f358">
                <a:pos x="f617" y="f618"/>
              </a:cxn>
              <a:cxn ang="f358">
                <a:pos x="f619" y="f620"/>
              </a:cxn>
              <a:cxn ang="f358">
                <a:pos x="f621" y="f538"/>
              </a:cxn>
            </a:cxnLst>
            <a:rect l="f533" t="f536" r="f534" b="f535"/>
            <a:pathLst>
              <a:path w="268655" h="82601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cubicBezTo>
                  <a:pt x="f202" y="f203"/>
                  <a:pt x="f204" y="f205"/>
                  <a:pt x="f206" y="f207"/>
                </a:cubicBezTo>
                <a:cubicBezTo>
                  <a:pt x="f208" y="f209"/>
                  <a:pt x="f210" y="f211"/>
                  <a:pt x="f212" y="f213"/>
                </a:cubicBezTo>
                <a:cubicBezTo>
                  <a:pt x="f214" y="f215"/>
                  <a:pt x="f216" y="f217"/>
                  <a:pt x="f218" y="f219"/>
                </a:cubicBezTo>
                <a:cubicBezTo>
                  <a:pt x="f220" y="f221"/>
                  <a:pt x="f222" y="f223"/>
                  <a:pt x="f224" y="f225"/>
                </a:cubicBezTo>
                <a:cubicBezTo>
                  <a:pt x="f226" y="f227"/>
                  <a:pt x="f228" y="f229"/>
                  <a:pt x="f230" y="f231"/>
                </a:cubicBezTo>
                <a:cubicBezTo>
                  <a:pt x="f232" y="f233"/>
                  <a:pt x="f234" y="f235"/>
                  <a:pt x="f236" y="f237"/>
                </a:cubicBezTo>
                <a:cubicBezTo>
                  <a:pt x="f238" y="f239"/>
                  <a:pt x="f240" y="f241"/>
                  <a:pt x="f242" y="f243"/>
                </a:cubicBezTo>
                <a:cubicBezTo>
                  <a:pt x="f244" y="f245"/>
                  <a:pt x="f246" y="f247"/>
                  <a:pt x="f248" y="f249"/>
                </a:cubicBezTo>
                <a:cubicBezTo>
                  <a:pt x="f250" y="f251"/>
                  <a:pt x="f252" y="f253"/>
                  <a:pt x="f254" y="f255"/>
                </a:cubicBezTo>
                <a:cubicBezTo>
                  <a:pt x="f256" y="f257"/>
                  <a:pt x="f258" y="f259"/>
                  <a:pt x="f260" y="f9"/>
                </a:cubicBezTo>
                <a:close/>
              </a:path>
            </a:pathLst>
          </a:custGeom>
          <a:solidFill>
            <a:srgbClr val="FFFFFF"/>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Gráfico 9">
            <a:extLst>
              <a:ext uri="{FF2B5EF4-FFF2-40B4-BE49-F238E27FC236}">
                <a16:creationId xmlns:a16="http://schemas.microsoft.com/office/drawing/2014/main" id="{50715655-46AD-4639-9EE1-219729E97383}"/>
              </a:ext>
            </a:extLst>
          </p:cNvPr>
          <p:cNvSpPr/>
          <p:nvPr/>
        </p:nvSpPr>
        <p:spPr>
          <a:xfrm>
            <a:off x="7766858" y="1098340"/>
            <a:ext cx="268650" cy="826014"/>
          </a:xfrm>
          <a:custGeom>
            <a:avLst/>
            <a:gdLst>
              <a:gd name="f0" fmla="val 10800000"/>
              <a:gd name="f1" fmla="val 5400000"/>
              <a:gd name="f2" fmla="val 180"/>
              <a:gd name="f3" fmla="val w"/>
              <a:gd name="f4" fmla="val h"/>
              <a:gd name="f5" fmla="val 0"/>
              <a:gd name="f6" fmla="val 268655"/>
              <a:gd name="f7" fmla="val 826012"/>
              <a:gd name="f8" fmla="val 124982"/>
              <a:gd name="f9" fmla="val 455423"/>
              <a:gd name="f10" fmla="val 111222"/>
              <a:gd name="f11" fmla="val 503871"/>
              <a:gd name="f12" fmla="val 107146"/>
              <a:gd name="f13" fmla="val 549101"/>
              <a:gd name="f14" fmla="val 109718"/>
              <a:gd name="f15" fmla="val 594007"/>
              <a:gd name="f16" fmla="val 113120"/>
              <a:gd name="f17" fmla="val 653629"/>
              <a:gd name="f18" fmla="val 106444"/>
              <a:gd name="f19" fmla="val 713321"/>
              <a:gd name="f20" fmla="val 113274"/>
              <a:gd name="f21" fmla="val 772733"/>
              <a:gd name="f22" fmla="val 114413"/>
              <a:gd name="f23" fmla="val 782670"/>
              <a:gd name="f24" fmla="val 110520"/>
              <a:gd name="f25" fmla="val 789683"/>
              <a:gd name="f26" fmla="val 102101"/>
              <a:gd name="f27" fmla="val 793309"/>
              <a:gd name="f28" fmla="val 89971"/>
              <a:gd name="f29" fmla="val 798538"/>
              <a:gd name="f30" fmla="val 79275"/>
              <a:gd name="f31" fmla="val 805017"/>
              <a:gd name="f32" fmla="val 71039"/>
              <a:gd name="f33" fmla="val 815657"/>
              <a:gd name="f34" fmla="val 67202"/>
              <a:gd name="f35" fmla="val 820619"/>
              <a:gd name="f36" fmla="val 61045"/>
              <a:gd name="f37" fmla="val 823261"/>
              <a:gd name="f38" fmla="val 54861"/>
              <a:gd name="f39" fmla="val 824231"/>
              <a:gd name="f40" fmla="val 44418"/>
              <a:gd name="f41" fmla="val 825861"/>
              <a:gd name="f42" fmla="val 32794"/>
              <a:gd name="f43" fmla="val 829333"/>
              <a:gd name="f44" fmla="val 25739"/>
              <a:gd name="f45" fmla="val 817737"/>
              <a:gd name="f46" fmla="val 18318"/>
              <a:gd name="f47" fmla="val 805552"/>
              <a:gd name="f48" fmla="val 29393"/>
              <a:gd name="f49" fmla="val 799339"/>
              <a:gd name="f50" fmla="val 35901"/>
              <a:gd name="f51" fmla="val 792255"/>
              <a:gd name="f52" fmla="val 44306"/>
              <a:gd name="f53" fmla="val 783133"/>
              <a:gd name="f54" fmla="val 53807"/>
              <a:gd name="f55" fmla="val 774897"/>
              <a:gd name="f56" fmla="val 57756"/>
              <a:gd name="f57" fmla="val 762585"/>
              <a:gd name="f58" fmla="val 60160"/>
              <a:gd name="f59" fmla="val 755107"/>
              <a:gd name="f60" fmla="val 63097"/>
              <a:gd name="f61" fmla="val 747546"/>
              <a:gd name="f62" fmla="val 56759"/>
              <a:gd name="f63" fmla="val 740293"/>
              <a:gd name="f64" fmla="val 52711"/>
              <a:gd name="f65" fmla="val 735669"/>
              <a:gd name="f66" fmla="val 53020"/>
              <a:gd name="f67" fmla="val 729794"/>
              <a:gd name="f68" fmla="val 53259"/>
              <a:gd name="f69" fmla="val 724172"/>
              <a:gd name="f70" fmla="val 55170"/>
              <a:gd name="f71" fmla="val 677930"/>
              <a:gd name="f72" fmla="val 47426"/>
              <a:gd name="f73" fmla="val 631745"/>
              <a:gd name="f74" fmla="val 48508"/>
              <a:gd name="f75" fmla="val 585995"/>
              <a:gd name="f76" fmla="val 50012"/>
              <a:gd name="f77" fmla="val 522536"/>
              <a:gd name="f78" fmla="val 43294"/>
              <a:gd name="f79" fmla="val 458712"/>
              <a:gd name="f80" fmla="val 54229"/>
              <a:gd name="f81" fmla="val 395365"/>
              <a:gd name="f82" fmla="val 57630"/>
              <a:gd name="f83" fmla="val 375688"/>
              <a:gd name="f84" fmla="val 56491"/>
              <a:gd name="f85" fmla="val 355533"/>
              <a:gd name="f86" fmla="val 36899"/>
              <a:gd name="f87" fmla="val 341084"/>
              <a:gd name="f88" fmla="val 26709"/>
              <a:gd name="f89" fmla="val 333564"/>
              <a:gd name="f90" fmla="val 17798"/>
              <a:gd name="f91" fmla="val 323023"/>
              <a:gd name="f92" fmla="val 11332"/>
              <a:gd name="f93" fmla="val 312060"/>
              <a:gd name="f94" fmla="val 1606"/>
              <a:gd name="f95" fmla="val 295573"/>
              <a:gd name="f96" fmla="val -4578"/>
              <a:gd name="f97" fmla="val 278313"/>
              <a:gd name="f98" fmla="val 4248"/>
              <a:gd name="f99" fmla="val 257835"/>
              <a:gd name="f100" fmla="val 14242"/>
              <a:gd name="f101" fmla="val 234630"/>
              <a:gd name="f102" fmla="val 21592"/>
              <a:gd name="f103" fmla="val 210188"/>
              <a:gd name="f104" fmla="val 28747"/>
              <a:gd name="f105" fmla="val 185900"/>
              <a:gd name="f106" fmla="val 34579"/>
              <a:gd name="f107" fmla="val 166097"/>
              <a:gd name="f108" fmla="val 46147"/>
              <a:gd name="f109" fmla="val 152533"/>
              <a:gd name="f110" fmla="val 64601"/>
              <a:gd name="f111" fmla="val 143580"/>
              <a:gd name="f112" fmla="val 95185"/>
              <a:gd name="f113" fmla="val 128752"/>
              <a:gd name="f114" fmla="val 104940"/>
              <a:gd name="f115" fmla="val 96594"/>
              <a:gd name="f116" fmla="val 88214"/>
              <a:gd name="f117" fmla="val 68118"/>
              <a:gd name="f118" fmla="val 76886"/>
              <a:gd name="f119" fmla="val 48834"/>
              <a:gd name="f120" fmla="val 82522"/>
              <a:gd name="f121" fmla="val 22101"/>
              <a:gd name="f122" fmla="val 100976"/>
              <a:gd name="f123" fmla="val 7667"/>
              <a:gd name="f124" fmla="val 116718"/>
              <a:gd name="f125" fmla="val -4646"/>
              <a:gd name="f126" fmla="val 138995"/>
              <a:gd name="f127" fmla="val -1455"/>
              <a:gd name="f128" fmla="val 156002"/>
              <a:gd name="f129" fmla="val 12431"/>
              <a:gd name="f130" fmla="val 179868"/>
              <a:gd name="f131" fmla="val 31926"/>
              <a:gd name="f132" fmla="val 169861"/>
              <a:gd name="f133" fmla="val 56579"/>
              <a:gd name="f134" fmla="val 167668"/>
              <a:gd name="f135" fmla="val 79545"/>
              <a:gd name="f136" fmla="val 166853"/>
              <a:gd name="f137" fmla="val 88076"/>
              <a:gd name="f138" fmla="val 165672"/>
              <a:gd name="f139" fmla="val 92757"/>
              <a:gd name="f140" fmla="val 174485"/>
              <a:gd name="f141" fmla="val 96552"/>
              <a:gd name="f142" fmla="val 186853"/>
              <a:gd name="f143" fmla="val 101879"/>
              <a:gd name="f144" fmla="val 192180"/>
              <a:gd name="f145" fmla="val 113643"/>
              <a:gd name="f146" fmla="val 196551"/>
              <a:gd name="f147" fmla="val 125238"/>
              <a:gd name="f148" fmla="val 199587"/>
              <a:gd name="f149" fmla="val 133320"/>
              <a:gd name="f150" fmla="val 204127"/>
              <a:gd name="f151" fmla="val 138591"/>
              <a:gd name="f152" fmla="val 212181"/>
              <a:gd name="f153" fmla="val 141542"/>
              <a:gd name="f154" fmla="val 232786"/>
              <a:gd name="f155" fmla="val 149076"/>
              <a:gd name="f156" fmla="val 242371"/>
              <a:gd name="f157" fmla="val 164972"/>
              <a:gd name="f158" fmla="val 247052"/>
              <a:gd name="f159" fmla="val 185732"/>
              <a:gd name="f160" fmla="val 253109"/>
              <a:gd name="f161" fmla="val 212591"/>
              <a:gd name="f162" fmla="val 261543"/>
              <a:gd name="f163" fmla="val 238931"/>
              <a:gd name="f164" fmla="val 267502"/>
              <a:gd name="f165" fmla="val 265818"/>
              <a:gd name="f166" fmla="val 271536"/>
              <a:gd name="f167" fmla="val 284006"/>
              <a:gd name="f168" fmla="val 264621"/>
              <a:gd name="f169" fmla="val 300970"/>
              <a:gd name="f170" fmla="val 252533"/>
              <a:gd name="f171" fmla="val 313915"/>
              <a:gd name="f172" fmla="val 241514"/>
              <a:gd name="f173" fmla="val 325721"/>
              <a:gd name="f174" fmla="val 230691"/>
              <a:gd name="f175" fmla="val 338357"/>
              <a:gd name="f176" fmla="val 216313"/>
              <a:gd name="f177" fmla="val 346762"/>
              <a:gd name="f178" fmla="val 211857"/>
              <a:gd name="f179" fmla="val 349362"/>
              <a:gd name="f180" fmla="val 208793"/>
              <a:gd name="f181" fmla="val 352483"/>
              <a:gd name="f182" fmla="val 208175"/>
              <a:gd name="f183" fmla="val 358540"/>
              <a:gd name="f184" fmla="val 202778"/>
              <a:gd name="f185" fmla="val 410938"/>
              <a:gd name="f186" fmla="val 195455"/>
              <a:gd name="f187" fmla="val 463195"/>
              <a:gd name="f188" fmla="val 191801"/>
              <a:gd name="f189" fmla="val 515705"/>
              <a:gd name="f190" fmla="val 189735"/>
              <a:gd name="f191" fmla="val 545292"/>
              <a:gd name="f192" fmla="val 194513"/>
              <a:gd name="f193" fmla="val 575299"/>
              <a:gd name="f194" fmla="val 194359"/>
              <a:gd name="f195" fmla="val 605110"/>
              <a:gd name="f196" fmla="val 194162"/>
              <a:gd name="f197" fmla="val 643734"/>
              <a:gd name="f198" fmla="val 197690"/>
              <a:gd name="f199" fmla="val 682456"/>
              <a:gd name="f200" fmla="val 189074"/>
              <a:gd name="f201" fmla="val 720967"/>
              <a:gd name="f202" fmla="val 186699"/>
              <a:gd name="f203" fmla="val 731579"/>
              <a:gd name="f204" fmla="val 186713"/>
              <a:gd name="f205" fmla="val 741446"/>
              <a:gd name="f206" fmla="val 177366"/>
              <a:gd name="f207" fmla="val 748754"/>
              <a:gd name="f208" fmla="val 172981"/>
              <a:gd name="f209" fmla="val 752184"/>
              <a:gd name="f210" fmla="val 175426"/>
              <a:gd name="f211" fmla="val 757131"/>
              <a:gd name="f212" fmla="val 177282"/>
              <a:gd name="f213" fmla="val 761221"/>
              <a:gd name="f214" fmla="val 179854"/>
              <a:gd name="f215" fmla="val 766858"/>
              <a:gd name="f216" fmla="val 182974"/>
              <a:gd name="f217" fmla="val 772255"/>
              <a:gd name="f218" fmla="val 185462"/>
              <a:gd name="f219" fmla="val 777933"/>
              <a:gd name="f220" fmla="val 189383"/>
              <a:gd name="f221" fmla="val 786872"/>
              <a:gd name="f222" fmla="val 193262"/>
              <a:gd name="f223" fmla="val 796303"/>
              <a:gd name="f224" fmla="val 185153"/>
              <a:gd name="f225" fmla="val 804750"/>
              <a:gd name="f226" fmla="val 177324"/>
              <a:gd name="f227" fmla="val 812916"/>
              <a:gd name="f228" fmla="val 166839"/>
              <a:gd name="f229" fmla="val 812973"/>
              <a:gd name="f230" fmla="val 156635"/>
              <a:gd name="f231" fmla="val 811019"/>
              <a:gd name="f232" fmla="val 145882"/>
              <a:gd name="f233" fmla="val 808953"/>
              <a:gd name="f234" fmla="val 143606"/>
              <a:gd name="f235" fmla="val 800140"/>
              <a:gd name="f236" fmla="val 141694"/>
              <a:gd name="f237" fmla="val 790850"/>
              <a:gd name="f238" fmla="val 140007"/>
              <a:gd name="f239" fmla="val 782628"/>
              <a:gd name="f240" fmla="val 137351"/>
              <a:gd name="f241" fmla="val 774560"/>
              <a:gd name="f242" fmla="val 134709"/>
              <a:gd name="f243" fmla="val 766562"/>
              <a:gd name="f244" fmla="val 125545"/>
              <a:gd name="f245" fmla="val 738860"/>
              <a:gd name="f246" fmla="val 128707"/>
              <a:gd name="f247" fmla="val 710693"/>
              <a:gd name="f248" fmla="val 130197"/>
              <a:gd name="f249" fmla="val 682344"/>
              <a:gd name="f250" fmla="val 131813"/>
              <a:gd name="f251" fmla="val 651408"/>
              <a:gd name="f252" fmla="val 132319"/>
              <a:gd name="f253" fmla="val 620318"/>
              <a:gd name="f254" fmla="val 131476"/>
              <a:gd name="f255" fmla="val 589355"/>
              <a:gd name="f256" fmla="val 130281"/>
              <a:gd name="f257" fmla="val 546051"/>
              <a:gd name="f258" fmla="val 127372"/>
              <a:gd name="f259" fmla="val 502803"/>
              <a:gd name="f260" fmla="val 124996"/>
              <a:gd name="f261" fmla="+- 0 0 -90"/>
              <a:gd name="f262" fmla="*/ f3 1 268655"/>
              <a:gd name="f263" fmla="*/ f4 1 826012"/>
              <a:gd name="f264" fmla="val f5"/>
              <a:gd name="f265" fmla="val f6"/>
              <a:gd name="f266" fmla="val f7"/>
              <a:gd name="f267" fmla="*/ f261 f0 1"/>
              <a:gd name="f268" fmla="+- f266 0 f264"/>
              <a:gd name="f269" fmla="+- f265 0 f264"/>
              <a:gd name="f270" fmla="*/ f267 1 f2"/>
              <a:gd name="f271" fmla="*/ f269 1 268655"/>
              <a:gd name="f272" fmla="*/ f268 1 826012"/>
              <a:gd name="f273" fmla="*/ 124982 f269 1"/>
              <a:gd name="f274" fmla="*/ 455423 f268 1"/>
              <a:gd name="f275" fmla="*/ 109718 f269 1"/>
              <a:gd name="f276" fmla="*/ 594007 f268 1"/>
              <a:gd name="f277" fmla="*/ 113274 f269 1"/>
              <a:gd name="f278" fmla="*/ 772733 f268 1"/>
              <a:gd name="f279" fmla="*/ 102101 f269 1"/>
              <a:gd name="f280" fmla="*/ 793309 f268 1"/>
              <a:gd name="f281" fmla="*/ 71039 f269 1"/>
              <a:gd name="f282" fmla="*/ 815657 f268 1"/>
              <a:gd name="f283" fmla="*/ 54861 f269 1"/>
              <a:gd name="f284" fmla="*/ 824231 f268 1"/>
              <a:gd name="f285" fmla="*/ 25739 f269 1"/>
              <a:gd name="f286" fmla="*/ 817737 f268 1"/>
              <a:gd name="f287" fmla="*/ 35901 f269 1"/>
              <a:gd name="f288" fmla="*/ 792255 f268 1"/>
              <a:gd name="f289" fmla="*/ 57756 f269 1"/>
              <a:gd name="f290" fmla="*/ 762585 f268 1"/>
              <a:gd name="f291" fmla="*/ 56759 f269 1"/>
              <a:gd name="f292" fmla="*/ 740293 f268 1"/>
              <a:gd name="f293" fmla="*/ 53259 f269 1"/>
              <a:gd name="f294" fmla="*/ 724172 f268 1"/>
              <a:gd name="f295" fmla="*/ 48508 f269 1"/>
              <a:gd name="f296" fmla="*/ 585995 f268 1"/>
              <a:gd name="f297" fmla="*/ 54229 f269 1"/>
              <a:gd name="f298" fmla="*/ 395365 f268 1"/>
              <a:gd name="f299" fmla="*/ 36899 f269 1"/>
              <a:gd name="f300" fmla="*/ 341084 f268 1"/>
              <a:gd name="f301" fmla="*/ 11332 f269 1"/>
              <a:gd name="f302" fmla="*/ 312060 f268 1"/>
              <a:gd name="f303" fmla="*/ 4248 f269 1"/>
              <a:gd name="f304" fmla="*/ 257835 f268 1"/>
              <a:gd name="f305" fmla="*/ 28747 f269 1"/>
              <a:gd name="f306" fmla="*/ 185900 f268 1"/>
              <a:gd name="f307" fmla="*/ 64601 f269 1"/>
              <a:gd name="f308" fmla="*/ 143580 f268 1"/>
              <a:gd name="f309" fmla="*/ 88214 f269 1"/>
              <a:gd name="f310" fmla="*/ 68118 f268 1"/>
              <a:gd name="f311" fmla="*/ 100976 f269 1"/>
              <a:gd name="f312" fmla="*/ 7667 f268 1"/>
              <a:gd name="f313" fmla="*/ 156002 f269 1"/>
              <a:gd name="f314" fmla="*/ 12431 f268 1"/>
              <a:gd name="f315" fmla="*/ 167668 f269 1"/>
              <a:gd name="f316" fmla="*/ 79545 f268 1"/>
              <a:gd name="f317" fmla="*/ 174485 f269 1"/>
              <a:gd name="f318" fmla="*/ 96552 f268 1"/>
              <a:gd name="f319" fmla="*/ 196551 f269 1"/>
              <a:gd name="f320" fmla="*/ 125238 f268 1"/>
              <a:gd name="f321" fmla="*/ 212181 f269 1"/>
              <a:gd name="f322" fmla="*/ 141542 f268 1"/>
              <a:gd name="f323" fmla="*/ 247052 f269 1"/>
              <a:gd name="f324" fmla="*/ 185732 f268 1"/>
              <a:gd name="f325" fmla="*/ 267502 f269 1"/>
              <a:gd name="f326" fmla="*/ 265818 f268 1"/>
              <a:gd name="f327" fmla="*/ 252533 f269 1"/>
              <a:gd name="f328" fmla="*/ 313915 f268 1"/>
              <a:gd name="f329" fmla="*/ 216313 f269 1"/>
              <a:gd name="f330" fmla="*/ 346762 f268 1"/>
              <a:gd name="f331" fmla="*/ 208175 f269 1"/>
              <a:gd name="f332" fmla="*/ 358540 f268 1"/>
              <a:gd name="f333" fmla="*/ 191801 f269 1"/>
              <a:gd name="f334" fmla="*/ 515705 f268 1"/>
              <a:gd name="f335" fmla="*/ 194359 f269 1"/>
              <a:gd name="f336" fmla="*/ 605110 f268 1"/>
              <a:gd name="f337" fmla="*/ 189074 f269 1"/>
              <a:gd name="f338" fmla="*/ 720967 f268 1"/>
              <a:gd name="f339" fmla="*/ 177366 f269 1"/>
              <a:gd name="f340" fmla="*/ 748754 f268 1"/>
              <a:gd name="f341" fmla="*/ 177282 f269 1"/>
              <a:gd name="f342" fmla="*/ 761221 f268 1"/>
              <a:gd name="f343" fmla="*/ 185462 f269 1"/>
              <a:gd name="f344" fmla="*/ 777933 f268 1"/>
              <a:gd name="f345" fmla="*/ 185153 f269 1"/>
              <a:gd name="f346" fmla="*/ 804750 f268 1"/>
              <a:gd name="f347" fmla="*/ 156635 f269 1"/>
              <a:gd name="f348" fmla="*/ 811019 f268 1"/>
              <a:gd name="f349" fmla="*/ 141694 f269 1"/>
              <a:gd name="f350" fmla="*/ 790850 f268 1"/>
              <a:gd name="f351" fmla="*/ 134709 f269 1"/>
              <a:gd name="f352" fmla="*/ 766562 f268 1"/>
              <a:gd name="f353" fmla="*/ 130197 f269 1"/>
              <a:gd name="f354" fmla="*/ 682344 f268 1"/>
              <a:gd name="f355" fmla="*/ 131476 f269 1"/>
              <a:gd name="f356" fmla="*/ 589355 f268 1"/>
              <a:gd name="f357" fmla="*/ 124996 f269 1"/>
              <a:gd name="f358" fmla="+- f270 0 f1"/>
              <a:gd name="f359" fmla="*/ f273 1 268655"/>
              <a:gd name="f360" fmla="*/ f274 1 826012"/>
              <a:gd name="f361" fmla="*/ f275 1 268655"/>
              <a:gd name="f362" fmla="*/ f276 1 826012"/>
              <a:gd name="f363" fmla="*/ f277 1 268655"/>
              <a:gd name="f364" fmla="*/ f278 1 826012"/>
              <a:gd name="f365" fmla="*/ f279 1 268655"/>
              <a:gd name="f366" fmla="*/ f280 1 826012"/>
              <a:gd name="f367" fmla="*/ f281 1 268655"/>
              <a:gd name="f368" fmla="*/ f282 1 826012"/>
              <a:gd name="f369" fmla="*/ f283 1 268655"/>
              <a:gd name="f370" fmla="*/ f284 1 826012"/>
              <a:gd name="f371" fmla="*/ f285 1 268655"/>
              <a:gd name="f372" fmla="*/ f286 1 826012"/>
              <a:gd name="f373" fmla="*/ f287 1 268655"/>
              <a:gd name="f374" fmla="*/ f288 1 826012"/>
              <a:gd name="f375" fmla="*/ f289 1 268655"/>
              <a:gd name="f376" fmla="*/ f290 1 826012"/>
              <a:gd name="f377" fmla="*/ f291 1 268655"/>
              <a:gd name="f378" fmla="*/ f292 1 826012"/>
              <a:gd name="f379" fmla="*/ f293 1 268655"/>
              <a:gd name="f380" fmla="*/ f294 1 826012"/>
              <a:gd name="f381" fmla="*/ f295 1 268655"/>
              <a:gd name="f382" fmla="*/ f296 1 826012"/>
              <a:gd name="f383" fmla="*/ f297 1 268655"/>
              <a:gd name="f384" fmla="*/ f298 1 826012"/>
              <a:gd name="f385" fmla="*/ f299 1 268655"/>
              <a:gd name="f386" fmla="*/ f300 1 826012"/>
              <a:gd name="f387" fmla="*/ f301 1 268655"/>
              <a:gd name="f388" fmla="*/ f302 1 826012"/>
              <a:gd name="f389" fmla="*/ f303 1 268655"/>
              <a:gd name="f390" fmla="*/ f304 1 826012"/>
              <a:gd name="f391" fmla="*/ f305 1 268655"/>
              <a:gd name="f392" fmla="*/ f306 1 826012"/>
              <a:gd name="f393" fmla="*/ f307 1 268655"/>
              <a:gd name="f394" fmla="*/ f308 1 826012"/>
              <a:gd name="f395" fmla="*/ f309 1 268655"/>
              <a:gd name="f396" fmla="*/ f310 1 826012"/>
              <a:gd name="f397" fmla="*/ f311 1 268655"/>
              <a:gd name="f398" fmla="*/ f312 1 826012"/>
              <a:gd name="f399" fmla="*/ f313 1 268655"/>
              <a:gd name="f400" fmla="*/ f314 1 826012"/>
              <a:gd name="f401" fmla="*/ f315 1 268655"/>
              <a:gd name="f402" fmla="*/ f316 1 826012"/>
              <a:gd name="f403" fmla="*/ f317 1 268655"/>
              <a:gd name="f404" fmla="*/ f318 1 826012"/>
              <a:gd name="f405" fmla="*/ f319 1 268655"/>
              <a:gd name="f406" fmla="*/ f320 1 826012"/>
              <a:gd name="f407" fmla="*/ f321 1 268655"/>
              <a:gd name="f408" fmla="*/ f322 1 826012"/>
              <a:gd name="f409" fmla="*/ f323 1 268655"/>
              <a:gd name="f410" fmla="*/ f324 1 826012"/>
              <a:gd name="f411" fmla="*/ f325 1 268655"/>
              <a:gd name="f412" fmla="*/ f326 1 826012"/>
              <a:gd name="f413" fmla="*/ f327 1 268655"/>
              <a:gd name="f414" fmla="*/ f328 1 826012"/>
              <a:gd name="f415" fmla="*/ f329 1 268655"/>
              <a:gd name="f416" fmla="*/ f330 1 826012"/>
              <a:gd name="f417" fmla="*/ f331 1 268655"/>
              <a:gd name="f418" fmla="*/ f332 1 826012"/>
              <a:gd name="f419" fmla="*/ f333 1 268655"/>
              <a:gd name="f420" fmla="*/ f334 1 826012"/>
              <a:gd name="f421" fmla="*/ f335 1 268655"/>
              <a:gd name="f422" fmla="*/ f336 1 826012"/>
              <a:gd name="f423" fmla="*/ f337 1 268655"/>
              <a:gd name="f424" fmla="*/ f338 1 826012"/>
              <a:gd name="f425" fmla="*/ f339 1 268655"/>
              <a:gd name="f426" fmla="*/ f340 1 826012"/>
              <a:gd name="f427" fmla="*/ f341 1 268655"/>
              <a:gd name="f428" fmla="*/ f342 1 826012"/>
              <a:gd name="f429" fmla="*/ f343 1 268655"/>
              <a:gd name="f430" fmla="*/ f344 1 826012"/>
              <a:gd name="f431" fmla="*/ f345 1 268655"/>
              <a:gd name="f432" fmla="*/ f346 1 826012"/>
              <a:gd name="f433" fmla="*/ f347 1 268655"/>
              <a:gd name="f434" fmla="*/ f348 1 826012"/>
              <a:gd name="f435" fmla="*/ f349 1 268655"/>
              <a:gd name="f436" fmla="*/ f350 1 826012"/>
              <a:gd name="f437" fmla="*/ f351 1 268655"/>
              <a:gd name="f438" fmla="*/ f352 1 826012"/>
              <a:gd name="f439" fmla="*/ f353 1 268655"/>
              <a:gd name="f440" fmla="*/ f354 1 826012"/>
              <a:gd name="f441" fmla="*/ f355 1 268655"/>
              <a:gd name="f442" fmla="*/ f356 1 826012"/>
              <a:gd name="f443" fmla="*/ f357 1 268655"/>
              <a:gd name="f444" fmla="*/ f264 1 f271"/>
              <a:gd name="f445" fmla="*/ f265 1 f271"/>
              <a:gd name="f446" fmla="*/ f264 1 f272"/>
              <a:gd name="f447" fmla="*/ f266 1 f272"/>
              <a:gd name="f448" fmla="*/ f359 1 f271"/>
              <a:gd name="f449" fmla="*/ f360 1 f272"/>
              <a:gd name="f450" fmla="*/ f361 1 f271"/>
              <a:gd name="f451" fmla="*/ f362 1 f272"/>
              <a:gd name="f452" fmla="*/ f363 1 f271"/>
              <a:gd name="f453" fmla="*/ f364 1 f272"/>
              <a:gd name="f454" fmla="*/ f365 1 f271"/>
              <a:gd name="f455" fmla="*/ f366 1 f272"/>
              <a:gd name="f456" fmla="*/ f367 1 f271"/>
              <a:gd name="f457" fmla="*/ f368 1 f272"/>
              <a:gd name="f458" fmla="*/ f369 1 f271"/>
              <a:gd name="f459" fmla="*/ f370 1 f272"/>
              <a:gd name="f460" fmla="*/ f371 1 f271"/>
              <a:gd name="f461" fmla="*/ f372 1 f272"/>
              <a:gd name="f462" fmla="*/ f373 1 f271"/>
              <a:gd name="f463" fmla="*/ f374 1 f272"/>
              <a:gd name="f464" fmla="*/ f375 1 f271"/>
              <a:gd name="f465" fmla="*/ f376 1 f272"/>
              <a:gd name="f466" fmla="*/ f377 1 f271"/>
              <a:gd name="f467" fmla="*/ f378 1 f272"/>
              <a:gd name="f468" fmla="*/ f379 1 f271"/>
              <a:gd name="f469" fmla="*/ f380 1 f272"/>
              <a:gd name="f470" fmla="*/ f381 1 f271"/>
              <a:gd name="f471" fmla="*/ f382 1 f272"/>
              <a:gd name="f472" fmla="*/ f383 1 f271"/>
              <a:gd name="f473" fmla="*/ f384 1 f272"/>
              <a:gd name="f474" fmla="*/ f385 1 f271"/>
              <a:gd name="f475" fmla="*/ f386 1 f272"/>
              <a:gd name="f476" fmla="*/ f387 1 f271"/>
              <a:gd name="f477" fmla="*/ f388 1 f272"/>
              <a:gd name="f478" fmla="*/ f389 1 f271"/>
              <a:gd name="f479" fmla="*/ f390 1 f272"/>
              <a:gd name="f480" fmla="*/ f391 1 f271"/>
              <a:gd name="f481" fmla="*/ f392 1 f272"/>
              <a:gd name="f482" fmla="*/ f393 1 f271"/>
              <a:gd name="f483" fmla="*/ f394 1 f272"/>
              <a:gd name="f484" fmla="*/ f395 1 f271"/>
              <a:gd name="f485" fmla="*/ f396 1 f272"/>
              <a:gd name="f486" fmla="*/ f397 1 f271"/>
              <a:gd name="f487" fmla="*/ f398 1 f272"/>
              <a:gd name="f488" fmla="*/ f399 1 f271"/>
              <a:gd name="f489" fmla="*/ f400 1 f272"/>
              <a:gd name="f490" fmla="*/ f401 1 f271"/>
              <a:gd name="f491" fmla="*/ f402 1 f272"/>
              <a:gd name="f492" fmla="*/ f403 1 f271"/>
              <a:gd name="f493" fmla="*/ f404 1 f272"/>
              <a:gd name="f494" fmla="*/ f405 1 f271"/>
              <a:gd name="f495" fmla="*/ f406 1 f272"/>
              <a:gd name="f496" fmla="*/ f407 1 f271"/>
              <a:gd name="f497" fmla="*/ f408 1 f272"/>
              <a:gd name="f498" fmla="*/ f409 1 f271"/>
              <a:gd name="f499" fmla="*/ f410 1 f272"/>
              <a:gd name="f500" fmla="*/ f411 1 f271"/>
              <a:gd name="f501" fmla="*/ f412 1 f272"/>
              <a:gd name="f502" fmla="*/ f413 1 f271"/>
              <a:gd name="f503" fmla="*/ f414 1 f272"/>
              <a:gd name="f504" fmla="*/ f415 1 f271"/>
              <a:gd name="f505" fmla="*/ f416 1 f272"/>
              <a:gd name="f506" fmla="*/ f417 1 f271"/>
              <a:gd name="f507" fmla="*/ f418 1 f272"/>
              <a:gd name="f508" fmla="*/ f419 1 f271"/>
              <a:gd name="f509" fmla="*/ f420 1 f272"/>
              <a:gd name="f510" fmla="*/ f421 1 f271"/>
              <a:gd name="f511" fmla="*/ f422 1 f272"/>
              <a:gd name="f512" fmla="*/ f423 1 f271"/>
              <a:gd name="f513" fmla="*/ f424 1 f272"/>
              <a:gd name="f514" fmla="*/ f425 1 f271"/>
              <a:gd name="f515" fmla="*/ f426 1 f272"/>
              <a:gd name="f516" fmla="*/ f427 1 f271"/>
              <a:gd name="f517" fmla="*/ f428 1 f272"/>
              <a:gd name="f518" fmla="*/ f429 1 f271"/>
              <a:gd name="f519" fmla="*/ f430 1 f272"/>
              <a:gd name="f520" fmla="*/ f431 1 f271"/>
              <a:gd name="f521" fmla="*/ f432 1 f272"/>
              <a:gd name="f522" fmla="*/ f433 1 f271"/>
              <a:gd name="f523" fmla="*/ f434 1 f272"/>
              <a:gd name="f524" fmla="*/ f435 1 f271"/>
              <a:gd name="f525" fmla="*/ f436 1 f272"/>
              <a:gd name="f526" fmla="*/ f437 1 f271"/>
              <a:gd name="f527" fmla="*/ f438 1 f272"/>
              <a:gd name="f528" fmla="*/ f439 1 f271"/>
              <a:gd name="f529" fmla="*/ f440 1 f272"/>
              <a:gd name="f530" fmla="*/ f441 1 f271"/>
              <a:gd name="f531" fmla="*/ f442 1 f272"/>
              <a:gd name="f532" fmla="*/ f443 1 f271"/>
              <a:gd name="f533" fmla="*/ f444 f262 1"/>
              <a:gd name="f534" fmla="*/ f445 f262 1"/>
              <a:gd name="f535" fmla="*/ f447 f263 1"/>
              <a:gd name="f536" fmla="*/ f446 f263 1"/>
              <a:gd name="f537" fmla="*/ f448 f262 1"/>
              <a:gd name="f538" fmla="*/ f449 f263 1"/>
              <a:gd name="f539" fmla="*/ f450 f262 1"/>
              <a:gd name="f540" fmla="*/ f451 f263 1"/>
              <a:gd name="f541" fmla="*/ f452 f262 1"/>
              <a:gd name="f542" fmla="*/ f453 f263 1"/>
              <a:gd name="f543" fmla="*/ f454 f262 1"/>
              <a:gd name="f544" fmla="*/ f455 f263 1"/>
              <a:gd name="f545" fmla="*/ f456 f262 1"/>
              <a:gd name="f546" fmla="*/ f457 f263 1"/>
              <a:gd name="f547" fmla="*/ f458 f262 1"/>
              <a:gd name="f548" fmla="*/ f459 f263 1"/>
              <a:gd name="f549" fmla="*/ f460 f262 1"/>
              <a:gd name="f550" fmla="*/ f461 f263 1"/>
              <a:gd name="f551" fmla="*/ f462 f262 1"/>
              <a:gd name="f552" fmla="*/ f463 f263 1"/>
              <a:gd name="f553" fmla="*/ f464 f262 1"/>
              <a:gd name="f554" fmla="*/ f465 f263 1"/>
              <a:gd name="f555" fmla="*/ f466 f262 1"/>
              <a:gd name="f556" fmla="*/ f467 f263 1"/>
              <a:gd name="f557" fmla="*/ f468 f262 1"/>
              <a:gd name="f558" fmla="*/ f469 f263 1"/>
              <a:gd name="f559" fmla="*/ f470 f262 1"/>
              <a:gd name="f560" fmla="*/ f471 f263 1"/>
              <a:gd name="f561" fmla="*/ f472 f262 1"/>
              <a:gd name="f562" fmla="*/ f473 f263 1"/>
              <a:gd name="f563" fmla="*/ f474 f262 1"/>
              <a:gd name="f564" fmla="*/ f475 f263 1"/>
              <a:gd name="f565" fmla="*/ f476 f262 1"/>
              <a:gd name="f566" fmla="*/ f477 f263 1"/>
              <a:gd name="f567" fmla="*/ f478 f262 1"/>
              <a:gd name="f568" fmla="*/ f479 f263 1"/>
              <a:gd name="f569" fmla="*/ f480 f262 1"/>
              <a:gd name="f570" fmla="*/ f481 f263 1"/>
              <a:gd name="f571" fmla="*/ f482 f262 1"/>
              <a:gd name="f572" fmla="*/ f483 f263 1"/>
              <a:gd name="f573" fmla="*/ f484 f262 1"/>
              <a:gd name="f574" fmla="*/ f485 f263 1"/>
              <a:gd name="f575" fmla="*/ f486 f262 1"/>
              <a:gd name="f576" fmla="*/ f487 f263 1"/>
              <a:gd name="f577" fmla="*/ f488 f262 1"/>
              <a:gd name="f578" fmla="*/ f489 f263 1"/>
              <a:gd name="f579" fmla="*/ f490 f262 1"/>
              <a:gd name="f580" fmla="*/ f491 f263 1"/>
              <a:gd name="f581" fmla="*/ f492 f262 1"/>
              <a:gd name="f582" fmla="*/ f493 f263 1"/>
              <a:gd name="f583" fmla="*/ f494 f262 1"/>
              <a:gd name="f584" fmla="*/ f495 f263 1"/>
              <a:gd name="f585" fmla="*/ f496 f262 1"/>
              <a:gd name="f586" fmla="*/ f497 f263 1"/>
              <a:gd name="f587" fmla="*/ f498 f262 1"/>
              <a:gd name="f588" fmla="*/ f499 f263 1"/>
              <a:gd name="f589" fmla="*/ f500 f262 1"/>
              <a:gd name="f590" fmla="*/ f501 f263 1"/>
              <a:gd name="f591" fmla="*/ f502 f262 1"/>
              <a:gd name="f592" fmla="*/ f503 f263 1"/>
              <a:gd name="f593" fmla="*/ f504 f262 1"/>
              <a:gd name="f594" fmla="*/ f505 f263 1"/>
              <a:gd name="f595" fmla="*/ f506 f262 1"/>
              <a:gd name="f596" fmla="*/ f507 f263 1"/>
              <a:gd name="f597" fmla="*/ f508 f262 1"/>
              <a:gd name="f598" fmla="*/ f509 f263 1"/>
              <a:gd name="f599" fmla="*/ f510 f262 1"/>
              <a:gd name="f600" fmla="*/ f511 f263 1"/>
              <a:gd name="f601" fmla="*/ f512 f262 1"/>
              <a:gd name="f602" fmla="*/ f513 f263 1"/>
              <a:gd name="f603" fmla="*/ f514 f262 1"/>
              <a:gd name="f604" fmla="*/ f515 f263 1"/>
              <a:gd name="f605" fmla="*/ f516 f262 1"/>
              <a:gd name="f606" fmla="*/ f517 f263 1"/>
              <a:gd name="f607" fmla="*/ f518 f262 1"/>
              <a:gd name="f608" fmla="*/ f519 f263 1"/>
              <a:gd name="f609" fmla="*/ f520 f262 1"/>
              <a:gd name="f610" fmla="*/ f521 f263 1"/>
              <a:gd name="f611" fmla="*/ f522 f262 1"/>
              <a:gd name="f612" fmla="*/ f523 f263 1"/>
              <a:gd name="f613" fmla="*/ f524 f262 1"/>
              <a:gd name="f614" fmla="*/ f525 f263 1"/>
              <a:gd name="f615" fmla="*/ f526 f262 1"/>
              <a:gd name="f616" fmla="*/ f527 f263 1"/>
              <a:gd name="f617" fmla="*/ f528 f262 1"/>
              <a:gd name="f618" fmla="*/ f529 f263 1"/>
              <a:gd name="f619" fmla="*/ f530 f262 1"/>
              <a:gd name="f620" fmla="*/ f531 f263 1"/>
              <a:gd name="f621" fmla="*/ f532 f262 1"/>
            </a:gdLst>
            <a:ahLst/>
            <a:cxnLst>
              <a:cxn ang="3cd4">
                <a:pos x="hc" y="t"/>
              </a:cxn>
              <a:cxn ang="0">
                <a:pos x="r" y="vc"/>
              </a:cxn>
              <a:cxn ang="cd4">
                <a:pos x="hc" y="b"/>
              </a:cxn>
              <a:cxn ang="cd2">
                <a:pos x="l" y="vc"/>
              </a:cxn>
              <a:cxn ang="f358">
                <a:pos x="f537" y="f538"/>
              </a:cxn>
              <a:cxn ang="f358">
                <a:pos x="f539" y="f540"/>
              </a:cxn>
              <a:cxn ang="f358">
                <a:pos x="f541" y="f542"/>
              </a:cxn>
              <a:cxn ang="f358">
                <a:pos x="f543" y="f544"/>
              </a:cxn>
              <a:cxn ang="f358">
                <a:pos x="f545" y="f546"/>
              </a:cxn>
              <a:cxn ang="f358">
                <a:pos x="f547" y="f548"/>
              </a:cxn>
              <a:cxn ang="f358">
                <a:pos x="f549" y="f550"/>
              </a:cxn>
              <a:cxn ang="f358">
                <a:pos x="f551" y="f552"/>
              </a:cxn>
              <a:cxn ang="f358">
                <a:pos x="f553" y="f554"/>
              </a:cxn>
              <a:cxn ang="f358">
                <a:pos x="f555" y="f556"/>
              </a:cxn>
              <a:cxn ang="f358">
                <a:pos x="f557" y="f558"/>
              </a:cxn>
              <a:cxn ang="f358">
                <a:pos x="f559" y="f560"/>
              </a:cxn>
              <a:cxn ang="f358">
                <a:pos x="f561" y="f562"/>
              </a:cxn>
              <a:cxn ang="f358">
                <a:pos x="f563" y="f564"/>
              </a:cxn>
              <a:cxn ang="f358">
                <a:pos x="f565" y="f566"/>
              </a:cxn>
              <a:cxn ang="f358">
                <a:pos x="f567" y="f568"/>
              </a:cxn>
              <a:cxn ang="f358">
                <a:pos x="f569" y="f570"/>
              </a:cxn>
              <a:cxn ang="f358">
                <a:pos x="f571" y="f572"/>
              </a:cxn>
              <a:cxn ang="f358">
                <a:pos x="f573" y="f574"/>
              </a:cxn>
              <a:cxn ang="f358">
                <a:pos x="f575" y="f576"/>
              </a:cxn>
              <a:cxn ang="f358">
                <a:pos x="f577" y="f578"/>
              </a:cxn>
              <a:cxn ang="f358">
                <a:pos x="f579" y="f580"/>
              </a:cxn>
              <a:cxn ang="f358">
                <a:pos x="f581" y="f582"/>
              </a:cxn>
              <a:cxn ang="f358">
                <a:pos x="f583" y="f584"/>
              </a:cxn>
              <a:cxn ang="f358">
                <a:pos x="f585" y="f586"/>
              </a:cxn>
              <a:cxn ang="f358">
                <a:pos x="f587" y="f588"/>
              </a:cxn>
              <a:cxn ang="f358">
                <a:pos x="f589" y="f590"/>
              </a:cxn>
              <a:cxn ang="f358">
                <a:pos x="f591" y="f592"/>
              </a:cxn>
              <a:cxn ang="f358">
                <a:pos x="f593" y="f594"/>
              </a:cxn>
              <a:cxn ang="f358">
                <a:pos x="f595" y="f596"/>
              </a:cxn>
              <a:cxn ang="f358">
                <a:pos x="f597" y="f598"/>
              </a:cxn>
              <a:cxn ang="f358">
                <a:pos x="f599" y="f600"/>
              </a:cxn>
              <a:cxn ang="f358">
                <a:pos x="f601" y="f602"/>
              </a:cxn>
              <a:cxn ang="f358">
                <a:pos x="f603" y="f604"/>
              </a:cxn>
              <a:cxn ang="f358">
                <a:pos x="f605" y="f606"/>
              </a:cxn>
              <a:cxn ang="f358">
                <a:pos x="f607" y="f608"/>
              </a:cxn>
              <a:cxn ang="f358">
                <a:pos x="f609" y="f610"/>
              </a:cxn>
              <a:cxn ang="f358">
                <a:pos x="f611" y="f612"/>
              </a:cxn>
              <a:cxn ang="f358">
                <a:pos x="f613" y="f614"/>
              </a:cxn>
              <a:cxn ang="f358">
                <a:pos x="f615" y="f616"/>
              </a:cxn>
              <a:cxn ang="f358">
                <a:pos x="f617" y="f618"/>
              </a:cxn>
              <a:cxn ang="f358">
                <a:pos x="f619" y="f620"/>
              </a:cxn>
              <a:cxn ang="f358">
                <a:pos x="f621" y="f538"/>
              </a:cxn>
            </a:cxnLst>
            <a:rect l="f533" t="f536" r="f534" b="f535"/>
            <a:pathLst>
              <a:path w="268655" h="82601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cubicBezTo>
                  <a:pt x="f202" y="f203"/>
                  <a:pt x="f204" y="f205"/>
                  <a:pt x="f206" y="f207"/>
                </a:cubicBezTo>
                <a:cubicBezTo>
                  <a:pt x="f208" y="f209"/>
                  <a:pt x="f210" y="f211"/>
                  <a:pt x="f212" y="f213"/>
                </a:cubicBezTo>
                <a:cubicBezTo>
                  <a:pt x="f214" y="f215"/>
                  <a:pt x="f216" y="f217"/>
                  <a:pt x="f218" y="f219"/>
                </a:cubicBezTo>
                <a:cubicBezTo>
                  <a:pt x="f220" y="f221"/>
                  <a:pt x="f222" y="f223"/>
                  <a:pt x="f224" y="f225"/>
                </a:cubicBezTo>
                <a:cubicBezTo>
                  <a:pt x="f226" y="f227"/>
                  <a:pt x="f228" y="f229"/>
                  <a:pt x="f230" y="f231"/>
                </a:cubicBezTo>
                <a:cubicBezTo>
                  <a:pt x="f232" y="f233"/>
                  <a:pt x="f234" y="f235"/>
                  <a:pt x="f236" y="f237"/>
                </a:cubicBezTo>
                <a:cubicBezTo>
                  <a:pt x="f238" y="f239"/>
                  <a:pt x="f240" y="f241"/>
                  <a:pt x="f242" y="f243"/>
                </a:cubicBezTo>
                <a:cubicBezTo>
                  <a:pt x="f244" y="f245"/>
                  <a:pt x="f246" y="f247"/>
                  <a:pt x="f248" y="f249"/>
                </a:cubicBezTo>
                <a:cubicBezTo>
                  <a:pt x="f250" y="f251"/>
                  <a:pt x="f252" y="f253"/>
                  <a:pt x="f254" y="f255"/>
                </a:cubicBezTo>
                <a:cubicBezTo>
                  <a:pt x="f256" y="f257"/>
                  <a:pt x="f258" y="f259"/>
                  <a:pt x="f260" y="f9"/>
                </a:cubicBezTo>
                <a:close/>
              </a:path>
            </a:pathLst>
          </a:custGeom>
          <a:solidFill>
            <a:srgbClr val="FFFFFF"/>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6" name="Gráfico 9">
            <a:extLst>
              <a:ext uri="{FF2B5EF4-FFF2-40B4-BE49-F238E27FC236}">
                <a16:creationId xmlns:a16="http://schemas.microsoft.com/office/drawing/2014/main" id="{21DB0572-BF02-42F1-8FC1-7850C42F3CCC}"/>
              </a:ext>
            </a:extLst>
          </p:cNvPr>
          <p:cNvSpPr/>
          <p:nvPr/>
        </p:nvSpPr>
        <p:spPr>
          <a:xfrm>
            <a:off x="7773735" y="2763984"/>
            <a:ext cx="268650" cy="826014"/>
          </a:xfrm>
          <a:custGeom>
            <a:avLst/>
            <a:gdLst>
              <a:gd name="f0" fmla="val 10800000"/>
              <a:gd name="f1" fmla="val 5400000"/>
              <a:gd name="f2" fmla="val 180"/>
              <a:gd name="f3" fmla="val w"/>
              <a:gd name="f4" fmla="val h"/>
              <a:gd name="f5" fmla="val 0"/>
              <a:gd name="f6" fmla="val 268655"/>
              <a:gd name="f7" fmla="val 826012"/>
              <a:gd name="f8" fmla="val 124982"/>
              <a:gd name="f9" fmla="val 455423"/>
              <a:gd name="f10" fmla="val 111222"/>
              <a:gd name="f11" fmla="val 503871"/>
              <a:gd name="f12" fmla="val 107146"/>
              <a:gd name="f13" fmla="val 549101"/>
              <a:gd name="f14" fmla="val 109718"/>
              <a:gd name="f15" fmla="val 594007"/>
              <a:gd name="f16" fmla="val 113120"/>
              <a:gd name="f17" fmla="val 653629"/>
              <a:gd name="f18" fmla="val 106444"/>
              <a:gd name="f19" fmla="val 713321"/>
              <a:gd name="f20" fmla="val 113274"/>
              <a:gd name="f21" fmla="val 772733"/>
              <a:gd name="f22" fmla="val 114413"/>
              <a:gd name="f23" fmla="val 782670"/>
              <a:gd name="f24" fmla="val 110520"/>
              <a:gd name="f25" fmla="val 789683"/>
              <a:gd name="f26" fmla="val 102101"/>
              <a:gd name="f27" fmla="val 793309"/>
              <a:gd name="f28" fmla="val 89971"/>
              <a:gd name="f29" fmla="val 798538"/>
              <a:gd name="f30" fmla="val 79275"/>
              <a:gd name="f31" fmla="val 805017"/>
              <a:gd name="f32" fmla="val 71039"/>
              <a:gd name="f33" fmla="val 815657"/>
              <a:gd name="f34" fmla="val 67202"/>
              <a:gd name="f35" fmla="val 820619"/>
              <a:gd name="f36" fmla="val 61045"/>
              <a:gd name="f37" fmla="val 823261"/>
              <a:gd name="f38" fmla="val 54861"/>
              <a:gd name="f39" fmla="val 824231"/>
              <a:gd name="f40" fmla="val 44418"/>
              <a:gd name="f41" fmla="val 825861"/>
              <a:gd name="f42" fmla="val 32794"/>
              <a:gd name="f43" fmla="val 829333"/>
              <a:gd name="f44" fmla="val 25739"/>
              <a:gd name="f45" fmla="val 817737"/>
              <a:gd name="f46" fmla="val 18318"/>
              <a:gd name="f47" fmla="val 805552"/>
              <a:gd name="f48" fmla="val 29393"/>
              <a:gd name="f49" fmla="val 799339"/>
              <a:gd name="f50" fmla="val 35901"/>
              <a:gd name="f51" fmla="val 792255"/>
              <a:gd name="f52" fmla="val 44306"/>
              <a:gd name="f53" fmla="val 783133"/>
              <a:gd name="f54" fmla="val 53807"/>
              <a:gd name="f55" fmla="val 774897"/>
              <a:gd name="f56" fmla="val 57756"/>
              <a:gd name="f57" fmla="val 762585"/>
              <a:gd name="f58" fmla="val 60160"/>
              <a:gd name="f59" fmla="val 755107"/>
              <a:gd name="f60" fmla="val 63097"/>
              <a:gd name="f61" fmla="val 747546"/>
              <a:gd name="f62" fmla="val 56759"/>
              <a:gd name="f63" fmla="val 740293"/>
              <a:gd name="f64" fmla="val 52711"/>
              <a:gd name="f65" fmla="val 735669"/>
              <a:gd name="f66" fmla="val 53020"/>
              <a:gd name="f67" fmla="val 729794"/>
              <a:gd name="f68" fmla="val 53259"/>
              <a:gd name="f69" fmla="val 724172"/>
              <a:gd name="f70" fmla="val 55170"/>
              <a:gd name="f71" fmla="val 677930"/>
              <a:gd name="f72" fmla="val 47426"/>
              <a:gd name="f73" fmla="val 631745"/>
              <a:gd name="f74" fmla="val 48508"/>
              <a:gd name="f75" fmla="val 585995"/>
              <a:gd name="f76" fmla="val 50012"/>
              <a:gd name="f77" fmla="val 522536"/>
              <a:gd name="f78" fmla="val 43294"/>
              <a:gd name="f79" fmla="val 458712"/>
              <a:gd name="f80" fmla="val 54229"/>
              <a:gd name="f81" fmla="val 395365"/>
              <a:gd name="f82" fmla="val 57630"/>
              <a:gd name="f83" fmla="val 375688"/>
              <a:gd name="f84" fmla="val 56491"/>
              <a:gd name="f85" fmla="val 355533"/>
              <a:gd name="f86" fmla="val 36899"/>
              <a:gd name="f87" fmla="val 341084"/>
              <a:gd name="f88" fmla="val 26709"/>
              <a:gd name="f89" fmla="val 333564"/>
              <a:gd name="f90" fmla="val 17798"/>
              <a:gd name="f91" fmla="val 323023"/>
              <a:gd name="f92" fmla="val 11332"/>
              <a:gd name="f93" fmla="val 312060"/>
              <a:gd name="f94" fmla="val 1606"/>
              <a:gd name="f95" fmla="val 295573"/>
              <a:gd name="f96" fmla="val -4578"/>
              <a:gd name="f97" fmla="val 278313"/>
              <a:gd name="f98" fmla="val 4248"/>
              <a:gd name="f99" fmla="val 257835"/>
              <a:gd name="f100" fmla="val 14242"/>
              <a:gd name="f101" fmla="val 234630"/>
              <a:gd name="f102" fmla="val 21592"/>
              <a:gd name="f103" fmla="val 210188"/>
              <a:gd name="f104" fmla="val 28747"/>
              <a:gd name="f105" fmla="val 185900"/>
              <a:gd name="f106" fmla="val 34579"/>
              <a:gd name="f107" fmla="val 166097"/>
              <a:gd name="f108" fmla="val 46147"/>
              <a:gd name="f109" fmla="val 152533"/>
              <a:gd name="f110" fmla="val 64601"/>
              <a:gd name="f111" fmla="val 143580"/>
              <a:gd name="f112" fmla="val 95185"/>
              <a:gd name="f113" fmla="val 128752"/>
              <a:gd name="f114" fmla="val 104940"/>
              <a:gd name="f115" fmla="val 96594"/>
              <a:gd name="f116" fmla="val 88214"/>
              <a:gd name="f117" fmla="val 68118"/>
              <a:gd name="f118" fmla="val 76886"/>
              <a:gd name="f119" fmla="val 48834"/>
              <a:gd name="f120" fmla="val 82522"/>
              <a:gd name="f121" fmla="val 22101"/>
              <a:gd name="f122" fmla="val 100976"/>
              <a:gd name="f123" fmla="val 7667"/>
              <a:gd name="f124" fmla="val 116718"/>
              <a:gd name="f125" fmla="val -4646"/>
              <a:gd name="f126" fmla="val 138995"/>
              <a:gd name="f127" fmla="val -1455"/>
              <a:gd name="f128" fmla="val 156002"/>
              <a:gd name="f129" fmla="val 12431"/>
              <a:gd name="f130" fmla="val 179868"/>
              <a:gd name="f131" fmla="val 31926"/>
              <a:gd name="f132" fmla="val 169861"/>
              <a:gd name="f133" fmla="val 56579"/>
              <a:gd name="f134" fmla="val 167668"/>
              <a:gd name="f135" fmla="val 79545"/>
              <a:gd name="f136" fmla="val 166853"/>
              <a:gd name="f137" fmla="val 88076"/>
              <a:gd name="f138" fmla="val 165672"/>
              <a:gd name="f139" fmla="val 92757"/>
              <a:gd name="f140" fmla="val 174485"/>
              <a:gd name="f141" fmla="val 96552"/>
              <a:gd name="f142" fmla="val 186853"/>
              <a:gd name="f143" fmla="val 101879"/>
              <a:gd name="f144" fmla="val 192180"/>
              <a:gd name="f145" fmla="val 113643"/>
              <a:gd name="f146" fmla="val 196551"/>
              <a:gd name="f147" fmla="val 125238"/>
              <a:gd name="f148" fmla="val 199587"/>
              <a:gd name="f149" fmla="val 133320"/>
              <a:gd name="f150" fmla="val 204127"/>
              <a:gd name="f151" fmla="val 138591"/>
              <a:gd name="f152" fmla="val 212181"/>
              <a:gd name="f153" fmla="val 141542"/>
              <a:gd name="f154" fmla="val 232786"/>
              <a:gd name="f155" fmla="val 149076"/>
              <a:gd name="f156" fmla="val 242371"/>
              <a:gd name="f157" fmla="val 164972"/>
              <a:gd name="f158" fmla="val 247052"/>
              <a:gd name="f159" fmla="val 185732"/>
              <a:gd name="f160" fmla="val 253109"/>
              <a:gd name="f161" fmla="val 212591"/>
              <a:gd name="f162" fmla="val 261543"/>
              <a:gd name="f163" fmla="val 238931"/>
              <a:gd name="f164" fmla="val 267502"/>
              <a:gd name="f165" fmla="val 265818"/>
              <a:gd name="f166" fmla="val 271536"/>
              <a:gd name="f167" fmla="val 284006"/>
              <a:gd name="f168" fmla="val 264621"/>
              <a:gd name="f169" fmla="val 300970"/>
              <a:gd name="f170" fmla="val 252533"/>
              <a:gd name="f171" fmla="val 313915"/>
              <a:gd name="f172" fmla="val 241514"/>
              <a:gd name="f173" fmla="val 325721"/>
              <a:gd name="f174" fmla="val 230691"/>
              <a:gd name="f175" fmla="val 338357"/>
              <a:gd name="f176" fmla="val 216313"/>
              <a:gd name="f177" fmla="val 346762"/>
              <a:gd name="f178" fmla="val 211857"/>
              <a:gd name="f179" fmla="val 349362"/>
              <a:gd name="f180" fmla="val 208793"/>
              <a:gd name="f181" fmla="val 352483"/>
              <a:gd name="f182" fmla="val 208175"/>
              <a:gd name="f183" fmla="val 358540"/>
              <a:gd name="f184" fmla="val 202778"/>
              <a:gd name="f185" fmla="val 410938"/>
              <a:gd name="f186" fmla="val 195455"/>
              <a:gd name="f187" fmla="val 463195"/>
              <a:gd name="f188" fmla="val 191801"/>
              <a:gd name="f189" fmla="val 515705"/>
              <a:gd name="f190" fmla="val 189735"/>
              <a:gd name="f191" fmla="val 545292"/>
              <a:gd name="f192" fmla="val 194513"/>
              <a:gd name="f193" fmla="val 575299"/>
              <a:gd name="f194" fmla="val 194359"/>
              <a:gd name="f195" fmla="val 605110"/>
              <a:gd name="f196" fmla="val 194162"/>
              <a:gd name="f197" fmla="val 643734"/>
              <a:gd name="f198" fmla="val 197690"/>
              <a:gd name="f199" fmla="val 682456"/>
              <a:gd name="f200" fmla="val 189074"/>
              <a:gd name="f201" fmla="val 720967"/>
              <a:gd name="f202" fmla="val 186699"/>
              <a:gd name="f203" fmla="val 731579"/>
              <a:gd name="f204" fmla="val 186713"/>
              <a:gd name="f205" fmla="val 741446"/>
              <a:gd name="f206" fmla="val 177366"/>
              <a:gd name="f207" fmla="val 748754"/>
              <a:gd name="f208" fmla="val 172981"/>
              <a:gd name="f209" fmla="val 752184"/>
              <a:gd name="f210" fmla="val 175426"/>
              <a:gd name="f211" fmla="val 757131"/>
              <a:gd name="f212" fmla="val 177282"/>
              <a:gd name="f213" fmla="val 761221"/>
              <a:gd name="f214" fmla="val 179854"/>
              <a:gd name="f215" fmla="val 766858"/>
              <a:gd name="f216" fmla="val 182974"/>
              <a:gd name="f217" fmla="val 772255"/>
              <a:gd name="f218" fmla="val 185462"/>
              <a:gd name="f219" fmla="val 777933"/>
              <a:gd name="f220" fmla="val 189383"/>
              <a:gd name="f221" fmla="val 786872"/>
              <a:gd name="f222" fmla="val 193262"/>
              <a:gd name="f223" fmla="val 796303"/>
              <a:gd name="f224" fmla="val 185153"/>
              <a:gd name="f225" fmla="val 804750"/>
              <a:gd name="f226" fmla="val 177324"/>
              <a:gd name="f227" fmla="val 812916"/>
              <a:gd name="f228" fmla="val 166839"/>
              <a:gd name="f229" fmla="val 812973"/>
              <a:gd name="f230" fmla="val 156635"/>
              <a:gd name="f231" fmla="val 811019"/>
              <a:gd name="f232" fmla="val 145882"/>
              <a:gd name="f233" fmla="val 808953"/>
              <a:gd name="f234" fmla="val 143606"/>
              <a:gd name="f235" fmla="val 800140"/>
              <a:gd name="f236" fmla="val 141694"/>
              <a:gd name="f237" fmla="val 790850"/>
              <a:gd name="f238" fmla="val 140007"/>
              <a:gd name="f239" fmla="val 782628"/>
              <a:gd name="f240" fmla="val 137351"/>
              <a:gd name="f241" fmla="val 774560"/>
              <a:gd name="f242" fmla="val 134709"/>
              <a:gd name="f243" fmla="val 766562"/>
              <a:gd name="f244" fmla="val 125545"/>
              <a:gd name="f245" fmla="val 738860"/>
              <a:gd name="f246" fmla="val 128707"/>
              <a:gd name="f247" fmla="val 710693"/>
              <a:gd name="f248" fmla="val 130197"/>
              <a:gd name="f249" fmla="val 682344"/>
              <a:gd name="f250" fmla="val 131813"/>
              <a:gd name="f251" fmla="val 651408"/>
              <a:gd name="f252" fmla="val 132319"/>
              <a:gd name="f253" fmla="val 620318"/>
              <a:gd name="f254" fmla="val 131476"/>
              <a:gd name="f255" fmla="val 589355"/>
              <a:gd name="f256" fmla="val 130281"/>
              <a:gd name="f257" fmla="val 546051"/>
              <a:gd name="f258" fmla="val 127372"/>
              <a:gd name="f259" fmla="val 502803"/>
              <a:gd name="f260" fmla="val 124996"/>
              <a:gd name="f261" fmla="+- 0 0 -90"/>
              <a:gd name="f262" fmla="*/ f3 1 268655"/>
              <a:gd name="f263" fmla="*/ f4 1 826012"/>
              <a:gd name="f264" fmla="val f5"/>
              <a:gd name="f265" fmla="val f6"/>
              <a:gd name="f266" fmla="val f7"/>
              <a:gd name="f267" fmla="*/ f261 f0 1"/>
              <a:gd name="f268" fmla="+- f266 0 f264"/>
              <a:gd name="f269" fmla="+- f265 0 f264"/>
              <a:gd name="f270" fmla="*/ f267 1 f2"/>
              <a:gd name="f271" fmla="*/ f269 1 268655"/>
              <a:gd name="f272" fmla="*/ f268 1 826012"/>
              <a:gd name="f273" fmla="*/ 124982 f269 1"/>
              <a:gd name="f274" fmla="*/ 455423 f268 1"/>
              <a:gd name="f275" fmla="*/ 109718 f269 1"/>
              <a:gd name="f276" fmla="*/ 594007 f268 1"/>
              <a:gd name="f277" fmla="*/ 113274 f269 1"/>
              <a:gd name="f278" fmla="*/ 772733 f268 1"/>
              <a:gd name="f279" fmla="*/ 102101 f269 1"/>
              <a:gd name="f280" fmla="*/ 793309 f268 1"/>
              <a:gd name="f281" fmla="*/ 71039 f269 1"/>
              <a:gd name="f282" fmla="*/ 815657 f268 1"/>
              <a:gd name="f283" fmla="*/ 54861 f269 1"/>
              <a:gd name="f284" fmla="*/ 824231 f268 1"/>
              <a:gd name="f285" fmla="*/ 25739 f269 1"/>
              <a:gd name="f286" fmla="*/ 817737 f268 1"/>
              <a:gd name="f287" fmla="*/ 35901 f269 1"/>
              <a:gd name="f288" fmla="*/ 792255 f268 1"/>
              <a:gd name="f289" fmla="*/ 57756 f269 1"/>
              <a:gd name="f290" fmla="*/ 762585 f268 1"/>
              <a:gd name="f291" fmla="*/ 56759 f269 1"/>
              <a:gd name="f292" fmla="*/ 740293 f268 1"/>
              <a:gd name="f293" fmla="*/ 53259 f269 1"/>
              <a:gd name="f294" fmla="*/ 724172 f268 1"/>
              <a:gd name="f295" fmla="*/ 48508 f269 1"/>
              <a:gd name="f296" fmla="*/ 585995 f268 1"/>
              <a:gd name="f297" fmla="*/ 54229 f269 1"/>
              <a:gd name="f298" fmla="*/ 395365 f268 1"/>
              <a:gd name="f299" fmla="*/ 36899 f269 1"/>
              <a:gd name="f300" fmla="*/ 341084 f268 1"/>
              <a:gd name="f301" fmla="*/ 11332 f269 1"/>
              <a:gd name="f302" fmla="*/ 312060 f268 1"/>
              <a:gd name="f303" fmla="*/ 4248 f269 1"/>
              <a:gd name="f304" fmla="*/ 257835 f268 1"/>
              <a:gd name="f305" fmla="*/ 28747 f269 1"/>
              <a:gd name="f306" fmla="*/ 185900 f268 1"/>
              <a:gd name="f307" fmla="*/ 64601 f269 1"/>
              <a:gd name="f308" fmla="*/ 143580 f268 1"/>
              <a:gd name="f309" fmla="*/ 88214 f269 1"/>
              <a:gd name="f310" fmla="*/ 68118 f268 1"/>
              <a:gd name="f311" fmla="*/ 100976 f269 1"/>
              <a:gd name="f312" fmla="*/ 7667 f268 1"/>
              <a:gd name="f313" fmla="*/ 156002 f269 1"/>
              <a:gd name="f314" fmla="*/ 12431 f268 1"/>
              <a:gd name="f315" fmla="*/ 167668 f269 1"/>
              <a:gd name="f316" fmla="*/ 79545 f268 1"/>
              <a:gd name="f317" fmla="*/ 174485 f269 1"/>
              <a:gd name="f318" fmla="*/ 96552 f268 1"/>
              <a:gd name="f319" fmla="*/ 196551 f269 1"/>
              <a:gd name="f320" fmla="*/ 125238 f268 1"/>
              <a:gd name="f321" fmla="*/ 212181 f269 1"/>
              <a:gd name="f322" fmla="*/ 141542 f268 1"/>
              <a:gd name="f323" fmla="*/ 247052 f269 1"/>
              <a:gd name="f324" fmla="*/ 185732 f268 1"/>
              <a:gd name="f325" fmla="*/ 267502 f269 1"/>
              <a:gd name="f326" fmla="*/ 265818 f268 1"/>
              <a:gd name="f327" fmla="*/ 252533 f269 1"/>
              <a:gd name="f328" fmla="*/ 313915 f268 1"/>
              <a:gd name="f329" fmla="*/ 216313 f269 1"/>
              <a:gd name="f330" fmla="*/ 346762 f268 1"/>
              <a:gd name="f331" fmla="*/ 208175 f269 1"/>
              <a:gd name="f332" fmla="*/ 358540 f268 1"/>
              <a:gd name="f333" fmla="*/ 191801 f269 1"/>
              <a:gd name="f334" fmla="*/ 515705 f268 1"/>
              <a:gd name="f335" fmla="*/ 194359 f269 1"/>
              <a:gd name="f336" fmla="*/ 605110 f268 1"/>
              <a:gd name="f337" fmla="*/ 189074 f269 1"/>
              <a:gd name="f338" fmla="*/ 720967 f268 1"/>
              <a:gd name="f339" fmla="*/ 177366 f269 1"/>
              <a:gd name="f340" fmla="*/ 748754 f268 1"/>
              <a:gd name="f341" fmla="*/ 177282 f269 1"/>
              <a:gd name="f342" fmla="*/ 761221 f268 1"/>
              <a:gd name="f343" fmla="*/ 185462 f269 1"/>
              <a:gd name="f344" fmla="*/ 777933 f268 1"/>
              <a:gd name="f345" fmla="*/ 185153 f269 1"/>
              <a:gd name="f346" fmla="*/ 804750 f268 1"/>
              <a:gd name="f347" fmla="*/ 156635 f269 1"/>
              <a:gd name="f348" fmla="*/ 811019 f268 1"/>
              <a:gd name="f349" fmla="*/ 141694 f269 1"/>
              <a:gd name="f350" fmla="*/ 790850 f268 1"/>
              <a:gd name="f351" fmla="*/ 134709 f269 1"/>
              <a:gd name="f352" fmla="*/ 766562 f268 1"/>
              <a:gd name="f353" fmla="*/ 130197 f269 1"/>
              <a:gd name="f354" fmla="*/ 682344 f268 1"/>
              <a:gd name="f355" fmla="*/ 131476 f269 1"/>
              <a:gd name="f356" fmla="*/ 589355 f268 1"/>
              <a:gd name="f357" fmla="*/ 124996 f269 1"/>
              <a:gd name="f358" fmla="+- f270 0 f1"/>
              <a:gd name="f359" fmla="*/ f273 1 268655"/>
              <a:gd name="f360" fmla="*/ f274 1 826012"/>
              <a:gd name="f361" fmla="*/ f275 1 268655"/>
              <a:gd name="f362" fmla="*/ f276 1 826012"/>
              <a:gd name="f363" fmla="*/ f277 1 268655"/>
              <a:gd name="f364" fmla="*/ f278 1 826012"/>
              <a:gd name="f365" fmla="*/ f279 1 268655"/>
              <a:gd name="f366" fmla="*/ f280 1 826012"/>
              <a:gd name="f367" fmla="*/ f281 1 268655"/>
              <a:gd name="f368" fmla="*/ f282 1 826012"/>
              <a:gd name="f369" fmla="*/ f283 1 268655"/>
              <a:gd name="f370" fmla="*/ f284 1 826012"/>
              <a:gd name="f371" fmla="*/ f285 1 268655"/>
              <a:gd name="f372" fmla="*/ f286 1 826012"/>
              <a:gd name="f373" fmla="*/ f287 1 268655"/>
              <a:gd name="f374" fmla="*/ f288 1 826012"/>
              <a:gd name="f375" fmla="*/ f289 1 268655"/>
              <a:gd name="f376" fmla="*/ f290 1 826012"/>
              <a:gd name="f377" fmla="*/ f291 1 268655"/>
              <a:gd name="f378" fmla="*/ f292 1 826012"/>
              <a:gd name="f379" fmla="*/ f293 1 268655"/>
              <a:gd name="f380" fmla="*/ f294 1 826012"/>
              <a:gd name="f381" fmla="*/ f295 1 268655"/>
              <a:gd name="f382" fmla="*/ f296 1 826012"/>
              <a:gd name="f383" fmla="*/ f297 1 268655"/>
              <a:gd name="f384" fmla="*/ f298 1 826012"/>
              <a:gd name="f385" fmla="*/ f299 1 268655"/>
              <a:gd name="f386" fmla="*/ f300 1 826012"/>
              <a:gd name="f387" fmla="*/ f301 1 268655"/>
              <a:gd name="f388" fmla="*/ f302 1 826012"/>
              <a:gd name="f389" fmla="*/ f303 1 268655"/>
              <a:gd name="f390" fmla="*/ f304 1 826012"/>
              <a:gd name="f391" fmla="*/ f305 1 268655"/>
              <a:gd name="f392" fmla="*/ f306 1 826012"/>
              <a:gd name="f393" fmla="*/ f307 1 268655"/>
              <a:gd name="f394" fmla="*/ f308 1 826012"/>
              <a:gd name="f395" fmla="*/ f309 1 268655"/>
              <a:gd name="f396" fmla="*/ f310 1 826012"/>
              <a:gd name="f397" fmla="*/ f311 1 268655"/>
              <a:gd name="f398" fmla="*/ f312 1 826012"/>
              <a:gd name="f399" fmla="*/ f313 1 268655"/>
              <a:gd name="f400" fmla="*/ f314 1 826012"/>
              <a:gd name="f401" fmla="*/ f315 1 268655"/>
              <a:gd name="f402" fmla="*/ f316 1 826012"/>
              <a:gd name="f403" fmla="*/ f317 1 268655"/>
              <a:gd name="f404" fmla="*/ f318 1 826012"/>
              <a:gd name="f405" fmla="*/ f319 1 268655"/>
              <a:gd name="f406" fmla="*/ f320 1 826012"/>
              <a:gd name="f407" fmla="*/ f321 1 268655"/>
              <a:gd name="f408" fmla="*/ f322 1 826012"/>
              <a:gd name="f409" fmla="*/ f323 1 268655"/>
              <a:gd name="f410" fmla="*/ f324 1 826012"/>
              <a:gd name="f411" fmla="*/ f325 1 268655"/>
              <a:gd name="f412" fmla="*/ f326 1 826012"/>
              <a:gd name="f413" fmla="*/ f327 1 268655"/>
              <a:gd name="f414" fmla="*/ f328 1 826012"/>
              <a:gd name="f415" fmla="*/ f329 1 268655"/>
              <a:gd name="f416" fmla="*/ f330 1 826012"/>
              <a:gd name="f417" fmla="*/ f331 1 268655"/>
              <a:gd name="f418" fmla="*/ f332 1 826012"/>
              <a:gd name="f419" fmla="*/ f333 1 268655"/>
              <a:gd name="f420" fmla="*/ f334 1 826012"/>
              <a:gd name="f421" fmla="*/ f335 1 268655"/>
              <a:gd name="f422" fmla="*/ f336 1 826012"/>
              <a:gd name="f423" fmla="*/ f337 1 268655"/>
              <a:gd name="f424" fmla="*/ f338 1 826012"/>
              <a:gd name="f425" fmla="*/ f339 1 268655"/>
              <a:gd name="f426" fmla="*/ f340 1 826012"/>
              <a:gd name="f427" fmla="*/ f341 1 268655"/>
              <a:gd name="f428" fmla="*/ f342 1 826012"/>
              <a:gd name="f429" fmla="*/ f343 1 268655"/>
              <a:gd name="f430" fmla="*/ f344 1 826012"/>
              <a:gd name="f431" fmla="*/ f345 1 268655"/>
              <a:gd name="f432" fmla="*/ f346 1 826012"/>
              <a:gd name="f433" fmla="*/ f347 1 268655"/>
              <a:gd name="f434" fmla="*/ f348 1 826012"/>
              <a:gd name="f435" fmla="*/ f349 1 268655"/>
              <a:gd name="f436" fmla="*/ f350 1 826012"/>
              <a:gd name="f437" fmla="*/ f351 1 268655"/>
              <a:gd name="f438" fmla="*/ f352 1 826012"/>
              <a:gd name="f439" fmla="*/ f353 1 268655"/>
              <a:gd name="f440" fmla="*/ f354 1 826012"/>
              <a:gd name="f441" fmla="*/ f355 1 268655"/>
              <a:gd name="f442" fmla="*/ f356 1 826012"/>
              <a:gd name="f443" fmla="*/ f357 1 268655"/>
              <a:gd name="f444" fmla="*/ f264 1 f271"/>
              <a:gd name="f445" fmla="*/ f265 1 f271"/>
              <a:gd name="f446" fmla="*/ f264 1 f272"/>
              <a:gd name="f447" fmla="*/ f266 1 f272"/>
              <a:gd name="f448" fmla="*/ f359 1 f271"/>
              <a:gd name="f449" fmla="*/ f360 1 f272"/>
              <a:gd name="f450" fmla="*/ f361 1 f271"/>
              <a:gd name="f451" fmla="*/ f362 1 f272"/>
              <a:gd name="f452" fmla="*/ f363 1 f271"/>
              <a:gd name="f453" fmla="*/ f364 1 f272"/>
              <a:gd name="f454" fmla="*/ f365 1 f271"/>
              <a:gd name="f455" fmla="*/ f366 1 f272"/>
              <a:gd name="f456" fmla="*/ f367 1 f271"/>
              <a:gd name="f457" fmla="*/ f368 1 f272"/>
              <a:gd name="f458" fmla="*/ f369 1 f271"/>
              <a:gd name="f459" fmla="*/ f370 1 f272"/>
              <a:gd name="f460" fmla="*/ f371 1 f271"/>
              <a:gd name="f461" fmla="*/ f372 1 f272"/>
              <a:gd name="f462" fmla="*/ f373 1 f271"/>
              <a:gd name="f463" fmla="*/ f374 1 f272"/>
              <a:gd name="f464" fmla="*/ f375 1 f271"/>
              <a:gd name="f465" fmla="*/ f376 1 f272"/>
              <a:gd name="f466" fmla="*/ f377 1 f271"/>
              <a:gd name="f467" fmla="*/ f378 1 f272"/>
              <a:gd name="f468" fmla="*/ f379 1 f271"/>
              <a:gd name="f469" fmla="*/ f380 1 f272"/>
              <a:gd name="f470" fmla="*/ f381 1 f271"/>
              <a:gd name="f471" fmla="*/ f382 1 f272"/>
              <a:gd name="f472" fmla="*/ f383 1 f271"/>
              <a:gd name="f473" fmla="*/ f384 1 f272"/>
              <a:gd name="f474" fmla="*/ f385 1 f271"/>
              <a:gd name="f475" fmla="*/ f386 1 f272"/>
              <a:gd name="f476" fmla="*/ f387 1 f271"/>
              <a:gd name="f477" fmla="*/ f388 1 f272"/>
              <a:gd name="f478" fmla="*/ f389 1 f271"/>
              <a:gd name="f479" fmla="*/ f390 1 f272"/>
              <a:gd name="f480" fmla="*/ f391 1 f271"/>
              <a:gd name="f481" fmla="*/ f392 1 f272"/>
              <a:gd name="f482" fmla="*/ f393 1 f271"/>
              <a:gd name="f483" fmla="*/ f394 1 f272"/>
              <a:gd name="f484" fmla="*/ f395 1 f271"/>
              <a:gd name="f485" fmla="*/ f396 1 f272"/>
              <a:gd name="f486" fmla="*/ f397 1 f271"/>
              <a:gd name="f487" fmla="*/ f398 1 f272"/>
              <a:gd name="f488" fmla="*/ f399 1 f271"/>
              <a:gd name="f489" fmla="*/ f400 1 f272"/>
              <a:gd name="f490" fmla="*/ f401 1 f271"/>
              <a:gd name="f491" fmla="*/ f402 1 f272"/>
              <a:gd name="f492" fmla="*/ f403 1 f271"/>
              <a:gd name="f493" fmla="*/ f404 1 f272"/>
              <a:gd name="f494" fmla="*/ f405 1 f271"/>
              <a:gd name="f495" fmla="*/ f406 1 f272"/>
              <a:gd name="f496" fmla="*/ f407 1 f271"/>
              <a:gd name="f497" fmla="*/ f408 1 f272"/>
              <a:gd name="f498" fmla="*/ f409 1 f271"/>
              <a:gd name="f499" fmla="*/ f410 1 f272"/>
              <a:gd name="f500" fmla="*/ f411 1 f271"/>
              <a:gd name="f501" fmla="*/ f412 1 f272"/>
              <a:gd name="f502" fmla="*/ f413 1 f271"/>
              <a:gd name="f503" fmla="*/ f414 1 f272"/>
              <a:gd name="f504" fmla="*/ f415 1 f271"/>
              <a:gd name="f505" fmla="*/ f416 1 f272"/>
              <a:gd name="f506" fmla="*/ f417 1 f271"/>
              <a:gd name="f507" fmla="*/ f418 1 f272"/>
              <a:gd name="f508" fmla="*/ f419 1 f271"/>
              <a:gd name="f509" fmla="*/ f420 1 f272"/>
              <a:gd name="f510" fmla="*/ f421 1 f271"/>
              <a:gd name="f511" fmla="*/ f422 1 f272"/>
              <a:gd name="f512" fmla="*/ f423 1 f271"/>
              <a:gd name="f513" fmla="*/ f424 1 f272"/>
              <a:gd name="f514" fmla="*/ f425 1 f271"/>
              <a:gd name="f515" fmla="*/ f426 1 f272"/>
              <a:gd name="f516" fmla="*/ f427 1 f271"/>
              <a:gd name="f517" fmla="*/ f428 1 f272"/>
              <a:gd name="f518" fmla="*/ f429 1 f271"/>
              <a:gd name="f519" fmla="*/ f430 1 f272"/>
              <a:gd name="f520" fmla="*/ f431 1 f271"/>
              <a:gd name="f521" fmla="*/ f432 1 f272"/>
              <a:gd name="f522" fmla="*/ f433 1 f271"/>
              <a:gd name="f523" fmla="*/ f434 1 f272"/>
              <a:gd name="f524" fmla="*/ f435 1 f271"/>
              <a:gd name="f525" fmla="*/ f436 1 f272"/>
              <a:gd name="f526" fmla="*/ f437 1 f271"/>
              <a:gd name="f527" fmla="*/ f438 1 f272"/>
              <a:gd name="f528" fmla="*/ f439 1 f271"/>
              <a:gd name="f529" fmla="*/ f440 1 f272"/>
              <a:gd name="f530" fmla="*/ f441 1 f271"/>
              <a:gd name="f531" fmla="*/ f442 1 f272"/>
              <a:gd name="f532" fmla="*/ f443 1 f271"/>
              <a:gd name="f533" fmla="*/ f444 f262 1"/>
              <a:gd name="f534" fmla="*/ f445 f262 1"/>
              <a:gd name="f535" fmla="*/ f447 f263 1"/>
              <a:gd name="f536" fmla="*/ f446 f263 1"/>
              <a:gd name="f537" fmla="*/ f448 f262 1"/>
              <a:gd name="f538" fmla="*/ f449 f263 1"/>
              <a:gd name="f539" fmla="*/ f450 f262 1"/>
              <a:gd name="f540" fmla="*/ f451 f263 1"/>
              <a:gd name="f541" fmla="*/ f452 f262 1"/>
              <a:gd name="f542" fmla="*/ f453 f263 1"/>
              <a:gd name="f543" fmla="*/ f454 f262 1"/>
              <a:gd name="f544" fmla="*/ f455 f263 1"/>
              <a:gd name="f545" fmla="*/ f456 f262 1"/>
              <a:gd name="f546" fmla="*/ f457 f263 1"/>
              <a:gd name="f547" fmla="*/ f458 f262 1"/>
              <a:gd name="f548" fmla="*/ f459 f263 1"/>
              <a:gd name="f549" fmla="*/ f460 f262 1"/>
              <a:gd name="f550" fmla="*/ f461 f263 1"/>
              <a:gd name="f551" fmla="*/ f462 f262 1"/>
              <a:gd name="f552" fmla="*/ f463 f263 1"/>
              <a:gd name="f553" fmla="*/ f464 f262 1"/>
              <a:gd name="f554" fmla="*/ f465 f263 1"/>
              <a:gd name="f555" fmla="*/ f466 f262 1"/>
              <a:gd name="f556" fmla="*/ f467 f263 1"/>
              <a:gd name="f557" fmla="*/ f468 f262 1"/>
              <a:gd name="f558" fmla="*/ f469 f263 1"/>
              <a:gd name="f559" fmla="*/ f470 f262 1"/>
              <a:gd name="f560" fmla="*/ f471 f263 1"/>
              <a:gd name="f561" fmla="*/ f472 f262 1"/>
              <a:gd name="f562" fmla="*/ f473 f263 1"/>
              <a:gd name="f563" fmla="*/ f474 f262 1"/>
              <a:gd name="f564" fmla="*/ f475 f263 1"/>
              <a:gd name="f565" fmla="*/ f476 f262 1"/>
              <a:gd name="f566" fmla="*/ f477 f263 1"/>
              <a:gd name="f567" fmla="*/ f478 f262 1"/>
              <a:gd name="f568" fmla="*/ f479 f263 1"/>
              <a:gd name="f569" fmla="*/ f480 f262 1"/>
              <a:gd name="f570" fmla="*/ f481 f263 1"/>
              <a:gd name="f571" fmla="*/ f482 f262 1"/>
              <a:gd name="f572" fmla="*/ f483 f263 1"/>
              <a:gd name="f573" fmla="*/ f484 f262 1"/>
              <a:gd name="f574" fmla="*/ f485 f263 1"/>
              <a:gd name="f575" fmla="*/ f486 f262 1"/>
              <a:gd name="f576" fmla="*/ f487 f263 1"/>
              <a:gd name="f577" fmla="*/ f488 f262 1"/>
              <a:gd name="f578" fmla="*/ f489 f263 1"/>
              <a:gd name="f579" fmla="*/ f490 f262 1"/>
              <a:gd name="f580" fmla="*/ f491 f263 1"/>
              <a:gd name="f581" fmla="*/ f492 f262 1"/>
              <a:gd name="f582" fmla="*/ f493 f263 1"/>
              <a:gd name="f583" fmla="*/ f494 f262 1"/>
              <a:gd name="f584" fmla="*/ f495 f263 1"/>
              <a:gd name="f585" fmla="*/ f496 f262 1"/>
              <a:gd name="f586" fmla="*/ f497 f263 1"/>
              <a:gd name="f587" fmla="*/ f498 f262 1"/>
              <a:gd name="f588" fmla="*/ f499 f263 1"/>
              <a:gd name="f589" fmla="*/ f500 f262 1"/>
              <a:gd name="f590" fmla="*/ f501 f263 1"/>
              <a:gd name="f591" fmla="*/ f502 f262 1"/>
              <a:gd name="f592" fmla="*/ f503 f263 1"/>
              <a:gd name="f593" fmla="*/ f504 f262 1"/>
              <a:gd name="f594" fmla="*/ f505 f263 1"/>
              <a:gd name="f595" fmla="*/ f506 f262 1"/>
              <a:gd name="f596" fmla="*/ f507 f263 1"/>
              <a:gd name="f597" fmla="*/ f508 f262 1"/>
              <a:gd name="f598" fmla="*/ f509 f263 1"/>
              <a:gd name="f599" fmla="*/ f510 f262 1"/>
              <a:gd name="f600" fmla="*/ f511 f263 1"/>
              <a:gd name="f601" fmla="*/ f512 f262 1"/>
              <a:gd name="f602" fmla="*/ f513 f263 1"/>
              <a:gd name="f603" fmla="*/ f514 f262 1"/>
              <a:gd name="f604" fmla="*/ f515 f263 1"/>
              <a:gd name="f605" fmla="*/ f516 f262 1"/>
              <a:gd name="f606" fmla="*/ f517 f263 1"/>
              <a:gd name="f607" fmla="*/ f518 f262 1"/>
              <a:gd name="f608" fmla="*/ f519 f263 1"/>
              <a:gd name="f609" fmla="*/ f520 f262 1"/>
              <a:gd name="f610" fmla="*/ f521 f263 1"/>
              <a:gd name="f611" fmla="*/ f522 f262 1"/>
              <a:gd name="f612" fmla="*/ f523 f263 1"/>
              <a:gd name="f613" fmla="*/ f524 f262 1"/>
              <a:gd name="f614" fmla="*/ f525 f263 1"/>
              <a:gd name="f615" fmla="*/ f526 f262 1"/>
              <a:gd name="f616" fmla="*/ f527 f263 1"/>
              <a:gd name="f617" fmla="*/ f528 f262 1"/>
              <a:gd name="f618" fmla="*/ f529 f263 1"/>
              <a:gd name="f619" fmla="*/ f530 f262 1"/>
              <a:gd name="f620" fmla="*/ f531 f263 1"/>
              <a:gd name="f621" fmla="*/ f532 f262 1"/>
            </a:gdLst>
            <a:ahLst/>
            <a:cxnLst>
              <a:cxn ang="3cd4">
                <a:pos x="hc" y="t"/>
              </a:cxn>
              <a:cxn ang="0">
                <a:pos x="r" y="vc"/>
              </a:cxn>
              <a:cxn ang="cd4">
                <a:pos x="hc" y="b"/>
              </a:cxn>
              <a:cxn ang="cd2">
                <a:pos x="l" y="vc"/>
              </a:cxn>
              <a:cxn ang="f358">
                <a:pos x="f537" y="f538"/>
              </a:cxn>
              <a:cxn ang="f358">
                <a:pos x="f539" y="f540"/>
              </a:cxn>
              <a:cxn ang="f358">
                <a:pos x="f541" y="f542"/>
              </a:cxn>
              <a:cxn ang="f358">
                <a:pos x="f543" y="f544"/>
              </a:cxn>
              <a:cxn ang="f358">
                <a:pos x="f545" y="f546"/>
              </a:cxn>
              <a:cxn ang="f358">
                <a:pos x="f547" y="f548"/>
              </a:cxn>
              <a:cxn ang="f358">
                <a:pos x="f549" y="f550"/>
              </a:cxn>
              <a:cxn ang="f358">
                <a:pos x="f551" y="f552"/>
              </a:cxn>
              <a:cxn ang="f358">
                <a:pos x="f553" y="f554"/>
              </a:cxn>
              <a:cxn ang="f358">
                <a:pos x="f555" y="f556"/>
              </a:cxn>
              <a:cxn ang="f358">
                <a:pos x="f557" y="f558"/>
              </a:cxn>
              <a:cxn ang="f358">
                <a:pos x="f559" y="f560"/>
              </a:cxn>
              <a:cxn ang="f358">
                <a:pos x="f561" y="f562"/>
              </a:cxn>
              <a:cxn ang="f358">
                <a:pos x="f563" y="f564"/>
              </a:cxn>
              <a:cxn ang="f358">
                <a:pos x="f565" y="f566"/>
              </a:cxn>
              <a:cxn ang="f358">
                <a:pos x="f567" y="f568"/>
              </a:cxn>
              <a:cxn ang="f358">
                <a:pos x="f569" y="f570"/>
              </a:cxn>
              <a:cxn ang="f358">
                <a:pos x="f571" y="f572"/>
              </a:cxn>
              <a:cxn ang="f358">
                <a:pos x="f573" y="f574"/>
              </a:cxn>
              <a:cxn ang="f358">
                <a:pos x="f575" y="f576"/>
              </a:cxn>
              <a:cxn ang="f358">
                <a:pos x="f577" y="f578"/>
              </a:cxn>
              <a:cxn ang="f358">
                <a:pos x="f579" y="f580"/>
              </a:cxn>
              <a:cxn ang="f358">
                <a:pos x="f581" y="f582"/>
              </a:cxn>
              <a:cxn ang="f358">
                <a:pos x="f583" y="f584"/>
              </a:cxn>
              <a:cxn ang="f358">
                <a:pos x="f585" y="f586"/>
              </a:cxn>
              <a:cxn ang="f358">
                <a:pos x="f587" y="f588"/>
              </a:cxn>
              <a:cxn ang="f358">
                <a:pos x="f589" y="f590"/>
              </a:cxn>
              <a:cxn ang="f358">
                <a:pos x="f591" y="f592"/>
              </a:cxn>
              <a:cxn ang="f358">
                <a:pos x="f593" y="f594"/>
              </a:cxn>
              <a:cxn ang="f358">
                <a:pos x="f595" y="f596"/>
              </a:cxn>
              <a:cxn ang="f358">
                <a:pos x="f597" y="f598"/>
              </a:cxn>
              <a:cxn ang="f358">
                <a:pos x="f599" y="f600"/>
              </a:cxn>
              <a:cxn ang="f358">
                <a:pos x="f601" y="f602"/>
              </a:cxn>
              <a:cxn ang="f358">
                <a:pos x="f603" y="f604"/>
              </a:cxn>
              <a:cxn ang="f358">
                <a:pos x="f605" y="f606"/>
              </a:cxn>
              <a:cxn ang="f358">
                <a:pos x="f607" y="f608"/>
              </a:cxn>
              <a:cxn ang="f358">
                <a:pos x="f609" y="f610"/>
              </a:cxn>
              <a:cxn ang="f358">
                <a:pos x="f611" y="f612"/>
              </a:cxn>
              <a:cxn ang="f358">
                <a:pos x="f613" y="f614"/>
              </a:cxn>
              <a:cxn ang="f358">
                <a:pos x="f615" y="f616"/>
              </a:cxn>
              <a:cxn ang="f358">
                <a:pos x="f617" y="f618"/>
              </a:cxn>
              <a:cxn ang="f358">
                <a:pos x="f619" y="f620"/>
              </a:cxn>
              <a:cxn ang="f358">
                <a:pos x="f621" y="f538"/>
              </a:cxn>
            </a:cxnLst>
            <a:rect l="f533" t="f536" r="f534" b="f535"/>
            <a:pathLst>
              <a:path w="268655" h="82601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cubicBezTo>
                  <a:pt x="f202" y="f203"/>
                  <a:pt x="f204" y="f205"/>
                  <a:pt x="f206" y="f207"/>
                </a:cubicBezTo>
                <a:cubicBezTo>
                  <a:pt x="f208" y="f209"/>
                  <a:pt x="f210" y="f211"/>
                  <a:pt x="f212" y="f213"/>
                </a:cubicBezTo>
                <a:cubicBezTo>
                  <a:pt x="f214" y="f215"/>
                  <a:pt x="f216" y="f217"/>
                  <a:pt x="f218" y="f219"/>
                </a:cubicBezTo>
                <a:cubicBezTo>
                  <a:pt x="f220" y="f221"/>
                  <a:pt x="f222" y="f223"/>
                  <a:pt x="f224" y="f225"/>
                </a:cubicBezTo>
                <a:cubicBezTo>
                  <a:pt x="f226" y="f227"/>
                  <a:pt x="f228" y="f229"/>
                  <a:pt x="f230" y="f231"/>
                </a:cubicBezTo>
                <a:cubicBezTo>
                  <a:pt x="f232" y="f233"/>
                  <a:pt x="f234" y="f235"/>
                  <a:pt x="f236" y="f237"/>
                </a:cubicBezTo>
                <a:cubicBezTo>
                  <a:pt x="f238" y="f239"/>
                  <a:pt x="f240" y="f241"/>
                  <a:pt x="f242" y="f243"/>
                </a:cubicBezTo>
                <a:cubicBezTo>
                  <a:pt x="f244" y="f245"/>
                  <a:pt x="f246" y="f247"/>
                  <a:pt x="f248" y="f249"/>
                </a:cubicBezTo>
                <a:cubicBezTo>
                  <a:pt x="f250" y="f251"/>
                  <a:pt x="f252" y="f253"/>
                  <a:pt x="f254" y="f255"/>
                </a:cubicBezTo>
                <a:cubicBezTo>
                  <a:pt x="f256" y="f257"/>
                  <a:pt x="f258" y="f259"/>
                  <a:pt x="f260" y="f9"/>
                </a:cubicBezTo>
                <a:close/>
              </a:path>
            </a:pathLst>
          </a:custGeom>
          <a:solidFill>
            <a:srgbClr val="FFFFFF"/>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Google Shape;305;p36">
            <a:extLst>
              <a:ext uri="{FF2B5EF4-FFF2-40B4-BE49-F238E27FC236}">
                <a16:creationId xmlns:a16="http://schemas.microsoft.com/office/drawing/2014/main" id="{A34DC7B7-08B0-4121-94B4-4B6698BEA4D4}"/>
              </a:ext>
            </a:extLst>
          </p:cNvPr>
          <p:cNvSpPr txBox="1">
            <a:spLocks noGrp="1"/>
          </p:cNvSpPr>
          <p:nvPr>
            <p:ph type="title"/>
          </p:nvPr>
        </p:nvSpPr>
        <p:spPr>
          <a:xfrm>
            <a:off x="457858" y="538682"/>
            <a:ext cx="7710595" cy="650403"/>
          </a:xfrm>
        </p:spPr>
        <p:txBody>
          <a:bodyPr/>
          <a:lstStyle>
            <a:defPPr/>
          </a:lstStyle>
          <a:p>
            <a:pPr lvl="0"/>
            <a:r>
              <a:rPr lang="en-US" sz="4000"/>
              <a:t>OUR EVOLUTION</a:t>
            </a:r>
          </a:p>
        </p:txBody>
      </p:sp>
      <p:sp>
        <p:nvSpPr>
          <p:cNvPr id="3" name="Google Shape;306;p36">
            <a:extLst>
              <a:ext uri="{FF2B5EF4-FFF2-40B4-BE49-F238E27FC236}">
                <a16:creationId xmlns:a16="http://schemas.microsoft.com/office/drawing/2014/main" id="{48E26059-9BF5-45CF-99F7-D2A36E6273BF}"/>
              </a:ext>
            </a:extLst>
          </p:cNvPr>
          <p:cNvSpPr txBox="1"/>
          <p:nvPr/>
        </p:nvSpPr>
        <p:spPr>
          <a:xfrm>
            <a:off x="2331399" y="2639315"/>
            <a:ext cx="1695599" cy="320396"/>
          </a:xfrm>
          <a:prstGeom prst="rect">
            <a:avLst/>
          </a:prstGeom>
          <a:noFill/>
          <a:ln cap="flat">
            <a:noFill/>
          </a:ln>
        </p:spPr>
        <p:txBody>
          <a:bodyPr vert="horz" wrap="square" lIns="91421" tIns="91421" rIns="91421" bIns="91421"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200" b="1" i="0" u="none" strike="noStrike" kern="0" cap="none" spc="0" baseline="0">
                <a:solidFill>
                  <a:srgbClr val="000000"/>
                </a:solidFill>
                <a:uFillTx/>
                <a:latin typeface="Montserrat"/>
                <a:ea typeface="Montserrat"/>
                <a:cs typeface="Montserrat"/>
              </a:rPr>
              <a:t>2022</a:t>
            </a:r>
          </a:p>
        </p:txBody>
      </p:sp>
      <p:sp>
        <p:nvSpPr>
          <p:cNvPr id="4" name="Google Shape;307;p36">
            <a:extLst>
              <a:ext uri="{FF2B5EF4-FFF2-40B4-BE49-F238E27FC236}">
                <a16:creationId xmlns:a16="http://schemas.microsoft.com/office/drawing/2014/main" id="{A2B39B69-0BD6-40CA-961D-AD583AB23AAF}"/>
              </a:ext>
            </a:extLst>
          </p:cNvPr>
          <p:cNvSpPr txBox="1"/>
          <p:nvPr/>
        </p:nvSpPr>
        <p:spPr>
          <a:xfrm>
            <a:off x="2331399" y="2020979"/>
            <a:ext cx="1695599" cy="511798"/>
          </a:xfrm>
          <a:prstGeom prst="rect">
            <a:avLst/>
          </a:prstGeom>
          <a:noFill/>
          <a:ln cap="flat">
            <a:noFill/>
          </a:ln>
        </p:spPr>
        <p:txBody>
          <a:bodyPr vert="horz" wrap="square" lIns="91421" tIns="91421" rIns="91421" bIns="91421"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Maven Pro"/>
                <a:ea typeface="Maven Pro"/>
                <a:cs typeface="Maven Pro"/>
              </a:rPr>
              <a:t>Venus is the second planet</a:t>
            </a:r>
          </a:p>
        </p:txBody>
      </p:sp>
      <p:sp>
        <p:nvSpPr>
          <p:cNvPr id="5" name="Google Shape;308;p36">
            <a:extLst>
              <a:ext uri="{FF2B5EF4-FFF2-40B4-BE49-F238E27FC236}">
                <a16:creationId xmlns:a16="http://schemas.microsoft.com/office/drawing/2014/main" id="{FEA8F393-C978-432A-91A6-FDDF9818A8F3}"/>
              </a:ext>
            </a:extLst>
          </p:cNvPr>
          <p:cNvSpPr txBox="1"/>
          <p:nvPr/>
        </p:nvSpPr>
        <p:spPr>
          <a:xfrm>
            <a:off x="457858" y="2630628"/>
            <a:ext cx="1695599" cy="320396"/>
          </a:xfrm>
          <a:prstGeom prst="rect">
            <a:avLst/>
          </a:prstGeom>
          <a:noFill/>
          <a:ln cap="flat">
            <a:noFill/>
          </a:ln>
        </p:spPr>
        <p:txBody>
          <a:bodyPr vert="horz" wrap="square" lIns="91421" tIns="91421" rIns="91421" bIns="91421"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200" b="1" i="0" u="none" strike="noStrike" kern="0" cap="none" spc="0" baseline="0">
                <a:solidFill>
                  <a:srgbClr val="000000"/>
                </a:solidFill>
                <a:uFillTx/>
                <a:latin typeface="Montserrat"/>
                <a:ea typeface="Montserrat"/>
                <a:cs typeface="Montserrat"/>
              </a:rPr>
              <a:t>2021</a:t>
            </a:r>
          </a:p>
        </p:txBody>
      </p:sp>
      <p:sp>
        <p:nvSpPr>
          <p:cNvPr id="6" name="Google Shape;309;p36">
            <a:extLst>
              <a:ext uri="{FF2B5EF4-FFF2-40B4-BE49-F238E27FC236}">
                <a16:creationId xmlns:a16="http://schemas.microsoft.com/office/drawing/2014/main" id="{65F348F0-FF83-4F2F-BBEB-9304E51044D0}"/>
              </a:ext>
            </a:extLst>
          </p:cNvPr>
          <p:cNvSpPr txBox="1"/>
          <p:nvPr/>
        </p:nvSpPr>
        <p:spPr>
          <a:xfrm>
            <a:off x="457858" y="2012411"/>
            <a:ext cx="1695599" cy="511798"/>
          </a:xfrm>
          <a:prstGeom prst="rect">
            <a:avLst/>
          </a:prstGeom>
          <a:noFill/>
          <a:ln cap="flat">
            <a:noFill/>
          </a:ln>
        </p:spPr>
        <p:txBody>
          <a:bodyPr vert="horz" wrap="square" lIns="91421" tIns="91421" rIns="91421" bIns="91421"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Maven Pro"/>
                <a:ea typeface="Maven Pro"/>
                <a:cs typeface="Maven Pro"/>
              </a:rPr>
              <a:t>Mercury is the smallest planet</a:t>
            </a:r>
          </a:p>
        </p:txBody>
      </p:sp>
      <p:sp>
        <p:nvSpPr>
          <p:cNvPr id="7" name="Google Shape;310;p36">
            <a:extLst>
              <a:ext uri="{FF2B5EF4-FFF2-40B4-BE49-F238E27FC236}">
                <a16:creationId xmlns:a16="http://schemas.microsoft.com/office/drawing/2014/main" id="{69BCB077-EB5D-4C7D-A42F-604106E4B2D8}"/>
              </a:ext>
            </a:extLst>
          </p:cNvPr>
          <p:cNvSpPr txBox="1"/>
          <p:nvPr/>
        </p:nvSpPr>
        <p:spPr>
          <a:xfrm>
            <a:off x="4186342" y="2635410"/>
            <a:ext cx="1695599" cy="320396"/>
          </a:xfrm>
          <a:prstGeom prst="rect">
            <a:avLst/>
          </a:prstGeom>
          <a:noFill/>
          <a:ln cap="flat">
            <a:noFill/>
          </a:ln>
        </p:spPr>
        <p:txBody>
          <a:bodyPr vert="horz" wrap="square" lIns="91421" tIns="91421" rIns="91421" bIns="91421"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200" b="1" i="0" u="none" strike="noStrike" kern="0" cap="none" spc="0" baseline="0">
                <a:solidFill>
                  <a:srgbClr val="000000"/>
                </a:solidFill>
                <a:uFillTx/>
                <a:latin typeface="Montserrat"/>
                <a:ea typeface="Montserrat"/>
                <a:cs typeface="Montserrat"/>
              </a:rPr>
              <a:t>NOW</a:t>
            </a:r>
          </a:p>
        </p:txBody>
      </p:sp>
      <p:sp>
        <p:nvSpPr>
          <p:cNvPr id="8" name="Google Shape;311;p36">
            <a:extLst>
              <a:ext uri="{FF2B5EF4-FFF2-40B4-BE49-F238E27FC236}">
                <a16:creationId xmlns:a16="http://schemas.microsoft.com/office/drawing/2014/main" id="{BA94336F-77F5-4FF8-8DA6-892BA69A1AA2}"/>
              </a:ext>
            </a:extLst>
          </p:cNvPr>
          <p:cNvSpPr txBox="1"/>
          <p:nvPr/>
        </p:nvSpPr>
        <p:spPr>
          <a:xfrm>
            <a:off x="4186342" y="2016956"/>
            <a:ext cx="1695599" cy="511798"/>
          </a:xfrm>
          <a:prstGeom prst="rect">
            <a:avLst/>
          </a:prstGeom>
          <a:noFill/>
          <a:ln cap="flat">
            <a:noFill/>
          </a:ln>
        </p:spPr>
        <p:txBody>
          <a:bodyPr vert="horz" wrap="square" lIns="91421" tIns="91421" rIns="91421" bIns="91421"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Maven Pro"/>
                <a:ea typeface="Maven Pro"/>
                <a:cs typeface="Maven Pro"/>
              </a:rPr>
              <a:t>Earth is where we live on</a:t>
            </a:r>
          </a:p>
        </p:txBody>
      </p:sp>
      <p:sp>
        <p:nvSpPr>
          <p:cNvPr id="9" name="Google Shape;312;p36">
            <a:extLst>
              <a:ext uri="{FF2B5EF4-FFF2-40B4-BE49-F238E27FC236}">
                <a16:creationId xmlns:a16="http://schemas.microsoft.com/office/drawing/2014/main" id="{CC7AB398-164E-4AFC-A15C-A34681CC4C80}"/>
              </a:ext>
            </a:extLst>
          </p:cNvPr>
          <p:cNvSpPr/>
          <p:nvPr/>
        </p:nvSpPr>
        <p:spPr>
          <a:xfrm>
            <a:off x="883703" y="3551054"/>
            <a:ext cx="843899" cy="8438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C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0" name="Google Shape;313;p36">
            <a:extLst>
              <a:ext uri="{FF2B5EF4-FFF2-40B4-BE49-F238E27FC236}">
                <a16:creationId xmlns:a16="http://schemas.microsoft.com/office/drawing/2014/main" id="{7CFB0FB4-B1C1-48E7-B4F1-E2E23E6977A0}"/>
              </a:ext>
            </a:extLst>
          </p:cNvPr>
          <p:cNvGrpSpPr/>
          <p:nvPr/>
        </p:nvGrpSpPr>
        <p:grpSpPr>
          <a:xfrm>
            <a:off x="1094692" y="3782122"/>
            <a:ext cx="421922" cy="419371"/>
            <a:chOff x="1094692" y="3782122"/>
            <a:chExt cx="421922" cy="419371"/>
          </a:xfrm>
        </p:grpSpPr>
        <p:sp>
          <p:nvSpPr>
            <p:cNvPr id="11" name="Google Shape;314;p36">
              <a:extLst>
                <a:ext uri="{FF2B5EF4-FFF2-40B4-BE49-F238E27FC236}">
                  <a16:creationId xmlns:a16="http://schemas.microsoft.com/office/drawing/2014/main" id="{451FDBDD-0B7E-47AA-B95E-94D803E2998E}"/>
                </a:ext>
              </a:extLst>
            </p:cNvPr>
            <p:cNvSpPr/>
            <p:nvPr/>
          </p:nvSpPr>
          <p:spPr>
            <a:xfrm>
              <a:off x="1299947" y="3782122"/>
              <a:ext cx="44275" cy="94164"/>
            </a:xfrm>
            <a:custGeom>
              <a:avLst/>
              <a:gdLst>
                <a:gd name="f0" fmla="val w"/>
                <a:gd name="f1" fmla="val h"/>
                <a:gd name="f2" fmla="val 0"/>
                <a:gd name="f3" fmla="val 1230"/>
                <a:gd name="f4" fmla="val 2616"/>
                <a:gd name="f5" fmla="val 1229"/>
                <a:gd name="f6" fmla="val 1"/>
                <a:gd name="f7" fmla="val 757"/>
                <a:gd name="f8" fmla="val 379"/>
                <a:gd name="f9" fmla="val 284"/>
                <a:gd name="f10" fmla="val 1355"/>
                <a:gd name="f11" fmla="*/ f0 1 1230"/>
                <a:gd name="f12" fmla="*/ f1 1 2616"/>
                <a:gd name="f13" fmla="val f2"/>
                <a:gd name="f14" fmla="val f3"/>
                <a:gd name="f15" fmla="val f4"/>
                <a:gd name="f16" fmla="+- f15 0 f13"/>
                <a:gd name="f17" fmla="+- f14 0 f13"/>
                <a:gd name="f18" fmla="*/ f17 1 1230"/>
                <a:gd name="f19" fmla="*/ f16 1 261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230" h="2616">
                  <a:moveTo>
                    <a:pt x="f5" y="f6"/>
                  </a:moveTo>
                  <a:cubicBezTo>
                    <a:pt x="f7" y="f8"/>
                    <a:pt x="f9" y="f10"/>
                    <a:pt x="f6" y="f4"/>
                  </a:cubicBezTo>
                  <a:lnTo>
                    <a:pt x="f5" y="f4"/>
                  </a:lnTo>
                  <a:lnTo>
                    <a:pt x="f5" y="f6"/>
                  </a:ln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315;p36">
              <a:extLst>
                <a:ext uri="{FF2B5EF4-FFF2-40B4-BE49-F238E27FC236}">
                  <a16:creationId xmlns:a16="http://schemas.microsoft.com/office/drawing/2014/main" id="{BA1B15F4-EFC5-47BE-B39F-5BC7FF1DED00}"/>
                </a:ext>
              </a:extLst>
            </p:cNvPr>
            <p:cNvSpPr/>
            <p:nvPr/>
          </p:nvSpPr>
          <p:spPr>
            <a:xfrm>
              <a:off x="1299947" y="3999869"/>
              <a:ext cx="44275" cy="93021"/>
            </a:xfrm>
            <a:custGeom>
              <a:avLst/>
              <a:gdLst>
                <a:gd name="f0" fmla="val w"/>
                <a:gd name="f1" fmla="val h"/>
                <a:gd name="f2" fmla="val 0"/>
                <a:gd name="f3" fmla="val 1230"/>
                <a:gd name="f4" fmla="val 2584"/>
                <a:gd name="f5" fmla="val 1"/>
                <a:gd name="f6" fmla="val 284"/>
                <a:gd name="f7" fmla="val 1261"/>
                <a:gd name="f8" fmla="val 757"/>
                <a:gd name="f9" fmla="val 2237"/>
                <a:gd name="f10" fmla="val 1229"/>
                <a:gd name="f11" fmla="*/ f0 1 1230"/>
                <a:gd name="f12" fmla="*/ f1 1 2584"/>
                <a:gd name="f13" fmla="val f2"/>
                <a:gd name="f14" fmla="val f3"/>
                <a:gd name="f15" fmla="val f4"/>
                <a:gd name="f16" fmla="+- f15 0 f13"/>
                <a:gd name="f17" fmla="+- f14 0 f13"/>
                <a:gd name="f18" fmla="*/ f17 1 1230"/>
                <a:gd name="f19" fmla="*/ f16 1 258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230" h="2584">
                  <a:moveTo>
                    <a:pt x="f5" y="f5"/>
                  </a:moveTo>
                  <a:cubicBezTo>
                    <a:pt x="f6" y="f7"/>
                    <a:pt x="f8" y="f9"/>
                    <a:pt x="f10" y="f4"/>
                  </a:cubicBezTo>
                  <a:lnTo>
                    <a:pt x="f10" y="f5"/>
                  </a:ln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316;p36">
              <a:extLst>
                <a:ext uri="{FF2B5EF4-FFF2-40B4-BE49-F238E27FC236}">
                  <a16:creationId xmlns:a16="http://schemas.microsoft.com/office/drawing/2014/main" id="{122E6499-736A-4C8D-B7E8-D50B88D9EA52}"/>
                </a:ext>
              </a:extLst>
            </p:cNvPr>
            <p:cNvSpPr/>
            <p:nvPr/>
          </p:nvSpPr>
          <p:spPr>
            <a:xfrm>
              <a:off x="1294296" y="3900080"/>
              <a:ext cx="49926" cy="73718"/>
            </a:xfrm>
            <a:custGeom>
              <a:avLst/>
              <a:gdLst>
                <a:gd name="f0" fmla="val w"/>
                <a:gd name="f1" fmla="val h"/>
                <a:gd name="f2" fmla="val 0"/>
                <a:gd name="f3" fmla="val 1387"/>
                <a:gd name="f4" fmla="val 2048"/>
                <a:gd name="f5" fmla="val 63"/>
                <a:gd name="f6" fmla="val 725"/>
                <a:gd name="f7" fmla="val 1355"/>
                <a:gd name="f8" fmla="val 1386"/>
                <a:gd name="f9" fmla="*/ f0 1 1387"/>
                <a:gd name="f10" fmla="*/ f1 1 2048"/>
                <a:gd name="f11" fmla="val f2"/>
                <a:gd name="f12" fmla="val f3"/>
                <a:gd name="f13" fmla="val f4"/>
                <a:gd name="f14" fmla="+- f13 0 f11"/>
                <a:gd name="f15" fmla="+- f12 0 f11"/>
                <a:gd name="f16" fmla="*/ f15 1 1387"/>
                <a:gd name="f17" fmla="*/ f14 1 204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387" h="2048">
                  <a:moveTo>
                    <a:pt x="f5" y="f2"/>
                  </a:moveTo>
                  <a:cubicBezTo>
                    <a:pt x="f2" y="f6"/>
                    <a:pt x="f2" y="f7"/>
                    <a:pt x="f5" y="f4"/>
                  </a:cubicBezTo>
                  <a:lnTo>
                    <a:pt x="f8" y="f4"/>
                  </a:lnTo>
                  <a:lnTo>
                    <a:pt x="f8" y="f2"/>
                  </a:ln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317;p36">
              <a:extLst>
                <a:ext uri="{FF2B5EF4-FFF2-40B4-BE49-F238E27FC236}">
                  <a16:creationId xmlns:a16="http://schemas.microsoft.com/office/drawing/2014/main" id="{AD2EC3DA-5322-4411-B8BF-D10D42DD408F}"/>
                </a:ext>
              </a:extLst>
            </p:cNvPr>
            <p:cNvSpPr/>
            <p:nvPr/>
          </p:nvSpPr>
          <p:spPr>
            <a:xfrm>
              <a:off x="1403155" y="3785542"/>
              <a:ext cx="100977" cy="90754"/>
            </a:xfrm>
            <a:custGeom>
              <a:avLst/>
              <a:gdLst>
                <a:gd name="f0" fmla="val w"/>
                <a:gd name="f1" fmla="val h"/>
                <a:gd name="f2" fmla="val 0"/>
                <a:gd name="f3" fmla="val 2805"/>
                <a:gd name="f4" fmla="val 2521"/>
                <a:gd name="f5" fmla="val 1"/>
                <a:gd name="f6" fmla="val 442"/>
                <a:gd name="f7" fmla="val 630"/>
                <a:gd name="f8" fmla="val 757"/>
                <a:gd name="f9" fmla="val 1512"/>
                <a:gd name="f10" fmla="val 946"/>
                <a:gd name="f11" fmla="val 2301"/>
                <a:gd name="f12" fmla="val 1292"/>
                <a:gd name="f13" fmla="val 1261"/>
                <a:gd name="f14" fmla="val 347"/>
                <a:gd name="f15" fmla="*/ f0 1 2805"/>
                <a:gd name="f16" fmla="*/ f1 1 2521"/>
                <a:gd name="f17" fmla="val f2"/>
                <a:gd name="f18" fmla="val f3"/>
                <a:gd name="f19" fmla="val f4"/>
                <a:gd name="f20" fmla="+- f19 0 f17"/>
                <a:gd name="f21" fmla="+- f18 0 f17"/>
                <a:gd name="f22" fmla="*/ f21 1 2805"/>
                <a:gd name="f23" fmla="*/ f20 1 252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05" h="2521">
                  <a:moveTo>
                    <a:pt x="f5" y="f2"/>
                  </a:moveTo>
                  <a:cubicBezTo>
                    <a:pt x="f6" y="f7"/>
                    <a:pt x="f8" y="f9"/>
                    <a:pt x="f10" y="f4"/>
                  </a:cubicBezTo>
                  <a:lnTo>
                    <a:pt x="f3" y="f4"/>
                  </a:lnTo>
                  <a:cubicBezTo>
                    <a:pt x="f11" y="f12"/>
                    <a:pt x="f13" y="f14"/>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318;p36">
              <a:extLst>
                <a:ext uri="{FF2B5EF4-FFF2-40B4-BE49-F238E27FC236}">
                  <a16:creationId xmlns:a16="http://schemas.microsoft.com/office/drawing/2014/main" id="{4C67A920-9085-4848-B32C-057D2488E792}"/>
                </a:ext>
              </a:extLst>
            </p:cNvPr>
            <p:cNvSpPr/>
            <p:nvPr/>
          </p:nvSpPr>
          <p:spPr>
            <a:xfrm>
              <a:off x="1440591" y="3900080"/>
              <a:ext cx="76023" cy="73718"/>
            </a:xfrm>
            <a:custGeom>
              <a:avLst/>
              <a:gdLst>
                <a:gd name="f0" fmla="val w"/>
                <a:gd name="f1" fmla="val h"/>
                <a:gd name="f2" fmla="val 0"/>
                <a:gd name="f3" fmla="val 2112"/>
                <a:gd name="f4" fmla="val 2048"/>
                <a:gd name="f5" fmla="val 63"/>
                <a:gd name="f6" fmla="val 725"/>
                <a:gd name="f7" fmla="val 1355"/>
                <a:gd name="f8" fmla="val 1954"/>
                <a:gd name="f9" fmla="val 1733"/>
                <a:gd name="f10" fmla="val 2080"/>
                <a:gd name="f11" fmla="val 1386"/>
                <a:gd name="f12" fmla="val 1040"/>
                <a:gd name="f13" fmla="val 2111"/>
                <a:gd name="f14" fmla="val 662"/>
                <a:gd name="f15" fmla="val 347"/>
                <a:gd name="f16" fmla="*/ f0 1 2112"/>
                <a:gd name="f17" fmla="*/ f1 1 2048"/>
                <a:gd name="f18" fmla="val f2"/>
                <a:gd name="f19" fmla="val f3"/>
                <a:gd name="f20" fmla="val f4"/>
                <a:gd name="f21" fmla="+- f20 0 f18"/>
                <a:gd name="f22" fmla="+- f19 0 f18"/>
                <a:gd name="f23" fmla="*/ f22 1 2112"/>
                <a:gd name="f24" fmla="*/ f21 1 204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112" h="2048">
                  <a:moveTo>
                    <a:pt x="f2" y="f2"/>
                  </a:moveTo>
                  <a:cubicBezTo>
                    <a:pt x="f5" y="f6"/>
                    <a:pt x="f5" y="f7"/>
                    <a:pt x="f2" y="f4"/>
                  </a:cubicBezTo>
                  <a:lnTo>
                    <a:pt x="f8" y="f4"/>
                  </a:lnTo>
                  <a:cubicBezTo>
                    <a:pt x="f4" y="f9"/>
                    <a:pt x="f10" y="f11"/>
                    <a:pt x="f10" y="f12"/>
                  </a:cubicBezTo>
                  <a:cubicBezTo>
                    <a:pt x="f13" y="f14"/>
                    <a:pt x="f4" y="f15"/>
                    <a:pt x="f8"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319;p36">
              <a:extLst>
                <a:ext uri="{FF2B5EF4-FFF2-40B4-BE49-F238E27FC236}">
                  <a16:creationId xmlns:a16="http://schemas.microsoft.com/office/drawing/2014/main" id="{F408650A-878C-4FC3-8EF0-25D522412194}"/>
                </a:ext>
              </a:extLst>
            </p:cNvPr>
            <p:cNvSpPr/>
            <p:nvPr/>
          </p:nvSpPr>
          <p:spPr>
            <a:xfrm>
              <a:off x="1368024" y="3782122"/>
              <a:ext cx="44238" cy="94164"/>
            </a:xfrm>
            <a:custGeom>
              <a:avLst/>
              <a:gdLst>
                <a:gd name="f0" fmla="val w"/>
                <a:gd name="f1" fmla="val h"/>
                <a:gd name="f2" fmla="val 0"/>
                <a:gd name="f3" fmla="val 1229"/>
                <a:gd name="f4" fmla="val 2616"/>
                <a:gd name="f5" fmla="val 1"/>
                <a:gd name="f6" fmla="val 977"/>
                <a:gd name="f7" fmla="val 1355"/>
                <a:gd name="f8" fmla="val 473"/>
                <a:gd name="f9" fmla="val 379"/>
                <a:gd name="f10" fmla="*/ f0 1 1229"/>
                <a:gd name="f11" fmla="*/ f1 1 2616"/>
                <a:gd name="f12" fmla="val f2"/>
                <a:gd name="f13" fmla="val f3"/>
                <a:gd name="f14" fmla="val f4"/>
                <a:gd name="f15" fmla="+- f14 0 f12"/>
                <a:gd name="f16" fmla="+- f13 0 f12"/>
                <a:gd name="f17" fmla="*/ f16 1 1229"/>
                <a:gd name="f18" fmla="*/ f15 1 261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229" h="2616">
                  <a:moveTo>
                    <a:pt x="f2" y="f5"/>
                  </a:moveTo>
                  <a:lnTo>
                    <a:pt x="f2" y="f4"/>
                  </a:lnTo>
                  <a:lnTo>
                    <a:pt x="f3" y="f4"/>
                  </a:lnTo>
                  <a:cubicBezTo>
                    <a:pt x="f6" y="f7"/>
                    <a:pt x="f8" y="f9"/>
                    <a:pt x="f2" y="f5"/>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320;p36">
              <a:extLst>
                <a:ext uri="{FF2B5EF4-FFF2-40B4-BE49-F238E27FC236}">
                  <a16:creationId xmlns:a16="http://schemas.microsoft.com/office/drawing/2014/main" id="{69842F5A-75E6-4174-AE3C-BF38DC650A48}"/>
                </a:ext>
              </a:extLst>
            </p:cNvPr>
            <p:cNvSpPr/>
            <p:nvPr/>
          </p:nvSpPr>
          <p:spPr>
            <a:xfrm>
              <a:off x="1368024" y="3999869"/>
              <a:ext cx="44238" cy="93021"/>
            </a:xfrm>
            <a:custGeom>
              <a:avLst/>
              <a:gdLst>
                <a:gd name="f0" fmla="val w"/>
                <a:gd name="f1" fmla="val h"/>
                <a:gd name="f2" fmla="val 0"/>
                <a:gd name="f3" fmla="val 1229"/>
                <a:gd name="f4" fmla="val 2584"/>
                <a:gd name="f5" fmla="val 1"/>
                <a:gd name="f6" fmla="val 473"/>
                <a:gd name="f7" fmla="val 2237"/>
                <a:gd name="f8" fmla="val 945"/>
                <a:gd name="f9" fmla="val 1261"/>
                <a:gd name="f10" fmla="*/ f0 1 1229"/>
                <a:gd name="f11" fmla="*/ f1 1 2584"/>
                <a:gd name="f12" fmla="val f2"/>
                <a:gd name="f13" fmla="val f3"/>
                <a:gd name="f14" fmla="val f4"/>
                <a:gd name="f15" fmla="+- f14 0 f12"/>
                <a:gd name="f16" fmla="+- f13 0 f12"/>
                <a:gd name="f17" fmla="*/ f16 1 1229"/>
                <a:gd name="f18" fmla="*/ f15 1 258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1229" h="2584">
                  <a:moveTo>
                    <a:pt x="f2" y="f5"/>
                  </a:moveTo>
                  <a:lnTo>
                    <a:pt x="f2" y="f4"/>
                  </a:lnTo>
                  <a:cubicBezTo>
                    <a:pt x="f6" y="f7"/>
                    <a:pt x="f8" y="f9"/>
                    <a:pt x="f3" y="f5"/>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321;p36">
              <a:extLst>
                <a:ext uri="{FF2B5EF4-FFF2-40B4-BE49-F238E27FC236}">
                  <a16:creationId xmlns:a16="http://schemas.microsoft.com/office/drawing/2014/main" id="{8EFBF801-4093-44BF-B13D-5A71E6E49C0E}"/>
                </a:ext>
              </a:extLst>
            </p:cNvPr>
            <p:cNvSpPr/>
            <p:nvPr/>
          </p:nvSpPr>
          <p:spPr>
            <a:xfrm>
              <a:off x="1094692" y="3997601"/>
              <a:ext cx="215514" cy="203892"/>
            </a:xfrm>
            <a:custGeom>
              <a:avLst/>
              <a:gdLst>
                <a:gd name="f0" fmla="val w"/>
                <a:gd name="f1" fmla="val h"/>
                <a:gd name="f2" fmla="val 0"/>
                <a:gd name="f3" fmla="val 5987"/>
                <a:gd name="f4" fmla="val 5664"/>
                <a:gd name="f5" fmla="val 3182"/>
                <a:gd name="f6" fmla="val 1"/>
                <a:gd name="f7" fmla="val 3371"/>
                <a:gd name="f8" fmla="val 442"/>
                <a:gd name="f9" fmla="val 3623"/>
                <a:gd name="f10" fmla="val 851"/>
                <a:gd name="f11" fmla="val 3938"/>
                <a:gd name="f12" fmla="val 1198"/>
                <a:gd name="f13" fmla="val 3088"/>
                <a:gd name="f14" fmla="val 2017"/>
                <a:gd name="f15" fmla="val 2946"/>
                <a:gd name="f16" fmla="val 1946"/>
                <a:gd name="f17" fmla="val 2791"/>
                <a:gd name="f18" fmla="val 1911"/>
                <a:gd name="f19" fmla="val 2638"/>
                <a:gd name="f20" fmla="val 2382"/>
                <a:gd name="f21" fmla="val 2131"/>
                <a:gd name="f22" fmla="val 2009"/>
                <a:gd name="f23" fmla="val 1954"/>
                <a:gd name="f24" fmla="val 2206"/>
                <a:gd name="f25" fmla="val 378"/>
                <a:gd name="f26" fmla="val 3907"/>
                <a:gd name="f27" fmla="val 4317"/>
                <a:gd name="f28" fmla="val 4978"/>
                <a:gd name="f29" fmla="val 5356"/>
                <a:gd name="f30" fmla="val 583"/>
                <a:gd name="f31" fmla="val 5561"/>
                <a:gd name="f32" fmla="val 1115"/>
                <a:gd name="f33" fmla="val 1379"/>
                <a:gd name="f34" fmla="val 1639"/>
                <a:gd name="f35" fmla="val 1828"/>
                <a:gd name="f36" fmla="val 3403"/>
                <a:gd name="f37" fmla="val 3687"/>
                <a:gd name="f38" fmla="val 3718"/>
                <a:gd name="f39" fmla="val 3372"/>
                <a:gd name="f40" fmla="val 3781"/>
                <a:gd name="f41" fmla="val 2899"/>
                <a:gd name="f42" fmla="val 2521"/>
                <a:gd name="f43" fmla="val 4443"/>
                <a:gd name="f44" fmla="val 1702"/>
                <a:gd name="f45" fmla="val 4821"/>
                <a:gd name="f46" fmla="val 2111"/>
                <a:gd name="f47" fmla="val 5388"/>
                <a:gd name="f48" fmla="val 2426"/>
                <a:gd name="f49" fmla="val 5986"/>
                <a:gd name="f50" fmla="val 2584"/>
                <a:gd name="f51" fmla="val 5545"/>
                <a:gd name="f52" fmla="val 5230"/>
                <a:gd name="f53" fmla="val 1040"/>
                <a:gd name="f54" fmla="val 5041"/>
                <a:gd name="f55" fmla="*/ f0 1 5987"/>
                <a:gd name="f56" fmla="*/ f1 1 5664"/>
                <a:gd name="f57" fmla="val f2"/>
                <a:gd name="f58" fmla="val f3"/>
                <a:gd name="f59" fmla="val f4"/>
                <a:gd name="f60" fmla="+- f59 0 f57"/>
                <a:gd name="f61" fmla="+- f58 0 f57"/>
                <a:gd name="f62" fmla="*/ f61 1 5987"/>
                <a:gd name="f63" fmla="*/ f60 1 5664"/>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5664">
                  <a:moveTo>
                    <a:pt x="f5" y="f6"/>
                  </a:moveTo>
                  <a:cubicBezTo>
                    <a:pt x="f7" y="f8"/>
                    <a:pt x="f9" y="f10"/>
                    <a:pt x="f11" y="f12"/>
                  </a:cubicBezTo>
                  <a:lnTo>
                    <a:pt x="f13" y="f14"/>
                  </a:lnTo>
                  <a:cubicBezTo>
                    <a:pt x="f15" y="f16"/>
                    <a:pt x="f17" y="f18"/>
                    <a:pt x="f19" y="f18"/>
                  </a:cubicBezTo>
                  <a:cubicBezTo>
                    <a:pt x="f20" y="f18"/>
                    <a:pt x="f21" y="f22"/>
                    <a:pt x="f23" y="f24"/>
                  </a:cubicBezTo>
                  <a:lnTo>
                    <a:pt x="f25" y="f26"/>
                  </a:lnTo>
                  <a:cubicBezTo>
                    <a:pt x="f2" y="f27"/>
                    <a:pt x="f2" y="f28"/>
                    <a:pt x="f25" y="f29"/>
                  </a:cubicBezTo>
                  <a:cubicBezTo>
                    <a:pt x="f30" y="f31"/>
                    <a:pt x="f10" y="f4"/>
                    <a:pt x="f32" y="f4"/>
                  </a:cubicBezTo>
                  <a:cubicBezTo>
                    <a:pt x="f33" y="f4"/>
                    <a:pt x="f34" y="f31"/>
                    <a:pt x="f35" y="f29"/>
                  </a:cubicBezTo>
                  <a:lnTo>
                    <a:pt x="f36" y="f37"/>
                  </a:lnTo>
                  <a:cubicBezTo>
                    <a:pt x="f38" y="f39"/>
                    <a:pt x="f40" y="f41"/>
                    <a:pt x="f9" y="f42"/>
                  </a:cubicBezTo>
                  <a:lnTo>
                    <a:pt x="f43" y="f44"/>
                  </a:lnTo>
                  <a:cubicBezTo>
                    <a:pt x="f45" y="f46"/>
                    <a:pt x="f47" y="f48"/>
                    <a:pt x="f49" y="f50"/>
                  </a:cubicBezTo>
                  <a:cubicBezTo>
                    <a:pt x="f51" y="f23"/>
                    <a:pt x="f52" y="f53"/>
                    <a:pt x="f54"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322;p36">
              <a:extLst>
                <a:ext uri="{FF2B5EF4-FFF2-40B4-BE49-F238E27FC236}">
                  <a16:creationId xmlns:a16="http://schemas.microsoft.com/office/drawing/2014/main" id="{5D26AA13-FC66-4326-AAB5-01B13E092708}"/>
                </a:ext>
              </a:extLst>
            </p:cNvPr>
            <p:cNvSpPr/>
            <p:nvPr/>
          </p:nvSpPr>
          <p:spPr>
            <a:xfrm>
              <a:off x="1403155" y="3997601"/>
              <a:ext cx="100977" cy="93021"/>
            </a:xfrm>
            <a:custGeom>
              <a:avLst/>
              <a:gdLst>
                <a:gd name="f0" fmla="val w"/>
                <a:gd name="f1" fmla="val h"/>
                <a:gd name="f2" fmla="val 0"/>
                <a:gd name="f3" fmla="val 2805"/>
                <a:gd name="f4" fmla="val 2584"/>
                <a:gd name="f5" fmla="val 946"/>
                <a:gd name="f6" fmla="val 1"/>
                <a:gd name="f7" fmla="val 757"/>
                <a:gd name="f8" fmla="val 1040"/>
                <a:gd name="f9" fmla="val 442"/>
                <a:gd name="f10" fmla="val 1954"/>
                <a:gd name="f11" fmla="val 1261"/>
                <a:gd name="f12" fmla="val 2174"/>
                <a:gd name="f13" fmla="val 2301"/>
                <a:gd name="f14" fmla="val 1229"/>
                <a:gd name="f15" fmla="*/ f0 1 2805"/>
                <a:gd name="f16" fmla="*/ f1 1 2584"/>
                <a:gd name="f17" fmla="val f2"/>
                <a:gd name="f18" fmla="val f3"/>
                <a:gd name="f19" fmla="val f4"/>
                <a:gd name="f20" fmla="+- f19 0 f17"/>
                <a:gd name="f21" fmla="+- f18 0 f17"/>
                <a:gd name="f22" fmla="*/ f21 1 2805"/>
                <a:gd name="f23" fmla="*/ f20 1 258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05" h="2584">
                  <a:moveTo>
                    <a:pt x="f5" y="f6"/>
                  </a:moveTo>
                  <a:cubicBezTo>
                    <a:pt x="f7" y="f8"/>
                    <a:pt x="f9" y="f10"/>
                    <a:pt x="f6" y="f4"/>
                  </a:cubicBezTo>
                  <a:cubicBezTo>
                    <a:pt x="f11" y="f12"/>
                    <a:pt x="f13" y="f14"/>
                    <a:pt x="f3"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323;p36">
              <a:extLst>
                <a:ext uri="{FF2B5EF4-FFF2-40B4-BE49-F238E27FC236}">
                  <a16:creationId xmlns:a16="http://schemas.microsoft.com/office/drawing/2014/main" id="{E13102D5-5D02-4481-A15A-E971C34F2669}"/>
                </a:ext>
              </a:extLst>
            </p:cNvPr>
            <p:cNvSpPr/>
            <p:nvPr/>
          </p:nvSpPr>
          <p:spPr>
            <a:xfrm>
              <a:off x="1196748" y="3900080"/>
              <a:ext cx="74907" cy="73718"/>
            </a:xfrm>
            <a:custGeom>
              <a:avLst/>
              <a:gdLst>
                <a:gd name="f0" fmla="val w"/>
                <a:gd name="f1" fmla="val h"/>
                <a:gd name="f2" fmla="val 0"/>
                <a:gd name="f3" fmla="val 2081"/>
                <a:gd name="f4" fmla="val 2048"/>
                <a:gd name="f5" fmla="val 95"/>
                <a:gd name="f6" fmla="val 32"/>
                <a:gd name="f7" fmla="val 315"/>
                <a:gd name="f8" fmla="val 1"/>
                <a:gd name="f9" fmla="val 662"/>
                <a:gd name="f10" fmla="val 1040"/>
                <a:gd name="f11" fmla="val 1386"/>
                <a:gd name="f12" fmla="val 1733"/>
                <a:gd name="f13" fmla="val 2080"/>
                <a:gd name="f14" fmla="val 1986"/>
                <a:gd name="f15" fmla="val 1355"/>
                <a:gd name="f16" fmla="val 725"/>
                <a:gd name="f17" fmla="*/ f0 1 2081"/>
                <a:gd name="f18" fmla="*/ f1 1 2048"/>
                <a:gd name="f19" fmla="val f2"/>
                <a:gd name="f20" fmla="val f3"/>
                <a:gd name="f21" fmla="val f4"/>
                <a:gd name="f22" fmla="+- f21 0 f19"/>
                <a:gd name="f23" fmla="+- f20 0 f19"/>
                <a:gd name="f24" fmla="*/ f23 1 2081"/>
                <a:gd name="f25" fmla="*/ f22 1 204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2081" h="2048">
                  <a:moveTo>
                    <a:pt x="f5" y="f2"/>
                  </a:moveTo>
                  <a:cubicBezTo>
                    <a:pt x="f6" y="f7"/>
                    <a:pt x="f8" y="f9"/>
                    <a:pt x="f8" y="f10"/>
                  </a:cubicBezTo>
                  <a:cubicBezTo>
                    <a:pt x="f8" y="f11"/>
                    <a:pt x="f6" y="f12"/>
                    <a:pt x="f5" y="f4"/>
                  </a:cubicBezTo>
                  <a:lnTo>
                    <a:pt x="f13" y="f4"/>
                  </a:lnTo>
                  <a:cubicBezTo>
                    <a:pt x="f14" y="f15"/>
                    <a:pt x="f14" y="f16"/>
                    <a:pt x="f13"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324;p36">
              <a:extLst>
                <a:ext uri="{FF2B5EF4-FFF2-40B4-BE49-F238E27FC236}">
                  <a16:creationId xmlns:a16="http://schemas.microsoft.com/office/drawing/2014/main" id="{87CC8E2C-538D-4060-BB91-E6197E805654}"/>
                </a:ext>
              </a:extLst>
            </p:cNvPr>
            <p:cNvSpPr/>
            <p:nvPr/>
          </p:nvSpPr>
          <p:spPr>
            <a:xfrm>
              <a:off x="1209239" y="3783275"/>
              <a:ext cx="100977" cy="90754"/>
            </a:xfrm>
            <a:custGeom>
              <a:avLst/>
              <a:gdLst>
                <a:gd name="f0" fmla="val w"/>
                <a:gd name="f1" fmla="val h"/>
                <a:gd name="f2" fmla="val 0"/>
                <a:gd name="f3" fmla="val 2805"/>
                <a:gd name="f4" fmla="val 2521"/>
                <a:gd name="f5" fmla="val 2804"/>
                <a:gd name="f6" fmla="val 1544"/>
                <a:gd name="f7" fmla="val 410"/>
                <a:gd name="f8" fmla="val 504"/>
                <a:gd name="f9" fmla="val 1355"/>
                <a:gd name="f10" fmla="val 1859"/>
                <a:gd name="f11" fmla="val 2017"/>
                <a:gd name="f12" fmla="val 1575"/>
                <a:gd name="f13" fmla="val 2363"/>
                <a:gd name="f14" fmla="val 693"/>
                <a:gd name="f15" fmla="*/ f0 1 2805"/>
                <a:gd name="f16" fmla="*/ f1 1 2521"/>
                <a:gd name="f17" fmla="val f2"/>
                <a:gd name="f18" fmla="val f3"/>
                <a:gd name="f19" fmla="val f4"/>
                <a:gd name="f20" fmla="+- f19 0 f17"/>
                <a:gd name="f21" fmla="+- f18 0 f17"/>
                <a:gd name="f22" fmla="*/ f21 1 2805"/>
                <a:gd name="f23" fmla="*/ f20 1 252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805" h="2521">
                  <a:moveTo>
                    <a:pt x="f5" y="f2"/>
                  </a:moveTo>
                  <a:lnTo>
                    <a:pt x="f5" y="f2"/>
                  </a:lnTo>
                  <a:cubicBezTo>
                    <a:pt x="f6" y="f7"/>
                    <a:pt x="f8" y="f9"/>
                    <a:pt x="f2" y="f4"/>
                  </a:cubicBezTo>
                  <a:lnTo>
                    <a:pt x="f10" y="f4"/>
                  </a:lnTo>
                  <a:cubicBezTo>
                    <a:pt x="f11" y="f12"/>
                    <a:pt x="f13" y="f14"/>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325;p36">
              <a:extLst>
                <a:ext uri="{FF2B5EF4-FFF2-40B4-BE49-F238E27FC236}">
                  <a16:creationId xmlns:a16="http://schemas.microsoft.com/office/drawing/2014/main" id="{A0C70D24-AB10-44FF-8AEA-978F6519A339}"/>
                </a:ext>
              </a:extLst>
            </p:cNvPr>
            <p:cNvSpPr/>
            <p:nvPr/>
          </p:nvSpPr>
          <p:spPr>
            <a:xfrm>
              <a:off x="1368024" y="3900080"/>
              <a:ext cx="51041" cy="73718"/>
            </a:xfrm>
            <a:custGeom>
              <a:avLst/>
              <a:gdLst>
                <a:gd name="f0" fmla="val w"/>
                <a:gd name="f1" fmla="val h"/>
                <a:gd name="f2" fmla="val 0"/>
                <a:gd name="f3" fmla="val 1418"/>
                <a:gd name="f4" fmla="val 2048"/>
                <a:gd name="f5" fmla="val 1292"/>
                <a:gd name="f6" fmla="val 1355"/>
                <a:gd name="f7" fmla="val 725"/>
                <a:gd name="f8" fmla="*/ f0 1 1418"/>
                <a:gd name="f9" fmla="*/ f1 1 2048"/>
                <a:gd name="f10" fmla="val f2"/>
                <a:gd name="f11" fmla="val f3"/>
                <a:gd name="f12" fmla="val f4"/>
                <a:gd name="f13" fmla="+- f12 0 f10"/>
                <a:gd name="f14" fmla="+- f11 0 f10"/>
                <a:gd name="f15" fmla="*/ f14 1 1418"/>
                <a:gd name="f16" fmla="*/ f13 1 204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2048">
                  <a:moveTo>
                    <a:pt x="f2" y="f2"/>
                  </a:moveTo>
                  <a:lnTo>
                    <a:pt x="f2" y="f4"/>
                  </a:lnTo>
                  <a:lnTo>
                    <a:pt x="f5" y="f4"/>
                  </a:lnTo>
                  <a:cubicBezTo>
                    <a:pt x="f3" y="f6"/>
                    <a:pt x="f3" y="f7"/>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3" name="Google Shape;326;p36">
            <a:extLst>
              <a:ext uri="{FF2B5EF4-FFF2-40B4-BE49-F238E27FC236}">
                <a16:creationId xmlns:a16="http://schemas.microsoft.com/office/drawing/2014/main" id="{26412D79-D805-4F36-BD02-CBA3AA995F0F}"/>
              </a:ext>
            </a:extLst>
          </p:cNvPr>
          <p:cNvSpPr/>
          <p:nvPr/>
        </p:nvSpPr>
        <p:spPr>
          <a:xfrm>
            <a:off x="2757245" y="3544991"/>
            <a:ext cx="843899" cy="8438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C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24" name="Google Shape;327;p36">
            <a:extLst>
              <a:ext uri="{FF2B5EF4-FFF2-40B4-BE49-F238E27FC236}">
                <a16:creationId xmlns:a16="http://schemas.microsoft.com/office/drawing/2014/main" id="{17346314-7F91-45FD-93B0-F4F7C7C7D1BE}"/>
              </a:ext>
            </a:extLst>
          </p:cNvPr>
          <p:cNvGrpSpPr/>
          <p:nvPr/>
        </p:nvGrpSpPr>
        <p:grpSpPr>
          <a:xfrm>
            <a:off x="2968809" y="3763615"/>
            <a:ext cx="420779" cy="393558"/>
            <a:chOff x="2968809" y="3763615"/>
            <a:chExt cx="420779" cy="393558"/>
          </a:xfrm>
        </p:grpSpPr>
        <p:sp>
          <p:nvSpPr>
            <p:cNvPr id="25" name="Google Shape;328;p36">
              <a:extLst>
                <a:ext uri="{FF2B5EF4-FFF2-40B4-BE49-F238E27FC236}">
                  <a16:creationId xmlns:a16="http://schemas.microsoft.com/office/drawing/2014/main" id="{1B8EBFF1-5E15-42BA-B465-AB5CE6C3EACA}"/>
                </a:ext>
              </a:extLst>
            </p:cNvPr>
            <p:cNvSpPr/>
            <p:nvPr/>
          </p:nvSpPr>
          <p:spPr>
            <a:xfrm>
              <a:off x="3191091" y="3835066"/>
              <a:ext cx="73718" cy="73755"/>
            </a:xfrm>
            <a:custGeom>
              <a:avLst/>
              <a:gdLst>
                <a:gd name="f0" fmla="val w"/>
                <a:gd name="f1" fmla="val h"/>
                <a:gd name="f2" fmla="val 0"/>
                <a:gd name="f3" fmla="val 2048"/>
                <a:gd name="f4" fmla="val 2049"/>
                <a:gd name="f5" fmla="val 1008"/>
                <a:gd name="f6" fmla="val 473"/>
                <a:gd name="f7" fmla="val 1040"/>
                <a:gd name="f8" fmla="val 1607"/>
                <a:gd name="f9" fmla="val 1575"/>
                <a:gd name="f10" fmla="*/ f0 1 2048"/>
                <a:gd name="f11" fmla="*/ f1 1 2049"/>
                <a:gd name="f12" fmla="val f2"/>
                <a:gd name="f13" fmla="val f3"/>
                <a:gd name="f14" fmla="val f4"/>
                <a:gd name="f15" fmla="+- f14 0 f12"/>
                <a:gd name="f16" fmla="+- f13 0 f12"/>
                <a:gd name="f17" fmla="*/ f16 1 2048"/>
                <a:gd name="f18" fmla="*/ f15 1 2049"/>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8" h="2049">
                  <a:moveTo>
                    <a:pt x="f5" y="f2"/>
                  </a:moveTo>
                  <a:cubicBezTo>
                    <a:pt x="f6" y="f2"/>
                    <a:pt x="f2" y="f6"/>
                    <a:pt x="f2" y="f7"/>
                  </a:cubicBezTo>
                  <a:cubicBezTo>
                    <a:pt x="f2" y="f8"/>
                    <a:pt x="f6" y="f3"/>
                    <a:pt x="f5" y="f3"/>
                  </a:cubicBezTo>
                  <a:cubicBezTo>
                    <a:pt x="f9" y="f3"/>
                    <a:pt x="f3" y="f8"/>
                    <a:pt x="f3" y="f7"/>
                  </a:cubicBezTo>
                  <a:cubicBezTo>
                    <a:pt x="f3" y="f6"/>
                    <a:pt x="f9"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329;p36">
              <a:extLst>
                <a:ext uri="{FF2B5EF4-FFF2-40B4-BE49-F238E27FC236}">
                  <a16:creationId xmlns:a16="http://schemas.microsoft.com/office/drawing/2014/main" id="{6936CFC2-8688-4F42-B015-7F3D7316F9F0}"/>
                </a:ext>
              </a:extLst>
            </p:cNvPr>
            <p:cNvSpPr/>
            <p:nvPr/>
          </p:nvSpPr>
          <p:spPr>
            <a:xfrm>
              <a:off x="3117372" y="3763615"/>
              <a:ext cx="221165" cy="221202"/>
            </a:xfrm>
            <a:custGeom>
              <a:avLst/>
              <a:gdLst>
                <a:gd name="f0" fmla="val w"/>
                <a:gd name="f1" fmla="val h"/>
                <a:gd name="f2" fmla="val 0"/>
                <a:gd name="f3" fmla="val 6144"/>
                <a:gd name="f4" fmla="val 6145"/>
                <a:gd name="f5" fmla="val 3056"/>
                <a:gd name="f6" fmla="val 1324"/>
                <a:gd name="f7" fmla="val 4001"/>
                <a:gd name="f8" fmla="val 4757"/>
                <a:gd name="f9" fmla="val 2080"/>
                <a:gd name="f10" fmla="val 3025"/>
                <a:gd name="f11" fmla="val 3970"/>
                <a:gd name="f12" fmla="val 4033"/>
                <a:gd name="f13" fmla="val 4726"/>
                <a:gd name="f14" fmla="val 2111"/>
                <a:gd name="f15" fmla="val 1386"/>
                <a:gd name="f16" fmla="val 1"/>
                <a:gd name="f17" fmla="val 1355"/>
                <a:gd name="f18" fmla="val 3057"/>
                <a:gd name="f19" fmla="val 4758"/>
                <a:gd name="f20" fmla="val 1323"/>
                <a:gd name="f21" fmla="*/ f0 1 6144"/>
                <a:gd name="f22" fmla="*/ f1 1 6145"/>
                <a:gd name="f23" fmla="val f2"/>
                <a:gd name="f24" fmla="val f3"/>
                <a:gd name="f25" fmla="val f4"/>
                <a:gd name="f26" fmla="+- f25 0 f23"/>
                <a:gd name="f27" fmla="+- f24 0 f23"/>
                <a:gd name="f28" fmla="*/ f27 1 6144"/>
                <a:gd name="f29" fmla="*/ f26 1 614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6144" h="6145">
                  <a:moveTo>
                    <a:pt x="f5" y="f6"/>
                  </a:moveTo>
                  <a:cubicBezTo>
                    <a:pt x="f7" y="f6"/>
                    <a:pt x="f8" y="f9"/>
                    <a:pt x="f8" y="f10"/>
                  </a:cubicBezTo>
                  <a:cubicBezTo>
                    <a:pt x="f8" y="f11"/>
                    <a:pt x="f12" y="f13"/>
                    <a:pt x="f5" y="f13"/>
                  </a:cubicBezTo>
                  <a:cubicBezTo>
                    <a:pt x="f14" y="f13"/>
                    <a:pt x="f15" y="f11"/>
                    <a:pt x="f15" y="f10"/>
                  </a:cubicBezTo>
                  <a:cubicBezTo>
                    <a:pt x="f15" y="f9"/>
                    <a:pt x="f14" y="f6"/>
                    <a:pt x="f5" y="f6"/>
                  </a:cubicBezTo>
                  <a:close/>
                  <a:moveTo>
                    <a:pt x="f5" y="f16"/>
                  </a:moveTo>
                  <a:cubicBezTo>
                    <a:pt x="f15" y="f16"/>
                    <a:pt x="f2" y="f17"/>
                    <a:pt x="f2" y="f18"/>
                  </a:cubicBezTo>
                  <a:cubicBezTo>
                    <a:pt x="f2" y="f19"/>
                    <a:pt x="f20" y="f3"/>
                    <a:pt x="f5" y="f3"/>
                  </a:cubicBezTo>
                  <a:cubicBezTo>
                    <a:pt x="f8" y="f3"/>
                    <a:pt x="f3" y="f19"/>
                    <a:pt x="f3" y="f18"/>
                  </a:cubicBezTo>
                  <a:cubicBezTo>
                    <a:pt x="f3" y="f17"/>
                    <a:pt x="f8" y="f16"/>
                    <a:pt x="f5" y="f1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330;p36">
              <a:extLst>
                <a:ext uri="{FF2B5EF4-FFF2-40B4-BE49-F238E27FC236}">
                  <a16:creationId xmlns:a16="http://schemas.microsoft.com/office/drawing/2014/main" id="{2274AD79-A0FF-482A-B2B6-A38423BC839E}"/>
                </a:ext>
              </a:extLst>
            </p:cNvPr>
            <p:cNvSpPr/>
            <p:nvPr/>
          </p:nvSpPr>
          <p:spPr>
            <a:xfrm>
              <a:off x="2968809" y="3984781"/>
              <a:ext cx="48774" cy="172391"/>
            </a:xfrm>
            <a:custGeom>
              <a:avLst/>
              <a:gdLst>
                <a:gd name="f0" fmla="val w"/>
                <a:gd name="f1" fmla="val h"/>
                <a:gd name="f2" fmla="val 0"/>
                <a:gd name="f3" fmla="val 1355"/>
                <a:gd name="f4" fmla="val 4789"/>
                <a:gd name="f5" fmla="val 347"/>
                <a:gd name="f6" fmla="val 158"/>
                <a:gd name="f7" fmla="val 4442"/>
                <a:gd name="f8" fmla="val 4631"/>
                <a:gd name="f9" fmla="val 1008"/>
                <a:gd name="f10" fmla="val 1134"/>
                <a:gd name="f11" fmla="val 1260"/>
                <a:gd name="f12" fmla="val 4757"/>
                <a:gd name="f13" fmla="val 4726"/>
                <a:gd name="f14" fmla="val 63"/>
                <a:gd name="f15" fmla="val 32"/>
                <a:gd name="f16" fmla="*/ f0 1 1355"/>
                <a:gd name="f17" fmla="*/ f1 1 4789"/>
                <a:gd name="f18" fmla="val f2"/>
                <a:gd name="f19" fmla="val f3"/>
                <a:gd name="f20" fmla="val f4"/>
                <a:gd name="f21" fmla="+- f20 0 f18"/>
                <a:gd name="f22" fmla="+- f19 0 f18"/>
                <a:gd name="f23" fmla="*/ f22 1 1355"/>
                <a:gd name="f24" fmla="*/ f21 1 478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55" h="4789">
                  <a:moveTo>
                    <a:pt x="f5" y="f2"/>
                  </a:moveTo>
                  <a:cubicBezTo>
                    <a:pt x="f6" y="f2"/>
                    <a:pt x="f2" y="f6"/>
                    <a:pt x="f2" y="f5"/>
                  </a:cubicBezTo>
                  <a:lnTo>
                    <a:pt x="f2" y="f7"/>
                  </a:lnTo>
                  <a:cubicBezTo>
                    <a:pt x="f2" y="f8"/>
                    <a:pt x="f6" y="f4"/>
                    <a:pt x="f5" y="f4"/>
                  </a:cubicBezTo>
                  <a:lnTo>
                    <a:pt x="f9" y="f4"/>
                  </a:lnTo>
                  <a:cubicBezTo>
                    <a:pt x="f10" y="f4"/>
                    <a:pt x="f11" y="f12"/>
                    <a:pt x="f3" y="f13"/>
                  </a:cubicBezTo>
                  <a:lnTo>
                    <a:pt x="f3" y="f14"/>
                  </a:lnTo>
                  <a:cubicBezTo>
                    <a:pt x="f11" y="f15"/>
                    <a:pt x="f10" y="f2"/>
                    <a:pt x="f9"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331;p36">
              <a:extLst>
                <a:ext uri="{FF2B5EF4-FFF2-40B4-BE49-F238E27FC236}">
                  <a16:creationId xmlns:a16="http://schemas.microsoft.com/office/drawing/2014/main" id="{56AEB603-B074-4C20-90FB-8425078E9682}"/>
                </a:ext>
              </a:extLst>
            </p:cNvPr>
            <p:cNvSpPr/>
            <p:nvPr/>
          </p:nvSpPr>
          <p:spPr>
            <a:xfrm>
              <a:off x="3042501" y="3984315"/>
              <a:ext cx="347087" cy="172858"/>
            </a:xfrm>
            <a:custGeom>
              <a:avLst/>
              <a:gdLst>
                <a:gd name="f0" fmla="val w"/>
                <a:gd name="f1" fmla="val h"/>
                <a:gd name="f2" fmla="val 0"/>
                <a:gd name="f3" fmla="val 9642"/>
                <a:gd name="f4" fmla="val 4802"/>
                <a:gd name="f5" fmla="val 1750"/>
                <a:gd name="f6" fmla="val 1"/>
                <a:gd name="f7" fmla="val 1124"/>
                <a:gd name="f8" fmla="val 537"/>
                <a:gd name="f9" fmla="val 197"/>
                <a:gd name="f10" fmla="val 549"/>
                <a:gd name="f11" fmla="val 4550"/>
                <a:gd name="f12" fmla="val 410"/>
                <a:gd name="f13" fmla="val 4707"/>
                <a:gd name="f14" fmla="val 883"/>
                <a:gd name="f15" fmla="val 1356"/>
                <a:gd name="f16" fmla="val 5294"/>
                <a:gd name="f17" fmla="val 5735"/>
                <a:gd name="f18" fmla="val 6144"/>
                <a:gd name="f19" fmla="val 4644"/>
                <a:gd name="f20" fmla="val 6459"/>
                <a:gd name="f21" fmla="val 4392"/>
                <a:gd name="f22" fmla="val 8507"/>
                <a:gd name="f23" fmla="val 2502"/>
                <a:gd name="f24" fmla="val 9169"/>
                <a:gd name="f25" fmla="val 1872"/>
                <a:gd name="f26" fmla="val 9547"/>
                <a:gd name="f27" fmla="val 1399"/>
                <a:gd name="f28" fmla="val 1021"/>
                <a:gd name="f29" fmla="val 9641"/>
                <a:gd name="f30" fmla="val 454"/>
                <a:gd name="f31" fmla="val 13"/>
                <a:gd name="f32" fmla="val 8602"/>
                <a:gd name="f33" fmla="val 8413"/>
                <a:gd name="f34" fmla="val 7751"/>
                <a:gd name="f35" fmla="val 202"/>
                <a:gd name="f36" fmla="val 6711"/>
                <a:gd name="f37" fmla="val 1777"/>
                <a:gd name="f38" fmla="val 6333"/>
                <a:gd name="f39" fmla="val 2376"/>
                <a:gd name="f40" fmla="val 5766"/>
                <a:gd name="f41" fmla="val 2754"/>
                <a:gd name="f42" fmla="val 5199"/>
                <a:gd name="f43" fmla="val 2710"/>
                <a:gd name="f44" fmla="val 2584"/>
                <a:gd name="f45" fmla="val 2458"/>
                <a:gd name="f46" fmla="val 2849"/>
                <a:gd name="f47" fmla="val 2395"/>
                <a:gd name="f48" fmla="val 2975"/>
                <a:gd name="f49" fmla="val 2333"/>
                <a:gd name="f50" fmla="val 3099"/>
                <a:gd name="f51" fmla="val 2223"/>
                <a:gd name="f52" fmla="val 3152"/>
                <a:gd name="f53" fmla="val 2110"/>
                <a:gd name="f54" fmla="val 1880"/>
                <a:gd name="f55" fmla="val 1638"/>
                <a:gd name="f56" fmla="val 2934"/>
                <a:gd name="f57" fmla="val 1765"/>
                <a:gd name="f58" fmla="val 2660"/>
                <a:gd name="f59" fmla="val 1923"/>
                <a:gd name="f60" fmla="val 2344"/>
                <a:gd name="f61" fmla="val 2238"/>
                <a:gd name="f62" fmla="val 2092"/>
                <a:gd name="f63" fmla="val 2616"/>
                <a:gd name="f64" fmla="val 5231"/>
                <a:gd name="f65" fmla="val 6081"/>
                <a:gd name="f66" fmla="val 2061"/>
                <a:gd name="f67" fmla="val 706"/>
                <a:gd name="f68" fmla="val 5136"/>
                <a:gd name="f69" fmla="val 3844"/>
                <a:gd name="f70" fmla="val 3116"/>
                <a:gd name="f71" fmla="val 220"/>
                <a:gd name="f72" fmla="val 2412"/>
                <a:gd name="f73" fmla="*/ f0 1 9642"/>
                <a:gd name="f74" fmla="*/ f1 1 4802"/>
                <a:gd name="f75" fmla="val f2"/>
                <a:gd name="f76" fmla="val f3"/>
                <a:gd name="f77" fmla="val f4"/>
                <a:gd name="f78" fmla="+- f77 0 f75"/>
                <a:gd name="f79" fmla="+- f76 0 f75"/>
                <a:gd name="f80" fmla="*/ f79 1 9642"/>
                <a:gd name="f81" fmla="*/ f78 1 4802"/>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9642" h="4802">
                  <a:moveTo>
                    <a:pt x="f5" y="f6"/>
                  </a:moveTo>
                  <a:cubicBezTo>
                    <a:pt x="f7" y="f6"/>
                    <a:pt x="f8" y="f9"/>
                    <a:pt x="f6" y="f10"/>
                  </a:cubicBezTo>
                  <a:lnTo>
                    <a:pt x="f6" y="f11"/>
                  </a:lnTo>
                  <a:cubicBezTo>
                    <a:pt x="f12" y="f13"/>
                    <a:pt x="f14" y="f4"/>
                    <a:pt x="f15" y="f4"/>
                  </a:cubicBezTo>
                  <a:lnTo>
                    <a:pt x="f16" y="f4"/>
                  </a:lnTo>
                  <a:cubicBezTo>
                    <a:pt x="f17" y="f4"/>
                    <a:pt x="f18" y="f19"/>
                    <a:pt x="f20" y="f21"/>
                  </a:cubicBezTo>
                  <a:cubicBezTo>
                    <a:pt x="f20" y="f21"/>
                    <a:pt x="f22" y="f23"/>
                    <a:pt x="f24" y="f25"/>
                  </a:cubicBezTo>
                  <a:cubicBezTo>
                    <a:pt x="f24" y="f25"/>
                    <a:pt x="f26" y="f27"/>
                    <a:pt x="f26" y="f28"/>
                  </a:cubicBezTo>
                  <a:cubicBezTo>
                    <a:pt x="f29" y="f30"/>
                    <a:pt x="f24" y="f31"/>
                    <a:pt x="f32" y="f31"/>
                  </a:cubicBezTo>
                  <a:cubicBezTo>
                    <a:pt x="f33" y="f31"/>
                    <a:pt x="f34" y="f35"/>
                    <a:pt x="f36" y="f37"/>
                  </a:cubicBezTo>
                  <a:cubicBezTo>
                    <a:pt x="f38" y="f39"/>
                    <a:pt x="f40" y="f41"/>
                    <a:pt x="f42" y="f41"/>
                  </a:cubicBezTo>
                  <a:lnTo>
                    <a:pt x="f43" y="f41"/>
                  </a:lnTo>
                  <a:cubicBezTo>
                    <a:pt x="f44" y="f41"/>
                    <a:pt x="f45" y="f46"/>
                    <a:pt x="f47" y="f48"/>
                  </a:cubicBezTo>
                  <a:cubicBezTo>
                    <a:pt x="f49" y="f50"/>
                    <a:pt x="f51" y="f52"/>
                    <a:pt x="f53" y="f52"/>
                  </a:cubicBezTo>
                  <a:cubicBezTo>
                    <a:pt x="f54" y="f52"/>
                    <a:pt x="f55" y="f56"/>
                    <a:pt x="f57" y="f58"/>
                  </a:cubicBezTo>
                  <a:cubicBezTo>
                    <a:pt x="f59" y="f60"/>
                    <a:pt x="f61" y="f62"/>
                    <a:pt x="f63" y="f62"/>
                  </a:cubicBezTo>
                  <a:lnTo>
                    <a:pt x="f64" y="f62"/>
                  </a:lnTo>
                  <a:cubicBezTo>
                    <a:pt x="f65" y="f66"/>
                    <a:pt x="f65" y="f67"/>
                    <a:pt x="f68" y="f67"/>
                  </a:cubicBezTo>
                  <a:lnTo>
                    <a:pt x="f69" y="f67"/>
                  </a:lnTo>
                  <a:cubicBezTo>
                    <a:pt x="f70" y="f71"/>
                    <a:pt x="f72"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29" name="Google Shape;332;p36">
            <a:extLst>
              <a:ext uri="{FF2B5EF4-FFF2-40B4-BE49-F238E27FC236}">
                <a16:creationId xmlns:a16="http://schemas.microsoft.com/office/drawing/2014/main" id="{97C6A90B-A2BA-40D7-AFE7-935A7CB67F5B}"/>
              </a:ext>
            </a:extLst>
          </p:cNvPr>
          <p:cNvSpPr/>
          <p:nvPr/>
        </p:nvSpPr>
        <p:spPr>
          <a:xfrm>
            <a:off x="4612187" y="3552050"/>
            <a:ext cx="843899" cy="84389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C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30" name="Google Shape;333;p36">
            <a:extLst>
              <a:ext uri="{FF2B5EF4-FFF2-40B4-BE49-F238E27FC236}">
                <a16:creationId xmlns:a16="http://schemas.microsoft.com/office/drawing/2014/main" id="{100D0D38-0532-4927-ABB3-FD306507DED9}"/>
              </a:ext>
            </a:extLst>
          </p:cNvPr>
          <p:cNvGrpSpPr/>
          <p:nvPr/>
        </p:nvGrpSpPr>
        <p:grpSpPr>
          <a:xfrm>
            <a:off x="4823752" y="3763615"/>
            <a:ext cx="420779" cy="420770"/>
            <a:chOff x="4823752" y="3763615"/>
            <a:chExt cx="420779" cy="420770"/>
          </a:xfrm>
        </p:grpSpPr>
        <p:sp>
          <p:nvSpPr>
            <p:cNvPr id="31" name="Google Shape;334;p36">
              <a:extLst>
                <a:ext uri="{FF2B5EF4-FFF2-40B4-BE49-F238E27FC236}">
                  <a16:creationId xmlns:a16="http://schemas.microsoft.com/office/drawing/2014/main" id="{513F0EEB-72EC-44D2-B36A-9F3FA22A721E}"/>
                </a:ext>
              </a:extLst>
            </p:cNvPr>
            <p:cNvSpPr/>
            <p:nvPr/>
          </p:nvSpPr>
          <p:spPr>
            <a:xfrm>
              <a:off x="4823752" y="4110630"/>
              <a:ext cx="123654" cy="73755"/>
            </a:xfrm>
            <a:custGeom>
              <a:avLst/>
              <a:gdLst>
                <a:gd name="f0" fmla="val w"/>
                <a:gd name="f1" fmla="val h"/>
                <a:gd name="f2" fmla="val 0"/>
                <a:gd name="f3" fmla="val 3435"/>
                <a:gd name="f4" fmla="val 2049"/>
                <a:gd name="f5" fmla="val 1040"/>
                <a:gd name="f6" fmla="val 473"/>
                <a:gd name="f7" fmla="val 1576"/>
                <a:gd name="f8" fmla="val 2048"/>
                <a:gd name="f9" fmla="val 2395"/>
                <a:gd name="f10" fmla="val 2962"/>
                <a:gd name="f11" fmla="val 3434"/>
                <a:gd name="f12" fmla="*/ f0 1 3435"/>
                <a:gd name="f13" fmla="*/ f1 1 2049"/>
                <a:gd name="f14" fmla="val f2"/>
                <a:gd name="f15" fmla="val f3"/>
                <a:gd name="f16" fmla="val f4"/>
                <a:gd name="f17" fmla="+- f16 0 f14"/>
                <a:gd name="f18" fmla="+- f15 0 f14"/>
                <a:gd name="f19" fmla="*/ f18 1 3435"/>
                <a:gd name="f20" fmla="*/ f17 1 204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35" h="2049">
                  <a:moveTo>
                    <a:pt x="f5" y="f2"/>
                  </a:moveTo>
                  <a:cubicBezTo>
                    <a:pt x="f6" y="f2"/>
                    <a:pt x="f2" y="f6"/>
                    <a:pt x="f2" y="f5"/>
                  </a:cubicBezTo>
                  <a:cubicBezTo>
                    <a:pt x="f2" y="f7"/>
                    <a:pt x="f6" y="f8"/>
                    <a:pt x="f5" y="f8"/>
                  </a:cubicBezTo>
                  <a:lnTo>
                    <a:pt x="f9" y="f8"/>
                  </a:lnTo>
                  <a:cubicBezTo>
                    <a:pt x="f10" y="f8"/>
                    <a:pt x="f11" y="f7"/>
                    <a:pt x="f11" y="f5"/>
                  </a:cubicBezTo>
                  <a:cubicBezTo>
                    <a:pt x="f11" y="f6"/>
                    <a:pt x="f10" y="f2"/>
                    <a:pt x="f9"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335;p36">
              <a:extLst>
                <a:ext uri="{FF2B5EF4-FFF2-40B4-BE49-F238E27FC236}">
                  <a16:creationId xmlns:a16="http://schemas.microsoft.com/office/drawing/2014/main" id="{EC113A49-82FB-446D-BC3E-935103B0BE17}"/>
                </a:ext>
              </a:extLst>
            </p:cNvPr>
            <p:cNvSpPr/>
            <p:nvPr/>
          </p:nvSpPr>
          <p:spPr>
            <a:xfrm>
              <a:off x="4958708" y="4109478"/>
              <a:ext cx="283555" cy="73755"/>
            </a:xfrm>
            <a:custGeom>
              <a:avLst/>
              <a:gdLst>
                <a:gd name="f0" fmla="val w"/>
                <a:gd name="f1" fmla="val h"/>
                <a:gd name="f2" fmla="val 0"/>
                <a:gd name="f3" fmla="val 7877"/>
                <a:gd name="f4" fmla="val 2049"/>
                <a:gd name="f5" fmla="val 1"/>
                <a:gd name="f6" fmla="val 221"/>
                <a:gd name="f7" fmla="val 253"/>
                <a:gd name="f8" fmla="val 347"/>
                <a:gd name="f9" fmla="val 663"/>
                <a:gd name="f10" fmla="val 1009"/>
                <a:gd name="f11" fmla="val 1419"/>
                <a:gd name="f12" fmla="val 1765"/>
                <a:gd name="f13" fmla="val 6837"/>
                <a:gd name="f14" fmla="val 7404"/>
                <a:gd name="f15" fmla="val 1576"/>
                <a:gd name="f16" fmla="val 474"/>
                <a:gd name="f17" fmla="val 7436"/>
                <a:gd name="f18" fmla="*/ f0 1 7877"/>
                <a:gd name="f19" fmla="*/ f1 1 2049"/>
                <a:gd name="f20" fmla="val f2"/>
                <a:gd name="f21" fmla="val f3"/>
                <a:gd name="f22" fmla="val f4"/>
                <a:gd name="f23" fmla="+- f22 0 f20"/>
                <a:gd name="f24" fmla="+- f21 0 f20"/>
                <a:gd name="f25" fmla="*/ f24 1 7877"/>
                <a:gd name="f26" fmla="*/ f23 1 2049"/>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7877" h="2049">
                  <a:moveTo>
                    <a:pt x="f5" y="f5"/>
                  </a:moveTo>
                  <a:cubicBezTo>
                    <a:pt x="f6" y="f7"/>
                    <a:pt x="f8" y="f9"/>
                    <a:pt x="f8" y="f10"/>
                  </a:cubicBezTo>
                  <a:cubicBezTo>
                    <a:pt x="f8" y="f11"/>
                    <a:pt x="f6" y="f12"/>
                    <a:pt x="f5" y="f4"/>
                  </a:cubicBezTo>
                  <a:lnTo>
                    <a:pt x="f13" y="f4"/>
                  </a:lnTo>
                  <a:cubicBezTo>
                    <a:pt x="f14" y="f4"/>
                    <a:pt x="f3" y="f15"/>
                    <a:pt x="f3" y="f10"/>
                  </a:cubicBezTo>
                  <a:cubicBezTo>
                    <a:pt x="f3" y="f16"/>
                    <a:pt x="f17" y="f5"/>
                    <a:pt x="f13" y="f5"/>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336;p36">
              <a:extLst>
                <a:ext uri="{FF2B5EF4-FFF2-40B4-BE49-F238E27FC236}">
                  <a16:creationId xmlns:a16="http://schemas.microsoft.com/office/drawing/2014/main" id="{046A78AF-0BC3-441A-A08D-56C9FFC9264D}"/>
                </a:ext>
              </a:extLst>
            </p:cNvPr>
            <p:cNvSpPr/>
            <p:nvPr/>
          </p:nvSpPr>
          <p:spPr>
            <a:xfrm>
              <a:off x="5021089" y="3887224"/>
              <a:ext cx="26096" cy="24981"/>
            </a:xfrm>
            <a:custGeom>
              <a:avLst/>
              <a:gdLst>
                <a:gd name="f0" fmla="val w"/>
                <a:gd name="f1" fmla="val h"/>
                <a:gd name="f2" fmla="val 0"/>
                <a:gd name="f3" fmla="val 725"/>
                <a:gd name="f4" fmla="val 694"/>
                <a:gd name="f5" fmla="val 347"/>
                <a:gd name="f6" fmla="val 158"/>
                <a:gd name="f7" fmla="val 567"/>
                <a:gd name="f8" fmla="val 693"/>
                <a:gd name="f9" fmla="val 536"/>
                <a:gd name="f10" fmla="*/ f0 1 725"/>
                <a:gd name="f11" fmla="*/ f1 1 694"/>
                <a:gd name="f12" fmla="val f2"/>
                <a:gd name="f13" fmla="val f3"/>
                <a:gd name="f14" fmla="val f4"/>
                <a:gd name="f15" fmla="+- f14 0 f12"/>
                <a:gd name="f16" fmla="+- f13 0 f12"/>
                <a:gd name="f17" fmla="*/ f16 1 725"/>
                <a:gd name="f18" fmla="*/ f15 1 69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725" h="694">
                  <a:moveTo>
                    <a:pt x="f5" y="f2"/>
                  </a:moveTo>
                  <a:cubicBezTo>
                    <a:pt x="f6" y="f2"/>
                    <a:pt x="f2" y="f6"/>
                    <a:pt x="f2" y="f5"/>
                  </a:cubicBezTo>
                  <a:cubicBezTo>
                    <a:pt x="f2" y="f7"/>
                    <a:pt x="f6" y="f8"/>
                    <a:pt x="f5" y="f8"/>
                  </a:cubicBezTo>
                  <a:cubicBezTo>
                    <a:pt x="f9" y="f8"/>
                    <a:pt x="f3" y="f9"/>
                    <a:pt x="f3" y="f5"/>
                  </a:cubicBezTo>
                  <a:cubicBezTo>
                    <a:pt x="f3" y="f6"/>
                    <a:pt x="f9"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337;p36">
              <a:extLst>
                <a:ext uri="{FF2B5EF4-FFF2-40B4-BE49-F238E27FC236}">
                  <a16:creationId xmlns:a16="http://schemas.microsoft.com/office/drawing/2014/main" id="{247A8B40-2E3D-4122-BA73-1A1CA77BC361}"/>
                </a:ext>
              </a:extLst>
            </p:cNvPr>
            <p:cNvSpPr/>
            <p:nvPr/>
          </p:nvSpPr>
          <p:spPr>
            <a:xfrm>
              <a:off x="4998412" y="3938238"/>
              <a:ext cx="69183" cy="23865"/>
            </a:xfrm>
            <a:custGeom>
              <a:avLst/>
              <a:gdLst>
                <a:gd name="f0" fmla="val w"/>
                <a:gd name="f1" fmla="val h"/>
                <a:gd name="f2" fmla="val 0"/>
                <a:gd name="f3" fmla="val 1922"/>
                <a:gd name="f4" fmla="val 663"/>
                <a:gd name="f5" fmla="val 977"/>
                <a:gd name="f6" fmla="val 1"/>
                <a:gd name="f7" fmla="val 567"/>
                <a:gd name="f8" fmla="val 158"/>
                <a:gd name="f9" fmla="val 253"/>
                <a:gd name="f10" fmla="val 662"/>
                <a:gd name="f11" fmla="val 1796"/>
                <a:gd name="f12" fmla="val 1418"/>
                <a:gd name="f13" fmla="*/ f0 1 1922"/>
                <a:gd name="f14" fmla="*/ f1 1 663"/>
                <a:gd name="f15" fmla="val f2"/>
                <a:gd name="f16" fmla="val f3"/>
                <a:gd name="f17" fmla="val f4"/>
                <a:gd name="f18" fmla="+- f17 0 f15"/>
                <a:gd name="f19" fmla="+- f16 0 f15"/>
                <a:gd name="f20" fmla="*/ f19 1 1922"/>
                <a:gd name="f21" fmla="*/ f18 1 66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922" h="663">
                  <a:moveTo>
                    <a:pt x="f5" y="f6"/>
                  </a:moveTo>
                  <a:cubicBezTo>
                    <a:pt x="f7" y="f6"/>
                    <a:pt x="f8" y="f9"/>
                    <a:pt x="f2" y="f10"/>
                  </a:cubicBezTo>
                  <a:lnTo>
                    <a:pt x="f3" y="f10"/>
                  </a:lnTo>
                  <a:cubicBezTo>
                    <a:pt x="f11" y="f9"/>
                    <a:pt x="f12"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338;p36">
              <a:extLst>
                <a:ext uri="{FF2B5EF4-FFF2-40B4-BE49-F238E27FC236}">
                  <a16:creationId xmlns:a16="http://schemas.microsoft.com/office/drawing/2014/main" id="{109E2BAF-05C0-429B-9A15-9BE4366BCBA7}"/>
                </a:ext>
              </a:extLst>
            </p:cNvPr>
            <p:cNvSpPr/>
            <p:nvPr/>
          </p:nvSpPr>
          <p:spPr>
            <a:xfrm>
              <a:off x="4923541" y="3814620"/>
              <a:ext cx="221202" cy="270525"/>
            </a:xfrm>
            <a:custGeom>
              <a:avLst/>
              <a:gdLst>
                <a:gd name="f0" fmla="val w"/>
                <a:gd name="f1" fmla="val h"/>
                <a:gd name="f2" fmla="val 0"/>
                <a:gd name="f3" fmla="val 6145"/>
                <a:gd name="f4" fmla="val 7515"/>
                <a:gd name="f5" fmla="val 3025"/>
                <a:gd name="f6" fmla="val 1324"/>
                <a:gd name="f7" fmla="val 3561"/>
                <a:gd name="f8" fmla="val 4034"/>
                <a:gd name="f9" fmla="val 1796"/>
                <a:gd name="f10" fmla="val 2364"/>
                <a:gd name="f11" fmla="val 2553"/>
                <a:gd name="f12" fmla="val 3970"/>
                <a:gd name="f13" fmla="val 2742"/>
                <a:gd name="f14" fmla="val 3844"/>
                <a:gd name="f15" fmla="val 2962"/>
                <a:gd name="f16" fmla="val 4349"/>
                <a:gd name="f17" fmla="val 3277"/>
                <a:gd name="f18" fmla="val 4727"/>
                <a:gd name="f19" fmla="val 3781"/>
                <a:gd name="f20" fmla="val 4443"/>
                <a:gd name="f21" fmla="val 4758"/>
                <a:gd name="f22" fmla="val 4632"/>
                <a:gd name="f23" fmla="val 4601"/>
                <a:gd name="f24" fmla="val 4789"/>
                <a:gd name="f25" fmla="val 1671"/>
                <a:gd name="f26" fmla="val 1482"/>
                <a:gd name="f27" fmla="val 3813"/>
                <a:gd name="f28" fmla="val 2206"/>
                <a:gd name="f29" fmla="val 2080"/>
                <a:gd name="f30" fmla="val 2805"/>
                <a:gd name="f31" fmla="val 1986"/>
                <a:gd name="f32" fmla="val 2584"/>
                <a:gd name="f33" fmla="val 2458"/>
                <a:gd name="f34" fmla="val 1009"/>
                <a:gd name="f35" fmla="val 1"/>
                <a:gd name="f36" fmla="val 473"/>
                <a:gd name="f37" fmla="val 5105"/>
                <a:gd name="f38" fmla="val 5672"/>
                <a:gd name="f39" fmla="val 6144"/>
                <a:gd name="f40" fmla="val 1954"/>
                <a:gd name="f41" fmla="val 2773"/>
                <a:gd name="f42" fmla="val 7373"/>
                <a:gd name="f43" fmla="val 2836"/>
                <a:gd name="f44" fmla="val 7467"/>
                <a:gd name="f45" fmla="val 2947"/>
                <a:gd name="f46" fmla="val 3057"/>
                <a:gd name="f47" fmla="val 3167"/>
                <a:gd name="f48" fmla="val 3340"/>
                <a:gd name="f49" fmla="val 4160"/>
                <a:gd name="f50" fmla="*/ f0 1 6145"/>
                <a:gd name="f51" fmla="*/ f1 1 7515"/>
                <a:gd name="f52" fmla="val f2"/>
                <a:gd name="f53" fmla="val f3"/>
                <a:gd name="f54" fmla="val f4"/>
                <a:gd name="f55" fmla="+- f54 0 f52"/>
                <a:gd name="f56" fmla="+- f53 0 f52"/>
                <a:gd name="f57" fmla="*/ f56 1 6145"/>
                <a:gd name="f58" fmla="*/ f55 1 7515"/>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145" h="7515">
                  <a:moveTo>
                    <a:pt x="f5" y="f6"/>
                  </a:moveTo>
                  <a:cubicBezTo>
                    <a:pt x="f7" y="f6"/>
                    <a:pt x="f8" y="f9"/>
                    <a:pt x="f8" y="f10"/>
                  </a:cubicBezTo>
                  <a:cubicBezTo>
                    <a:pt x="f8" y="f11"/>
                    <a:pt x="f12" y="f13"/>
                    <a:pt x="f14" y="f15"/>
                  </a:cubicBezTo>
                  <a:cubicBezTo>
                    <a:pt x="f16" y="f17"/>
                    <a:pt x="f18" y="f19"/>
                    <a:pt x="f18" y="f20"/>
                  </a:cubicBezTo>
                  <a:cubicBezTo>
                    <a:pt x="f21" y="f22"/>
                    <a:pt x="f23" y="f24"/>
                    <a:pt x="f20" y="f24"/>
                  </a:cubicBezTo>
                  <a:lnTo>
                    <a:pt x="f25" y="f24"/>
                  </a:lnTo>
                  <a:cubicBezTo>
                    <a:pt x="f26" y="f24"/>
                    <a:pt x="f6" y="f22"/>
                    <a:pt x="f6" y="f20"/>
                  </a:cubicBezTo>
                  <a:cubicBezTo>
                    <a:pt x="f6" y="f27"/>
                    <a:pt x="f25" y="f17"/>
                    <a:pt x="f28" y="f15"/>
                  </a:cubicBezTo>
                  <a:cubicBezTo>
                    <a:pt x="f29" y="f30"/>
                    <a:pt x="f31" y="f32"/>
                    <a:pt x="f31" y="f10"/>
                  </a:cubicBezTo>
                  <a:cubicBezTo>
                    <a:pt x="f31" y="f9"/>
                    <a:pt x="f33" y="f6"/>
                    <a:pt x="f5" y="f6"/>
                  </a:cubicBezTo>
                  <a:close/>
                  <a:moveTo>
                    <a:pt x="f34" y="f35"/>
                  </a:moveTo>
                  <a:cubicBezTo>
                    <a:pt x="f36" y="f35"/>
                    <a:pt x="f35" y="f36"/>
                    <a:pt x="f35" y="f34"/>
                  </a:cubicBezTo>
                  <a:lnTo>
                    <a:pt x="f35" y="f37"/>
                  </a:lnTo>
                  <a:cubicBezTo>
                    <a:pt x="f35" y="f38"/>
                    <a:pt x="f36" y="f39"/>
                    <a:pt x="f34" y="f39"/>
                  </a:cubicBezTo>
                  <a:lnTo>
                    <a:pt x="f40" y="f39"/>
                  </a:lnTo>
                  <a:lnTo>
                    <a:pt x="f41" y="f42"/>
                  </a:lnTo>
                  <a:cubicBezTo>
                    <a:pt x="f43" y="f44"/>
                    <a:pt x="f45" y="f4"/>
                    <a:pt x="f46" y="f4"/>
                  </a:cubicBezTo>
                  <a:cubicBezTo>
                    <a:pt x="f47" y="f4"/>
                    <a:pt x="f17" y="f44"/>
                    <a:pt x="f48" y="f42"/>
                  </a:cubicBezTo>
                  <a:lnTo>
                    <a:pt x="f49" y="f39"/>
                  </a:lnTo>
                  <a:lnTo>
                    <a:pt x="f37" y="f39"/>
                  </a:lnTo>
                  <a:cubicBezTo>
                    <a:pt x="f38" y="f39"/>
                    <a:pt x="f39" y="f38"/>
                    <a:pt x="f39" y="f37"/>
                  </a:cubicBezTo>
                  <a:lnTo>
                    <a:pt x="f39" y="f34"/>
                  </a:lnTo>
                  <a:cubicBezTo>
                    <a:pt x="f39" y="f36"/>
                    <a:pt x="f38" y="f35"/>
                    <a:pt x="f37" y="f35"/>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339;p36">
              <a:extLst>
                <a:ext uri="{FF2B5EF4-FFF2-40B4-BE49-F238E27FC236}">
                  <a16:creationId xmlns:a16="http://schemas.microsoft.com/office/drawing/2014/main" id="{151EE2BD-B7EE-490F-8ACC-3EFCCCF7B783}"/>
                </a:ext>
              </a:extLst>
            </p:cNvPr>
            <p:cNvSpPr/>
            <p:nvPr/>
          </p:nvSpPr>
          <p:spPr>
            <a:xfrm>
              <a:off x="4823752" y="3763615"/>
              <a:ext cx="170160" cy="246110"/>
            </a:xfrm>
            <a:custGeom>
              <a:avLst/>
              <a:gdLst>
                <a:gd name="f0" fmla="val w"/>
                <a:gd name="f1" fmla="val h"/>
                <a:gd name="f2" fmla="val 0"/>
                <a:gd name="f3" fmla="val 4727"/>
                <a:gd name="f4" fmla="val 6837"/>
                <a:gd name="f5" fmla="val 1040"/>
                <a:gd name="f6" fmla="val 473"/>
                <a:gd name="f7" fmla="val 1008"/>
                <a:gd name="f8" fmla="val 4442"/>
                <a:gd name="f9" fmla="val 5009"/>
                <a:gd name="f10" fmla="val 5450"/>
                <a:gd name="f11" fmla="val 1198"/>
                <a:gd name="f12" fmla="val 5986"/>
                <a:gd name="f13" fmla="val 1387"/>
                <a:gd name="f14" fmla="val 6490"/>
                <a:gd name="f15" fmla="val 1481"/>
                <a:gd name="f16" fmla="val 6679"/>
                <a:gd name="f17" fmla="val 1544"/>
                <a:gd name="f18" fmla="val 1733"/>
                <a:gd name="f19" fmla="val 1891"/>
                <a:gd name="f20" fmla="val 1985"/>
                <a:gd name="f21" fmla="val 6774"/>
                <a:gd name="f22" fmla="val 2111"/>
                <a:gd name="f23" fmla="val 6648"/>
                <a:gd name="f24" fmla="val 6522"/>
                <a:gd name="f25" fmla="val 2426"/>
                <a:gd name="f26" fmla="val 2836"/>
                <a:gd name="f27" fmla="val 725"/>
                <a:gd name="f28" fmla="val 3781"/>
                <a:gd name="f29" fmla="val 4726"/>
                <a:gd name="f30" fmla="val 4569"/>
                <a:gd name="f31" fmla="val 284"/>
                <a:gd name="f32" fmla="val 4222"/>
                <a:gd name="f33" fmla="*/ f0 1 4727"/>
                <a:gd name="f34" fmla="*/ f1 1 6837"/>
                <a:gd name="f35" fmla="val f2"/>
                <a:gd name="f36" fmla="val f3"/>
                <a:gd name="f37" fmla="val f4"/>
                <a:gd name="f38" fmla="+- f37 0 f35"/>
                <a:gd name="f39" fmla="+- f36 0 f35"/>
                <a:gd name="f40" fmla="*/ f39 1 4727"/>
                <a:gd name="f41" fmla="*/ f38 1 683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727" h="6837">
                  <a:moveTo>
                    <a:pt x="f5" y="f2"/>
                  </a:moveTo>
                  <a:cubicBezTo>
                    <a:pt x="f6" y="f2"/>
                    <a:pt x="f2" y="f6"/>
                    <a:pt x="f2" y="f7"/>
                  </a:cubicBezTo>
                  <a:lnTo>
                    <a:pt x="f2" y="f8"/>
                  </a:lnTo>
                  <a:cubicBezTo>
                    <a:pt x="f2" y="f9"/>
                    <a:pt x="f6" y="f10"/>
                    <a:pt x="f5" y="f10"/>
                  </a:cubicBezTo>
                  <a:cubicBezTo>
                    <a:pt x="f5" y="f10"/>
                    <a:pt x="f11" y="f12"/>
                    <a:pt x="f13" y="f14"/>
                  </a:cubicBezTo>
                  <a:cubicBezTo>
                    <a:pt x="f15" y="f16"/>
                    <a:pt x="f17" y="f4"/>
                    <a:pt x="f18" y="f4"/>
                  </a:cubicBezTo>
                  <a:cubicBezTo>
                    <a:pt x="f19" y="f4"/>
                    <a:pt x="f20" y="f21"/>
                    <a:pt x="f22" y="f23"/>
                  </a:cubicBezTo>
                  <a:lnTo>
                    <a:pt x="f22" y="f24"/>
                  </a:lnTo>
                  <a:lnTo>
                    <a:pt x="f22" y="f25"/>
                  </a:lnTo>
                  <a:cubicBezTo>
                    <a:pt x="f22" y="f15"/>
                    <a:pt x="f26" y="f27"/>
                    <a:pt x="f28" y="f27"/>
                  </a:cubicBezTo>
                  <a:lnTo>
                    <a:pt x="f29" y="f27"/>
                  </a:lnTo>
                  <a:cubicBezTo>
                    <a:pt x="f30" y="f31"/>
                    <a:pt x="f32" y="f2"/>
                    <a:pt x="f28"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340;p36">
              <a:extLst>
                <a:ext uri="{FF2B5EF4-FFF2-40B4-BE49-F238E27FC236}">
                  <a16:creationId xmlns:a16="http://schemas.microsoft.com/office/drawing/2014/main" id="{8C60D913-CBCB-4CC5-93E2-91A057A4FE65}"/>
                </a:ext>
              </a:extLst>
            </p:cNvPr>
            <p:cNvSpPr/>
            <p:nvPr/>
          </p:nvSpPr>
          <p:spPr>
            <a:xfrm>
              <a:off x="5074407" y="3763615"/>
              <a:ext cx="170124" cy="246147"/>
            </a:xfrm>
            <a:custGeom>
              <a:avLst/>
              <a:gdLst>
                <a:gd name="f0" fmla="val w"/>
                <a:gd name="f1" fmla="val h"/>
                <a:gd name="f2" fmla="val 0"/>
                <a:gd name="f3" fmla="val 4726"/>
                <a:gd name="f4" fmla="val 6838"/>
                <a:gd name="f5" fmla="val 945"/>
                <a:gd name="f6" fmla="val 536"/>
                <a:gd name="f7" fmla="val 126"/>
                <a:gd name="f8" fmla="val 284"/>
                <a:gd name="f9" fmla="val 662"/>
                <a:gd name="f10" fmla="val 1890"/>
                <a:gd name="f11" fmla="val 2646"/>
                <a:gd name="f12" fmla="val 1418"/>
                <a:gd name="f13" fmla="val 2363"/>
                <a:gd name="f14" fmla="val 6490"/>
                <a:gd name="f15" fmla="val 6616"/>
                <a:gd name="f16" fmla="val 2766"/>
                <a:gd name="f17" fmla="val 6736"/>
                <a:gd name="f18" fmla="val 2868"/>
                <a:gd name="f19" fmla="val 2993"/>
                <a:gd name="f20" fmla="val 3032"/>
                <a:gd name="f21" fmla="val 3074"/>
                <a:gd name="f22" fmla="val 6828"/>
                <a:gd name="f23" fmla="val 3119"/>
                <a:gd name="f24" fmla="val 6805"/>
                <a:gd name="f25" fmla="val 3245"/>
                <a:gd name="f26" fmla="val 6774"/>
                <a:gd name="f27" fmla="val 3277"/>
                <a:gd name="f28" fmla="val 3308"/>
                <a:gd name="f29" fmla="val 3497"/>
                <a:gd name="f30" fmla="val 6017"/>
                <a:gd name="f31" fmla="val 3686"/>
                <a:gd name="f32" fmla="val 5482"/>
                <a:gd name="f33" fmla="val 4222"/>
                <a:gd name="f34" fmla="val 4694"/>
                <a:gd name="f35" fmla="val 5009"/>
                <a:gd name="f36" fmla="val 4442"/>
                <a:gd name="f37" fmla="val 1008"/>
                <a:gd name="f38" fmla="val 473"/>
                <a:gd name="f39" fmla="val 4253"/>
                <a:gd name="f40" fmla="val 3718"/>
                <a:gd name="f41" fmla="*/ f0 1 4726"/>
                <a:gd name="f42" fmla="*/ f1 1 6838"/>
                <a:gd name="f43" fmla="val f2"/>
                <a:gd name="f44" fmla="val f3"/>
                <a:gd name="f45" fmla="val f4"/>
                <a:gd name="f46" fmla="+- f45 0 f43"/>
                <a:gd name="f47" fmla="+- f44 0 f43"/>
                <a:gd name="f48" fmla="*/ f47 1 4726"/>
                <a:gd name="f49" fmla="*/ f46 1 6838"/>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4726" h="6838">
                  <a:moveTo>
                    <a:pt x="f5" y="f2"/>
                  </a:moveTo>
                  <a:cubicBezTo>
                    <a:pt x="f6" y="f2"/>
                    <a:pt x="f7" y="f8"/>
                    <a:pt x="f2" y="f9"/>
                  </a:cubicBezTo>
                  <a:lnTo>
                    <a:pt x="f5" y="f9"/>
                  </a:lnTo>
                  <a:cubicBezTo>
                    <a:pt x="f10" y="f9"/>
                    <a:pt x="f11" y="f12"/>
                    <a:pt x="f11" y="f13"/>
                  </a:cubicBezTo>
                  <a:lnTo>
                    <a:pt x="f11" y="f14"/>
                  </a:lnTo>
                  <a:lnTo>
                    <a:pt x="f11" y="f15"/>
                  </a:lnTo>
                  <a:cubicBezTo>
                    <a:pt x="f16" y="f17"/>
                    <a:pt x="f18" y="f4"/>
                    <a:pt x="f19" y="f4"/>
                  </a:cubicBezTo>
                  <a:cubicBezTo>
                    <a:pt x="f20" y="f4"/>
                    <a:pt x="f21" y="f22"/>
                    <a:pt x="f23" y="f24"/>
                  </a:cubicBezTo>
                  <a:cubicBezTo>
                    <a:pt x="f25" y="f26"/>
                    <a:pt x="f27" y="f15"/>
                    <a:pt x="f28" y="f14"/>
                  </a:cubicBezTo>
                  <a:cubicBezTo>
                    <a:pt x="f29" y="f30"/>
                    <a:pt x="f31" y="f32"/>
                    <a:pt x="f31" y="f32"/>
                  </a:cubicBezTo>
                  <a:cubicBezTo>
                    <a:pt x="f33" y="f32"/>
                    <a:pt x="f34" y="f35"/>
                    <a:pt x="f34" y="f36"/>
                  </a:cubicBezTo>
                  <a:lnTo>
                    <a:pt x="f34" y="f37"/>
                  </a:lnTo>
                  <a:cubicBezTo>
                    <a:pt x="f3" y="f38"/>
                    <a:pt x="f39" y="f2"/>
                    <a:pt x="f40"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cxnSp>
        <p:nvCxnSpPr>
          <p:cNvPr id="38" name="Google Shape;341;p36">
            <a:extLst>
              <a:ext uri="{FF2B5EF4-FFF2-40B4-BE49-F238E27FC236}">
                <a16:creationId xmlns:a16="http://schemas.microsoft.com/office/drawing/2014/main" id="{DCFCD28E-AC4E-4C5D-BAE4-BD9A0D72419B}"/>
              </a:ext>
            </a:extLst>
          </p:cNvPr>
          <p:cNvCxnSpPr>
            <a:stCxn id="9" idx="0"/>
            <a:endCxn id="5" idx="2"/>
          </p:cNvCxnSpPr>
          <p:nvPr/>
        </p:nvCxnSpPr>
        <p:spPr>
          <a:xfrm flipV="1">
            <a:off x="1305653" y="2951024"/>
            <a:ext cx="5" cy="600030"/>
          </a:xfrm>
          <a:prstGeom prst="straightConnector1">
            <a:avLst/>
          </a:prstGeom>
          <a:noFill/>
          <a:ln w="19046" cap="flat">
            <a:solidFill>
              <a:srgbClr val="000000"/>
            </a:solidFill>
            <a:prstDash val="solid"/>
            <a:round/>
          </a:ln>
        </p:spPr>
      </p:cxnSp>
      <p:cxnSp>
        <p:nvCxnSpPr>
          <p:cNvPr id="39" name="Google Shape;342;p36">
            <a:extLst>
              <a:ext uri="{FF2B5EF4-FFF2-40B4-BE49-F238E27FC236}">
                <a16:creationId xmlns:a16="http://schemas.microsoft.com/office/drawing/2014/main" id="{C4ECAD8D-31D1-468F-8361-8F4000316204}"/>
              </a:ext>
            </a:extLst>
          </p:cNvPr>
          <p:cNvCxnSpPr>
            <a:stCxn id="23" idx="0"/>
            <a:endCxn id="3" idx="2"/>
          </p:cNvCxnSpPr>
          <p:nvPr/>
        </p:nvCxnSpPr>
        <p:spPr>
          <a:xfrm flipV="1">
            <a:off x="3179195" y="2959711"/>
            <a:ext cx="4" cy="585280"/>
          </a:xfrm>
          <a:prstGeom prst="straightConnector1">
            <a:avLst/>
          </a:prstGeom>
          <a:noFill/>
          <a:ln w="19046" cap="flat">
            <a:solidFill>
              <a:srgbClr val="000000"/>
            </a:solidFill>
            <a:prstDash val="solid"/>
            <a:round/>
          </a:ln>
        </p:spPr>
      </p:cxnSp>
      <p:cxnSp>
        <p:nvCxnSpPr>
          <p:cNvPr id="40" name="Google Shape;343;p36">
            <a:extLst>
              <a:ext uri="{FF2B5EF4-FFF2-40B4-BE49-F238E27FC236}">
                <a16:creationId xmlns:a16="http://schemas.microsoft.com/office/drawing/2014/main" id="{D65117C6-A31E-412C-B607-E2AE72EB462D}"/>
              </a:ext>
            </a:extLst>
          </p:cNvPr>
          <p:cNvCxnSpPr>
            <a:stCxn id="29" idx="0"/>
            <a:endCxn id="7" idx="2"/>
          </p:cNvCxnSpPr>
          <p:nvPr/>
        </p:nvCxnSpPr>
        <p:spPr>
          <a:xfrm flipV="1">
            <a:off x="5034137" y="2955806"/>
            <a:ext cx="5" cy="596244"/>
          </a:xfrm>
          <a:prstGeom prst="straightConnector1">
            <a:avLst/>
          </a:prstGeom>
          <a:noFill/>
          <a:ln w="19046" cap="flat">
            <a:solidFill>
              <a:srgbClr val="000000"/>
            </a:solidFill>
            <a:prstDash val="solid"/>
            <a:round/>
          </a:ln>
        </p:spPr>
      </p:cxnSp>
      <p:pic>
        <p:nvPicPr>
          <p:cNvPr id="41" name="Imagen 3">
            <a:extLst>
              <a:ext uri="{FF2B5EF4-FFF2-40B4-BE49-F238E27FC236}">
                <a16:creationId xmlns:a16="http://schemas.microsoft.com/office/drawing/2014/main" id="{E074E41B-92CE-4D1D-BFF9-6309B1E8AE28}"/>
              </a:ext>
            </a:extLst>
          </p:cNvPr>
          <p:cNvPicPr>
            <a:picLocks noChangeAspect="1"/>
          </p:cNvPicPr>
          <p:nvPr/>
        </p:nvPicPr>
        <p:blipFill>
          <a:blip r:embed="rId3"/>
          <a:stretch>
            <a:fillRect/>
          </a:stretch>
        </p:blipFill>
        <p:spPr>
          <a:xfrm>
            <a:off x="6286938" y="1442219"/>
            <a:ext cx="2901985" cy="3701280"/>
          </a:xfrm>
          <a:prstGeom prst="rect">
            <a:avLst/>
          </a:prstGeom>
          <a:noFill/>
          <a:ln cap="flat">
            <a:noFill/>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name="Slide6">
    <p:bg>
      <p:bgPr>
        <a:solidFill>
          <a:srgbClr val="E09601"/>
        </a:solidFill>
        <a:effectLst/>
      </p:bgPr>
    </p:bg>
    <p:spTree>
      <p:nvGrpSpPr>
        <p:cNvPr id="1" name=""/>
        <p:cNvGrpSpPr/>
        <p:nvPr/>
      </p:nvGrpSpPr>
      <p:grpSpPr>
        <a:xfrm>
          <a:off x="0" y="0"/>
          <a:ext cx="0" cy="0"/>
          <a:chOff x="0" y="0"/>
          <a:chExt cx="0" cy="0"/>
        </a:xfrm>
      </p:grpSpPr>
      <p:pic>
        <p:nvPicPr>
          <p:cNvPr id="2" name="Picture 2" descr="El 72 % de jóvenes de la Generación Z se informa del cáncer por internet">
            <a:extLst>
              <a:ext uri="{FF2B5EF4-FFF2-40B4-BE49-F238E27FC236}">
                <a16:creationId xmlns:a16="http://schemas.microsoft.com/office/drawing/2014/main" id="{33672852-E906-4F91-9395-ECB193A33AB1}"/>
              </a:ext>
            </a:extLst>
          </p:cNvPr>
          <p:cNvPicPr>
            <a:picLocks noChangeAspect="1"/>
          </p:cNvPicPr>
          <p:nvPr/>
        </p:nvPicPr>
        <p:blipFill>
          <a:blip r:embed="rId3"/>
          <a:stretch>
            <a:fillRect/>
          </a:stretch>
        </p:blipFill>
        <p:spPr>
          <a:xfrm>
            <a:off x="0" y="0"/>
            <a:ext cx="9181325" cy="5143499"/>
          </a:xfrm>
          <a:prstGeom prst="rect">
            <a:avLst/>
          </a:prstGeom>
          <a:noFill/>
          <a:ln cap="flat">
            <a:noFill/>
          </a:ln>
        </p:spPr>
      </p:pic>
      <p:sp>
        <p:nvSpPr>
          <p:cNvPr id="3" name="Google Shape;348;p37">
            <a:extLst>
              <a:ext uri="{FF2B5EF4-FFF2-40B4-BE49-F238E27FC236}">
                <a16:creationId xmlns:a16="http://schemas.microsoft.com/office/drawing/2014/main" id="{D60C84E9-BDF9-41BD-B467-DC87054A9E71}"/>
              </a:ext>
            </a:extLst>
          </p:cNvPr>
          <p:cNvSpPr txBox="1">
            <a:spLocks noGrp="1"/>
          </p:cNvSpPr>
          <p:nvPr>
            <p:ph type="title"/>
          </p:nvPr>
        </p:nvSpPr>
        <p:spPr>
          <a:xfrm>
            <a:off x="1518214" y="-284808"/>
            <a:ext cx="6144896" cy="2540696"/>
          </a:xfrm>
        </p:spPr>
        <p:txBody>
          <a:bodyPr anchorCtr="1"/>
          <a:lstStyle>
            <a:defPPr/>
          </a:lstStyle>
          <a:p>
            <a:pPr lvl="0" algn="ctr"/>
            <a:r>
              <a:rPr lang="en-US" sz="5400">
                <a:solidFill>
                  <a:srgbClr val="7030A0"/>
                </a:solidFill>
              </a:rPr>
              <a:t>AWESOME WORDS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name="Slide7">
    <p:bg>
      <p:bgPr>
        <a:solidFill>
          <a:srgbClr val="E09601"/>
        </a:solidFill>
        <a:effectLst/>
      </p:bgPr>
    </p:bg>
    <p:spTree>
      <p:nvGrpSpPr>
        <p:cNvPr id="1" name=""/>
        <p:cNvGrpSpPr/>
        <p:nvPr/>
      </p:nvGrpSpPr>
      <p:grpSpPr>
        <a:xfrm>
          <a:off x="0" y="0"/>
          <a:ext cx="0" cy="0"/>
          <a:chOff x="0" y="0"/>
          <a:chExt cx="0" cy="0"/>
        </a:xfrm>
      </p:grpSpPr>
      <p:sp>
        <p:nvSpPr>
          <p:cNvPr id="2" name="Diagrama de flujo: retraso 8">
            <a:extLst>
              <a:ext uri="{FF2B5EF4-FFF2-40B4-BE49-F238E27FC236}">
                <a16:creationId xmlns:a16="http://schemas.microsoft.com/office/drawing/2014/main" id="{534E75D8-B3B5-4693-B681-9238AB846ED8}"/>
              </a:ext>
            </a:extLst>
          </p:cNvPr>
          <p:cNvSpPr/>
          <p:nvPr/>
        </p:nvSpPr>
        <p:spPr>
          <a:xfrm rot="16200004">
            <a:off x="4655896" y="1551471"/>
            <a:ext cx="3183767" cy="4006727"/>
          </a:xfrm>
          <a:custGeom>
            <a:avLst/>
            <a:gdLst>
              <a:gd name="f0" fmla="val 10800000"/>
              <a:gd name="f1" fmla="val 5400000"/>
              <a:gd name="f2" fmla="val 16200000"/>
              <a:gd name="f3" fmla="val w"/>
              <a:gd name="f4" fmla="val h"/>
              <a:gd name="f5" fmla="val ss"/>
              <a:gd name="f6" fmla="val 0"/>
              <a:gd name="f7" fmla="*/ 5419351 1 1725033"/>
              <a:gd name="f8" fmla="abs f3"/>
              <a:gd name="f9" fmla="abs f4"/>
              <a:gd name="f10" fmla="abs f5"/>
              <a:gd name="f11" fmla="val f6"/>
              <a:gd name="f12" fmla="+- 2700000 f1 0"/>
              <a:gd name="f13" fmla="?: f8 f3 1"/>
              <a:gd name="f14" fmla="?: f9 f4 1"/>
              <a:gd name="f15" fmla="?: f10 f5 1"/>
              <a:gd name="f16" fmla="*/ f12 f7 1"/>
              <a:gd name="f17" fmla="*/ f13 1 21600"/>
              <a:gd name="f18" fmla="*/ f14 1 21600"/>
              <a:gd name="f19" fmla="*/ 21600 f13 1"/>
              <a:gd name="f20" fmla="*/ 21600 f14 1"/>
              <a:gd name="f21" fmla="*/ f16 1 f0"/>
              <a:gd name="f22" fmla="min f18 f17"/>
              <a:gd name="f23" fmla="*/ f19 1 f15"/>
              <a:gd name="f24" fmla="*/ f20 1 f15"/>
              <a:gd name="f25" fmla="+- 0 0 f21"/>
              <a:gd name="f26" fmla="val f23"/>
              <a:gd name="f27" fmla="val f24"/>
              <a:gd name="f28" fmla="+- 0 0 f25"/>
              <a:gd name="f29" fmla="*/ f11 f22 1"/>
              <a:gd name="f30" fmla="+- f27 0 f11"/>
              <a:gd name="f31" fmla="+- f26 0 f11"/>
              <a:gd name="f32" fmla="*/ f28 f0 1"/>
              <a:gd name="f33" fmla="*/ f27 f22 1"/>
              <a:gd name="f34" fmla="*/ f30 1 2"/>
              <a:gd name="f35" fmla="*/ f31 1 2"/>
              <a:gd name="f36" fmla="*/ f32 1 f7"/>
              <a:gd name="f37" fmla="+- f11 f34 0"/>
              <a:gd name="f38" fmla="+- f11 f35 0"/>
              <a:gd name="f39" fmla="+- f36 0 f1"/>
              <a:gd name="f40" fmla="*/ f35 f22 1"/>
              <a:gd name="f41" fmla="*/ f34 f22 1"/>
              <a:gd name="f42" fmla="cos 1 f39"/>
              <a:gd name="f43" fmla="sin 1 f39"/>
              <a:gd name="f44" fmla="*/ f38 f22 1"/>
              <a:gd name="f45" fmla="+- 0 0 f42"/>
              <a:gd name="f46" fmla="+- 0 0 f43"/>
              <a:gd name="f47" fmla="+- 0 0 f45"/>
              <a:gd name="f48" fmla="+- 0 0 f46"/>
              <a:gd name="f49" fmla="*/ f47 f35 1"/>
              <a:gd name="f50" fmla="*/ f48 f34 1"/>
              <a:gd name="f51" fmla="+- f38 f49 0"/>
              <a:gd name="f52" fmla="+- f37 0 f50"/>
              <a:gd name="f53" fmla="+- f37 f50 0"/>
              <a:gd name="f54" fmla="*/ f52 f22 1"/>
              <a:gd name="f55" fmla="*/ f51 f22 1"/>
              <a:gd name="f56" fmla="*/ f53 f22 1"/>
            </a:gdLst>
            <a:ahLst/>
            <a:cxnLst>
              <a:cxn ang="3cd4">
                <a:pos x="hc" y="t"/>
              </a:cxn>
              <a:cxn ang="0">
                <a:pos x="r" y="vc"/>
              </a:cxn>
              <a:cxn ang="cd4">
                <a:pos x="hc" y="b"/>
              </a:cxn>
              <a:cxn ang="cd2">
                <a:pos x="l" y="vc"/>
              </a:cxn>
            </a:cxnLst>
            <a:rect l="f29" t="f54" r="f55" b="f56"/>
            <a:pathLst>
              <a:path>
                <a:moveTo>
                  <a:pt x="f29" y="f29"/>
                </a:moveTo>
                <a:lnTo>
                  <a:pt x="f44" y="f29"/>
                </a:lnTo>
                <a:arcTo wR="f40" hR="f41" stAng="f2" swAng="f0"/>
                <a:lnTo>
                  <a:pt x="f29" y="f33"/>
                </a:lnTo>
                <a:close/>
              </a:path>
            </a:pathLst>
          </a:custGeom>
          <a:solidFill>
            <a:srgbClr val="FFC248"/>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3" name="Google Shape;358;p38">
            <a:extLst>
              <a:ext uri="{FF2B5EF4-FFF2-40B4-BE49-F238E27FC236}">
                <a16:creationId xmlns:a16="http://schemas.microsoft.com/office/drawing/2014/main" id="{084CC5D9-152B-461E-B68D-071FCC801DCC}"/>
              </a:ext>
            </a:extLst>
          </p:cNvPr>
          <p:cNvSpPr txBox="1">
            <a:spLocks noGrp="1"/>
          </p:cNvSpPr>
          <p:nvPr>
            <p:ph type="title"/>
          </p:nvPr>
        </p:nvSpPr>
        <p:spPr>
          <a:xfrm>
            <a:off x="4244425" y="127577"/>
            <a:ext cx="4615882" cy="1100398"/>
          </a:xfrm>
        </p:spPr>
        <p:txBody>
          <a:bodyPr anchor="t"/>
          <a:lstStyle>
            <a:defPPr/>
          </a:lstStyle>
          <a:p>
            <a:pPr lvl="0" algn="r"/>
            <a:r>
              <a:rPr lang="en-US" sz="3600">
                <a:solidFill>
                  <a:srgbClr val="FFC23A"/>
                </a:solidFill>
              </a:rPr>
              <a:t>WHAT SETS US APART?</a:t>
            </a:r>
          </a:p>
        </p:txBody>
      </p:sp>
      <p:sp>
        <p:nvSpPr>
          <p:cNvPr id="4" name="Google Shape;360;p38">
            <a:extLst>
              <a:ext uri="{FF2B5EF4-FFF2-40B4-BE49-F238E27FC236}">
                <a16:creationId xmlns:a16="http://schemas.microsoft.com/office/drawing/2014/main" id="{088B90C0-67DD-4B5F-8EF5-CE4ABF642EF8}"/>
              </a:ext>
            </a:extLst>
          </p:cNvPr>
          <p:cNvSpPr txBox="1">
            <a:spLocks noGrp="1"/>
          </p:cNvSpPr>
          <p:nvPr>
            <p:ph type="title" idx="4294967295"/>
          </p:nvPr>
        </p:nvSpPr>
        <p:spPr>
          <a:xfrm>
            <a:off x="861501" y="1261551"/>
            <a:ext cx="2815199" cy="527700"/>
          </a:xfrm>
        </p:spPr>
        <p:txBody>
          <a:bodyPr anchor="ctr"/>
          <a:lstStyle>
            <a:defPPr/>
          </a:lstStyle>
          <a:p>
            <a:pPr lvl="0"/>
            <a:r>
              <a:rPr lang="en-US" sz="2200"/>
              <a:t>MERCURY</a:t>
            </a:r>
          </a:p>
        </p:txBody>
      </p:sp>
      <p:sp>
        <p:nvSpPr>
          <p:cNvPr id="5" name="Google Shape;361;p38">
            <a:extLst>
              <a:ext uri="{FF2B5EF4-FFF2-40B4-BE49-F238E27FC236}">
                <a16:creationId xmlns:a16="http://schemas.microsoft.com/office/drawing/2014/main" id="{CF7C83E6-0EA1-4E36-92AB-0C94ED27A140}"/>
              </a:ext>
            </a:extLst>
          </p:cNvPr>
          <p:cNvSpPr txBox="1">
            <a:spLocks noGrp="1"/>
          </p:cNvSpPr>
          <p:nvPr>
            <p:ph type="subTitle" idx="4294967295"/>
          </p:nvPr>
        </p:nvSpPr>
        <p:spPr>
          <a:xfrm>
            <a:off x="861501" y="1674778"/>
            <a:ext cx="2815199" cy="869402"/>
          </a:xfrm>
        </p:spPr>
        <p:txBody>
          <a:bodyPr anchor="ctr"/>
          <a:lstStyle>
            <a:defPPr/>
          </a:lstStyle>
          <a:p>
            <a:pPr marL="0" lvl="0" indent="0">
              <a:lnSpc>
                <a:spcPct val="100000"/>
              </a:lnSpc>
              <a:buNone/>
            </a:pPr>
            <a:r>
              <a:rPr lang="en-US" sz="1600"/>
              <a:t>It’s the closest planet to the Sun and the smallest in the Solar System</a:t>
            </a:r>
          </a:p>
        </p:txBody>
      </p:sp>
      <p:sp>
        <p:nvSpPr>
          <p:cNvPr id="6" name="Google Shape;362;p38">
            <a:extLst>
              <a:ext uri="{FF2B5EF4-FFF2-40B4-BE49-F238E27FC236}">
                <a16:creationId xmlns:a16="http://schemas.microsoft.com/office/drawing/2014/main" id="{C6899858-00B0-4D66-86D3-7FC50FF7776E}"/>
              </a:ext>
            </a:extLst>
          </p:cNvPr>
          <p:cNvSpPr txBox="1">
            <a:spLocks noGrp="1"/>
          </p:cNvSpPr>
          <p:nvPr>
            <p:ph type="title" idx="4294967295"/>
          </p:nvPr>
        </p:nvSpPr>
        <p:spPr>
          <a:xfrm>
            <a:off x="912671" y="3395148"/>
            <a:ext cx="2815199" cy="527700"/>
          </a:xfrm>
        </p:spPr>
        <p:txBody>
          <a:bodyPr anchor="ctr"/>
          <a:lstStyle>
            <a:defPPr/>
          </a:lstStyle>
          <a:p>
            <a:pPr lvl="0"/>
            <a:r>
              <a:rPr lang="en-US" sz="2200"/>
              <a:t>VENUS</a:t>
            </a:r>
          </a:p>
        </p:txBody>
      </p:sp>
      <p:sp>
        <p:nvSpPr>
          <p:cNvPr id="7" name="Google Shape;363;p38">
            <a:extLst>
              <a:ext uri="{FF2B5EF4-FFF2-40B4-BE49-F238E27FC236}">
                <a16:creationId xmlns:a16="http://schemas.microsoft.com/office/drawing/2014/main" id="{37AF8D3B-A54C-4AC9-AC68-EB2881EF2DA9}"/>
              </a:ext>
            </a:extLst>
          </p:cNvPr>
          <p:cNvSpPr txBox="1">
            <a:spLocks noGrp="1"/>
          </p:cNvSpPr>
          <p:nvPr>
            <p:ph type="subTitle" idx="4294967295"/>
          </p:nvPr>
        </p:nvSpPr>
        <p:spPr>
          <a:xfrm>
            <a:off x="912671" y="3808375"/>
            <a:ext cx="2816397" cy="869402"/>
          </a:xfrm>
        </p:spPr>
        <p:txBody>
          <a:bodyPr anchor="ctr"/>
          <a:lstStyle>
            <a:defPPr/>
          </a:lstStyle>
          <a:p>
            <a:pPr marL="0" lvl="0" indent="0">
              <a:lnSpc>
                <a:spcPct val="100000"/>
              </a:lnSpc>
              <a:buNone/>
            </a:pPr>
            <a:r>
              <a:rPr lang="en-US" sz="1600"/>
              <a:t>Venus has a beautiful name and is the second planet from the Sun</a:t>
            </a:r>
          </a:p>
        </p:txBody>
      </p:sp>
      <p:sp>
        <p:nvSpPr>
          <p:cNvPr id="8" name="Google Shape;364;p38">
            <a:extLst>
              <a:ext uri="{FF2B5EF4-FFF2-40B4-BE49-F238E27FC236}">
                <a16:creationId xmlns:a16="http://schemas.microsoft.com/office/drawing/2014/main" id="{309CE1E2-EB5D-42FB-8EBA-E676C18908A9}"/>
              </a:ext>
            </a:extLst>
          </p:cNvPr>
          <p:cNvSpPr/>
          <p:nvPr/>
        </p:nvSpPr>
        <p:spPr>
          <a:xfrm>
            <a:off x="967727" y="619871"/>
            <a:ext cx="608103" cy="6081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09601"/>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9" name="Google Shape;365;p38">
            <a:extLst>
              <a:ext uri="{FF2B5EF4-FFF2-40B4-BE49-F238E27FC236}">
                <a16:creationId xmlns:a16="http://schemas.microsoft.com/office/drawing/2014/main" id="{38E6C643-28BE-473C-B424-9F311B9898D6}"/>
              </a:ext>
            </a:extLst>
          </p:cNvPr>
          <p:cNvSpPr/>
          <p:nvPr/>
        </p:nvSpPr>
        <p:spPr>
          <a:xfrm>
            <a:off x="967727" y="2762996"/>
            <a:ext cx="608103" cy="608103"/>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09601"/>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0" name="Google Shape;367;p38">
            <a:extLst>
              <a:ext uri="{FF2B5EF4-FFF2-40B4-BE49-F238E27FC236}">
                <a16:creationId xmlns:a16="http://schemas.microsoft.com/office/drawing/2014/main" id="{AD623FBF-E277-49FD-B84F-1B7FE6339B95}"/>
              </a:ext>
            </a:extLst>
          </p:cNvPr>
          <p:cNvGrpSpPr/>
          <p:nvPr/>
        </p:nvGrpSpPr>
        <p:grpSpPr>
          <a:xfrm>
            <a:off x="1082741" y="738487"/>
            <a:ext cx="378067" cy="370889"/>
            <a:chOff x="1082741" y="738487"/>
            <a:chExt cx="378067" cy="370889"/>
          </a:xfrm>
        </p:grpSpPr>
        <p:sp>
          <p:nvSpPr>
            <p:cNvPr id="11" name="Google Shape;368;p38">
              <a:extLst>
                <a:ext uri="{FF2B5EF4-FFF2-40B4-BE49-F238E27FC236}">
                  <a16:creationId xmlns:a16="http://schemas.microsoft.com/office/drawing/2014/main" id="{4D50725D-7BBD-4ED0-80B8-371BFE00781E}"/>
                </a:ext>
              </a:extLst>
            </p:cNvPr>
            <p:cNvSpPr/>
            <p:nvPr/>
          </p:nvSpPr>
          <p:spPr>
            <a:xfrm>
              <a:off x="1409492" y="846953"/>
              <a:ext cx="51316" cy="21159"/>
            </a:xfrm>
            <a:custGeom>
              <a:avLst/>
              <a:gdLst>
                <a:gd name="f0" fmla="val w"/>
                <a:gd name="f1" fmla="val h"/>
                <a:gd name="f2" fmla="val 0"/>
                <a:gd name="f3" fmla="val 1608"/>
                <a:gd name="f4" fmla="val 663"/>
                <a:gd name="f5" fmla="val 473"/>
                <a:gd name="f6" fmla="val 32"/>
                <a:gd name="f7" fmla="val 1"/>
                <a:gd name="f8" fmla="val 662"/>
                <a:gd name="f9" fmla="val 1135"/>
                <a:gd name="f10" fmla="val 1145"/>
                <a:gd name="f11" fmla="val 1156"/>
                <a:gd name="f12" fmla="val 1166"/>
                <a:gd name="f13" fmla="val 1607"/>
                <a:gd name="f14" fmla="val 1597"/>
                <a:gd name="f15" fmla="*/ f0 1 1608"/>
                <a:gd name="f16" fmla="*/ f1 1 663"/>
                <a:gd name="f17" fmla="val f2"/>
                <a:gd name="f18" fmla="val f3"/>
                <a:gd name="f19" fmla="val f4"/>
                <a:gd name="f20" fmla="+- f19 0 f17"/>
                <a:gd name="f21" fmla="+- f18 0 f17"/>
                <a:gd name="f22" fmla="*/ f21 1 1608"/>
                <a:gd name="f23" fmla="*/ f20 1 66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08" h="663">
                  <a:moveTo>
                    <a:pt x="f5" y="f2"/>
                  </a:moveTo>
                  <a:cubicBezTo>
                    <a:pt x="f6" y="f2"/>
                    <a:pt x="f7" y="f8"/>
                    <a:pt x="f5" y="f8"/>
                  </a:cubicBezTo>
                  <a:lnTo>
                    <a:pt x="f9" y="f8"/>
                  </a:lnTo>
                  <a:cubicBezTo>
                    <a:pt x="f10" y="f4"/>
                    <a:pt x="f11" y="f4"/>
                    <a:pt x="f12" y="f4"/>
                  </a:cubicBezTo>
                  <a:cubicBezTo>
                    <a:pt x="f13" y="f4"/>
                    <a:pt x="f14" y="f2"/>
                    <a:pt x="f9"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2" name="Google Shape;369;p38">
              <a:extLst>
                <a:ext uri="{FF2B5EF4-FFF2-40B4-BE49-F238E27FC236}">
                  <a16:creationId xmlns:a16="http://schemas.microsoft.com/office/drawing/2014/main" id="{E10C875A-BB6A-4753-8E28-6D320EACA536}"/>
                </a:ext>
              </a:extLst>
            </p:cNvPr>
            <p:cNvSpPr/>
            <p:nvPr/>
          </p:nvSpPr>
          <p:spPr>
            <a:xfrm>
              <a:off x="1082741" y="846953"/>
              <a:ext cx="50292" cy="21159"/>
            </a:xfrm>
            <a:custGeom>
              <a:avLst/>
              <a:gdLst>
                <a:gd name="f0" fmla="val w"/>
                <a:gd name="f1" fmla="val h"/>
                <a:gd name="f2" fmla="val 0"/>
                <a:gd name="f3" fmla="val 1576"/>
                <a:gd name="f4" fmla="val 663"/>
                <a:gd name="f5" fmla="val 473"/>
                <a:gd name="f6" fmla="val 32"/>
                <a:gd name="f7" fmla="val 1"/>
                <a:gd name="f8" fmla="val 662"/>
                <a:gd name="f9" fmla="val 1135"/>
                <a:gd name="f10" fmla="val 1145"/>
                <a:gd name="f11" fmla="val 1154"/>
                <a:gd name="f12" fmla="val 1163"/>
                <a:gd name="f13" fmla="val 1566"/>
                <a:gd name="f14" fmla="*/ f0 1 1576"/>
                <a:gd name="f15" fmla="*/ f1 1 663"/>
                <a:gd name="f16" fmla="val f2"/>
                <a:gd name="f17" fmla="val f3"/>
                <a:gd name="f18" fmla="val f4"/>
                <a:gd name="f19" fmla="+- f18 0 f16"/>
                <a:gd name="f20" fmla="+- f17 0 f16"/>
                <a:gd name="f21" fmla="*/ f20 1 1576"/>
                <a:gd name="f22" fmla="*/ f19 1 66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663">
                  <a:moveTo>
                    <a:pt x="f5" y="f2"/>
                  </a:moveTo>
                  <a:cubicBezTo>
                    <a:pt x="f6" y="f2"/>
                    <a:pt x="f7" y="f8"/>
                    <a:pt x="f5" y="f8"/>
                  </a:cubicBezTo>
                  <a:lnTo>
                    <a:pt x="f9" y="f8"/>
                  </a:lnTo>
                  <a:cubicBezTo>
                    <a:pt x="f10" y="f4"/>
                    <a:pt x="f11" y="f4"/>
                    <a:pt x="f12" y="f4"/>
                  </a:cubicBezTo>
                  <a:cubicBezTo>
                    <a:pt x="f3" y="f4"/>
                    <a:pt x="f13" y="f2"/>
                    <a:pt x="f9"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370;p38">
              <a:extLst>
                <a:ext uri="{FF2B5EF4-FFF2-40B4-BE49-F238E27FC236}">
                  <a16:creationId xmlns:a16="http://schemas.microsoft.com/office/drawing/2014/main" id="{29E8039E-D29B-40EE-ACE1-7C43685AE4DC}"/>
                </a:ext>
              </a:extLst>
            </p:cNvPr>
            <p:cNvSpPr/>
            <p:nvPr/>
          </p:nvSpPr>
          <p:spPr>
            <a:xfrm>
              <a:off x="1388205" y="759546"/>
              <a:ext cx="50456" cy="33668"/>
            </a:xfrm>
            <a:custGeom>
              <a:avLst/>
              <a:gdLst>
                <a:gd name="f0" fmla="val w"/>
                <a:gd name="f1" fmla="val h"/>
                <a:gd name="f2" fmla="val 0"/>
                <a:gd name="f3" fmla="val 1581"/>
                <a:gd name="f4" fmla="val 1055"/>
                <a:gd name="f5" fmla="val 1086"/>
                <a:gd name="f6" fmla="val 1"/>
                <a:gd name="f7" fmla="val 1024"/>
                <a:gd name="f8" fmla="val 957"/>
                <a:gd name="f9" fmla="val 19"/>
                <a:gd name="f10" fmla="val 888"/>
                <a:gd name="f11" fmla="val 61"/>
                <a:gd name="f12" fmla="val 321"/>
                <a:gd name="f13" fmla="val 408"/>
                <a:gd name="f14" fmla="val 595"/>
                <a:gd name="f15" fmla="val 179"/>
                <a:gd name="f16" fmla="val 1054"/>
                <a:gd name="f17" fmla="val 490"/>
                <a:gd name="f18" fmla="val 546"/>
                <a:gd name="f19" fmla="val 606"/>
                <a:gd name="f20" fmla="val 1040"/>
                <a:gd name="f21" fmla="val 668"/>
                <a:gd name="f22" fmla="val 1006"/>
                <a:gd name="f23" fmla="val 1266"/>
                <a:gd name="f24" fmla="val 660"/>
                <a:gd name="f25" fmla="val 450"/>
                <a:gd name="f26" fmla="val 1394"/>
                <a:gd name="f27" fmla="*/ f0 1 1581"/>
                <a:gd name="f28" fmla="*/ f1 1 1055"/>
                <a:gd name="f29" fmla="val f2"/>
                <a:gd name="f30" fmla="val f3"/>
                <a:gd name="f31" fmla="val f4"/>
                <a:gd name="f32" fmla="+- f31 0 f29"/>
                <a:gd name="f33" fmla="+- f30 0 f29"/>
                <a:gd name="f34" fmla="*/ f33 1 1581"/>
                <a:gd name="f35" fmla="*/ f32 1 105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581" h="1055">
                  <a:moveTo>
                    <a:pt x="f5" y="f6"/>
                  </a:moveTo>
                  <a:cubicBezTo>
                    <a:pt x="f7" y="f6"/>
                    <a:pt x="f8" y="f9"/>
                    <a:pt x="f10" y="f11"/>
                  </a:cubicBezTo>
                  <a:lnTo>
                    <a:pt x="f12" y="f13"/>
                  </a:lnTo>
                  <a:cubicBezTo>
                    <a:pt x="f2" y="f14"/>
                    <a:pt x="f15" y="f16"/>
                    <a:pt x="f17" y="f16"/>
                  </a:cubicBezTo>
                  <a:cubicBezTo>
                    <a:pt x="f18" y="f16"/>
                    <a:pt x="f19" y="f20"/>
                    <a:pt x="f21" y="f22"/>
                  </a:cubicBezTo>
                  <a:lnTo>
                    <a:pt x="f23" y="f24"/>
                  </a:lnTo>
                  <a:cubicBezTo>
                    <a:pt x="f3" y="f25"/>
                    <a:pt x="f26"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371;p38">
              <a:extLst>
                <a:ext uri="{FF2B5EF4-FFF2-40B4-BE49-F238E27FC236}">
                  <a16:creationId xmlns:a16="http://schemas.microsoft.com/office/drawing/2014/main" id="{3A14C3F4-E8B4-47EB-801E-205083053783}"/>
                </a:ext>
              </a:extLst>
            </p:cNvPr>
            <p:cNvSpPr/>
            <p:nvPr/>
          </p:nvSpPr>
          <p:spPr>
            <a:xfrm>
              <a:off x="1104887" y="923196"/>
              <a:ext cx="50676" cy="33284"/>
            </a:xfrm>
            <a:custGeom>
              <a:avLst/>
              <a:gdLst>
                <a:gd name="f0" fmla="val w"/>
                <a:gd name="f1" fmla="val h"/>
                <a:gd name="f2" fmla="val 0"/>
                <a:gd name="f3" fmla="val 1588"/>
                <a:gd name="f4" fmla="val 1043"/>
                <a:gd name="f5" fmla="val 1071"/>
                <a:gd name="f6" fmla="val 1"/>
                <a:gd name="f7" fmla="val 1021"/>
                <a:gd name="f8" fmla="val 968"/>
                <a:gd name="f9" fmla="val 12"/>
                <a:gd name="f10" fmla="val 913"/>
                <a:gd name="f11" fmla="val 37"/>
                <a:gd name="f12" fmla="val 315"/>
                <a:gd name="f13" fmla="val 384"/>
                <a:gd name="f14" fmla="val 593"/>
                <a:gd name="f15" fmla="val 187"/>
                <a:gd name="f16" fmla="val 495"/>
                <a:gd name="f17" fmla="val 557"/>
                <a:gd name="f18" fmla="val 624"/>
                <a:gd name="f19" fmla="val 1025"/>
                <a:gd name="f20" fmla="val 693"/>
                <a:gd name="f21" fmla="val 982"/>
                <a:gd name="f22" fmla="val 1260"/>
                <a:gd name="f23" fmla="val 636"/>
                <a:gd name="f24" fmla="val 1587"/>
                <a:gd name="f25" fmla="val 472"/>
                <a:gd name="f26" fmla="val 1395"/>
                <a:gd name="f27" fmla="*/ f0 1 1588"/>
                <a:gd name="f28" fmla="*/ f1 1 1043"/>
                <a:gd name="f29" fmla="val f2"/>
                <a:gd name="f30" fmla="val f3"/>
                <a:gd name="f31" fmla="val f4"/>
                <a:gd name="f32" fmla="+- f31 0 f29"/>
                <a:gd name="f33" fmla="+- f30 0 f29"/>
                <a:gd name="f34" fmla="*/ f33 1 1588"/>
                <a:gd name="f35" fmla="*/ f32 1 1043"/>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588" h="1043">
                  <a:moveTo>
                    <a:pt x="f5" y="f6"/>
                  </a:moveTo>
                  <a:cubicBezTo>
                    <a:pt x="f7" y="f6"/>
                    <a:pt x="f8" y="f9"/>
                    <a:pt x="f10" y="f11"/>
                  </a:cubicBezTo>
                  <a:lnTo>
                    <a:pt x="f12" y="f13"/>
                  </a:lnTo>
                  <a:cubicBezTo>
                    <a:pt x="f2" y="f14"/>
                    <a:pt x="f15" y="f4"/>
                    <a:pt x="f16" y="f4"/>
                  </a:cubicBezTo>
                  <a:cubicBezTo>
                    <a:pt x="f17" y="f4"/>
                    <a:pt x="f18" y="f19"/>
                    <a:pt x="f20" y="f21"/>
                  </a:cubicBezTo>
                  <a:lnTo>
                    <a:pt x="f22" y="f23"/>
                  </a:lnTo>
                  <a:cubicBezTo>
                    <a:pt x="f24" y="f25"/>
                    <a:pt x="f26"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372;p38">
              <a:extLst>
                <a:ext uri="{FF2B5EF4-FFF2-40B4-BE49-F238E27FC236}">
                  <a16:creationId xmlns:a16="http://schemas.microsoft.com/office/drawing/2014/main" id="{54407E4F-5D68-4EA6-9550-59855A17B0F4}"/>
                </a:ext>
              </a:extLst>
            </p:cNvPr>
            <p:cNvSpPr/>
            <p:nvPr/>
          </p:nvSpPr>
          <p:spPr>
            <a:xfrm>
              <a:off x="1387345" y="922849"/>
              <a:ext cx="51316" cy="33668"/>
            </a:xfrm>
            <a:custGeom>
              <a:avLst/>
              <a:gdLst>
                <a:gd name="f0" fmla="val w"/>
                <a:gd name="f1" fmla="val h"/>
                <a:gd name="f2" fmla="val 0"/>
                <a:gd name="f3" fmla="val 1608"/>
                <a:gd name="f4" fmla="val 1055"/>
                <a:gd name="f5" fmla="val 515"/>
                <a:gd name="f6" fmla="val 198"/>
                <a:gd name="f7" fmla="val 1"/>
                <a:gd name="f8" fmla="val 460"/>
                <a:gd name="f9" fmla="val 348"/>
                <a:gd name="f10" fmla="val 647"/>
                <a:gd name="f11" fmla="val 915"/>
                <a:gd name="f12" fmla="val 993"/>
                <a:gd name="f13" fmla="val 984"/>
                <a:gd name="f14" fmla="val 1036"/>
                <a:gd name="f15" fmla="val 1052"/>
                <a:gd name="f16" fmla="val 1054"/>
                <a:gd name="f17" fmla="val 1114"/>
                <a:gd name="f18" fmla="val 1421"/>
                <a:gd name="f19" fmla="val 609"/>
                <a:gd name="f20" fmla="val 1293"/>
                <a:gd name="f21" fmla="val 426"/>
                <a:gd name="f22" fmla="val 695"/>
                <a:gd name="f23" fmla="val 48"/>
                <a:gd name="f24" fmla="val 633"/>
                <a:gd name="f25" fmla="val 15"/>
                <a:gd name="f26" fmla="val 572"/>
                <a:gd name="f27" fmla="*/ f0 1 1608"/>
                <a:gd name="f28" fmla="*/ f1 1 1055"/>
                <a:gd name="f29" fmla="val f2"/>
                <a:gd name="f30" fmla="val f3"/>
                <a:gd name="f31" fmla="val f4"/>
                <a:gd name="f32" fmla="+- f31 0 f29"/>
                <a:gd name="f33" fmla="+- f30 0 f29"/>
                <a:gd name="f34" fmla="*/ f33 1 1608"/>
                <a:gd name="f35" fmla="*/ f32 1 105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608" h="1055">
                  <a:moveTo>
                    <a:pt x="f5" y="f2"/>
                  </a:moveTo>
                  <a:cubicBezTo>
                    <a:pt x="f6" y="f2"/>
                    <a:pt x="f7" y="f8"/>
                    <a:pt x="f9" y="f10"/>
                  </a:cubicBezTo>
                  <a:lnTo>
                    <a:pt x="f11" y="f12"/>
                  </a:lnTo>
                  <a:cubicBezTo>
                    <a:pt x="f13" y="f14"/>
                    <a:pt x="f15" y="f16"/>
                    <a:pt x="f17" y="f16"/>
                  </a:cubicBezTo>
                  <a:cubicBezTo>
                    <a:pt x="f18" y="f16"/>
                    <a:pt x="f3" y="f19"/>
                    <a:pt x="f20" y="f21"/>
                  </a:cubicBezTo>
                  <a:lnTo>
                    <a:pt x="f22" y="f23"/>
                  </a:lnTo>
                  <a:cubicBezTo>
                    <a:pt x="f24" y="f25"/>
                    <a:pt x="f26"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373;p38">
              <a:extLst>
                <a:ext uri="{FF2B5EF4-FFF2-40B4-BE49-F238E27FC236}">
                  <a16:creationId xmlns:a16="http://schemas.microsoft.com/office/drawing/2014/main" id="{BC04B843-0B23-4081-B23A-F8D790CDD7E9}"/>
                </a:ext>
              </a:extLst>
            </p:cNvPr>
            <p:cNvSpPr/>
            <p:nvPr/>
          </p:nvSpPr>
          <p:spPr>
            <a:xfrm>
              <a:off x="1103872" y="759546"/>
              <a:ext cx="51316" cy="33668"/>
            </a:xfrm>
            <a:custGeom>
              <a:avLst/>
              <a:gdLst>
                <a:gd name="f0" fmla="val w"/>
                <a:gd name="f1" fmla="val h"/>
                <a:gd name="f2" fmla="val 0"/>
                <a:gd name="f3" fmla="val 1608"/>
                <a:gd name="f4" fmla="val 1055"/>
                <a:gd name="f5" fmla="val 477"/>
                <a:gd name="f6" fmla="val 1"/>
                <a:gd name="f7" fmla="val 188"/>
                <a:gd name="f8" fmla="val 450"/>
                <a:gd name="f9" fmla="val 315"/>
                <a:gd name="f10" fmla="val 660"/>
                <a:gd name="f11" fmla="val 914"/>
                <a:gd name="f12" fmla="val 1006"/>
                <a:gd name="f13" fmla="val 981"/>
                <a:gd name="f14" fmla="val 1040"/>
                <a:gd name="f15" fmla="val 1044"/>
                <a:gd name="f16" fmla="val 1054"/>
                <a:gd name="f17" fmla="val 1103"/>
                <a:gd name="f18" fmla="val 1434"/>
                <a:gd name="f19" fmla="val 595"/>
                <a:gd name="f20" fmla="val 1260"/>
                <a:gd name="f21" fmla="val 408"/>
                <a:gd name="f22" fmla="val 662"/>
                <a:gd name="f23" fmla="val 61"/>
                <a:gd name="f24" fmla="val 598"/>
                <a:gd name="f25" fmla="val 19"/>
                <a:gd name="f26" fmla="val 536"/>
                <a:gd name="f27" fmla="*/ f0 1 1608"/>
                <a:gd name="f28" fmla="*/ f1 1 1055"/>
                <a:gd name="f29" fmla="val f2"/>
                <a:gd name="f30" fmla="val f3"/>
                <a:gd name="f31" fmla="val f4"/>
                <a:gd name="f32" fmla="+- f31 0 f29"/>
                <a:gd name="f33" fmla="+- f30 0 f29"/>
                <a:gd name="f34" fmla="*/ f33 1 1608"/>
                <a:gd name="f35" fmla="*/ f32 1 105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1608" h="1055">
                  <a:moveTo>
                    <a:pt x="f5" y="f6"/>
                  </a:moveTo>
                  <a:cubicBezTo>
                    <a:pt x="f7" y="f6"/>
                    <a:pt x="f6" y="f8"/>
                    <a:pt x="f9" y="f10"/>
                  </a:cubicBezTo>
                  <a:lnTo>
                    <a:pt x="f11" y="f12"/>
                  </a:lnTo>
                  <a:cubicBezTo>
                    <a:pt x="f13" y="f14"/>
                    <a:pt x="f15" y="f16"/>
                    <a:pt x="f17" y="f16"/>
                  </a:cubicBezTo>
                  <a:cubicBezTo>
                    <a:pt x="f18" y="f16"/>
                    <a:pt x="f3" y="f19"/>
                    <a:pt x="f20" y="f21"/>
                  </a:cubicBezTo>
                  <a:lnTo>
                    <a:pt x="f22" y="f23"/>
                  </a:lnTo>
                  <a:cubicBezTo>
                    <a:pt x="f24" y="f25"/>
                    <a:pt x="f26"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374;p38">
              <a:extLst>
                <a:ext uri="{FF2B5EF4-FFF2-40B4-BE49-F238E27FC236}">
                  <a16:creationId xmlns:a16="http://schemas.microsoft.com/office/drawing/2014/main" id="{24EC2224-8473-4FE9-822A-4469C4EF7687}"/>
                </a:ext>
              </a:extLst>
            </p:cNvPr>
            <p:cNvSpPr/>
            <p:nvPr/>
          </p:nvSpPr>
          <p:spPr>
            <a:xfrm>
              <a:off x="1233562" y="830869"/>
              <a:ext cx="76425" cy="98544"/>
            </a:xfrm>
            <a:custGeom>
              <a:avLst/>
              <a:gdLst>
                <a:gd name="f0" fmla="val w"/>
                <a:gd name="f1" fmla="val h"/>
                <a:gd name="f2" fmla="val 0"/>
                <a:gd name="f3" fmla="val 2395"/>
                <a:gd name="f4" fmla="val 3088"/>
                <a:gd name="f5" fmla="val 882"/>
                <a:gd name="f6" fmla="val 1355"/>
                <a:gd name="f7" fmla="val 1922"/>
                <a:gd name="f8" fmla="val 1450"/>
                <a:gd name="f9" fmla="val 1953"/>
                <a:gd name="f10" fmla="val 1544"/>
                <a:gd name="f11" fmla="val 2111"/>
                <a:gd name="f12" fmla="val 2237"/>
                <a:gd name="f13" fmla="val 1733"/>
                <a:gd name="f14" fmla="val 1071"/>
                <a:gd name="f15" fmla="val 1166"/>
                <a:gd name="f16" fmla="val 945"/>
                <a:gd name="f17" fmla="val 1134"/>
                <a:gd name="f18" fmla="val 1008"/>
                <a:gd name="f19" fmla="val 851"/>
                <a:gd name="f20" fmla="*/ f0 1 2395"/>
                <a:gd name="f21" fmla="*/ f1 1 3088"/>
                <a:gd name="f22" fmla="val f2"/>
                <a:gd name="f23" fmla="val f3"/>
                <a:gd name="f24" fmla="val f4"/>
                <a:gd name="f25" fmla="+- f24 0 f22"/>
                <a:gd name="f26" fmla="+- f23 0 f22"/>
                <a:gd name="f27" fmla="*/ f26 1 2395"/>
                <a:gd name="f28" fmla="*/ f25 1 3088"/>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395" h="3088">
                  <a:moveTo>
                    <a:pt x="f5" y="f2"/>
                  </a:moveTo>
                  <a:lnTo>
                    <a:pt x="f2" y="f6"/>
                  </a:lnTo>
                  <a:lnTo>
                    <a:pt x="f6" y="f7"/>
                  </a:lnTo>
                  <a:cubicBezTo>
                    <a:pt x="f8" y="f9"/>
                    <a:pt x="f10" y="f11"/>
                    <a:pt x="f10" y="f12"/>
                  </a:cubicBezTo>
                  <a:lnTo>
                    <a:pt x="f10" y="f4"/>
                  </a:lnTo>
                  <a:lnTo>
                    <a:pt x="f3" y="f13"/>
                  </a:lnTo>
                  <a:lnTo>
                    <a:pt x="f14" y="f15"/>
                  </a:lnTo>
                  <a:cubicBezTo>
                    <a:pt x="f16" y="f17"/>
                    <a:pt x="f5" y="f18"/>
                    <a:pt x="f5" y="f19"/>
                  </a:cubicBezTo>
                  <a:lnTo>
                    <a:pt x="f5" y="f2"/>
                  </a:ln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375;p38">
              <a:extLst>
                <a:ext uri="{FF2B5EF4-FFF2-40B4-BE49-F238E27FC236}">
                  <a16:creationId xmlns:a16="http://schemas.microsoft.com/office/drawing/2014/main" id="{3185B5C0-B2D5-4DB6-8D3F-B31F336F3BBE}"/>
                </a:ext>
              </a:extLst>
            </p:cNvPr>
            <p:cNvSpPr/>
            <p:nvPr/>
          </p:nvSpPr>
          <p:spPr>
            <a:xfrm>
              <a:off x="1217477" y="1022893"/>
              <a:ext cx="108594" cy="86483"/>
            </a:xfrm>
            <a:custGeom>
              <a:avLst/>
              <a:gdLst>
                <a:gd name="f0" fmla="val w"/>
                <a:gd name="f1" fmla="val h"/>
                <a:gd name="f2" fmla="val 0"/>
                <a:gd name="f3" fmla="val 3403"/>
                <a:gd name="f4" fmla="val 2710"/>
                <a:gd name="f5" fmla="val 1"/>
                <a:gd name="f6" fmla="val 662"/>
                <a:gd name="f7" fmla="val 1008"/>
                <a:gd name="f8" fmla="val 1449"/>
                <a:gd name="f9" fmla="val 1481"/>
                <a:gd name="f10" fmla="val 1324"/>
                <a:gd name="f11" fmla="val 1670"/>
                <a:gd name="f12" fmla="val 2237"/>
                <a:gd name="f13" fmla="val 473"/>
                <a:gd name="f14" fmla="val 2395"/>
                <a:gd name="f15" fmla="val 2962"/>
                <a:gd name="f16" fmla="val 1954"/>
                <a:gd name="f17" fmla="val 1922"/>
                <a:gd name="f18" fmla="*/ f0 1 3403"/>
                <a:gd name="f19" fmla="*/ f1 1 2710"/>
                <a:gd name="f20" fmla="val f2"/>
                <a:gd name="f21" fmla="val f3"/>
                <a:gd name="f22" fmla="val f4"/>
                <a:gd name="f23" fmla="+- f22 0 f20"/>
                <a:gd name="f24" fmla="+- f21 0 f20"/>
                <a:gd name="f25" fmla="*/ f24 1 3403"/>
                <a:gd name="f26" fmla="*/ f23 1 2710"/>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403" h="2710">
                  <a:moveTo>
                    <a:pt x="f2" y="f5"/>
                  </a:moveTo>
                  <a:lnTo>
                    <a:pt x="f2" y="f6"/>
                  </a:lnTo>
                  <a:lnTo>
                    <a:pt x="f7" y="f6"/>
                  </a:lnTo>
                  <a:cubicBezTo>
                    <a:pt x="f8" y="f6"/>
                    <a:pt x="f9" y="f10"/>
                    <a:pt x="f7" y="f10"/>
                  </a:cubicBezTo>
                  <a:lnTo>
                    <a:pt x="f2" y="f10"/>
                  </a:lnTo>
                  <a:lnTo>
                    <a:pt x="f2" y="f11"/>
                  </a:lnTo>
                  <a:cubicBezTo>
                    <a:pt x="f2" y="f12"/>
                    <a:pt x="f13" y="f4"/>
                    <a:pt x="f7" y="f4"/>
                  </a:cubicBezTo>
                  <a:lnTo>
                    <a:pt x="f14" y="f4"/>
                  </a:lnTo>
                  <a:cubicBezTo>
                    <a:pt x="f15" y="f4"/>
                    <a:pt x="f3" y="f12"/>
                    <a:pt x="f3" y="f11"/>
                  </a:cubicBezTo>
                  <a:lnTo>
                    <a:pt x="f3" y="f10"/>
                  </a:lnTo>
                  <a:lnTo>
                    <a:pt x="f14" y="f10"/>
                  </a:lnTo>
                  <a:cubicBezTo>
                    <a:pt x="f16" y="f10"/>
                    <a:pt x="f17" y="f6"/>
                    <a:pt x="f14" y="f6"/>
                  </a:cubicBezTo>
                  <a:lnTo>
                    <a:pt x="f3" y="f6"/>
                  </a:lnTo>
                  <a:lnTo>
                    <a:pt x="f3" y="f5"/>
                  </a:ln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376;p38">
              <a:extLst>
                <a:ext uri="{FF2B5EF4-FFF2-40B4-BE49-F238E27FC236}">
                  <a16:creationId xmlns:a16="http://schemas.microsoft.com/office/drawing/2014/main" id="{BADC8FCE-A611-472A-B74B-72912DA64C0D}"/>
                </a:ext>
              </a:extLst>
            </p:cNvPr>
            <p:cNvSpPr/>
            <p:nvPr/>
          </p:nvSpPr>
          <p:spPr>
            <a:xfrm>
              <a:off x="1144078" y="738487"/>
              <a:ext cx="247354" cy="261298"/>
            </a:xfrm>
            <a:custGeom>
              <a:avLst/>
              <a:gdLst>
                <a:gd name="f0" fmla="val w"/>
                <a:gd name="f1" fmla="val h"/>
                <a:gd name="f2" fmla="val 0"/>
                <a:gd name="f3" fmla="val 7751"/>
                <a:gd name="f4" fmla="val 8188"/>
                <a:gd name="f5" fmla="val 4023"/>
                <a:gd name="f6" fmla="val 1424"/>
                <a:gd name="f7" fmla="val 4201"/>
                <a:gd name="f8" fmla="val 4380"/>
                <a:gd name="f9" fmla="val 1561"/>
                <a:gd name="f10" fmla="val 1761"/>
                <a:gd name="f11" fmla="val 3588"/>
                <a:gd name="f12" fmla="val 5892"/>
                <a:gd name="f13" fmla="val 4124"/>
                <a:gd name="f14" fmla="val 5955"/>
                <a:gd name="f15" fmla="val 4187"/>
                <a:gd name="f16" fmla="val 6049"/>
                <a:gd name="f17" fmla="val 4250"/>
                <a:gd name="f18" fmla="val 6081"/>
                <a:gd name="f19" fmla="val 4344"/>
                <a:gd name="f20" fmla="val 4407"/>
                <a:gd name="f21" fmla="val 4533"/>
                <a:gd name="f22" fmla="val 5986"/>
                <a:gd name="f23" fmla="val 4628"/>
                <a:gd name="f24" fmla="val 4285"/>
                <a:gd name="f25" fmla="val 7369"/>
                <a:gd name="f26" fmla="val 4222"/>
                <a:gd name="f27" fmla="val 7495"/>
                <a:gd name="f28" fmla="val 4127"/>
                <a:gd name="f29" fmla="val 7526"/>
                <a:gd name="f30" fmla="val 4033"/>
                <a:gd name="f31" fmla="val 3938"/>
                <a:gd name="f32" fmla="val 3781"/>
                <a:gd name="f33" fmla="val 3718"/>
                <a:gd name="f34" fmla="val 7211"/>
                <a:gd name="f35" fmla="val 5384"/>
                <a:gd name="f36" fmla="val 2206"/>
                <a:gd name="f37" fmla="val 4817"/>
                <a:gd name="f38" fmla="val 2143"/>
                <a:gd name="f39" fmla="val 4754"/>
                <a:gd name="f40" fmla="val 2048"/>
                <a:gd name="f41" fmla="val 4691"/>
                <a:gd name="f42" fmla="val 2017"/>
                <a:gd name="f43" fmla="val 4596"/>
                <a:gd name="f44" fmla="val 1985"/>
                <a:gd name="f45" fmla="val 3749"/>
                <a:gd name="f46" fmla="val 1572"/>
                <a:gd name="f47" fmla="val 3818"/>
                <a:gd name="f48" fmla="val 1469"/>
                <a:gd name="f49" fmla="val 3920"/>
                <a:gd name="f50" fmla="val 4019"/>
                <a:gd name="f51" fmla="val 1"/>
                <a:gd name="f52" fmla="val 3743"/>
                <a:gd name="f53" fmla="val 3463"/>
                <a:gd name="f54" fmla="val 31"/>
                <a:gd name="f55" fmla="val 3182"/>
                <a:gd name="f56" fmla="val 91"/>
                <a:gd name="f57" fmla="val 1733"/>
                <a:gd name="f58" fmla="val 406"/>
                <a:gd name="f59" fmla="val 567"/>
                <a:gd name="f60" fmla="val 284"/>
                <a:gd name="f61" fmla="val 3084"/>
                <a:gd name="f62" fmla="val 599"/>
                <a:gd name="f63" fmla="val 5479"/>
                <a:gd name="f64" fmla="val 1040"/>
                <a:gd name="f65" fmla="val 6140"/>
                <a:gd name="f66" fmla="val 1922"/>
                <a:gd name="f67" fmla="val 1387"/>
                <a:gd name="f68" fmla="val 1670"/>
                <a:gd name="f69" fmla="val 6301"/>
                <a:gd name="f70" fmla="val 6553"/>
                <a:gd name="f71" fmla="val 6018"/>
                <a:gd name="f72" fmla="val 6931"/>
                <a:gd name="f73" fmla="val 6109"/>
                <a:gd name="f74" fmla="val 7373"/>
                <a:gd name="f75" fmla="val 5447"/>
                <a:gd name="f76" fmla="val 7719"/>
                <a:gd name="f77" fmla="val 3746"/>
                <a:gd name="f78" fmla="val 2612"/>
                <a:gd name="f79" fmla="val 7246"/>
                <a:gd name="f80" fmla="val 1540"/>
                <a:gd name="f81" fmla="val 6396"/>
                <a:gd name="f82" fmla="val 847"/>
                <a:gd name="f83" fmla="val 5726"/>
                <a:gd name="f84" fmla="val 297"/>
                <a:gd name="f85" fmla="val 4892"/>
                <a:gd name="f86" fmla="*/ f0 1 7751"/>
                <a:gd name="f87" fmla="*/ f1 1 8188"/>
                <a:gd name="f88" fmla="val f2"/>
                <a:gd name="f89" fmla="val f3"/>
                <a:gd name="f90" fmla="val f4"/>
                <a:gd name="f91" fmla="+- f90 0 f88"/>
                <a:gd name="f92" fmla="+- f89 0 f88"/>
                <a:gd name="f93" fmla="*/ f92 1 7751"/>
                <a:gd name="f94" fmla="*/ f91 1 8188"/>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7751" h="8188">
                  <a:moveTo>
                    <a:pt x="f5" y="f6"/>
                  </a:moveTo>
                  <a:cubicBezTo>
                    <a:pt x="f7" y="f6"/>
                    <a:pt x="f8" y="f9"/>
                    <a:pt x="f8" y="f10"/>
                  </a:cubicBezTo>
                  <a:lnTo>
                    <a:pt x="f8" y="f11"/>
                  </a:lnTo>
                  <a:lnTo>
                    <a:pt x="f12" y="f13"/>
                  </a:lnTo>
                  <a:cubicBezTo>
                    <a:pt x="f14" y="f15"/>
                    <a:pt x="f16" y="f17"/>
                    <a:pt x="f18" y="f19"/>
                  </a:cubicBezTo>
                  <a:cubicBezTo>
                    <a:pt x="f18" y="f20"/>
                    <a:pt x="f18" y="f21"/>
                    <a:pt x="f22" y="f23"/>
                  </a:cubicBezTo>
                  <a:lnTo>
                    <a:pt x="f24" y="f25"/>
                  </a:lnTo>
                  <a:cubicBezTo>
                    <a:pt x="f26" y="f27"/>
                    <a:pt x="f28" y="f29"/>
                    <a:pt x="f30" y="f29"/>
                  </a:cubicBezTo>
                  <a:lnTo>
                    <a:pt x="f31" y="f29"/>
                  </a:lnTo>
                  <a:cubicBezTo>
                    <a:pt x="f32" y="f27"/>
                    <a:pt x="f33" y="f25"/>
                    <a:pt x="f33" y="f34"/>
                  </a:cubicBezTo>
                  <a:lnTo>
                    <a:pt x="f33" y="f35"/>
                  </a:lnTo>
                  <a:lnTo>
                    <a:pt x="f36" y="f37"/>
                  </a:lnTo>
                  <a:cubicBezTo>
                    <a:pt x="f38" y="f39"/>
                    <a:pt x="f40" y="f41"/>
                    <a:pt x="f42" y="f43"/>
                  </a:cubicBezTo>
                  <a:cubicBezTo>
                    <a:pt x="f44" y="f21"/>
                    <a:pt x="f42" y="f20"/>
                    <a:pt x="f40" y="f19"/>
                  </a:cubicBezTo>
                  <a:lnTo>
                    <a:pt x="f45" y="f46"/>
                  </a:lnTo>
                  <a:cubicBezTo>
                    <a:pt x="f47" y="f48"/>
                    <a:pt x="f49" y="f6"/>
                    <a:pt x="f5" y="f6"/>
                  </a:cubicBezTo>
                  <a:close/>
                  <a:moveTo>
                    <a:pt x="f50" y="f51"/>
                  </a:moveTo>
                  <a:cubicBezTo>
                    <a:pt x="f52" y="f51"/>
                    <a:pt x="f53" y="f54"/>
                    <a:pt x="f55" y="f56"/>
                  </a:cubicBezTo>
                  <a:cubicBezTo>
                    <a:pt x="f57" y="f58"/>
                    <a:pt x="f59" y="f46"/>
                    <a:pt x="f60" y="f61"/>
                  </a:cubicBezTo>
                  <a:cubicBezTo>
                    <a:pt x="f2" y="f21"/>
                    <a:pt x="f62" y="f63"/>
                    <a:pt x="f64" y="f65"/>
                  </a:cubicBezTo>
                  <a:cubicBezTo>
                    <a:pt x="f66" y="f29"/>
                    <a:pt x="f67" y="f29"/>
                    <a:pt x="f68" y="f4"/>
                  </a:cubicBezTo>
                  <a:lnTo>
                    <a:pt x="f69" y="f4"/>
                  </a:lnTo>
                  <a:cubicBezTo>
                    <a:pt x="f70" y="f29"/>
                    <a:pt x="f71" y="f29"/>
                    <a:pt x="f72" y="f73"/>
                  </a:cubicBezTo>
                  <a:cubicBezTo>
                    <a:pt x="f74" y="f75"/>
                    <a:pt x="f76" y="f37"/>
                    <a:pt x="f76" y="f77"/>
                  </a:cubicBezTo>
                  <a:cubicBezTo>
                    <a:pt x="f3" y="f78"/>
                    <a:pt x="f79" y="f80"/>
                    <a:pt x="f81" y="f82"/>
                  </a:cubicBezTo>
                  <a:cubicBezTo>
                    <a:pt x="f83" y="f84"/>
                    <a:pt x="f85" y="f51"/>
                    <a:pt x="f50" y="f51"/>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0" name="Google Shape;380;p38">
            <a:extLst>
              <a:ext uri="{FF2B5EF4-FFF2-40B4-BE49-F238E27FC236}">
                <a16:creationId xmlns:a16="http://schemas.microsoft.com/office/drawing/2014/main" id="{4EC6D423-350E-4FDA-A486-B30210197BE7}"/>
              </a:ext>
            </a:extLst>
          </p:cNvPr>
          <p:cNvGrpSpPr/>
          <p:nvPr/>
        </p:nvGrpSpPr>
        <p:grpSpPr>
          <a:xfrm>
            <a:off x="1067946" y="2866195"/>
            <a:ext cx="407657" cy="401715"/>
            <a:chOff x="1067946" y="2866195"/>
            <a:chExt cx="407657" cy="401715"/>
          </a:xfrm>
        </p:grpSpPr>
        <p:sp>
          <p:nvSpPr>
            <p:cNvPr id="21" name="Google Shape;381;p38">
              <a:extLst>
                <a:ext uri="{FF2B5EF4-FFF2-40B4-BE49-F238E27FC236}">
                  <a16:creationId xmlns:a16="http://schemas.microsoft.com/office/drawing/2014/main" id="{9221F19E-3F9B-4236-A005-5D12C0F99DF0}"/>
                </a:ext>
              </a:extLst>
            </p:cNvPr>
            <p:cNvSpPr/>
            <p:nvPr/>
          </p:nvSpPr>
          <p:spPr>
            <a:xfrm>
              <a:off x="1078763" y="3051627"/>
              <a:ext cx="80037" cy="75712"/>
            </a:xfrm>
            <a:custGeom>
              <a:avLst/>
              <a:gdLst>
                <a:gd name="f0" fmla="val w"/>
                <a:gd name="f1" fmla="val h"/>
                <a:gd name="f2" fmla="val 0"/>
                <a:gd name="f3" fmla="val 2332"/>
                <a:gd name="f4" fmla="val 2206"/>
                <a:gd name="f5" fmla="val 1769"/>
                <a:gd name="f6" fmla="val 1"/>
                <a:gd name="f7" fmla="val 1639"/>
                <a:gd name="f8" fmla="val 1513"/>
                <a:gd name="f9" fmla="val 48"/>
                <a:gd name="f10" fmla="val 1418"/>
                <a:gd name="f11" fmla="val 142"/>
                <a:gd name="f12" fmla="val 189"/>
                <a:gd name="f13" fmla="val 1371"/>
                <a:gd name="f14" fmla="val 1560"/>
                <a:gd name="f15" fmla="val 1875"/>
                <a:gd name="f16" fmla="val 2064"/>
                <a:gd name="f17" fmla="val 300"/>
                <a:gd name="f18" fmla="val 2159"/>
                <a:gd name="f19" fmla="val 434"/>
                <a:gd name="f20" fmla="val 564"/>
                <a:gd name="f21" fmla="val 694"/>
                <a:gd name="f22" fmla="val 820"/>
                <a:gd name="f23" fmla="val 914"/>
                <a:gd name="f24" fmla="val 2143"/>
                <a:gd name="f25" fmla="val 835"/>
                <a:gd name="f26" fmla="val 646"/>
                <a:gd name="f27" fmla="val 331"/>
                <a:gd name="f28" fmla="val 2033"/>
                <a:gd name="f29" fmla="val 1899"/>
                <a:gd name="f30" fmla="*/ f0 1 2332"/>
                <a:gd name="f31" fmla="*/ f1 1 2206"/>
                <a:gd name="f32" fmla="val f2"/>
                <a:gd name="f33" fmla="val f3"/>
                <a:gd name="f34" fmla="val f4"/>
                <a:gd name="f35" fmla="+- f34 0 f32"/>
                <a:gd name="f36" fmla="+- f33 0 f32"/>
                <a:gd name="f37" fmla="*/ f36 1 2332"/>
                <a:gd name="f38" fmla="*/ f35 1 2206"/>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2332" h="2206">
                  <a:moveTo>
                    <a:pt x="f5" y="f6"/>
                  </a:moveTo>
                  <a:cubicBezTo>
                    <a:pt x="f7" y="f6"/>
                    <a:pt x="f8" y="f9"/>
                    <a:pt x="f10" y="f11"/>
                  </a:cubicBezTo>
                  <a:lnTo>
                    <a:pt x="f12" y="f13"/>
                  </a:lnTo>
                  <a:cubicBezTo>
                    <a:pt x="f2" y="f14"/>
                    <a:pt x="f2" y="f15"/>
                    <a:pt x="f12" y="f16"/>
                  </a:cubicBezTo>
                  <a:cubicBezTo>
                    <a:pt x="f17" y="f18"/>
                    <a:pt x="f19" y="f4"/>
                    <a:pt x="f20" y="f4"/>
                  </a:cubicBezTo>
                  <a:cubicBezTo>
                    <a:pt x="f21" y="f4"/>
                    <a:pt x="f22" y="f18"/>
                    <a:pt x="f23" y="f16"/>
                  </a:cubicBezTo>
                  <a:lnTo>
                    <a:pt x="f24" y="f25"/>
                  </a:lnTo>
                  <a:cubicBezTo>
                    <a:pt x="f3" y="f26"/>
                    <a:pt x="f3" y="f27"/>
                    <a:pt x="f24" y="f11"/>
                  </a:cubicBezTo>
                  <a:cubicBezTo>
                    <a:pt x="f28" y="f9"/>
                    <a:pt x="f29"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382;p38">
              <a:extLst>
                <a:ext uri="{FF2B5EF4-FFF2-40B4-BE49-F238E27FC236}">
                  <a16:creationId xmlns:a16="http://schemas.microsoft.com/office/drawing/2014/main" id="{E6B0D2E1-C02E-4BEA-93A6-768E073188B3}"/>
                </a:ext>
              </a:extLst>
            </p:cNvPr>
            <p:cNvSpPr/>
            <p:nvPr/>
          </p:nvSpPr>
          <p:spPr>
            <a:xfrm>
              <a:off x="1120935" y="3091641"/>
              <a:ext cx="80037" cy="76809"/>
            </a:xfrm>
            <a:custGeom>
              <a:avLst/>
              <a:gdLst>
                <a:gd name="f0" fmla="val w"/>
                <a:gd name="f1" fmla="val h"/>
                <a:gd name="f2" fmla="val 0"/>
                <a:gd name="f3" fmla="val 2332"/>
                <a:gd name="f4" fmla="val 2238"/>
                <a:gd name="f5" fmla="val 1764"/>
                <a:gd name="f6" fmla="val 1638"/>
                <a:gd name="f7" fmla="val 1512"/>
                <a:gd name="f8" fmla="val 47"/>
                <a:gd name="f9" fmla="val 1418"/>
                <a:gd name="f10" fmla="val 142"/>
                <a:gd name="f11" fmla="val 189"/>
                <a:gd name="f12" fmla="val 1371"/>
                <a:gd name="f13" fmla="val 1560"/>
                <a:gd name="f14" fmla="val 1875"/>
                <a:gd name="f15" fmla="val 2095"/>
                <a:gd name="f16" fmla="val 284"/>
                <a:gd name="f17" fmla="val 2190"/>
                <a:gd name="f18" fmla="val 410"/>
                <a:gd name="f19" fmla="val 2237"/>
                <a:gd name="f20" fmla="val 540"/>
                <a:gd name="f21" fmla="val 670"/>
                <a:gd name="f22" fmla="val 804"/>
                <a:gd name="f23" fmla="val 914"/>
                <a:gd name="f24" fmla="val 2111"/>
                <a:gd name="f25" fmla="val 867"/>
                <a:gd name="f26" fmla="val 678"/>
                <a:gd name="f27" fmla="val 363"/>
                <a:gd name="f28" fmla="val 2016"/>
                <a:gd name="f29" fmla="val 1890"/>
                <a:gd name="f30" fmla="*/ f0 1 2332"/>
                <a:gd name="f31" fmla="*/ f1 1 2238"/>
                <a:gd name="f32" fmla="val f2"/>
                <a:gd name="f33" fmla="val f3"/>
                <a:gd name="f34" fmla="val f4"/>
                <a:gd name="f35" fmla="+- f34 0 f32"/>
                <a:gd name="f36" fmla="+- f33 0 f32"/>
                <a:gd name="f37" fmla="*/ f36 1 2332"/>
                <a:gd name="f38" fmla="*/ f35 1 223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2332" h="2238">
                  <a:moveTo>
                    <a:pt x="f5" y="f2"/>
                  </a:moveTo>
                  <a:cubicBezTo>
                    <a:pt x="f6" y="f2"/>
                    <a:pt x="f7" y="f8"/>
                    <a:pt x="f9" y="f10"/>
                  </a:cubicBezTo>
                  <a:lnTo>
                    <a:pt x="f11" y="f12"/>
                  </a:lnTo>
                  <a:cubicBezTo>
                    <a:pt x="f2" y="f13"/>
                    <a:pt x="f2" y="f14"/>
                    <a:pt x="f11" y="f15"/>
                  </a:cubicBezTo>
                  <a:cubicBezTo>
                    <a:pt x="f16" y="f17"/>
                    <a:pt x="f18" y="f19"/>
                    <a:pt x="f20" y="f19"/>
                  </a:cubicBezTo>
                  <a:cubicBezTo>
                    <a:pt x="f21" y="f19"/>
                    <a:pt x="f22" y="f17"/>
                    <a:pt x="f23" y="f15"/>
                  </a:cubicBezTo>
                  <a:lnTo>
                    <a:pt x="f24" y="f25"/>
                  </a:lnTo>
                  <a:cubicBezTo>
                    <a:pt x="f3" y="f26"/>
                    <a:pt x="f3" y="f27"/>
                    <a:pt x="f24" y="f10"/>
                  </a:cubicBezTo>
                  <a:cubicBezTo>
                    <a:pt x="f28" y="f8"/>
                    <a:pt x="f29"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383;p38">
              <a:extLst>
                <a:ext uri="{FF2B5EF4-FFF2-40B4-BE49-F238E27FC236}">
                  <a16:creationId xmlns:a16="http://schemas.microsoft.com/office/drawing/2014/main" id="{375FD732-54AB-45B7-A369-515591174EEE}"/>
                </a:ext>
              </a:extLst>
            </p:cNvPr>
            <p:cNvSpPr/>
            <p:nvPr/>
          </p:nvSpPr>
          <p:spPr>
            <a:xfrm>
              <a:off x="1163080" y="3133785"/>
              <a:ext cx="78967" cy="76535"/>
            </a:xfrm>
            <a:custGeom>
              <a:avLst/>
              <a:gdLst>
                <a:gd name="f0" fmla="val w"/>
                <a:gd name="f1" fmla="val h"/>
                <a:gd name="f2" fmla="val 0"/>
                <a:gd name="f3" fmla="val 2301"/>
                <a:gd name="f4" fmla="val 2230"/>
                <a:gd name="f5" fmla="val 1765"/>
                <a:gd name="f6" fmla="val 1"/>
                <a:gd name="f7" fmla="val 1639"/>
                <a:gd name="f8" fmla="val 1513"/>
                <a:gd name="f9" fmla="val 48"/>
                <a:gd name="f10" fmla="val 1419"/>
                <a:gd name="f11" fmla="val 143"/>
                <a:gd name="f12" fmla="val 190"/>
                <a:gd name="f13" fmla="val 1371"/>
                <a:gd name="f14" fmla="val 1560"/>
                <a:gd name="f15" fmla="val 1875"/>
                <a:gd name="f16" fmla="val 2064"/>
                <a:gd name="f17" fmla="val 284"/>
                <a:gd name="f18" fmla="val 2175"/>
                <a:gd name="f19" fmla="val 410"/>
                <a:gd name="f20" fmla="val 536"/>
                <a:gd name="f21" fmla="val 662"/>
                <a:gd name="f22" fmla="val 788"/>
                <a:gd name="f23" fmla="val 883"/>
                <a:gd name="f24" fmla="val 2112"/>
                <a:gd name="f25" fmla="val 836"/>
                <a:gd name="f26" fmla="val 647"/>
                <a:gd name="f27" fmla="val 332"/>
                <a:gd name="f28" fmla="val 2017"/>
                <a:gd name="f29" fmla="val 1891"/>
                <a:gd name="f30" fmla="*/ f0 1 2301"/>
                <a:gd name="f31" fmla="*/ f1 1 2230"/>
                <a:gd name="f32" fmla="val f2"/>
                <a:gd name="f33" fmla="val f3"/>
                <a:gd name="f34" fmla="val f4"/>
                <a:gd name="f35" fmla="+- f34 0 f32"/>
                <a:gd name="f36" fmla="+- f33 0 f32"/>
                <a:gd name="f37" fmla="*/ f36 1 2301"/>
                <a:gd name="f38" fmla="*/ f35 1 2230"/>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2301" h="2230">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cubicBezTo>
                    <a:pt x="f3" y="f26"/>
                    <a:pt x="f3" y="f27"/>
                    <a:pt x="f24" y="f11"/>
                  </a:cubicBezTo>
                  <a:cubicBezTo>
                    <a:pt x="f28" y="f9"/>
                    <a:pt x="f29"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384;p38">
              <a:extLst>
                <a:ext uri="{FF2B5EF4-FFF2-40B4-BE49-F238E27FC236}">
                  <a16:creationId xmlns:a16="http://schemas.microsoft.com/office/drawing/2014/main" id="{79830C47-7FA8-4D4E-A4F2-91A5F21E301A}"/>
                </a:ext>
              </a:extLst>
            </p:cNvPr>
            <p:cNvSpPr/>
            <p:nvPr/>
          </p:nvSpPr>
          <p:spPr>
            <a:xfrm>
              <a:off x="1203103" y="3175144"/>
              <a:ext cx="80037" cy="76535"/>
            </a:xfrm>
            <a:custGeom>
              <a:avLst/>
              <a:gdLst>
                <a:gd name="f0" fmla="val w"/>
                <a:gd name="f1" fmla="val h"/>
                <a:gd name="f2" fmla="val 0"/>
                <a:gd name="f3" fmla="val 2332"/>
                <a:gd name="f4" fmla="val 2230"/>
                <a:gd name="f5" fmla="val 1781"/>
                <a:gd name="f6" fmla="val 1"/>
                <a:gd name="f7" fmla="val 1655"/>
                <a:gd name="f8" fmla="val 1529"/>
                <a:gd name="f9" fmla="val 56"/>
                <a:gd name="f10" fmla="val 1418"/>
                <a:gd name="f11" fmla="val 166"/>
                <a:gd name="f12" fmla="val 190"/>
                <a:gd name="f13" fmla="val 1395"/>
                <a:gd name="f14" fmla="val 1584"/>
                <a:gd name="f15" fmla="val 1899"/>
                <a:gd name="f16" fmla="val 2088"/>
                <a:gd name="f17" fmla="val 300"/>
                <a:gd name="f18" fmla="val 2183"/>
                <a:gd name="f19" fmla="val 442"/>
                <a:gd name="f20" fmla="val 575"/>
                <a:gd name="f21" fmla="val 709"/>
                <a:gd name="f22" fmla="val 835"/>
                <a:gd name="f23" fmla="val 914"/>
                <a:gd name="f24" fmla="val 2143"/>
                <a:gd name="f25" fmla="val 859"/>
                <a:gd name="f26" fmla="val 670"/>
                <a:gd name="f27" fmla="val 355"/>
                <a:gd name="f28" fmla="val 2033"/>
                <a:gd name="f29" fmla="val 1907"/>
                <a:gd name="f30" fmla="*/ f0 1 2332"/>
                <a:gd name="f31" fmla="*/ f1 1 2230"/>
                <a:gd name="f32" fmla="val f2"/>
                <a:gd name="f33" fmla="val f3"/>
                <a:gd name="f34" fmla="val f4"/>
                <a:gd name="f35" fmla="+- f34 0 f32"/>
                <a:gd name="f36" fmla="+- f33 0 f32"/>
                <a:gd name="f37" fmla="*/ f36 1 2332"/>
                <a:gd name="f38" fmla="*/ f35 1 2230"/>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2332" h="2230">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cubicBezTo>
                    <a:pt x="f3" y="f26"/>
                    <a:pt x="f3" y="f27"/>
                    <a:pt x="f24" y="f11"/>
                  </a:cubicBezTo>
                  <a:cubicBezTo>
                    <a:pt x="f28" y="f9"/>
                    <a:pt x="f29"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385;p38">
              <a:extLst>
                <a:ext uri="{FF2B5EF4-FFF2-40B4-BE49-F238E27FC236}">
                  <a16:creationId xmlns:a16="http://schemas.microsoft.com/office/drawing/2014/main" id="{8FB76511-2E4B-4B3D-B0DE-2C5572BD87DC}"/>
                </a:ext>
              </a:extLst>
            </p:cNvPr>
            <p:cNvSpPr/>
            <p:nvPr/>
          </p:nvSpPr>
          <p:spPr>
            <a:xfrm>
              <a:off x="1272287" y="3216530"/>
              <a:ext cx="50858" cy="51380"/>
            </a:xfrm>
            <a:custGeom>
              <a:avLst/>
              <a:gdLst>
                <a:gd name="f0" fmla="val w"/>
                <a:gd name="f1" fmla="val h"/>
                <a:gd name="f2" fmla="val 0"/>
                <a:gd name="f3" fmla="val 1482"/>
                <a:gd name="f4" fmla="val 1497"/>
                <a:gd name="f5" fmla="val 662"/>
                <a:gd name="f6" fmla="val 536"/>
                <a:gd name="f7" fmla="val 126"/>
                <a:gd name="f8" fmla="val 1"/>
                <a:gd name="f9" fmla="val 756"/>
                <a:gd name="f10" fmla="val 599"/>
                <a:gd name="f11" fmla="val 1355"/>
                <a:gd name="f12" fmla="val 694"/>
                <a:gd name="f13" fmla="val 1449"/>
                <a:gd name="f14" fmla="val 820"/>
                <a:gd name="f15" fmla="val 946"/>
                <a:gd name="f16" fmla="val 1072"/>
                <a:gd name="f17" fmla="val 1198"/>
                <a:gd name="f18" fmla="val 1293"/>
                <a:gd name="f19" fmla="val 1166"/>
                <a:gd name="f20" fmla="val 851"/>
                <a:gd name="f21" fmla="*/ f0 1 1482"/>
                <a:gd name="f22" fmla="*/ f1 1 1497"/>
                <a:gd name="f23" fmla="val f2"/>
                <a:gd name="f24" fmla="val f3"/>
                <a:gd name="f25" fmla="val f4"/>
                <a:gd name="f26" fmla="+- f25 0 f23"/>
                <a:gd name="f27" fmla="+- f24 0 f23"/>
                <a:gd name="f28" fmla="*/ f27 1 1482"/>
                <a:gd name="f29" fmla="*/ f26 1 149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82" h="1497">
                  <a:moveTo>
                    <a:pt x="f5" y="f2"/>
                  </a:moveTo>
                  <a:lnTo>
                    <a:pt x="f6" y="f7"/>
                  </a:lnTo>
                  <a:lnTo>
                    <a:pt x="f8" y="f9"/>
                  </a:lnTo>
                  <a:lnTo>
                    <a:pt x="f10" y="f11"/>
                  </a:lnTo>
                  <a:cubicBezTo>
                    <a:pt x="f12" y="f13"/>
                    <a:pt x="f14" y="f4"/>
                    <a:pt x="f15" y="f4"/>
                  </a:cubicBezTo>
                  <a:cubicBezTo>
                    <a:pt x="f16" y="f4"/>
                    <a:pt x="f17" y="f13"/>
                    <a:pt x="f18" y="f11"/>
                  </a:cubicBezTo>
                  <a:cubicBezTo>
                    <a:pt x="f3" y="f19"/>
                    <a:pt x="f3" y="f20"/>
                    <a:pt x="f18" y="f5"/>
                  </a:cubicBezTo>
                  <a:lnTo>
                    <a:pt x="f5" y="f2"/>
                  </a:ln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386;p38">
              <a:extLst>
                <a:ext uri="{FF2B5EF4-FFF2-40B4-BE49-F238E27FC236}">
                  <a16:creationId xmlns:a16="http://schemas.microsoft.com/office/drawing/2014/main" id="{0251023F-A67E-46F5-B98B-6F6AB7795D6B}"/>
                </a:ext>
              </a:extLst>
            </p:cNvPr>
            <p:cNvSpPr/>
            <p:nvPr/>
          </p:nvSpPr>
          <p:spPr>
            <a:xfrm>
              <a:off x="1067946" y="2889156"/>
              <a:ext cx="381707" cy="340897"/>
            </a:xfrm>
            <a:custGeom>
              <a:avLst/>
              <a:gdLst>
                <a:gd name="f0" fmla="val w"/>
                <a:gd name="f1" fmla="val h"/>
                <a:gd name="f2" fmla="val 0"/>
                <a:gd name="f3" fmla="val 11122"/>
                <a:gd name="f4" fmla="val 9933"/>
                <a:gd name="f5" fmla="val 4049"/>
                <a:gd name="f6" fmla="val 1"/>
                <a:gd name="f7" fmla="val 3781"/>
                <a:gd name="f8" fmla="val 3513"/>
                <a:gd name="f9" fmla="val 103"/>
                <a:gd name="f10" fmla="val 3308"/>
                <a:gd name="f11" fmla="val 308"/>
                <a:gd name="f12" fmla="val 410"/>
                <a:gd name="f13" fmla="val 3364"/>
                <a:gd name="f14" fmla="val 3774"/>
                <a:gd name="f15" fmla="val 4435"/>
                <a:gd name="f16" fmla="val 4813"/>
                <a:gd name="f17" fmla="val 631"/>
                <a:gd name="f18" fmla="val 5065"/>
                <a:gd name="f19" fmla="val 1198"/>
                <a:gd name="f20" fmla="val 4498"/>
                <a:gd name="f21" fmla="val 1454"/>
                <a:gd name="f22" fmla="val 4242"/>
                <a:gd name="f23" fmla="val 1794"/>
                <a:gd name="f24" fmla="val 4106"/>
                <a:gd name="f25" fmla="val 2122"/>
                <a:gd name="f26" fmla="val 2398"/>
                <a:gd name="f27" fmla="val 2666"/>
                <a:gd name="f28" fmla="val 4202"/>
                <a:gd name="f29" fmla="val 2867"/>
                <a:gd name="f30" fmla="val 4404"/>
                <a:gd name="f31" fmla="val 3151"/>
                <a:gd name="f32" fmla="val 4624"/>
                <a:gd name="f33" fmla="val 4971"/>
                <a:gd name="f34" fmla="val 3277"/>
                <a:gd name="f35" fmla="val 5286"/>
                <a:gd name="f36" fmla="val 3592"/>
                <a:gd name="f37" fmla="val 3907"/>
                <a:gd name="f38" fmla="val 5412"/>
                <a:gd name="f39" fmla="val 4128"/>
                <a:gd name="f40" fmla="val 5664"/>
                <a:gd name="f41" fmla="val 4380"/>
                <a:gd name="f42" fmla="val 5884"/>
                <a:gd name="f43" fmla="val 4506"/>
                <a:gd name="f44" fmla="val 6200"/>
                <a:gd name="f45" fmla="val 6515"/>
                <a:gd name="f46" fmla="val 4821"/>
                <a:gd name="f47" fmla="val 5136"/>
                <a:gd name="f48" fmla="val 6641"/>
                <a:gd name="f49" fmla="val 5356"/>
                <a:gd name="f50" fmla="val 6861"/>
                <a:gd name="f51" fmla="val 5608"/>
                <a:gd name="f52" fmla="val 7113"/>
                <a:gd name="f53" fmla="val 5703"/>
                <a:gd name="f54" fmla="val 7428"/>
                <a:gd name="f55" fmla="val 7743"/>
                <a:gd name="f56" fmla="val 6018"/>
                <a:gd name="f57" fmla="val 6364"/>
                <a:gd name="f58" fmla="val 7869"/>
                <a:gd name="f59" fmla="val 6585"/>
                <a:gd name="f60" fmla="val 8090"/>
                <a:gd name="f61" fmla="val 6837"/>
                <a:gd name="f62" fmla="val 8342"/>
                <a:gd name="f63" fmla="val 6931"/>
                <a:gd name="f64" fmla="val 8657"/>
                <a:gd name="f65" fmla="val 8909"/>
                <a:gd name="f66" fmla="val 7814"/>
                <a:gd name="f67" fmla="val 9791"/>
                <a:gd name="f68" fmla="val 7908"/>
                <a:gd name="f69" fmla="val 9886"/>
                <a:gd name="f70" fmla="val 8034"/>
                <a:gd name="f71" fmla="val 8160"/>
                <a:gd name="f72" fmla="val 8286"/>
                <a:gd name="f73" fmla="val 8412"/>
                <a:gd name="f74" fmla="val 8507"/>
                <a:gd name="f75" fmla="val 8727"/>
                <a:gd name="f76" fmla="val 9602"/>
                <a:gd name="f77" fmla="val 9287"/>
                <a:gd name="f78" fmla="val 9066"/>
                <a:gd name="f79" fmla="val 7656"/>
                <a:gd name="f80" fmla="val 8216"/>
                <a:gd name="f81" fmla="val 7530"/>
                <a:gd name="f82" fmla="val 7748"/>
                <a:gd name="f83" fmla="val 7596"/>
                <a:gd name="f84" fmla="val 7851"/>
                <a:gd name="f85" fmla="val 7534"/>
                <a:gd name="f86" fmla="val 7953"/>
                <a:gd name="f87" fmla="val 8024"/>
                <a:gd name="f88" fmla="val 8095"/>
                <a:gd name="f89" fmla="val 7565"/>
                <a:gd name="f90" fmla="val 7617"/>
                <a:gd name="f91" fmla="val 9011"/>
                <a:gd name="f92" fmla="val 8499"/>
                <a:gd name="f93" fmla="val 9121"/>
                <a:gd name="f94" fmla="val 8594"/>
                <a:gd name="f95" fmla="val 9255"/>
                <a:gd name="f96" fmla="val 8641"/>
                <a:gd name="f97" fmla="val 9385"/>
                <a:gd name="f98" fmla="val 9515"/>
                <a:gd name="f99" fmla="val 9641"/>
                <a:gd name="f100" fmla="val 9735"/>
                <a:gd name="f101" fmla="val 9924"/>
                <a:gd name="f102" fmla="val 8279"/>
                <a:gd name="f103" fmla="val 7964"/>
                <a:gd name="f104" fmla="val 7775"/>
                <a:gd name="f105" fmla="val 8853"/>
                <a:gd name="f106" fmla="val 6924"/>
                <a:gd name="f107" fmla="val 8759"/>
                <a:gd name="f108" fmla="val 6798"/>
                <a:gd name="f109" fmla="val 6578"/>
                <a:gd name="f110" fmla="val 6452"/>
                <a:gd name="f111" fmla="val 8916"/>
                <a:gd name="f112" fmla="val 6389"/>
                <a:gd name="f113" fmla="val 6357"/>
                <a:gd name="f114" fmla="val 9101"/>
                <a:gd name="f115" fmla="val 9192"/>
                <a:gd name="f116" fmla="val 9279"/>
                <a:gd name="f117" fmla="val 9326"/>
                <a:gd name="f118" fmla="val 10208"/>
                <a:gd name="f119" fmla="val 7302"/>
                <a:gd name="f120" fmla="val 10303"/>
                <a:gd name="f121" fmla="val 7397"/>
                <a:gd name="f122" fmla="val 10429"/>
                <a:gd name="f123" fmla="val 7444"/>
                <a:gd name="f124" fmla="val 10555"/>
                <a:gd name="f125" fmla="val 10681"/>
                <a:gd name="f126" fmla="val 10807"/>
                <a:gd name="f127" fmla="val 10901"/>
                <a:gd name="f128" fmla="val 6609"/>
                <a:gd name="f129" fmla="val 10334"/>
                <a:gd name="f130" fmla="val 6010"/>
                <a:gd name="f131" fmla="val 2608"/>
                <a:gd name="f132" fmla="val 6884"/>
                <a:gd name="f133" fmla="val 2561"/>
                <a:gd name="f134" fmla="val 2537"/>
                <a:gd name="f135" fmla="val 6707"/>
                <a:gd name="f136" fmla="val 6616"/>
                <a:gd name="f137" fmla="val 6522"/>
                <a:gd name="f138" fmla="val 6459"/>
                <a:gd name="f139" fmla="val 5167"/>
                <a:gd name="f140" fmla="val 3931"/>
                <a:gd name="f141" fmla="val 4904"/>
                <a:gd name="f142" fmla="val 4176"/>
                <a:gd name="f143" fmla="val 4562"/>
                <a:gd name="f144" fmla="val 4308"/>
                <a:gd name="f145" fmla="val 4229"/>
                <a:gd name="f146" fmla="val 4004"/>
                <a:gd name="f147" fmla="val 3783"/>
                <a:gd name="f148" fmla="val 4247"/>
                <a:gd name="f149" fmla="val 4120"/>
                <a:gd name="f150" fmla="val 2962"/>
                <a:gd name="f151" fmla="val 3679"/>
                <a:gd name="f152" fmla="val 2930"/>
                <a:gd name="f153" fmla="val 2829"/>
                <a:gd name="f154" fmla="val 3434"/>
                <a:gd name="f155" fmla="val 2293"/>
                <a:gd name="f156" fmla="val 5010"/>
                <a:gd name="f157" fmla="val 529"/>
                <a:gd name="f158" fmla="val 4789"/>
                <a:gd name="f159" fmla="val 4584"/>
                <a:gd name="f160" fmla="val 4317"/>
                <a:gd name="f161" fmla="*/ f0 1 11122"/>
                <a:gd name="f162" fmla="*/ f1 1 9933"/>
                <a:gd name="f163" fmla="val f2"/>
                <a:gd name="f164" fmla="val f3"/>
                <a:gd name="f165" fmla="val f4"/>
                <a:gd name="f166" fmla="+- f165 0 f163"/>
                <a:gd name="f167" fmla="+- f164 0 f163"/>
                <a:gd name="f168" fmla="*/ f167 1 11122"/>
                <a:gd name="f169" fmla="*/ f166 1 9933"/>
                <a:gd name="f170" fmla="*/ f163 1 f168"/>
                <a:gd name="f171" fmla="*/ f164 1 f168"/>
                <a:gd name="f172" fmla="*/ f163 1 f169"/>
                <a:gd name="f173" fmla="*/ f165 1 f169"/>
                <a:gd name="f174" fmla="*/ f170 f161 1"/>
                <a:gd name="f175" fmla="*/ f171 f161 1"/>
                <a:gd name="f176" fmla="*/ f173 f162 1"/>
                <a:gd name="f177" fmla="*/ f172 f162 1"/>
              </a:gdLst>
              <a:ahLst/>
              <a:cxnLst>
                <a:cxn ang="3cd4">
                  <a:pos x="hc" y="t"/>
                </a:cxn>
                <a:cxn ang="0">
                  <a:pos x="r" y="vc"/>
                </a:cxn>
                <a:cxn ang="cd4">
                  <a:pos x="hc" y="b"/>
                </a:cxn>
                <a:cxn ang="cd2">
                  <a:pos x="l" y="vc"/>
                </a:cxn>
              </a:cxnLst>
              <a:rect l="f174" t="f177" r="f175" b="f176"/>
              <a:pathLst>
                <a:path w="11122" h="9933">
                  <a:moveTo>
                    <a:pt x="f5" y="f6"/>
                  </a:moveTo>
                  <a:cubicBezTo>
                    <a:pt x="f7" y="f6"/>
                    <a:pt x="f8" y="f9"/>
                    <a:pt x="f10" y="f11"/>
                  </a:cubicBezTo>
                  <a:lnTo>
                    <a:pt x="f12" y="f13"/>
                  </a:lnTo>
                  <a:cubicBezTo>
                    <a:pt x="f2" y="f14"/>
                    <a:pt x="f2" y="f15"/>
                    <a:pt x="f12" y="f16"/>
                  </a:cubicBezTo>
                  <a:lnTo>
                    <a:pt x="f17" y="f18"/>
                  </a:lnTo>
                  <a:lnTo>
                    <a:pt x="f19" y="f20"/>
                  </a:lnTo>
                  <a:cubicBezTo>
                    <a:pt x="f21" y="f22"/>
                    <a:pt x="f23" y="f24"/>
                    <a:pt x="f25" y="f24"/>
                  </a:cubicBezTo>
                  <a:cubicBezTo>
                    <a:pt x="f26" y="f24"/>
                    <a:pt x="f27" y="f28"/>
                    <a:pt x="f29" y="f30"/>
                  </a:cubicBezTo>
                  <a:cubicBezTo>
                    <a:pt x="f31" y="f32"/>
                    <a:pt x="f10" y="f33"/>
                    <a:pt x="f34" y="f35"/>
                  </a:cubicBezTo>
                  <a:cubicBezTo>
                    <a:pt x="f36" y="f35"/>
                    <a:pt x="f37" y="f38"/>
                    <a:pt x="f39" y="f40"/>
                  </a:cubicBezTo>
                  <a:cubicBezTo>
                    <a:pt x="f41" y="f42"/>
                    <a:pt x="f43" y="f44"/>
                    <a:pt x="f43" y="f45"/>
                  </a:cubicBezTo>
                  <a:cubicBezTo>
                    <a:pt x="f46" y="f45"/>
                    <a:pt x="f47" y="f48"/>
                    <a:pt x="f49" y="f50"/>
                  </a:cubicBezTo>
                  <a:cubicBezTo>
                    <a:pt x="f51" y="f52"/>
                    <a:pt x="f53" y="f54"/>
                    <a:pt x="f53" y="f55"/>
                  </a:cubicBezTo>
                  <a:cubicBezTo>
                    <a:pt x="f56" y="f55"/>
                    <a:pt x="f57" y="f58"/>
                    <a:pt x="f59" y="f60"/>
                  </a:cubicBezTo>
                  <a:cubicBezTo>
                    <a:pt x="f61" y="f62"/>
                    <a:pt x="f63" y="f64"/>
                    <a:pt x="f63" y="f65"/>
                  </a:cubicBezTo>
                  <a:lnTo>
                    <a:pt x="f66" y="f67"/>
                  </a:lnTo>
                  <a:cubicBezTo>
                    <a:pt x="f68" y="f69"/>
                    <a:pt x="f70" y="f4"/>
                    <a:pt x="f71" y="f4"/>
                  </a:cubicBezTo>
                  <a:cubicBezTo>
                    <a:pt x="f72" y="f4"/>
                    <a:pt x="f73" y="f69"/>
                    <a:pt x="f74" y="f67"/>
                  </a:cubicBezTo>
                  <a:cubicBezTo>
                    <a:pt x="f75" y="f76"/>
                    <a:pt x="f75" y="f77"/>
                    <a:pt x="f74" y="f78"/>
                  </a:cubicBezTo>
                  <a:lnTo>
                    <a:pt x="f79" y="f80"/>
                  </a:lnTo>
                  <a:cubicBezTo>
                    <a:pt x="f81" y="f60"/>
                    <a:pt x="f81" y="f58"/>
                    <a:pt x="f79" y="f55"/>
                  </a:cubicBezTo>
                  <a:cubicBezTo>
                    <a:pt x="f82" y="f83"/>
                    <a:pt x="f84" y="f85"/>
                    <a:pt x="f86" y="f85"/>
                  </a:cubicBezTo>
                  <a:cubicBezTo>
                    <a:pt x="f87" y="f85"/>
                    <a:pt x="f88" y="f89"/>
                    <a:pt x="f71" y="f90"/>
                  </a:cubicBezTo>
                  <a:lnTo>
                    <a:pt x="f91" y="f92"/>
                  </a:lnTo>
                  <a:cubicBezTo>
                    <a:pt x="f93" y="f94"/>
                    <a:pt x="f95" y="f96"/>
                    <a:pt x="f97" y="f96"/>
                  </a:cubicBezTo>
                  <a:cubicBezTo>
                    <a:pt x="f98" y="f96"/>
                    <a:pt x="f99" y="f94"/>
                    <a:pt x="f100" y="f92"/>
                  </a:cubicBezTo>
                  <a:cubicBezTo>
                    <a:pt x="f101" y="f102"/>
                    <a:pt x="f101" y="f103"/>
                    <a:pt x="f100" y="f104"/>
                  </a:cubicBezTo>
                  <a:lnTo>
                    <a:pt x="f105" y="f106"/>
                  </a:lnTo>
                  <a:cubicBezTo>
                    <a:pt x="f107" y="f108"/>
                    <a:pt x="f107" y="f109"/>
                    <a:pt x="f105" y="f110"/>
                  </a:cubicBezTo>
                  <a:cubicBezTo>
                    <a:pt x="f111" y="f112"/>
                    <a:pt x="f91" y="f113"/>
                    <a:pt x="f114" y="f113"/>
                  </a:cubicBezTo>
                  <a:cubicBezTo>
                    <a:pt x="f115" y="f113"/>
                    <a:pt x="f116" y="f112"/>
                    <a:pt x="f117" y="f110"/>
                  </a:cubicBezTo>
                  <a:lnTo>
                    <a:pt x="f118" y="f119"/>
                  </a:lnTo>
                  <a:cubicBezTo>
                    <a:pt x="f120" y="f121"/>
                    <a:pt x="f122" y="f123"/>
                    <a:pt x="f124" y="f123"/>
                  </a:cubicBezTo>
                  <a:cubicBezTo>
                    <a:pt x="f125" y="f123"/>
                    <a:pt x="f126" y="f121"/>
                    <a:pt x="f127" y="f119"/>
                  </a:cubicBezTo>
                  <a:cubicBezTo>
                    <a:pt x="f3" y="f52"/>
                    <a:pt x="f3" y="f108"/>
                    <a:pt x="f127" y="f128"/>
                  </a:cubicBezTo>
                  <a:lnTo>
                    <a:pt x="f129" y="f130"/>
                  </a:lnTo>
                  <a:lnTo>
                    <a:pt x="f118" y="f42"/>
                  </a:lnTo>
                  <a:lnTo>
                    <a:pt x="f63" y="f131"/>
                  </a:lnTo>
                  <a:cubicBezTo>
                    <a:pt x="f132" y="f133"/>
                    <a:pt x="f108" y="f134"/>
                    <a:pt x="f135" y="f134"/>
                  </a:cubicBezTo>
                  <a:cubicBezTo>
                    <a:pt x="f136" y="f134"/>
                    <a:pt x="f137" y="f133"/>
                    <a:pt x="f138" y="f131"/>
                  </a:cubicBezTo>
                  <a:lnTo>
                    <a:pt x="f139" y="f140"/>
                  </a:lnTo>
                  <a:cubicBezTo>
                    <a:pt x="f141" y="f142"/>
                    <a:pt x="f143" y="f144"/>
                    <a:pt x="f145" y="f144"/>
                  </a:cubicBezTo>
                  <a:cubicBezTo>
                    <a:pt x="f146" y="f144"/>
                    <a:pt x="f147" y="f148"/>
                    <a:pt x="f36" y="f149"/>
                  </a:cubicBezTo>
                  <a:cubicBezTo>
                    <a:pt x="f150" y="f151"/>
                    <a:pt x="f152" y="f153"/>
                    <a:pt x="f154" y="f155"/>
                  </a:cubicBezTo>
                  <a:lnTo>
                    <a:pt x="f156" y="f157"/>
                  </a:lnTo>
                  <a:lnTo>
                    <a:pt x="f158" y="f11"/>
                  </a:lnTo>
                  <a:cubicBezTo>
                    <a:pt x="f159" y="f9"/>
                    <a:pt x="f160"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7" name="Google Shape;387;p38">
              <a:extLst>
                <a:ext uri="{FF2B5EF4-FFF2-40B4-BE49-F238E27FC236}">
                  <a16:creationId xmlns:a16="http://schemas.microsoft.com/office/drawing/2014/main" id="{BB79D240-76C1-4036-A48E-F9998AFA465F}"/>
                </a:ext>
              </a:extLst>
            </p:cNvPr>
            <p:cNvSpPr/>
            <p:nvPr/>
          </p:nvSpPr>
          <p:spPr>
            <a:xfrm>
              <a:off x="1193356" y="2866195"/>
              <a:ext cx="282247" cy="206535"/>
            </a:xfrm>
            <a:custGeom>
              <a:avLst/>
              <a:gdLst>
                <a:gd name="f0" fmla="val w"/>
                <a:gd name="f1" fmla="val h"/>
                <a:gd name="f2" fmla="val 0"/>
                <a:gd name="f3" fmla="val 8224"/>
                <a:gd name="f4" fmla="val 6018"/>
                <a:gd name="f5" fmla="val 3699"/>
                <a:gd name="f6" fmla="val 3435"/>
                <a:gd name="f7" fmla="val 3167"/>
                <a:gd name="f8" fmla="val 95"/>
                <a:gd name="f9" fmla="val 2962"/>
                <a:gd name="f10" fmla="val 284"/>
                <a:gd name="f11" fmla="val 2364"/>
                <a:gd name="f12" fmla="val 883"/>
                <a:gd name="f13" fmla="val 2269"/>
                <a:gd name="f14" fmla="val 1009"/>
                <a:gd name="f15" fmla="val 222"/>
                <a:gd name="f16" fmla="val 3245"/>
                <a:gd name="f17" fmla="val 1"/>
                <a:gd name="f18" fmla="val 3781"/>
                <a:gd name="f19" fmla="val 3970"/>
                <a:gd name="f20" fmla="val 316"/>
                <a:gd name="f21" fmla="val 4065"/>
                <a:gd name="f22" fmla="val 442"/>
                <a:gd name="f23" fmla="val 4112"/>
                <a:gd name="f24" fmla="val 568"/>
                <a:gd name="f25" fmla="val 694"/>
                <a:gd name="f26" fmla="val 820"/>
                <a:gd name="f27" fmla="val 915"/>
                <a:gd name="f28" fmla="val 2615"/>
                <a:gd name="f29" fmla="val 2458"/>
                <a:gd name="f30" fmla="val 2426"/>
                <a:gd name="f31" fmla="val 2718"/>
                <a:gd name="f32" fmla="val 2332"/>
                <a:gd name="f33" fmla="val 2982"/>
                <a:gd name="f34" fmla="val 3246"/>
                <a:gd name="f35" fmla="val 3514"/>
                <a:gd name="f36" fmla="val 3719"/>
                <a:gd name="f37" fmla="val 7090"/>
                <a:gd name="f38" fmla="val 7814"/>
                <a:gd name="f39" fmla="val 5356"/>
                <a:gd name="f40" fmla="val 4947"/>
                <a:gd name="f41" fmla="val 4285"/>
                <a:gd name="f42" fmla="val 3876"/>
                <a:gd name="f43" fmla="val 4412"/>
                <a:gd name="f44" fmla="val 4223"/>
                <a:gd name="f45" fmla="val 3963"/>
                <a:gd name="f46" fmla="*/ f0 1 8224"/>
                <a:gd name="f47" fmla="*/ f1 1 6018"/>
                <a:gd name="f48" fmla="val f2"/>
                <a:gd name="f49" fmla="val f3"/>
                <a:gd name="f50" fmla="val f4"/>
                <a:gd name="f51" fmla="+- f50 0 f48"/>
                <a:gd name="f52" fmla="+- f49 0 f48"/>
                <a:gd name="f53" fmla="*/ f52 1 8224"/>
                <a:gd name="f54" fmla="*/ f51 1 601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8224" h="6018">
                  <a:moveTo>
                    <a:pt x="f5" y="f2"/>
                  </a:moveTo>
                  <a:cubicBezTo>
                    <a:pt x="f6" y="f2"/>
                    <a:pt x="f7" y="f8"/>
                    <a:pt x="f9" y="f10"/>
                  </a:cubicBezTo>
                  <a:lnTo>
                    <a:pt x="f11" y="f12"/>
                  </a:lnTo>
                  <a:lnTo>
                    <a:pt x="f13" y="f14"/>
                  </a:lnTo>
                  <a:lnTo>
                    <a:pt x="f15" y="f16"/>
                  </a:lnTo>
                  <a:cubicBezTo>
                    <a:pt x="f17" y="f6"/>
                    <a:pt x="f17" y="f18"/>
                    <a:pt x="f15" y="f19"/>
                  </a:cubicBezTo>
                  <a:cubicBezTo>
                    <a:pt x="f20" y="f21"/>
                    <a:pt x="f22" y="f23"/>
                    <a:pt x="f24" y="f23"/>
                  </a:cubicBezTo>
                  <a:cubicBezTo>
                    <a:pt x="f25" y="f23"/>
                    <a:pt x="f26" y="f21"/>
                    <a:pt x="f27" y="f19"/>
                  </a:cubicBezTo>
                  <a:lnTo>
                    <a:pt x="f13" y="f28"/>
                  </a:lnTo>
                  <a:cubicBezTo>
                    <a:pt x="f29" y="f30"/>
                    <a:pt x="f31" y="f32"/>
                    <a:pt x="f33" y="f32"/>
                  </a:cubicBezTo>
                  <a:cubicBezTo>
                    <a:pt x="f34" y="f32"/>
                    <a:pt x="f35" y="f30"/>
                    <a:pt x="f36" y="f28"/>
                  </a:cubicBezTo>
                  <a:lnTo>
                    <a:pt x="f37" y="f4"/>
                  </a:lnTo>
                  <a:lnTo>
                    <a:pt x="f38" y="f39"/>
                  </a:lnTo>
                  <a:cubicBezTo>
                    <a:pt x="f3" y="f40"/>
                    <a:pt x="f3" y="f41"/>
                    <a:pt x="f38" y="f42"/>
                  </a:cubicBezTo>
                  <a:lnTo>
                    <a:pt x="f43" y="f10"/>
                  </a:lnTo>
                  <a:cubicBezTo>
                    <a:pt x="f44" y="f8"/>
                    <a:pt x="f45"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pic>
        <p:nvPicPr>
          <p:cNvPr id="28" name="Imagen 7">
            <a:extLst>
              <a:ext uri="{FF2B5EF4-FFF2-40B4-BE49-F238E27FC236}">
                <a16:creationId xmlns:a16="http://schemas.microsoft.com/office/drawing/2014/main" id="{D7557203-0C44-4470-985A-265E7EA206CF}"/>
              </a:ext>
            </a:extLst>
          </p:cNvPr>
          <p:cNvPicPr>
            <a:picLocks noChangeAspect="1"/>
          </p:cNvPicPr>
          <p:nvPr/>
        </p:nvPicPr>
        <p:blipFill>
          <a:blip r:embed="rId3"/>
          <a:stretch>
            <a:fillRect/>
          </a:stretch>
        </p:blipFill>
        <p:spPr>
          <a:xfrm>
            <a:off x="5775853" y="1327096"/>
            <a:ext cx="2777791" cy="3881628"/>
          </a:xfrm>
          <a:prstGeom prst="rect">
            <a:avLst/>
          </a:prstGeom>
          <a:noFill/>
          <a:ln cap="flat">
            <a:noFill/>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name="Slide8">
    <p:bg>
      <p:bgPr>
        <a:solidFill>
          <a:srgbClr val="E09601"/>
        </a:solidFill>
        <a:effectLst/>
      </p:bgPr>
    </p:bg>
    <p:spTree>
      <p:nvGrpSpPr>
        <p:cNvPr id="1" name=""/>
        <p:cNvGrpSpPr/>
        <p:nvPr/>
      </p:nvGrpSpPr>
      <p:grpSpPr>
        <a:xfrm>
          <a:off x="0" y="0"/>
          <a:ext cx="0" cy="0"/>
          <a:chOff x="0" y="0"/>
          <a:chExt cx="0" cy="0"/>
        </a:xfrm>
      </p:grpSpPr>
      <p:sp>
        <p:nvSpPr>
          <p:cNvPr id="2" name="Google Shape;393;p39">
            <a:extLst>
              <a:ext uri="{FF2B5EF4-FFF2-40B4-BE49-F238E27FC236}">
                <a16:creationId xmlns:a16="http://schemas.microsoft.com/office/drawing/2014/main" id="{F53AE40C-CC52-4051-8C40-4009F980F908}"/>
              </a:ext>
            </a:extLst>
          </p:cNvPr>
          <p:cNvSpPr/>
          <p:nvPr/>
        </p:nvSpPr>
        <p:spPr>
          <a:xfrm>
            <a:off x="5852123" y="1352553"/>
            <a:ext cx="1771796" cy="17717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C248"/>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 name="Google Shape;394;p39">
            <a:extLst>
              <a:ext uri="{FF2B5EF4-FFF2-40B4-BE49-F238E27FC236}">
                <a16:creationId xmlns:a16="http://schemas.microsoft.com/office/drawing/2014/main" id="{1AD3A6D6-1877-4873-8AE9-D939030F8E68}"/>
              </a:ext>
            </a:extLst>
          </p:cNvPr>
          <p:cNvSpPr/>
          <p:nvPr/>
        </p:nvSpPr>
        <p:spPr>
          <a:xfrm>
            <a:off x="1501079" y="1352553"/>
            <a:ext cx="1771796" cy="17717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395;p39">
            <a:extLst>
              <a:ext uri="{FF2B5EF4-FFF2-40B4-BE49-F238E27FC236}">
                <a16:creationId xmlns:a16="http://schemas.microsoft.com/office/drawing/2014/main" id="{32DCA1D9-74DE-4FB8-9D86-DFC300A685D7}"/>
              </a:ext>
            </a:extLst>
          </p:cNvPr>
          <p:cNvSpPr txBox="1">
            <a:spLocks noGrp="1"/>
          </p:cNvSpPr>
          <p:nvPr>
            <p:ph type="title"/>
          </p:nvPr>
        </p:nvSpPr>
        <p:spPr>
          <a:xfrm>
            <a:off x="716697" y="211601"/>
            <a:ext cx="4221062" cy="650403"/>
          </a:xfrm>
        </p:spPr>
        <p:txBody>
          <a:bodyPr/>
          <a:lstStyle>
            <a:defPPr/>
          </a:lstStyle>
          <a:p>
            <a:pPr lvl="0"/>
            <a:r>
              <a:rPr lang="en-US">
                <a:solidFill>
                  <a:srgbClr val="FFC23A"/>
                </a:solidFill>
              </a:rPr>
              <a:t>WHAT DO WE DO?</a:t>
            </a:r>
          </a:p>
        </p:txBody>
      </p:sp>
      <p:sp>
        <p:nvSpPr>
          <p:cNvPr id="5" name="Google Shape;396;p39">
            <a:extLst>
              <a:ext uri="{FF2B5EF4-FFF2-40B4-BE49-F238E27FC236}">
                <a16:creationId xmlns:a16="http://schemas.microsoft.com/office/drawing/2014/main" id="{D4C15254-D0A9-4C5E-82B8-612FD4FFEDC6}"/>
              </a:ext>
            </a:extLst>
          </p:cNvPr>
          <p:cNvSpPr txBox="1">
            <a:spLocks noGrp="1"/>
          </p:cNvSpPr>
          <p:nvPr>
            <p:ph type="title" idx="4294967295"/>
          </p:nvPr>
        </p:nvSpPr>
        <p:spPr>
          <a:xfrm>
            <a:off x="1134176" y="3321878"/>
            <a:ext cx="2505602" cy="558899"/>
          </a:xfrm>
        </p:spPr>
        <p:txBody>
          <a:bodyPr anchorCtr="1"/>
          <a:lstStyle>
            <a:defPPr/>
          </a:lstStyle>
          <a:p>
            <a:pPr lvl="0" algn="ctr"/>
            <a:r>
              <a:rPr lang="en-US" sz="2200"/>
              <a:t>MERCURY</a:t>
            </a:r>
          </a:p>
        </p:txBody>
      </p:sp>
      <p:sp>
        <p:nvSpPr>
          <p:cNvPr id="6" name="Google Shape;397;p39">
            <a:extLst>
              <a:ext uri="{FF2B5EF4-FFF2-40B4-BE49-F238E27FC236}">
                <a16:creationId xmlns:a16="http://schemas.microsoft.com/office/drawing/2014/main" id="{DD5E442D-74AC-4B46-BE61-001FB6B09CC2}"/>
              </a:ext>
            </a:extLst>
          </p:cNvPr>
          <p:cNvSpPr txBox="1">
            <a:spLocks noGrp="1"/>
          </p:cNvSpPr>
          <p:nvPr>
            <p:ph type="title" idx="4294967295"/>
          </p:nvPr>
        </p:nvSpPr>
        <p:spPr>
          <a:xfrm>
            <a:off x="5485229" y="3321878"/>
            <a:ext cx="2505602" cy="558899"/>
          </a:xfrm>
        </p:spPr>
        <p:txBody>
          <a:bodyPr anchorCtr="1"/>
          <a:lstStyle>
            <a:defPPr/>
          </a:lstStyle>
          <a:p>
            <a:pPr lvl="0" algn="ctr"/>
            <a:r>
              <a:rPr lang="en-US" sz="2200"/>
              <a:t>VENUS</a:t>
            </a:r>
          </a:p>
        </p:txBody>
      </p:sp>
      <p:sp>
        <p:nvSpPr>
          <p:cNvPr id="7" name="Google Shape;398;p39">
            <a:extLst>
              <a:ext uri="{FF2B5EF4-FFF2-40B4-BE49-F238E27FC236}">
                <a16:creationId xmlns:a16="http://schemas.microsoft.com/office/drawing/2014/main" id="{D9744CDB-F390-4E23-877A-C89DE5D00752}"/>
              </a:ext>
            </a:extLst>
          </p:cNvPr>
          <p:cNvSpPr txBox="1">
            <a:spLocks noGrp="1"/>
          </p:cNvSpPr>
          <p:nvPr>
            <p:ph type="subTitle" idx="4294967295"/>
          </p:nvPr>
        </p:nvSpPr>
        <p:spPr>
          <a:xfrm>
            <a:off x="5485220" y="3800475"/>
            <a:ext cx="2505602" cy="791102"/>
          </a:xfrm>
        </p:spPr>
        <p:txBody>
          <a:bodyPr anchor="ctr" anchorCtr="1"/>
          <a:lstStyle>
            <a:defPPr/>
          </a:lstStyle>
          <a:p>
            <a:pPr marL="0" lvl="0" indent="0" algn="ctr">
              <a:lnSpc>
                <a:spcPct val="100000"/>
              </a:lnSpc>
              <a:buNone/>
            </a:pPr>
            <a:r>
              <a:rPr lang="en-US" sz="1600"/>
              <a:t>Venus has a beautiful name and is the second planet from the Sun</a:t>
            </a:r>
          </a:p>
        </p:txBody>
      </p:sp>
      <p:sp>
        <p:nvSpPr>
          <p:cNvPr id="8" name="Google Shape;399;p39">
            <a:extLst>
              <a:ext uri="{FF2B5EF4-FFF2-40B4-BE49-F238E27FC236}">
                <a16:creationId xmlns:a16="http://schemas.microsoft.com/office/drawing/2014/main" id="{93A49A60-A3C1-4929-8702-F2048201E369}"/>
              </a:ext>
            </a:extLst>
          </p:cNvPr>
          <p:cNvSpPr txBox="1">
            <a:spLocks noGrp="1"/>
          </p:cNvSpPr>
          <p:nvPr>
            <p:ph type="subTitle" idx="4294967295"/>
          </p:nvPr>
        </p:nvSpPr>
        <p:spPr>
          <a:xfrm>
            <a:off x="1134176" y="3800475"/>
            <a:ext cx="2505602" cy="791102"/>
          </a:xfrm>
        </p:spPr>
        <p:txBody>
          <a:bodyPr anchor="ctr" anchorCtr="1"/>
          <a:lstStyle>
            <a:defPPr/>
          </a:lstStyle>
          <a:p>
            <a:pPr marL="0" lvl="0" indent="0" algn="ctr">
              <a:lnSpc>
                <a:spcPct val="100000"/>
              </a:lnSpc>
              <a:buNone/>
            </a:pPr>
            <a:r>
              <a:rPr lang="en-US" sz="1600"/>
              <a:t>Mercury is the closest planet to the Sun and the smallest one </a:t>
            </a:r>
          </a:p>
        </p:txBody>
      </p:sp>
      <p:pic>
        <p:nvPicPr>
          <p:cNvPr id="9" name="Google Shape;400;p39">
            <a:extLst>
              <a:ext uri="{FF2B5EF4-FFF2-40B4-BE49-F238E27FC236}">
                <a16:creationId xmlns:a16="http://schemas.microsoft.com/office/drawing/2014/main" id="{A9C8A13D-AECD-4CC6-A9D0-20225CE671A2}"/>
              </a:ext>
            </a:extLst>
          </p:cNvPr>
          <p:cNvPicPr>
            <a:picLocks noChangeAspect="1"/>
          </p:cNvPicPr>
          <p:nvPr/>
        </p:nvPicPr>
        <p:blipFill>
          <a:blip r:embed="rId3">
            <a:alphaModFix/>
          </a:blip>
          <a:stretch>
            <a:fillRect/>
          </a:stretch>
        </p:blipFill>
        <p:spPr>
          <a:xfrm>
            <a:off x="6016459" y="1455679"/>
            <a:ext cx="1443124" cy="1486896"/>
          </a:xfrm>
          <a:prstGeom prst="rect">
            <a:avLst/>
          </a:prstGeom>
          <a:noFill/>
          <a:ln cap="flat">
            <a:noFill/>
          </a:ln>
        </p:spPr>
      </p:pic>
      <p:pic>
        <p:nvPicPr>
          <p:cNvPr id="10" name="Google Shape;401;p39">
            <a:extLst>
              <a:ext uri="{FF2B5EF4-FFF2-40B4-BE49-F238E27FC236}">
                <a16:creationId xmlns:a16="http://schemas.microsoft.com/office/drawing/2014/main" id="{EA9D1082-9FC2-4A59-A9F7-5EBBBF381CFF}"/>
              </a:ext>
            </a:extLst>
          </p:cNvPr>
          <p:cNvPicPr>
            <a:picLocks noChangeAspect="1"/>
          </p:cNvPicPr>
          <p:nvPr/>
        </p:nvPicPr>
        <p:blipFill>
          <a:blip r:embed="rId4">
            <a:alphaModFix/>
          </a:blip>
          <a:stretch>
            <a:fillRect/>
          </a:stretch>
        </p:blipFill>
        <p:spPr>
          <a:xfrm>
            <a:off x="1627311" y="1501847"/>
            <a:ext cx="1443124" cy="1443124"/>
          </a:xfrm>
          <a:prstGeom prst="rect">
            <a:avLst/>
          </a:prstGeom>
          <a:noFill/>
          <a:ln cap="flat">
            <a:noFill/>
          </a:ln>
        </p:spPr>
      </p:pic>
      <p:sp>
        <p:nvSpPr>
          <p:cNvPr id="11" name="Rectangle 7">
            <a:extLst>
              <a:ext uri="{FF2B5EF4-FFF2-40B4-BE49-F238E27FC236}">
                <a16:creationId xmlns:a16="http://schemas.microsoft.com/office/drawing/2014/main" id="{726F68A3-7158-4827-9988-EB7FBD89EC3E}"/>
              </a:ext>
            </a:extLst>
          </p:cNvPr>
          <p:cNvSpPr/>
          <p:nvPr/>
        </p:nvSpPr>
        <p:spPr>
          <a:xfrm>
            <a:off x="8784238" y="2571749"/>
            <a:ext cx="359761" cy="2571749"/>
          </a:xfrm>
          <a:prstGeom prst="rect">
            <a:avLst/>
          </a:prstGeom>
          <a:solidFill>
            <a:srgbClr val="D9D9D9"/>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cxnSp>
        <p:nvCxnSpPr>
          <p:cNvPr id="12" name="Conector recto 14">
            <a:extLst>
              <a:ext uri="{FF2B5EF4-FFF2-40B4-BE49-F238E27FC236}">
                <a16:creationId xmlns:a16="http://schemas.microsoft.com/office/drawing/2014/main" id="{B6285187-503B-4B83-9893-3CD5898A5B8E}"/>
              </a:ext>
            </a:extLst>
          </p:cNvPr>
          <p:cNvCxnSpPr/>
          <p:nvPr/>
        </p:nvCxnSpPr>
        <p:spPr>
          <a:xfrm flipH="1" flipV="1">
            <a:off x="0" y="913567"/>
            <a:ext cx="9098005" cy="11248"/>
          </a:xfrm>
          <a:prstGeom prst="straightConnector1">
            <a:avLst/>
          </a:prstGeom>
          <a:noFill/>
          <a:ln w="76196" cap="flat">
            <a:solidFill>
              <a:srgbClr val="FED98D"/>
            </a:solidFill>
            <a:prstDash val="solid"/>
          </a:ln>
        </p:spPr>
      </p:cxn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Google Shape;406;p40">
            <a:extLst>
              <a:ext uri="{FF2B5EF4-FFF2-40B4-BE49-F238E27FC236}">
                <a16:creationId xmlns:a16="http://schemas.microsoft.com/office/drawing/2014/main" id="{14EE2E52-3C0B-4DC1-8DDD-F7B3E622D666}"/>
              </a:ext>
            </a:extLst>
          </p:cNvPr>
          <p:cNvSpPr txBox="1">
            <a:spLocks noGrp="1"/>
          </p:cNvSpPr>
          <p:nvPr>
            <p:ph type="title"/>
          </p:nvPr>
        </p:nvSpPr>
        <p:spPr>
          <a:xfrm>
            <a:off x="763359" y="316492"/>
            <a:ext cx="7710595" cy="650403"/>
          </a:xfrm>
        </p:spPr>
        <p:txBody>
          <a:bodyPr anchorCtr="1"/>
          <a:lstStyle>
            <a:defPPr/>
          </a:lstStyle>
          <a:p>
            <a:pPr lvl="0" algn="ctr"/>
            <a:r>
              <a:rPr lang="en-US" sz="4400">
                <a:solidFill>
                  <a:srgbClr val="FFC000"/>
                </a:solidFill>
              </a:rPr>
              <a:t>HOW DO WE DO IT?</a:t>
            </a:r>
          </a:p>
        </p:txBody>
      </p:sp>
      <p:sp>
        <p:nvSpPr>
          <p:cNvPr id="3" name="Google Shape;422;p40">
            <a:extLst>
              <a:ext uri="{FF2B5EF4-FFF2-40B4-BE49-F238E27FC236}">
                <a16:creationId xmlns:a16="http://schemas.microsoft.com/office/drawing/2014/main" id="{D91DEE9F-112F-44DD-967D-FE942F17CC82}"/>
              </a:ext>
            </a:extLst>
          </p:cNvPr>
          <p:cNvSpPr txBox="1"/>
          <p:nvPr/>
        </p:nvSpPr>
        <p:spPr>
          <a:xfrm>
            <a:off x="501438" y="1856561"/>
            <a:ext cx="2130597" cy="309295"/>
          </a:xfrm>
          <a:prstGeom prst="rect">
            <a:avLst/>
          </a:prstGeom>
          <a:no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300" b="1" i="0" u="none" strike="noStrike" kern="0" cap="none" spc="0" baseline="0">
                <a:solidFill>
                  <a:srgbClr val="000000"/>
                </a:solidFill>
                <a:uFillTx/>
                <a:latin typeface="Montserrat"/>
                <a:ea typeface="Montserrat"/>
                <a:cs typeface="Montserrat"/>
              </a:rPr>
              <a:t>VENUS</a:t>
            </a:r>
          </a:p>
        </p:txBody>
      </p:sp>
      <p:sp>
        <p:nvSpPr>
          <p:cNvPr id="4" name="Google Shape;423;p40">
            <a:extLst>
              <a:ext uri="{FF2B5EF4-FFF2-40B4-BE49-F238E27FC236}">
                <a16:creationId xmlns:a16="http://schemas.microsoft.com/office/drawing/2014/main" id="{95F3F18E-4C36-4502-A704-609FADBF7FAA}"/>
              </a:ext>
            </a:extLst>
          </p:cNvPr>
          <p:cNvSpPr txBox="1"/>
          <p:nvPr/>
        </p:nvSpPr>
        <p:spPr>
          <a:xfrm>
            <a:off x="501438" y="2181109"/>
            <a:ext cx="2130597" cy="493199"/>
          </a:xfrm>
          <a:prstGeom prst="rect">
            <a:avLst/>
          </a:prstGeom>
          <a:no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Maven Pro"/>
                <a:ea typeface="Maven Pro"/>
                <a:cs typeface="Maven Pro"/>
              </a:rPr>
              <a:t>Venus is the second planet from the Sun</a:t>
            </a:r>
          </a:p>
        </p:txBody>
      </p:sp>
      <p:sp>
        <p:nvSpPr>
          <p:cNvPr id="5" name="Google Shape;424;p40">
            <a:extLst>
              <a:ext uri="{FF2B5EF4-FFF2-40B4-BE49-F238E27FC236}">
                <a16:creationId xmlns:a16="http://schemas.microsoft.com/office/drawing/2014/main" id="{83F028A5-9D8D-4FD4-92E7-34A5C399BE15}"/>
              </a:ext>
            </a:extLst>
          </p:cNvPr>
          <p:cNvSpPr txBox="1"/>
          <p:nvPr/>
        </p:nvSpPr>
        <p:spPr>
          <a:xfrm>
            <a:off x="260210" y="3427299"/>
            <a:ext cx="2130597" cy="309295"/>
          </a:xfrm>
          <a:prstGeom prst="rect">
            <a:avLst/>
          </a:prstGeom>
          <a:no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300" b="1" i="0" u="none" strike="noStrike" kern="0" cap="none" spc="0" baseline="0">
                <a:solidFill>
                  <a:srgbClr val="000000"/>
                </a:solidFill>
                <a:uFillTx/>
                <a:latin typeface="Montserrat"/>
                <a:ea typeface="Montserrat"/>
                <a:cs typeface="Montserrat"/>
              </a:rPr>
              <a:t>MERCURY</a:t>
            </a:r>
          </a:p>
        </p:txBody>
      </p:sp>
      <p:sp>
        <p:nvSpPr>
          <p:cNvPr id="6" name="Google Shape;425;p40">
            <a:extLst>
              <a:ext uri="{FF2B5EF4-FFF2-40B4-BE49-F238E27FC236}">
                <a16:creationId xmlns:a16="http://schemas.microsoft.com/office/drawing/2014/main" id="{D0629288-2C86-4681-9060-EEEC69B94B9B}"/>
              </a:ext>
            </a:extLst>
          </p:cNvPr>
          <p:cNvSpPr txBox="1"/>
          <p:nvPr/>
        </p:nvSpPr>
        <p:spPr>
          <a:xfrm>
            <a:off x="260219" y="3751819"/>
            <a:ext cx="2130597" cy="493199"/>
          </a:xfrm>
          <a:prstGeom prst="rect">
            <a:avLst/>
          </a:prstGeom>
          <a:no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Maven Pro"/>
                <a:ea typeface="Maven Pro"/>
                <a:cs typeface="Maven Pro"/>
              </a:rPr>
              <a:t>It is the closest planet to the Sun </a:t>
            </a:r>
          </a:p>
        </p:txBody>
      </p:sp>
      <p:sp>
        <p:nvSpPr>
          <p:cNvPr id="7" name="Google Shape;426;p40">
            <a:extLst>
              <a:ext uri="{FF2B5EF4-FFF2-40B4-BE49-F238E27FC236}">
                <a16:creationId xmlns:a16="http://schemas.microsoft.com/office/drawing/2014/main" id="{796DDFC5-415B-4C50-9433-3629C424B85E}"/>
              </a:ext>
            </a:extLst>
          </p:cNvPr>
          <p:cNvSpPr txBox="1"/>
          <p:nvPr/>
        </p:nvSpPr>
        <p:spPr>
          <a:xfrm>
            <a:off x="6275088" y="1796887"/>
            <a:ext cx="2130597" cy="309295"/>
          </a:xfrm>
          <a:prstGeom prst="rect">
            <a:avLst/>
          </a:prstGeom>
          <a:noFill/>
          <a:ln cap="flat">
            <a:noFill/>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300" b="1" i="0" u="none" strike="noStrike" kern="0" cap="none" spc="0" baseline="0">
                <a:solidFill>
                  <a:srgbClr val="000000"/>
                </a:solidFill>
                <a:uFillTx/>
                <a:latin typeface="Montserrat"/>
                <a:ea typeface="Montserrat"/>
                <a:cs typeface="Montserrat"/>
              </a:rPr>
              <a:t>JUPITER</a:t>
            </a:r>
          </a:p>
        </p:txBody>
      </p:sp>
      <p:sp>
        <p:nvSpPr>
          <p:cNvPr id="8" name="Google Shape;427;p40">
            <a:extLst>
              <a:ext uri="{FF2B5EF4-FFF2-40B4-BE49-F238E27FC236}">
                <a16:creationId xmlns:a16="http://schemas.microsoft.com/office/drawing/2014/main" id="{78E22A35-F0AE-43E1-87D5-605232C587BE}"/>
              </a:ext>
            </a:extLst>
          </p:cNvPr>
          <p:cNvSpPr txBox="1"/>
          <p:nvPr/>
        </p:nvSpPr>
        <p:spPr>
          <a:xfrm>
            <a:off x="6275079" y="2121444"/>
            <a:ext cx="2130597" cy="493199"/>
          </a:xfrm>
          <a:prstGeom prst="rect">
            <a:avLst/>
          </a:prstGeom>
          <a:noFill/>
          <a:ln cap="flat">
            <a:noFill/>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Maven Pro"/>
                <a:ea typeface="Maven Pro"/>
                <a:cs typeface="Maven Pro"/>
              </a:rPr>
              <a:t>Jupiter is the biggest planet of them all</a:t>
            </a:r>
          </a:p>
        </p:txBody>
      </p:sp>
      <p:sp>
        <p:nvSpPr>
          <p:cNvPr id="9" name="Google Shape;428;p40">
            <a:extLst>
              <a:ext uri="{FF2B5EF4-FFF2-40B4-BE49-F238E27FC236}">
                <a16:creationId xmlns:a16="http://schemas.microsoft.com/office/drawing/2014/main" id="{F833041A-766A-4223-9EAB-B5C272DD546D}"/>
              </a:ext>
            </a:extLst>
          </p:cNvPr>
          <p:cNvSpPr txBox="1"/>
          <p:nvPr/>
        </p:nvSpPr>
        <p:spPr>
          <a:xfrm>
            <a:off x="6516307" y="3406706"/>
            <a:ext cx="2130597" cy="309295"/>
          </a:xfrm>
          <a:prstGeom prst="rect">
            <a:avLst/>
          </a:prstGeom>
          <a:noFill/>
          <a:ln cap="flat">
            <a:noFill/>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300" b="1" i="0" u="none" strike="noStrike" kern="0" cap="none" spc="0" baseline="0">
                <a:solidFill>
                  <a:srgbClr val="000000"/>
                </a:solidFill>
                <a:uFillTx/>
                <a:latin typeface="Montserrat"/>
                <a:ea typeface="Montserrat"/>
                <a:cs typeface="Montserrat"/>
              </a:rPr>
              <a:t>MARS</a:t>
            </a:r>
          </a:p>
        </p:txBody>
      </p:sp>
      <p:sp>
        <p:nvSpPr>
          <p:cNvPr id="10" name="Google Shape;429;p40">
            <a:extLst>
              <a:ext uri="{FF2B5EF4-FFF2-40B4-BE49-F238E27FC236}">
                <a16:creationId xmlns:a16="http://schemas.microsoft.com/office/drawing/2014/main" id="{161765A3-6F48-4490-ADD0-DCC5ABA24DCF}"/>
              </a:ext>
            </a:extLst>
          </p:cNvPr>
          <p:cNvSpPr txBox="1"/>
          <p:nvPr/>
        </p:nvSpPr>
        <p:spPr>
          <a:xfrm>
            <a:off x="6516307" y="3731154"/>
            <a:ext cx="2130597" cy="493199"/>
          </a:xfrm>
          <a:prstGeom prst="rect">
            <a:avLst/>
          </a:prstGeom>
          <a:noFill/>
          <a:ln cap="flat">
            <a:noFill/>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Maven Pro"/>
                <a:ea typeface="Maven Pro"/>
                <a:cs typeface="Maven Pro"/>
              </a:rPr>
              <a:t>Mars is actually a very cold place</a:t>
            </a:r>
          </a:p>
        </p:txBody>
      </p:sp>
      <p:pic>
        <p:nvPicPr>
          <p:cNvPr id="11" name="Imagen 2">
            <a:extLst>
              <a:ext uri="{FF2B5EF4-FFF2-40B4-BE49-F238E27FC236}">
                <a16:creationId xmlns:a16="http://schemas.microsoft.com/office/drawing/2014/main" id="{052C88E4-656E-4BE6-85A1-C05469398613}"/>
              </a:ext>
            </a:extLst>
          </p:cNvPr>
          <p:cNvPicPr>
            <a:picLocks noChangeAspect="1"/>
          </p:cNvPicPr>
          <p:nvPr/>
        </p:nvPicPr>
        <p:blipFill>
          <a:blip r:embed="rId3"/>
          <a:stretch>
            <a:fillRect/>
          </a:stretch>
        </p:blipFill>
        <p:spPr>
          <a:xfrm>
            <a:off x="2577839" y="2230422"/>
            <a:ext cx="3751444" cy="2273372"/>
          </a:xfrm>
          <a:prstGeom prst="rect">
            <a:avLst/>
          </a:prstGeom>
          <a:noFill/>
          <a:ln cap="flat">
            <a:noFill/>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name="Slide10">
    <p:bg>
      <p:bgPr>
        <a:solidFill>
          <a:srgbClr val="FFFFFF"/>
        </a:solidFill>
        <a:effectLst/>
      </p:bgPr>
    </p:bg>
    <p:spTree>
      <p:nvGrpSpPr>
        <p:cNvPr id="1" name=""/>
        <p:cNvGrpSpPr/>
        <p:nvPr/>
      </p:nvGrpSpPr>
      <p:grpSpPr>
        <a:xfrm>
          <a:off x="0" y="0"/>
          <a:ext cx="0" cy="0"/>
          <a:chOff x="0" y="0"/>
          <a:chExt cx="0" cy="0"/>
        </a:xfrm>
      </p:grpSpPr>
      <p:sp>
        <p:nvSpPr>
          <p:cNvPr id="2" name="Rectángulo: esquinas redondeadas 7">
            <a:extLst>
              <a:ext uri="{FF2B5EF4-FFF2-40B4-BE49-F238E27FC236}">
                <a16:creationId xmlns:a16="http://schemas.microsoft.com/office/drawing/2014/main" id="{BB31FB2B-EAD0-41A2-B465-F2DD53F8F95A}"/>
              </a:ext>
            </a:extLst>
          </p:cNvPr>
          <p:cNvSpPr/>
          <p:nvPr/>
        </p:nvSpPr>
        <p:spPr>
          <a:xfrm>
            <a:off x="281351" y="231114"/>
            <a:ext cx="8450665" cy="4672483"/>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noFill/>
          <a:ln w="57150" cap="flat">
            <a:solidFill>
              <a:srgbClr val="FFC23A"/>
            </a:solid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3" name="Google Shape;434;p41">
            <a:extLst>
              <a:ext uri="{FF2B5EF4-FFF2-40B4-BE49-F238E27FC236}">
                <a16:creationId xmlns:a16="http://schemas.microsoft.com/office/drawing/2014/main" id="{904C0EAC-02E4-466F-8340-6C44944FF3A2}"/>
              </a:ext>
            </a:extLst>
          </p:cNvPr>
          <p:cNvSpPr txBox="1">
            <a:spLocks noGrp="1"/>
          </p:cNvSpPr>
          <p:nvPr>
            <p:ph type="title"/>
          </p:nvPr>
        </p:nvSpPr>
        <p:spPr>
          <a:xfrm>
            <a:off x="719998" y="842528"/>
            <a:ext cx="1718404" cy="841796"/>
          </a:xfrm>
        </p:spPr>
        <p:txBody>
          <a:bodyPr/>
          <a:lstStyle>
            <a:defPPr/>
          </a:lstStyle>
          <a:p>
            <a:pPr lvl="0"/>
            <a:r>
              <a:rPr lang="en-US" sz="7500" dirty="0">
                <a:solidFill>
                  <a:srgbClr val="FFFFFF"/>
                </a:solidFill>
              </a:rPr>
              <a:t>02</a:t>
            </a:r>
          </a:p>
        </p:txBody>
      </p:sp>
      <p:sp>
        <p:nvSpPr>
          <p:cNvPr id="4" name="Google Shape;435;p41">
            <a:extLst>
              <a:ext uri="{FF2B5EF4-FFF2-40B4-BE49-F238E27FC236}">
                <a16:creationId xmlns:a16="http://schemas.microsoft.com/office/drawing/2014/main" id="{4E24F64B-8C2F-4F3E-A967-3A4E035DCB51}"/>
              </a:ext>
            </a:extLst>
          </p:cNvPr>
          <p:cNvSpPr txBox="1">
            <a:spLocks noGrp="1"/>
          </p:cNvSpPr>
          <p:nvPr>
            <p:ph type="title" idx="4294967295"/>
          </p:nvPr>
        </p:nvSpPr>
        <p:spPr>
          <a:xfrm>
            <a:off x="627159" y="2262134"/>
            <a:ext cx="3152595" cy="1334402"/>
          </a:xfrm>
        </p:spPr>
        <p:txBody>
          <a:bodyPr anchor="ctr"/>
          <a:lstStyle>
            <a:defPPr/>
          </a:lstStyle>
          <a:p>
            <a:pPr lvl="0"/>
            <a:r>
              <a:rPr lang="en-US" sz="4400">
                <a:solidFill>
                  <a:srgbClr val="FFC000"/>
                </a:solidFill>
              </a:rPr>
              <a:t>OUR SERVICES</a:t>
            </a:r>
          </a:p>
        </p:txBody>
      </p:sp>
      <p:sp>
        <p:nvSpPr>
          <p:cNvPr id="5" name="Google Shape;436;p41">
            <a:extLst>
              <a:ext uri="{FF2B5EF4-FFF2-40B4-BE49-F238E27FC236}">
                <a16:creationId xmlns:a16="http://schemas.microsoft.com/office/drawing/2014/main" id="{1B234891-8A9F-4530-9415-BC813B15FD5A}"/>
              </a:ext>
            </a:extLst>
          </p:cNvPr>
          <p:cNvSpPr txBox="1">
            <a:spLocks noGrp="1"/>
          </p:cNvSpPr>
          <p:nvPr>
            <p:ph type="subTitle" idx="4294967295"/>
          </p:nvPr>
        </p:nvSpPr>
        <p:spPr>
          <a:xfrm>
            <a:off x="627159" y="3604043"/>
            <a:ext cx="3356698" cy="713396"/>
          </a:xfrm>
        </p:spPr>
        <p:txBody>
          <a:bodyPr/>
          <a:lstStyle>
            <a:defPPr/>
          </a:lstStyle>
          <a:p>
            <a:pPr marL="0" lvl="0" indent="0">
              <a:lnSpc>
                <a:spcPct val="100000"/>
              </a:lnSpc>
              <a:spcAft>
                <a:spcPts val="1200"/>
              </a:spcAft>
              <a:buNone/>
            </a:pPr>
            <a:r>
              <a:rPr lang="en-US"/>
              <a:t>You can enter a subtitle here if you need it</a:t>
            </a:r>
          </a:p>
        </p:txBody>
      </p:sp>
      <p:pic>
        <p:nvPicPr>
          <p:cNvPr id="6" name="Imagen 3">
            <a:extLst>
              <a:ext uri="{FF2B5EF4-FFF2-40B4-BE49-F238E27FC236}">
                <a16:creationId xmlns:a16="http://schemas.microsoft.com/office/drawing/2014/main" id="{DB69F6D8-E6B1-442E-908C-2569D1CCA447}"/>
              </a:ext>
            </a:extLst>
          </p:cNvPr>
          <p:cNvPicPr>
            <a:picLocks noChangeAspect="1"/>
          </p:cNvPicPr>
          <p:nvPr/>
        </p:nvPicPr>
        <p:blipFill>
          <a:blip r:embed="rId3"/>
          <a:srcRect r="16034" b="20708"/>
          <a:stretch>
            <a:fillRect/>
          </a:stretch>
        </p:blipFill>
        <p:spPr>
          <a:xfrm>
            <a:off x="3881801" y="1065120"/>
            <a:ext cx="5262198" cy="4078379"/>
          </a:xfrm>
          <a:prstGeom prst="rect">
            <a:avLst/>
          </a:prstGeom>
          <a:noFill/>
          <a:ln cap="flat">
            <a:noFill/>
          </a:ln>
        </p:spPr>
      </p:pic>
      <p:sp>
        <p:nvSpPr>
          <p:cNvPr id="7" name="Gráfico 5">
            <a:extLst>
              <a:ext uri="{FF2B5EF4-FFF2-40B4-BE49-F238E27FC236}">
                <a16:creationId xmlns:a16="http://schemas.microsoft.com/office/drawing/2014/main" id="{CA48ED67-0191-4E33-A7BE-1145570A0B71}"/>
              </a:ext>
            </a:extLst>
          </p:cNvPr>
          <p:cNvSpPr/>
          <p:nvPr/>
        </p:nvSpPr>
        <p:spPr>
          <a:xfrm>
            <a:off x="1136663" y="691085"/>
            <a:ext cx="442542" cy="1393088"/>
          </a:xfrm>
          <a:custGeom>
            <a:avLst/>
            <a:gdLst>
              <a:gd name="f0" fmla="val 10800000"/>
              <a:gd name="f1" fmla="val 5400000"/>
              <a:gd name="f2" fmla="val 180"/>
              <a:gd name="f3" fmla="val w"/>
              <a:gd name="f4" fmla="val h"/>
              <a:gd name="f5" fmla="val 0"/>
              <a:gd name="f6" fmla="val 1584208"/>
              <a:gd name="f7" fmla="val 4987016"/>
              <a:gd name="f8" fmla="val 425958"/>
              <a:gd name="f9" fmla="val 531997"/>
              <a:gd name="f10" fmla="val 420909"/>
              <a:gd name="f11" fmla="val 432651"/>
              <a:gd name="f12" fmla="val 428148"/>
              <a:gd name="f13" fmla="val 337306"/>
              <a:gd name="f14" fmla="val 446151"/>
              <a:gd name="f15" fmla="val 243294"/>
              <a:gd name="f16" fmla="val 467391"/>
              <a:gd name="f17" fmla="val 132233"/>
              <a:gd name="f18" fmla="val 579120"/>
              <a:gd name="f19" fmla="val 14313"/>
              <a:gd name="f20" fmla="val 681132"/>
              <a:gd name="f21" fmla="val 1740"/>
              <a:gd name="f22" fmla="val 804481"/>
              <a:gd name="f23" fmla="val -13404"/>
              <a:gd name="f24" fmla="val 865155"/>
              <a:gd name="f25" fmla="val 72797"/>
              <a:gd name="f26" fmla="val 922020"/>
              <a:gd name="f27" fmla="val 162713"/>
              <a:gd name="f28" fmla="val 1008030"/>
              <a:gd name="f29" fmla="val 298730"/>
              <a:gd name="f30" fmla="val 1010316"/>
              <a:gd name="f31" fmla="val 455607"/>
              <a:gd name="f32" fmla="val 1018603"/>
              <a:gd name="f33" fmla="val 605911"/>
              <a:gd name="f34" fmla="val 1024509"/>
              <a:gd name="f35" fmla="val 713639"/>
              <a:gd name="f36" fmla="val 1071657"/>
              <a:gd name="f37" fmla="val 776504"/>
              <a:gd name="f38" fmla="val 1155477"/>
              <a:gd name="f39" fmla="val 818986"/>
              <a:gd name="f40" fmla="val 1226724"/>
              <a:gd name="f41" fmla="val 855180"/>
              <a:gd name="f42" fmla="val 1264062"/>
              <a:gd name="f43" fmla="val 913664"/>
              <a:gd name="f44" fmla="val 1291304"/>
              <a:gd name="f45" fmla="val 981577"/>
              <a:gd name="f46" fmla="val 1373886"/>
              <a:gd name="f47" fmla="val 1187698"/>
              <a:gd name="f48" fmla="val 1449990"/>
              <a:gd name="f49" fmla="val 1400677"/>
              <a:gd name="f50" fmla="val 1474374"/>
              <a:gd name="f51" fmla="val 1618228"/>
              <a:gd name="f52" fmla="val 1499520"/>
              <a:gd name="f53" fmla="val 1843209"/>
              <a:gd name="f54" fmla="val 1426273"/>
              <a:gd name="f55" fmla="val 2065237"/>
              <a:gd name="f56" fmla="val 1304639"/>
              <a:gd name="f57" fmla="val 2259451"/>
              <a:gd name="f58" fmla="val 1265872"/>
              <a:gd name="f59" fmla="val 2321459"/>
              <a:gd name="f60" fmla="val 1255871"/>
              <a:gd name="f61" fmla="val 2376037"/>
              <a:gd name="f62" fmla="val 1264348"/>
              <a:gd name="f63" fmla="val 2440903"/>
              <a:gd name="f64" fmla="val 1273206"/>
              <a:gd name="f65" fmla="val 2509006"/>
              <a:gd name="f66" fmla="val 1283208"/>
              <a:gd name="f67" fmla="val 2577110"/>
              <a:gd name="f68" fmla="val 1295304"/>
              <a:gd name="f69" fmla="val 2644738"/>
              <a:gd name="f70" fmla="val 1318355"/>
              <a:gd name="f71" fmla="val 2773325"/>
              <a:gd name="f72" fmla="val 1306258"/>
              <a:gd name="f73" fmla="val 2897150"/>
              <a:gd name="f74" fmla="val 1283684"/>
              <a:gd name="f75" fmla="val 3027071"/>
              <a:gd name="f76" fmla="val 1243107"/>
              <a:gd name="f77" fmla="val 3260338"/>
              <a:gd name="f78" fmla="val 1282350"/>
              <a:gd name="f79" fmla="val 3498463"/>
              <a:gd name="f80" fmla="val 1280826"/>
              <a:gd name="f81" fmla="val 3734588"/>
              <a:gd name="f82" fmla="val 1279302"/>
              <a:gd name="f83" fmla="val 3981476"/>
              <a:gd name="f84" fmla="val 1350835"/>
              <a:gd name="f85" fmla="val 4222554"/>
              <a:gd name="f86" fmla="val 1345406"/>
              <a:gd name="f87" fmla="val 4470204"/>
              <a:gd name="f88" fmla="val 1343120"/>
              <a:gd name="f89" fmla="val 4573836"/>
              <a:gd name="f90" fmla="val 1406080"/>
              <a:gd name="f91" fmla="val 4627557"/>
              <a:gd name="f92" fmla="val 1492567"/>
              <a:gd name="f93" fmla="val 4666609"/>
              <a:gd name="f94" fmla="val 1540097"/>
              <a:gd name="f95" fmla="val 4688041"/>
              <a:gd name="f96" fmla="val 1600200"/>
              <a:gd name="f97" fmla="val 4710329"/>
              <a:gd name="f98" fmla="val 1580292"/>
              <a:gd name="f99" fmla="val 4780814"/>
              <a:gd name="f100" fmla="val 1560004"/>
              <a:gd name="f101" fmla="val 4852442"/>
              <a:gd name="f102" fmla="val 1494758"/>
              <a:gd name="f103" fmla="val 4829106"/>
              <a:gd name="f104" fmla="val 1444466"/>
              <a:gd name="f105" fmla="val 4831964"/>
              <a:gd name="f106" fmla="val 1393602"/>
              <a:gd name="f107" fmla="val 4834821"/>
              <a:gd name="f108" fmla="val 1345692"/>
              <a:gd name="f109" fmla="val 4821962"/>
              <a:gd name="f110" fmla="val 1303591"/>
              <a:gd name="f111" fmla="val 4792149"/>
              <a:gd name="f112" fmla="val 1248156"/>
              <a:gd name="f113" fmla="val 4752811"/>
              <a:gd name="f114" fmla="val 1202340"/>
              <a:gd name="f115" fmla="val 4709472"/>
              <a:gd name="f116" fmla="val 1119568"/>
              <a:gd name="f117" fmla="val 4752239"/>
              <a:gd name="f118" fmla="val 1060799"/>
              <a:gd name="f119" fmla="val 4782624"/>
              <a:gd name="f120" fmla="val 1041368"/>
              <a:gd name="f121" fmla="val 4714520"/>
              <a:gd name="f122" fmla="val 1026414"/>
              <a:gd name="f123" fmla="val 4666133"/>
              <a:gd name="f124" fmla="val 996410"/>
              <a:gd name="f125" fmla="val 4568978"/>
              <a:gd name="f126" fmla="val 1033462"/>
              <a:gd name="f127" fmla="val 4472109"/>
              <a:gd name="f128" fmla="val 1021365"/>
              <a:gd name="f129" fmla="val 4371906"/>
              <a:gd name="f130" fmla="val 971931"/>
              <a:gd name="f131" fmla="val 3963760"/>
              <a:gd name="f132" fmla="val 939450"/>
              <a:gd name="f133" fmla="val 3553518"/>
              <a:gd name="f134" fmla="val 900684"/>
              <a:gd name="f135" fmla="val 3144038"/>
              <a:gd name="f136" fmla="val 899255"/>
              <a:gd name="f137" fmla="val 3128798"/>
              <a:gd name="f138" fmla="val 900779"/>
              <a:gd name="f139" fmla="val 3112796"/>
              <a:gd name="f140" fmla="val 896302"/>
              <a:gd name="f141" fmla="val 3098508"/>
              <a:gd name="f142" fmla="val 884872"/>
              <a:gd name="f143" fmla="val 3061742"/>
              <a:gd name="f144" fmla="val 895350"/>
              <a:gd name="f145" fmla="val 3000782"/>
              <a:gd name="f146" fmla="val 833913"/>
              <a:gd name="f147" fmla="val 3008307"/>
              <a:gd name="f148" fmla="val 783526"/>
              <a:gd name="f149" fmla="val 3014403"/>
              <a:gd name="f150" fmla="val 794766"/>
              <a:gd name="f151" fmla="val 3067076"/>
              <a:gd name="f152" fmla="val 793908"/>
              <a:gd name="f153" fmla="val 3103081"/>
              <a:gd name="f154" fmla="val 784479"/>
              <a:gd name="f155" fmla="val 3491796"/>
              <a:gd name="f156" fmla="val 781335"/>
              <a:gd name="f157" fmla="val 3880797"/>
              <a:gd name="f158" fmla="val 802386"/>
              <a:gd name="f159" fmla="val 4269036"/>
              <a:gd name="f160" fmla="val 813720"/>
              <a:gd name="f161" fmla="val 4478967"/>
              <a:gd name="f162" fmla="val 727424"/>
              <a:gd name="f163" fmla="val 4672991"/>
              <a:gd name="f164" fmla="val 721899"/>
              <a:gd name="f165" fmla="val 4879970"/>
              <a:gd name="f166" fmla="val 720090"/>
              <a:gd name="f167" fmla="val 4947121"/>
              <a:gd name="f168" fmla="val 658272"/>
              <a:gd name="f169" fmla="val 4999604"/>
              <a:gd name="f170" fmla="val 582358"/>
              <a:gd name="f171" fmla="val 4984363"/>
              <a:gd name="f172" fmla="val 501396"/>
              <a:gd name="f173" fmla="val 4968171"/>
              <a:gd name="f174" fmla="val 458533"/>
              <a:gd name="f175" fmla="val 4892637"/>
              <a:gd name="f176" fmla="val 490632"/>
              <a:gd name="f177" fmla="val 4827201"/>
              <a:gd name="f178" fmla="val 586740"/>
              <a:gd name="f179" fmla="val 4631367"/>
              <a:gd name="f180" fmla="val 515874"/>
              <a:gd name="f181" fmla="val 4432485"/>
              <a:gd name="f182" fmla="val 503015"/>
              <a:gd name="f183" fmla="val 4241794"/>
              <a:gd name="f184" fmla="val 479107"/>
              <a:gd name="f185" fmla="val 3888607"/>
              <a:gd name="f186" fmla="val 444912"/>
              <a:gd name="f187" fmla="val 3535516"/>
              <a:gd name="f188" fmla="val 423767"/>
              <a:gd name="f189" fmla="val 3181662"/>
              <a:gd name="f190" fmla="val 419100"/>
              <a:gd name="f191" fmla="val 3102890"/>
              <a:gd name="f192" fmla="val 412146"/>
              <a:gd name="f193" fmla="val 3037072"/>
              <a:gd name="f194" fmla="val 307752"/>
              <a:gd name="f195" fmla="val 3036691"/>
              <a:gd name="f196" fmla="val 238029"/>
              <a:gd name="f197" fmla="val 3036406"/>
              <a:gd name="f198" fmla="val 237172"/>
              <a:gd name="f199" fmla="val 2978303"/>
              <a:gd name="f200" fmla="val 239172"/>
              <a:gd name="f201" fmla="val 2927249"/>
              <a:gd name="f202" fmla="val 245459"/>
              <a:gd name="f203" fmla="val 2766943"/>
              <a:gd name="f204" fmla="val 252222"/>
              <a:gd name="f205" fmla="val 2606638"/>
              <a:gd name="f206" fmla="val 261080"/>
              <a:gd name="f207" fmla="val 2446427"/>
              <a:gd name="f208" fmla="val 265461"/>
              <a:gd name="f209" fmla="val 2367941"/>
              <a:gd name="f210" fmla="val 236696"/>
              <a:gd name="f211" fmla="val 2310791"/>
              <a:gd name="f212" fmla="val 194976"/>
              <a:gd name="f213" fmla="val 2240687"/>
              <a:gd name="f214" fmla="val 61055"/>
              <a:gd name="f215" fmla="val 2015135"/>
              <a:gd name="f216" fmla="val -50864"/>
              <a:gd name="f217" fmla="val 1776724"/>
              <a:gd name="f218" fmla="val 24098"/>
              <a:gd name="f219" fmla="val 1497261"/>
              <a:gd name="f220" fmla="val 54768"/>
              <a:gd name="f221" fmla="val 1383151"/>
              <a:gd name="f222" fmla="val 76485"/>
              <a:gd name="f223" fmla="val 1266756"/>
              <a:gd name="f224" fmla="val 110966"/>
              <a:gd name="f225" fmla="val 1153218"/>
              <a:gd name="f226" fmla="val 153257"/>
              <a:gd name="f227" fmla="val 1014057"/>
              <a:gd name="f228" fmla="val 184404"/>
              <a:gd name="f229" fmla="val 875945"/>
              <a:gd name="f230" fmla="val 343376"/>
              <a:gd name="f231" fmla="val 810603"/>
              <a:gd name="f232" fmla="val 475773"/>
              <a:gd name="f233" fmla="val 756120"/>
              <a:gd name="f234" fmla="val 415956"/>
              <a:gd name="f235" fmla="val 628390"/>
              <a:gd name="f236" fmla="val 425862"/>
              <a:gd name="f237" fmla="+- 0 0 -90"/>
              <a:gd name="f238" fmla="*/ f3 1 1584208"/>
              <a:gd name="f239" fmla="*/ f4 1 4987016"/>
              <a:gd name="f240" fmla="val f5"/>
              <a:gd name="f241" fmla="val f6"/>
              <a:gd name="f242" fmla="val f7"/>
              <a:gd name="f243" fmla="*/ f237 f0 1"/>
              <a:gd name="f244" fmla="+- f242 0 f240"/>
              <a:gd name="f245" fmla="+- f241 0 f240"/>
              <a:gd name="f246" fmla="*/ f243 1 f2"/>
              <a:gd name="f247" fmla="*/ f245 1 1584208"/>
              <a:gd name="f248" fmla="*/ f244 1 4987016"/>
              <a:gd name="f249" fmla="*/ 425958 f245 1"/>
              <a:gd name="f250" fmla="*/ 531997 f244 1"/>
              <a:gd name="f251" fmla="*/ 446151 f245 1"/>
              <a:gd name="f252" fmla="*/ 243294 f244 1"/>
              <a:gd name="f253" fmla="*/ 681132 f245 1"/>
              <a:gd name="f254" fmla="*/ 1740 f244 1"/>
              <a:gd name="f255" fmla="*/ 922020 f245 1"/>
              <a:gd name="f256" fmla="*/ 162713 f244 1"/>
              <a:gd name="f257" fmla="*/ 1018603 f245 1"/>
              <a:gd name="f258" fmla="*/ 605911 f244 1"/>
              <a:gd name="f259" fmla="*/ 1155477 f245 1"/>
              <a:gd name="f260" fmla="*/ 818986 f244 1"/>
              <a:gd name="f261" fmla="*/ 1291304 f245 1"/>
              <a:gd name="f262" fmla="*/ 981577 f244 1"/>
              <a:gd name="f263" fmla="*/ 1474374 f245 1"/>
              <a:gd name="f264" fmla="*/ 1618228 f244 1"/>
              <a:gd name="f265" fmla="*/ 1304639 f245 1"/>
              <a:gd name="f266" fmla="*/ 2259451 f244 1"/>
              <a:gd name="f267" fmla="*/ 1264348 f245 1"/>
              <a:gd name="f268" fmla="*/ 2440903 f244 1"/>
              <a:gd name="f269" fmla="*/ 1295304 f245 1"/>
              <a:gd name="f270" fmla="*/ 2644738 f244 1"/>
              <a:gd name="f271" fmla="*/ 1283684 f245 1"/>
              <a:gd name="f272" fmla="*/ 3027071 f244 1"/>
              <a:gd name="f273" fmla="*/ 1280826 f245 1"/>
              <a:gd name="f274" fmla="*/ 3734588 f244 1"/>
              <a:gd name="f275" fmla="*/ 1345406 f245 1"/>
              <a:gd name="f276" fmla="*/ 4470204 f244 1"/>
              <a:gd name="f277" fmla="*/ 1492567 f245 1"/>
              <a:gd name="f278" fmla="*/ 4666609 f244 1"/>
              <a:gd name="f279" fmla="*/ 1580292 f245 1"/>
              <a:gd name="f280" fmla="*/ 4780814 f244 1"/>
              <a:gd name="f281" fmla="*/ 1444466 f245 1"/>
              <a:gd name="f282" fmla="*/ 4831964 f244 1"/>
              <a:gd name="f283" fmla="*/ 1303591 f245 1"/>
              <a:gd name="f284" fmla="*/ 4792149 f244 1"/>
              <a:gd name="f285" fmla="*/ 1119568 f245 1"/>
              <a:gd name="f286" fmla="*/ 4752239 f244 1"/>
              <a:gd name="f287" fmla="*/ 1026414 f245 1"/>
              <a:gd name="f288" fmla="*/ 4666133 f244 1"/>
              <a:gd name="f289" fmla="*/ 1021365 f245 1"/>
              <a:gd name="f290" fmla="*/ 4371906 f244 1"/>
              <a:gd name="f291" fmla="*/ 900684 f245 1"/>
              <a:gd name="f292" fmla="*/ 3144038 f244 1"/>
              <a:gd name="f293" fmla="*/ 896302 f245 1"/>
              <a:gd name="f294" fmla="*/ 3098508 f244 1"/>
              <a:gd name="f295" fmla="*/ 833913 f245 1"/>
              <a:gd name="f296" fmla="*/ 3008307 f244 1"/>
              <a:gd name="f297" fmla="*/ 793908 f245 1"/>
              <a:gd name="f298" fmla="*/ 3103081 f244 1"/>
              <a:gd name="f299" fmla="*/ 802386 f245 1"/>
              <a:gd name="f300" fmla="*/ 4269036 f244 1"/>
              <a:gd name="f301" fmla="*/ 721899 f245 1"/>
              <a:gd name="f302" fmla="*/ 4879970 f244 1"/>
              <a:gd name="f303" fmla="*/ 582358 f245 1"/>
              <a:gd name="f304" fmla="*/ 4984363 f244 1"/>
              <a:gd name="f305" fmla="*/ 490632 f245 1"/>
              <a:gd name="f306" fmla="*/ 4827201 f244 1"/>
              <a:gd name="f307" fmla="*/ 503015 f245 1"/>
              <a:gd name="f308" fmla="*/ 4241794 f244 1"/>
              <a:gd name="f309" fmla="*/ 423767 f245 1"/>
              <a:gd name="f310" fmla="*/ 3181662 f244 1"/>
              <a:gd name="f311" fmla="*/ 307752 f245 1"/>
              <a:gd name="f312" fmla="*/ 3036691 f244 1"/>
              <a:gd name="f313" fmla="*/ 239172 f245 1"/>
              <a:gd name="f314" fmla="*/ 2927249 f244 1"/>
              <a:gd name="f315" fmla="*/ 261080 f245 1"/>
              <a:gd name="f316" fmla="*/ 2446427 f244 1"/>
              <a:gd name="f317" fmla="*/ 194976 f245 1"/>
              <a:gd name="f318" fmla="*/ 2240687 f244 1"/>
              <a:gd name="f319" fmla="*/ 24098 f245 1"/>
              <a:gd name="f320" fmla="*/ 1497261 f244 1"/>
              <a:gd name="f321" fmla="*/ 110966 f245 1"/>
              <a:gd name="f322" fmla="*/ 1153218 f244 1"/>
              <a:gd name="f323" fmla="*/ 343376 f245 1"/>
              <a:gd name="f324" fmla="*/ 810603 f244 1"/>
              <a:gd name="f325" fmla="*/ 425862 f245 1"/>
              <a:gd name="f326" fmla="+- f246 0 f1"/>
              <a:gd name="f327" fmla="*/ f249 1 1584208"/>
              <a:gd name="f328" fmla="*/ f250 1 4987016"/>
              <a:gd name="f329" fmla="*/ f251 1 1584208"/>
              <a:gd name="f330" fmla="*/ f252 1 4987016"/>
              <a:gd name="f331" fmla="*/ f253 1 1584208"/>
              <a:gd name="f332" fmla="*/ f254 1 4987016"/>
              <a:gd name="f333" fmla="*/ f255 1 1584208"/>
              <a:gd name="f334" fmla="*/ f256 1 4987016"/>
              <a:gd name="f335" fmla="*/ f257 1 1584208"/>
              <a:gd name="f336" fmla="*/ f258 1 4987016"/>
              <a:gd name="f337" fmla="*/ f259 1 1584208"/>
              <a:gd name="f338" fmla="*/ f260 1 4987016"/>
              <a:gd name="f339" fmla="*/ f261 1 1584208"/>
              <a:gd name="f340" fmla="*/ f262 1 4987016"/>
              <a:gd name="f341" fmla="*/ f263 1 1584208"/>
              <a:gd name="f342" fmla="*/ f264 1 4987016"/>
              <a:gd name="f343" fmla="*/ f265 1 1584208"/>
              <a:gd name="f344" fmla="*/ f266 1 4987016"/>
              <a:gd name="f345" fmla="*/ f267 1 1584208"/>
              <a:gd name="f346" fmla="*/ f268 1 4987016"/>
              <a:gd name="f347" fmla="*/ f269 1 1584208"/>
              <a:gd name="f348" fmla="*/ f270 1 4987016"/>
              <a:gd name="f349" fmla="*/ f271 1 1584208"/>
              <a:gd name="f350" fmla="*/ f272 1 4987016"/>
              <a:gd name="f351" fmla="*/ f273 1 1584208"/>
              <a:gd name="f352" fmla="*/ f274 1 4987016"/>
              <a:gd name="f353" fmla="*/ f275 1 1584208"/>
              <a:gd name="f354" fmla="*/ f276 1 4987016"/>
              <a:gd name="f355" fmla="*/ f277 1 1584208"/>
              <a:gd name="f356" fmla="*/ f278 1 4987016"/>
              <a:gd name="f357" fmla="*/ f279 1 1584208"/>
              <a:gd name="f358" fmla="*/ f280 1 4987016"/>
              <a:gd name="f359" fmla="*/ f281 1 1584208"/>
              <a:gd name="f360" fmla="*/ f282 1 4987016"/>
              <a:gd name="f361" fmla="*/ f283 1 1584208"/>
              <a:gd name="f362" fmla="*/ f284 1 4987016"/>
              <a:gd name="f363" fmla="*/ f285 1 1584208"/>
              <a:gd name="f364" fmla="*/ f286 1 4987016"/>
              <a:gd name="f365" fmla="*/ f287 1 1584208"/>
              <a:gd name="f366" fmla="*/ f288 1 4987016"/>
              <a:gd name="f367" fmla="*/ f289 1 1584208"/>
              <a:gd name="f368" fmla="*/ f290 1 4987016"/>
              <a:gd name="f369" fmla="*/ f291 1 1584208"/>
              <a:gd name="f370" fmla="*/ f292 1 4987016"/>
              <a:gd name="f371" fmla="*/ f293 1 1584208"/>
              <a:gd name="f372" fmla="*/ f294 1 4987016"/>
              <a:gd name="f373" fmla="*/ f295 1 1584208"/>
              <a:gd name="f374" fmla="*/ f296 1 4987016"/>
              <a:gd name="f375" fmla="*/ f297 1 1584208"/>
              <a:gd name="f376" fmla="*/ f298 1 4987016"/>
              <a:gd name="f377" fmla="*/ f299 1 1584208"/>
              <a:gd name="f378" fmla="*/ f300 1 4987016"/>
              <a:gd name="f379" fmla="*/ f301 1 1584208"/>
              <a:gd name="f380" fmla="*/ f302 1 4987016"/>
              <a:gd name="f381" fmla="*/ f303 1 1584208"/>
              <a:gd name="f382" fmla="*/ f304 1 4987016"/>
              <a:gd name="f383" fmla="*/ f305 1 1584208"/>
              <a:gd name="f384" fmla="*/ f306 1 4987016"/>
              <a:gd name="f385" fmla="*/ f307 1 1584208"/>
              <a:gd name="f386" fmla="*/ f308 1 4987016"/>
              <a:gd name="f387" fmla="*/ f309 1 1584208"/>
              <a:gd name="f388" fmla="*/ f310 1 4987016"/>
              <a:gd name="f389" fmla="*/ f311 1 1584208"/>
              <a:gd name="f390" fmla="*/ f312 1 4987016"/>
              <a:gd name="f391" fmla="*/ f313 1 1584208"/>
              <a:gd name="f392" fmla="*/ f314 1 4987016"/>
              <a:gd name="f393" fmla="*/ f315 1 1584208"/>
              <a:gd name="f394" fmla="*/ f316 1 4987016"/>
              <a:gd name="f395" fmla="*/ f317 1 1584208"/>
              <a:gd name="f396" fmla="*/ f318 1 4987016"/>
              <a:gd name="f397" fmla="*/ f319 1 1584208"/>
              <a:gd name="f398" fmla="*/ f320 1 4987016"/>
              <a:gd name="f399" fmla="*/ f321 1 1584208"/>
              <a:gd name="f400" fmla="*/ f322 1 4987016"/>
              <a:gd name="f401" fmla="*/ f323 1 1584208"/>
              <a:gd name="f402" fmla="*/ f324 1 4987016"/>
              <a:gd name="f403" fmla="*/ f325 1 1584208"/>
              <a:gd name="f404" fmla="*/ f240 1 f247"/>
              <a:gd name="f405" fmla="*/ f241 1 f247"/>
              <a:gd name="f406" fmla="*/ f240 1 f248"/>
              <a:gd name="f407" fmla="*/ f242 1 f248"/>
              <a:gd name="f408" fmla="*/ f327 1 f247"/>
              <a:gd name="f409" fmla="*/ f328 1 f248"/>
              <a:gd name="f410" fmla="*/ f329 1 f247"/>
              <a:gd name="f411" fmla="*/ f330 1 f248"/>
              <a:gd name="f412" fmla="*/ f331 1 f247"/>
              <a:gd name="f413" fmla="*/ f332 1 f248"/>
              <a:gd name="f414" fmla="*/ f333 1 f247"/>
              <a:gd name="f415" fmla="*/ f334 1 f248"/>
              <a:gd name="f416" fmla="*/ f335 1 f247"/>
              <a:gd name="f417" fmla="*/ f336 1 f248"/>
              <a:gd name="f418" fmla="*/ f337 1 f247"/>
              <a:gd name="f419" fmla="*/ f338 1 f248"/>
              <a:gd name="f420" fmla="*/ f339 1 f247"/>
              <a:gd name="f421" fmla="*/ f340 1 f248"/>
              <a:gd name="f422" fmla="*/ f341 1 f247"/>
              <a:gd name="f423" fmla="*/ f342 1 f248"/>
              <a:gd name="f424" fmla="*/ f343 1 f247"/>
              <a:gd name="f425" fmla="*/ f344 1 f248"/>
              <a:gd name="f426" fmla="*/ f345 1 f247"/>
              <a:gd name="f427" fmla="*/ f346 1 f248"/>
              <a:gd name="f428" fmla="*/ f347 1 f247"/>
              <a:gd name="f429" fmla="*/ f348 1 f248"/>
              <a:gd name="f430" fmla="*/ f349 1 f247"/>
              <a:gd name="f431" fmla="*/ f350 1 f248"/>
              <a:gd name="f432" fmla="*/ f351 1 f247"/>
              <a:gd name="f433" fmla="*/ f352 1 f248"/>
              <a:gd name="f434" fmla="*/ f353 1 f247"/>
              <a:gd name="f435" fmla="*/ f354 1 f248"/>
              <a:gd name="f436" fmla="*/ f355 1 f247"/>
              <a:gd name="f437" fmla="*/ f356 1 f248"/>
              <a:gd name="f438" fmla="*/ f357 1 f247"/>
              <a:gd name="f439" fmla="*/ f358 1 f248"/>
              <a:gd name="f440" fmla="*/ f359 1 f247"/>
              <a:gd name="f441" fmla="*/ f360 1 f248"/>
              <a:gd name="f442" fmla="*/ f361 1 f247"/>
              <a:gd name="f443" fmla="*/ f362 1 f248"/>
              <a:gd name="f444" fmla="*/ f363 1 f247"/>
              <a:gd name="f445" fmla="*/ f364 1 f248"/>
              <a:gd name="f446" fmla="*/ f365 1 f247"/>
              <a:gd name="f447" fmla="*/ f366 1 f248"/>
              <a:gd name="f448" fmla="*/ f367 1 f247"/>
              <a:gd name="f449" fmla="*/ f368 1 f248"/>
              <a:gd name="f450" fmla="*/ f369 1 f247"/>
              <a:gd name="f451" fmla="*/ f370 1 f248"/>
              <a:gd name="f452" fmla="*/ f371 1 f247"/>
              <a:gd name="f453" fmla="*/ f372 1 f248"/>
              <a:gd name="f454" fmla="*/ f373 1 f247"/>
              <a:gd name="f455" fmla="*/ f374 1 f248"/>
              <a:gd name="f456" fmla="*/ f375 1 f247"/>
              <a:gd name="f457" fmla="*/ f376 1 f248"/>
              <a:gd name="f458" fmla="*/ f377 1 f247"/>
              <a:gd name="f459" fmla="*/ f378 1 f248"/>
              <a:gd name="f460" fmla="*/ f379 1 f247"/>
              <a:gd name="f461" fmla="*/ f380 1 f248"/>
              <a:gd name="f462" fmla="*/ f381 1 f247"/>
              <a:gd name="f463" fmla="*/ f382 1 f248"/>
              <a:gd name="f464" fmla="*/ f383 1 f247"/>
              <a:gd name="f465" fmla="*/ f384 1 f248"/>
              <a:gd name="f466" fmla="*/ f385 1 f247"/>
              <a:gd name="f467" fmla="*/ f386 1 f248"/>
              <a:gd name="f468" fmla="*/ f387 1 f247"/>
              <a:gd name="f469" fmla="*/ f388 1 f248"/>
              <a:gd name="f470" fmla="*/ f389 1 f247"/>
              <a:gd name="f471" fmla="*/ f390 1 f248"/>
              <a:gd name="f472" fmla="*/ f391 1 f247"/>
              <a:gd name="f473" fmla="*/ f392 1 f248"/>
              <a:gd name="f474" fmla="*/ f393 1 f247"/>
              <a:gd name="f475" fmla="*/ f394 1 f248"/>
              <a:gd name="f476" fmla="*/ f395 1 f247"/>
              <a:gd name="f477" fmla="*/ f396 1 f248"/>
              <a:gd name="f478" fmla="*/ f397 1 f247"/>
              <a:gd name="f479" fmla="*/ f398 1 f248"/>
              <a:gd name="f480" fmla="*/ f399 1 f247"/>
              <a:gd name="f481" fmla="*/ f400 1 f248"/>
              <a:gd name="f482" fmla="*/ f401 1 f247"/>
              <a:gd name="f483" fmla="*/ f402 1 f248"/>
              <a:gd name="f484" fmla="*/ f403 1 f247"/>
              <a:gd name="f485" fmla="*/ f404 f238 1"/>
              <a:gd name="f486" fmla="*/ f405 f238 1"/>
              <a:gd name="f487" fmla="*/ f407 f239 1"/>
              <a:gd name="f488" fmla="*/ f406 f239 1"/>
              <a:gd name="f489" fmla="*/ f408 f238 1"/>
              <a:gd name="f490" fmla="*/ f409 f239 1"/>
              <a:gd name="f491" fmla="*/ f410 f238 1"/>
              <a:gd name="f492" fmla="*/ f411 f239 1"/>
              <a:gd name="f493" fmla="*/ f412 f238 1"/>
              <a:gd name="f494" fmla="*/ f413 f239 1"/>
              <a:gd name="f495" fmla="*/ f414 f238 1"/>
              <a:gd name="f496" fmla="*/ f415 f239 1"/>
              <a:gd name="f497" fmla="*/ f416 f238 1"/>
              <a:gd name="f498" fmla="*/ f417 f239 1"/>
              <a:gd name="f499" fmla="*/ f418 f238 1"/>
              <a:gd name="f500" fmla="*/ f419 f239 1"/>
              <a:gd name="f501" fmla="*/ f420 f238 1"/>
              <a:gd name="f502" fmla="*/ f421 f239 1"/>
              <a:gd name="f503" fmla="*/ f422 f238 1"/>
              <a:gd name="f504" fmla="*/ f423 f239 1"/>
              <a:gd name="f505" fmla="*/ f424 f238 1"/>
              <a:gd name="f506" fmla="*/ f425 f239 1"/>
              <a:gd name="f507" fmla="*/ f426 f238 1"/>
              <a:gd name="f508" fmla="*/ f427 f239 1"/>
              <a:gd name="f509" fmla="*/ f428 f238 1"/>
              <a:gd name="f510" fmla="*/ f429 f239 1"/>
              <a:gd name="f511" fmla="*/ f430 f238 1"/>
              <a:gd name="f512" fmla="*/ f431 f239 1"/>
              <a:gd name="f513" fmla="*/ f432 f238 1"/>
              <a:gd name="f514" fmla="*/ f433 f239 1"/>
              <a:gd name="f515" fmla="*/ f434 f238 1"/>
              <a:gd name="f516" fmla="*/ f435 f239 1"/>
              <a:gd name="f517" fmla="*/ f436 f238 1"/>
              <a:gd name="f518" fmla="*/ f437 f239 1"/>
              <a:gd name="f519" fmla="*/ f438 f238 1"/>
              <a:gd name="f520" fmla="*/ f439 f239 1"/>
              <a:gd name="f521" fmla="*/ f440 f238 1"/>
              <a:gd name="f522" fmla="*/ f441 f239 1"/>
              <a:gd name="f523" fmla="*/ f442 f238 1"/>
              <a:gd name="f524" fmla="*/ f443 f239 1"/>
              <a:gd name="f525" fmla="*/ f444 f238 1"/>
              <a:gd name="f526" fmla="*/ f445 f239 1"/>
              <a:gd name="f527" fmla="*/ f446 f238 1"/>
              <a:gd name="f528" fmla="*/ f447 f239 1"/>
              <a:gd name="f529" fmla="*/ f448 f238 1"/>
              <a:gd name="f530" fmla="*/ f449 f239 1"/>
              <a:gd name="f531" fmla="*/ f450 f238 1"/>
              <a:gd name="f532" fmla="*/ f451 f239 1"/>
              <a:gd name="f533" fmla="*/ f452 f238 1"/>
              <a:gd name="f534" fmla="*/ f453 f239 1"/>
              <a:gd name="f535" fmla="*/ f454 f238 1"/>
              <a:gd name="f536" fmla="*/ f455 f239 1"/>
              <a:gd name="f537" fmla="*/ f456 f238 1"/>
              <a:gd name="f538" fmla="*/ f457 f239 1"/>
              <a:gd name="f539" fmla="*/ f458 f238 1"/>
              <a:gd name="f540" fmla="*/ f459 f239 1"/>
              <a:gd name="f541" fmla="*/ f460 f238 1"/>
              <a:gd name="f542" fmla="*/ f461 f239 1"/>
              <a:gd name="f543" fmla="*/ f462 f238 1"/>
              <a:gd name="f544" fmla="*/ f463 f239 1"/>
              <a:gd name="f545" fmla="*/ f464 f238 1"/>
              <a:gd name="f546" fmla="*/ f465 f239 1"/>
              <a:gd name="f547" fmla="*/ f466 f238 1"/>
              <a:gd name="f548" fmla="*/ f467 f239 1"/>
              <a:gd name="f549" fmla="*/ f468 f238 1"/>
              <a:gd name="f550" fmla="*/ f469 f239 1"/>
              <a:gd name="f551" fmla="*/ f470 f238 1"/>
              <a:gd name="f552" fmla="*/ f471 f239 1"/>
              <a:gd name="f553" fmla="*/ f472 f238 1"/>
              <a:gd name="f554" fmla="*/ f473 f239 1"/>
              <a:gd name="f555" fmla="*/ f474 f238 1"/>
              <a:gd name="f556" fmla="*/ f475 f239 1"/>
              <a:gd name="f557" fmla="*/ f476 f238 1"/>
              <a:gd name="f558" fmla="*/ f477 f239 1"/>
              <a:gd name="f559" fmla="*/ f478 f238 1"/>
              <a:gd name="f560" fmla="*/ f479 f239 1"/>
              <a:gd name="f561" fmla="*/ f480 f238 1"/>
              <a:gd name="f562" fmla="*/ f481 f239 1"/>
              <a:gd name="f563" fmla="*/ f482 f238 1"/>
              <a:gd name="f564" fmla="*/ f483 f239 1"/>
              <a:gd name="f565" fmla="*/ f484 f238 1"/>
            </a:gdLst>
            <a:ahLst/>
            <a:cxnLst>
              <a:cxn ang="3cd4">
                <a:pos x="hc" y="t"/>
              </a:cxn>
              <a:cxn ang="0">
                <a:pos x="r" y="vc"/>
              </a:cxn>
              <a:cxn ang="cd4">
                <a:pos x="hc" y="b"/>
              </a:cxn>
              <a:cxn ang="cd2">
                <a:pos x="l" y="vc"/>
              </a:cxn>
              <a:cxn ang="f326">
                <a:pos x="f489" y="f490"/>
              </a:cxn>
              <a:cxn ang="f326">
                <a:pos x="f491" y="f492"/>
              </a:cxn>
              <a:cxn ang="f326">
                <a:pos x="f493" y="f494"/>
              </a:cxn>
              <a:cxn ang="f326">
                <a:pos x="f495" y="f496"/>
              </a:cxn>
              <a:cxn ang="f326">
                <a:pos x="f497" y="f498"/>
              </a:cxn>
              <a:cxn ang="f326">
                <a:pos x="f499" y="f500"/>
              </a:cxn>
              <a:cxn ang="f326">
                <a:pos x="f501" y="f502"/>
              </a:cxn>
              <a:cxn ang="f326">
                <a:pos x="f503" y="f504"/>
              </a:cxn>
              <a:cxn ang="f326">
                <a:pos x="f505" y="f506"/>
              </a:cxn>
              <a:cxn ang="f326">
                <a:pos x="f507" y="f508"/>
              </a:cxn>
              <a:cxn ang="f326">
                <a:pos x="f509" y="f510"/>
              </a:cxn>
              <a:cxn ang="f326">
                <a:pos x="f511" y="f512"/>
              </a:cxn>
              <a:cxn ang="f326">
                <a:pos x="f513" y="f514"/>
              </a:cxn>
              <a:cxn ang="f326">
                <a:pos x="f515" y="f516"/>
              </a:cxn>
              <a:cxn ang="f326">
                <a:pos x="f517" y="f518"/>
              </a:cxn>
              <a:cxn ang="f326">
                <a:pos x="f519" y="f520"/>
              </a:cxn>
              <a:cxn ang="f326">
                <a:pos x="f521" y="f522"/>
              </a:cxn>
              <a:cxn ang="f326">
                <a:pos x="f523" y="f524"/>
              </a:cxn>
              <a:cxn ang="f326">
                <a:pos x="f525" y="f526"/>
              </a:cxn>
              <a:cxn ang="f326">
                <a:pos x="f527" y="f528"/>
              </a:cxn>
              <a:cxn ang="f326">
                <a:pos x="f529" y="f530"/>
              </a:cxn>
              <a:cxn ang="f326">
                <a:pos x="f531" y="f532"/>
              </a:cxn>
              <a:cxn ang="f326">
                <a:pos x="f533" y="f534"/>
              </a:cxn>
              <a:cxn ang="f326">
                <a:pos x="f535" y="f536"/>
              </a:cxn>
              <a:cxn ang="f326">
                <a:pos x="f537" y="f538"/>
              </a:cxn>
              <a:cxn ang="f326">
                <a:pos x="f539" y="f540"/>
              </a:cxn>
              <a:cxn ang="f326">
                <a:pos x="f541" y="f542"/>
              </a:cxn>
              <a:cxn ang="f326">
                <a:pos x="f543" y="f544"/>
              </a:cxn>
              <a:cxn ang="f326">
                <a:pos x="f545" y="f546"/>
              </a:cxn>
              <a:cxn ang="f326">
                <a:pos x="f547" y="f548"/>
              </a:cxn>
              <a:cxn ang="f326">
                <a:pos x="f549" y="f550"/>
              </a:cxn>
              <a:cxn ang="f326">
                <a:pos x="f551" y="f552"/>
              </a:cxn>
              <a:cxn ang="f326">
                <a:pos x="f553" y="f554"/>
              </a:cxn>
              <a:cxn ang="f326">
                <a:pos x="f555" y="f556"/>
              </a:cxn>
              <a:cxn ang="f326">
                <a:pos x="f557" y="f558"/>
              </a:cxn>
              <a:cxn ang="f326">
                <a:pos x="f559" y="f560"/>
              </a:cxn>
              <a:cxn ang="f326">
                <a:pos x="f561" y="f562"/>
              </a:cxn>
              <a:cxn ang="f326">
                <a:pos x="f563" y="f564"/>
              </a:cxn>
              <a:cxn ang="f326">
                <a:pos x="f565" y="f490"/>
              </a:cxn>
            </a:cxnLst>
            <a:rect l="f485" t="f488" r="f486" b="f487"/>
            <a:pathLst>
              <a:path w="1584208" h="498701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cubicBezTo>
                  <a:pt x="f202" y="f203"/>
                  <a:pt x="f204" y="f205"/>
                  <a:pt x="f206" y="f207"/>
                </a:cubicBezTo>
                <a:cubicBezTo>
                  <a:pt x="f208" y="f209"/>
                  <a:pt x="f210" y="f211"/>
                  <a:pt x="f212" y="f213"/>
                </a:cubicBezTo>
                <a:cubicBezTo>
                  <a:pt x="f214" y="f215"/>
                  <a:pt x="f216" y="f217"/>
                  <a:pt x="f218" y="f219"/>
                </a:cubicBezTo>
                <a:cubicBezTo>
                  <a:pt x="f220" y="f221"/>
                  <a:pt x="f222" y="f223"/>
                  <a:pt x="f224" y="f225"/>
                </a:cubicBezTo>
                <a:cubicBezTo>
                  <a:pt x="f226" y="f227"/>
                  <a:pt x="f228" y="f229"/>
                  <a:pt x="f230" y="f231"/>
                </a:cubicBezTo>
                <a:cubicBezTo>
                  <a:pt x="f232" y="f233"/>
                  <a:pt x="f234" y="f235"/>
                  <a:pt x="f236" y="f9"/>
                </a:cubicBezTo>
                <a:close/>
              </a:path>
            </a:pathLst>
          </a:custGeom>
          <a:solidFill>
            <a:srgbClr val="FFC000"/>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Imagen 11">
            <a:extLst>
              <a:ext uri="{FF2B5EF4-FFF2-40B4-BE49-F238E27FC236}">
                <a16:creationId xmlns:a16="http://schemas.microsoft.com/office/drawing/2014/main" id="{006A425F-4C23-4CD2-A175-FEDC2B0FC559}"/>
              </a:ext>
            </a:extLst>
          </p:cNvPr>
          <p:cNvPicPr>
            <a:picLocks noChangeAspect="1"/>
          </p:cNvPicPr>
          <p:nvPr/>
        </p:nvPicPr>
        <p:blipFill>
          <a:blip r:embed="rId3"/>
          <a:stretch>
            <a:fillRect/>
          </a:stretch>
        </p:blipFill>
        <p:spPr>
          <a:xfrm>
            <a:off x="4560844" y="1607734"/>
            <a:ext cx="4579863" cy="3539587"/>
          </a:xfrm>
          <a:prstGeom prst="rect">
            <a:avLst/>
          </a:prstGeom>
          <a:noFill/>
          <a:ln cap="flat">
            <a:noFill/>
          </a:ln>
        </p:spPr>
      </p:pic>
      <p:pic>
        <p:nvPicPr>
          <p:cNvPr id="3" name="Google Shape;470;p43">
            <a:extLst>
              <a:ext uri="{FF2B5EF4-FFF2-40B4-BE49-F238E27FC236}">
                <a16:creationId xmlns:a16="http://schemas.microsoft.com/office/drawing/2014/main" id="{81C7FBF9-FB89-4426-9B25-45A2CF335D50}"/>
              </a:ext>
            </a:extLst>
          </p:cNvPr>
          <p:cNvPicPr>
            <a:picLocks noChangeAspect="1"/>
          </p:cNvPicPr>
          <p:nvPr/>
        </p:nvPicPr>
        <p:blipFill>
          <a:blip r:embed="rId4">
            <a:alphaModFix/>
          </a:blip>
          <a:stretch>
            <a:fillRect/>
          </a:stretch>
        </p:blipFill>
        <p:spPr>
          <a:xfrm rot="5400013">
            <a:off x="2792503" y="1154219"/>
            <a:ext cx="890451" cy="963549"/>
          </a:xfrm>
          <a:prstGeom prst="rect">
            <a:avLst/>
          </a:prstGeom>
          <a:noFill/>
          <a:ln cap="flat">
            <a:noFill/>
          </a:ln>
        </p:spPr>
      </p:pic>
      <p:pic>
        <p:nvPicPr>
          <p:cNvPr id="4" name="Google Shape;472;p43">
            <a:extLst>
              <a:ext uri="{FF2B5EF4-FFF2-40B4-BE49-F238E27FC236}">
                <a16:creationId xmlns:a16="http://schemas.microsoft.com/office/drawing/2014/main" id="{4A83F662-0935-4ACC-9548-707A9E7D2C30}"/>
              </a:ext>
            </a:extLst>
          </p:cNvPr>
          <p:cNvPicPr>
            <a:picLocks noChangeAspect="1"/>
          </p:cNvPicPr>
          <p:nvPr/>
        </p:nvPicPr>
        <p:blipFill>
          <a:blip r:embed="rId4">
            <a:alphaModFix/>
          </a:blip>
          <a:stretch>
            <a:fillRect/>
          </a:stretch>
        </p:blipFill>
        <p:spPr>
          <a:xfrm rot="5400013">
            <a:off x="430307" y="2887766"/>
            <a:ext cx="890451" cy="963549"/>
          </a:xfrm>
          <a:prstGeom prst="rect">
            <a:avLst/>
          </a:prstGeom>
          <a:noFill/>
          <a:ln cap="flat">
            <a:noFill/>
          </a:ln>
        </p:spPr>
      </p:pic>
      <p:pic>
        <p:nvPicPr>
          <p:cNvPr id="5" name="Google Shape;473;p43">
            <a:extLst>
              <a:ext uri="{FF2B5EF4-FFF2-40B4-BE49-F238E27FC236}">
                <a16:creationId xmlns:a16="http://schemas.microsoft.com/office/drawing/2014/main" id="{9107511E-D5B1-404F-8E62-FBD62520CA01}"/>
              </a:ext>
            </a:extLst>
          </p:cNvPr>
          <p:cNvPicPr>
            <a:picLocks noChangeAspect="1"/>
          </p:cNvPicPr>
          <p:nvPr/>
        </p:nvPicPr>
        <p:blipFill>
          <a:blip r:embed="rId4">
            <a:alphaModFix/>
          </a:blip>
          <a:stretch>
            <a:fillRect/>
          </a:stretch>
        </p:blipFill>
        <p:spPr>
          <a:xfrm rot="5400013">
            <a:off x="2868710" y="2887766"/>
            <a:ext cx="890451" cy="963549"/>
          </a:xfrm>
          <a:prstGeom prst="rect">
            <a:avLst/>
          </a:prstGeom>
          <a:noFill/>
          <a:ln cap="flat">
            <a:noFill/>
          </a:ln>
        </p:spPr>
      </p:pic>
      <p:pic>
        <p:nvPicPr>
          <p:cNvPr id="6" name="Google Shape;475;p43">
            <a:extLst>
              <a:ext uri="{FF2B5EF4-FFF2-40B4-BE49-F238E27FC236}">
                <a16:creationId xmlns:a16="http://schemas.microsoft.com/office/drawing/2014/main" id="{F90E1981-A99F-4E24-9370-8417E8F583D1}"/>
              </a:ext>
            </a:extLst>
          </p:cNvPr>
          <p:cNvPicPr>
            <a:picLocks noChangeAspect="1"/>
          </p:cNvPicPr>
          <p:nvPr/>
        </p:nvPicPr>
        <p:blipFill>
          <a:blip r:embed="rId4">
            <a:alphaModFix/>
          </a:blip>
          <a:stretch>
            <a:fillRect/>
          </a:stretch>
        </p:blipFill>
        <p:spPr>
          <a:xfrm rot="5400013">
            <a:off x="354110" y="1154219"/>
            <a:ext cx="890451" cy="963549"/>
          </a:xfrm>
          <a:prstGeom prst="rect">
            <a:avLst/>
          </a:prstGeom>
          <a:noFill/>
          <a:ln cap="flat">
            <a:noFill/>
          </a:ln>
        </p:spPr>
      </p:pic>
      <p:sp>
        <p:nvSpPr>
          <p:cNvPr id="7" name="Google Shape;476;p43">
            <a:extLst>
              <a:ext uri="{FF2B5EF4-FFF2-40B4-BE49-F238E27FC236}">
                <a16:creationId xmlns:a16="http://schemas.microsoft.com/office/drawing/2014/main" id="{F8A141F8-0EBA-498F-8D45-C9F90D670A21}"/>
              </a:ext>
            </a:extLst>
          </p:cNvPr>
          <p:cNvSpPr txBox="1">
            <a:spLocks noGrp="1"/>
          </p:cNvSpPr>
          <p:nvPr>
            <p:ph type="title"/>
          </p:nvPr>
        </p:nvSpPr>
        <p:spPr>
          <a:xfrm>
            <a:off x="458242" y="3682983"/>
            <a:ext cx="1986003" cy="527700"/>
          </a:xfrm>
        </p:spPr>
        <p:txBody>
          <a:bodyPr/>
          <a:lstStyle>
            <a:defPPr/>
          </a:lstStyle>
          <a:p>
            <a:pPr lvl="0"/>
            <a:r>
              <a:rPr lang="en-US"/>
              <a:t>JUPITER</a:t>
            </a:r>
          </a:p>
        </p:txBody>
      </p:sp>
      <p:sp>
        <p:nvSpPr>
          <p:cNvPr id="8" name="Google Shape;477;p43">
            <a:extLst>
              <a:ext uri="{FF2B5EF4-FFF2-40B4-BE49-F238E27FC236}">
                <a16:creationId xmlns:a16="http://schemas.microsoft.com/office/drawing/2014/main" id="{92F3B325-5B72-4C1F-BC71-E18DCDB1BCA2}"/>
              </a:ext>
            </a:extLst>
          </p:cNvPr>
          <p:cNvSpPr txBox="1">
            <a:spLocks noGrp="1"/>
          </p:cNvSpPr>
          <p:nvPr>
            <p:ph type="title" idx="4294967295"/>
          </p:nvPr>
        </p:nvSpPr>
        <p:spPr>
          <a:xfrm>
            <a:off x="458242" y="1925735"/>
            <a:ext cx="1986003" cy="527700"/>
          </a:xfrm>
        </p:spPr>
        <p:txBody>
          <a:bodyPr anchor="ctr"/>
          <a:lstStyle>
            <a:defPPr/>
          </a:lstStyle>
          <a:p>
            <a:pPr lvl="0"/>
            <a:r>
              <a:rPr lang="en-US" sz="2200"/>
              <a:t>MERCURY</a:t>
            </a:r>
          </a:p>
        </p:txBody>
      </p:sp>
      <p:sp>
        <p:nvSpPr>
          <p:cNvPr id="9" name="Google Shape;478;p43">
            <a:extLst>
              <a:ext uri="{FF2B5EF4-FFF2-40B4-BE49-F238E27FC236}">
                <a16:creationId xmlns:a16="http://schemas.microsoft.com/office/drawing/2014/main" id="{790D116E-0433-4F3A-A8D8-0DE06DD32F14}"/>
              </a:ext>
            </a:extLst>
          </p:cNvPr>
          <p:cNvSpPr txBox="1">
            <a:spLocks noGrp="1"/>
          </p:cNvSpPr>
          <p:nvPr>
            <p:ph type="subTitle" idx="4294967295"/>
          </p:nvPr>
        </p:nvSpPr>
        <p:spPr>
          <a:xfrm>
            <a:off x="458242" y="2388440"/>
            <a:ext cx="1986003" cy="484796"/>
          </a:xfrm>
        </p:spPr>
        <p:txBody>
          <a:bodyPr anchor="ctr"/>
          <a:lstStyle>
            <a:defPPr/>
          </a:lstStyle>
          <a:p>
            <a:pPr marL="0" lvl="0" indent="0">
              <a:lnSpc>
                <a:spcPct val="100000"/>
              </a:lnSpc>
              <a:buNone/>
            </a:pPr>
            <a:r>
              <a:rPr lang="en-US" sz="1600"/>
              <a:t>It’s the closest planet to the Sun</a:t>
            </a:r>
          </a:p>
        </p:txBody>
      </p:sp>
      <p:sp>
        <p:nvSpPr>
          <p:cNvPr id="10" name="Google Shape;479;p43">
            <a:extLst>
              <a:ext uri="{FF2B5EF4-FFF2-40B4-BE49-F238E27FC236}">
                <a16:creationId xmlns:a16="http://schemas.microsoft.com/office/drawing/2014/main" id="{C0C29971-54CB-48E0-8320-ED4CB1205780}"/>
              </a:ext>
            </a:extLst>
          </p:cNvPr>
          <p:cNvSpPr txBox="1">
            <a:spLocks noGrp="1"/>
          </p:cNvSpPr>
          <p:nvPr>
            <p:ph type="title" idx="4294967295"/>
          </p:nvPr>
        </p:nvSpPr>
        <p:spPr>
          <a:xfrm>
            <a:off x="2936010" y="1925735"/>
            <a:ext cx="1986003" cy="527700"/>
          </a:xfrm>
        </p:spPr>
        <p:txBody>
          <a:bodyPr anchor="ctr"/>
          <a:lstStyle>
            <a:defPPr/>
          </a:lstStyle>
          <a:p>
            <a:pPr lvl="0"/>
            <a:r>
              <a:rPr lang="en-US" sz="2200"/>
              <a:t>VENUS</a:t>
            </a:r>
          </a:p>
        </p:txBody>
      </p:sp>
      <p:sp>
        <p:nvSpPr>
          <p:cNvPr id="11" name="Google Shape;480;p43">
            <a:extLst>
              <a:ext uri="{FF2B5EF4-FFF2-40B4-BE49-F238E27FC236}">
                <a16:creationId xmlns:a16="http://schemas.microsoft.com/office/drawing/2014/main" id="{73F7944B-80DA-450D-BEE8-CB945958CB91}"/>
              </a:ext>
            </a:extLst>
          </p:cNvPr>
          <p:cNvSpPr txBox="1">
            <a:spLocks noGrp="1"/>
          </p:cNvSpPr>
          <p:nvPr>
            <p:ph type="subTitle" idx="4294967295"/>
          </p:nvPr>
        </p:nvSpPr>
        <p:spPr>
          <a:xfrm>
            <a:off x="2936010" y="2388440"/>
            <a:ext cx="1986003" cy="484796"/>
          </a:xfrm>
        </p:spPr>
        <p:txBody>
          <a:bodyPr anchor="ctr"/>
          <a:lstStyle>
            <a:defPPr/>
          </a:lstStyle>
          <a:p>
            <a:pPr marL="0" lvl="0" indent="0">
              <a:lnSpc>
                <a:spcPct val="100000"/>
              </a:lnSpc>
              <a:buNone/>
            </a:pPr>
            <a:r>
              <a:rPr lang="en-US" sz="1600"/>
              <a:t>Venus is the second planet </a:t>
            </a:r>
          </a:p>
        </p:txBody>
      </p:sp>
      <p:sp>
        <p:nvSpPr>
          <p:cNvPr id="12" name="Google Shape;481;p43">
            <a:extLst>
              <a:ext uri="{FF2B5EF4-FFF2-40B4-BE49-F238E27FC236}">
                <a16:creationId xmlns:a16="http://schemas.microsoft.com/office/drawing/2014/main" id="{213E1ED3-CD93-48B0-97E8-CC6C46EA79CC}"/>
              </a:ext>
            </a:extLst>
          </p:cNvPr>
          <p:cNvSpPr txBox="1">
            <a:spLocks noGrp="1"/>
          </p:cNvSpPr>
          <p:nvPr>
            <p:ph type="title" idx="4294967295"/>
          </p:nvPr>
        </p:nvSpPr>
        <p:spPr>
          <a:xfrm>
            <a:off x="393758" y="266785"/>
            <a:ext cx="7710595" cy="650403"/>
          </a:xfrm>
        </p:spPr>
        <p:txBody>
          <a:bodyPr/>
          <a:lstStyle>
            <a:defPPr/>
          </a:lstStyle>
          <a:p>
            <a:pPr lvl="0"/>
            <a:r>
              <a:rPr lang="en-US">
                <a:solidFill>
                  <a:srgbClr val="FFC000"/>
                </a:solidFill>
              </a:rPr>
              <a:t>WHAT DO WE OFFER?</a:t>
            </a:r>
          </a:p>
        </p:txBody>
      </p:sp>
      <p:sp>
        <p:nvSpPr>
          <p:cNvPr id="13" name="Google Shape;482;p43">
            <a:extLst>
              <a:ext uri="{FF2B5EF4-FFF2-40B4-BE49-F238E27FC236}">
                <a16:creationId xmlns:a16="http://schemas.microsoft.com/office/drawing/2014/main" id="{A805ACB5-6E4D-42AE-9A68-82BFB642A5B6}"/>
              </a:ext>
            </a:extLst>
          </p:cNvPr>
          <p:cNvSpPr txBox="1">
            <a:spLocks noGrp="1"/>
          </p:cNvSpPr>
          <p:nvPr>
            <p:ph type="subTitle" idx="4294967295"/>
          </p:nvPr>
        </p:nvSpPr>
        <p:spPr>
          <a:xfrm>
            <a:off x="458242" y="4145688"/>
            <a:ext cx="1986003" cy="484796"/>
          </a:xfrm>
        </p:spPr>
        <p:txBody>
          <a:bodyPr anchor="ctr"/>
          <a:lstStyle>
            <a:defPPr/>
          </a:lstStyle>
          <a:p>
            <a:pPr marL="0" lvl="0" indent="0">
              <a:lnSpc>
                <a:spcPct val="100000"/>
              </a:lnSpc>
              <a:buNone/>
            </a:pPr>
            <a:r>
              <a:rPr lang="en-US" sz="1600"/>
              <a:t>Jupiter is the biggest planet </a:t>
            </a:r>
          </a:p>
        </p:txBody>
      </p:sp>
      <p:sp>
        <p:nvSpPr>
          <p:cNvPr id="14" name="Google Shape;483;p43">
            <a:extLst>
              <a:ext uri="{FF2B5EF4-FFF2-40B4-BE49-F238E27FC236}">
                <a16:creationId xmlns:a16="http://schemas.microsoft.com/office/drawing/2014/main" id="{E2ED9815-02B3-4A16-A3E3-0FC8EF7DDCC2}"/>
              </a:ext>
            </a:extLst>
          </p:cNvPr>
          <p:cNvSpPr txBox="1">
            <a:spLocks noGrp="1"/>
          </p:cNvSpPr>
          <p:nvPr>
            <p:ph type="title" idx="4294967295"/>
          </p:nvPr>
        </p:nvSpPr>
        <p:spPr>
          <a:xfrm>
            <a:off x="2936010" y="3682983"/>
            <a:ext cx="1986003" cy="527700"/>
          </a:xfrm>
        </p:spPr>
        <p:txBody>
          <a:bodyPr anchor="ctr"/>
          <a:lstStyle>
            <a:defPPr/>
          </a:lstStyle>
          <a:p>
            <a:pPr lvl="0"/>
            <a:r>
              <a:rPr lang="en-US" sz="2200"/>
              <a:t>SATURN</a:t>
            </a:r>
          </a:p>
        </p:txBody>
      </p:sp>
      <p:sp>
        <p:nvSpPr>
          <p:cNvPr id="15" name="Google Shape;484;p43">
            <a:extLst>
              <a:ext uri="{FF2B5EF4-FFF2-40B4-BE49-F238E27FC236}">
                <a16:creationId xmlns:a16="http://schemas.microsoft.com/office/drawing/2014/main" id="{0AC3AAAA-D90B-480E-B20C-6D317960712C}"/>
              </a:ext>
            </a:extLst>
          </p:cNvPr>
          <p:cNvSpPr txBox="1">
            <a:spLocks noGrp="1"/>
          </p:cNvSpPr>
          <p:nvPr>
            <p:ph type="subTitle" idx="4294967295"/>
          </p:nvPr>
        </p:nvSpPr>
        <p:spPr>
          <a:xfrm>
            <a:off x="2936010" y="4145688"/>
            <a:ext cx="1986003" cy="484796"/>
          </a:xfrm>
        </p:spPr>
        <p:txBody>
          <a:bodyPr anchor="ctr"/>
          <a:lstStyle>
            <a:defPPr/>
          </a:lstStyle>
          <a:p>
            <a:pPr marL="0" lvl="0" indent="0">
              <a:lnSpc>
                <a:spcPct val="100000"/>
              </a:lnSpc>
              <a:buNone/>
            </a:pPr>
            <a:r>
              <a:rPr lang="en-US" sz="1600"/>
              <a:t>Saturn is a gas giant and has rings</a:t>
            </a:r>
          </a:p>
        </p:txBody>
      </p:sp>
      <p:sp>
        <p:nvSpPr>
          <p:cNvPr id="16" name="Google Shape;489;p43">
            <a:extLst>
              <a:ext uri="{FF2B5EF4-FFF2-40B4-BE49-F238E27FC236}">
                <a16:creationId xmlns:a16="http://schemas.microsoft.com/office/drawing/2014/main" id="{607F2398-3CF7-48ED-90D4-107813CA4F81}"/>
              </a:ext>
            </a:extLst>
          </p:cNvPr>
          <p:cNvSpPr/>
          <p:nvPr/>
        </p:nvSpPr>
        <p:spPr>
          <a:xfrm>
            <a:off x="570658" y="1410077"/>
            <a:ext cx="484796" cy="4847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09601"/>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490;p43">
            <a:extLst>
              <a:ext uri="{FF2B5EF4-FFF2-40B4-BE49-F238E27FC236}">
                <a16:creationId xmlns:a16="http://schemas.microsoft.com/office/drawing/2014/main" id="{9C7577D9-7432-44B5-A294-8567E9E2F022}"/>
              </a:ext>
            </a:extLst>
          </p:cNvPr>
          <p:cNvSpPr/>
          <p:nvPr/>
        </p:nvSpPr>
        <p:spPr>
          <a:xfrm>
            <a:off x="570658" y="3162681"/>
            <a:ext cx="484796" cy="4847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09601"/>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491;p43">
            <a:extLst>
              <a:ext uri="{FF2B5EF4-FFF2-40B4-BE49-F238E27FC236}">
                <a16:creationId xmlns:a16="http://schemas.microsoft.com/office/drawing/2014/main" id="{ABB84D87-E2C3-4053-AE34-D46EA2A167EA}"/>
              </a:ext>
            </a:extLst>
          </p:cNvPr>
          <p:cNvSpPr/>
          <p:nvPr/>
        </p:nvSpPr>
        <p:spPr>
          <a:xfrm>
            <a:off x="3029388" y="1410077"/>
            <a:ext cx="484796" cy="4847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09601"/>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492;p43">
            <a:extLst>
              <a:ext uri="{FF2B5EF4-FFF2-40B4-BE49-F238E27FC236}">
                <a16:creationId xmlns:a16="http://schemas.microsoft.com/office/drawing/2014/main" id="{27DF9BC5-F989-44E0-961C-9CFCE5BE5641}"/>
              </a:ext>
            </a:extLst>
          </p:cNvPr>
          <p:cNvSpPr/>
          <p:nvPr/>
        </p:nvSpPr>
        <p:spPr>
          <a:xfrm>
            <a:off x="3029388" y="3162681"/>
            <a:ext cx="484796" cy="48479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09601"/>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499;p43">
            <a:extLst>
              <a:ext uri="{FF2B5EF4-FFF2-40B4-BE49-F238E27FC236}">
                <a16:creationId xmlns:a16="http://schemas.microsoft.com/office/drawing/2014/main" id="{DD4B4792-966E-4E13-917A-C6C059D4B729}"/>
              </a:ext>
            </a:extLst>
          </p:cNvPr>
          <p:cNvSpPr/>
          <p:nvPr/>
        </p:nvSpPr>
        <p:spPr>
          <a:xfrm>
            <a:off x="739530" y="1540681"/>
            <a:ext cx="147062" cy="223598"/>
          </a:xfrm>
          <a:custGeom>
            <a:avLst/>
            <a:gdLst>
              <a:gd name="f0" fmla="val w"/>
              <a:gd name="f1" fmla="val h"/>
              <a:gd name="f2" fmla="val 0"/>
              <a:gd name="f3" fmla="val 8350"/>
              <a:gd name="f4" fmla="val 12697"/>
              <a:gd name="f5" fmla="val 4222"/>
              <a:gd name="f6" fmla="val 1166"/>
              <a:gd name="f7" fmla="val 4443"/>
              <a:gd name="f8" fmla="val 4600"/>
              <a:gd name="f9" fmla="val 1386"/>
              <a:gd name="f10" fmla="val 1607"/>
              <a:gd name="f11" fmla="val 1890"/>
              <a:gd name="f12" fmla="val 5073"/>
              <a:gd name="f13" fmla="val 2048"/>
              <a:gd name="f14" fmla="val 5451"/>
              <a:gd name="f15" fmla="val 2520"/>
              <a:gd name="f16" fmla="val 3088"/>
              <a:gd name="f17" fmla="val 3308"/>
              <a:gd name="f18" fmla="val 5231"/>
              <a:gd name="f19" fmla="val 3497"/>
              <a:gd name="f20" fmla="val 5010"/>
              <a:gd name="f21" fmla="val 4758"/>
              <a:gd name="f22" fmla="val 2835"/>
              <a:gd name="f23" fmla="val 4411"/>
              <a:gd name="f24" fmla="val 2678"/>
              <a:gd name="f25" fmla="val 3970"/>
              <a:gd name="f26" fmla="val 3781"/>
              <a:gd name="f27" fmla="val 2867"/>
              <a:gd name="f28" fmla="val 4096"/>
              <a:gd name="f29" fmla="val 3529"/>
              <a:gd name="f30" fmla="val 4884"/>
              <a:gd name="f31" fmla="val 4505"/>
              <a:gd name="f32" fmla="val 5167"/>
              <a:gd name="f33" fmla="val 5702"/>
              <a:gd name="f34" fmla="val 6143"/>
              <a:gd name="f35" fmla="val 6333"/>
              <a:gd name="f36" fmla="val 6616"/>
              <a:gd name="f37" fmla="val 6868"/>
              <a:gd name="f38" fmla="val 7026"/>
              <a:gd name="f39" fmla="val 6805"/>
              <a:gd name="f40" fmla="val 3309"/>
              <a:gd name="f41" fmla="val 2962"/>
              <a:gd name="f42" fmla="val 4915"/>
              <a:gd name="f43" fmla="val 3151"/>
              <a:gd name="f44" fmla="val 4757"/>
              <a:gd name="f45" fmla="val 3372"/>
              <a:gd name="f46" fmla="val 3624"/>
              <a:gd name="f47" fmla="val 4978"/>
              <a:gd name="f48" fmla="val 5387"/>
              <a:gd name="f49" fmla="val 5608"/>
              <a:gd name="f50" fmla="val 4285"/>
              <a:gd name="f51" fmla="val 4694"/>
              <a:gd name="f52" fmla="val 3939"/>
              <a:gd name="f53" fmla="val 4442"/>
              <a:gd name="f54" fmla="val 3498"/>
              <a:gd name="f55" fmla="val 4127"/>
              <a:gd name="f56" fmla="val 3749"/>
              <a:gd name="f57" fmla="val 2079"/>
              <a:gd name="f58" fmla="val 1923"/>
              <a:gd name="f59" fmla="val 64"/>
              <a:gd name="f60" fmla="val 1859"/>
              <a:gd name="f61" fmla="val 6270"/>
              <a:gd name="f62" fmla="val 1733"/>
              <a:gd name="f63" fmla="val 8034"/>
              <a:gd name="f64" fmla="val 8223"/>
              <a:gd name="f65" fmla="val 9767"/>
              <a:gd name="f66" fmla="val 3655"/>
              <a:gd name="f67" fmla="val 9609"/>
              <a:gd name="f68" fmla="val 9483"/>
              <a:gd name="f69" fmla="val 9325"/>
              <a:gd name="f70" fmla="val 2647"/>
              <a:gd name="f71" fmla="val 8601"/>
              <a:gd name="f72" fmla="val 1576"/>
              <a:gd name="f73" fmla="val 8128"/>
              <a:gd name="f74" fmla="val 442"/>
              <a:gd name="f75" fmla="val 190"/>
              <a:gd name="f76" fmla="val 32"/>
              <a:gd name="f77" fmla="val 8317"/>
              <a:gd name="f78" fmla="val 8506"/>
              <a:gd name="f79" fmla="val 1"/>
              <a:gd name="f80" fmla="val 10617"/>
              <a:gd name="f81" fmla="val 1261"/>
              <a:gd name="f82" fmla="val 11468"/>
              <a:gd name="f83" fmla="val 2049"/>
              <a:gd name="f84" fmla="val 12255"/>
              <a:gd name="f85" fmla="val 3057"/>
              <a:gd name="f86" fmla="val 12696"/>
              <a:gd name="f87" fmla="val 4159"/>
              <a:gd name="f88" fmla="val 6302"/>
              <a:gd name="f89" fmla="val 12287"/>
              <a:gd name="f90" fmla="val 7089"/>
              <a:gd name="f91" fmla="val 7877"/>
              <a:gd name="f92" fmla="val 10680"/>
              <a:gd name="f93" fmla="val 8318"/>
              <a:gd name="f94" fmla="val 9641"/>
              <a:gd name="f95" fmla="val 8160"/>
              <a:gd name="f96" fmla="val 7940"/>
              <a:gd name="f97" fmla="val 7871"/>
              <a:gd name="f98" fmla="val 8124"/>
              <a:gd name="f99" fmla="val 7801"/>
              <a:gd name="f100" fmla="val 8122"/>
              <a:gd name="f101" fmla="val 7733"/>
              <a:gd name="f102" fmla="val 6711"/>
              <a:gd name="f103" fmla="val 5778"/>
              <a:gd name="f104" fmla="val 8558"/>
              <a:gd name="f105" fmla="val 4852"/>
              <a:gd name="f106" fmla="val 4726"/>
              <a:gd name="f107" fmla="val 6680"/>
              <a:gd name="f108" fmla="val 6491"/>
              <a:gd name="f109" fmla="*/ f0 1 8350"/>
              <a:gd name="f110" fmla="*/ f1 1 12697"/>
              <a:gd name="f111" fmla="val f2"/>
              <a:gd name="f112" fmla="val f3"/>
              <a:gd name="f113" fmla="val f4"/>
              <a:gd name="f114" fmla="+- f113 0 f111"/>
              <a:gd name="f115" fmla="+- f112 0 f111"/>
              <a:gd name="f116" fmla="*/ f115 1 8350"/>
              <a:gd name="f117" fmla="*/ f114 1 12697"/>
              <a:gd name="f118" fmla="*/ f111 1 f116"/>
              <a:gd name="f119" fmla="*/ f112 1 f116"/>
              <a:gd name="f120" fmla="*/ f111 1 f117"/>
              <a:gd name="f121" fmla="*/ f113 1 f117"/>
              <a:gd name="f122" fmla="*/ f118 f109 1"/>
              <a:gd name="f123" fmla="*/ f119 f109 1"/>
              <a:gd name="f124" fmla="*/ f121 f110 1"/>
              <a:gd name="f125" fmla="*/ f120 f110 1"/>
            </a:gdLst>
            <a:ahLst/>
            <a:cxnLst>
              <a:cxn ang="3cd4">
                <a:pos x="hc" y="t"/>
              </a:cxn>
              <a:cxn ang="0">
                <a:pos x="r" y="vc"/>
              </a:cxn>
              <a:cxn ang="cd4">
                <a:pos x="hc" y="b"/>
              </a:cxn>
              <a:cxn ang="cd2">
                <a:pos x="l" y="vc"/>
              </a:cxn>
            </a:cxnLst>
            <a:rect l="f122" t="f125" r="f123" b="f124"/>
            <a:pathLst>
              <a:path w="8350" h="1269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17"/>
                  <a:pt x="f8" y="f16"/>
                </a:cubicBezTo>
                <a:cubicBezTo>
                  <a:pt x="f8" y="f22"/>
                  <a:pt x="f23" y="f24"/>
                  <a:pt x="f5" y="f24"/>
                </a:cubicBezTo>
                <a:cubicBezTo>
                  <a:pt x="f25" y="f24"/>
                  <a:pt x="f26" y="f27"/>
                  <a:pt x="f26" y="f16"/>
                </a:cubicBezTo>
                <a:cubicBezTo>
                  <a:pt x="f26" y="f17"/>
                  <a:pt x="f28" y="f29"/>
                  <a:pt x="f7" y="f26"/>
                </a:cubicBezTo>
                <a:cubicBezTo>
                  <a:pt x="f30" y="f28"/>
                  <a:pt x="f14" y="f31"/>
                  <a:pt x="f14" y="f32"/>
                </a:cubicBezTo>
                <a:cubicBezTo>
                  <a:pt x="f14" y="f33"/>
                  <a:pt x="f12" y="f34"/>
                  <a:pt x="f8" y="f35"/>
                </a:cubicBezTo>
                <a:lnTo>
                  <a:pt x="f8" y="f36"/>
                </a:lnTo>
                <a:cubicBezTo>
                  <a:pt x="f8" y="f37"/>
                  <a:pt x="f23" y="f38"/>
                  <a:pt x="f5" y="f38"/>
                </a:cubicBezTo>
                <a:cubicBezTo>
                  <a:pt x="f25" y="f38"/>
                  <a:pt x="f26" y="f39"/>
                  <a:pt x="f26" y="f36"/>
                </a:cubicBezTo>
                <a:lnTo>
                  <a:pt x="f26" y="f35"/>
                </a:lnTo>
                <a:cubicBezTo>
                  <a:pt x="f40" y="f34"/>
                  <a:pt x="f41" y="f33"/>
                  <a:pt x="f41" y="f32"/>
                </a:cubicBezTo>
                <a:cubicBezTo>
                  <a:pt x="f41" y="f42"/>
                  <a:pt x="f43" y="f44"/>
                  <a:pt x="f45" y="f44"/>
                </a:cubicBezTo>
                <a:cubicBezTo>
                  <a:pt x="f46" y="f44"/>
                  <a:pt x="f26" y="f47"/>
                  <a:pt x="f26" y="f32"/>
                </a:cubicBezTo>
                <a:cubicBezTo>
                  <a:pt x="f26" y="f48"/>
                  <a:pt x="f25" y="f49"/>
                  <a:pt x="f5" y="f49"/>
                </a:cubicBezTo>
                <a:cubicBezTo>
                  <a:pt x="f7" y="f49"/>
                  <a:pt x="f8" y="f48"/>
                  <a:pt x="f8" y="f32"/>
                </a:cubicBezTo>
                <a:cubicBezTo>
                  <a:pt x="f8" y="f42"/>
                  <a:pt x="f50" y="f51"/>
                  <a:pt x="f52" y="f53"/>
                </a:cubicBezTo>
                <a:cubicBezTo>
                  <a:pt x="f54" y="f55"/>
                  <a:pt x="f41" y="f56"/>
                  <a:pt x="f41" y="f16"/>
                </a:cubicBezTo>
                <a:cubicBezTo>
                  <a:pt x="f41" y="f15"/>
                  <a:pt x="f40" y="f57"/>
                  <a:pt x="f26" y="f11"/>
                </a:cubicBezTo>
                <a:lnTo>
                  <a:pt x="f26" y="f10"/>
                </a:lnTo>
                <a:cubicBezTo>
                  <a:pt x="f26" y="f9"/>
                  <a:pt x="f25" y="f6"/>
                  <a:pt x="f5" y="f6"/>
                </a:cubicBezTo>
                <a:close/>
                <a:moveTo>
                  <a:pt x="f5" y="f2"/>
                </a:moveTo>
                <a:cubicBezTo>
                  <a:pt x="f58" y="f2"/>
                  <a:pt x="f59" y="f60"/>
                  <a:pt x="f59" y="f55"/>
                </a:cubicBezTo>
                <a:cubicBezTo>
                  <a:pt x="f59" y="f61"/>
                  <a:pt x="f62" y="f63"/>
                  <a:pt x="f26" y="f64"/>
                </a:cubicBezTo>
                <a:lnTo>
                  <a:pt x="f26" y="f65"/>
                </a:lnTo>
                <a:cubicBezTo>
                  <a:pt x="f66" y="f67"/>
                  <a:pt x="f29" y="f68"/>
                  <a:pt x="f45" y="f69"/>
                </a:cubicBezTo>
                <a:cubicBezTo>
                  <a:pt x="f70" y="f71"/>
                  <a:pt x="f72" y="f73"/>
                  <a:pt x="f74" y="f73"/>
                </a:cubicBezTo>
                <a:cubicBezTo>
                  <a:pt x="f75" y="f73"/>
                  <a:pt x="f76" y="f77"/>
                  <a:pt x="f76" y="f78"/>
                </a:cubicBezTo>
                <a:cubicBezTo>
                  <a:pt x="f79" y="f67"/>
                  <a:pt x="f74" y="f80"/>
                  <a:pt x="f81" y="f82"/>
                </a:cubicBezTo>
                <a:cubicBezTo>
                  <a:pt x="f83" y="f84"/>
                  <a:pt x="f85" y="f86"/>
                  <a:pt x="f28" y="f86"/>
                </a:cubicBezTo>
                <a:lnTo>
                  <a:pt x="f87" y="f86"/>
                </a:lnTo>
                <a:cubicBezTo>
                  <a:pt x="f18" y="f86"/>
                  <a:pt x="f88" y="f89"/>
                  <a:pt x="f90" y="f82"/>
                </a:cubicBezTo>
                <a:cubicBezTo>
                  <a:pt x="f91" y="f92"/>
                  <a:pt x="f93" y="f94"/>
                  <a:pt x="f93" y="f78"/>
                </a:cubicBezTo>
                <a:cubicBezTo>
                  <a:pt x="f3" y="f77"/>
                  <a:pt x="f95" y="f73"/>
                  <a:pt x="f96" y="f73"/>
                </a:cubicBezTo>
                <a:cubicBezTo>
                  <a:pt x="f97" y="f98"/>
                  <a:pt x="f99" y="f100"/>
                  <a:pt x="f101" y="f100"/>
                </a:cubicBezTo>
                <a:cubicBezTo>
                  <a:pt x="f102" y="f100"/>
                  <a:pt x="f103" y="f104"/>
                  <a:pt x="f20" y="f69"/>
                </a:cubicBezTo>
                <a:cubicBezTo>
                  <a:pt x="f105" y="f68"/>
                  <a:pt x="f106" y="f67"/>
                  <a:pt x="f8" y="f65"/>
                </a:cubicBezTo>
                <a:lnTo>
                  <a:pt x="f8" y="f64"/>
                </a:lnTo>
                <a:cubicBezTo>
                  <a:pt x="f107" y="f63"/>
                  <a:pt x="f3" y="f61"/>
                  <a:pt x="f3" y="f55"/>
                </a:cubicBezTo>
                <a:cubicBezTo>
                  <a:pt x="f3" y="f60"/>
                  <a:pt x="f108"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21" name="Google Shape;503;p43">
            <a:extLst>
              <a:ext uri="{FF2B5EF4-FFF2-40B4-BE49-F238E27FC236}">
                <a16:creationId xmlns:a16="http://schemas.microsoft.com/office/drawing/2014/main" id="{1F9EB6B8-25D5-463A-8384-0854542E4814}"/>
              </a:ext>
            </a:extLst>
          </p:cNvPr>
          <p:cNvGrpSpPr/>
          <p:nvPr/>
        </p:nvGrpSpPr>
        <p:grpSpPr>
          <a:xfrm>
            <a:off x="3180996" y="1542848"/>
            <a:ext cx="219684" cy="219254"/>
            <a:chOff x="3180996" y="1542848"/>
            <a:chExt cx="219684" cy="219254"/>
          </a:xfrm>
        </p:grpSpPr>
        <p:sp>
          <p:nvSpPr>
            <p:cNvPr id="22" name="Google Shape;504;p43">
              <a:extLst>
                <a:ext uri="{FF2B5EF4-FFF2-40B4-BE49-F238E27FC236}">
                  <a16:creationId xmlns:a16="http://schemas.microsoft.com/office/drawing/2014/main" id="{823ED4A9-3815-4BE7-AD10-2A96527CA156}"/>
                </a:ext>
              </a:extLst>
            </p:cNvPr>
            <p:cNvSpPr/>
            <p:nvPr/>
          </p:nvSpPr>
          <p:spPr>
            <a:xfrm>
              <a:off x="3205447" y="1542848"/>
              <a:ext cx="35368" cy="71506"/>
            </a:xfrm>
            <a:custGeom>
              <a:avLst/>
              <a:gdLst>
                <a:gd name="f0" fmla="val w"/>
                <a:gd name="f1" fmla="val h"/>
                <a:gd name="f2" fmla="val 0"/>
                <a:gd name="f3" fmla="val 2049"/>
                <a:gd name="f4" fmla="val 4143"/>
                <a:gd name="f5" fmla="val 1051"/>
                <a:gd name="f6" fmla="val 935"/>
                <a:gd name="f7" fmla="val 815"/>
                <a:gd name="f8" fmla="val 57"/>
                <a:gd name="f9" fmla="val 725"/>
                <a:gd name="f10" fmla="val 164"/>
                <a:gd name="f11" fmla="val 568"/>
                <a:gd name="f12" fmla="val 290"/>
                <a:gd name="f13" fmla="val 573"/>
                <a:gd name="f14" fmla="val 757"/>
                <a:gd name="f15" fmla="val 731"/>
                <a:gd name="f16" fmla="val 1103"/>
                <a:gd name="f17" fmla="val 1046"/>
                <a:gd name="f18" fmla="val 1456"/>
                <a:gd name="f19" fmla="val 1771"/>
                <a:gd name="f20" fmla="val 32"/>
                <a:gd name="f21" fmla="val 2401"/>
                <a:gd name="f22" fmla="val 1"/>
                <a:gd name="f23" fmla="val 3377"/>
                <a:gd name="f24" fmla="val 4039"/>
                <a:gd name="f25" fmla="val 828"/>
                <a:gd name="f26" fmla="val 4110"/>
                <a:gd name="f27" fmla="val 924"/>
                <a:gd name="f28" fmla="val 1023"/>
                <a:gd name="f29" fmla="val 1144"/>
                <a:gd name="f30" fmla="val 1269"/>
                <a:gd name="f31" fmla="val 4094"/>
                <a:gd name="f32" fmla="val 1356"/>
                <a:gd name="f33" fmla="val 4007"/>
                <a:gd name="f34" fmla="val 1513"/>
                <a:gd name="f35" fmla="val 3850"/>
                <a:gd name="f36" fmla="val 3566"/>
                <a:gd name="f37" fmla="val 1292"/>
                <a:gd name="f38" fmla="val 3409"/>
                <a:gd name="f39" fmla="val 946"/>
                <a:gd name="f40" fmla="val 3094"/>
                <a:gd name="f41" fmla="val 2716"/>
                <a:gd name="f42" fmla="val 2017"/>
                <a:gd name="f43" fmla="val 762"/>
                <a:gd name="f44" fmla="val 101"/>
                <a:gd name="f45" fmla="val 1224"/>
                <a:gd name="f46" fmla="val 33"/>
                <a:gd name="f47" fmla="val 1139"/>
                <a:gd name="f48" fmla="*/ f0 1 2049"/>
                <a:gd name="f49" fmla="*/ f1 1 4143"/>
                <a:gd name="f50" fmla="val f2"/>
                <a:gd name="f51" fmla="val f3"/>
                <a:gd name="f52" fmla="val f4"/>
                <a:gd name="f53" fmla="+- f52 0 f50"/>
                <a:gd name="f54" fmla="+- f51 0 f50"/>
                <a:gd name="f55" fmla="*/ f54 1 2049"/>
                <a:gd name="f56" fmla="*/ f53 1 4143"/>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2049" h="4143">
                  <a:moveTo>
                    <a:pt x="f5" y="f2"/>
                  </a:moveTo>
                  <a:cubicBezTo>
                    <a:pt x="f6" y="f2"/>
                    <a:pt x="f7" y="f8"/>
                    <a:pt x="f9" y="f10"/>
                  </a:cubicBezTo>
                  <a:cubicBezTo>
                    <a:pt x="f11" y="f12"/>
                    <a:pt x="f11" y="f13"/>
                    <a:pt x="f14" y="f15"/>
                  </a:cubicBezTo>
                  <a:cubicBezTo>
                    <a:pt x="f16" y="f17"/>
                    <a:pt x="f16" y="f18"/>
                    <a:pt x="f14" y="f19"/>
                  </a:cubicBezTo>
                  <a:cubicBezTo>
                    <a:pt x="f20" y="f21"/>
                    <a:pt x="f22" y="f23"/>
                    <a:pt x="f14" y="f24"/>
                  </a:cubicBezTo>
                  <a:cubicBezTo>
                    <a:pt x="f25" y="f26"/>
                    <a:pt x="f27" y="f4"/>
                    <a:pt x="f28" y="f4"/>
                  </a:cubicBezTo>
                  <a:cubicBezTo>
                    <a:pt x="f29" y="f4"/>
                    <a:pt x="f30" y="f31"/>
                    <a:pt x="f32" y="f33"/>
                  </a:cubicBezTo>
                  <a:cubicBezTo>
                    <a:pt x="f34" y="f35"/>
                    <a:pt x="f34" y="f36"/>
                    <a:pt x="f37" y="f38"/>
                  </a:cubicBezTo>
                  <a:cubicBezTo>
                    <a:pt x="f39" y="f40"/>
                    <a:pt x="f39" y="f41"/>
                    <a:pt x="f37" y="f21"/>
                  </a:cubicBezTo>
                  <a:cubicBezTo>
                    <a:pt x="f42" y="f19"/>
                    <a:pt x="f3" y="f43"/>
                    <a:pt x="f37" y="f44"/>
                  </a:cubicBezTo>
                  <a:cubicBezTo>
                    <a:pt x="f45" y="f46"/>
                    <a:pt x="f47"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505;p43">
              <a:extLst>
                <a:ext uri="{FF2B5EF4-FFF2-40B4-BE49-F238E27FC236}">
                  <a16:creationId xmlns:a16="http://schemas.microsoft.com/office/drawing/2014/main" id="{62B96DD0-30FB-4896-A685-9BCBFAFDF560}"/>
                </a:ext>
              </a:extLst>
            </p:cNvPr>
            <p:cNvSpPr/>
            <p:nvPr/>
          </p:nvSpPr>
          <p:spPr>
            <a:xfrm>
              <a:off x="3248406" y="1542848"/>
              <a:ext cx="35368" cy="71506"/>
            </a:xfrm>
            <a:custGeom>
              <a:avLst/>
              <a:gdLst>
                <a:gd name="f0" fmla="val w"/>
                <a:gd name="f1" fmla="val h"/>
                <a:gd name="f2" fmla="val 0"/>
                <a:gd name="f3" fmla="val 2049"/>
                <a:gd name="f4" fmla="val 4143"/>
                <a:gd name="f5" fmla="val 1038"/>
                <a:gd name="f6" fmla="val 913"/>
                <a:gd name="f7" fmla="val 783"/>
                <a:gd name="f8" fmla="val 57"/>
                <a:gd name="f9" fmla="val 694"/>
                <a:gd name="f10" fmla="val 164"/>
                <a:gd name="f11" fmla="val 536"/>
                <a:gd name="f12" fmla="val 290"/>
                <a:gd name="f13" fmla="val 573"/>
                <a:gd name="f14" fmla="val 757"/>
                <a:gd name="f15" fmla="val 731"/>
                <a:gd name="f16" fmla="val 1103"/>
                <a:gd name="f17" fmla="val 1046"/>
                <a:gd name="f18" fmla="val 1456"/>
                <a:gd name="f19" fmla="val 1771"/>
                <a:gd name="f20" fmla="val 32"/>
                <a:gd name="f21" fmla="val 2401"/>
                <a:gd name="f22" fmla="val 1"/>
                <a:gd name="f23" fmla="val 3377"/>
                <a:gd name="f24" fmla="val 4039"/>
                <a:gd name="f25" fmla="val 828"/>
                <a:gd name="f26" fmla="val 4110"/>
                <a:gd name="f27" fmla="val 918"/>
                <a:gd name="f28" fmla="val 1010"/>
                <a:gd name="f29" fmla="val 1122"/>
                <a:gd name="f30" fmla="val 1237"/>
                <a:gd name="f31" fmla="val 4094"/>
                <a:gd name="f32" fmla="val 1324"/>
                <a:gd name="f33" fmla="val 4007"/>
                <a:gd name="f34" fmla="val 1481"/>
                <a:gd name="f35" fmla="val 3850"/>
                <a:gd name="f36" fmla="val 3566"/>
                <a:gd name="f37" fmla="val 1292"/>
                <a:gd name="f38" fmla="val 3409"/>
                <a:gd name="f39" fmla="val 946"/>
                <a:gd name="f40" fmla="val 3094"/>
                <a:gd name="f41" fmla="val 2716"/>
                <a:gd name="f42" fmla="val 2017"/>
                <a:gd name="f43" fmla="val 762"/>
                <a:gd name="f44" fmla="val 101"/>
                <a:gd name="f45" fmla="val 1224"/>
                <a:gd name="f46" fmla="val 33"/>
                <a:gd name="f47" fmla="val 1133"/>
                <a:gd name="f48" fmla="*/ f0 1 2049"/>
                <a:gd name="f49" fmla="*/ f1 1 4143"/>
                <a:gd name="f50" fmla="val f2"/>
                <a:gd name="f51" fmla="val f3"/>
                <a:gd name="f52" fmla="val f4"/>
                <a:gd name="f53" fmla="+- f52 0 f50"/>
                <a:gd name="f54" fmla="+- f51 0 f50"/>
                <a:gd name="f55" fmla="*/ f54 1 2049"/>
                <a:gd name="f56" fmla="*/ f53 1 4143"/>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2049" h="4143">
                  <a:moveTo>
                    <a:pt x="f5" y="f2"/>
                  </a:moveTo>
                  <a:cubicBezTo>
                    <a:pt x="f6" y="f2"/>
                    <a:pt x="f7" y="f8"/>
                    <a:pt x="f9" y="f10"/>
                  </a:cubicBezTo>
                  <a:cubicBezTo>
                    <a:pt x="f11" y="f12"/>
                    <a:pt x="f11" y="f13"/>
                    <a:pt x="f14" y="f15"/>
                  </a:cubicBezTo>
                  <a:cubicBezTo>
                    <a:pt x="f16" y="f17"/>
                    <a:pt x="f16" y="f18"/>
                    <a:pt x="f14" y="f19"/>
                  </a:cubicBezTo>
                  <a:cubicBezTo>
                    <a:pt x="f20" y="f21"/>
                    <a:pt x="f22" y="f23"/>
                    <a:pt x="f14" y="f24"/>
                  </a:cubicBezTo>
                  <a:cubicBezTo>
                    <a:pt x="f25" y="f26"/>
                    <a:pt x="f27" y="f4"/>
                    <a:pt x="f28" y="f4"/>
                  </a:cubicBezTo>
                  <a:cubicBezTo>
                    <a:pt x="f29" y="f4"/>
                    <a:pt x="f30" y="f31"/>
                    <a:pt x="f32" y="f33"/>
                  </a:cubicBezTo>
                  <a:cubicBezTo>
                    <a:pt x="f34" y="f35"/>
                    <a:pt x="f34" y="f36"/>
                    <a:pt x="f37" y="f38"/>
                  </a:cubicBezTo>
                  <a:cubicBezTo>
                    <a:pt x="f39" y="f40"/>
                    <a:pt x="f39" y="f41"/>
                    <a:pt x="f37" y="f21"/>
                  </a:cubicBezTo>
                  <a:cubicBezTo>
                    <a:pt x="f42" y="f19"/>
                    <a:pt x="f3" y="f43"/>
                    <a:pt x="f37" y="f44"/>
                  </a:cubicBezTo>
                  <a:cubicBezTo>
                    <a:pt x="f45" y="f46"/>
                    <a:pt x="f47"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506;p43">
              <a:extLst>
                <a:ext uri="{FF2B5EF4-FFF2-40B4-BE49-F238E27FC236}">
                  <a16:creationId xmlns:a16="http://schemas.microsoft.com/office/drawing/2014/main" id="{D147485B-82C5-413B-A6EB-9F46D86F4797}"/>
                </a:ext>
              </a:extLst>
            </p:cNvPr>
            <p:cNvSpPr/>
            <p:nvPr/>
          </p:nvSpPr>
          <p:spPr>
            <a:xfrm>
              <a:off x="3291373" y="1542848"/>
              <a:ext cx="35368" cy="71506"/>
            </a:xfrm>
            <a:custGeom>
              <a:avLst/>
              <a:gdLst>
                <a:gd name="f0" fmla="val w"/>
                <a:gd name="f1" fmla="val h"/>
                <a:gd name="f2" fmla="val 0"/>
                <a:gd name="f3" fmla="val 2049"/>
                <a:gd name="f4" fmla="val 4143"/>
                <a:gd name="f5" fmla="val 1038"/>
                <a:gd name="f6" fmla="val 913"/>
                <a:gd name="f7" fmla="val 783"/>
                <a:gd name="f8" fmla="val 57"/>
                <a:gd name="f9" fmla="val 694"/>
                <a:gd name="f10" fmla="val 164"/>
                <a:gd name="f11" fmla="val 536"/>
                <a:gd name="f12" fmla="val 290"/>
                <a:gd name="f13" fmla="val 573"/>
                <a:gd name="f14" fmla="val 725"/>
                <a:gd name="f15" fmla="val 731"/>
                <a:gd name="f16" fmla="val 1103"/>
                <a:gd name="f17" fmla="val 1046"/>
                <a:gd name="f18" fmla="val 1456"/>
                <a:gd name="f19" fmla="val 1771"/>
                <a:gd name="f20" fmla="val 32"/>
                <a:gd name="f21" fmla="val 2401"/>
                <a:gd name="f22" fmla="val 1"/>
                <a:gd name="f23" fmla="val 3377"/>
                <a:gd name="f24" fmla="val 4039"/>
                <a:gd name="f25" fmla="val 796"/>
                <a:gd name="f26" fmla="val 4110"/>
                <a:gd name="f27" fmla="val 893"/>
                <a:gd name="f28" fmla="val 992"/>
                <a:gd name="f29" fmla="val 1113"/>
                <a:gd name="f30" fmla="val 1237"/>
                <a:gd name="f31" fmla="val 4094"/>
                <a:gd name="f32" fmla="val 1324"/>
                <a:gd name="f33" fmla="val 4007"/>
                <a:gd name="f34" fmla="val 1481"/>
                <a:gd name="f35" fmla="val 3850"/>
                <a:gd name="f36" fmla="val 3566"/>
                <a:gd name="f37" fmla="val 1292"/>
                <a:gd name="f38" fmla="val 3409"/>
                <a:gd name="f39" fmla="val 946"/>
                <a:gd name="f40" fmla="val 3094"/>
                <a:gd name="f41" fmla="val 2716"/>
                <a:gd name="f42" fmla="val 1985"/>
                <a:gd name="f43" fmla="val 2048"/>
                <a:gd name="f44" fmla="val 762"/>
                <a:gd name="f45" fmla="val 101"/>
                <a:gd name="f46" fmla="val 1224"/>
                <a:gd name="f47" fmla="val 33"/>
                <a:gd name="f48" fmla="val 1133"/>
                <a:gd name="f49" fmla="*/ f0 1 2049"/>
                <a:gd name="f50" fmla="*/ f1 1 4143"/>
                <a:gd name="f51" fmla="val f2"/>
                <a:gd name="f52" fmla="val f3"/>
                <a:gd name="f53" fmla="val f4"/>
                <a:gd name="f54" fmla="+- f53 0 f51"/>
                <a:gd name="f55" fmla="+- f52 0 f51"/>
                <a:gd name="f56" fmla="*/ f55 1 2049"/>
                <a:gd name="f57" fmla="*/ f54 1 4143"/>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049" h="4143">
                  <a:moveTo>
                    <a:pt x="f5" y="f2"/>
                  </a:moveTo>
                  <a:cubicBezTo>
                    <a:pt x="f6" y="f2"/>
                    <a:pt x="f7" y="f8"/>
                    <a:pt x="f9" y="f10"/>
                  </a:cubicBezTo>
                  <a:cubicBezTo>
                    <a:pt x="f11" y="f12"/>
                    <a:pt x="f11" y="f13"/>
                    <a:pt x="f14" y="f15"/>
                  </a:cubicBezTo>
                  <a:cubicBezTo>
                    <a:pt x="f16" y="f17"/>
                    <a:pt x="f16" y="f18"/>
                    <a:pt x="f14" y="f19"/>
                  </a:cubicBezTo>
                  <a:cubicBezTo>
                    <a:pt x="f20" y="f21"/>
                    <a:pt x="f22" y="f23"/>
                    <a:pt x="f14" y="f24"/>
                  </a:cubicBezTo>
                  <a:cubicBezTo>
                    <a:pt x="f25" y="f26"/>
                    <a:pt x="f27" y="f4"/>
                    <a:pt x="f28" y="f4"/>
                  </a:cubicBezTo>
                  <a:cubicBezTo>
                    <a:pt x="f29" y="f4"/>
                    <a:pt x="f30" y="f31"/>
                    <a:pt x="f32" y="f33"/>
                  </a:cubicBezTo>
                  <a:cubicBezTo>
                    <a:pt x="f34" y="f35"/>
                    <a:pt x="f34" y="f36"/>
                    <a:pt x="f37" y="f38"/>
                  </a:cubicBezTo>
                  <a:cubicBezTo>
                    <a:pt x="f39" y="f40"/>
                    <a:pt x="f39" y="f41"/>
                    <a:pt x="f37" y="f21"/>
                  </a:cubicBezTo>
                  <a:cubicBezTo>
                    <a:pt x="f42" y="f19"/>
                    <a:pt x="f43" y="f44"/>
                    <a:pt x="f37" y="f45"/>
                  </a:cubicBezTo>
                  <a:cubicBezTo>
                    <a:pt x="f46" y="f47"/>
                    <a:pt x="f48"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507;p43">
              <a:extLst>
                <a:ext uri="{FF2B5EF4-FFF2-40B4-BE49-F238E27FC236}">
                  <a16:creationId xmlns:a16="http://schemas.microsoft.com/office/drawing/2014/main" id="{A7607330-7717-4DC7-AC9C-70BED0B4DA57}"/>
                </a:ext>
              </a:extLst>
            </p:cNvPr>
            <p:cNvSpPr/>
            <p:nvPr/>
          </p:nvSpPr>
          <p:spPr>
            <a:xfrm>
              <a:off x="3180996" y="1619621"/>
              <a:ext cx="219684" cy="142481"/>
            </a:xfrm>
            <a:custGeom>
              <a:avLst/>
              <a:gdLst>
                <a:gd name="f0" fmla="val w"/>
                <a:gd name="f1" fmla="val h"/>
                <a:gd name="f2" fmla="val 0"/>
                <a:gd name="f3" fmla="val 12728"/>
                <a:gd name="f4" fmla="val 8255"/>
                <a:gd name="f5" fmla="val 10428"/>
                <a:gd name="f6" fmla="val 1607"/>
                <a:gd name="f7" fmla="val 11184"/>
                <a:gd name="f8" fmla="val 11814"/>
                <a:gd name="f9" fmla="val 2237"/>
                <a:gd name="f10" fmla="val 2994"/>
                <a:gd name="f11" fmla="val 3718"/>
                <a:gd name="f12" fmla="val 4380"/>
                <a:gd name="f13" fmla="val 9767"/>
                <a:gd name="f14" fmla="val 9861"/>
                <a:gd name="f15" fmla="val 4002"/>
                <a:gd name="f16" fmla="val 9893"/>
                <a:gd name="f17" fmla="val 3655"/>
                <a:gd name="f18" fmla="val 3246"/>
                <a:gd name="f19" fmla="val 410"/>
                <a:gd name="f20" fmla="val 1"/>
                <a:gd name="f21" fmla="val 158"/>
                <a:gd name="f22" fmla="val 190"/>
                <a:gd name="f23" fmla="val 379"/>
                <a:gd name="f24" fmla="val 3309"/>
                <a:gd name="f25" fmla="val 5041"/>
                <a:gd name="f26" fmla="val 882"/>
                <a:gd name="f27" fmla="val 6522"/>
                <a:gd name="f28" fmla="val 7436"/>
                <a:gd name="f29" fmla="val 441"/>
                <a:gd name="f30" fmla="val 189"/>
                <a:gd name="f31" fmla="val 32"/>
                <a:gd name="f32" fmla="val 7625"/>
                <a:gd name="f33" fmla="val 7845"/>
                <a:gd name="f34" fmla="val 8066"/>
                <a:gd name="f35" fmla="val 252"/>
                <a:gd name="f36" fmla="val 9546"/>
                <a:gd name="f37" fmla="val 9924"/>
                <a:gd name="f38" fmla="val 7593"/>
                <a:gd name="f39" fmla="val 9735"/>
                <a:gd name="f40" fmla="val 7719"/>
                <a:gd name="f41" fmla="val 8538"/>
                <a:gd name="f42" fmla="val 6900"/>
                <a:gd name="f43" fmla="val 9168"/>
                <a:gd name="f44" fmla="val 6144"/>
                <a:gd name="f45" fmla="val 9578"/>
                <a:gd name="f46" fmla="val 5230"/>
                <a:gd name="f47" fmla="val 10523"/>
                <a:gd name="f48" fmla="val 11751"/>
                <a:gd name="f49" fmla="val 4254"/>
                <a:gd name="f50" fmla="val 3025"/>
                <a:gd name="f51" fmla="val 1796"/>
                <a:gd name="f52" fmla="val 11657"/>
                <a:gd name="f53" fmla="val 788"/>
                <a:gd name="f54" fmla="val 9704"/>
                <a:gd name="f55" fmla="val 9483"/>
                <a:gd name="f56" fmla="*/ f0 1 12728"/>
                <a:gd name="f57" fmla="*/ f1 1 8255"/>
                <a:gd name="f58" fmla="val f2"/>
                <a:gd name="f59" fmla="val f3"/>
                <a:gd name="f60" fmla="val f4"/>
                <a:gd name="f61" fmla="+- f60 0 f58"/>
                <a:gd name="f62" fmla="+- f59 0 f58"/>
                <a:gd name="f63" fmla="*/ f62 1 12728"/>
                <a:gd name="f64" fmla="*/ f61 1 8255"/>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12727" h="8255">
                  <a:moveTo>
                    <a:pt x="f5" y="f6"/>
                  </a:moveTo>
                  <a:cubicBezTo>
                    <a:pt x="f7" y="f6"/>
                    <a:pt x="f8" y="f9"/>
                    <a:pt x="f8" y="f10"/>
                  </a:cubicBezTo>
                  <a:cubicBezTo>
                    <a:pt x="f8" y="f11"/>
                    <a:pt x="f7" y="f12"/>
                    <a:pt x="f5" y="f12"/>
                  </a:cubicBezTo>
                  <a:lnTo>
                    <a:pt x="f13" y="f12"/>
                  </a:lnTo>
                  <a:cubicBezTo>
                    <a:pt x="f14" y="f15"/>
                    <a:pt x="f16" y="f17"/>
                    <a:pt x="f16" y="f18"/>
                  </a:cubicBezTo>
                  <a:lnTo>
                    <a:pt x="f16" y="f6"/>
                  </a:lnTo>
                  <a:close/>
                  <a:moveTo>
                    <a:pt x="f19" y="f20"/>
                  </a:moveTo>
                  <a:cubicBezTo>
                    <a:pt x="f21" y="f20"/>
                    <a:pt x="f2" y="f22"/>
                    <a:pt x="f2" y="f23"/>
                  </a:cubicBezTo>
                  <a:lnTo>
                    <a:pt x="f2" y="f24"/>
                  </a:lnTo>
                  <a:cubicBezTo>
                    <a:pt x="f2" y="f25"/>
                    <a:pt x="f26" y="f27"/>
                    <a:pt x="f9" y="f28"/>
                  </a:cubicBezTo>
                  <a:lnTo>
                    <a:pt x="f29" y="f28"/>
                  </a:lnTo>
                  <a:cubicBezTo>
                    <a:pt x="f30" y="f28"/>
                    <a:pt x="f31" y="f32"/>
                    <a:pt x="f31" y="f33"/>
                  </a:cubicBezTo>
                  <a:cubicBezTo>
                    <a:pt x="f31" y="f34"/>
                    <a:pt x="f35" y="f4"/>
                    <a:pt x="f29" y="f4"/>
                  </a:cubicBezTo>
                  <a:lnTo>
                    <a:pt x="f36" y="f4"/>
                  </a:lnTo>
                  <a:cubicBezTo>
                    <a:pt x="f13" y="f4"/>
                    <a:pt x="f37" y="f34"/>
                    <a:pt x="f37" y="f33"/>
                  </a:cubicBezTo>
                  <a:cubicBezTo>
                    <a:pt x="f37" y="f38"/>
                    <a:pt x="f39" y="f28"/>
                    <a:pt x="f36" y="f28"/>
                  </a:cubicBezTo>
                  <a:lnTo>
                    <a:pt x="f40" y="f28"/>
                  </a:lnTo>
                  <a:cubicBezTo>
                    <a:pt x="f41" y="f42"/>
                    <a:pt x="f43" y="f44"/>
                    <a:pt x="f45" y="f46"/>
                  </a:cubicBezTo>
                  <a:lnTo>
                    <a:pt x="f47" y="f46"/>
                  </a:lnTo>
                  <a:cubicBezTo>
                    <a:pt x="f48" y="f46"/>
                    <a:pt x="f3" y="f49"/>
                    <a:pt x="f3" y="f50"/>
                  </a:cubicBezTo>
                  <a:cubicBezTo>
                    <a:pt x="f3" y="f51"/>
                    <a:pt x="f52" y="f53"/>
                    <a:pt x="f5" y="f53"/>
                  </a:cubicBezTo>
                  <a:lnTo>
                    <a:pt x="f16" y="f53"/>
                  </a:lnTo>
                  <a:lnTo>
                    <a:pt x="f16" y="f23"/>
                  </a:lnTo>
                  <a:cubicBezTo>
                    <a:pt x="f16" y="f21"/>
                    <a:pt x="f54" y="f20"/>
                    <a:pt x="f55" y="f20"/>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6" name="Google Shape;508;p43">
            <a:extLst>
              <a:ext uri="{FF2B5EF4-FFF2-40B4-BE49-F238E27FC236}">
                <a16:creationId xmlns:a16="http://schemas.microsoft.com/office/drawing/2014/main" id="{C5AC9280-14AE-4A2D-B1ED-8D0A569F429E}"/>
              </a:ext>
            </a:extLst>
          </p:cNvPr>
          <p:cNvGrpSpPr/>
          <p:nvPr/>
        </p:nvGrpSpPr>
        <p:grpSpPr>
          <a:xfrm>
            <a:off x="703210" y="3295232"/>
            <a:ext cx="219712" cy="219702"/>
            <a:chOff x="703210" y="3295232"/>
            <a:chExt cx="219712" cy="219702"/>
          </a:xfrm>
        </p:grpSpPr>
        <p:sp>
          <p:nvSpPr>
            <p:cNvPr id="27" name="Google Shape;509;p43">
              <a:extLst>
                <a:ext uri="{FF2B5EF4-FFF2-40B4-BE49-F238E27FC236}">
                  <a16:creationId xmlns:a16="http://schemas.microsoft.com/office/drawing/2014/main" id="{442D5716-B8FB-457D-A462-D4490FD98F99}"/>
                </a:ext>
              </a:extLst>
            </p:cNvPr>
            <p:cNvSpPr/>
            <p:nvPr/>
          </p:nvSpPr>
          <p:spPr>
            <a:xfrm>
              <a:off x="722494" y="3295232"/>
              <a:ext cx="64291" cy="6429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8" name="Google Shape;510;p43">
              <a:extLst>
                <a:ext uri="{FF2B5EF4-FFF2-40B4-BE49-F238E27FC236}">
                  <a16:creationId xmlns:a16="http://schemas.microsoft.com/office/drawing/2014/main" id="{FF9E6DAC-096C-4EBF-BA41-C409A4FC4F27}"/>
                </a:ext>
              </a:extLst>
            </p:cNvPr>
            <p:cNvSpPr/>
            <p:nvPr/>
          </p:nvSpPr>
          <p:spPr>
            <a:xfrm>
              <a:off x="807214" y="3321521"/>
              <a:ext cx="77147" cy="50401"/>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511;p43">
              <a:extLst>
                <a:ext uri="{FF2B5EF4-FFF2-40B4-BE49-F238E27FC236}">
                  <a16:creationId xmlns:a16="http://schemas.microsoft.com/office/drawing/2014/main" id="{896F5930-5557-47A0-A2B5-C930FA0AC433}"/>
                </a:ext>
              </a:extLst>
            </p:cNvPr>
            <p:cNvSpPr/>
            <p:nvPr/>
          </p:nvSpPr>
          <p:spPr>
            <a:xfrm>
              <a:off x="727167" y="3436296"/>
              <a:ext cx="78894" cy="51242"/>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512;p43">
              <a:extLst>
                <a:ext uri="{FF2B5EF4-FFF2-40B4-BE49-F238E27FC236}">
                  <a16:creationId xmlns:a16="http://schemas.microsoft.com/office/drawing/2014/main" id="{97DBE890-BF5D-4DD7-92A2-4ABEB17E14B2}"/>
                </a:ext>
              </a:extLst>
            </p:cNvPr>
            <p:cNvSpPr/>
            <p:nvPr/>
          </p:nvSpPr>
          <p:spPr>
            <a:xfrm>
              <a:off x="838184" y="3385209"/>
              <a:ext cx="66037" cy="63706"/>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0"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513;p43">
              <a:extLst>
                <a:ext uri="{FF2B5EF4-FFF2-40B4-BE49-F238E27FC236}">
                  <a16:creationId xmlns:a16="http://schemas.microsoft.com/office/drawing/2014/main" id="{9F61C7F9-4849-4D05-98C7-275A1EB4C84D}"/>
                </a:ext>
              </a:extLst>
            </p:cNvPr>
            <p:cNvSpPr/>
            <p:nvPr/>
          </p:nvSpPr>
          <p:spPr>
            <a:xfrm>
              <a:off x="703210" y="3358335"/>
              <a:ext cx="102851" cy="65443"/>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514;p43">
              <a:extLst>
                <a:ext uri="{FF2B5EF4-FFF2-40B4-BE49-F238E27FC236}">
                  <a16:creationId xmlns:a16="http://schemas.microsoft.com/office/drawing/2014/main" id="{A388DDF9-7CFC-4269-A778-086EE4442480}"/>
                </a:ext>
              </a:extLst>
            </p:cNvPr>
            <p:cNvSpPr/>
            <p:nvPr/>
          </p:nvSpPr>
          <p:spPr>
            <a:xfrm>
              <a:off x="818900" y="3448302"/>
              <a:ext cx="104022" cy="6663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3" name="Google Shape;515;p43">
            <a:extLst>
              <a:ext uri="{FF2B5EF4-FFF2-40B4-BE49-F238E27FC236}">
                <a16:creationId xmlns:a16="http://schemas.microsoft.com/office/drawing/2014/main" id="{CDFFB01F-B77E-44D4-B9E2-9303AE6884D4}"/>
              </a:ext>
            </a:extLst>
          </p:cNvPr>
          <p:cNvGrpSpPr/>
          <p:nvPr/>
        </p:nvGrpSpPr>
        <p:grpSpPr>
          <a:xfrm>
            <a:off x="3161931" y="3295241"/>
            <a:ext cx="219712" cy="219675"/>
            <a:chOff x="3161931" y="3295241"/>
            <a:chExt cx="219712" cy="219675"/>
          </a:xfrm>
        </p:grpSpPr>
        <p:sp>
          <p:nvSpPr>
            <p:cNvPr id="34" name="Google Shape;516;p43">
              <a:extLst>
                <a:ext uri="{FF2B5EF4-FFF2-40B4-BE49-F238E27FC236}">
                  <a16:creationId xmlns:a16="http://schemas.microsoft.com/office/drawing/2014/main" id="{6069BED9-B4EF-4B74-9DC7-18D97A293552}"/>
                </a:ext>
              </a:extLst>
            </p:cNvPr>
            <p:cNvSpPr/>
            <p:nvPr/>
          </p:nvSpPr>
          <p:spPr>
            <a:xfrm>
              <a:off x="3246074" y="3295241"/>
              <a:ext cx="50831" cy="50840"/>
            </a:xfrm>
            <a:custGeom>
              <a:avLst/>
              <a:gdLst>
                <a:gd name="f0" fmla="val w"/>
                <a:gd name="f1" fmla="val h"/>
                <a:gd name="f2" fmla="val 0"/>
                <a:gd name="f3" fmla="val 2741"/>
                <a:gd name="f4" fmla="val 2742"/>
                <a:gd name="f5" fmla="val 1355"/>
                <a:gd name="f6" fmla="val 1"/>
                <a:gd name="f7" fmla="val 630"/>
                <a:gd name="f8" fmla="val 631"/>
                <a:gd name="f9" fmla="val 1387"/>
                <a:gd name="f10" fmla="val 2112"/>
                <a:gd name="f11" fmla="val 2111"/>
                <a:gd name="f12" fmla="val 2142"/>
                <a:gd name="f13" fmla="*/ f0 1 2741"/>
                <a:gd name="f14" fmla="*/ f1 1 2742"/>
                <a:gd name="f15" fmla="val f2"/>
                <a:gd name="f16" fmla="val f3"/>
                <a:gd name="f17" fmla="val f4"/>
                <a:gd name="f18" fmla="+- f17 0 f15"/>
                <a:gd name="f19" fmla="+- f16 0 f15"/>
                <a:gd name="f20" fmla="*/ f19 1 2741"/>
                <a:gd name="f21" fmla="*/ f18 1 274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741" h="2742">
                  <a:moveTo>
                    <a:pt x="f5" y="f6"/>
                  </a:moveTo>
                  <a:cubicBezTo>
                    <a:pt x="f7" y="f6"/>
                    <a:pt x="f2" y="f8"/>
                    <a:pt x="f2" y="f9"/>
                  </a:cubicBezTo>
                  <a:cubicBezTo>
                    <a:pt x="f2" y="f10"/>
                    <a:pt x="f7" y="f4"/>
                    <a:pt x="f5" y="f4"/>
                  </a:cubicBezTo>
                  <a:cubicBezTo>
                    <a:pt x="f11" y="f4"/>
                    <a:pt x="f3" y="f10"/>
                    <a:pt x="f3" y="f9"/>
                  </a:cubicBezTo>
                  <a:cubicBezTo>
                    <a:pt x="f3" y="f8"/>
                    <a:pt x="f12"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5" name="Google Shape;517;p43">
              <a:extLst>
                <a:ext uri="{FF2B5EF4-FFF2-40B4-BE49-F238E27FC236}">
                  <a16:creationId xmlns:a16="http://schemas.microsoft.com/office/drawing/2014/main" id="{B2D00FB9-FE92-4C88-A924-749B163ECB90}"/>
                </a:ext>
              </a:extLst>
            </p:cNvPr>
            <p:cNvSpPr/>
            <p:nvPr/>
          </p:nvSpPr>
          <p:spPr>
            <a:xfrm>
              <a:off x="3226195" y="3344902"/>
              <a:ext cx="90589" cy="53181"/>
            </a:xfrm>
            <a:custGeom>
              <a:avLst/>
              <a:gdLst>
                <a:gd name="f0" fmla="val w"/>
                <a:gd name="f1" fmla="val h"/>
                <a:gd name="f2" fmla="val 0"/>
                <a:gd name="f3" fmla="val 4885"/>
                <a:gd name="f4" fmla="val 2868"/>
                <a:gd name="f5" fmla="val 820"/>
                <a:gd name="f6" fmla="val 1"/>
                <a:gd name="f7" fmla="val 316"/>
                <a:gd name="f8" fmla="val 442"/>
                <a:gd name="f9" fmla="val 1104"/>
                <a:gd name="f10" fmla="val 1797"/>
                <a:gd name="f11" fmla="val 2521"/>
                <a:gd name="f12" fmla="val 2710"/>
                <a:gd name="f13" fmla="val 158"/>
                <a:gd name="f14" fmla="val 347"/>
                <a:gd name="f15" fmla="val 4506"/>
                <a:gd name="f16" fmla="val 4727"/>
                <a:gd name="f17" fmla="val 4884"/>
                <a:gd name="f18" fmla="val 1860"/>
                <a:gd name="f19" fmla="val 1135"/>
                <a:gd name="f20" fmla="val 4569"/>
                <a:gd name="f21" fmla="val 473"/>
                <a:gd name="f22" fmla="val 4034"/>
                <a:gd name="f23" fmla="val 32"/>
                <a:gd name="f24" fmla="val 3655"/>
                <a:gd name="f25" fmla="val 3120"/>
                <a:gd name="f26" fmla="val 788"/>
                <a:gd name="f27" fmla="val 2427"/>
                <a:gd name="f28" fmla="val 1198"/>
                <a:gd name="f29" fmla="*/ f0 1 4885"/>
                <a:gd name="f30" fmla="*/ f1 1 2868"/>
                <a:gd name="f31" fmla="val f2"/>
                <a:gd name="f32" fmla="val f3"/>
                <a:gd name="f33" fmla="val f4"/>
                <a:gd name="f34" fmla="+- f33 0 f31"/>
                <a:gd name="f35" fmla="+- f32 0 f31"/>
                <a:gd name="f36" fmla="*/ f35 1 4885"/>
                <a:gd name="f37" fmla="*/ f34 1 28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4885" h="2868">
                  <a:moveTo>
                    <a:pt x="f5" y="f6"/>
                  </a:moveTo>
                  <a:cubicBezTo>
                    <a:pt x="f7" y="f8"/>
                    <a:pt x="f6" y="f9"/>
                    <a:pt x="f6" y="f10"/>
                  </a:cubicBezTo>
                  <a:lnTo>
                    <a:pt x="f6" y="f11"/>
                  </a:lnTo>
                  <a:cubicBezTo>
                    <a:pt x="f6" y="f12"/>
                    <a:pt x="f13" y="f4"/>
                    <a:pt x="f14" y="f4"/>
                  </a:cubicBezTo>
                  <a:lnTo>
                    <a:pt x="f15" y="f4"/>
                  </a:lnTo>
                  <a:cubicBezTo>
                    <a:pt x="f16" y="f4"/>
                    <a:pt x="f17" y="f12"/>
                    <a:pt x="f17" y="f11"/>
                  </a:cubicBezTo>
                  <a:lnTo>
                    <a:pt x="f17" y="f18"/>
                  </a:lnTo>
                  <a:cubicBezTo>
                    <a:pt x="f17" y="f19"/>
                    <a:pt x="f20" y="f21"/>
                    <a:pt x="f22" y="f23"/>
                  </a:cubicBezTo>
                  <a:cubicBezTo>
                    <a:pt x="f24" y="f21"/>
                    <a:pt x="f25" y="f26"/>
                    <a:pt x="f27" y="f26"/>
                  </a:cubicBezTo>
                  <a:cubicBezTo>
                    <a:pt x="f10" y="f26"/>
                    <a:pt x="f28" y="f21"/>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6" name="Google Shape;518;p43">
              <a:extLst>
                <a:ext uri="{FF2B5EF4-FFF2-40B4-BE49-F238E27FC236}">
                  <a16:creationId xmlns:a16="http://schemas.microsoft.com/office/drawing/2014/main" id="{55600D72-280A-42F0-99C8-3F9C5C738751}"/>
                </a:ext>
              </a:extLst>
            </p:cNvPr>
            <p:cNvSpPr/>
            <p:nvPr/>
          </p:nvSpPr>
          <p:spPr>
            <a:xfrm>
              <a:off x="3329623" y="3436626"/>
              <a:ext cx="52020" cy="77714"/>
            </a:xfrm>
            <a:custGeom>
              <a:avLst/>
              <a:gdLst>
                <a:gd name="f0" fmla="val w"/>
                <a:gd name="f1" fmla="val h"/>
                <a:gd name="f2" fmla="val 0"/>
                <a:gd name="f3" fmla="val 2805"/>
                <a:gd name="f4" fmla="val 4191"/>
                <a:gd name="f5" fmla="val 4190"/>
                <a:gd name="f6" fmla="val 2458"/>
                <a:gd name="f7" fmla="val 2647"/>
                <a:gd name="f8" fmla="val 2804"/>
                <a:gd name="f9" fmla="val 4033"/>
                <a:gd name="f10" fmla="val 3844"/>
                <a:gd name="f11" fmla="val 315"/>
                <a:gd name="f12" fmla="val 2773"/>
                <a:gd name="f13" fmla="val 158"/>
                <a:gd name="f14" fmla="*/ f0 1 2805"/>
                <a:gd name="f15" fmla="*/ f1 1 4191"/>
                <a:gd name="f16" fmla="val f2"/>
                <a:gd name="f17" fmla="val f3"/>
                <a:gd name="f18" fmla="val f4"/>
                <a:gd name="f19" fmla="+- f18 0 f16"/>
                <a:gd name="f20" fmla="+- f17 0 f16"/>
                <a:gd name="f21" fmla="*/ f20 1 2805"/>
                <a:gd name="f22" fmla="*/ f19 1 419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805" h="4191">
                  <a:moveTo>
                    <a:pt x="f2" y="f2"/>
                  </a:moveTo>
                  <a:lnTo>
                    <a:pt x="f2" y="f5"/>
                  </a:lnTo>
                  <a:lnTo>
                    <a:pt x="f6" y="f5"/>
                  </a:lnTo>
                  <a:cubicBezTo>
                    <a:pt x="f7" y="f5"/>
                    <a:pt x="f8" y="f9"/>
                    <a:pt x="f8" y="f10"/>
                  </a:cubicBezTo>
                  <a:lnTo>
                    <a:pt x="f8" y="f11"/>
                  </a:lnTo>
                  <a:cubicBezTo>
                    <a:pt x="f12" y="f13"/>
                    <a:pt x="f7" y="f2"/>
                    <a:pt x="f6"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519;p43">
              <a:extLst>
                <a:ext uri="{FF2B5EF4-FFF2-40B4-BE49-F238E27FC236}">
                  <a16:creationId xmlns:a16="http://schemas.microsoft.com/office/drawing/2014/main" id="{43DFE2B0-D9E7-4EF7-BA74-2CFE1CC840EC}"/>
                </a:ext>
              </a:extLst>
            </p:cNvPr>
            <p:cNvSpPr/>
            <p:nvPr/>
          </p:nvSpPr>
          <p:spPr>
            <a:xfrm>
              <a:off x="3161931" y="3462329"/>
              <a:ext cx="52020" cy="52011"/>
            </a:xfrm>
            <a:custGeom>
              <a:avLst/>
              <a:gdLst>
                <a:gd name="f0" fmla="val w"/>
                <a:gd name="f1" fmla="val h"/>
                <a:gd name="f2" fmla="val 0"/>
                <a:gd name="f3" fmla="val 2805"/>
                <a:gd name="f4" fmla="val 347"/>
                <a:gd name="f5" fmla="val 158"/>
                <a:gd name="f6" fmla="val 189"/>
                <a:gd name="f7" fmla="val 2458"/>
                <a:gd name="f8" fmla="val 2678"/>
                <a:gd name="f9" fmla="val 2804"/>
                <a:gd name="f10" fmla="*/ f0 1 2805"/>
                <a:gd name="f11" fmla="*/ f1 1 2805"/>
                <a:gd name="f12" fmla="val f2"/>
                <a:gd name="f13" fmla="val f3"/>
                <a:gd name="f14" fmla="+- f13 0 f12"/>
                <a:gd name="f15" fmla="*/ f14 1 2805"/>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805" h="2805">
                  <a:moveTo>
                    <a:pt x="f4" y="f2"/>
                  </a:moveTo>
                  <a:cubicBezTo>
                    <a:pt x="f5" y="f2"/>
                    <a:pt x="f2" y="f6"/>
                    <a:pt x="f2" y="f4"/>
                  </a:cubicBezTo>
                  <a:lnTo>
                    <a:pt x="f2" y="f7"/>
                  </a:lnTo>
                  <a:cubicBezTo>
                    <a:pt x="f2" y="f8"/>
                    <a:pt x="f5" y="f9"/>
                    <a:pt x="f4" y="f9"/>
                  </a:cubicBezTo>
                  <a:lnTo>
                    <a:pt x="f9" y="f9"/>
                  </a:lnTo>
                  <a:lnTo>
                    <a:pt x="f9" y="f2"/>
                  </a:ln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520;p43">
              <a:extLst>
                <a:ext uri="{FF2B5EF4-FFF2-40B4-BE49-F238E27FC236}">
                  <a16:creationId xmlns:a16="http://schemas.microsoft.com/office/drawing/2014/main" id="{101A09A9-DCD3-4DBE-BE69-C3AA3C10C23C}"/>
                </a:ext>
              </a:extLst>
            </p:cNvPr>
            <p:cNvSpPr/>
            <p:nvPr/>
          </p:nvSpPr>
          <p:spPr>
            <a:xfrm>
              <a:off x="3226195" y="3411507"/>
              <a:ext cx="90589" cy="103409"/>
            </a:xfrm>
            <a:custGeom>
              <a:avLst/>
              <a:gdLst>
                <a:gd name="f0" fmla="val w"/>
                <a:gd name="f1" fmla="val h"/>
                <a:gd name="f2" fmla="val 0"/>
                <a:gd name="f3" fmla="val 4885"/>
                <a:gd name="f4" fmla="val 5577"/>
                <a:gd name="f5" fmla="val 2466"/>
                <a:gd name="f6" fmla="val 1377"/>
                <a:gd name="f7" fmla="val 2522"/>
                <a:gd name="f8" fmla="val 2582"/>
                <a:gd name="f9" fmla="val 1392"/>
                <a:gd name="f10" fmla="val 2647"/>
                <a:gd name="f11" fmla="val 1418"/>
                <a:gd name="f12" fmla="val 2742"/>
                <a:gd name="f13" fmla="val 1450"/>
                <a:gd name="f14" fmla="val 2836"/>
                <a:gd name="f15" fmla="val 1607"/>
                <a:gd name="f16" fmla="val 1733"/>
                <a:gd name="f17" fmla="val 3497"/>
                <a:gd name="f18" fmla="val 3183"/>
                <a:gd name="f19" fmla="val 3372"/>
                <a:gd name="f20" fmla="val 3529"/>
                <a:gd name="f21" fmla="val 3655"/>
                <a:gd name="f22" fmla="val 3844"/>
                <a:gd name="f23" fmla="val 4033"/>
                <a:gd name="f24" fmla="val 3340"/>
                <a:gd name="f25" fmla="val 4159"/>
                <a:gd name="f26" fmla="val 3151"/>
                <a:gd name="f27" fmla="val 1765"/>
                <a:gd name="f28" fmla="val 1576"/>
                <a:gd name="f29" fmla="val 1419"/>
                <a:gd name="f30" fmla="val 4002"/>
                <a:gd name="f31" fmla="val 3812"/>
                <a:gd name="f32" fmla="val 3623"/>
                <a:gd name="f33" fmla="val 3466"/>
                <a:gd name="f34" fmla="val 2112"/>
                <a:gd name="f35" fmla="val 2552"/>
                <a:gd name="f36" fmla="val 1986"/>
                <a:gd name="f37" fmla="val 2678"/>
                <a:gd name="f38" fmla="val 1938"/>
                <a:gd name="f39" fmla="val 2726"/>
                <a:gd name="f40" fmla="val 1852"/>
                <a:gd name="f41" fmla="val 2749"/>
                <a:gd name="f42" fmla="val 1679"/>
                <a:gd name="f43" fmla="val 1592"/>
                <a:gd name="f44" fmla="val 1545"/>
                <a:gd name="f45" fmla="val 2300"/>
                <a:gd name="f46" fmla="val 2206"/>
                <a:gd name="f47" fmla="val 2238"/>
                <a:gd name="f48" fmla="val 1481"/>
                <a:gd name="f49" fmla="val 2312"/>
                <a:gd name="f50" fmla="val 1407"/>
                <a:gd name="f51" fmla="val 2385"/>
                <a:gd name="f52" fmla="val 347"/>
                <a:gd name="f53" fmla="val 158"/>
                <a:gd name="f54" fmla="val 1"/>
                <a:gd name="f55" fmla="val 4853"/>
                <a:gd name="f56" fmla="val 4884"/>
                <a:gd name="f57" fmla="val 3245"/>
                <a:gd name="f58" fmla="val 4727"/>
                <a:gd name="f59" fmla="val 4538"/>
                <a:gd name="f60" fmla="*/ f0 1 4885"/>
                <a:gd name="f61" fmla="*/ f1 1 5577"/>
                <a:gd name="f62" fmla="val f2"/>
                <a:gd name="f63" fmla="val f3"/>
                <a:gd name="f64" fmla="val f4"/>
                <a:gd name="f65" fmla="+- f64 0 f62"/>
                <a:gd name="f66" fmla="+- f63 0 f62"/>
                <a:gd name="f67" fmla="*/ f66 1 4885"/>
                <a:gd name="f68" fmla="*/ f65 1 5577"/>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4885" h="5577">
                  <a:moveTo>
                    <a:pt x="f5" y="f6"/>
                  </a:moveTo>
                  <a:cubicBezTo>
                    <a:pt x="f7" y="f6"/>
                    <a:pt x="f8" y="f9"/>
                    <a:pt x="f10" y="f11"/>
                  </a:cubicBezTo>
                  <a:cubicBezTo>
                    <a:pt x="f12" y="f13"/>
                    <a:pt x="f14" y="f15"/>
                    <a:pt x="f14" y="f16"/>
                  </a:cubicBezTo>
                  <a:lnTo>
                    <a:pt x="f14" y="f17"/>
                  </a:lnTo>
                  <a:lnTo>
                    <a:pt x="f18" y="f17"/>
                  </a:lnTo>
                  <a:cubicBezTo>
                    <a:pt x="f19" y="f17"/>
                    <a:pt x="f20" y="f21"/>
                    <a:pt x="f20" y="f22"/>
                  </a:cubicBezTo>
                  <a:cubicBezTo>
                    <a:pt x="f20" y="f23"/>
                    <a:pt x="f24" y="f25"/>
                    <a:pt x="f26" y="f25"/>
                  </a:cubicBezTo>
                  <a:lnTo>
                    <a:pt x="f27" y="f25"/>
                  </a:lnTo>
                  <a:cubicBezTo>
                    <a:pt x="f28" y="f25"/>
                    <a:pt x="f29" y="f30"/>
                    <a:pt x="f29" y="f31"/>
                  </a:cubicBezTo>
                  <a:cubicBezTo>
                    <a:pt x="f29" y="f32"/>
                    <a:pt x="f28" y="f33"/>
                    <a:pt x="f27" y="f33"/>
                  </a:cubicBezTo>
                  <a:lnTo>
                    <a:pt x="f34" y="f33"/>
                  </a:lnTo>
                  <a:lnTo>
                    <a:pt x="f34" y="f35"/>
                  </a:lnTo>
                  <a:lnTo>
                    <a:pt x="f36" y="f37"/>
                  </a:lnTo>
                  <a:cubicBezTo>
                    <a:pt x="f38" y="f39"/>
                    <a:pt x="f40" y="f41"/>
                    <a:pt x="f27" y="f41"/>
                  </a:cubicBezTo>
                  <a:cubicBezTo>
                    <a:pt x="f42" y="f41"/>
                    <a:pt x="f43" y="f39"/>
                    <a:pt x="f44" y="f37"/>
                  </a:cubicBezTo>
                  <a:cubicBezTo>
                    <a:pt x="f29" y="f35"/>
                    <a:pt x="f29" y="f45"/>
                    <a:pt x="f44" y="f46"/>
                  </a:cubicBezTo>
                  <a:lnTo>
                    <a:pt x="f47" y="f48"/>
                  </a:lnTo>
                  <a:cubicBezTo>
                    <a:pt x="f49" y="f50"/>
                    <a:pt x="f51" y="f6"/>
                    <a:pt x="f5" y="f6"/>
                  </a:cubicBezTo>
                  <a:close/>
                  <a:moveTo>
                    <a:pt x="f52" y="f2"/>
                  </a:moveTo>
                  <a:cubicBezTo>
                    <a:pt x="f53" y="f2"/>
                    <a:pt x="f54" y="f53"/>
                    <a:pt x="f54" y="f52"/>
                  </a:cubicBezTo>
                  <a:lnTo>
                    <a:pt x="f54" y="f4"/>
                  </a:lnTo>
                  <a:lnTo>
                    <a:pt x="f55" y="f4"/>
                  </a:lnTo>
                  <a:cubicBezTo>
                    <a:pt x="f56" y="f57"/>
                    <a:pt x="f56" y="f37"/>
                    <a:pt x="f56" y="f52"/>
                  </a:cubicBezTo>
                  <a:cubicBezTo>
                    <a:pt x="f56" y="f53"/>
                    <a:pt x="f58" y="f2"/>
                    <a:pt x="f59"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9" name="Rectangle 7">
            <a:extLst>
              <a:ext uri="{FF2B5EF4-FFF2-40B4-BE49-F238E27FC236}">
                <a16:creationId xmlns:a16="http://schemas.microsoft.com/office/drawing/2014/main" id="{B7A55909-4EE1-4FE0-B18D-E2DD987CC048}"/>
              </a:ext>
            </a:extLst>
          </p:cNvPr>
          <p:cNvSpPr/>
          <p:nvPr/>
        </p:nvSpPr>
        <p:spPr>
          <a:xfrm>
            <a:off x="8784238" y="2571749"/>
            <a:ext cx="359761" cy="2571749"/>
          </a:xfrm>
          <a:prstGeom prst="rect">
            <a:avLst/>
          </a:prstGeom>
          <a:solidFill>
            <a:srgbClr val="D9D9D9"/>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cxnSp>
        <p:nvCxnSpPr>
          <p:cNvPr id="40" name="Conector recto 54">
            <a:extLst>
              <a:ext uri="{FF2B5EF4-FFF2-40B4-BE49-F238E27FC236}">
                <a16:creationId xmlns:a16="http://schemas.microsoft.com/office/drawing/2014/main" id="{9B81172E-359C-4303-8DFB-5D09FBF9A38C}"/>
              </a:ext>
            </a:extLst>
          </p:cNvPr>
          <p:cNvCxnSpPr/>
          <p:nvPr/>
        </p:nvCxnSpPr>
        <p:spPr>
          <a:xfrm flipH="1" flipV="1">
            <a:off x="0" y="913567"/>
            <a:ext cx="9098005" cy="11248"/>
          </a:xfrm>
          <a:prstGeom prst="straightConnector1">
            <a:avLst/>
          </a:prstGeom>
          <a:noFill/>
          <a:ln w="76196" cap="flat">
            <a:solidFill>
              <a:srgbClr val="FED98D"/>
            </a:solidFill>
            <a:prstDash val="solid"/>
          </a:ln>
        </p:spPr>
      </p:cxn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name="Slide13">
    <p:bg>
      <p:bgPr>
        <a:solidFill>
          <a:srgbClr val="E09601"/>
        </a:solidFill>
        <a:effectLst/>
      </p:bgPr>
    </p:bg>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D3817E9A-6A91-46AF-9F04-937946B84251}"/>
              </a:ext>
            </a:extLst>
          </p:cNvPr>
          <p:cNvSpPr/>
          <p:nvPr/>
        </p:nvSpPr>
        <p:spPr>
          <a:xfrm>
            <a:off x="632335" y="641725"/>
            <a:ext cx="7879329" cy="3860048"/>
          </a:xfrm>
          <a:custGeom>
            <a:avLst/>
            <a:gdLst>
              <a:gd name="f0" fmla="val 10800000"/>
              <a:gd name="f1" fmla="val 5400000"/>
              <a:gd name="f2" fmla="val 180"/>
              <a:gd name="f3" fmla="val w"/>
              <a:gd name="f4" fmla="val h"/>
              <a:gd name="f5" fmla="val 0"/>
              <a:gd name="f6" fmla="val 1903"/>
              <a:gd name="f7" fmla="val 931"/>
              <a:gd name="f8" fmla="val 684"/>
              <a:gd name="f9" fmla="val 390"/>
              <a:gd name="f10" fmla="val 682"/>
              <a:gd name="f11" fmla="val 403"/>
              <a:gd name="f12" fmla="val 674"/>
              <a:gd name="f13" fmla="val 415"/>
              <a:gd name="f14" fmla="val 683"/>
              <a:gd name="f15" fmla="val 428"/>
              <a:gd name="f16" fmla="val 687"/>
              <a:gd name="f17" fmla="val 434"/>
              <a:gd name="f18" fmla="val 444"/>
              <a:gd name="f19" fmla="val 688"/>
              <a:gd name="f20" fmla="val 453"/>
              <a:gd name="f21" fmla="val 690"/>
              <a:gd name="f22" fmla="val 469"/>
              <a:gd name="f23" fmla="val 486"/>
              <a:gd name="f24" fmla="val 697"/>
              <a:gd name="f25" fmla="val 501"/>
              <a:gd name="f26" fmla="val 503"/>
              <a:gd name="f27" fmla="val 698"/>
              <a:gd name="f28" fmla="val 505"/>
              <a:gd name="f29" fmla="val 506"/>
              <a:gd name="f30" fmla="val 691"/>
              <a:gd name="f31" fmla="val 562"/>
              <a:gd name="f32" fmla="val 685"/>
              <a:gd name="f33" fmla="val 619"/>
              <a:gd name="f34" fmla="val 677"/>
              <a:gd name="f35" fmla="val 675"/>
              <a:gd name="f36" fmla="val 672"/>
              <a:gd name="f37" fmla="val 707"/>
              <a:gd name="f38" fmla="val 663"/>
              <a:gd name="f39" fmla="val 739"/>
              <a:gd name="f40" fmla="val 657"/>
              <a:gd name="f41" fmla="val 771"/>
              <a:gd name="f42" fmla="val 653"/>
              <a:gd name="f43" fmla="val 787"/>
              <a:gd name="f44" fmla="val 652"/>
              <a:gd name="f45" fmla="val 803"/>
              <a:gd name="f46" fmla="val 649"/>
              <a:gd name="f47" fmla="val 819"/>
              <a:gd name="f48" fmla="val 647"/>
              <a:gd name="f49" fmla="val 830"/>
              <a:gd name="f50" fmla="val 644"/>
              <a:gd name="f51" fmla="val 841"/>
              <a:gd name="f52" fmla="val 633"/>
              <a:gd name="f53" fmla="val 847"/>
              <a:gd name="f54" fmla="val 626"/>
              <a:gd name="f55" fmla="val 852"/>
              <a:gd name="f56" fmla="val 629"/>
              <a:gd name="f57" fmla="val 864"/>
              <a:gd name="f58" fmla="val 634"/>
              <a:gd name="f59" fmla="val 872"/>
              <a:gd name="f60" fmla="val 642"/>
              <a:gd name="f61" fmla="val 883"/>
              <a:gd name="f62" fmla="val 650"/>
              <a:gd name="f63" fmla="val 895"/>
              <a:gd name="f64" fmla="val 646"/>
              <a:gd name="f65" fmla="val 910"/>
              <a:gd name="f66" fmla="val 917"/>
              <a:gd name="f67" fmla="val 640"/>
              <a:gd name="f68" fmla="val 918"/>
              <a:gd name="f69" fmla="val 616"/>
              <a:gd name="f70" fmla="val 914"/>
              <a:gd name="f71" fmla="val 601"/>
              <a:gd name="f72" fmla="val 904"/>
              <a:gd name="f73" fmla="val 588"/>
              <a:gd name="f74" fmla="val 892"/>
              <a:gd name="f75" fmla="val 586"/>
              <a:gd name="f76" fmla="val 890"/>
              <a:gd name="f77" fmla="val 584"/>
              <a:gd name="f78" fmla="val 887"/>
              <a:gd name="f79" fmla="val 585"/>
              <a:gd name="f80" fmla="val 886"/>
              <a:gd name="f81" fmla="val 587"/>
              <a:gd name="f82" fmla="val 877"/>
              <a:gd name="f83" fmla="val 583"/>
              <a:gd name="f84" fmla="val 870"/>
              <a:gd name="f85" fmla="val 580"/>
              <a:gd name="f86" fmla="val 862"/>
              <a:gd name="f87" fmla="val 576"/>
              <a:gd name="f88" fmla="val 577"/>
              <a:gd name="f89" fmla="val 842"/>
              <a:gd name="f90" fmla="val 833"/>
              <a:gd name="f91" fmla="val 829"/>
              <a:gd name="f92" fmla="val 590"/>
              <a:gd name="f93" fmla="val 824"/>
              <a:gd name="f94" fmla="val 591"/>
              <a:gd name="f95" fmla="val 597"/>
              <a:gd name="f96" fmla="val 790"/>
              <a:gd name="f97" fmla="val 603"/>
              <a:gd name="f98" fmla="val 762"/>
              <a:gd name="f99" fmla="val 609"/>
              <a:gd name="f100" fmla="val 733"/>
              <a:gd name="f101" fmla="val 611"/>
              <a:gd name="f102" fmla="val 720"/>
              <a:gd name="f103" fmla="val 612"/>
              <a:gd name="f104" fmla="val 693"/>
              <a:gd name="f105" fmla="val 613"/>
              <a:gd name="f106" fmla="val 680"/>
              <a:gd name="f107" fmla="val 667"/>
              <a:gd name="f108" fmla="val 654"/>
              <a:gd name="f109" fmla="val 645"/>
              <a:gd name="f110" fmla="val 636"/>
              <a:gd name="f111" fmla="val 627"/>
              <a:gd name="f112" fmla="val 623"/>
              <a:gd name="f113" fmla="val 620"/>
              <a:gd name="f114" fmla="val 606"/>
              <a:gd name="f115" fmla="val 614"/>
              <a:gd name="f116" fmla="val 610"/>
              <a:gd name="f117" fmla="val 607"/>
              <a:gd name="f118" fmla="val 604"/>
              <a:gd name="f119" fmla="val 624"/>
              <a:gd name="f120" fmla="val 651"/>
              <a:gd name="f121" fmla="val 678"/>
              <a:gd name="f122" fmla="val 569"/>
              <a:gd name="f123" fmla="val 705"/>
              <a:gd name="f124" fmla="val 567"/>
              <a:gd name="f125" fmla="val 709"/>
              <a:gd name="f126" fmla="val 561"/>
              <a:gd name="f127" fmla="val 712"/>
              <a:gd name="f128" fmla="val 558"/>
              <a:gd name="f129" fmla="val 717"/>
              <a:gd name="f130" fmla="val 545"/>
              <a:gd name="f131" fmla="val 736"/>
              <a:gd name="f132" fmla="val 532"/>
              <a:gd name="f133" fmla="val 755"/>
              <a:gd name="f134" fmla="val 520"/>
              <a:gd name="f135" fmla="val 775"/>
              <a:gd name="f136" fmla="val 517"/>
              <a:gd name="f137" fmla="val 778"/>
              <a:gd name="f138" fmla="val 516"/>
              <a:gd name="f139" fmla="val 781"/>
              <a:gd name="f140" fmla="val 513"/>
              <a:gd name="f141" fmla="val 784"/>
              <a:gd name="f142" fmla="val 502"/>
              <a:gd name="f143" fmla="val 798"/>
              <a:gd name="f144" fmla="val 489"/>
              <a:gd name="f145" fmla="val 811"/>
              <a:gd name="f146" fmla="val 484"/>
              <a:gd name="f147" fmla="val 828"/>
              <a:gd name="f148" fmla="val 483"/>
              <a:gd name="f149" fmla="val 831"/>
              <a:gd name="f150" fmla="val 480"/>
              <a:gd name="f151" fmla="val 834"/>
              <a:gd name="f152" fmla="val 477"/>
              <a:gd name="f153" fmla="val 837"/>
              <a:gd name="f154" fmla="val 478"/>
              <a:gd name="f155" fmla="val 840"/>
              <a:gd name="f156" fmla="val 479"/>
              <a:gd name="f157" fmla="val 843"/>
              <a:gd name="f158" fmla="val 481"/>
              <a:gd name="f159" fmla="val 846"/>
              <a:gd name="f160" fmla="val 851"/>
              <a:gd name="f161" fmla="val 475"/>
              <a:gd name="f162" fmla="val 856"/>
              <a:gd name="f163" fmla="val 476"/>
              <a:gd name="f164" fmla="val 861"/>
              <a:gd name="f165" fmla="val 874"/>
              <a:gd name="f166" fmla="val 471"/>
              <a:gd name="f167" fmla="val 898"/>
              <a:gd name="f168" fmla="val 468"/>
              <a:gd name="f169" fmla="val 903"/>
              <a:gd name="f170" fmla="val 466"/>
              <a:gd name="f171" fmla="val 905"/>
              <a:gd name="f172" fmla="val 462"/>
              <a:gd name="f173" fmla="val 906"/>
              <a:gd name="f174" fmla="val 451"/>
              <a:gd name="f175" fmla="val 909"/>
              <a:gd name="f176" fmla="val 439"/>
              <a:gd name="f177" fmla="val 913"/>
              <a:gd name="f178" fmla="val 400"/>
              <a:gd name="f179" fmla="val 899"/>
              <a:gd name="f180" fmla="val 388"/>
              <a:gd name="f181" fmla="val 897"/>
              <a:gd name="f182" fmla="val 894"/>
              <a:gd name="f183" fmla="val 891"/>
              <a:gd name="f184" fmla="val 387"/>
              <a:gd name="f185" fmla="val 389"/>
              <a:gd name="f186" fmla="val 880"/>
              <a:gd name="f187" fmla="val 386"/>
              <a:gd name="f188" fmla="val 876"/>
              <a:gd name="f189" fmla="val 374"/>
              <a:gd name="f190" fmla="val 863"/>
              <a:gd name="f191" fmla="val 381"/>
              <a:gd name="f192" fmla="val 849"/>
              <a:gd name="f193" fmla="val 384"/>
              <a:gd name="f194" fmla="val 835"/>
              <a:gd name="f195" fmla="val 385"/>
              <a:gd name="f196" fmla="val 832"/>
              <a:gd name="f197" fmla="val 827"/>
              <a:gd name="f198" fmla="val 823"/>
              <a:gd name="f199" fmla="val 815"/>
              <a:gd name="f200" fmla="val 808"/>
              <a:gd name="f201" fmla="val 802"/>
              <a:gd name="f202" fmla="val 795"/>
              <a:gd name="f203" fmla="val 769"/>
              <a:gd name="f204" fmla="val 382"/>
              <a:gd name="f205" fmla="val 743"/>
              <a:gd name="f206" fmla="val 714"/>
              <a:gd name="f207" fmla="val 383"/>
              <a:gd name="f208" fmla="val 711"/>
              <a:gd name="f209" fmla="val 708"/>
              <a:gd name="f210" fmla="val 375"/>
              <a:gd name="f211" fmla="val 368"/>
              <a:gd name="f212" fmla="val 637"/>
              <a:gd name="f213" fmla="val 359"/>
              <a:gd name="f214" fmla="val 351"/>
              <a:gd name="f215" fmla="val 341"/>
              <a:gd name="f216" fmla="val 665"/>
              <a:gd name="f217" fmla="val 335"/>
              <a:gd name="f218" fmla="val 328"/>
              <a:gd name="f219" fmla="val 728"/>
              <a:gd name="f220" fmla="val 329"/>
              <a:gd name="f221" fmla="val 761"/>
              <a:gd name="f222" fmla="val 793"/>
              <a:gd name="f223" fmla="val 822"/>
              <a:gd name="f224" fmla="val 323"/>
              <a:gd name="f225" fmla="val 322"/>
              <a:gd name="f226" fmla="val 325"/>
              <a:gd name="f227" fmla="val 848"/>
              <a:gd name="f228" fmla="val 336"/>
              <a:gd name="f229" fmla="val 860"/>
              <a:gd name="f230" fmla="val 334"/>
              <a:gd name="f231" fmla="val 867"/>
              <a:gd name="f232" fmla="val 327"/>
              <a:gd name="f233" fmla="val 873"/>
              <a:gd name="f234" fmla="val 320"/>
              <a:gd name="f235" fmla="val 879"/>
              <a:gd name="f236" fmla="val 318"/>
              <a:gd name="f237" fmla="val 316"/>
              <a:gd name="f238" fmla="val 902"/>
              <a:gd name="f239" fmla="val 313"/>
              <a:gd name="f240" fmla="val 302"/>
              <a:gd name="f241" fmla="val 291"/>
              <a:gd name="f242" fmla="val 279"/>
              <a:gd name="f243" fmla="val 921"/>
              <a:gd name="f244" fmla="val 272"/>
              <a:gd name="f245" fmla="val 924"/>
              <a:gd name="f246" fmla="val 263"/>
              <a:gd name="f247" fmla="val 925"/>
              <a:gd name="f248" fmla="val 258"/>
              <a:gd name="f249" fmla="val 253"/>
              <a:gd name="f250" fmla="val 254"/>
              <a:gd name="f251" fmla="val 900"/>
              <a:gd name="f252" fmla="val 261"/>
              <a:gd name="f253" fmla="val 265"/>
              <a:gd name="f254" fmla="val 270"/>
              <a:gd name="f255" fmla="val 881"/>
              <a:gd name="f256" fmla="val 274"/>
              <a:gd name="f257" fmla="val 266"/>
              <a:gd name="f258" fmla="val 868"/>
              <a:gd name="f259" fmla="val 264"/>
              <a:gd name="f260" fmla="val 839"/>
              <a:gd name="f261" fmla="val 273"/>
              <a:gd name="f262" fmla="val 810"/>
              <a:gd name="f263" fmla="val 788"/>
              <a:gd name="f264" fmla="val 766"/>
              <a:gd name="f265" fmla="val 271"/>
              <a:gd name="f266" fmla="val 744"/>
              <a:gd name="f267" fmla="val 722"/>
              <a:gd name="f268" fmla="val 275"/>
              <a:gd name="f269" fmla="val 700"/>
              <a:gd name="f270" fmla="val 276"/>
              <a:gd name="f271" fmla="val 277"/>
              <a:gd name="f272" fmla="val 664"/>
              <a:gd name="f273" fmla="val 662"/>
              <a:gd name="f274" fmla="val 281"/>
              <a:gd name="f275" fmla="val 262"/>
              <a:gd name="f276" fmla="val 564"/>
              <a:gd name="f277" fmla="val 514"/>
              <a:gd name="f278" fmla="val 508"/>
              <a:gd name="f279" fmla="val 268"/>
              <a:gd name="f280" fmla="val 504"/>
              <a:gd name="f281" fmla="val 256"/>
              <a:gd name="f282" fmla="val 250"/>
              <a:gd name="f283" fmla="val 500"/>
              <a:gd name="f284" fmla="val 249"/>
              <a:gd name="f285" fmla="val 247"/>
              <a:gd name="f286" fmla="val 499"/>
              <a:gd name="f287" fmla="val 246"/>
              <a:gd name="f288" fmla="val 498"/>
              <a:gd name="f289" fmla="val 252"/>
              <a:gd name="f290" fmla="val 259"/>
              <a:gd name="f291" fmla="val 431"/>
              <a:gd name="f292" fmla="val 392"/>
              <a:gd name="f293" fmla="val 278"/>
              <a:gd name="f294" fmla="val 311"/>
              <a:gd name="f295" fmla="val 294"/>
              <a:gd name="f296" fmla="val 248"/>
              <a:gd name="f297" fmla="val 244"/>
              <a:gd name="f298" fmla="val 251"/>
              <a:gd name="f299" fmla="val 243"/>
              <a:gd name="f300" fmla="val 241"/>
              <a:gd name="f301" fmla="val 226"/>
              <a:gd name="f302" fmla="val 239"/>
              <a:gd name="f303" fmla="val 205"/>
              <a:gd name="f304" fmla="val 236"/>
              <a:gd name="f305" fmla="val 184"/>
              <a:gd name="f306" fmla="val 235"/>
              <a:gd name="f307" fmla="val 179"/>
              <a:gd name="f308" fmla="val 233"/>
              <a:gd name="f309" fmla="val 172"/>
              <a:gd name="f310" fmla="val 229"/>
              <a:gd name="f311" fmla="val 167"/>
              <a:gd name="f312" fmla="val 215"/>
              <a:gd name="f313" fmla="val 144"/>
              <a:gd name="f314" fmla="val 211"/>
              <a:gd name="f315" fmla="val 118"/>
              <a:gd name="f316" fmla="val 207"/>
              <a:gd name="f317" fmla="val 91"/>
              <a:gd name="f318" fmla="val 204"/>
              <a:gd name="f319" fmla="val 73"/>
              <a:gd name="f320" fmla="val 200"/>
              <a:gd name="f321" fmla="val 64"/>
              <a:gd name="f322" fmla="val 190"/>
              <a:gd name="f323" fmla="val 54"/>
              <a:gd name="f324" fmla="val 188"/>
              <a:gd name="f325" fmla="val 62"/>
              <a:gd name="f326" fmla="val 185"/>
              <a:gd name="f327" fmla="val 69"/>
              <a:gd name="f328" fmla="val 76"/>
              <a:gd name="f329" fmla="val 186"/>
              <a:gd name="f330" fmla="val 106"/>
              <a:gd name="f331" fmla="val 122"/>
              <a:gd name="f332" fmla="val 192"/>
              <a:gd name="f333" fmla="val 142"/>
              <a:gd name="f334" fmla="val 195"/>
              <a:gd name="f335" fmla="val 163"/>
              <a:gd name="f336" fmla="val 199"/>
              <a:gd name="f337" fmla="val 201"/>
              <a:gd name="f338" fmla="val 202"/>
              <a:gd name="f339" fmla="val 214"/>
              <a:gd name="f340" fmla="val 228"/>
              <a:gd name="f341" fmla="val 220"/>
              <a:gd name="f342" fmla="val 298"/>
              <a:gd name="f343" fmla="val 212"/>
              <a:gd name="f344" fmla="val 366"/>
              <a:gd name="f345" fmla="val 197"/>
              <a:gd name="f346" fmla="val 398"/>
              <a:gd name="f347" fmla="val 430"/>
              <a:gd name="f348" fmla="val 495"/>
              <a:gd name="f349" fmla="val 198"/>
              <a:gd name="f350" fmla="val 526"/>
              <a:gd name="f351" fmla="val 551"/>
              <a:gd name="f352" fmla="val 575"/>
              <a:gd name="f353" fmla="val 600"/>
              <a:gd name="f354" fmla="val 203"/>
              <a:gd name="f355" fmla="val 639"/>
              <a:gd name="f356" fmla="val 659"/>
              <a:gd name="f357" fmla="val 696"/>
              <a:gd name="f358" fmla="val 706"/>
              <a:gd name="f359" fmla="val 191"/>
              <a:gd name="f360" fmla="val 194"/>
              <a:gd name="f361" fmla="val 783"/>
              <a:gd name="f362" fmla="val 812"/>
              <a:gd name="f363" fmla="val 206"/>
              <a:gd name="f364" fmla="val 858"/>
              <a:gd name="f365" fmla="val 871"/>
              <a:gd name="f366" fmla="val 209"/>
              <a:gd name="f367" fmla="val 884"/>
              <a:gd name="f368" fmla="val 210"/>
              <a:gd name="f369" fmla="val 907"/>
              <a:gd name="f370" fmla="val 177"/>
              <a:gd name="f371" fmla="val 915"/>
              <a:gd name="f372" fmla="val 170"/>
              <a:gd name="f373" fmla="val 174"/>
              <a:gd name="f374" fmla="val 885"/>
              <a:gd name="f375" fmla="val 175"/>
              <a:gd name="f376" fmla="val 869"/>
              <a:gd name="f377" fmla="val 173"/>
              <a:gd name="f378" fmla="val 825"/>
              <a:gd name="f379" fmla="val 171"/>
              <a:gd name="f380" fmla="val 816"/>
              <a:gd name="f381" fmla="val 168"/>
              <a:gd name="f382" fmla="val 807"/>
              <a:gd name="f383" fmla="val 164"/>
              <a:gd name="f384" fmla="val 799"/>
              <a:gd name="f385" fmla="val 158"/>
              <a:gd name="f386" fmla="val 154"/>
              <a:gd name="f387" fmla="val 153"/>
              <a:gd name="f388" fmla="val 152"/>
              <a:gd name="f389" fmla="val 753"/>
              <a:gd name="f390" fmla="val 149"/>
              <a:gd name="f391" fmla="val 146"/>
              <a:gd name="f392" fmla="val 143"/>
              <a:gd name="f393" fmla="val 726"/>
              <a:gd name="f394" fmla="val 139"/>
              <a:gd name="f395" fmla="val 716"/>
              <a:gd name="f396" fmla="val 135"/>
              <a:gd name="f397" fmla="val 704"/>
              <a:gd name="f398" fmla="val 131"/>
              <a:gd name="f399" fmla="val 126"/>
              <a:gd name="f400" fmla="val 703"/>
              <a:gd name="f401" fmla="val 701"/>
              <a:gd name="f402" fmla="val 117"/>
              <a:gd name="f403" fmla="val 715"/>
              <a:gd name="f404" fmla="val 119"/>
              <a:gd name="f405" fmla="val 721"/>
              <a:gd name="f406" fmla="val 129"/>
              <a:gd name="f407" fmla="val 750"/>
              <a:gd name="f408" fmla="val 128"/>
              <a:gd name="f409" fmla="val 780"/>
              <a:gd name="f410" fmla="val 132"/>
              <a:gd name="f411" fmla="val 820"/>
              <a:gd name="f412" fmla="val 136"/>
              <a:gd name="f413" fmla="val 140"/>
              <a:gd name="f414" fmla="val 145"/>
              <a:gd name="f415" fmla="val 855"/>
              <a:gd name="f416" fmla="val 151"/>
              <a:gd name="f417" fmla="val 889"/>
              <a:gd name="f418" fmla="val 147"/>
              <a:gd name="f419" fmla="val 896"/>
              <a:gd name="f420" fmla="val 148"/>
              <a:gd name="f421" fmla="val 912"/>
              <a:gd name="f422" fmla="val 920"/>
              <a:gd name="f423" fmla="val 109"/>
              <a:gd name="f424" fmla="val 105"/>
              <a:gd name="f425" fmla="val 107"/>
              <a:gd name="f426" fmla="val 121"/>
              <a:gd name="f427" fmla="val 110"/>
              <a:gd name="f428" fmla="val 100"/>
              <a:gd name="f429" fmla="val 814"/>
              <a:gd name="f430" fmla="val 89"/>
              <a:gd name="f431" fmla="val 81"/>
              <a:gd name="f432" fmla="val 75"/>
              <a:gd name="f433" fmla="val 742"/>
              <a:gd name="f434" fmla="val 70"/>
              <a:gd name="f435" fmla="val 695"/>
              <a:gd name="f436" fmla="val 67"/>
              <a:gd name="f437" fmla="val 692"/>
              <a:gd name="f438" fmla="val 61"/>
              <a:gd name="f439" fmla="val 57"/>
              <a:gd name="f440" fmla="val 52"/>
              <a:gd name="f441" fmla="val 47"/>
              <a:gd name="f442" fmla="val 25"/>
              <a:gd name="f443" fmla="val 28"/>
              <a:gd name="f444" fmla="val 689"/>
              <a:gd name="f445" fmla="val 668"/>
              <a:gd name="f446" fmla="val 29"/>
              <a:gd name="f447" fmla="val 581"/>
              <a:gd name="f448" fmla="val 33"/>
              <a:gd name="f449" fmla="val 538"/>
              <a:gd name="f450" fmla="val 36"/>
              <a:gd name="f451" fmla="val 512"/>
              <a:gd name="f452" fmla="val 45"/>
              <a:gd name="f453" fmla="val 53"/>
              <a:gd name="f454" fmla="val 461"/>
              <a:gd name="f455" fmla="val 63"/>
              <a:gd name="f456" fmla="val 46"/>
              <a:gd name="f457" fmla="val 37"/>
              <a:gd name="f458" fmla="val 19"/>
              <a:gd name="f459" fmla="val 101"/>
              <a:gd name="f460" fmla="val 18"/>
              <a:gd name="f461" fmla="val 17"/>
              <a:gd name="f462" fmla="val 14"/>
              <a:gd name="f463" fmla="val 72"/>
              <a:gd name="f464" fmla="val 13"/>
              <a:gd name="f465" fmla="val 11"/>
              <a:gd name="f466" fmla="val 7"/>
              <a:gd name="f467" fmla="val 60"/>
              <a:gd name="f468" fmla="val 1"/>
              <a:gd name="f469" fmla="val 5"/>
              <a:gd name="f470" fmla="val 9"/>
              <a:gd name="f471" fmla="val 30"/>
              <a:gd name="f472" fmla="val 23"/>
              <a:gd name="f473" fmla="val 10"/>
              <a:gd name="f474" fmla="val 12"/>
              <a:gd name="f475" fmla="val 15"/>
              <a:gd name="f476" fmla="val 22"/>
              <a:gd name="f477" fmla="val 26"/>
              <a:gd name="f478" fmla="val 27"/>
              <a:gd name="f479" fmla="val 21"/>
              <a:gd name="f480" fmla="val 34"/>
              <a:gd name="f481" fmla="val 20"/>
              <a:gd name="f482" fmla="val 41"/>
              <a:gd name="f483" fmla="val 39"/>
              <a:gd name="f484" fmla="val 40"/>
              <a:gd name="f485" fmla="val 48"/>
              <a:gd name="f486" fmla="val 38"/>
              <a:gd name="f487" fmla="val 83"/>
              <a:gd name="f488" fmla="val 115"/>
              <a:gd name="f489" fmla="val 55"/>
              <a:gd name="f490" fmla="val 68"/>
              <a:gd name="f491" fmla="val 231"/>
              <a:gd name="f492" fmla="val 77"/>
              <a:gd name="f493" fmla="val 238"/>
              <a:gd name="f494" fmla="val 79"/>
              <a:gd name="f495" fmla="val 82"/>
              <a:gd name="f496" fmla="val 84"/>
              <a:gd name="f497" fmla="val 85"/>
              <a:gd name="f498" fmla="val 223"/>
              <a:gd name="f499" fmla="val 87"/>
              <a:gd name="f500" fmla="val 141"/>
              <a:gd name="f501" fmla="val 193"/>
              <a:gd name="f502" fmla="val 166"/>
              <a:gd name="f503" fmla="val 137"/>
              <a:gd name="f504" fmla="val 161"/>
              <a:gd name="f505" fmla="val 51"/>
              <a:gd name="f506" fmla="val 24"/>
              <a:gd name="f507" fmla="val 155"/>
              <a:gd name="f508" fmla="val 156"/>
              <a:gd name="f509" fmla="val 157"/>
              <a:gd name="f510" fmla="val 159"/>
              <a:gd name="f511" fmla="val 31"/>
              <a:gd name="f512" fmla="val 165"/>
              <a:gd name="f513" fmla="val 16"/>
              <a:gd name="f514" fmla="val 183"/>
              <a:gd name="f515" fmla="val 189"/>
              <a:gd name="f516" fmla="val 6"/>
              <a:gd name="f517" fmla="val 222"/>
              <a:gd name="f518" fmla="val 224"/>
              <a:gd name="f519" fmla="val 225"/>
              <a:gd name="f520" fmla="val 234"/>
              <a:gd name="f521" fmla="val 284"/>
              <a:gd name="f522" fmla="val 289"/>
              <a:gd name="f523" fmla="val 301"/>
              <a:gd name="f524" fmla="val 314"/>
              <a:gd name="f525" fmla="val 245"/>
              <a:gd name="f526" fmla="val 324"/>
              <a:gd name="f527" fmla="val 326"/>
              <a:gd name="f528" fmla="val 218"/>
              <a:gd name="f529" fmla="val 307"/>
              <a:gd name="f530" fmla="val 308"/>
              <a:gd name="f531" fmla="val 319"/>
              <a:gd name="f532" fmla="val 354"/>
              <a:gd name="f533" fmla="val 138"/>
              <a:gd name="f534" fmla="val 367"/>
              <a:gd name="f535" fmla="val 373"/>
              <a:gd name="f536" fmla="val 379"/>
              <a:gd name="f537" fmla="val 396"/>
              <a:gd name="f538" fmla="val 169"/>
              <a:gd name="f539" fmla="val 216"/>
              <a:gd name="f540" fmla="val 380"/>
              <a:gd name="f541" fmla="val 404"/>
              <a:gd name="f542" fmla="val 237"/>
              <a:gd name="f543" fmla="val 418"/>
              <a:gd name="f544" fmla="val 227"/>
              <a:gd name="f545" fmla="val 426"/>
              <a:gd name="f546" fmla="val 442"/>
              <a:gd name="f547" fmla="val 459"/>
              <a:gd name="f548" fmla="val 104"/>
              <a:gd name="f549" fmla="val 99"/>
              <a:gd name="f550" fmla="val 93"/>
              <a:gd name="f551" fmla="val 88"/>
              <a:gd name="f552" fmla="val 487"/>
              <a:gd name="f553" fmla="val 490"/>
              <a:gd name="f554" fmla="val 491"/>
              <a:gd name="f555" fmla="val 66"/>
              <a:gd name="f556" fmla="val 59"/>
              <a:gd name="f557" fmla="val 43"/>
              <a:gd name="f558" fmla="val 35"/>
              <a:gd name="f559" fmla="val 537"/>
              <a:gd name="f560" fmla="val 533"/>
              <a:gd name="f561" fmla="val 523"/>
              <a:gd name="f562" fmla="val 519"/>
              <a:gd name="f563" fmla="val 80"/>
              <a:gd name="f564" fmla="val 515"/>
              <a:gd name="f565" fmla="val 518"/>
              <a:gd name="f566" fmla="val 86"/>
              <a:gd name="f567" fmla="val 509"/>
              <a:gd name="f568" fmla="val 507"/>
              <a:gd name="f569" fmla="val 92"/>
              <a:gd name="f570" fmla="val 98"/>
              <a:gd name="f571" fmla="val 124"/>
              <a:gd name="f572" fmla="val 493"/>
              <a:gd name="f573" fmla="val 472"/>
              <a:gd name="f574" fmla="val 463"/>
              <a:gd name="f575" fmla="val 240"/>
              <a:gd name="f576" fmla="val 257"/>
              <a:gd name="f577" fmla="val 464"/>
              <a:gd name="f578" fmla="val 267"/>
              <a:gd name="f579" fmla="val 457"/>
              <a:gd name="f580" fmla="val 437"/>
              <a:gd name="f581" fmla="val 432"/>
              <a:gd name="f582" fmla="val 435"/>
              <a:gd name="f583" fmla="val 352"/>
              <a:gd name="f584" fmla="val 438"/>
              <a:gd name="f585" fmla="val 429"/>
              <a:gd name="f586" fmla="val 446"/>
              <a:gd name="f587" fmla="val 467"/>
              <a:gd name="f588" fmla="val 447"/>
              <a:gd name="f589" fmla="val 449"/>
              <a:gd name="f590" fmla="val 452"/>
              <a:gd name="f591" fmla="val 440"/>
              <a:gd name="f592" fmla="val 441"/>
              <a:gd name="f593" fmla="val 522"/>
              <a:gd name="f594" fmla="val 529"/>
              <a:gd name="f595" fmla="val 553"/>
              <a:gd name="f596" fmla="val 443"/>
              <a:gd name="f597" fmla="val 673"/>
              <a:gd name="f598" fmla="val 436"/>
              <a:gd name="f599" fmla="val 713"/>
              <a:gd name="f600" fmla="val 723"/>
              <a:gd name="f601" fmla="val 729"/>
              <a:gd name="f602" fmla="val 748"/>
              <a:gd name="f603" fmla="val 776"/>
              <a:gd name="f604" fmla="val 785"/>
              <a:gd name="f605" fmla="val 791"/>
              <a:gd name="f606" fmla="val 458"/>
              <a:gd name="f607" fmla="val 747"/>
              <a:gd name="f608" fmla="val 727"/>
              <a:gd name="f609" fmla="val 488"/>
              <a:gd name="f610" fmla="val 521"/>
              <a:gd name="f611" fmla="val 676"/>
              <a:gd name="f612" fmla="val 661"/>
              <a:gd name="f613" fmla="val 524"/>
              <a:gd name="f614" fmla="val 655"/>
              <a:gd name="f615" fmla="val 534"/>
              <a:gd name="f616" fmla="val 618"/>
              <a:gd name="f617" fmla="val 540"/>
              <a:gd name="f618" fmla="val 592"/>
              <a:gd name="f619" fmla="val 539"/>
              <a:gd name="f620" fmla="val 560"/>
              <a:gd name="f621" fmla="val 556"/>
              <a:gd name="f622" fmla="val 541"/>
              <a:gd name="f623" fmla="val 542"/>
              <a:gd name="f624" fmla="val 544"/>
              <a:gd name="f625" fmla="val 546"/>
              <a:gd name="f626" fmla="val 511"/>
              <a:gd name="f627" fmla="val 548"/>
              <a:gd name="f628" fmla="val 550"/>
              <a:gd name="f629" fmla="val 554"/>
              <a:gd name="f630" fmla="val 456"/>
              <a:gd name="f631" fmla="val 549"/>
              <a:gd name="f632" fmla="val 422"/>
              <a:gd name="f633" fmla="val 349"/>
              <a:gd name="f634" fmla="val 535"/>
              <a:gd name="f635" fmla="val 331"/>
              <a:gd name="f636" fmla="val 531"/>
              <a:gd name="f637" fmla="val 295"/>
              <a:gd name="f638" fmla="val 269"/>
              <a:gd name="f639" fmla="val 492"/>
              <a:gd name="f640" fmla="val 260"/>
              <a:gd name="f641" fmla="val 494"/>
              <a:gd name="f642" fmla="val 221"/>
              <a:gd name="f643" fmla="val 555"/>
              <a:gd name="f644" fmla="val 123"/>
              <a:gd name="f645" fmla="val 563"/>
              <a:gd name="f646" fmla="val 111"/>
              <a:gd name="f647" fmla="val 566"/>
              <a:gd name="f648" fmla="val 113"/>
              <a:gd name="f649" fmla="val 568"/>
              <a:gd name="f650" fmla="val 114"/>
              <a:gd name="f651" fmla="val 112"/>
              <a:gd name="f652" fmla="val 582"/>
              <a:gd name="f653" fmla="val 160"/>
              <a:gd name="f654" fmla="val 595"/>
              <a:gd name="f655" fmla="val 598"/>
              <a:gd name="f656" fmla="val 162"/>
              <a:gd name="f657" fmla="val 602"/>
              <a:gd name="f658" fmla="val 589"/>
              <a:gd name="f659" fmla="val 559"/>
              <a:gd name="f660" fmla="val 543"/>
              <a:gd name="f661" fmla="val 536"/>
              <a:gd name="f662" fmla="val 552"/>
              <a:gd name="f663" fmla="val 573"/>
              <a:gd name="f664" fmla="val 593"/>
              <a:gd name="f665" fmla="val 596"/>
              <a:gd name="f666" fmla="val 230"/>
              <a:gd name="f667" fmla="val 219"/>
              <a:gd name="f668" fmla="val 196"/>
              <a:gd name="f669" fmla="val 187"/>
              <a:gd name="f670" fmla="val 658"/>
              <a:gd name="f671" fmla="val 242"/>
              <a:gd name="f672" fmla="val 648"/>
              <a:gd name="f673" fmla="val 255"/>
              <a:gd name="f674" fmla="val 643"/>
              <a:gd name="f675" fmla="val 656"/>
              <a:gd name="f676" fmla="val 282"/>
              <a:gd name="f677" fmla="val 699"/>
              <a:gd name="f678" fmla="val 710"/>
              <a:gd name="f679" fmla="val 342"/>
              <a:gd name="f680" fmla="val 356"/>
              <a:gd name="f681" fmla="val 362"/>
              <a:gd name="f682" fmla="val 724"/>
              <a:gd name="f683" fmla="val 730"/>
              <a:gd name="f684" fmla="val 365"/>
              <a:gd name="f685" fmla="val 731"/>
              <a:gd name="f686" fmla="val 732"/>
              <a:gd name="f687" fmla="val 350"/>
              <a:gd name="f688" fmla="val 333"/>
              <a:gd name="f689" fmla="val 217"/>
              <a:gd name="f690" fmla="val 108"/>
              <a:gd name="f691" fmla="val 78"/>
              <a:gd name="f692" fmla="val 42"/>
              <a:gd name="f693" fmla="val 719"/>
              <a:gd name="f694" fmla="val 718"/>
              <a:gd name="f695" fmla="val 740"/>
              <a:gd name="f696" fmla="val 774"/>
              <a:gd name="f697" fmla="val 777"/>
              <a:gd name="f698" fmla="val 768"/>
              <a:gd name="f699" fmla="val 757"/>
              <a:gd name="f700" fmla="val 213"/>
              <a:gd name="f701" fmla="val 752"/>
              <a:gd name="f702" fmla="val 754"/>
              <a:gd name="f703" fmla="val 809"/>
              <a:gd name="f704" fmla="val 817"/>
              <a:gd name="f705" fmla="val 836"/>
              <a:gd name="f706" fmla="val 821"/>
              <a:gd name="f707" fmla="val 878"/>
              <a:gd name="f708" fmla="val 888"/>
              <a:gd name="f709" fmla="val 176"/>
              <a:gd name="f710" fmla="val 859"/>
              <a:gd name="f711" fmla="val 854"/>
              <a:gd name="f712" fmla="val 866"/>
              <a:gd name="f713" fmla="val 875"/>
              <a:gd name="f714" fmla="val 908"/>
              <a:gd name="f715" fmla="val 926"/>
              <a:gd name="f716" fmla="val 916"/>
              <a:gd name="f717" fmla="val 929"/>
              <a:gd name="f718" fmla="val 939"/>
              <a:gd name="f719" fmla="val 947"/>
              <a:gd name="f720" fmla="val 955"/>
              <a:gd name="f721" fmla="val 963"/>
              <a:gd name="f722" fmla="val 970"/>
              <a:gd name="f723" fmla="val 971"/>
              <a:gd name="f724" fmla="val 972"/>
              <a:gd name="f725" fmla="val 977"/>
              <a:gd name="f726" fmla="val 208"/>
              <a:gd name="f727" fmla="val 982"/>
              <a:gd name="f728" fmla="val 990"/>
              <a:gd name="f729" fmla="val 1009"/>
              <a:gd name="f730" fmla="val 1032"/>
              <a:gd name="f731" fmla="val 1049"/>
              <a:gd name="f732" fmla="val 1056"/>
              <a:gd name="f733" fmla="val 1063"/>
              <a:gd name="f734" fmla="val 1070"/>
              <a:gd name="f735" fmla="val 1077"/>
              <a:gd name="f736" fmla="val 232"/>
              <a:gd name="f737" fmla="val 1080"/>
              <a:gd name="f738" fmla="val 1076"/>
              <a:gd name="f739" fmla="val 1075"/>
              <a:gd name="f740" fmla="val 1081"/>
              <a:gd name="f741" fmla="val 1087"/>
              <a:gd name="f742" fmla="val 283"/>
              <a:gd name="f743" fmla="val 1095"/>
              <a:gd name="f744" fmla="val 287"/>
              <a:gd name="f745" fmla="val 1105"/>
              <a:gd name="f746" fmla="val 1121"/>
              <a:gd name="f747" fmla="val 1129"/>
              <a:gd name="f748" fmla="val 1141"/>
              <a:gd name="f749" fmla="val 1126"/>
              <a:gd name="f750" fmla="val 1114"/>
              <a:gd name="f751" fmla="val 1092"/>
              <a:gd name="f752" fmla="val 1090"/>
              <a:gd name="f753" fmla="val 1089"/>
              <a:gd name="f754" fmla="val 1078"/>
              <a:gd name="f755" fmla="val 1082"/>
              <a:gd name="f756" fmla="val 1084"/>
              <a:gd name="f757" fmla="val 1088"/>
              <a:gd name="f758" fmla="val 1109"/>
              <a:gd name="f759" fmla="val 133"/>
              <a:gd name="f760" fmla="val 1117"/>
              <a:gd name="f761" fmla="val 1119"/>
              <a:gd name="f762" fmla="val 1122"/>
              <a:gd name="f763" fmla="val 1135"/>
              <a:gd name="f764" fmla="val 1144"/>
              <a:gd name="f765" fmla="val 1145"/>
              <a:gd name="f766" fmla="val 1147"/>
              <a:gd name="f767" fmla="val 1149"/>
              <a:gd name="f768" fmla="val 1146"/>
              <a:gd name="f769" fmla="val 1130"/>
              <a:gd name="f770" fmla="val 1124"/>
              <a:gd name="f771" fmla="val 1120"/>
              <a:gd name="f772" fmla="val 90"/>
              <a:gd name="f773" fmla="val 1118"/>
              <a:gd name="f774" fmla="val 74"/>
              <a:gd name="f775" fmla="val 1115"/>
              <a:gd name="f776" fmla="val 1107"/>
              <a:gd name="f777" fmla="val 44"/>
              <a:gd name="f778" fmla="val 1106"/>
              <a:gd name="f779" fmla="val 1104"/>
              <a:gd name="f780" fmla="val 1096"/>
              <a:gd name="f781" fmla="val 2"/>
              <a:gd name="f782" fmla="val 3"/>
              <a:gd name="f783" fmla="val 1142"/>
              <a:gd name="f784" fmla="val 1143"/>
              <a:gd name="f785" fmla="val 1140"/>
              <a:gd name="f786" fmla="val 56"/>
              <a:gd name="f787" fmla="val 1155"/>
              <a:gd name="f788" fmla="val 1161"/>
              <a:gd name="f789" fmla="val 1165"/>
              <a:gd name="f790" fmla="val 1167"/>
              <a:gd name="f791" fmla="val 1170"/>
              <a:gd name="f792" fmla="val 1171"/>
              <a:gd name="f793" fmla="val 1172"/>
              <a:gd name="f794" fmla="val 1174"/>
              <a:gd name="f795" fmla="val 1181"/>
              <a:gd name="f796" fmla="val 1188"/>
              <a:gd name="f797" fmla="val 1197"/>
              <a:gd name="f798" fmla="val 1202"/>
              <a:gd name="f799" fmla="val 1211"/>
              <a:gd name="f800" fmla="val 1220"/>
              <a:gd name="f801" fmla="val 1221"/>
              <a:gd name="f802" fmla="val 1228"/>
              <a:gd name="f803" fmla="val 1230"/>
              <a:gd name="f804" fmla="val 1232"/>
              <a:gd name="f805" fmla="val 1233"/>
              <a:gd name="f806" fmla="val 1231"/>
              <a:gd name="f807" fmla="val 1229"/>
              <a:gd name="f808" fmla="val 1223"/>
              <a:gd name="f809" fmla="val 1218"/>
              <a:gd name="f810" fmla="val 1216"/>
              <a:gd name="f811" fmla="val 182"/>
              <a:gd name="f812" fmla="val 1249"/>
              <a:gd name="f813" fmla="val 127"/>
              <a:gd name="f814" fmla="val 1266"/>
              <a:gd name="f815" fmla="val 1292"/>
              <a:gd name="f816" fmla="val 1299"/>
              <a:gd name="f817" fmla="val 1305"/>
              <a:gd name="f818" fmla="val 1309"/>
              <a:gd name="f819" fmla="val 1293"/>
              <a:gd name="f820" fmla="val 1290"/>
              <a:gd name="f821" fmla="val 1296"/>
              <a:gd name="f822" fmla="val 1300"/>
              <a:gd name="f823" fmla="val 1334"/>
              <a:gd name="f824" fmla="val 1349"/>
              <a:gd name="f825" fmla="val 1367"/>
              <a:gd name="f826" fmla="val 1383"/>
              <a:gd name="f827" fmla="val 134"/>
              <a:gd name="f828" fmla="val 1398"/>
              <a:gd name="f829" fmla="val 1413"/>
              <a:gd name="f830" fmla="val 1419"/>
              <a:gd name="f831" fmla="val 1423"/>
              <a:gd name="f832" fmla="val 1427"/>
              <a:gd name="f833" fmla="val 1429"/>
              <a:gd name="f834" fmla="val 1428"/>
              <a:gd name="f835" fmla="val 49"/>
              <a:gd name="f836" fmla="val 1435"/>
              <a:gd name="f837" fmla="val 1446"/>
              <a:gd name="f838" fmla="val 1451"/>
              <a:gd name="f839" fmla="val 1456"/>
              <a:gd name="f840" fmla="val 1460"/>
              <a:gd name="f841" fmla="val 1473"/>
              <a:gd name="f842" fmla="val 1474"/>
              <a:gd name="f843" fmla="val 1467"/>
              <a:gd name="f844" fmla="val 1462"/>
              <a:gd name="f845" fmla="val 1457"/>
              <a:gd name="f846" fmla="val 1453"/>
              <a:gd name="f847" fmla="val 71"/>
              <a:gd name="f848" fmla="val 1449"/>
              <a:gd name="f849" fmla="val 1454"/>
              <a:gd name="f850" fmla="val 1452"/>
              <a:gd name="f851" fmla="val 1443"/>
              <a:gd name="f852" fmla="val 1441"/>
              <a:gd name="f853" fmla="val 1439"/>
              <a:gd name="f854" fmla="val 94"/>
              <a:gd name="f855" fmla="val 1431"/>
              <a:gd name="f856" fmla="val 1420"/>
              <a:gd name="f857" fmla="val 1405"/>
              <a:gd name="f858" fmla="val 1389"/>
              <a:gd name="f859" fmla="val 1375"/>
              <a:gd name="f860" fmla="val 1378"/>
              <a:gd name="f861" fmla="val 1379"/>
              <a:gd name="f862" fmla="val 1372"/>
              <a:gd name="f863" fmla="val 1370"/>
              <a:gd name="f864" fmla="val 1363"/>
              <a:gd name="f865" fmla="val 1344"/>
              <a:gd name="f866" fmla="val 1342"/>
              <a:gd name="f867" fmla="val 1341"/>
              <a:gd name="f868" fmla="val 372"/>
              <a:gd name="f869" fmla="val 1347"/>
              <a:gd name="f870" fmla="val 1357"/>
              <a:gd name="f871" fmla="val 1359"/>
              <a:gd name="f872" fmla="val 1360"/>
              <a:gd name="f873" fmla="val 1361"/>
              <a:gd name="f874" fmla="val 1362"/>
              <a:gd name="f875" fmla="val 1351"/>
              <a:gd name="f876" fmla="val 1352"/>
              <a:gd name="f877" fmla="val 1353"/>
              <a:gd name="f878" fmla="val 1354"/>
              <a:gd name="f879" fmla="val 1355"/>
              <a:gd name="f880" fmla="val 1356"/>
              <a:gd name="f881" fmla="val 605"/>
              <a:gd name="f882" fmla="val 630"/>
              <a:gd name="f883" fmla="val 1350"/>
              <a:gd name="f884" fmla="val 1364"/>
              <a:gd name="f885" fmla="val 735"/>
              <a:gd name="f886" fmla="val 746"/>
              <a:gd name="f887" fmla="val 844"/>
              <a:gd name="f888" fmla="val 845"/>
              <a:gd name="f889" fmla="val 1348"/>
              <a:gd name="f890" fmla="val 1365"/>
              <a:gd name="f891" fmla="val 1369"/>
              <a:gd name="f892" fmla="val 1366"/>
              <a:gd name="f893" fmla="val 813"/>
              <a:gd name="f894" fmla="val 806"/>
              <a:gd name="f895" fmla="val 1368"/>
              <a:gd name="f896" fmla="val 796"/>
              <a:gd name="f897" fmla="val 1373"/>
              <a:gd name="f898" fmla="val 789"/>
              <a:gd name="f899" fmla="val 1380"/>
              <a:gd name="f900" fmla="val 1388"/>
              <a:gd name="f901" fmla="val 764"/>
              <a:gd name="f902" fmla="val 1395"/>
              <a:gd name="f903" fmla="val 1408"/>
              <a:gd name="f904" fmla="val 1442"/>
              <a:gd name="f905" fmla="val 694"/>
              <a:gd name="f906" fmla="val 1450"/>
              <a:gd name="f907" fmla="val 608"/>
              <a:gd name="f908" fmla="val 1447"/>
              <a:gd name="f909" fmla="val 1438"/>
              <a:gd name="f910" fmla="val 530"/>
              <a:gd name="f911" fmla="val 1434"/>
              <a:gd name="f912" fmla="val 1433"/>
              <a:gd name="f913" fmla="val 1416"/>
              <a:gd name="f914" fmla="val 455"/>
              <a:gd name="f915" fmla="val 1412"/>
              <a:gd name="f916" fmla="val 448"/>
              <a:gd name="f917" fmla="val 1411"/>
              <a:gd name="f918" fmla="val 391"/>
              <a:gd name="f919" fmla="val 1404"/>
              <a:gd name="f920" fmla="val 1400"/>
              <a:gd name="f921" fmla="val 312"/>
              <a:gd name="f922" fmla="val 1397"/>
              <a:gd name="f923" fmla="val 288"/>
              <a:gd name="f924" fmla="val 1402"/>
              <a:gd name="f925" fmla="val 1417"/>
              <a:gd name="f926" fmla="val 1418"/>
              <a:gd name="f927" fmla="val 1421"/>
              <a:gd name="f928" fmla="val 1424"/>
              <a:gd name="f929" fmla="val 1461"/>
              <a:gd name="f930" fmla="val 1468"/>
              <a:gd name="f931" fmla="val 1471"/>
              <a:gd name="f932" fmla="val 1472"/>
              <a:gd name="f933" fmla="val 1478"/>
              <a:gd name="f934" fmla="val 1483"/>
              <a:gd name="f935" fmla="val 1487"/>
              <a:gd name="f936" fmla="val 1480"/>
              <a:gd name="f937" fmla="val 1482"/>
              <a:gd name="f938" fmla="val 1481"/>
              <a:gd name="f939" fmla="val 1493"/>
              <a:gd name="f940" fmla="val 1518"/>
              <a:gd name="f941" fmla="val 1531"/>
              <a:gd name="f942" fmla="val 1544"/>
              <a:gd name="f943" fmla="val 1556"/>
              <a:gd name="f944" fmla="val 1564"/>
              <a:gd name="f945" fmla="val 1572"/>
              <a:gd name="f946" fmla="val 1571"/>
              <a:gd name="f947" fmla="val 1568"/>
              <a:gd name="f948" fmla="val 1567"/>
              <a:gd name="f949" fmla="val 1562"/>
              <a:gd name="f950" fmla="val 1559"/>
              <a:gd name="f951" fmla="val 1552"/>
              <a:gd name="f952" fmla="val 1546"/>
              <a:gd name="f953" fmla="val 1547"/>
              <a:gd name="f954" fmla="val 1548"/>
              <a:gd name="f955" fmla="val 1551"/>
              <a:gd name="f956" fmla="val 1554"/>
              <a:gd name="f957" fmla="val 1543"/>
              <a:gd name="f958" fmla="val 1555"/>
              <a:gd name="f959" fmla="val 1570"/>
              <a:gd name="f960" fmla="val 1576"/>
              <a:gd name="f961" fmla="val 1581"/>
              <a:gd name="f962" fmla="val 1586"/>
              <a:gd name="f963" fmla="val 290"/>
              <a:gd name="f964" fmla="val 1588"/>
              <a:gd name="f965" fmla="val 1591"/>
              <a:gd name="f966" fmla="val 309"/>
              <a:gd name="f967" fmla="val 1598"/>
              <a:gd name="f968" fmla="val 317"/>
              <a:gd name="f969" fmla="val 1604"/>
              <a:gd name="f970" fmla="val 1610"/>
              <a:gd name="f971" fmla="val 1616"/>
              <a:gd name="f972" fmla="val 344"/>
              <a:gd name="f973" fmla="val 1622"/>
              <a:gd name="f974" fmla="val 1649"/>
              <a:gd name="f975" fmla="val 340"/>
              <a:gd name="f976" fmla="val 1667"/>
              <a:gd name="f977" fmla="val 1664"/>
              <a:gd name="f978" fmla="val 1663"/>
              <a:gd name="f979" fmla="val 1662"/>
              <a:gd name="f980" fmla="val 1665"/>
              <a:gd name="f981" fmla="val 1659"/>
              <a:gd name="f982" fmla="val 1648"/>
              <a:gd name="f983" fmla="val 1640"/>
              <a:gd name="f984" fmla="val 1630"/>
              <a:gd name="f985" fmla="val 1633"/>
              <a:gd name="f986" fmla="val 130"/>
              <a:gd name="f987" fmla="val 1636"/>
              <a:gd name="f988" fmla="val 103"/>
              <a:gd name="f989" fmla="val 1638"/>
              <a:gd name="f990" fmla="val 1643"/>
              <a:gd name="f991" fmla="val 1647"/>
              <a:gd name="f992" fmla="val 1654"/>
              <a:gd name="f993" fmla="val 1670"/>
              <a:gd name="f994" fmla="val 1673"/>
              <a:gd name="f995" fmla="val 8"/>
              <a:gd name="f996" fmla="val 1676"/>
              <a:gd name="f997" fmla="val 1678"/>
              <a:gd name="f998" fmla="val 1680"/>
              <a:gd name="f999" fmla="val 1683"/>
              <a:gd name="f1000" fmla="val 1691"/>
              <a:gd name="f1001" fmla="val 1695"/>
              <a:gd name="f1002" fmla="val 1692"/>
              <a:gd name="f1003" fmla="val 1689"/>
              <a:gd name="f1004" fmla="val 1685"/>
              <a:gd name="f1005" fmla="val 1679"/>
              <a:gd name="f1006" fmla="val 58"/>
              <a:gd name="f1007" fmla="val 1668"/>
              <a:gd name="f1008" fmla="val 1669"/>
              <a:gd name="f1009" fmla="val 1681"/>
              <a:gd name="f1010" fmla="val 1693"/>
              <a:gd name="f1011" fmla="val 1694"/>
              <a:gd name="f1012" fmla="val 1703"/>
              <a:gd name="f1013" fmla="val 150"/>
              <a:gd name="f1014" fmla="val 1711"/>
              <a:gd name="f1015" fmla="val 1720"/>
              <a:gd name="f1016" fmla="val 1735"/>
              <a:gd name="f1017" fmla="val 1751"/>
              <a:gd name="f1018" fmla="val 1765"/>
              <a:gd name="f1019" fmla="val 1772"/>
              <a:gd name="f1020" fmla="val 1780"/>
              <a:gd name="f1021" fmla="val 1781"/>
              <a:gd name="f1022" fmla="val 1782"/>
              <a:gd name="f1023" fmla="val 1785"/>
              <a:gd name="f1024" fmla="val 1804"/>
              <a:gd name="f1025" fmla="val 1806"/>
              <a:gd name="f1026" fmla="val 1810"/>
              <a:gd name="f1027" fmla="val 1813"/>
              <a:gd name="f1028" fmla="val 1815"/>
              <a:gd name="f1029" fmla="val 1818"/>
              <a:gd name="f1030" fmla="val 1819"/>
              <a:gd name="f1031" fmla="val 1823"/>
              <a:gd name="f1032" fmla="val 1827"/>
              <a:gd name="f1033" fmla="val 1830"/>
              <a:gd name="f1034" fmla="val 1836"/>
              <a:gd name="f1035" fmla="val 1842"/>
              <a:gd name="f1036" fmla="val 1848"/>
              <a:gd name="f1037" fmla="val 1851"/>
              <a:gd name="f1038" fmla="val 1856"/>
              <a:gd name="f1039" fmla="val 1859"/>
              <a:gd name="f1040" fmla="val 1860"/>
              <a:gd name="f1041" fmla="val 1861"/>
              <a:gd name="f1042" fmla="val 1865"/>
              <a:gd name="f1043" fmla="val 1870"/>
              <a:gd name="f1044" fmla="val 1873"/>
              <a:gd name="f1045" fmla="val 1884"/>
              <a:gd name="f1046" fmla="val 1893"/>
              <a:gd name="f1047" fmla="val 1896"/>
              <a:gd name="f1048" fmla="val 1895"/>
              <a:gd name="f1049" fmla="val 1880"/>
              <a:gd name="f1050" fmla="val 1871"/>
              <a:gd name="f1051" fmla="val 1867"/>
              <a:gd name="f1052" fmla="val 1874"/>
              <a:gd name="f1053" fmla="val 95"/>
              <a:gd name="f1054" fmla="val 1872"/>
              <a:gd name="f1055" fmla="val 1864"/>
              <a:gd name="f1056" fmla="val 1858"/>
              <a:gd name="f1057" fmla="val 1853"/>
              <a:gd name="f1058" fmla="val 1852"/>
              <a:gd name="f1059" fmla="val 1838"/>
              <a:gd name="f1060" fmla="val 1840"/>
              <a:gd name="f1061" fmla="val 1835"/>
              <a:gd name="f1062" fmla="val 1834"/>
              <a:gd name="f1063" fmla="val 1833"/>
              <a:gd name="f1064" fmla="val 348"/>
              <a:gd name="f1065" fmla="val 1825"/>
              <a:gd name="f1066" fmla="val 1829"/>
              <a:gd name="f1067" fmla="val 399"/>
              <a:gd name="f1068" fmla="val 1832"/>
              <a:gd name="f1069" fmla="val 1837"/>
              <a:gd name="f1070" fmla="val 460"/>
              <a:gd name="f1071" fmla="val 1831"/>
              <a:gd name="f1072" fmla="val 1845"/>
              <a:gd name="f1073" fmla="val 1843"/>
              <a:gd name="f1074" fmla="val 572"/>
              <a:gd name="f1075" fmla="val 1839"/>
              <a:gd name="f1076" fmla="val 615"/>
              <a:gd name="f1077" fmla="val 1822"/>
              <a:gd name="f1078" fmla="val 1816"/>
              <a:gd name="f1079" fmla="val 1814"/>
              <a:gd name="f1080" fmla="val 1817"/>
              <a:gd name="f1081" fmla="val 738"/>
              <a:gd name="f1082" fmla="val 1821"/>
              <a:gd name="f1083" fmla="val 1820"/>
              <a:gd name="f1084" fmla="val 838"/>
              <a:gd name="f1085" fmla="val 901"/>
              <a:gd name="f1086" fmla="val 911"/>
              <a:gd name="f1087" fmla="val 1809"/>
              <a:gd name="f1088" fmla="val 1797"/>
              <a:gd name="f1089" fmla="val 930"/>
              <a:gd name="f1090" fmla="val 1784"/>
              <a:gd name="f1091" fmla="val 1773"/>
              <a:gd name="f1092" fmla="val 923"/>
              <a:gd name="f1093" fmla="val 1767"/>
              <a:gd name="f1094" fmla="val 919"/>
              <a:gd name="f1095" fmla="val 1764"/>
              <a:gd name="f1096" fmla="val 1768"/>
              <a:gd name="f1097" fmla="val 1771"/>
              <a:gd name="f1098" fmla="val 1779"/>
              <a:gd name="f1099" fmla="val 1777"/>
              <a:gd name="f1100" fmla="val 1778"/>
              <a:gd name="f1101" fmla="val 1776"/>
              <a:gd name="f1102" fmla="val 826"/>
              <a:gd name="f1103" fmla="val 770"/>
              <a:gd name="f1104" fmla="val 745"/>
              <a:gd name="f1105" fmla="val 1766"/>
              <a:gd name="f1106" fmla="val 1763"/>
              <a:gd name="f1107" fmla="val 702"/>
              <a:gd name="f1108" fmla="val 1761"/>
              <a:gd name="f1109" fmla="val 1757"/>
              <a:gd name="f1110" fmla="val 625"/>
              <a:gd name="f1111" fmla="val 1756"/>
              <a:gd name="f1112" fmla="val 1755"/>
              <a:gd name="f1113" fmla="val 1758"/>
              <a:gd name="f1114" fmla="val 1754"/>
              <a:gd name="f1115" fmla="val 1753"/>
              <a:gd name="f1116" fmla="val 1752"/>
              <a:gd name="f1117" fmla="val 1748"/>
              <a:gd name="f1118" fmla="val 1745"/>
              <a:gd name="f1119" fmla="val 1742"/>
              <a:gd name="f1120" fmla="val 1740"/>
              <a:gd name="f1121" fmla="val 1739"/>
              <a:gd name="f1122" fmla="val 1738"/>
              <a:gd name="f1123" fmla="val 1737"/>
              <a:gd name="f1124" fmla="val 1733"/>
              <a:gd name="f1125" fmla="val 1743"/>
              <a:gd name="f1126" fmla="val 1736"/>
              <a:gd name="f1127" fmla="val 1730"/>
              <a:gd name="f1128" fmla="val 1734"/>
              <a:gd name="f1129" fmla="val 893"/>
              <a:gd name="f1130" fmla="val 1729"/>
              <a:gd name="f1131" fmla="val 1723"/>
              <a:gd name="f1132" fmla="val 922"/>
              <a:gd name="f1133" fmla="val 1688"/>
              <a:gd name="f1134" fmla="val 1687"/>
              <a:gd name="f1135" fmla="val 1696"/>
              <a:gd name="f1136" fmla="val 1699"/>
              <a:gd name="f1137" fmla="val 1702"/>
              <a:gd name="f1138" fmla="val 1697"/>
              <a:gd name="f1139" fmla="val 1698"/>
              <a:gd name="f1140" fmla="val 1701"/>
              <a:gd name="f1141" fmla="val 773"/>
              <a:gd name="f1142" fmla="val 737"/>
              <a:gd name="f1143" fmla="val 1684"/>
              <a:gd name="f1144" fmla="val 1682"/>
              <a:gd name="f1145" fmla="val 1677"/>
              <a:gd name="f1146" fmla="val 1674"/>
              <a:gd name="f1147" fmla="val 1671"/>
              <a:gd name="f1148" fmla="val 496"/>
              <a:gd name="f1149" fmla="val 1686"/>
              <a:gd name="f1150" fmla="val 409"/>
              <a:gd name="f1151" fmla="val 376"/>
              <a:gd name="f1152" fmla="val 343"/>
              <a:gd name="f1153" fmla="val 1700"/>
              <a:gd name="f1154" fmla="val 315"/>
              <a:gd name="f1155" fmla="val 303"/>
              <a:gd name="f1156" fmla="val 304"/>
              <a:gd name="f1157" fmla="val 305"/>
              <a:gd name="f1158" fmla="val 1675"/>
              <a:gd name="f1159" fmla="val 332"/>
              <a:gd name="f1160" fmla="val 347"/>
              <a:gd name="f1161" fmla="val 1666"/>
              <a:gd name="f1162" fmla="val 363"/>
              <a:gd name="f1163" fmla="val 1655"/>
              <a:gd name="f1164" fmla="val 1646"/>
              <a:gd name="f1165" fmla="val 1644"/>
              <a:gd name="f1166" fmla="val 393"/>
              <a:gd name="f1167" fmla="val 1642"/>
              <a:gd name="f1168" fmla="val 1626"/>
              <a:gd name="f1169" fmla="val 416"/>
              <a:gd name="f1170" fmla="val 1612"/>
              <a:gd name="f1171" fmla="val 1597"/>
              <a:gd name="f1172" fmla="val 1593"/>
              <a:gd name="f1173" fmla="val 395"/>
              <a:gd name="f1174" fmla="val 394"/>
              <a:gd name="f1175" fmla="val 1577"/>
              <a:gd name="f1176" fmla="val 371"/>
              <a:gd name="f1177" fmla="val 1563"/>
              <a:gd name="f1178" fmla="val 377"/>
              <a:gd name="f1179" fmla="val 1565"/>
              <a:gd name="f1180" fmla="val 1575"/>
              <a:gd name="f1181" fmla="val 414"/>
              <a:gd name="f1182" fmla="val 1580"/>
              <a:gd name="f1183" fmla="val 424"/>
              <a:gd name="f1184" fmla="val 427"/>
              <a:gd name="f1185" fmla="val 433"/>
              <a:gd name="f1186" fmla="val 1584"/>
              <a:gd name="f1187" fmla="val 1592"/>
              <a:gd name="f1188" fmla="val 1587"/>
              <a:gd name="f1189" fmla="val 1589"/>
              <a:gd name="f1190" fmla="val 1599"/>
              <a:gd name="f1191" fmla="val 470"/>
              <a:gd name="f1192" fmla="val 1601"/>
              <a:gd name="f1193" fmla="val 510"/>
              <a:gd name="f1194" fmla="val 1607"/>
              <a:gd name="f1195" fmla="val 527"/>
              <a:gd name="f1196" fmla="val 1621"/>
              <a:gd name="f1197" fmla="val 574"/>
              <a:gd name="f1198" fmla="val 1624"/>
              <a:gd name="f1199" fmla="val 1625"/>
              <a:gd name="f1200" fmla="val 1627"/>
              <a:gd name="f1201" fmla="val 1632"/>
              <a:gd name="f1202" fmla="val 1619"/>
              <a:gd name="f1203" fmla="val 756"/>
              <a:gd name="f1204" fmla="val 1611"/>
              <a:gd name="f1205" fmla="val 1574"/>
              <a:gd name="f1206" fmla="val 1569"/>
              <a:gd name="f1207" fmla="val 1585"/>
              <a:gd name="f1208" fmla="val 1606"/>
              <a:gd name="f1209" fmla="val 1609"/>
              <a:gd name="f1210" fmla="val 1613"/>
              <a:gd name="f1211" fmla="val 1573"/>
              <a:gd name="f1212" fmla="val 1560"/>
              <a:gd name="f1213" fmla="val 1534"/>
              <a:gd name="f1214" fmla="val 1521"/>
              <a:gd name="f1215" fmla="val 1514"/>
              <a:gd name="f1216" fmla="val 1512"/>
              <a:gd name="f1217" fmla="val 1511"/>
              <a:gd name="f1218" fmla="val 850"/>
              <a:gd name="f1219" fmla="val 1510"/>
              <a:gd name="f1220" fmla="val 1520"/>
              <a:gd name="f1221" fmla="val 1522"/>
              <a:gd name="f1222" fmla="val 1524"/>
              <a:gd name="f1223" fmla="val 1533"/>
              <a:gd name="f1224" fmla="val 1539"/>
              <a:gd name="f1225" fmla="val 1557"/>
              <a:gd name="f1226" fmla="val 1540"/>
              <a:gd name="f1227" fmla="val 1535"/>
              <a:gd name="f1228" fmla="val 1532"/>
              <a:gd name="f1229" fmla="val 1529"/>
              <a:gd name="f1230" fmla="val 1527"/>
              <a:gd name="f1231" fmla="val 1525"/>
              <a:gd name="f1232" fmla="val 1523"/>
              <a:gd name="f1233" fmla="val 1508"/>
              <a:gd name="f1234" fmla="val 1503"/>
              <a:gd name="f1235" fmla="val 1499"/>
              <a:gd name="f1236" fmla="val 1495"/>
              <a:gd name="f1237" fmla="val 1491"/>
              <a:gd name="f1238" fmla="val 1489"/>
              <a:gd name="f1239" fmla="val 749"/>
              <a:gd name="f1240" fmla="val 1479"/>
              <a:gd name="f1241" fmla="val 1469"/>
              <a:gd name="f1242" fmla="val 782"/>
              <a:gd name="f1243" fmla="val 805"/>
              <a:gd name="f1244" fmla="val 1437"/>
              <a:gd name="f1245" fmla="val 1432"/>
              <a:gd name="f1246" fmla="val 1426"/>
              <a:gd name="f1247" fmla="val 1414"/>
              <a:gd name="f1248" fmla="val 1415"/>
              <a:gd name="f1249" fmla="val 1410"/>
              <a:gd name="f1250" fmla="val 1399"/>
              <a:gd name="f1251" fmla="val 1358"/>
              <a:gd name="f1252" fmla="val 1338"/>
              <a:gd name="f1253" fmla="val 1329"/>
              <a:gd name="f1254" fmla="val 1321"/>
              <a:gd name="f1255" fmla="val 1312"/>
              <a:gd name="f1256" fmla="val 1307"/>
              <a:gd name="f1257" fmla="val 1306"/>
              <a:gd name="f1258" fmla="val 1308"/>
              <a:gd name="f1259" fmla="val 1301"/>
              <a:gd name="f1260" fmla="val 1295"/>
              <a:gd name="f1261" fmla="val 1297"/>
              <a:gd name="f1262" fmla="val 1303"/>
              <a:gd name="f1263" fmla="val 1298"/>
              <a:gd name="f1264" fmla="val 786"/>
              <a:gd name="f1265" fmla="val 767"/>
              <a:gd name="f1266" fmla="val 1289"/>
              <a:gd name="f1267" fmla="val 666"/>
              <a:gd name="f1268" fmla="val 1285"/>
              <a:gd name="f1269" fmla="val 1283"/>
              <a:gd name="f1270" fmla="val 628"/>
              <a:gd name="f1271" fmla="val 1279"/>
              <a:gd name="f1272" fmla="val 1276"/>
              <a:gd name="f1273" fmla="val 1275"/>
              <a:gd name="f1274" fmla="val 1273"/>
              <a:gd name="f1275" fmla="val 1270"/>
              <a:gd name="f1276" fmla="val 1264"/>
              <a:gd name="f1277" fmla="val 1258"/>
              <a:gd name="f1278" fmla="val 1250"/>
              <a:gd name="f1279" fmla="val 686"/>
              <a:gd name="f1280" fmla="val 1244"/>
              <a:gd name="f1281" fmla="val 1241"/>
              <a:gd name="f1282" fmla="val 1243"/>
              <a:gd name="f1283" fmla="val 1245"/>
              <a:gd name="f1284" fmla="val 1240"/>
              <a:gd name="f1285" fmla="val 1238"/>
              <a:gd name="f1286" fmla="val 1239"/>
              <a:gd name="f1287" fmla="val 1253"/>
              <a:gd name="f1288" fmla="val 1237"/>
              <a:gd name="f1289" fmla="val 1234"/>
              <a:gd name="f1290" fmla="val 1224"/>
              <a:gd name="f1291" fmla="val 1212"/>
              <a:gd name="f1292" fmla="val 1200"/>
              <a:gd name="f1293" fmla="val 927"/>
              <a:gd name="f1294" fmla="val 1187"/>
              <a:gd name="f1295" fmla="val 1173"/>
              <a:gd name="f1296" fmla="val 1169"/>
              <a:gd name="f1297" fmla="val 1178"/>
              <a:gd name="f1298" fmla="val 1184"/>
              <a:gd name="f1299" fmla="val 1186"/>
              <a:gd name="f1300" fmla="val 865"/>
              <a:gd name="f1301" fmla="val 1177"/>
              <a:gd name="f1302" fmla="val 853"/>
              <a:gd name="f1303" fmla="val 1185"/>
              <a:gd name="f1304" fmla="val 1183"/>
              <a:gd name="f1305" fmla="val 1195"/>
              <a:gd name="f1306" fmla="val 1193"/>
              <a:gd name="f1307" fmla="val 1191"/>
              <a:gd name="f1308" fmla="val 631"/>
              <a:gd name="f1309" fmla="val 1182"/>
              <a:gd name="f1310" fmla="val 1163"/>
              <a:gd name="f1311" fmla="val 1164"/>
              <a:gd name="f1312" fmla="val 1179"/>
              <a:gd name="f1313" fmla="val 1180"/>
              <a:gd name="f1314" fmla="val 353"/>
              <a:gd name="f1315" fmla="val 338"/>
              <a:gd name="f1316" fmla="val 1176"/>
              <a:gd name="f1317" fmla="val 1158"/>
              <a:gd name="f1318" fmla="val 1138"/>
              <a:gd name="f1319" fmla="val 1112"/>
              <a:gd name="f1320" fmla="val 346"/>
              <a:gd name="f1321" fmla="val 1099"/>
              <a:gd name="f1322" fmla="val 405"/>
              <a:gd name="f1323" fmla="val 1093"/>
              <a:gd name="f1324" fmla="val 421"/>
              <a:gd name="f1325" fmla="val 1085"/>
              <a:gd name="f1326" fmla="val 454"/>
              <a:gd name="f1327" fmla="val 1086"/>
              <a:gd name="f1328" fmla="val 525"/>
              <a:gd name="f1329" fmla="val 641"/>
              <a:gd name="f1330" fmla="val 1102"/>
              <a:gd name="f1331" fmla="val 1100"/>
              <a:gd name="f1332" fmla="val 1113"/>
              <a:gd name="f1333" fmla="val 1108"/>
              <a:gd name="f1334" fmla="val 1098"/>
              <a:gd name="f1335" fmla="val 1079"/>
              <a:gd name="f1336" fmla="val 1071"/>
              <a:gd name="f1337" fmla="val 1073"/>
              <a:gd name="f1338" fmla="val 1064"/>
              <a:gd name="f1339" fmla="val 1057"/>
              <a:gd name="f1340" fmla="val 792"/>
              <a:gd name="f1341" fmla="val 1053"/>
              <a:gd name="f1342" fmla="val 1047"/>
              <a:gd name="f1343" fmla="val 1043"/>
              <a:gd name="f1344" fmla="val 760"/>
              <a:gd name="f1345" fmla="val 1039"/>
              <a:gd name="f1346" fmla="val 1035"/>
              <a:gd name="f1347" fmla="val 1031"/>
              <a:gd name="f1348" fmla="val 734"/>
              <a:gd name="f1349" fmla="val 1026"/>
              <a:gd name="f1350" fmla="val 725"/>
              <a:gd name="f1351" fmla="val 1025"/>
              <a:gd name="f1352" fmla="val 1024"/>
              <a:gd name="f1353" fmla="val 1020"/>
              <a:gd name="f1354" fmla="val 1011"/>
              <a:gd name="f1355" fmla="val 1015"/>
              <a:gd name="f1356" fmla="val 1028"/>
              <a:gd name="f1357" fmla="val 1030"/>
              <a:gd name="f1358" fmla="val 1033"/>
              <a:gd name="f1359" fmla="val 1040"/>
              <a:gd name="f1360" fmla="val 1046"/>
              <a:gd name="f1361" fmla="val 1048"/>
              <a:gd name="f1362" fmla="val 1045"/>
              <a:gd name="f1363" fmla="val 1038"/>
              <a:gd name="f1364" fmla="val 1029"/>
              <a:gd name="f1365" fmla="val 1021"/>
              <a:gd name="f1366" fmla="val 1012"/>
              <a:gd name="f1367" fmla="val 1010"/>
              <a:gd name="f1368" fmla="val 1006"/>
              <a:gd name="f1369" fmla="val 1005"/>
              <a:gd name="f1370" fmla="val 1008"/>
              <a:gd name="f1371" fmla="val 1017"/>
              <a:gd name="f1372" fmla="val 1007"/>
              <a:gd name="f1373" fmla="val 999"/>
              <a:gd name="f1374" fmla="val 987"/>
              <a:gd name="f1375" fmla="val 981"/>
              <a:gd name="f1376" fmla="val 973"/>
              <a:gd name="f1377" fmla="val 968"/>
              <a:gd name="f1378" fmla="val 961"/>
              <a:gd name="f1379" fmla="val 959"/>
              <a:gd name="f1380" fmla="val 948"/>
              <a:gd name="f1381" fmla="val 679"/>
              <a:gd name="f1382" fmla="val 951"/>
              <a:gd name="f1383" fmla="val 964"/>
              <a:gd name="f1384" fmla="val 420"/>
              <a:gd name="f1385" fmla="val 960"/>
              <a:gd name="f1386" fmla="val 337"/>
              <a:gd name="f1387" fmla="val 958"/>
              <a:gd name="f1388" fmla="val 330"/>
              <a:gd name="f1389" fmla="val 957"/>
              <a:gd name="f1390" fmla="val 943"/>
              <a:gd name="f1391" fmla="val 940"/>
              <a:gd name="f1392" fmla="val 935"/>
              <a:gd name="f1393" fmla="val 934"/>
              <a:gd name="f1394" fmla="val 932"/>
              <a:gd name="f1395" fmla="val 321"/>
              <a:gd name="f1396" fmla="val 361"/>
              <a:gd name="f1397" fmla="val 423"/>
              <a:gd name="f1398" fmla="val 857"/>
              <a:gd name="f1399" fmla="val 497"/>
              <a:gd name="f1400" fmla="val 818"/>
              <a:gd name="f1401" fmla="val 801"/>
              <a:gd name="f1402" fmla="val 763"/>
              <a:gd name="f1403" fmla="val 759"/>
              <a:gd name="f1404" fmla="val 765"/>
              <a:gd name="f1405" fmla="val 800"/>
              <a:gd name="f1406" fmla="val 758"/>
              <a:gd name="f1407" fmla="val 669"/>
              <a:gd name="f1408" fmla="val 622"/>
              <a:gd name="f1409" fmla="val 578"/>
              <a:gd name="f1410" fmla="val 417"/>
              <a:gd name="f1411" fmla="val 408"/>
              <a:gd name="f1412" fmla="val 120"/>
              <a:gd name="f1413" fmla="val 125"/>
              <a:gd name="f1414" fmla="val 1002"/>
              <a:gd name="f1415" fmla="val 1000"/>
              <a:gd name="f1416" fmla="+- 0 0 -90"/>
              <a:gd name="f1417" fmla="*/ f3 1 1903"/>
              <a:gd name="f1418" fmla="*/ f4 1 931"/>
              <a:gd name="f1419" fmla="val f5"/>
              <a:gd name="f1420" fmla="val f6"/>
              <a:gd name="f1421" fmla="val f7"/>
              <a:gd name="f1422" fmla="*/ f1416 f0 1"/>
              <a:gd name="f1423" fmla="+- f1421 0 f1419"/>
              <a:gd name="f1424" fmla="+- f1420 0 f1419"/>
              <a:gd name="f1425" fmla="*/ f1422 1 f2"/>
              <a:gd name="f1426" fmla="*/ f1424 1 1903"/>
              <a:gd name="f1427" fmla="*/ f1423 1 931"/>
              <a:gd name="f1428" fmla="*/ 634 f1424 1"/>
              <a:gd name="f1429" fmla="*/ 872 f1423 1"/>
              <a:gd name="f1430" fmla="*/ 613 f1424 1"/>
              <a:gd name="f1431" fmla="*/ 654 f1423 1"/>
              <a:gd name="f1432" fmla="*/ 484 f1424 1"/>
              <a:gd name="f1433" fmla="*/ 828 f1423 1"/>
              <a:gd name="f1434" fmla="*/ 386 f1424 1"/>
              <a:gd name="f1435" fmla="*/ 876 f1423 1"/>
              <a:gd name="f1436" fmla="*/ 323 f1424 1"/>
              <a:gd name="f1437" fmla="*/ 837 f1423 1"/>
              <a:gd name="f1438" fmla="*/ 272 f1424 1"/>
              <a:gd name="f1439" fmla="*/ 831 f1423 1"/>
              <a:gd name="f1440" fmla="*/ 268 f1424 1"/>
              <a:gd name="f1441" fmla="*/ 311 f1423 1"/>
              <a:gd name="f1442" fmla="*/ 207 f1424 1"/>
              <a:gd name="f1443" fmla="*/ 228 f1423 1"/>
              <a:gd name="f1444" fmla="*/ 206 f1424 1"/>
              <a:gd name="f1445" fmla="*/ 858 f1423 1"/>
              <a:gd name="f1446" fmla="*/ 118 f1424 1"/>
              <a:gd name="f1447" fmla="*/ 701 f1423 1"/>
              <a:gd name="f1448" fmla="*/ 109 f1424 1"/>
              <a:gd name="f1449" fmla="*/ 890 f1423 1"/>
              <a:gd name="f1450" fmla="*/ 46 f1424 1"/>
              <a:gd name="f1451" fmla="*/ 259 f1423 1"/>
              <a:gd name="f1452" fmla="*/ 34 f1424 1"/>
              <a:gd name="f1453" fmla="*/ 20 f1423 1"/>
              <a:gd name="f1454" fmla="*/ 164 f1424 1"/>
              <a:gd name="f1455" fmla="*/ 106 f1423 1"/>
              <a:gd name="f1456" fmla="*/ 224 f1424 1"/>
              <a:gd name="f1457" fmla="*/ 48 f1423 1"/>
              <a:gd name="f1458" fmla="*/ 384 f1424 1"/>
              <a:gd name="f1459" fmla="*/ 157 f1423 1"/>
              <a:gd name="f1460" fmla="*/ 513 f1424 1"/>
              <a:gd name="f1461" fmla="*/ 24 f1423 1"/>
              <a:gd name="f1462" fmla="*/ 435 f1424 1"/>
              <a:gd name="f1463" fmla="*/ 352 f1423 1"/>
              <a:gd name="f1464" fmla="*/ 440 f1424 1"/>
              <a:gd name="f1465" fmla="*/ 721 f1423 1"/>
              <a:gd name="f1466" fmla="*/ 539 f1424 1"/>
              <a:gd name="f1467" fmla="*/ 564 f1423 1"/>
              <a:gd name="f1468" fmla="*/ 494 f1424 1"/>
              <a:gd name="f1469" fmla="*/ 254 f1423 1"/>
              <a:gd name="f1470" fmla="*/ 582 f1424 1"/>
              <a:gd name="f1471" fmla="*/ 168 f1423 1"/>
              <a:gd name="f1472" fmla="*/ 589 f1424 1"/>
              <a:gd name="f1473" fmla="*/ 187 f1423 1"/>
              <a:gd name="f1474" fmla="*/ 721 f1424 1"/>
              <a:gd name="f1475" fmla="*/ 362 f1423 1"/>
              <a:gd name="f1476" fmla="*/ 719 f1424 1"/>
              <a:gd name="f1477" fmla="*/ 153 f1423 1"/>
              <a:gd name="f1478" fmla="*/ 822 f1424 1"/>
              <a:gd name="f1479" fmla="*/ 219 f1423 1"/>
              <a:gd name="f1480" fmla="*/ 854 f1424 1"/>
              <a:gd name="f1481" fmla="*/ 27 f1423 1"/>
              <a:gd name="f1482" fmla="*/ 1070 f1424 1"/>
              <a:gd name="f1483" fmla="*/ 222 f1423 1"/>
              <a:gd name="f1484" fmla="*/ 1144 f1424 1"/>
              <a:gd name="f1485" fmla="*/ 209 f1423 1"/>
              <a:gd name="f1486" fmla="*/ 1161 f1424 1"/>
              <a:gd name="f1487" fmla="*/ 112 f1423 1"/>
              <a:gd name="f1488" fmla="*/ 1299 f1424 1"/>
              <a:gd name="f1489" fmla="*/ 154 f1423 1"/>
              <a:gd name="f1490" fmla="*/ 1446 f1424 1"/>
              <a:gd name="f1491" fmla="*/ 19 f1423 1"/>
              <a:gd name="f1492" fmla="*/ 1378 f1424 1"/>
              <a:gd name="f1493" fmla="*/ 244 f1423 1"/>
              <a:gd name="f1494" fmla="*/ 1352 f1424 1"/>
              <a:gd name="f1495" fmla="*/ 678 f1423 1"/>
              <a:gd name="f1496" fmla="*/ 1442 f1424 1"/>
              <a:gd name="f1497" fmla="*/ 694 f1423 1"/>
              <a:gd name="f1498" fmla="*/ 1424 f1424 1"/>
              <a:gd name="f1499" fmla="*/ 240 f1423 1"/>
              <a:gd name="f1500" fmla="*/ 1562 f1424 1"/>
              <a:gd name="f1501" fmla="*/ 184 f1423 1"/>
              <a:gd name="f1502" fmla="*/ 1663 f1424 1"/>
              <a:gd name="f1503" fmla="*/ 1679 f1424 1"/>
              <a:gd name="f1504" fmla="*/ 43 f1423 1"/>
              <a:gd name="f1505" fmla="*/ 1813 f1424 1"/>
              <a:gd name="f1506" fmla="*/ 225 f1423 1"/>
              <a:gd name="f1507" fmla="*/ 1872 f1424 1"/>
              <a:gd name="f1508" fmla="*/ 1829 f1424 1"/>
              <a:gd name="f1509" fmla="*/ 461 f1423 1"/>
              <a:gd name="f1510" fmla="*/ 1809 f1424 1"/>
              <a:gd name="f1511" fmla="*/ 925 f1423 1"/>
              <a:gd name="f1512" fmla="*/ 1763 f1424 1"/>
              <a:gd name="f1513" fmla="*/ 688 f1423 1"/>
              <a:gd name="f1514" fmla="*/ 1723 f1424 1"/>
              <a:gd name="f1515" fmla="*/ 914 f1423 1"/>
              <a:gd name="f1516" fmla="*/ 1683 f1424 1"/>
              <a:gd name="f1517" fmla="*/ 475 f1423 1"/>
              <a:gd name="f1518" fmla="*/ 1563 f1424 1"/>
              <a:gd name="f1519" fmla="*/ 365 f1423 1"/>
              <a:gd name="f1520" fmla="*/ 1619 f1424 1"/>
              <a:gd name="f1521" fmla="*/ 739 f1423 1"/>
              <a:gd name="f1522" fmla="*/ 1512 f1424 1"/>
              <a:gd name="f1523" fmla="*/ 879 f1423 1"/>
              <a:gd name="f1524" fmla="*/ 1508 f1424 1"/>
              <a:gd name="f1525" fmla="*/ 728 f1423 1"/>
              <a:gd name="f1526" fmla="*/ 1399 f1424 1"/>
              <a:gd name="f1527" fmla="*/ 920 f1423 1"/>
              <a:gd name="f1528" fmla="*/ 1276 f1424 1"/>
              <a:gd name="f1529" fmla="*/ 596 f1423 1"/>
              <a:gd name="f1530" fmla="*/ 1187 f1424 1"/>
              <a:gd name="f1531" fmla="*/ 1169 f1424 1"/>
              <a:gd name="f1532" fmla="*/ 273 f1423 1"/>
              <a:gd name="f1533" fmla="*/ 1089 f1424 1"/>
              <a:gd name="f1534" fmla="*/ 740 f1423 1"/>
              <a:gd name="f1535" fmla="*/ 1047 f1424 1"/>
              <a:gd name="f1536" fmla="*/ 769 f1423 1"/>
              <a:gd name="f1537" fmla="*/ 1012 f1424 1"/>
              <a:gd name="f1538" fmla="*/ 951 f1424 1"/>
              <a:gd name="f1539" fmla="*/ 446 f1423 1"/>
              <a:gd name="f1540" fmla="*/ 384 f1423 1"/>
              <a:gd name="f1541" fmla="*/ 815 f1424 1"/>
              <a:gd name="f1542" fmla="*/ 801 f1423 1"/>
              <a:gd name="f1543" fmla="*/ 760 f1424 1"/>
              <a:gd name="f1544" fmla="*/ 870 f1423 1"/>
              <a:gd name="f1545" fmla="*/ 701 f1424 1"/>
              <a:gd name="f1546" fmla="*/ 417 f1423 1"/>
              <a:gd name="f1547" fmla="+- f1425 0 f1"/>
              <a:gd name="f1548" fmla="*/ f1428 1 1903"/>
              <a:gd name="f1549" fmla="*/ f1429 1 931"/>
              <a:gd name="f1550" fmla="*/ f1430 1 1903"/>
              <a:gd name="f1551" fmla="*/ f1431 1 931"/>
              <a:gd name="f1552" fmla="*/ f1432 1 1903"/>
              <a:gd name="f1553" fmla="*/ f1433 1 931"/>
              <a:gd name="f1554" fmla="*/ f1434 1 1903"/>
              <a:gd name="f1555" fmla="*/ f1435 1 931"/>
              <a:gd name="f1556" fmla="*/ f1436 1 1903"/>
              <a:gd name="f1557" fmla="*/ f1437 1 931"/>
              <a:gd name="f1558" fmla="*/ f1438 1 1903"/>
              <a:gd name="f1559" fmla="*/ f1439 1 931"/>
              <a:gd name="f1560" fmla="*/ f1440 1 1903"/>
              <a:gd name="f1561" fmla="*/ f1441 1 931"/>
              <a:gd name="f1562" fmla="*/ f1442 1 1903"/>
              <a:gd name="f1563" fmla="*/ f1443 1 931"/>
              <a:gd name="f1564" fmla="*/ f1444 1 1903"/>
              <a:gd name="f1565" fmla="*/ f1445 1 931"/>
              <a:gd name="f1566" fmla="*/ f1446 1 1903"/>
              <a:gd name="f1567" fmla="*/ f1447 1 931"/>
              <a:gd name="f1568" fmla="*/ f1448 1 1903"/>
              <a:gd name="f1569" fmla="*/ f1449 1 931"/>
              <a:gd name="f1570" fmla="*/ f1450 1 1903"/>
              <a:gd name="f1571" fmla="*/ f1451 1 931"/>
              <a:gd name="f1572" fmla="*/ f1452 1 1903"/>
              <a:gd name="f1573" fmla="*/ f1453 1 931"/>
              <a:gd name="f1574" fmla="*/ f1454 1 1903"/>
              <a:gd name="f1575" fmla="*/ f1455 1 931"/>
              <a:gd name="f1576" fmla="*/ f1456 1 1903"/>
              <a:gd name="f1577" fmla="*/ f1457 1 931"/>
              <a:gd name="f1578" fmla="*/ f1458 1 1903"/>
              <a:gd name="f1579" fmla="*/ f1459 1 931"/>
              <a:gd name="f1580" fmla="*/ f1460 1 1903"/>
              <a:gd name="f1581" fmla="*/ f1461 1 931"/>
              <a:gd name="f1582" fmla="*/ f1462 1 1903"/>
              <a:gd name="f1583" fmla="*/ f1463 1 931"/>
              <a:gd name="f1584" fmla="*/ f1464 1 1903"/>
              <a:gd name="f1585" fmla="*/ f1465 1 931"/>
              <a:gd name="f1586" fmla="*/ f1466 1 1903"/>
              <a:gd name="f1587" fmla="*/ f1467 1 931"/>
              <a:gd name="f1588" fmla="*/ f1468 1 1903"/>
              <a:gd name="f1589" fmla="*/ f1469 1 931"/>
              <a:gd name="f1590" fmla="*/ f1470 1 1903"/>
              <a:gd name="f1591" fmla="*/ f1471 1 931"/>
              <a:gd name="f1592" fmla="*/ f1472 1 1903"/>
              <a:gd name="f1593" fmla="*/ f1473 1 931"/>
              <a:gd name="f1594" fmla="*/ f1474 1 1903"/>
              <a:gd name="f1595" fmla="*/ f1475 1 931"/>
              <a:gd name="f1596" fmla="*/ f1476 1 1903"/>
              <a:gd name="f1597" fmla="*/ f1477 1 931"/>
              <a:gd name="f1598" fmla="*/ f1478 1 1903"/>
              <a:gd name="f1599" fmla="*/ f1479 1 931"/>
              <a:gd name="f1600" fmla="*/ f1480 1 1903"/>
              <a:gd name="f1601" fmla="*/ f1481 1 931"/>
              <a:gd name="f1602" fmla="*/ f1482 1 1903"/>
              <a:gd name="f1603" fmla="*/ f1483 1 931"/>
              <a:gd name="f1604" fmla="*/ f1484 1 1903"/>
              <a:gd name="f1605" fmla="*/ f1485 1 931"/>
              <a:gd name="f1606" fmla="*/ f1486 1 1903"/>
              <a:gd name="f1607" fmla="*/ f1487 1 931"/>
              <a:gd name="f1608" fmla="*/ f1488 1 1903"/>
              <a:gd name="f1609" fmla="*/ f1489 1 931"/>
              <a:gd name="f1610" fmla="*/ f1490 1 1903"/>
              <a:gd name="f1611" fmla="*/ f1491 1 931"/>
              <a:gd name="f1612" fmla="*/ f1492 1 1903"/>
              <a:gd name="f1613" fmla="*/ f1493 1 931"/>
              <a:gd name="f1614" fmla="*/ f1494 1 1903"/>
              <a:gd name="f1615" fmla="*/ f1495 1 931"/>
              <a:gd name="f1616" fmla="*/ f1496 1 1903"/>
              <a:gd name="f1617" fmla="*/ f1497 1 931"/>
              <a:gd name="f1618" fmla="*/ f1498 1 1903"/>
              <a:gd name="f1619" fmla="*/ f1499 1 931"/>
              <a:gd name="f1620" fmla="*/ f1500 1 1903"/>
              <a:gd name="f1621" fmla="*/ f1501 1 931"/>
              <a:gd name="f1622" fmla="*/ f1502 1 1903"/>
              <a:gd name="f1623" fmla="*/ f1503 1 1903"/>
              <a:gd name="f1624" fmla="*/ f1504 1 931"/>
              <a:gd name="f1625" fmla="*/ f1505 1 1903"/>
              <a:gd name="f1626" fmla="*/ f1506 1 931"/>
              <a:gd name="f1627" fmla="*/ f1507 1 1903"/>
              <a:gd name="f1628" fmla="*/ f1508 1 1903"/>
              <a:gd name="f1629" fmla="*/ f1509 1 931"/>
              <a:gd name="f1630" fmla="*/ f1510 1 1903"/>
              <a:gd name="f1631" fmla="*/ f1511 1 931"/>
              <a:gd name="f1632" fmla="*/ f1512 1 1903"/>
              <a:gd name="f1633" fmla="*/ f1513 1 931"/>
              <a:gd name="f1634" fmla="*/ f1514 1 1903"/>
              <a:gd name="f1635" fmla="*/ f1515 1 931"/>
              <a:gd name="f1636" fmla="*/ f1516 1 1903"/>
              <a:gd name="f1637" fmla="*/ f1517 1 931"/>
              <a:gd name="f1638" fmla="*/ f1518 1 1903"/>
              <a:gd name="f1639" fmla="*/ f1519 1 931"/>
              <a:gd name="f1640" fmla="*/ f1520 1 1903"/>
              <a:gd name="f1641" fmla="*/ f1521 1 931"/>
              <a:gd name="f1642" fmla="*/ f1522 1 1903"/>
              <a:gd name="f1643" fmla="*/ f1523 1 931"/>
              <a:gd name="f1644" fmla="*/ f1524 1 1903"/>
              <a:gd name="f1645" fmla="*/ f1525 1 931"/>
              <a:gd name="f1646" fmla="*/ f1526 1 1903"/>
              <a:gd name="f1647" fmla="*/ f1527 1 931"/>
              <a:gd name="f1648" fmla="*/ f1528 1 1903"/>
              <a:gd name="f1649" fmla="*/ f1529 1 931"/>
              <a:gd name="f1650" fmla="*/ f1530 1 1903"/>
              <a:gd name="f1651" fmla="*/ f1531 1 1903"/>
              <a:gd name="f1652" fmla="*/ f1532 1 931"/>
              <a:gd name="f1653" fmla="*/ f1533 1 1903"/>
              <a:gd name="f1654" fmla="*/ f1534 1 931"/>
              <a:gd name="f1655" fmla="*/ f1535 1 1903"/>
              <a:gd name="f1656" fmla="*/ f1536 1 931"/>
              <a:gd name="f1657" fmla="*/ f1537 1 1903"/>
              <a:gd name="f1658" fmla="*/ f1538 1 1903"/>
              <a:gd name="f1659" fmla="*/ f1539 1 931"/>
              <a:gd name="f1660" fmla="*/ f1540 1 931"/>
              <a:gd name="f1661" fmla="*/ f1541 1 1903"/>
              <a:gd name="f1662" fmla="*/ f1542 1 931"/>
              <a:gd name="f1663" fmla="*/ f1543 1 1903"/>
              <a:gd name="f1664" fmla="*/ f1544 1 931"/>
              <a:gd name="f1665" fmla="*/ f1545 1 1903"/>
              <a:gd name="f1666" fmla="*/ f1546 1 931"/>
              <a:gd name="f1667" fmla="*/ 0 1 f1426"/>
              <a:gd name="f1668" fmla="*/ f1420 1 f1426"/>
              <a:gd name="f1669" fmla="*/ 0 1 f1427"/>
              <a:gd name="f1670" fmla="*/ f1421 1 f1427"/>
              <a:gd name="f1671" fmla="*/ f1548 1 f1426"/>
              <a:gd name="f1672" fmla="*/ f1549 1 f1427"/>
              <a:gd name="f1673" fmla="*/ f1550 1 f1426"/>
              <a:gd name="f1674" fmla="*/ f1551 1 f1427"/>
              <a:gd name="f1675" fmla="*/ f1552 1 f1426"/>
              <a:gd name="f1676" fmla="*/ f1553 1 f1427"/>
              <a:gd name="f1677" fmla="*/ f1554 1 f1426"/>
              <a:gd name="f1678" fmla="*/ f1555 1 f1427"/>
              <a:gd name="f1679" fmla="*/ f1556 1 f1426"/>
              <a:gd name="f1680" fmla="*/ f1557 1 f1427"/>
              <a:gd name="f1681" fmla="*/ f1558 1 f1426"/>
              <a:gd name="f1682" fmla="*/ f1559 1 f1427"/>
              <a:gd name="f1683" fmla="*/ f1560 1 f1426"/>
              <a:gd name="f1684" fmla="*/ f1561 1 f1427"/>
              <a:gd name="f1685" fmla="*/ f1562 1 f1426"/>
              <a:gd name="f1686" fmla="*/ f1563 1 f1427"/>
              <a:gd name="f1687" fmla="*/ f1564 1 f1426"/>
              <a:gd name="f1688" fmla="*/ f1565 1 f1427"/>
              <a:gd name="f1689" fmla="*/ f1566 1 f1426"/>
              <a:gd name="f1690" fmla="*/ f1567 1 f1427"/>
              <a:gd name="f1691" fmla="*/ f1568 1 f1426"/>
              <a:gd name="f1692" fmla="*/ f1569 1 f1427"/>
              <a:gd name="f1693" fmla="*/ f1570 1 f1426"/>
              <a:gd name="f1694" fmla="*/ f1571 1 f1427"/>
              <a:gd name="f1695" fmla="*/ f1572 1 f1426"/>
              <a:gd name="f1696" fmla="*/ f1573 1 f1427"/>
              <a:gd name="f1697" fmla="*/ f1574 1 f1426"/>
              <a:gd name="f1698" fmla="*/ f1575 1 f1427"/>
              <a:gd name="f1699" fmla="*/ f1576 1 f1426"/>
              <a:gd name="f1700" fmla="*/ f1577 1 f1427"/>
              <a:gd name="f1701" fmla="*/ f1578 1 f1426"/>
              <a:gd name="f1702" fmla="*/ f1579 1 f1427"/>
              <a:gd name="f1703" fmla="*/ f1580 1 f1426"/>
              <a:gd name="f1704" fmla="*/ f1581 1 f1427"/>
              <a:gd name="f1705" fmla="*/ f1582 1 f1426"/>
              <a:gd name="f1706" fmla="*/ f1583 1 f1427"/>
              <a:gd name="f1707" fmla="*/ f1584 1 f1426"/>
              <a:gd name="f1708" fmla="*/ f1585 1 f1427"/>
              <a:gd name="f1709" fmla="*/ f1586 1 f1426"/>
              <a:gd name="f1710" fmla="*/ f1587 1 f1427"/>
              <a:gd name="f1711" fmla="*/ f1588 1 f1426"/>
              <a:gd name="f1712" fmla="*/ f1589 1 f1427"/>
              <a:gd name="f1713" fmla="*/ f1590 1 f1426"/>
              <a:gd name="f1714" fmla="*/ f1591 1 f1427"/>
              <a:gd name="f1715" fmla="*/ f1592 1 f1426"/>
              <a:gd name="f1716" fmla="*/ f1593 1 f1427"/>
              <a:gd name="f1717" fmla="*/ f1594 1 f1426"/>
              <a:gd name="f1718" fmla="*/ f1595 1 f1427"/>
              <a:gd name="f1719" fmla="*/ f1596 1 f1426"/>
              <a:gd name="f1720" fmla="*/ f1597 1 f1427"/>
              <a:gd name="f1721" fmla="*/ f1598 1 f1426"/>
              <a:gd name="f1722" fmla="*/ f1599 1 f1427"/>
              <a:gd name="f1723" fmla="*/ f1600 1 f1426"/>
              <a:gd name="f1724" fmla="*/ f1601 1 f1427"/>
              <a:gd name="f1725" fmla="*/ f1602 1 f1426"/>
              <a:gd name="f1726" fmla="*/ f1603 1 f1427"/>
              <a:gd name="f1727" fmla="*/ f1604 1 f1426"/>
              <a:gd name="f1728" fmla="*/ f1605 1 f1427"/>
              <a:gd name="f1729" fmla="*/ f1606 1 f1426"/>
              <a:gd name="f1730" fmla="*/ f1607 1 f1427"/>
              <a:gd name="f1731" fmla="*/ f1608 1 f1426"/>
              <a:gd name="f1732" fmla="*/ f1609 1 f1427"/>
              <a:gd name="f1733" fmla="*/ f1610 1 f1426"/>
              <a:gd name="f1734" fmla="*/ f1611 1 f1427"/>
              <a:gd name="f1735" fmla="*/ f1612 1 f1426"/>
              <a:gd name="f1736" fmla="*/ f1613 1 f1427"/>
              <a:gd name="f1737" fmla="*/ f1614 1 f1426"/>
              <a:gd name="f1738" fmla="*/ f1615 1 f1427"/>
              <a:gd name="f1739" fmla="*/ f1616 1 f1426"/>
              <a:gd name="f1740" fmla="*/ f1617 1 f1427"/>
              <a:gd name="f1741" fmla="*/ f1618 1 f1426"/>
              <a:gd name="f1742" fmla="*/ f1619 1 f1427"/>
              <a:gd name="f1743" fmla="*/ f1620 1 f1426"/>
              <a:gd name="f1744" fmla="*/ f1621 1 f1427"/>
              <a:gd name="f1745" fmla="*/ f1622 1 f1426"/>
              <a:gd name="f1746" fmla="*/ f1623 1 f1426"/>
              <a:gd name="f1747" fmla="*/ f1624 1 f1427"/>
              <a:gd name="f1748" fmla="*/ f1625 1 f1426"/>
              <a:gd name="f1749" fmla="*/ f1626 1 f1427"/>
              <a:gd name="f1750" fmla="*/ f1627 1 f1426"/>
              <a:gd name="f1751" fmla="*/ f1628 1 f1426"/>
              <a:gd name="f1752" fmla="*/ f1629 1 f1427"/>
              <a:gd name="f1753" fmla="*/ f1630 1 f1426"/>
              <a:gd name="f1754" fmla="*/ f1631 1 f1427"/>
              <a:gd name="f1755" fmla="*/ f1632 1 f1426"/>
              <a:gd name="f1756" fmla="*/ f1633 1 f1427"/>
              <a:gd name="f1757" fmla="*/ f1634 1 f1426"/>
              <a:gd name="f1758" fmla="*/ f1635 1 f1427"/>
              <a:gd name="f1759" fmla="*/ f1636 1 f1426"/>
              <a:gd name="f1760" fmla="*/ f1637 1 f1427"/>
              <a:gd name="f1761" fmla="*/ f1638 1 f1426"/>
              <a:gd name="f1762" fmla="*/ f1639 1 f1427"/>
              <a:gd name="f1763" fmla="*/ f1640 1 f1426"/>
              <a:gd name="f1764" fmla="*/ f1641 1 f1427"/>
              <a:gd name="f1765" fmla="*/ f1642 1 f1426"/>
              <a:gd name="f1766" fmla="*/ f1643 1 f1427"/>
              <a:gd name="f1767" fmla="*/ f1644 1 f1426"/>
              <a:gd name="f1768" fmla="*/ f1645 1 f1427"/>
              <a:gd name="f1769" fmla="*/ f1646 1 f1426"/>
              <a:gd name="f1770" fmla="*/ f1647 1 f1427"/>
              <a:gd name="f1771" fmla="*/ f1648 1 f1426"/>
              <a:gd name="f1772" fmla="*/ f1649 1 f1427"/>
              <a:gd name="f1773" fmla="*/ f1650 1 f1426"/>
              <a:gd name="f1774" fmla="*/ f1651 1 f1426"/>
              <a:gd name="f1775" fmla="*/ f1652 1 f1427"/>
              <a:gd name="f1776" fmla="*/ f1653 1 f1426"/>
              <a:gd name="f1777" fmla="*/ f1654 1 f1427"/>
              <a:gd name="f1778" fmla="*/ f1655 1 f1426"/>
              <a:gd name="f1779" fmla="*/ f1656 1 f1427"/>
              <a:gd name="f1780" fmla="*/ f1657 1 f1426"/>
              <a:gd name="f1781" fmla="*/ f1658 1 f1426"/>
              <a:gd name="f1782" fmla="*/ f1659 1 f1427"/>
              <a:gd name="f1783" fmla="*/ f1660 1 f1427"/>
              <a:gd name="f1784" fmla="*/ f1661 1 f1426"/>
              <a:gd name="f1785" fmla="*/ f1662 1 f1427"/>
              <a:gd name="f1786" fmla="*/ f1663 1 f1426"/>
              <a:gd name="f1787" fmla="*/ f1664 1 f1427"/>
              <a:gd name="f1788" fmla="*/ f1665 1 f1426"/>
              <a:gd name="f1789" fmla="*/ f1666 1 f1427"/>
              <a:gd name="f1790" fmla="*/ f1667 f1417 1"/>
              <a:gd name="f1791" fmla="*/ f1668 f1417 1"/>
              <a:gd name="f1792" fmla="*/ f1670 f1418 1"/>
              <a:gd name="f1793" fmla="*/ f1669 f1418 1"/>
              <a:gd name="f1794" fmla="*/ f1671 f1417 1"/>
              <a:gd name="f1795" fmla="*/ f1672 f1418 1"/>
              <a:gd name="f1796" fmla="*/ f1673 f1417 1"/>
              <a:gd name="f1797" fmla="*/ f1674 f1418 1"/>
              <a:gd name="f1798" fmla="*/ f1675 f1417 1"/>
              <a:gd name="f1799" fmla="*/ f1676 f1418 1"/>
              <a:gd name="f1800" fmla="*/ f1677 f1417 1"/>
              <a:gd name="f1801" fmla="*/ f1678 f1418 1"/>
              <a:gd name="f1802" fmla="*/ f1679 f1417 1"/>
              <a:gd name="f1803" fmla="*/ f1680 f1418 1"/>
              <a:gd name="f1804" fmla="*/ f1681 f1417 1"/>
              <a:gd name="f1805" fmla="*/ f1682 f1418 1"/>
              <a:gd name="f1806" fmla="*/ f1683 f1417 1"/>
              <a:gd name="f1807" fmla="*/ f1684 f1418 1"/>
              <a:gd name="f1808" fmla="*/ f1685 f1417 1"/>
              <a:gd name="f1809" fmla="*/ f1686 f1418 1"/>
              <a:gd name="f1810" fmla="*/ f1687 f1417 1"/>
              <a:gd name="f1811" fmla="*/ f1688 f1418 1"/>
              <a:gd name="f1812" fmla="*/ f1689 f1417 1"/>
              <a:gd name="f1813" fmla="*/ f1690 f1418 1"/>
              <a:gd name="f1814" fmla="*/ f1691 f1417 1"/>
              <a:gd name="f1815" fmla="*/ f1692 f1418 1"/>
              <a:gd name="f1816" fmla="*/ f1693 f1417 1"/>
              <a:gd name="f1817" fmla="*/ f1694 f1418 1"/>
              <a:gd name="f1818" fmla="*/ f1695 f1417 1"/>
              <a:gd name="f1819" fmla="*/ f1696 f1418 1"/>
              <a:gd name="f1820" fmla="*/ f1697 f1417 1"/>
              <a:gd name="f1821" fmla="*/ f1698 f1418 1"/>
              <a:gd name="f1822" fmla="*/ f1699 f1417 1"/>
              <a:gd name="f1823" fmla="*/ f1700 f1418 1"/>
              <a:gd name="f1824" fmla="*/ f1701 f1417 1"/>
              <a:gd name="f1825" fmla="*/ f1702 f1418 1"/>
              <a:gd name="f1826" fmla="*/ f1703 f1417 1"/>
              <a:gd name="f1827" fmla="*/ f1704 f1418 1"/>
              <a:gd name="f1828" fmla="*/ f1705 f1417 1"/>
              <a:gd name="f1829" fmla="*/ f1706 f1418 1"/>
              <a:gd name="f1830" fmla="*/ f1707 f1417 1"/>
              <a:gd name="f1831" fmla="*/ f1708 f1418 1"/>
              <a:gd name="f1832" fmla="*/ f1709 f1417 1"/>
              <a:gd name="f1833" fmla="*/ f1710 f1418 1"/>
              <a:gd name="f1834" fmla="*/ f1711 f1417 1"/>
              <a:gd name="f1835" fmla="*/ f1712 f1418 1"/>
              <a:gd name="f1836" fmla="*/ f1713 f1417 1"/>
              <a:gd name="f1837" fmla="*/ f1714 f1418 1"/>
              <a:gd name="f1838" fmla="*/ f1715 f1417 1"/>
              <a:gd name="f1839" fmla="*/ f1716 f1418 1"/>
              <a:gd name="f1840" fmla="*/ f1717 f1417 1"/>
              <a:gd name="f1841" fmla="*/ f1718 f1418 1"/>
              <a:gd name="f1842" fmla="*/ f1719 f1417 1"/>
              <a:gd name="f1843" fmla="*/ f1720 f1418 1"/>
              <a:gd name="f1844" fmla="*/ f1721 f1417 1"/>
              <a:gd name="f1845" fmla="*/ f1722 f1418 1"/>
              <a:gd name="f1846" fmla="*/ f1723 f1417 1"/>
              <a:gd name="f1847" fmla="*/ f1724 f1418 1"/>
              <a:gd name="f1848" fmla="*/ f1725 f1417 1"/>
              <a:gd name="f1849" fmla="*/ f1726 f1418 1"/>
              <a:gd name="f1850" fmla="*/ f1727 f1417 1"/>
              <a:gd name="f1851" fmla="*/ f1728 f1418 1"/>
              <a:gd name="f1852" fmla="*/ f1729 f1417 1"/>
              <a:gd name="f1853" fmla="*/ f1730 f1418 1"/>
              <a:gd name="f1854" fmla="*/ f1731 f1417 1"/>
              <a:gd name="f1855" fmla="*/ f1732 f1418 1"/>
              <a:gd name="f1856" fmla="*/ f1733 f1417 1"/>
              <a:gd name="f1857" fmla="*/ f1734 f1418 1"/>
              <a:gd name="f1858" fmla="*/ f1735 f1417 1"/>
              <a:gd name="f1859" fmla="*/ f1736 f1418 1"/>
              <a:gd name="f1860" fmla="*/ f1737 f1417 1"/>
              <a:gd name="f1861" fmla="*/ f1738 f1418 1"/>
              <a:gd name="f1862" fmla="*/ f1739 f1417 1"/>
              <a:gd name="f1863" fmla="*/ f1740 f1418 1"/>
              <a:gd name="f1864" fmla="*/ f1741 f1417 1"/>
              <a:gd name="f1865" fmla="*/ f1742 f1418 1"/>
              <a:gd name="f1866" fmla="*/ f1743 f1417 1"/>
              <a:gd name="f1867" fmla="*/ f1744 f1418 1"/>
              <a:gd name="f1868" fmla="*/ f1745 f1417 1"/>
              <a:gd name="f1869" fmla="*/ f1746 f1417 1"/>
              <a:gd name="f1870" fmla="*/ f1747 f1418 1"/>
              <a:gd name="f1871" fmla="*/ f1748 f1417 1"/>
              <a:gd name="f1872" fmla="*/ f1749 f1418 1"/>
              <a:gd name="f1873" fmla="*/ f1750 f1417 1"/>
              <a:gd name="f1874" fmla="*/ f1751 f1417 1"/>
              <a:gd name="f1875" fmla="*/ f1752 f1418 1"/>
              <a:gd name="f1876" fmla="*/ f1753 f1417 1"/>
              <a:gd name="f1877" fmla="*/ f1754 f1418 1"/>
              <a:gd name="f1878" fmla="*/ f1755 f1417 1"/>
              <a:gd name="f1879" fmla="*/ f1756 f1418 1"/>
              <a:gd name="f1880" fmla="*/ f1757 f1417 1"/>
              <a:gd name="f1881" fmla="*/ f1758 f1418 1"/>
              <a:gd name="f1882" fmla="*/ f1759 f1417 1"/>
              <a:gd name="f1883" fmla="*/ f1760 f1418 1"/>
              <a:gd name="f1884" fmla="*/ f1761 f1417 1"/>
              <a:gd name="f1885" fmla="*/ f1762 f1418 1"/>
              <a:gd name="f1886" fmla="*/ f1763 f1417 1"/>
              <a:gd name="f1887" fmla="*/ f1764 f1418 1"/>
              <a:gd name="f1888" fmla="*/ f1765 f1417 1"/>
              <a:gd name="f1889" fmla="*/ f1766 f1418 1"/>
              <a:gd name="f1890" fmla="*/ f1767 f1417 1"/>
              <a:gd name="f1891" fmla="*/ f1768 f1418 1"/>
              <a:gd name="f1892" fmla="*/ f1769 f1417 1"/>
              <a:gd name="f1893" fmla="*/ f1770 f1418 1"/>
              <a:gd name="f1894" fmla="*/ f1771 f1417 1"/>
              <a:gd name="f1895" fmla="*/ f1772 f1418 1"/>
              <a:gd name="f1896" fmla="*/ f1773 f1417 1"/>
              <a:gd name="f1897" fmla="*/ f1774 f1417 1"/>
              <a:gd name="f1898" fmla="*/ f1775 f1418 1"/>
              <a:gd name="f1899" fmla="*/ f1776 f1417 1"/>
              <a:gd name="f1900" fmla="*/ f1777 f1418 1"/>
              <a:gd name="f1901" fmla="*/ f1778 f1417 1"/>
              <a:gd name="f1902" fmla="*/ f1779 f1418 1"/>
              <a:gd name="f1903" fmla="*/ f1780 f1417 1"/>
              <a:gd name="f1904" fmla="*/ f1781 f1417 1"/>
              <a:gd name="f1905" fmla="*/ f1782 f1418 1"/>
              <a:gd name="f1906" fmla="*/ f1783 f1418 1"/>
              <a:gd name="f1907" fmla="*/ f1784 f1417 1"/>
              <a:gd name="f1908" fmla="*/ f1785 f1418 1"/>
              <a:gd name="f1909" fmla="*/ f1786 f1417 1"/>
              <a:gd name="f1910" fmla="*/ f1787 f1418 1"/>
              <a:gd name="f1911" fmla="*/ f1788 f1417 1"/>
              <a:gd name="f1912" fmla="*/ f1789 f1418 1"/>
            </a:gdLst>
            <a:ahLst/>
            <a:cxnLst>
              <a:cxn ang="3cd4">
                <a:pos x="hc" y="t"/>
              </a:cxn>
              <a:cxn ang="0">
                <a:pos x="r" y="vc"/>
              </a:cxn>
              <a:cxn ang="cd4">
                <a:pos x="hc" y="b"/>
              </a:cxn>
              <a:cxn ang="cd2">
                <a:pos x="l" y="vc"/>
              </a:cxn>
              <a:cxn ang="f1547">
                <a:pos x="f1794" y="f1795"/>
              </a:cxn>
              <a:cxn ang="f1547">
                <a:pos x="f1796" y="f1797"/>
              </a:cxn>
              <a:cxn ang="f1547">
                <a:pos x="f1798" y="f1799"/>
              </a:cxn>
              <a:cxn ang="f1547">
                <a:pos x="f1800" y="f1801"/>
              </a:cxn>
              <a:cxn ang="f1547">
                <a:pos x="f1802" y="f1803"/>
              </a:cxn>
              <a:cxn ang="f1547">
                <a:pos x="f1804" y="f1805"/>
              </a:cxn>
              <a:cxn ang="f1547">
                <a:pos x="f1806" y="f1807"/>
              </a:cxn>
              <a:cxn ang="f1547">
                <a:pos x="f1808" y="f1809"/>
              </a:cxn>
              <a:cxn ang="f1547">
                <a:pos x="f1810" y="f1811"/>
              </a:cxn>
              <a:cxn ang="f1547">
                <a:pos x="f1812" y="f1813"/>
              </a:cxn>
              <a:cxn ang="f1547">
                <a:pos x="f1814" y="f1815"/>
              </a:cxn>
              <a:cxn ang="f1547">
                <a:pos x="f1816" y="f1817"/>
              </a:cxn>
              <a:cxn ang="f1547">
                <a:pos x="f1818" y="f1819"/>
              </a:cxn>
              <a:cxn ang="f1547">
                <a:pos x="f1820" y="f1821"/>
              </a:cxn>
              <a:cxn ang="f1547">
                <a:pos x="f1822" y="f1823"/>
              </a:cxn>
              <a:cxn ang="f1547">
                <a:pos x="f1824" y="f1825"/>
              </a:cxn>
              <a:cxn ang="f1547">
                <a:pos x="f1826" y="f1827"/>
              </a:cxn>
              <a:cxn ang="f1547">
                <a:pos x="f1828" y="f1829"/>
              </a:cxn>
              <a:cxn ang="f1547">
                <a:pos x="f1830" y="f1831"/>
              </a:cxn>
              <a:cxn ang="f1547">
                <a:pos x="f1832" y="f1833"/>
              </a:cxn>
              <a:cxn ang="f1547">
                <a:pos x="f1834" y="f1835"/>
              </a:cxn>
              <a:cxn ang="f1547">
                <a:pos x="f1836" y="f1837"/>
              </a:cxn>
              <a:cxn ang="f1547">
                <a:pos x="f1838" y="f1839"/>
              </a:cxn>
              <a:cxn ang="f1547">
                <a:pos x="f1840" y="f1841"/>
              </a:cxn>
              <a:cxn ang="f1547">
                <a:pos x="f1842" y="f1843"/>
              </a:cxn>
              <a:cxn ang="f1547">
                <a:pos x="f1844" y="f1845"/>
              </a:cxn>
              <a:cxn ang="f1547">
                <a:pos x="f1846" y="f1847"/>
              </a:cxn>
              <a:cxn ang="f1547">
                <a:pos x="f1848" y="f1849"/>
              </a:cxn>
              <a:cxn ang="f1547">
                <a:pos x="f1850" y="f1851"/>
              </a:cxn>
              <a:cxn ang="f1547">
                <a:pos x="f1852" y="f1853"/>
              </a:cxn>
              <a:cxn ang="f1547">
                <a:pos x="f1854" y="f1855"/>
              </a:cxn>
              <a:cxn ang="f1547">
                <a:pos x="f1856" y="f1857"/>
              </a:cxn>
              <a:cxn ang="f1547">
                <a:pos x="f1858" y="f1859"/>
              </a:cxn>
              <a:cxn ang="f1547">
                <a:pos x="f1860" y="f1861"/>
              </a:cxn>
              <a:cxn ang="f1547">
                <a:pos x="f1862" y="f1863"/>
              </a:cxn>
              <a:cxn ang="f1547">
                <a:pos x="f1864" y="f1865"/>
              </a:cxn>
              <a:cxn ang="f1547">
                <a:pos x="f1866" y="f1867"/>
              </a:cxn>
              <a:cxn ang="f1547">
                <a:pos x="f1868" y="f1817"/>
              </a:cxn>
              <a:cxn ang="f1547">
                <a:pos x="f1869" y="f1870"/>
              </a:cxn>
              <a:cxn ang="f1547">
                <a:pos x="f1871" y="f1872"/>
              </a:cxn>
              <a:cxn ang="f1547">
                <a:pos x="f1873" y="f1853"/>
              </a:cxn>
              <a:cxn ang="f1547">
                <a:pos x="f1874" y="f1875"/>
              </a:cxn>
              <a:cxn ang="f1547">
                <a:pos x="f1876" y="f1877"/>
              </a:cxn>
              <a:cxn ang="f1547">
                <a:pos x="f1878" y="f1879"/>
              </a:cxn>
              <a:cxn ang="f1547">
                <a:pos x="f1880" y="f1881"/>
              </a:cxn>
              <a:cxn ang="f1547">
                <a:pos x="f1882" y="f1883"/>
              </a:cxn>
              <a:cxn ang="f1547">
                <a:pos x="f1884" y="f1885"/>
              </a:cxn>
              <a:cxn ang="f1547">
                <a:pos x="f1886" y="f1887"/>
              </a:cxn>
              <a:cxn ang="f1547">
                <a:pos x="f1888" y="f1889"/>
              </a:cxn>
              <a:cxn ang="f1547">
                <a:pos x="f1890" y="f1891"/>
              </a:cxn>
              <a:cxn ang="f1547">
                <a:pos x="f1892" y="f1893"/>
              </a:cxn>
              <a:cxn ang="f1547">
                <a:pos x="f1894" y="f1895"/>
              </a:cxn>
              <a:cxn ang="f1547">
                <a:pos x="f1896" y="f1877"/>
              </a:cxn>
              <a:cxn ang="f1547">
                <a:pos x="f1896" y="f1813"/>
              </a:cxn>
              <a:cxn ang="f1547">
                <a:pos x="f1897" y="f1898"/>
              </a:cxn>
              <a:cxn ang="f1547">
                <a:pos x="f1899" y="f1900"/>
              </a:cxn>
              <a:cxn ang="f1547">
                <a:pos x="f1901" y="f1902"/>
              </a:cxn>
              <a:cxn ang="f1547">
                <a:pos x="f1903" y="f1893"/>
              </a:cxn>
              <a:cxn ang="f1547">
                <a:pos x="f1904" y="f1905"/>
              </a:cxn>
              <a:cxn ang="f1547">
                <a:pos x="f1846" y="f1906"/>
              </a:cxn>
              <a:cxn ang="f1547">
                <a:pos x="f1907" y="f1908"/>
              </a:cxn>
              <a:cxn ang="f1547">
                <a:pos x="f1909" y="f1910"/>
              </a:cxn>
              <a:cxn ang="f1547">
                <a:pos x="f1911" y="f1912"/>
              </a:cxn>
            </a:cxnLst>
            <a:rect l="f1790" t="f1793" r="f1791" b="f1792"/>
            <a:pathLst>
              <a:path w="1903" h="931">
                <a:moveTo>
                  <a:pt x="f8" y="f9"/>
                </a:moveTo>
                <a:cubicBezTo>
                  <a:pt x="f10" y="f11"/>
                  <a:pt x="f12" y="f13"/>
                  <a:pt x="f14" y="f15"/>
                </a:cubicBezTo>
                <a:cubicBezTo>
                  <a:pt x="f16" y="f17"/>
                  <a:pt x="f16" y="f18"/>
                  <a:pt x="f19" y="f20"/>
                </a:cubicBezTo>
                <a:cubicBezTo>
                  <a:pt x="f21" y="f22"/>
                  <a:pt x="f21" y="f23"/>
                  <a:pt x="f24" y="f25"/>
                </a:cubicBezTo>
                <a:cubicBezTo>
                  <a:pt x="f24" y="f26"/>
                  <a:pt x="f27" y="f28"/>
                  <a:pt x="f24"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50" y="f66"/>
                  <a:pt x="f67" y="f68"/>
                  <a:pt x="f58" y="f66"/>
                </a:cubicBezTo>
                <a:cubicBezTo>
                  <a:pt x="f69" y="f70"/>
                  <a:pt x="f71" y="f72"/>
                  <a:pt x="f73" y="f74"/>
                </a:cubicBezTo>
                <a:cubicBezTo>
                  <a:pt x="f75" y="f76"/>
                  <a:pt x="f77" y="f78"/>
                  <a:pt x="f79" y="f80"/>
                </a:cubicBezTo>
                <a:cubicBezTo>
                  <a:pt x="f81" y="f82"/>
                  <a:pt x="f83" y="f84"/>
                  <a:pt x="f85" y="f86"/>
                </a:cubicBezTo>
                <a:cubicBezTo>
                  <a:pt x="f87" y="f55"/>
                  <a:pt x="f88" y="f89"/>
                  <a:pt x="f77" y="f90"/>
                </a:cubicBezTo>
                <a:cubicBezTo>
                  <a:pt x="f73" y="f91"/>
                  <a:pt x="f92" y="f93"/>
                  <a:pt x="f94" y="f47"/>
                </a:cubicBezTo>
                <a:cubicBezTo>
                  <a:pt x="f95" y="f96"/>
                  <a:pt x="f97" y="f98"/>
                  <a:pt x="f99" y="f100"/>
                </a:cubicBezTo>
                <a:cubicBezTo>
                  <a:pt x="f101" y="f102"/>
                  <a:pt x="f103" y="f37"/>
                  <a:pt x="f103" y="f104"/>
                </a:cubicBezTo>
                <a:cubicBezTo>
                  <a:pt x="f105" y="f106"/>
                  <a:pt x="f105" y="f107"/>
                  <a:pt x="f105" y="f108"/>
                </a:cubicBezTo>
                <a:cubicBezTo>
                  <a:pt x="f103" y="f109"/>
                  <a:pt x="f103" y="f110"/>
                  <a:pt x="f103" y="f111"/>
                </a:cubicBezTo>
                <a:cubicBezTo>
                  <a:pt x="f103" y="f112"/>
                  <a:pt x="f103" y="f113"/>
                  <a:pt x="f105" y="f69"/>
                </a:cubicBezTo>
                <a:cubicBezTo>
                  <a:pt x="f105" y="f101"/>
                  <a:pt x="f105" y="f114"/>
                  <a:pt x="f115" y="f71"/>
                </a:cubicBezTo>
                <a:cubicBezTo>
                  <a:pt x="f105" y="f71"/>
                  <a:pt x="f101" y="f71"/>
                  <a:pt x="f116" y="f71"/>
                </a:cubicBezTo>
                <a:cubicBezTo>
                  <a:pt x="f117" y="f99"/>
                  <a:pt x="f118" y="f69"/>
                  <a:pt x="f71" y="f119"/>
                </a:cubicBezTo>
                <a:cubicBezTo>
                  <a:pt x="f94" y="f120"/>
                  <a:pt x="f85"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50" y="f159"/>
                  <a:pt x="f156" y="f159"/>
                  <a:pt x="f154" y="f159"/>
                </a:cubicBezTo>
                <a:cubicBezTo>
                  <a:pt x="f152" y="f160"/>
                  <a:pt x="f161" y="f162"/>
                  <a:pt x="f163" y="f164"/>
                </a:cubicBezTo>
                <a:cubicBezTo>
                  <a:pt x="f152" y="f165"/>
                  <a:pt x="f152" y="f80"/>
                  <a:pt x="f166" y="f167"/>
                </a:cubicBezTo>
                <a:cubicBezTo>
                  <a:pt x="f168" y="f169"/>
                  <a:pt x="f170" y="f171"/>
                  <a:pt x="f172" y="f173"/>
                </a:cubicBezTo>
                <a:cubicBezTo>
                  <a:pt x="f174" y="f175"/>
                  <a:pt x="f176" y="f70"/>
                  <a:pt x="f15" y="f177"/>
                </a:cubicBezTo>
                <a:cubicBezTo>
                  <a:pt x="f13" y="f177"/>
                  <a:pt x="f178" y="f65"/>
                  <a:pt x="f9" y="f179"/>
                </a:cubicBezTo>
                <a:cubicBezTo>
                  <a:pt x="f180" y="f181"/>
                  <a:pt x="f180" y="f182"/>
                  <a:pt x="f180" y="f183"/>
                </a:cubicBezTo>
                <a:cubicBezTo>
                  <a:pt x="f184" y="f80"/>
                  <a:pt x="f185" y="f186"/>
                  <a:pt x="f187" y="f188"/>
                </a:cubicBezTo>
                <a:cubicBezTo>
                  <a:pt x="f189" y="f190"/>
                  <a:pt x="f191" y="f192"/>
                  <a:pt x="f193" y="f194"/>
                </a:cubicBezTo>
                <a:cubicBezTo>
                  <a:pt x="f195" y="f196"/>
                  <a:pt x="f184" y="f49"/>
                  <a:pt x="f184" y="f197"/>
                </a:cubicBezTo>
                <a:cubicBezTo>
                  <a:pt x="f184" y="f198"/>
                  <a:pt x="f187" y="f47"/>
                  <a:pt x="f195" y="f199"/>
                </a:cubicBezTo>
                <a:cubicBezTo>
                  <a:pt x="f193" y="f200"/>
                  <a:pt x="f191" y="f201"/>
                  <a:pt x="f191" y="f202"/>
                </a:cubicBezTo>
                <a:cubicBezTo>
                  <a:pt x="f191" y="f203"/>
                  <a:pt x="f204" y="f205"/>
                  <a:pt x="f204" y="f129"/>
                </a:cubicBezTo>
                <a:cubicBezTo>
                  <a:pt x="f204" y="f206"/>
                  <a:pt x="f207" y="f208"/>
                  <a:pt x="f204" y="f209"/>
                </a:cubicBezTo>
                <a:cubicBezTo>
                  <a:pt x="f210" y="f36"/>
                  <a:pt x="f211" y="f212"/>
                  <a:pt x="f213" y="f71"/>
                </a:cubicBezTo>
                <a:cubicBezTo>
                  <a:pt x="f214" y="f52"/>
                  <a:pt x="f215" y="f216"/>
                  <a:pt x="f217" y="f24"/>
                </a:cubicBezTo>
                <a:cubicBezTo>
                  <a:pt x="f218" y="f219"/>
                  <a:pt x="f220" y="f221"/>
                  <a:pt x="f220" y="f222"/>
                </a:cubicBezTo>
                <a:cubicBezTo>
                  <a:pt x="f220" y="f200"/>
                  <a:pt x="f220" y="f223"/>
                  <a:pt x="f224" y="f153"/>
                </a:cubicBezTo>
                <a:cubicBezTo>
                  <a:pt x="f225" y="f155"/>
                  <a:pt x="f226" y="f227"/>
                  <a:pt x="f220" y="f55"/>
                </a:cubicBezTo>
                <a:cubicBezTo>
                  <a:pt x="f228" y="f229"/>
                  <a:pt x="f230" y="f231"/>
                  <a:pt x="f232" y="f233"/>
                </a:cubicBezTo>
                <a:cubicBezTo>
                  <a:pt x="f234" y="f235"/>
                  <a:pt x="f234" y="f80"/>
                  <a:pt x="f236" y="f182"/>
                </a:cubicBezTo>
                <a:cubicBezTo>
                  <a:pt x="f236" y="f167"/>
                  <a:pt x="f237" y="f238"/>
                  <a:pt x="f239" y="f72"/>
                </a:cubicBezTo>
                <a:cubicBezTo>
                  <a:pt x="f240" y="f65"/>
                  <a:pt x="f241" y="f66"/>
                  <a:pt x="f242" y="f243"/>
                </a:cubicBezTo>
                <a:cubicBezTo>
                  <a:pt x="f244" y="f245"/>
                  <a:pt x="f246" y="f247"/>
                  <a:pt x="f248" y="f66"/>
                </a:cubicBezTo>
                <a:cubicBezTo>
                  <a:pt x="f249" y="f175"/>
                  <a:pt x="f250" y="f251"/>
                  <a:pt x="f252" y="f74"/>
                </a:cubicBezTo>
                <a:cubicBezTo>
                  <a:pt x="f253" y="f80"/>
                  <a:pt x="f254" y="f255"/>
                  <a:pt x="f256" y="f188"/>
                </a:cubicBezTo>
                <a:cubicBezTo>
                  <a:pt x="f257" y="f258"/>
                  <a:pt x="f259" y="f55"/>
                  <a:pt x="f254" y="f89"/>
                </a:cubicBezTo>
                <a:cubicBezTo>
                  <a:pt x="f244" y="f260"/>
                  <a:pt x="f261" y="f194"/>
                  <a:pt x="f244" y="f149"/>
                </a:cubicBezTo>
                <a:cubicBezTo>
                  <a:pt x="f244" y="f262"/>
                  <a:pt x="f254" y="f263"/>
                  <a:pt x="f254" y="f264"/>
                </a:cubicBezTo>
                <a:cubicBezTo>
                  <a:pt x="f265" y="f266"/>
                  <a:pt x="f256" y="f267"/>
                  <a:pt x="f268" y="f269"/>
                </a:cubicBezTo>
                <a:cubicBezTo>
                  <a:pt x="f270" y="f19"/>
                  <a:pt x="f270" y="f34"/>
                  <a:pt x="f271" y="f216"/>
                </a:cubicBezTo>
                <a:cubicBezTo>
                  <a:pt x="f271" y="f272"/>
                  <a:pt x="f270" y="f38"/>
                  <a:pt x="f270" y="f273"/>
                </a:cubicBezTo>
                <a:cubicBezTo>
                  <a:pt x="f274" y="f105"/>
                  <a:pt x="f275" y="f276"/>
                  <a:pt x="f268" y="f277"/>
                </a:cubicBezTo>
                <a:cubicBezTo>
                  <a:pt x="f271" y="f278"/>
                  <a:pt x="f256" y="f28"/>
                  <a:pt x="f279" y="f280"/>
                </a:cubicBezTo>
                <a:cubicBezTo>
                  <a:pt x="f275" y="f280"/>
                  <a:pt x="f281" y="f142"/>
                  <a:pt x="f282" y="f283"/>
                </a:cubicBezTo>
                <a:cubicBezTo>
                  <a:pt x="f284" y="f283"/>
                  <a:pt x="f285" y="f286"/>
                  <a:pt x="f287" y="f288"/>
                </a:cubicBezTo>
                <a:cubicBezTo>
                  <a:pt x="f289" y="f163"/>
                  <a:pt x="f290" y="f20"/>
                  <a:pt x="f259" y="f291"/>
                </a:cubicBezTo>
                <a:cubicBezTo>
                  <a:pt x="f261" y="f292"/>
                  <a:pt x="f293" y="f214"/>
                  <a:pt x="f279" y="f294"/>
                </a:cubicBezTo>
                <a:cubicBezTo>
                  <a:pt x="f259" y="f295"/>
                  <a:pt x="f250" y="f293"/>
                  <a:pt x="f296" y="f252"/>
                </a:cubicBezTo>
                <a:cubicBezTo>
                  <a:pt x="f287" y="f281"/>
                  <a:pt x="f297" y="f298"/>
                  <a:pt x="f299" y="f285"/>
                </a:cubicBezTo>
                <a:cubicBezTo>
                  <a:pt x="f300" y="f301"/>
                  <a:pt x="f302" y="f303"/>
                  <a:pt x="f304" y="f305"/>
                </a:cubicBezTo>
                <a:cubicBezTo>
                  <a:pt x="f306" y="f307"/>
                  <a:pt x="f308" y="f309"/>
                  <a:pt x="f310" y="f311"/>
                </a:cubicBezTo>
                <a:cubicBezTo>
                  <a:pt x="f312" y="f313"/>
                  <a:pt x="f314" y="f315"/>
                  <a:pt x="f316" y="f317"/>
                </a:cubicBezTo>
                <a:cubicBezTo>
                  <a:pt x="f318" y="f319"/>
                  <a:pt x="f320" y="f321"/>
                  <a:pt x="f322" y="f323"/>
                </a:cubicBezTo>
                <a:cubicBezTo>
                  <a:pt x="f324" y="f325"/>
                  <a:pt x="f326" y="f327"/>
                  <a:pt x="f326" y="f328"/>
                </a:cubicBezTo>
                <a:cubicBezTo>
                  <a:pt x="f329" y="f317"/>
                  <a:pt x="f324" y="f330"/>
                  <a:pt x="f322" y="f331"/>
                </a:cubicBezTo>
                <a:cubicBezTo>
                  <a:pt x="f332" y="f333"/>
                  <a:pt x="f334" y="f335"/>
                  <a:pt x="f336" y="f305"/>
                </a:cubicBezTo>
                <a:cubicBezTo>
                  <a:pt x="f337" y="f336"/>
                  <a:pt x="f338" y="f339"/>
                  <a:pt x="f316" y="f340"/>
                </a:cubicBezTo>
                <a:cubicBezTo>
                  <a:pt x="f341" y="f246"/>
                  <a:pt x="f341" y="f342"/>
                  <a:pt x="f343" y="f230"/>
                </a:cubicBezTo>
                <a:cubicBezTo>
                  <a:pt x="f303" y="f344"/>
                  <a:pt x="f345" y="f346"/>
                  <a:pt x="f334" y="f347"/>
                </a:cubicBezTo>
                <a:cubicBezTo>
                  <a:pt x="f332" y="f172"/>
                  <a:pt x="f332" y="f348"/>
                  <a:pt x="f349" y="f350"/>
                </a:cubicBezTo>
                <a:cubicBezTo>
                  <a:pt x="f338" y="f351"/>
                  <a:pt x="f303" y="f352"/>
                  <a:pt x="f318" y="f353"/>
                </a:cubicBezTo>
                <a:cubicBezTo>
                  <a:pt x="f354" y="f113"/>
                  <a:pt x="f337" y="f355"/>
                  <a:pt x="f320" y="f356"/>
                </a:cubicBezTo>
                <a:cubicBezTo>
                  <a:pt x="f320" y="f36"/>
                  <a:pt x="f320" y="f8"/>
                  <a:pt x="f337" y="f357"/>
                </a:cubicBezTo>
                <a:cubicBezTo>
                  <a:pt x="f338" y="f123"/>
                  <a:pt x="f345" y="f358"/>
                  <a:pt x="f324" y="f358"/>
                </a:cubicBezTo>
                <a:cubicBezTo>
                  <a:pt x="f322" y="f206"/>
                  <a:pt x="f359" y="f267"/>
                  <a:pt x="f360" y="f219"/>
                </a:cubicBezTo>
                <a:cubicBezTo>
                  <a:pt x="f316" y="f133"/>
                  <a:pt x="f314" y="f361"/>
                  <a:pt x="f354" y="f362"/>
                </a:cubicBezTo>
                <a:cubicBezTo>
                  <a:pt x="f349" y="f147"/>
                  <a:pt x="f318" y="f157"/>
                  <a:pt x="f363" y="f364"/>
                </a:cubicBezTo>
                <a:cubicBezTo>
                  <a:pt x="f316" y="f365"/>
                  <a:pt x="f366" y="f367"/>
                  <a:pt x="f368" y="f181"/>
                </a:cubicBezTo>
                <a:cubicBezTo>
                  <a:pt x="f314" y="f72"/>
                  <a:pt x="f316" y="f369"/>
                  <a:pt x="f337" y="f175"/>
                </a:cubicBezTo>
                <a:cubicBezTo>
                  <a:pt x="f370" y="f371"/>
                  <a:pt x="f372" y="f175"/>
                  <a:pt x="f373" y="f374"/>
                </a:cubicBezTo>
                <a:cubicBezTo>
                  <a:pt x="f375" y="f82"/>
                  <a:pt x="f373" y="f376"/>
                  <a:pt x="f373" y="f164"/>
                </a:cubicBezTo>
                <a:cubicBezTo>
                  <a:pt x="f377" y="f192"/>
                  <a:pt x="f377" y="f153"/>
                  <a:pt x="f309" y="f378"/>
                </a:cubicBezTo>
                <a:cubicBezTo>
                  <a:pt x="f379" y="f380"/>
                  <a:pt x="f381" y="f382"/>
                  <a:pt x="f383" y="f384"/>
                </a:cubicBezTo>
                <a:cubicBezTo>
                  <a:pt x="f385" y="f43"/>
                  <a:pt x="f386" y="f135"/>
                  <a:pt x="f387" y="f98"/>
                </a:cubicBezTo>
                <a:cubicBezTo>
                  <a:pt x="f388" y="f389"/>
                  <a:pt x="f390" y="f266"/>
                  <a:pt x="f391" y="f131"/>
                </a:cubicBezTo>
                <a:cubicBezTo>
                  <a:pt x="f392" y="f393"/>
                  <a:pt x="f394" y="f395"/>
                  <a:pt x="f396" y="f397"/>
                </a:cubicBezTo>
                <a:cubicBezTo>
                  <a:pt x="f398" y="f397"/>
                  <a:pt x="f399" y="f400"/>
                  <a:pt x="f315" y="f401"/>
                </a:cubicBezTo>
                <a:cubicBezTo>
                  <a:pt x="f315" y="f209"/>
                  <a:pt x="f402" y="f403"/>
                  <a:pt x="f404" y="f405"/>
                </a:cubicBezTo>
                <a:cubicBezTo>
                  <a:pt x="f406" y="f407"/>
                  <a:pt x="f408" y="f409"/>
                  <a:pt x="f398" y="f262"/>
                </a:cubicBezTo>
                <a:cubicBezTo>
                  <a:pt x="f410" y="f411"/>
                  <a:pt x="f412" y="f49"/>
                  <a:pt x="f413" y="f155"/>
                </a:cubicBezTo>
                <a:cubicBezTo>
                  <a:pt x="f414" y="f415"/>
                  <a:pt x="f416" y="f84"/>
                  <a:pt x="f391" y="f80"/>
                </a:cubicBezTo>
                <a:cubicBezTo>
                  <a:pt x="f391" y="f417"/>
                  <a:pt x="f391" y="f183"/>
                  <a:pt x="f418" y="f182"/>
                </a:cubicBezTo>
                <a:cubicBezTo>
                  <a:pt x="f418" y="f419"/>
                  <a:pt x="f420" y="f179"/>
                  <a:pt x="f420" y="f251"/>
                </a:cubicBezTo>
                <a:cubicBezTo>
                  <a:pt x="f391" y="f171"/>
                  <a:pt x="f414" y="f65"/>
                  <a:pt x="f333" y="f421"/>
                </a:cubicBezTo>
                <a:cubicBezTo>
                  <a:pt x="f398" y="f68"/>
                  <a:pt x="f404" y="f422"/>
                  <a:pt x="f423" y="f177"/>
                </a:cubicBezTo>
                <a:cubicBezTo>
                  <a:pt x="f330" y="f421"/>
                  <a:pt x="f330" y="f72"/>
                  <a:pt x="f330" y="f179"/>
                </a:cubicBezTo>
                <a:cubicBezTo>
                  <a:pt x="f424" y="f419"/>
                  <a:pt x="f425" y="f74"/>
                  <a:pt x="f423" y="f76"/>
                </a:cubicBezTo>
                <a:cubicBezTo>
                  <a:pt x="f426" y="f233"/>
                  <a:pt x="f315" y="f162"/>
                  <a:pt x="f427" y="f260"/>
                </a:cubicBezTo>
                <a:cubicBezTo>
                  <a:pt x="f428" y="f429"/>
                  <a:pt x="f430" y="f263"/>
                  <a:pt x="f431" y="f98"/>
                </a:cubicBezTo>
                <a:cubicBezTo>
                  <a:pt x="f432" y="f433"/>
                  <a:pt x="f319" y="f405"/>
                  <a:pt x="f434" y="f401"/>
                </a:cubicBezTo>
                <a:cubicBezTo>
                  <a:pt x="f327" y="f435"/>
                  <a:pt x="f436" y="f437"/>
                  <a:pt x="f438" y="f437"/>
                </a:cubicBezTo>
                <a:cubicBezTo>
                  <a:pt x="f439" y="f437"/>
                  <a:pt x="f440" y="f30"/>
                  <a:pt x="f441" y="f21"/>
                </a:cubicBezTo>
                <a:cubicBezTo>
                  <a:pt x="f442" y="f32"/>
                  <a:pt x="f443" y="f444"/>
                  <a:pt x="f443" y="f445"/>
                </a:cubicBezTo>
                <a:cubicBezTo>
                  <a:pt x="f443" y="f119"/>
                  <a:pt x="f446" y="f447"/>
                  <a:pt x="f448" y="f449"/>
                </a:cubicBezTo>
                <a:cubicBezTo>
                  <a:pt x="f450" y="f451"/>
                  <a:pt x="f452" y="f23"/>
                  <a:pt x="f453" y="f454"/>
                </a:cubicBezTo>
                <a:cubicBezTo>
                  <a:pt x="f325" y="f347"/>
                  <a:pt x="f325" y="f346"/>
                  <a:pt x="f455" y="f344"/>
                </a:cubicBezTo>
                <a:cubicBezTo>
                  <a:pt x="f321" y="f220"/>
                  <a:pt x="f453" y="f295"/>
                  <a:pt x="f456" y="f290"/>
                </a:cubicBezTo>
                <a:cubicBezTo>
                  <a:pt x="f457" y="f316"/>
                  <a:pt x="f443" y="f386"/>
                  <a:pt x="f458" y="f459"/>
                </a:cubicBezTo>
                <a:cubicBezTo>
                  <a:pt x="f460" y="f317"/>
                  <a:pt x="f461" y="f431"/>
                  <a:pt x="f462" y="f463"/>
                </a:cubicBezTo>
                <a:cubicBezTo>
                  <a:pt x="f464" y="f436"/>
                  <a:pt x="f465" y="f455"/>
                  <a:pt x="f466" y="f467"/>
                </a:cubicBezTo>
                <a:cubicBezTo>
                  <a:pt x="f5" y="f440"/>
                  <a:pt x="f468" y="f452"/>
                  <a:pt x="f469" y="f457"/>
                </a:cubicBezTo>
                <a:cubicBezTo>
                  <a:pt x="f470" y="f471"/>
                  <a:pt x="f464" y="f472"/>
                  <a:pt x="f473" y="f462"/>
                </a:cubicBezTo>
                <a:cubicBezTo>
                  <a:pt x="f470" y="f474"/>
                  <a:pt x="f474" y="f470"/>
                  <a:pt x="f475" y="f469"/>
                </a:cubicBezTo>
                <a:cubicBezTo>
                  <a:pt x="f458" y="f474"/>
                  <a:pt x="f476" y="f458"/>
                  <a:pt x="f477" y="f478"/>
                </a:cubicBezTo>
                <a:cubicBezTo>
                  <a:pt x="f477" y="f479"/>
                  <a:pt x="f442" y="f461"/>
                  <a:pt x="f442" y="f464"/>
                </a:cubicBezTo>
                <a:cubicBezTo>
                  <a:pt x="f477" y="f474"/>
                  <a:pt x="f478" y="f474"/>
                  <a:pt x="f443" y="f465"/>
                </a:cubicBezTo>
                <a:cubicBezTo>
                  <a:pt x="f471" y="f462"/>
                  <a:pt x="f448" y="f461"/>
                  <a:pt x="f480" y="f481"/>
                </a:cubicBezTo>
                <a:cubicBezTo>
                  <a:pt x="f457" y="f446"/>
                  <a:pt x="f482" y="f483"/>
                  <a:pt x="f484" y="f485"/>
                </a:cubicBezTo>
                <a:cubicBezTo>
                  <a:pt x="f486" y="f487"/>
                  <a:pt x="f441" y="f488"/>
                  <a:pt x="f489" y="f418"/>
                </a:cubicBezTo>
                <a:cubicBezTo>
                  <a:pt x="f455" y="f375"/>
                  <a:pt x="f490" y="f354"/>
                  <a:pt x="f432" y="f491"/>
                </a:cubicBezTo>
                <a:cubicBezTo>
                  <a:pt x="f492" y="f493"/>
                  <a:pt x="f494" y="f287"/>
                  <a:pt x="f495" y="f249"/>
                </a:cubicBezTo>
                <a:cubicBezTo>
                  <a:pt x="f487" y="f249"/>
                  <a:pt x="f496" y="f249"/>
                  <a:pt x="f497" y="f249"/>
                </a:cubicBezTo>
                <a:cubicBezTo>
                  <a:pt x="f497" y="f299"/>
                  <a:pt x="f496" y="f308"/>
                  <a:pt x="f497" y="f498"/>
                </a:cubicBezTo>
                <a:cubicBezTo>
                  <a:pt x="f499" y="f334"/>
                  <a:pt x="f459" y="f2"/>
                  <a:pt x="f399" y="f375"/>
                </a:cubicBezTo>
                <a:cubicBezTo>
                  <a:pt x="f500" y="f309"/>
                  <a:pt x="f386" y="f370"/>
                  <a:pt x="f335" y="f322"/>
                </a:cubicBezTo>
                <a:cubicBezTo>
                  <a:pt x="f383" y="f501"/>
                  <a:pt x="f502" y="f334"/>
                  <a:pt x="f381" y="f345"/>
                </a:cubicBezTo>
                <a:cubicBezTo>
                  <a:pt x="f311" y="f311"/>
                  <a:pt x="f502" y="f503"/>
                  <a:pt x="f383" y="f330"/>
                </a:cubicBezTo>
                <a:cubicBezTo>
                  <a:pt x="f335" y="f317"/>
                  <a:pt x="f504" y="f328"/>
                  <a:pt x="f388" y="f325"/>
                </a:cubicBezTo>
                <a:cubicBezTo>
                  <a:pt x="f313" y="f505"/>
                  <a:pt x="f420" y="f457"/>
                  <a:pt x="f416" y="f506"/>
                </a:cubicBezTo>
                <a:cubicBezTo>
                  <a:pt x="f388" y="f506"/>
                  <a:pt x="f387" y="f506"/>
                  <a:pt x="f386" y="f506"/>
                </a:cubicBezTo>
                <a:cubicBezTo>
                  <a:pt x="f507" y="f446"/>
                  <a:pt x="f508" y="f480"/>
                  <a:pt x="f509" y="f483"/>
                </a:cubicBezTo>
                <a:cubicBezTo>
                  <a:pt x="f385" y="f484"/>
                  <a:pt x="f385" y="f484"/>
                  <a:pt x="f510" y="f484"/>
                </a:cubicBezTo>
                <a:cubicBezTo>
                  <a:pt x="f504" y="f511"/>
                  <a:pt x="f335" y="f476"/>
                  <a:pt x="f512" y="f465"/>
                </a:cubicBezTo>
                <a:cubicBezTo>
                  <a:pt x="f379" y="f513"/>
                  <a:pt x="f370" y="f479"/>
                  <a:pt x="f514" y="f478"/>
                </a:cubicBezTo>
                <a:cubicBezTo>
                  <a:pt x="f515" y="f476"/>
                  <a:pt x="f334" y="f513"/>
                  <a:pt x="f354" y="f465"/>
                </a:cubicBezTo>
                <a:cubicBezTo>
                  <a:pt x="f343" y="f516"/>
                  <a:pt x="f517" y="f465"/>
                  <a:pt x="f518" y="f476"/>
                </a:cubicBezTo>
                <a:cubicBezTo>
                  <a:pt x="f519" y="f511"/>
                  <a:pt x="f518" y="f483"/>
                  <a:pt x="f518" y="f485"/>
                </a:cubicBezTo>
                <a:cubicBezTo>
                  <a:pt x="f519" y="f440"/>
                  <a:pt x="f518" y="f439"/>
                  <a:pt x="f301" y="f438"/>
                </a:cubicBezTo>
                <a:cubicBezTo>
                  <a:pt x="f520" y="f495"/>
                  <a:pt x="f299" y="f459"/>
                  <a:pt x="f282" y="f331"/>
                </a:cubicBezTo>
                <a:cubicBezTo>
                  <a:pt x="f290" y="f388"/>
                  <a:pt x="f270" y="f307"/>
                  <a:pt x="f521" y="f366"/>
                </a:cubicBezTo>
                <a:cubicBezTo>
                  <a:pt x="f522" y="f301"/>
                  <a:pt x="f523" y="f304"/>
                  <a:pt x="f524" y="f525"/>
                </a:cubicBezTo>
                <a:cubicBezTo>
                  <a:pt x="f237" y="f285"/>
                  <a:pt x="f225" y="f285"/>
                  <a:pt x="f526" y="f525"/>
                </a:cubicBezTo>
                <a:cubicBezTo>
                  <a:pt x="f527" y="f299"/>
                  <a:pt x="f232" y="f493"/>
                  <a:pt x="f527" y="f306"/>
                </a:cubicBezTo>
                <a:cubicBezTo>
                  <a:pt x="f224" y="f310"/>
                  <a:pt x="f234" y="f498"/>
                  <a:pt x="f237" y="f528"/>
                </a:cubicBezTo>
                <a:cubicBezTo>
                  <a:pt x="f529" y="f316"/>
                  <a:pt x="f530" y="f377"/>
                  <a:pt x="f531" y="f385"/>
                </a:cubicBezTo>
                <a:cubicBezTo>
                  <a:pt x="f527" y="f418"/>
                  <a:pt x="f532" y="f533"/>
                  <a:pt x="f534" y="f313"/>
                </a:cubicBezTo>
                <a:cubicBezTo>
                  <a:pt x="f535" y="f418"/>
                  <a:pt x="f536" y="f388"/>
                  <a:pt x="f193" y="f509"/>
                </a:cubicBezTo>
                <a:cubicBezTo>
                  <a:pt x="f537" y="f538"/>
                  <a:pt x="f346" y="f337"/>
                  <a:pt x="f185" y="f539"/>
                </a:cubicBezTo>
                <a:cubicBezTo>
                  <a:pt x="f540" y="f491"/>
                  <a:pt x="f540" y="f308"/>
                  <a:pt x="f191" y="f525"/>
                </a:cubicBezTo>
                <a:cubicBezTo>
                  <a:pt x="f207" y="f525"/>
                  <a:pt x="f187" y="f287"/>
                  <a:pt x="f180" y="f525"/>
                </a:cubicBezTo>
                <a:cubicBezTo>
                  <a:pt x="f541" y="f542"/>
                  <a:pt x="f543" y="f544"/>
                  <a:pt x="f545" y="f366"/>
                </a:cubicBezTo>
                <a:cubicBezTo>
                  <a:pt x="f546" y="f373"/>
                  <a:pt x="f547" y="f394"/>
                  <a:pt x="f163" y="f548"/>
                </a:cubicBezTo>
                <a:cubicBezTo>
                  <a:pt x="f154" y="f549"/>
                  <a:pt x="f156" y="f550"/>
                  <a:pt x="f158" y="f551"/>
                </a:cubicBezTo>
                <a:cubicBezTo>
                  <a:pt x="f146" y="f495"/>
                  <a:pt x="f552" y="f432"/>
                  <a:pt x="f553" y="f327"/>
                </a:cubicBezTo>
                <a:cubicBezTo>
                  <a:pt x="f554" y="f555"/>
                  <a:pt x="f554" y="f325"/>
                  <a:pt x="f554" y="f556"/>
                </a:cubicBezTo>
                <a:cubicBezTo>
                  <a:pt x="f554" y="f505"/>
                  <a:pt x="f553" y="f557"/>
                  <a:pt x="f554" y="f558"/>
                </a:cubicBezTo>
                <a:cubicBezTo>
                  <a:pt x="f554" y="f472"/>
                  <a:pt x="f142" y="f460"/>
                  <a:pt x="f140" y="f506"/>
                </a:cubicBezTo>
                <a:cubicBezTo>
                  <a:pt x="f559" y="f457"/>
                  <a:pt x="f560" y="f486"/>
                  <a:pt x="f561" y="f467"/>
                </a:cubicBezTo>
                <a:cubicBezTo>
                  <a:pt x="f562" y="f436"/>
                  <a:pt x="f138" y="f319"/>
                  <a:pt x="f451" y="f563"/>
                </a:cubicBezTo>
                <a:cubicBezTo>
                  <a:pt x="f564" y="f431"/>
                  <a:pt x="f565" y="f495"/>
                  <a:pt x="f561" y="f487"/>
                </a:cubicBezTo>
                <a:cubicBezTo>
                  <a:pt x="f562" y="f566"/>
                  <a:pt x="f136" y="f430"/>
                  <a:pt x="f564" y="f430"/>
                </a:cubicBezTo>
                <a:cubicBezTo>
                  <a:pt x="f567" y="f551"/>
                  <a:pt x="f568" y="f569"/>
                  <a:pt x="f29" y="f570"/>
                </a:cubicBezTo>
                <a:cubicBezTo>
                  <a:pt x="f142" y="f571"/>
                  <a:pt x="f572" y="f420"/>
                  <a:pt x="f158" y="f309"/>
                </a:cubicBezTo>
                <a:cubicBezTo>
                  <a:pt x="f573" y="f322"/>
                  <a:pt x="f168" y="f368"/>
                  <a:pt x="f574" y="f310"/>
                </a:cubicBezTo>
                <a:cubicBezTo>
                  <a:pt x="f454" y="f520"/>
                  <a:pt x="f172" y="f575"/>
                  <a:pt x="f574" y="f525"/>
                </a:cubicBezTo>
                <a:cubicBezTo>
                  <a:pt x="f170" y="f576"/>
                  <a:pt x="f577" y="f578"/>
                  <a:pt x="f579" y="f270"/>
                </a:cubicBezTo>
                <a:cubicBezTo>
                  <a:pt x="f580" y="f342"/>
                  <a:pt x="f581" y="f526"/>
                  <a:pt x="f582" y="f583"/>
                </a:cubicBezTo>
                <a:cubicBezTo>
                  <a:pt x="f584" y="f9"/>
                  <a:pt x="f546" y="f585"/>
                  <a:pt x="f586" y="f587"/>
                </a:cubicBezTo>
                <a:cubicBezTo>
                  <a:pt x="f588" y="f163"/>
                  <a:pt x="f589" y="f146"/>
                  <a:pt x="f174" y="f572"/>
                </a:cubicBezTo>
                <a:cubicBezTo>
                  <a:pt x="f20" y="f25"/>
                  <a:pt x="f590" y="f278"/>
                  <a:pt x="f591" y="f568"/>
                </a:cubicBezTo>
                <a:cubicBezTo>
                  <a:pt x="f592" y="f564"/>
                  <a:pt x="f546" y="f593"/>
                  <a:pt x="f546" y="f594"/>
                </a:cubicBezTo>
                <a:cubicBezTo>
                  <a:pt x="f546" y="f595"/>
                  <a:pt x="f546" y="f88"/>
                  <a:pt x="f546" y="f71"/>
                </a:cubicBezTo>
                <a:cubicBezTo>
                  <a:pt x="f546" y="f115"/>
                  <a:pt x="f596" y="f111"/>
                  <a:pt x="f596" y="f67"/>
                </a:cubicBezTo>
                <a:cubicBezTo>
                  <a:pt x="f596" y="f120"/>
                  <a:pt x="f592" y="f273"/>
                  <a:pt x="f591" y="f597"/>
                </a:cubicBezTo>
                <a:cubicBezTo>
                  <a:pt x="f591" y="f10"/>
                  <a:pt x="f176" y="f437"/>
                  <a:pt x="f584" y="f401"/>
                </a:cubicBezTo>
                <a:cubicBezTo>
                  <a:pt x="f584" y="f400"/>
                  <a:pt x="f584" y="f358"/>
                  <a:pt x="f584" y="f209"/>
                </a:cubicBezTo>
                <a:cubicBezTo>
                  <a:pt x="f598" y="f599"/>
                  <a:pt x="f582" y="f395"/>
                  <a:pt x="f591" y="f405"/>
                </a:cubicBezTo>
                <a:cubicBezTo>
                  <a:pt x="f546" y="f600"/>
                  <a:pt x="f596" y="f601"/>
                  <a:pt x="f596" y="f100"/>
                </a:cubicBezTo>
                <a:cubicBezTo>
                  <a:pt x="f592" y="f602"/>
                  <a:pt x="f176" y="f98"/>
                  <a:pt x="f584" y="f603"/>
                </a:cubicBezTo>
                <a:cubicBezTo>
                  <a:pt x="f580" y="f139"/>
                  <a:pt x="f580" y="f604"/>
                  <a:pt x="f580" y="f96"/>
                </a:cubicBezTo>
                <a:cubicBezTo>
                  <a:pt x="f584" y="f605"/>
                  <a:pt x="f176" y="f605"/>
                  <a:pt x="f591" y="f605"/>
                </a:cubicBezTo>
                <a:cubicBezTo>
                  <a:pt x="f586" y="f361"/>
                  <a:pt x="f20" y="f135"/>
                  <a:pt x="f606" y="f264"/>
                </a:cubicBezTo>
                <a:cubicBezTo>
                  <a:pt x="f168" y="f607"/>
                  <a:pt x="f152" y="f608"/>
                  <a:pt x="f609" y="f125"/>
                </a:cubicBezTo>
                <a:cubicBezTo>
                  <a:pt x="f348" y="f357"/>
                  <a:pt x="f142" y="f14"/>
                  <a:pt x="f565" y="f34"/>
                </a:cubicBezTo>
                <a:cubicBezTo>
                  <a:pt x="f610" y="f611"/>
                  <a:pt x="f593" y="f107"/>
                  <a:pt x="f561" y="f612"/>
                </a:cubicBezTo>
                <a:cubicBezTo>
                  <a:pt x="f613" y="f614"/>
                  <a:pt x="f613" y="f46"/>
                  <a:pt x="f350" y="f50"/>
                </a:cubicBezTo>
                <a:cubicBezTo>
                  <a:pt x="f615" y="f616"/>
                  <a:pt x="f617" y="f618"/>
                  <a:pt x="f619" y="f276"/>
                </a:cubicBezTo>
                <a:cubicBezTo>
                  <a:pt x="f619" y="f620"/>
                  <a:pt x="f617" y="f621"/>
                  <a:pt x="f622" y="f351"/>
                </a:cubicBezTo>
                <a:cubicBezTo>
                  <a:pt x="f623" y="f623"/>
                  <a:pt x="f624" y="f560"/>
                  <a:pt x="f130" y="f613"/>
                </a:cubicBezTo>
                <a:cubicBezTo>
                  <a:pt x="f625" y="f626"/>
                  <a:pt x="f130" y="f286"/>
                  <a:pt x="f627" y="f23"/>
                </a:cubicBezTo>
                <a:cubicBezTo>
                  <a:pt x="f628" y="f163"/>
                  <a:pt x="f629" y="f168"/>
                  <a:pt x="f624" y="f547"/>
                </a:cubicBezTo>
                <a:cubicBezTo>
                  <a:pt x="f622" y="f630"/>
                  <a:pt x="f623" y="f586"/>
                  <a:pt x="f624" y="f591"/>
                </a:cubicBezTo>
                <a:cubicBezTo>
                  <a:pt x="f631" y="f632"/>
                  <a:pt x="f631" y="f541"/>
                  <a:pt x="f130" y="f187"/>
                </a:cubicBezTo>
                <a:cubicBezTo>
                  <a:pt x="f622" y="f211"/>
                  <a:pt x="f619" y="f633"/>
                  <a:pt x="f634" y="f635"/>
                </a:cubicBezTo>
                <a:cubicBezTo>
                  <a:pt x="f634" y="f218"/>
                  <a:pt x="f560" y="f527"/>
                  <a:pt x="f636" y="f226"/>
                </a:cubicBezTo>
                <a:cubicBezTo>
                  <a:pt x="f140" y="f239"/>
                  <a:pt x="f26" y="f637"/>
                  <a:pt x="f348" y="f268"/>
                </a:cubicBezTo>
                <a:cubicBezTo>
                  <a:pt x="f572" y="f638"/>
                  <a:pt x="f639" y="f640"/>
                  <a:pt x="f641" y="f250"/>
                </a:cubicBezTo>
                <a:cubicBezTo>
                  <a:pt x="f283" y="f542"/>
                  <a:pt x="f567" y="f642"/>
                  <a:pt x="f138" y="f303"/>
                </a:cubicBezTo>
                <a:cubicBezTo>
                  <a:pt x="f594" y="f2"/>
                  <a:pt x="f628" y="f510"/>
                  <a:pt x="f629" y="f406"/>
                </a:cubicBezTo>
                <a:cubicBezTo>
                  <a:pt x="f643" y="f644"/>
                  <a:pt x="f620" y="f402"/>
                  <a:pt x="f645" y="f646"/>
                </a:cubicBezTo>
                <a:cubicBezTo>
                  <a:pt x="f647" y="f648"/>
                  <a:pt x="f124" y="f488"/>
                  <a:pt x="f649" y="f650"/>
                </a:cubicBezTo>
                <a:cubicBezTo>
                  <a:pt x="f87" y="f651"/>
                  <a:pt x="f85" y="f488"/>
                  <a:pt x="f652" y="f644"/>
                </a:cubicBezTo>
                <a:cubicBezTo>
                  <a:pt x="f652" y="f398"/>
                  <a:pt x="f83" y="f533"/>
                  <a:pt x="f83" y="f414"/>
                </a:cubicBezTo>
                <a:cubicBezTo>
                  <a:pt x="f83" y="f387"/>
                  <a:pt x="f79" y="f653"/>
                  <a:pt x="f654" y="f653"/>
                </a:cubicBezTo>
                <a:cubicBezTo>
                  <a:pt x="f655" y="f653"/>
                  <a:pt x="f353" y="f656"/>
                  <a:pt x="f657" y="f335"/>
                </a:cubicBezTo>
                <a:cubicBezTo>
                  <a:pt x="f657" y="f383"/>
                  <a:pt x="f657" y="f512"/>
                  <a:pt x="f657" y="f502"/>
                </a:cubicBezTo>
                <a:cubicBezTo>
                  <a:pt x="f654" y="f502"/>
                  <a:pt x="f658" y="f381"/>
                  <a:pt x="f652" y="f381"/>
                </a:cubicBezTo>
                <a:cubicBezTo>
                  <a:pt x="f649" y="f538"/>
                  <a:pt x="f276" y="f372"/>
                  <a:pt x="f659" y="f305"/>
                </a:cubicBezTo>
                <a:cubicBezTo>
                  <a:pt x="f629" y="f349"/>
                  <a:pt x="f351" y="f343"/>
                  <a:pt x="f625" y="f519"/>
                </a:cubicBezTo>
                <a:cubicBezTo>
                  <a:pt x="f660" y="f304"/>
                  <a:pt x="f617" y="f285"/>
                  <a:pt x="f661" y="f252"/>
                </a:cubicBezTo>
                <a:cubicBezTo>
                  <a:pt x="f622" y="f275"/>
                  <a:pt x="f625" y="f259"/>
                  <a:pt x="f662" y="f253"/>
                </a:cubicBezTo>
                <a:cubicBezTo>
                  <a:pt x="f659" y="f578"/>
                  <a:pt x="f647" y="f279"/>
                  <a:pt x="f663" y="f265"/>
                </a:cubicBezTo>
                <a:cubicBezTo>
                  <a:pt x="f85" y="f261"/>
                  <a:pt x="f77" y="f256"/>
                  <a:pt x="f81" y="f257"/>
                </a:cubicBezTo>
                <a:cubicBezTo>
                  <a:pt x="f658" y="f275"/>
                  <a:pt x="f664" y="f290"/>
                  <a:pt x="f95" y="f250"/>
                </a:cubicBezTo>
                <a:cubicBezTo>
                  <a:pt x="f665" y="f285"/>
                  <a:pt x="f655" y="f542"/>
                  <a:pt x="f92" y="f666"/>
                </a:cubicBezTo>
                <a:cubicBezTo>
                  <a:pt x="f81" y="f544"/>
                  <a:pt x="f81" y="f667"/>
                  <a:pt x="f81" y="f339"/>
                </a:cubicBezTo>
                <a:cubicBezTo>
                  <a:pt x="f73" y="f303"/>
                  <a:pt x="f658" y="f668"/>
                  <a:pt x="f658" y="f669"/>
                </a:cubicBezTo>
                <a:cubicBezTo>
                  <a:pt x="f658" y="f307"/>
                  <a:pt x="f618" y="f377"/>
                  <a:pt x="f353" y="f381"/>
                </a:cubicBezTo>
                <a:cubicBezTo>
                  <a:pt x="f69" y="f509"/>
                  <a:pt x="f52" y="f653"/>
                  <a:pt x="f46" y="f311"/>
                </a:cubicBezTo>
                <a:cubicBezTo>
                  <a:pt x="f670" y="f379"/>
                  <a:pt x="f216" y="f370"/>
                  <a:pt x="f38" y="f515"/>
                </a:cubicBezTo>
                <a:cubicBezTo>
                  <a:pt x="f612" y="f320"/>
                  <a:pt x="f38" y="f343"/>
                  <a:pt x="f612" y="f498"/>
                </a:cubicBezTo>
                <a:cubicBezTo>
                  <a:pt x="f356" y="f308"/>
                  <a:pt x="f42" y="f671"/>
                  <a:pt x="f46" y="f298"/>
                </a:cubicBezTo>
                <a:cubicBezTo>
                  <a:pt x="f672" y="f673"/>
                  <a:pt x="f109" y="f290"/>
                  <a:pt x="f50" y="f246"/>
                </a:cubicBezTo>
                <a:cubicBezTo>
                  <a:pt x="f674" y="f253"/>
                  <a:pt x="f674" y="f638"/>
                  <a:pt x="f109" y="f265"/>
                </a:cubicBezTo>
                <a:cubicBezTo>
                  <a:pt x="f675" y="f676"/>
                  <a:pt x="f216" y="f637"/>
                  <a:pt x="f10" y="f523"/>
                </a:cubicBezTo>
                <a:cubicBezTo>
                  <a:pt x="f677" y="f529"/>
                  <a:pt x="f125" y="f225"/>
                  <a:pt x="f678" y="f679"/>
                </a:cubicBezTo>
                <a:cubicBezTo>
                  <a:pt x="f208" y="f633"/>
                  <a:pt x="f395" y="f680"/>
                  <a:pt x="f405" y="f681"/>
                </a:cubicBezTo>
                <a:cubicBezTo>
                  <a:pt x="f682" y="f344"/>
                  <a:pt x="f683" y="f684"/>
                  <a:pt x="f685" y="f213"/>
                </a:cubicBezTo>
                <a:cubicBezTo>
                  <a:pt x="f686" y="f687"/>
                  <a:pt x="f100" y="f215"/>
                  <a:pt x="f685" y="f688"/>
                </a:cubicBezTo>
                <a:cubicBezTo>
                  <a:pt x="f405" y="f240"/>
                  <a:pt x="f208" y="f265"/>
                  <a:pt x="f269" y="f575"/>
                </a:cubicBezTo>
                <a:cubicBezTo>
                  <a:pt x="f30" y="f689"/>
                  <a:pt x="f21" y="f501"/>
                  <a:pt x="f444" y="f538"/>
                </a:cubicBezTo>
                <a:cubicBezTo>
                  <a:pt x="f444" y="f533"/>
                  <a:pt x="f104" y="f690"/>
                  <a:pt x="f677" y="f691"/>
                </a:cubicBezTo>
                <a:cubicBezTo>
                  <a:pt x="f269" y="f463"/>
                  <a:pt x="f27" y="f321"/>
                  <a:pt x="f435" y="f439"/>
                </a:cubicBezTo>
                <a:cubicBezTo>
                  <a:pt x="f104" y="f485"/>
                  <a:pt x="f104" y="f692"/>
                  <a:pt x="f677" y="f480"/>
                </a:cubicBezTo>
                <a:cubicBezTo>
                  <a:pt x="f123" y="f443"/>
                  <a:pt x="f125" y="f481"/>
                  <a:pt x="f599" y="f464"/>
                </a:cubicBezTo>
                <a:cubicBezTo>
                  <a:pt x="f219" y="f458"/>
                  <a:pt x="f683" y="f479"/>
                  <a:pt x="f601" y="f457"/>
                </a:cubicBezTo>
                <a:cubicBezTo>
                  <a:pt x="f393" y="f432"/>
                  <a:pt x="f267" y="f650"/>
                  <a:pt x="f693" y="f387"/>
                </a:cubicBezTo>
                <a:cubicBezTo>
                  <a:pt x="f693" y="f385"/>
                  <a:pt x="f694" y="f383"/>
                  <a:pt x="f693" y="f538"/>
                </a:cubicBezTo>
                <a:cubicBezTo>
                  <a:pt x="f393" y="f332"/>
                  <a:pt x="f100" y="f312"/>
                  <a:pt x="f695" y="f493"/>
                </a:cubicBezTo>
                <a:cubicBezTo>
                  <a:pt x="f266" y="f284"/>
                  <a:pt x="f407" y="f673"/>
                  <a:pt x="f221" y="f248"/>
                </a:cubicBezTo>
                <a:cubicBezTo>
                  <a:pt x="f696" y="f282"/>
                  <a:pt x="f697" y="f297"/>
                  <a:pt x="f698" y="f491"/>
                </a:cubicBezTo>
                <a:cubicBezTo>
                  <a:pt x="f98" y="f498"/>
                  <a:pt x="f699" y="f700"/>
                  <a:pt x="f133" y="f318"/>
                </a:cubicBezTo>
                <a:cubicBezTo>
                  <a:pt x="f701" y="f326"/>
                  <a:pt x="f702" y="f502"/>
                  <a:pt x="f698" y="f416"/>
                </a:cubicBezTo>
                <a:cubicBezTo>
                  <a:pt x="f603" y="f333"/>
                  <a:pt x="f384" y="f413"/>
                  <a:pt x="f703" y="f420"/>
                </a:cubicBezTo>
                <a:cubicBezTo>
                  <a:pt x="f704" y="f507"/>
                  <a:pt x="f93" y="f383"/>
                  <a:pt x="f149" y="f309"/>
                </a:cubicBezTo>
                <a:cubicBezTo>
                  <a:pt x="f705" y="f307"/>
                  <a:pt x="f90" y="f337"/>
                  <a:pt x="f147" y="f316"/>
                </a:cubicBezTo>
                <a:cubicBezTo>
                  <a:pt x="f378" y="f314"/>
                  <a:pt x="f93" y="f312"/>
                  <a:pt x="f223" y="f667"/>
                </a:cubicBezTo>
                <a:cubicBezTo>
                  <a:pt x="f411" y="f519"/>
                  <a:pt x="f47" y="f666"/>
                  <a:pt x="f704" y="f542"/>
                </a:cubicBezTo>
                <a:cubicBezTo>
                  <a:pt x="f411" y="f542"/>
                  <a:pt x="f93" y="f542"/>
                  <a:pt x="f147" y="f542"/>
                </a:cubicBezTo>
                <a:cubicBezTo>
                  <a:pt x="f378" y="f299"/>
                  <a:pt x="f223" y="f284"/>
                  <a:pt x="f47" y="f673"/>
                </a:cubicBezTo>
                <a:cubicBezTo>
                  <a:pt x="f706" y="f576"/>
                  <a:pt x="f198" y="f248"/>
                  <a:pt x="f378" y="f640"/>
                </a:cubicBezTo>
                <a:cubicBezTo>
                  <a:pt x="f91" y="f248"/>
                  <a:pt x="f196" y="f673"/>
                  <a:pt x="f705" y="f673"/>
                </a:cubicBezTo>
                <a:cubicBezTo>
                  <a:pt x="f159" y="f250"/>
                  <a:pt x="f160" y="f296"/>
                  <a:pt x="f162" y="f575"/>
                </a:cubicBezTo>
                <a:cubicBezTo>
                  <a:pt x="f231" y="f341"/>
                  <a:pt x="f707" y="f320"/>
                  <a:pt x="f708" y="f2"/>
                </a:cubicBezTo>
                <a:cubicBezTo>
                  <a:pt x="f76" y="f709"/>
                  <a:pt x="f76" y="f379"/>
                  <a:pt x="f417" y="f311"/>
                </a:cubicBezTo>
                <a:cubicBezTo>
                  <a:pt x="f367" y="f408"/>
                  <a:pt x="f165" y="f430"/>
                  <a:pt x="f710" y="f440"/>
                </a:cubicBezTo>
                <a:cubicBezTo>
                  <a:pt x="f162" y="f452"/>
                  <a:pt x="f162" y="f457"/>
                  <a:pt x="f711" y="f478"/>
                </a:cubicBezTo>
                <a:cubicBezTo>
                  <a:pt x="f712" y="f511"/>
                  <a:pt x="f713" y="f480"/>
                  <a:pt x="f367" y="f457"/>
                </a:cubicBezTo>
                <a:cubicBezTo>
                  <a:pt x="f74" y="f511"/>
                  <a:pt x="f251" y="f506"/>
                  <a:pt x="f714" y="f461"/>
                </a:cubicBezTo>
                <a:cubicBezTo>
                  <a:pt x="f243" y="f477"/>
                  <a:pt x="f715" y="f484"/>
                  <a:pt x="f422" y="f440"/>
                </a:cubicBezTo>
                <a:cubicBezTo>
                  <a:pt x="f371" y="f325"/>
                  <a:pt x="f716" y="f463"/>
                  <a:pt x="f422" y="f431"/>
                </a:cubicBezTo>
                <a:cubicBezTo>
                  <a:pt x="f717" y="f548"/>
                  <a:pt x="f718" y="f399"/>
                  <a:pt x="f719" y="f420"/>
                </a:cubicBezTo>
                <a:cubicBezTo>
                  <a:pt x="f720" y="f538"/>
                  <a:pt x="f721" y="f322"/>
                  <a:pt x="f722" y="f343"/>
                </a:cubicBezTo>
                <a:cubicBezTo>
                  <a:pt x="f723" y="f339"/>
                  <a:pt x="f723" y="f539"/>
                  <a:pt x="f724" y="f689"/>
                </a:cubicBezTo>
                <a:cubicBezTo>
                  <a:pt x="f725" y="f726"/>
                  <a:pt x="f727" y="f668"/>
                  <a:pt x="f728" y="f515"/>
                </a:cubicBezTo>
                <a:cubicBezTo>
                  <a:pt x="f729" y="f379"/>
                  <a:pt x="f730" y="f377"/>
                  <a:pt x="f731" y="f332"/>
                </a:cubicBezTo>
                <a:cubicBezTo>
                  <a:pt x="f732" y="f338"/>
                  <a:pt x="f733" y="f343"/>
                  <a:pt x="f734" y="f517"/>
                </a:cubicBezTo>
                <a:cubicBezTo>
                  <a:pt x="f735" y="f736"/>
                  <a:pt x="f737" y="f299"/>
                  <a:pt x="f738" y="f576"/>
                </a:cubicBezTo>
                <a:cubicBezTo>
                  <a:pt x="f739" y="f246"/>
                  <a:pt x="f735" y="f261"/>
                  <a:pt x="f740" y="f293"/>
                </a:cubicBezTo>
                <a:cubicBezTo>
                  <a:pt x="f741" y="f742"/>
                  <a:pt x="f743" y="f744"/>
                  <a:pt x="f745" y="f521"/>
                </a:cubicBezTo>
                <a:cubicBezTo>
                  <a:pt x="f746" y="f242"/>
                  <a:pt x="f747" y="f257"/>
                  <a:pt x="f748" y="f281"/>
                </a:cubicBezTo>
                <a:cubicBezTo>
                  <a:pt x="f749" y="f301"/>
                  <a:pt x="f750" y="f360"/>
                  <a:pt x="f751" y="f311"/>
                </a:cubicBezTo>
                <a:cubicBezTo>
                  <a:pt x="f752" y="f502"/>
                  <a:pt x="f753" y="f383"/>
                  <a:pt x="f741" y="f335"/>
                </a:cubicBezTo>
                <a:cubicBezTo>
                  <a:pt x="f754" y="f507"/>
                  <a:pt x="f738" y="f420"/>
                  <a:pt x="f755" y="f533"/>
                </a:cubicBezTo>
                <a:cubicBezTo>
                  <a:pt x="f756" y="f396"/>
                  <a:pt x="f757" y="f398"/>
                  <a:pt x="f751" y="f410"/>
                </a:cubicBezTo>
                <a:cubicBezTo>
                  <a:pt x="f758" y="f759"/>
                  <a:pt x="f760" y="f396"/>
                  <a:pt x="f761" y="f387"/>
                </a:cubicBezTo>
                <a:cubicBezTo>
                  <a:pt x="f762" y="f373"/>
                  <a:pt x="f763" y="f359"/>
                  <a:pt x="f764" y="f366"/>
                </a:cubicBezTo>
                <a:cubicBezTo>
                  <a:pt x="f765" y="f314"/>
                  <a:pt x="f766" y="f343"/>
                  <a:pt x="f767" y="f539"/>
                </a:cubicBezTo>
                <a:cubicBezTo>
                  <a:pt x="f768" y="f669"/>
                  <a:pt x="f748" y="f504"/>
                  <a:pt x="f769" y="f412"/>
                </a:cubicBezTo>
                <a:cubicBezTo>
                  <a:pt x="f770" y="f331"/>
                  <a:pt x="f762" y="f330"/>
                  <a:pt x="f771" y="f772"/>
                </a:cubicBezTo>
                <a:cubicBezTo>
                  <a:pt x="f773" y="f774"/>
                  <a:pt x="f775" y="f556"/>
                  <a:pt x="f776" y="f777"/>
                </a:cubicBezTo>
                <a:cubicBezTo>
                  <a:pt x="f778" y="f692"/>
                  <a:pt x="f745" y="f484"/>
                  <a:pt x="f779" y="f486"/>
                </a:cubicBezTo>
                <a:cubicBezTo>
                  <a:pt x="f780" y="f481"/>
                  <a:pt x="f758" y="f5"/>
                  <a:pt x="f769" y="f781"/>
                </a:cubicBezTo>
                <a:cubicBezTo>
                  <a:pt x="f763" y="f782"/>
                  <a:pt x="f783" y="f473"/>
                  <a:pt x="f764" y="f475"/>
                </a:cubicBezTo>
                <a:cubicBezTo>
                  <a:pt x="f768" y="f472"/>
                  <a:pt x="f784" y="f511"/>
                  <a:pt x="f783" y="f483"/>
                </a:cubicBezTo>
                <a:cubicBezTo>
                  <a:pt x="f783" y="f452"/>
                  <a:pt x="f785" y="f505"/>
                  <a:pt x="f748" y="f786"/>
                </a:cubicBezTo>
                <a:cubicBezTo>
                  <a:pt x="f766" y="f432"/>
                  <a:pt x="f787" y="f550"/>
                  <a:pt x="f788" y="f651"/>
                </a:cubicBezTo>
                <a:cubicBezTo>
                  <a:pt x="f789" y="f426"/>
                  <a:pt x="f790" y="f398"/>
                  <a:pt x="f791" y="f413"/>
                </a:cubicBezTo>
                <a:cubicBezTo>
                  <a:pt x="f792" y="f414"/>
                  <a:pt x="f793" y="f390"/>
                  <a:pt x="f794" y="f387"/>
                </a:cubicBezTo>
                <a:cubicBezTo>
                  <a:pt x="f795" y="f372"/>
                  <a:pt x="f796" y="f324"/>
                  <a:pt x="f797" y="f318"/>
                </a:cubicBezTo>
                <a:cubicBezTo>
                  <a:pt x="f798" y="f700"/>
                  <a:pt x="f799" y="f642"/>
                  <a:pt x="f800" y="f310"/>
                </a:cubicBezTo>
                <a:cubicBezTo>
                  <a:pt x="f801" y="f491"/>
                  <a:pt x="f802" y="f666"/>
                  <a:pt x="f803" y="f340"/>
                </a:cubicBezTo>
                <a:cubicBezTo>
                  <a:pt x="f804" y="f544"/>
                  <a:pt x="f805" y="f642"/>
                  <a:pt x="f806" y="f528"/>
                </a:cubicBezTo>
                <a:cubicBezTo>
                  <a:pt x="f807" y="f700"/>
                  <a:pt x="f808" y="f726"/>
                  <a:pt x="f801" y="f338"/>
                </a:cubicBezTo>
                <a:cubicBezTo>
                  <a:pt x="f809" y="f332"/>
                  <a:pt x="f810" y="f811"/>
                  <a:pt x="f810" y="f309"/>
                </a:cubicBezTo>
                <a:cubicBezTo>
                  <a:pt x="f810" y="f387"/>
                  <a:pt x="f804" y="f410"/>
                  <a:pt x="f812" y="f813"/>
                </a:cubicBezTo>
                <a:cubicBezTo>
                  <a:pt x="f814" y="f331"/>
                  <a:pt x="f815" y="f412"/>
                  <a:pt x="f816" y="f386"/>
                </a:cubicBezTo>
                <a:cubicBezTo>
                  <a:pt x="f817" y="f377"/>
                  <a:pt x="f818" y="f501"/>
                  <a:pt x="f819" y="f368"/>
                </a:cubicBezTo>
                <a:cubicBezTo>
                  <a:pt x="f815" y="f343"/>
                  <a:pt x="f820" y="f339"/>
                  <a:pt x="f820" y="f539"/>
                </a:cubicBezTo>
                <a:cubicBezTo>
                  <a:pt x="f820" y="f341"/>
                  <a:pt x="f820" y="f518"/>
                  <a:pt x="f820" y="f340"/>
                </a:cubicBezTo>
                <a:cubicBezTo>
                  <a:pt x="f819" y="f544"/>
                  <a:pt x="f821" y="f301"/>
                  <a:pt x="f822" y="f519"/>
                </a:cubicBezTo>
                <a:cubicBezTo>
                  <a:pt x="f823" y="f339"/>
                  <a:pt x="f824" y="f326"/>
                  <a:pt x="f825" y="f385"/>
                </a:cubicBezTo>
                <a:cubicBezTo>
                  <a:pt x="f826" y="f827"/>
                  <a:pt x="f828" y="f427"/>
                  <a:pt x="f829" y="f566"/>
                </a:cubicBezTo>
                <a:cubicBezTo>
                  <a:pt x="f830" y="f492"/>
                  <a:pt x="f831" y="f436"/>
                  <a:pt x="f832" y="f439"/>
                </a:cubicBezTo>
                <a:cubicBezTo>
                  <a:pt x="f833" y="f323"/>
                  <a:pt x="f834" y="f835"/>
                  <a:pt x="f834" y="f777"/>
                </a:cubicBezTo>
                <a:cubicBezTo>
                  <a:pt x="f833" y="f484"/>
                  <a:pt x="f834" y="f450"/>
                  <a:pt x="f834" y="f448"/>
                </a:cubicBezTo>
                <a:cubicBezTo>
                  <a:pt x="f833" y="f476"/>
                  <a:pt x="f836" y="f461"/>
                  <a:pt x="f837" y="f458"/>
                </a:cubicBezTo>
                <a:cubicBezTo>
                  <a:pt x="f838" y="f481"/>
                  <a:pt x="f839" y="f479"/>
                  <a:pt x="f840" y="f472"/>
                </a:cubicBezTo>
                <a:cubicBezTo>
                  <a:pt x="f841" y="f471"/>
                  <a:pt x="f842" y="f558"/>
                  <a:pt x="f843" y="f441"/>
                </a:cubicBezTo>
                <a:cubicBezTo>
                  <a:pt x="f844" y="f323"/>
                  <a:pt x="f845" y="f438"/>
                  <a:pt x="f846" y="f490"/>
                </a:cubicBezTo>
                <a:cubicBezTo>
                  <a:pt x="f838" y="f847"/>
                  <a:pt x="f848" y="f774"/>
                  <a:pt x="f837" y="f494"/>
                </a:cubicBezTo>
                <a:cubicBezTo>
                  <a:pt x="f838" y="f494"/>
                  <a:pt x="f846" y="f494"/>
                  <a:pt x="f839" y="f494"/>
                </a:cubicBezTo>
                <a:cubicBezTo>
                  <a:pt x="f839" y="f494"/>
                  <a:pt x="f845" y="f563"/>
                  <a:pt x="f845" y="f431"/>
                </a:cubicBezTo>
                <a:cubicBezTo>
                  <a:pt x="f849" y="f495"/>
                  <a:pt x="f850" y="f497"/>
                  <a:pt x="f848" y="f497"/>
                </a:cubicBezTo>
                <a:cubicBezTo>
                  <a:pt x="f851" y="f566"/>
                  <a:pt x="f852" y="f430"/>
                  <a:pt x="f853" y="f854"/>
                </a:cubicBezTo>
                <a:cubicBezTo>
                  <a:pt x="f855" y="f315"/>
                  <a:pt x="f856" y="f500"/>
                  <a:pt x="f857" y="f335"/>
                </a:cubicBezTo>
                <a:cubicBezTo>
                  <a:pt x="f858" y="f669"/>
                  <a:pt x="f859" y="f700"/>
                  <a:pt x="f860" y="f297"/>
                </a:cubicBezTo>
                <a:cubicBezTo>
                  <a:pt x="f861" y="f282"/>
                  <a:pt x="f859" y="f281"/>
                  <a:pt x="f862" y="f252"/>
                </a:cubicBezTo>
                <a:cubicBezTo>
                  <a:pt x="f863" y="f253"/>
                  <a:pt x="f825" y="f254"/>
                  <a:pt x="f864" y="f244"/>
                </a:cubicBezTo>
                <a:cubicBezTo>
                  <a:pt x="f865" y="f744"/>
                  <a:pt x="f866" y="f529"/>
                  <a:pt x="f866" y="f218"/>
                </a:cubicBezTo>
                <a:cubicBezTo>
                  <a:pt x="f867" y="f868"/>
                  <a:pt x="f869" y="f13"/>
                  <a:pt x="f870" y="f606"/>
                </a:cubicBezTo>
                <a:cubicBezTo>
                  <a:pt x="f871" y="f577"/>
                  <a:pt x="f872" y="f573"/>
                  <a:pt x="f873" y="f156"/>
                </a:cubicBezTo>
                <a:cubicBezTo>
                  <a:pt x="f874" y="f23"/>
                  <a:pt x="f872" y="f639"/>
                  <a:pt x="f824" y="f639"/>
                </a:cubicBezTo>
                <a:cubicBezTo>
                  <a:pt x="f875" y="f25"/>
                  <a:pt x="f876" y="f567"/>
                  <a:pt x="f877" y="f565"/>
                </a:cubicBezTo>
                <a:cubicBezTo>
                  <a:pt x="f878" y="f559"/>
                  <a:pt x="f879" y="f621"/>
                  <a:pt x="f880" y="f352"/>
                </a:cubicBezTo>
                <a:cubicBezTo>
                  <a:pt x="f880" y="f79"/>
                  <a:pt x="f879" y="f654"/>
                  <a:pt x="f879" y="f881"/>
                </a:cubicBezTo>
                <a:cubicBezTo>
                  <a:pt x="f870" y="f882"/>
                  <a:pt x="f870" y="f108"/>
                  <a:pt x="f876" y="f121"/>
                </a:cubicBezTo>
                <a:cubicBezTo>
                  <a:pt x="f883" y="f19"/>
                  <a:pt x="f875" y="f677"/>
                  <a:pt x="f875" y="f125"/>
                </a:cubicBezTo>
                <a:cubicBezTo>
                  <a:pt x="f875" y="f678"/>
                  <a:pt x="f875" y="f127"/>
                  <a:pt x="f876" y="f599"/>
                </a:cubicBezTo>
                <a:cubicBezTo>
                  <a:pt x="f884" y="f267"/>
                  <a:pt x="f874" y="f885"/>
                  <a:pt x="f871" y="f886"/>
                </a:cubicBezTo>
                <a:cubicBezTo>
                  <a:pt x="f878" y="f696"/>
                  <a:pt x="f879" y="f201"/>
                  <a:pt x="f873" y="f49"/>
                </a:cubicBezTo>
                <a:cubicBezTo>
                  <a:pt x="f864" y="f153"/>
                  <a:pt x="f864" y="f887"/>
                  <a:pt x="f875" y="f888"/>
                </a:cubicBezTo>
                <a:cubicBezTo>
                  <a:pt x="f871" y="f160"/>
                  <a:pt x="f889" y="f190"/>
                  <a:pt x="f874" y="f712"/>
                </a:cubicBezTo>
                <a:cubicBezTo>
                  <a:pt x="f890" y="f227"/>
                  <a:pt x="f891" y="f149"/>
                  <a:pt x="f892" y="f893"/>
                </a:cubicBezTo>
                <a:cubicBezTo>
                  <a:pt x="f884" y="f894"/>
                  <a:pt x="f895" y="f896"/>
                  <a:pt x="f897" y="f898"/>
                </a:cubicBezTo>
                <a:cubicBezTo>
                  <a:pt x="f899" y="f697"/>
                  <a:pt x="f900" y="f901"/>
                  <a:pt x="f902" y="f701"/>
                </a:cubicBezTo>
                <a:cubicBezTo>
                  <a:pt x="f903" y="f685"/>
                  <a:pt x="f831" y="f678"/>
                  <a:pt x="f904" y="f905"/>
                </a:cubicBezTo>
                <a:cubicBezTo>
                  <a:pt x="f846" y="f8"/>
                  <a:pt x="f839" y="f121"/>
                  <a:pt x="f846" y="f38"/>
                </a:cubicBezTo>
                <a:cubicBezTo>
                  <a:pt x="f848" y="f109"/>
                  <a:pt x="f850" y="f54"/>
                  <a:pt x="f906" y="f907"/>
                </a:cubicBezTo>
                <a:cubicBezTo>
                  <a:pt x="f908" y="f652"/>
                  <a:pt x="f852" y="f621"/>
                  <a:pt x="f909" y="f910"/>
                </a:cubicBezTo>
                <a:cubicBezTo>
                  <a:pt x="f836" y="f567"/>
                  <a:pt x="f836" y="f609"/>
                  <a:pt x="f911" y="f587"/>
                </a:cubicBezTo>
                <a:cubicBezTo>
                  <a:pt x="f911" y="f454"/>
                  <a:pt x="f912" y="f579"/>
                  <a:pt x="f832" y="f630"/>
                </a:cubicBezTo>
                <a:cubicBezTo>
                  <a:pt x="f913" y="f914"/>
                  <a:pt x="f915" y="f916"/>
                  <a:pt x="f915" y="f584"/>
                </a:cubicBezTo>
                <a:cubicBezTo>
                  <a:pt x="f915" y="f598"/>
                  <a:pt x="f917" y="f17"/>
                  <a:pt x="f915" y="f581"/>
                </a:cubicBezTo>
                <a:cubicBezTo>
                  <a:pt x="f913" y="f918"/>
                  <a:pt x="f919" y="f583"/>
                  <a:pt x="f920" y="f921"/>
                </a:cubicBezTo>
                <a:cubicBezTo>
                  <a:pt x="f922" y="f923"/>
                  <a:pt x="f924" y="f257"/>
                  <a:pt x="f925" y="f287"/>
                </a:cubicBezTo>
                <a:cubicBezTo>
                  <a:pt x="f926" y="f299"/>
                  <a:pt x="f927" y="f300"/>
                  <a:pt x="f928" y="f575"/>
                </a:cubicBezTo>
                <a:cubicBezTo>
                  <a:pt x="f912" y="f306"/>
                  <a:pt x="f851" y="f491"/>
                  <a:pt x="f846" y="f544"/>
                </a:cubicBezTo>
                <a:cubicBezTo>
                  <a:pt x="f929" y="f518"/>
                  <a:pt x="f930" y="f642"/>
                  <a:pt x="f931" y="f700"/>
                </a:cubicBezTo>
                <a:cubicBezTo>
                  <a:pt x="f932" y="f366"/>
                  <a:pt x="f933" y="f726"/>
                  <a:pt x="f934" y="f363"/>
                </a:cubicBezTo>
                <a:cubicBezTo>
                  <a:pt x="f935" y="f336"/>
                  <a:pt x="f935" y="f332"/>
                  <a:pt x="f934" y="f514"/>
                </a:cubicBezTo>
                <a:cubicBezTo>
                  <a:pt x="f936" y="f709"/>
                  <a:pt x="f937" y="f502"/>
                  <a:pt x="f937" y="f385"/>
                </a:cubicBezTo>
                <a:cubicBezTo>
                  <a:pt x="f937" y="f507"/>
                  <a:pt x="f934" y="f388"/>
                  <a:pt x="f934" y="f390"/>
                </a:cubicBezTo>
                <a:cubicBezTo>
                  <a:pt x="f938" y="f571"/>
                  <a:pt x="f939" y="f690"/>
                  <a:pt x="f940" y="f425"/>
                </a:cubicBezTo>
                <a:cubicBezTo>
                  <a:pt x="f941" y="f330"/>
                  <a:pt x="f942" y="f427"/>
                  <a:pt x="f943" y="f648"/>
                </a:cubicBezTo>
                <a:cubicBezTo>
                  <a:pt x="f944" y="f488"/>
                  <a:pt x="f945" y="f406"/>
                  <a:pt x="f946" y="f533"/>
                </a:cubicBezTo>
                <a:cubicBezTo>
                  <a:pt x="f947" y="f387"/>
                  <a:pt x="f948" y="f538"/>
                  <a:pt x="f949" y="f305"/>
                </a:cubicBezTo>
                <a:cubicBezTo>
                  <a:pt x="f950" y="f668"/>
                  <a:pt x="f951" y="f726"/>
                  <a:pt x="f952" y="f341"/>
                </a:cubicBezTo>
                <a:cubicBezTo>
                  <a:pt x="f953" y="f642"/>
                  <a:pt x="f954" y="f518"/>
                  <a:pt x="f955" y="f301"/>
                </a:cubicBezTo>
                <a:cubicBezTo>
                  <a:pt x="f956" y="f666"/>
                  <a:pt x="f956" y="f308"/>
                  <a:pt x="f955" y="f542"/>
                </a:cubicBezTo>
                <a:cubicBezTo>
                  <a:pt x="f957" y="f285"/>
                  <a:pt x="f942" y="f289"/>
                  <a:pt x="f958" y="f640"/>
                </a:cubicBezTo>
                <a:cubicBezTo>
                  <a:pt x="f949" y="f257"/>
                  <a:pt x="f959" y="f265"/>
                  <a:pt x="f960" y="f271"/>
                </a:cubicBezTo>
                <a:cubicBezTo>
                  <a:pt x="f961" y="f742"/>
                  <a:pt x="f962" y="f963"/>
                  <a:pt x="f964" y="f342"/>
                </a:cubicBezTo>
                <a:cubicBezTo>
                  <a:pt x="f965" y="f966"/>
                  <a:pt x="f967" y="f968"/>
                  <a:pt x="f969" y="f226"/>
                </a:cubicBezTo>
                <a:cubicBezTo>
                  <a:pt x="f970" y="f230"/>
                  <a:pt x="f971" y="f972"/>
                  <a:pt x="f973" y="f532"/>
                </a:cubicBezTo>
                <a:cubicBezTo>
                  <a:pt x="f974" y="f975"/>
                  <a:pt x="f976" y="f530"/>
                  <a:pt x="f977" y="f293"/>
                </a:cubicBezTo>
                <a:cubicBezTo>
                  <a:pt x="f978" y="f244"/>
                  <a:pt x="f979" y="f253"/>
                  <a:pt x="f978" y="f290"/>
                </a:cubicBezTo>
                <a:cubicBezTo>
                  <a:pt x="f978" y="f281"/>
                  <a:pt x="f980" y="f289"/>
                  <a:pt x="f976" y="f296"/>
                </a:cubicBezTo>
                <a:cubicBezTo>
                  <a:pt x="f981" y="f340"/>
                  <a:pt x="f982" y="f316"/>
                  <a:pt x="f983" y="f326"/>
                </a:cubicBezTo>
                <a:cubicBezTo>
                  <a:pt x="f984" y="f385"/>
                  <a:pt x="f985" y="f986"/>
                  <a:pt x="f987" y="f988"/>
                </a:cubicBezTo>
                <a:cubicBezTo>
                  <a:pt x="f989" y="f691"/>
                  <a:pt x="f990" y="f323"/>
                  <a:pt x="f991" y="f471"/>
                </a:cubicBezTo>
                <a:cubicBezTo>
                  <a:pt x="f974" y="f476"/>
                  <a:pt x="f992" y="f461"/>
                  <a:pt x="f979" y="f462"/>
                </a:cubicBezTo>
                <a:cubicBezTo>
                  <a:pt x="f977" y="f464"/>
                  <a:pt x="f980" y="f465"/>
                  <a:pt x="f976" y="f473"/>
                </a:cubicBezTo>
                <a:cubicBezTo>
                  <a:pt x="f993" y="f470"/>
                  <a:pt x="f994" y="f995"/>
                  <a:pt x="f996" y="f995"/>
                </a:cubicBezTo>
                <a:cubicBezTo>
                  <a:pt x="f997" y="f995"/>
                  <a:pt x="f998" y="f995"/>
                  <a:pt x="f999" y="f995"/>
                </a:cubicBezTo>
                <a:cubicBezTo>
                  <a:pt x="f1000" y="f466"/>
                  <a:pt x="f1001" y="f473"/>
                  <a:pt x="f1002" y="f460"/>
                </a:cubicBezTo>
                <a:cubicBezTo>
                  <a:pt x="f1003" y="f478"/>
                  <a:pt x="f1004" y="f457"/>
                  <a:pt x="f1005" y="f557"/>
                </a:cubicBezTo>
                <a:cubicBezTo>
                  <a:pt x="f977" y="f1006"/>
                  <a:pt x="f977" y="f432"/>
                  <a:pt x="f980" y="f550"/>
                </a:cubicBezTo>
                <a:cubicBezTo>
                  <a:pt x="f976" y="f646"/>
                  <a:pt x="f1007" y="f986"/>
                  <a:pt x="f1008" y="f420"/>
                </a:cubicBezTo>
                <a:cubicBezTo>
                  <a:pt x="f993" y="f372"/>
                  <a:pt x="f1009" y="f324"/>
                  <a:pt x="f1002" y="f303"/>
                </a:cubicBezTo>
                <a:cubicBezTo>
                  <a:pt x="f1010" y="f303"/>
                  <a:pt x="f1011" y="f303"/>
                  <a:pt x="f1001" y="f303"/>
                </a:cubicBezTo>
                <a:cubicBezTo>
                  <a:pt x="f1001" y="f324"/>
                  <a:pt x="f1001" y="f379"/>
                  <a:pt x="f1001" y="f507"/>
                </a:cubicBezTo>
                <a:cubicBezTo>
                  <a:pt x="f1012" y="f1013"/>
                  <a:pt x="f1014" y="f391"/>
                  <a:pt x="f1015" y="f413"/>
                </a:cubicBezTo>
                <a:cubicBezTo>
                  <a:pt x="f1016" y="f986"/>
                  <a:pt x="f1017" y="f398"/>
                  <a:pt x="f1018" y="f414"/>
                </a:cubicBezTo>
                <a:cubicBezTo>
                  <a:pt x="f1019" y="f388"/>
                  <a:pt x="f1020" y="f653"/>
                  <a:pt x="f1021" y="f309"/>
                </a:cubicBezTo>
                <a:cubicBezTo>
                  <a:pt x="f1022" y="f324"/>
                  <a:pt x="f1023" y="f322"/>
                  <a:pt x="f1024" y="f515"/>
                </a:cubicBezTo>
                <a:cubicBezTo>
                  <a:pt x="f1025" y="f320"/>
                  <a:pt x="f1026" y="f343"/>
                  <a:pt x="f1027" y="f519"/>
                </a:cubicBezTo>
                <a:cubicBezTo>
                  <a:pt x="f1028" y="f341"/>
                  <a:pt x="f1029" y="f539"/>
                  <a:pt x="f1030" y="f343"/>
                </a:cubicBezTo>
                <a:cubicBezTo>
                  <a:pt x="f1031" y="f349"/>
                  <a:pt x="f1032" y="f305"/>
                  <a:pt x="f1033" y="f538"/>
                </a:cubicBezTo>
                <a:cubicBezTo>
                  <a:pt x="f1034" y="f533"/>
                  <a:pt x="f1035" y="f425"/>
                  <a:pt x="f1036" y="f432"/>
                </a:cubicBezTo>
                <a:cubicBezTo>
                  <a:pt x="f1037" y="f321"/>
                  <a:pt x="f1038" y="f323"/>
                  <a:pt x="f1039" y="f557"/>
                </a:cubicBezTo>
                <a:cubicBezTo>
                  <a:pt x="f1040" y="f484"/>
                  <a:pt x="f1040" y="f486"/>
                  <a:pt x="f1041" y="f480"/>
                </a:cubicBezTo>
                <a:cubicBezTo>
                  <a:pt x="f1042" y="f443"/>
                  <a:pt x="f1043" y="f479"/>
                  <a:pt x="f1044" y="f461"/>
                </a:cubicBezTo>
                <a:cubicBezTo>
                  <a:pt x="f1045" y="f481"/>
                  <a:pt x="f1046" y="f472"/>
                  <a:pt x="f6" y="f477"/>
                </a:cubicBezTo>
                <a:cubicBezTo>
                  <a:pt x="f1047" y="f484"/>
                  <a:pt x="f1048" y="f489"/>
                  <a:pt x="f1049" y="f455"/>
                </a:cubicBezTo>
                <a:cubicBezTo>
                  <a:pt x="f1050" y="f490"/>
                  <a:pt x="f1051" y="f328"/>
                  <a:pt x="f1050" y="f551"/>
                </a:cubicBezTo>
                <a:cubicBezTo>
                  <a:pt x="f1052" y="f1053"/>
                  <a:pt x="f1054" y="f548"/>
                  <a:pt x="f1054" y="f651"/>
                </a:cubicBezTo>
                <a:cubicBezTo>
                  <a:pt x="f1050" y="f410"/>
                  <a:pt x="f1043" y="f388"/>
                  <a:pt x="f1051" y="f309"/>
                </a:cubicBezTo>
                <a:cubicBezTo>
                  <a:pt x="f1055" y="f360"/>
                  <a:pt x="f1056" y="f539"/>
                  <a:pt x="f1057" y="f493"/>
                </a:cubicBezTo>
                <a:cubicBezTo>
                  <a:pt x="f1058" y="f525"/>
                  <a:pt x="f1058" y="f289"/>
                  <a:pt x="f1058" y="f640"/>
                </a:cubicBezTo>
                <a:cubicBezTo>
                  <a:pt x="f1037" y="f252"/>
                  <a:pt x="f1058" y="f246"/>
                  <a:pt x="f1037" y="f259"/>
                </a:cubicBezTo>
                <a:cubicBezTo>
                  <a:pt x="f1059" y="f271"/>
                  <a:pt x="f1060" y="f295"/>
                  <a:pt x="f1034" y="f966"/>
                </a:cubicBezTo>
                <a:cubicBezTo>
                  <a:pt x="f1061" y="f524"/>
                  <a:pt x="f1062" y="f531"/>
                  <a:pt x="f1063" y="f224"/>
                </a:cubicBezTo>
                <a:cubicBezTo>
                  <a:pt x="f1031" y="f1064"/>
                  <a:pt x="f1065" y="f189"/>
                  <a:pt x="f1066" y="f1067"/>
                </a:cubicBezTo>
                <a:cubicBezTo>
                  <a:pt x="f1068" y="f13"/>
                  <a:pt x="f1061" y="f291"/>
                  <a:pt x="f1069" y="f588"/>
                </a:cubicBezTo>
                <a:cubicBezTo>
                  <a:pt x="f1059" y="f174"/>
                  <a:pt x="f1059" y="f914"/>
                  <a:pt x="f1059" y="f547"/>
                </a:cubicBezTo>
                <a:cubicBezTo>
                  <a:pt x="f1062" y="f1070"/>
                  <a:pt x="f1071" y="f454"/>
                  <a:pt x="f1066" y="f454"/>
                </a:cubicBezTo>
                <a:cubicBezTo>
                  <a:pt x="f1062" y="f553"/>
                  <a:pt x="f1034" y="f134"/>
                  <a:pt x="f1035" y="f627"/>
                </a:cubicBezTo>
                <a:cubicBezTo>
                  <a:pt x="f1072" y="f31"/>
                  <a:pt x="f1073" y="f1074"/>
                  <a:pt x="f1075" y="f79"/>
                </a:cubicBezTo>
                <a:cubicBezTo>
                  <a:pt x="f1033" y="f1076"/>
                  <a:pt x="f1077" y="f64"/>
                  <a:pt x="f1078" y="f34"/>
                </a:cubicBezTo>
                <a:cubicBezTo>
                  <a:pt x="f1079" y="f21"/>
                  <a:pt x="f1080" y="f123"/>
                  <a:pt x="f1030" y="f693"/>
                </a:cubicBezTo>
                <a:cubicBezTo>
                  <a:pt x="f1031" y="f1081"/>
                  <a:pt x="f1065" y="f699"/>
                  <a:pt x="f1031" y="f697"/>
                </a:cubicBezTo>
                <a:cubicBezTo>
                  <a:pt x="f1082" y="f202"/>
                  <a:pt x="f1077" y="f362"/>
                  <a:pt x="f1082" y="f49"/>
                </a:cubicBezTo>
                <a:cubicBezTo>
                  <a:pt x="f1083" y="f90"/>
                  <a:pt x="f1030" y="f194"/>
                  <a:pt x="f1029" y="f1084"/>
                </a:cubicBezTo>
                <a:cubicBezTo>
                  <a:pt x="f1029" y="f155"/>
                  <a:pt x="f1078" y="f157"/>
                  <a:pt x="f1078" y="f888"/>
                </a:cubicBezTo>
                <a:cubicBezTo>
                  <a:pt x="f1080" y="f57"/>
                  <a:pt x="f1029" y="f61"/>
                  <a:pt x="f1030" y="f1085"/>
                </a:cubicBezTo>
                <a:cubicBezTo>
                  <a:pt x="f1030" y="f1086"/>
                  <a:pt x="f1082" y="f243"/>
                  <a:pt x="f1087" y="f247"/>
                </a:cubicBezTo>
                <a:cubicBezTo>
                  <a:pt x="f1088" y="f1089"/>
                  <a:pt x="f1090" y="f7"/>
                  <a:pt x="f1091" y="f1092"/>
                </a:cubicBezTo>
                <a:cubicBezTo>
                  <a:pt x="f1093" y="f1094"/>
                  <a:pt x="f1095" y="f177"/>
                  <a:pt x="f1096" y="f72"/>
                </a:cubicBezTo>
                <a:cubicBezTo>
                  <a:pt x="f1097" y="f419"/>
                  <a:pt x="f1098" y="f417"/>
                  <a:pt x="f1091" y="f235"/>
                </a:cubicBezTo>
                <a:cubicBezTo>
                  <a:pt x="f1019" y="f707"/>
                  <a:pt x="f1099" y="f233"/>
                  <a:pt x="f1020" y="f84"/>
                </a:cubicBezTo>
                <a:cubicBezTo>
                  <a:pt x="f1100" y="f190"/>
                  <a:pt x="f1097" y="f415"/>
                  <a:pt x="f1022" y="f227"/>
                </a:cubicBezTo>
                <a:cubicBezTo>
                  <a:pt x="f1101" y="f89"/>
                  <a:pt x="f1101" y="f194"/>
                  <a:pt x="f1020" y="f147"/>
                </a:cubicBezTo>
                <a:cubicBezTo>
                  <a:pt x="f1021" y="f1102"/>
                  <a:pt x="f1022" y="f198"/>
                  <a:pt x="f1021" y="f706"/>
                </a:cubicBezTo>
                <a:cubicBezTo>
                  <a:pt x="f1098" y="f202"/>
                  <a:pt x="f1101" y="f1103"/>
                  <a:pt x="f1091" y="f1104"/>
                </a:cubicBezTo>
                <a:cubicBezTo>
                  <a:pt x="f1097" y="f100"/>
                  <a:pt x="f1105" y="f405"/>
                  <a:pt x="f1095" y="f125"/>
                </a:cubicBezTo>
                <a:cubicBezTo>
                  <a:pt x="f1106" y="f1107"/>
                  <a:pt x="f1106" y="f435"/>
                  <a:pt x="f1106" y="f19"/>
                </a:cubicBezTo>
                <a:cubicBezTo>
                  <a:pt x="f1108" y="f675"/>
                  <a:pt x="f1109" y="f1110"/>
                  <a:pt x="f1111" y="f664"/>
                </a:cubicBezTo>
                <a:cubicBezTo>
                  <a:pt x="f1112" y="f85"/>
                  <a:pt x="f1113" y="f649"/>
                  <a:pt x="f1113" y="f643"/>
                </a:cubicBezTo>
                <a:cubicBezTo>
                  <a:pt x="f1111" y="f126"/>
                  <a:pt x="f1114" y="f649"/>
                  <a:pt x="f1115" y="f352"/>
                </a:cubicBezTo>
                <a:cubicBezTo>
                  <a:pt x="f1116" y="f85"/>
                  <a:pt x="f1116" y="f75"/>
                  <a:pt x="f1017" y="f618"/>
                </a:cubicBezTo>
                <a:cubicBezTo>
                  <a:pt x="f1117" y="f105"/>
                  <a:pt x="f1118" y="f58"/>
                  <a:pt x="f1119" y="f108"/>
                </a:cubicBezTo>
                <a:cubicBezTo>
                  <a:pt x="f1120" y="f36"/>
                  <a:pt x="f1121" y="f21"/>
                  <a:pt x="f1122" y="f209"/>
                </a:cubicBezTo>
                <a:cubicBezTo>
                  <a:pt x="f1123" y="f1081"/>
                  <a:pt x="f1124" y="f203"/>
                  <a:pt x="f1121" y="f143"/>
                </a:cubicBezTo>
                <a:cubicBezTo>
                  <a:pt x="f1125" y="f223"/>
                  <a:pt x="f1126" y="f159"/>
                  <a:pt x="f1118" y="f376"/>
                </a:cubicBezTo>
                <a:cubicBezTo>
                  <a:pt x="f1117" y="f707"/>
                  <a:pt x="f1123" y="f255"/>
                  <a:pt x="f1127" y="f367"/>
                </a:cubicBezTo>
                <a:cubicBezTo>
                  <a:pt x="f1128" y="f1129"/>
                  <a:pt x="f1130" y="f65"/>
                  <a:pt x="f1131" y="f70"/>
                </a:cubicBezTo>
                <a:cubicBezTo>
                  <a:pt x="f1014" y="f1132"/>
                  <a:pt x="f1010" y="f243"/>
                  <a:pt x="f1133" y="f421"/>
                </a:cubicBezTo>
                <a:cubicBezTo>
                  <a:pt x="f1004" y="f173"/>
                  <a:pt x="f1134" y="f419"/>
                  <a:pt x="f1133" y="f417"/>
                </a:cubicBezTo>
                <a:cubicBezTo>
                  <a:pt x="f1003" y="f61"/>
                  <a:pt x="f1000" y="f82"/>
                  <a:pt x="f1011" y="f59"/>
                </a:cubicBezTo>
                <a:cubicBezTo>
                  <a:pt x="f1135" y="f231"/>
                  <a:pt x="f1136" y="f86"/>
                  <a:pt x="f1137" y="f162"/>
                </a:cubicBezTo>
                <a:cubicBezTo>
                  <a:pt x="f1136" y="f711"/>
                  <a:pt x="f1138" y="f55"/>
                  <a:pt x="f1011" y="f192"/>
                </a:cubicBezTo>
                <a:cubicBezTo>
                  <a:pt x="f1139" y="f53"/>
                  <a:pt x="f1140" y="f888"/>
                  <a:pt x="f1012" y="f887"/>
                </a:cubicBezTo>
                <a:cubicBezTo>
                  <a:pt x="f1139" y="f200"/>
                  <a:pt x="f1002" y="f1141"/>
                  <a:pt x="f1003" y="f1142"/>
                </a:cubicBezTo>
                <a:cubicBezTo>
                  <a:pt x="f1004" y="f677"/>
                  <a:pt x="f1143" y="f273"/>
                  <a:pt x="f1144" y="f119"/>
                </a:cubicBezTo>
                <a:cubicBezTo>
                  <a:pt x="f998" y="f665"/>
                  <a:pt x="f1145" y="f122"/>
                  <a:pt x="f1146" y="f622"/>
                </a:cubicBezTo>
                <a:cubicBezTo>
                  <a:pt x="f1147" y="f565"/>
                  <a:pt x="f996" y="f1148"/>
                  <a:pt x="f999" y="f161"/>
                </a:cubicBezTo>
                <a:cubicBezTo>
                  <a:pt x="f1134" y="f577"/>
                  <a:pt x="f1149" y="f20"/>
                  <a:pt x="f1134" y="f596"/>
                </a:cubicBezTo>
                <a:cubicBezTo>
                  <a:pt x="f1000" y="f1150"/>
                  <a:pt x="f1001" y="f1151"/>
                  <a:pt x="f1139" y="f1152"/>
                </a:cubicBezTo>
                <a:cubicBezTo>
                  <a:pt x="f1153" y="f220"/>
                  <a:pt x="f1153" y="f1154"/>
                  <a:pt x="f1010" y="f240"/>
                </a:cubicBezTo>
                <a:cubicBezTo>
                  <a:pt x="f1000" y="f1155"/>
                  <a:pt x="f1003" y="f1156"/>
                  <a:pt x="f1003" y="f1157"/>
                </a:cubicBezTo>
                <a:cubicBezTo>
                  <a:pt x="f1010" y="f526"/>
                  <a:pt x="f1158" y="f1159"/>
                  <a:pt x="f993" y="f1160"/>
                </a:cubicBezTo>
                <a:cubicBezTo>
                  <a:pt x="f1161" y="f1162"/>
                  <a:pt x="f1163" y="f1151"/>
                  <a:pt x="f1164" y="f9"/>
                </a:cubicBezTo>
                <a:cubicBezTo>
                  <a:pt x="f1165" y="f1166"/>
                  <a:pt x="f1167" y="f537"/>
                  <a:pt x="f983" y="f346"/>
                </a:cubicBezTo>
                <a:cubicBezTo>
                  <a:pt x="f1168" y="f1169"/>
                  <a:pt x="f1170" y="f1169"/>
                  <a:pt x="f1171" y="f1067"/>
                </a:cubicBezTo>
                <a:cubicBezTo>
                  <a:pt x="f1172" y="f1173"/>
                  <a:pt x="f962" y="f1173"/>
                  <a:pt x="f961" y="f1174"/>
                </a:cubicBezTo>
                <a:cubicBezTo>
                  <a:pt x="f946" y="f180"/>
                  <a:pt x="f1175" y="f1176"/>
                  <a:pt x="f1177" y="f684"/>
                </a:cubicBezTo>
                <a:cubicBezTo>
                  <a:pt x="f950" y="f1178"/>
                  <a:pt x="f1179" y="f195"/>
                  <a:pt x="f959" y="f1174"/>
                </a:cubicBezTo>
                <a:cubicBezTo>
                  <a:pt x="f1180" y="f11"/>
                  <a:pt x="f1175" y="f1181"/>
                  <a:pt x="f1182" y="f1183"/>
                </a:cubicBezTo>
                <a:cubicBezTo>
                  <a:pt x="f961" y="f1184"/>
                  <a:pt x="f1182" y="f291"/>
                  <a:pt x="f961" y="f1185"/>
                </a:cubicBezTo>
                <a:cubicBezTo>
                  <a:pt x="f1186" y="f592"/>
                  <a:pt x="f1187" y="f916"/>
                  <a:pt x="f1188" y="f606"/>
                </a:cubicBezTo>
                <a:cubicBezTo>
                  <a:pt x="f1188" y="f547"/>
                  <a:pt x="f964" y="f454"/>
                  <a:pt x="f1189" y="f172"/>
                </a:cubicBezTo>
                <a:cubicBezTo>
                  <a:pt x="f1190" y="f1191"/>
                  <a:pt x="f1190" y="f158"/>
                  <a:pt x="f1192" y="f572"/>
                </a:cubicBezTo>
                <a:cubicBezTo>
                  <a:pt x="f969" y="f1193"/>
                  <a:pt x="f1194" y="f1195"/>
                  <a:pt x="f1170" y="f624"/>
                </a:cubicBezTo>
                <a:cubicBezTo>
                  <a:pt x="f1196" y="f1197"/>
                  <a:pt x="f1198" y="f881"/>
                  <a:pt x="f1199" y="f110"/>
                </a:cubicBezTo>
                <a:cubicBezTo>
                  <a:pt x="f1168" y="f108"/>
                  <a:pt x="f973" y="f597"/>
                  <a:pt x="f1200" y="f21"/>
                </a:cubicBezTo>
                <a:cubicBezTo>
                  <a:pt x="f1201" y="f125"/>
                  <a:pt x="f1196" y="f600"/>
                  <a:pt x="f1202" y="f39"/>
                </a:cubicBezTo>
                <a:cubicBezTo>
                  <a:pt x="f971" y="f1203"/>
                  <a:pt x="f1204" y="f1141"/>
                  <a:pt x="f969" y="f263"/>
                </a:cubicBezTo>
                <a:cubicBezTo>
                  <a:pt x="f1171" y="f894"/>
                  <a:pt x="f964" y="f93"/>
                  <a:pt x="f1205" y="f1084"/>
                </a:cubicBezTo>
                <a:cubicBezTo>
                  <a:pt x="f1206" y="f887"/>
                  <a:pt x="f946" y="f415"/>
                  <a:pt x="f1175" y="f86"/>
                </a:cubicBezTo>
                <a:cubicBezTo>
                  <a:pt x="f1207" y="f365"/>
                  <a:pt x="f1172" y="f235"/>
                  <a:pt x="f1192" y="f78"/>
                </a:cubicBezTo>
                <a:cubicBezTo>
                  <a:pt x="f1208" y="f74"/>
                  <a:pt x="f1204" y="f181"/>
                  <a:pt x="f1209" y="f171"/>
                </a:cubicBezTo>
                <a:cubicBezTo>
                  <a:pt x="f1209" y="f369"/>
                  <a:pt x="f1209" y="f175"/>
                  <a:pt x="f970" y="f1086"/>
                </a:cubicBezTo>
                <a:cubicBezTo>
                  <a:pt x="f1210" y="f243"/>
                  <a:pt x="f1170" y="f1092"/>
                  <a:pt x="f1192" y="f1092"/>
                </a:cubicBezTo>
                <a:cubicBezTo>
                  <a:pt x="f962" y="f245"/>
                  <a:pt x="f1211" y="f243"/>
                  <a:pt x="f1212" y="f421"/>
                </a:cubicBezTo>
                <a:cubicBezTo>
                  <a:pt x="f954" y="f72"/>
                  <a:pt x="f1213" y="f179"/>
                  <a:pt x="f1214" y="f1129"/>
                </a:cubicBezTo>
                <a:cubicBezTo>
                  <a:pt x="f1215" y="f76"/>
                  <a:pt x="f1216" y="f80"/>
                  <a:pt x="f1216" y="f235"/>
                </a:cubicBezTo>
                <a:cubicBezTo>
                  <a:pt x="f1216" y="f376"/>
                  <a:pt x="f1217" y="f710"/>
                  <a:pt x="f1217" y="f1218"/>
                </a:cubicBezTo>
                <a:cubicBezTo>
                  <a:pt x="f1217" y="f89"/>
                  <a:pt x="f1219" y="f151"/>
                  <a:pt x="f1220" y="f49"/>
                </a:cubicBezTo>
                <a:cubicBezTo>
                  <a:pt x="f1221" y="f91"/>
                  <a:pt x="f1222" y="f1102"/>
                  <a:pt x="f1222" y="f198"/>
                </a:cubicBezTo>
                <a:cubicBezTo>
                  <a:pt x="f1223" y="f263"/>
                  <a:pt x="f1224" y="f701"/>
                  <a:pt x="f1225" y="f102"/>
                </a:cubicBezTo>
                <a:cubicBezTo>
                  <a:pt x="f950" y="f403"/>
                  <a:pt x="f950" y="f125"/>
                  <a:pt x="f950" y="f397"/>
                </a:cubicBezTo>
                <a:cubicBezTo>
                  <a:pt x="f1212" y="f445"/>
                  <a:pt x="f1226" y="f110"/>
                  <a:pt x="f1227" y="f71"/>
                </a:cubicBezTo>
                <a:cubicBezTo>
                  <a:pt x="f1213" y="f71"/>
                  <a:pt x="f1223" y="f71"/>
                  <a:pt x="f1228" y="f71"/>
                </a:cubicBezTo>
                <a:cubicBezTo>
                  <a:pt x="f941" y="f116"/>
                  <a:pt x="f1229" y="f113"/>
                  <a:pt x="f1229" y="f56"/>
                </a:cubicBezTo>
                <a:cubicBezTo>
                  <a:pt x="f1230" y="f42"/>
                  <a:pt x="f1231" y="f34"/>
                  <a:pt x="f1232" y="f401"/>
                </a:cubicBezTo>
                <a:cubicBezTo>
                  <a:pt x="f1221" y="f127"/>
                  <a:pt x="f940" y="f405"/>
                  <a:pt x="f1233" y="f219"/>
                </a:cubicBezTo>
                <a:cubicBezTo>
                  <a:pt x="f1234" y="f685"/>
                  <a:pt x="f1235" y="f1081"/>
                  <a:pt x="f1236" y="f205"/>
                </a:cubicBezTo>
                <a:cubicBezTo>
                  <a:pt x="f939" y="f1104"/>
                  <a:pt x="f1237" y="f602"/>
                  <a:pt x="f1238" y="f1239"/>
                </a:cubicBezTo>
                <a:cubicBezTo>
                  <a:pt x="f1240" y="f389"/>
                  <a:pt x="f842" y="f221"/>
                  <a:pt x="f1241" y="f1103"/>
                </a:cubicBezTo>
                <a:cubicBezTo>
                  <a:pt x="f929" y="f1242"/>
                  <a:pt x="f838" y="f222"/>
                  <a:pt x="f851" y="f1243"/>
                </a:cubicBezTo>
                <a:cubicBezTo>
                  <a:pt x="f1244" y="f362"/>
                  <a:pt x="f1245" y="f706"/>
                  <a:pt x="f832" y="f91"/>
                </a:cubicBezTo>
                <a:cubicBezTo>
                  <a:pt x="f1246" y="f91"/>
                  <a:pt x="f1246" y="f149"/>
                  <a:pt x="f1246" y="f149"/>
                </a:cubicBezTo>
                <a:cubicBezTo>
                  <a:pt x="f1247" y="f153"/>
                  <a:pt x="f915" y="f159"/>
                  <a:pt x="f926" y="f711"/>
                </a:cubicBezTo>
                <a:cubicBezTo>
                  <a:pt x="f913" y="f710"/>
                  <a:pt x="f829" y="f164"/>
                  <a:pt x="f829" y="f57"/>
                </a:cubicBezTo>
                <a:cubicBezTo>
                  <a:pt x="f829" y="f707"/>
                  <a:pt x="f1248" y="f74"/>
                  <a:pt x="f1248" y="f369"/>
                </a:cubicBezTo>
                <a:cubicBezTo>
                  <a:pt x="f1248" y="f422"/>
                  <a:pt x="f1249" y="f247"/>
                  <a:pt x="f1250" y="f422"/>
                </a:cubicBezTo>
                <a:cubicBezTo>
                  <a:pt x="f861" y="f421"/>
                  <a:pt x="f1251" y="f68"/>
                  <a:pt x="f1252" y="f371"/>
                </a:cubicBezTo>
                <a:cubicBezTo>
                  <a:pt x="f1253" y="f177"/>
                  <a:pt x="f1254" y="f421"/>
                  <a:pt x="f1255" y="f65"/>
                </a:cubicBezTo>
                <a:cubicBezTo>
                  <a:pt x="f1256" y="f65"/>
                  <a:pt x="f1257" y="f173"/>
                  <a:pt x="f1256" y="f238"/>
                </a:cubicBezTo>
                <a:cubicBezTo>
                  <a:pt x="f818" y="f76"/>
                  <a:pt x="f1258" y="f235"/>
                  <a:pt x="f1259" y="f376"/>
                </a:cubicBezTo>
                <a:cubicBezTo>
                  <a:pt x="f1260" y="f710"/>
                  <a:pt x="f1261" y="f227"/>
                  <a:pt x="f1259" y="f1084"/>
                </a:cubicBezTo>
                <a:cubicBezTo>
                  <a:pt x="f1257" y="f1102"/>
                  <a:pt x="f1262" y="f380"/>
                  <a:pt x="f1259" y="f1243"/>
                </a:cubicBezTo>
                <a:cubicBezTo>
                  <a:pt x="f1263" y="f1264"/>
                  <a:pt x="f1261" y="f1265"/>
                  <a:pt x="f821" y="f602"/>
                </a:cubicBezTo>
                <a:cubicBezTo>
                  <a:pt x="f1260" y="f885"/>
                  <a:pt x="f821" y="f267"/>
                  <a:pt x="f1260" y="f125"/>
                </a:cubicBezTo>
                <a:cubicBezTo>
                  <a:pt x="f815" y="f19"/>
                  <a:pt x="f1266" y="f1267"/>
                  <a:pt x="f1268" y="f50"/>
                </a:cubicBezTo>
                <a:cubicBezTo>
                  <a:pt x="f1269" y="f1270"/>
                  <a:pt x="f1271" y="f103"/>
                  <a:pt x="f1272" y="f665"/>
                </a:cubicBezTo>
                <a:cubicBezTo>
                  <a:pt x="f1273" y="f664"/>
                  <a:pt x="f1274" y="f658"/>
                  <a:pt x="f1275" y="f75"/>
                </a:cubicBezTo>
                <a:cubicBezTo>
                  <a:pt x="f1276" y="f33"/>
                  <a:pt x="f1277" y="f42"/>
                  <a:pt x="f1278" y="f1279"/>
                </a:cubicBezTo>
                <a:cubicBezTo>
                  <a:pt x="f1280" y="f208"/>
                  <a:pt x="f1281" y="f1142"/>
                  <a:pt x="f1282" y="f98"/>
                </a:cubicBezTo>
                <a:cubicBezTo>
                  <a:pt x="f1280" y="f137"/>
                  <a:pt x="f1283" y="f222"/>
                  <a:pt x="f1283" y="f200"/>
                </a:cubicBezTo>
                <a:cubicBezTo>
                  <a:pt x="f1280" y="f380"/>
                  <a:pt x="f1282" y="f93"/>
                  <a:pt x="f1284" y="f149"/>
                </a:cubicBezTo>
                <a:cubicBezTo>
                  <a:pt x="f1285" y="f1084"/>
                  <a:pt x="f1286" y="f89"/>
                  <a:pt x="f1282" y="f53"/>
                </a:cubicBezTo>
                <a:cubicBezTo>
                  <a:pt x="f1287" y="f364"/>
                  <a:pt x="f1287" y="f57"/>
                  <a:pt x="f1282" y="f188"/>
                </a:cubicBezTo>
                <a:cubicBezTo>
                  <a:pt x="f1284" y="f235"/>
                  <a:pt x="f1285" y="f367"/>
                  <a:pt x="f1285" y="f417"/>
                </a:cubicBezTo>
                <a:cubicBezTo>
                  <a:pt x="f1288" y="f251"/>
                  <a:pt x="f1289" y="f714"/>
                  <a:pt x="f1290" y="f371"/>
                </a:cubicBezTo>
                <a:cubicBezTo>
                  <a:pt x="f1291" y="f1132"/>
                  <a:pt x="f1292" y="f1293"/>
                  <a:pt x="f1294" y="f247"/>
                </a:cubicBezTo>
                <a:cubicBezTo>
                  <a:pt x="f1295" y="f1092"/>
                  <a:pt x="f1296" y="f66"/>
                  <a:pt x="f1295" y="f72"/>
                </a:cubicBezTo>
                <a:cubicBezTo>
                  <a:pt x="f794" y="f179"/>
                  <a:pt x="f1297" y="f182"/>
                  <a:pt x="f795" y="f76"/>
                </a:cubicBezTo>
                <a:cubicBezTo>
                  <a:pt x="f1298" y="f374"/>
                  <a:pt x="f796" y="f255"/>
                  <a:pt x="f796" y="f82"/>
                </a:cubicBezTo>
                <a:cubicBezTo>
                  <a:pt x="f1294" y="f233"/>
                  <a:pt x="f1294" y="f376"/>
                  <a:pt x="f1299" y="f1300"/>
                </a:cubicBezTo>
                <a:cubicBezTo>
                  <a:pt x="f1299" y="f1300"/>
                  <a:pt x="f1299" y="f57"/>
                  <a:pt x="f1299" y="f57"/>
                </a:cubicBezTo>
                <a:cubicBezTo>
                  <a:pt x="f1301" y="f1302"/>
                  <a:pt x="f1294" y="f157"/>
                  <a:pt x="f796" y="f196"/>
                </a:cubicBezTo>
                <a:cubicBezTo>
                  <a:pt x="f796" y="f706"/>
                  <a:pt x="f1299" y="f262"/>
                  <a:pt x="f1303" y="f143"/>
                </a:cubicBezTo>
                <a:cubicBezTo>
                  <a:pt x="f1298" y="f605"/>
                  <a:pt x="f1304" y="f141"/>
                  <a:pt x="f1304" y="f137"/>
                </a:cubicBezTo>
                <a:cubicBezTo>
                  <a:pt x="f1304" y="f1203"/>
                  <a:pt x="f1298" y="f885"/>
                  <a:pt x="f1303" y="f206"/>
                </a:cubicBezTo>
                <a:cubicBezTo>
                  <a:pt x="f1303" y="f125"/>
                  <a:pt x="f1303" y="f397"/>
                  <a:pt x="f1294" y="f401"/>
                </a:cubicBezTo>
                <a:cubicBezTo>
                  <a:pt x="f1305" y="f1279"/>
                  <a:pt x="f1306" y="f36"/>
                  <a:pt x="f1307" y="f40"/>
                </a:cubicBezTo>
                <a:cubicBezTo>
                  <a:pt x="f796" y="f1308"/>
                  <a:pt x="f1294" y="f881"/>
                  <a:pt x="f1309" y="f85"/>
                </a:cubicBezTo>
                <a:cubicBezTo>
                  <a:pt x="f1301" y="f628"/>
                  <a:pt x="f1294" y="f610"/>
                  <a:pt x="f1298" y="f553"/>
                </a:cubicBezTo>
                <a:cubicBezTo>
                  <a:pt x="f1297" y="f144"/>
                  <a:pt x="f791" y="f23"/>
                  <a:pt x="f788" y="f146"/>
                </a:cubicBezTo>
                <a:cubicBezTo>
                  <a:pt x="f1310" y="f156"/>
                  <a:pt x="f1311" y="f161"/>
                  <a:pt x="f789" y="f166"/>
                </a:cubicBezTo>
                <a:cubicBezTo>
                  <a:pt x="f792" y="f596"/>
                  <a:pt x="f1312" y="f1169"/>
                  <a:pt x="f1298" y="f180"/>
                </a:cubicBezTo>
                <a:cubicBezTo>
                  <a:pt x="f1299" y="f1178"/>
                  <a:pt x="f1309" y="f684"/>
                  <a:pt x="f1313" y="f1314"/>
                </a:cubicBezTo>
                <a:cubicBezTo>
                  <a:pt x="f1313" y="f1064"/>
                  <a:pt x="f1313" y="f1152"/>
                  <a:pt x="f1312" y="f1315"/>
                </a:cubicBezTo>
                <a:cubicBezTo>
                  <a:pt x="f1297" y="f224"/>
                  <a:pt x="f1316" y="f966"/>
                  <a:pt x="f794" y="f637"/>
                </a:cubicBezTo>
                <a:cubicBezTo>
                  <a:pt x="f1295" y="f923"/>
                  <a:pt x="f792" y="f274"/>
                  <a:pt x="f1296" y="f261"/>
                </a:cubicBezTo>
                <a:cubicBezTo>
                  <a:pt x="f1317" y="f521"/>
                  <a:pt x="f767" y="f637"/>
                  <a:pt x="f1318" y="f1157"/>
                </a:cubicBezTo>
                <a:cubicBezTo>
                  <a:pt x="f771" y="f224"/>
                  <a:pt x="f1319" y="f1320"/>
                  <a:pt x="f758" y="f1176"/>
                </a:cubicBezTo>
                <a:cubicBezTo>
                  <a:pt x="f778" y="f180"/>
                  <a:pt x="f1321" y="f1322"/>
                  <a:pt x="f1323" y="f1324"/>
                </a:cubicBezTo>
                <a:cubicBezTo>
                  <a:pt x="f741" y="f580"/>
                  <a:pt x="f1325" y="f1326"/>
                  <a:pt x="f741" y="f573"/>
                </a:cubicBezTo>
                <a:cubicBezTo>
                  <a:pt x="f753" y="f144"/>
                  <a:pt x="f1327" y="f278"/>
                  <a:pt x="f753" y="f1328"/>
                </a:cubicBezTo>
                <a:cubicBezTo>
                  <a:pt x="f780" y="f621"/>
                  <a:pt x="f751" y="f81"/>
                  <a:pt x="f753" y="f616"/>
                </a:cubicBezTo>
                <a:cubicBezTo>
                  <a:pt x="f741" y="f1329"/>
                  <a:pt x="f741" y="f216"/>
                  <a:pt x="f1327" y="f444"/>
                </a:cubicBezTo>
                <a:cubicBezTo>
                  <a:pt x="f1325" y="f357"/>
                  <a:pt x="f757" y="f397"/>
                  <a:pt x="f754" y="f209"/>
                </a:cubicBezTo>
                <a:cubicBezTo>
                  <a:pt x="f735" y="f125"/>
                  <a:pt x="f735" y="f599"/>
                  <a:pt x="f735" y="f403"/>
                </a:cubicBezTo>
                <a:cubicBezTo>
                  <a:pt x="f740" y="f682"/>
                  <a:pt x="f756" y="f100"/>
                  <a:pt x="f753" y="f695"/>
                </a:cubicBezTo>
                <a:cubicBezTo>
                  <a:pt x="f1321" y="f1203"/>
                  <a:pt x="f779" y="f696"/>
                  <a:pt x="f1330" y="f222"/>
                </a:cubicBezTo>
                <a:cubicBezTo>
                  <a:pt x="f1331" y="f429"/>
                  <a:pt x="f1330" y="f194"/>
                  <a:pt x="f1319" y="f162"/>
                </a:cubicBezTo>
                <a:cubicBezTo>
                  <a:pt x="f775" y="f190"/>
                  <a:pt x="f1319" y="f233"/>
                  <a:pt x="f775" y="f255"/>
                </a:cubicBezTo>
                <a:cubicBezTo>
                  <a:pt x="f773" y="f1129"/>
                  <a:pt x="f1332" y="f169"/>
                  <a:pt x="f758" y="f177"/>
                </a:cubicBezTo>
                <a:cubicBezTo>
                  <a:pt x="f758" y="f371"/>
                  <a:pt x="f1333" y="f68"/>
                  <a:pt x="f776" y="f68"/>
                </a:cubicBezTo>
                <a:cubicBezTo>
                  <a:pt x="f1334" y="f68"/>
                  <a:pt x="f757" y="f422"/>
                  <a:pt x="f1335" y="f68"/>
                </a:cubicBezTo>
                <a:cubicBezTo>
                  <a:pt x="f1336" y="f66"/>
                  <a:pt x="f734" y="f714"/>
                  <a:pt x="f1336" y="f1085"/>
                </a:cubicBezTo>
                <a:cubicBezTo>
                  <a:pt x="f1337" y="f61"/>
                  <a:pt x="f739" y="f1300"/>
                  <a:pt x="f735" y="f53"/>
                </a:cubicBezTo>
                <a:cubicBezTo>
                  <a:pt x="f1335" y="f49"/>
                  <a:pt x="f1337" y="f380"/>
                  <a:pt x="f1338" y="f201"/>
                </a:cubicBezTo>
                <a:cubicBezTo>
                  <a:pt x="f1339" y="f1340"/>
                  <a:pt x="f1341" y="f409"/>
                  <a:pt x="f1342" y="f203"/>
                </a:cubicBezTo>
                <a:cubicBezTo>
                  <a:pt x="f1343" y="f1344"/>
                  <a:pt x="f1345" y="f701"/>
                  <a:pt x="f1346" y="f205"/>
                </a:cubicBezTo>
                <a:cubicBezTo>
                  <a:pt x="f1347" y="f1348"/>
                  <a:pt x="f1349" y="f1350"/>
                  <a:pt x="f1351" y="f403"/>
                </a:cubicBezTo>
                <a:cubicBezTo>
                  <a:pt x="f1352" y="f123"/>
                  <a:pt x="f1353" y="f400"/>
                  <a:pt x="f729" y="f397"/>
                </a:cubicBezTo>
                <a:cubicBezTo>
                  <a:pt x="f1354" y="f599"/>
                  <a:pt x="f1354" y="f600"/>
                  <a:pt x="f1355" y="f686"/>
                </a:cubicBezTo>
                <a:cubicBezTo>
                  <a:pt x="f1352" y="f699"/>
                  <a:pt x="f1352" y="f141"/>
                  <a:pt x="f1356" y="f262"/>
                </a:cubicBezTo>
                <a:cubicBezTo>
                  <a:pt x="f1357" y="f93"/>
                  <a:pt x="f1358" y="f153"/>
                  <a:pt x="f1359" y="f1218"/>
                </a:cubicBezTo>
                <a:cubicBezTo>
                  <a:pt x="f1360" y="f710"/>
                  <a:pt x="f1360" y="f59"/>
                  <a:pt x="f1361" y="f367"/>
                </a:cubicBezTo>
                <a:cubicBezTo>
                  <a:pt x="f731" y="f74"/>
                  <a:pt x="f1342" y="f251"/>
                  <a:pt x="f1361" y="f369"/>
                </a:cubicBezTo>
                <a:cubicBezTo>
                  <a:pt x="f731" y="f371"/>
                  <a:pt x="f1362" y="f1094"/>
                  <a:pt x="f1363" y="f422"/>
                </a:cubicBezTo>
                <a:cubicBezTo>
                  <a:pt x="f1364" y="f243"/>
                  <a:pt x="f1365" y="f243"/>
                  <a:pt x="f1366" y="f422"/>
                </a:cubicBezTo>
                <a:cubicBezTo>
                  <a:pt x="f1367" y="f422"/>
                  <a:pt x="f1368" y="f716"/>
                  <a:pt x="f1368" y="f70"/>
                </a:cubicBezTo>
                <a:cubicBezTo>
                  <a:pt x="f1368" y="f714"/>
                  <a:pt x="f1369" y="f251"/>
                  <a:pt x="f1370" y="f182"/>
                </a:cubicBezTo>
                <a:cubicBezTo>
                  <a:pt x="f1371" y="f713"/>
                  <a:pt x="f1355" y="f162"/>
                  <a:pt x="f1372" y="f1084"/>
                </a:cubicBezTo>
                <a:cubicBezTo>
                  <a:pt x="f1373" y="f47"/>
                  <a:pt x="f1374" y="f201"/>
                  <a:pt x="f1375" y="f361"/>
                </a:cubicBezTo>
                <a:cubicBezTo>
                  <a:pt x="f1376" y="f699"/>
                  <a:pt x="f1377" y="f683"/>
                  <a:pt x="f721" y="f397"/>
                </a:cubicBezTo>
                <a:cubicBezTo>
                  <a:pt x="f1378" y="f435"/>
                  <a:pt x="f1379" y="f444"/>
                  <a:pt x="f1380" y="f444"/>
                </a:cubicBezTo>
                <a:cubicBezTo>
                  <a:pt x="f718" y="f444"/>
                  <a:pt x="f1293" y="f444"/>
                  <a:pt x="f1132" y="f8"/>
                </a:cubicBezTo>
                <a:cubicBezTo>
                  <a:pt x="f66" y="f1381"/>
                  <a:pt x="f422" y="f107"/>
                  <a:pt x="f422" y="f670"/>
                </a:cubicBezTo>
                <a:cubicBezTo>
                  <a:pt x="f68" y="f1270"/>
                  <a:pt x="f716" y="f655"/>
                  <a:pt x="f716" y="f649"/>
                </a:cubicBezTo>
                <a:cubicBezTo>
                  <a:pt x="f66" y="f613"/>
                  <a:pt x="f7" y="f146"/>
                  <a:pt x="f1382" y="f586"/>
                </a:cubicBezTo>
                <a:cubicBezTo>
                  <a:pt x="f1379" y="f1185"/>
                  <a:pt x="f1383" y="f1384"/>
                  <a:pt x="f1383" y="f1322"/>
                </a:cubicBezTo>
                <a:cubicBezTo>
                  <a:pt x="f1383" y="f184"/>
                  <a:pt x="f1383" y="f211"/>
                  <a:pt x="f721" y="f687"/>
                </a:cubicBezTo>
                <a:cubicBezTo>
                  <a:pt x="f721" y="f1320"/>
                  <a:pt x="f1385" y="f679"/>
                  <a:pt x="f1379" y="f1386"/>
                </a:cubicBezTo>
                <a:cubicBezTo>
                  <a:pt x="f1387" y="f230"/>
                  <a:pt x="f1387" y="f1388"/>
                  <a:pt x="f1387" y="f527"/>
                </a:cubicBezTo>
                <a:cubicBezTo>
                  <a:pt x="f1387" y="f531"/>
                  <a:pt x="f1379" y="f294"/>
                  <a:pt x="f1389" y="f1157"/>
                </a:cubicBezTo>
                <a:cubicBezTo>
                  <a:pt x="f1390" y="f265"/>
                  <a:pt x="f1391" y="f306"/>
                  <a:pt x="f1392" y="f336"/>
                </a:cubicBezTo>
                <a:cubicBezTo>
                  <a:pt x="f1393" y="f515"/>
                  <a:pt x="f1394" y="f307"/>
                  <a:pt x="f245" y="f538"/>
                </a:cubicBezTo>
                <a:cubicBezTo>
                  <a:pt x="f243" y="f316"/>
                  <a:pt x="f169" y="f493"/>
                  <a:pt x="f80" y="f638"/>
                </a:cubicBezTo>
                <a:cubicBezTo>
                  <a:pt x="f59" y="f637"/>
                  <a:pt x="f364" y="f1395"/>
                  <a:pt x="f711" y="f687"/>
                </a:cubicBezTo>
                <a:cubicBezTo>
                  <a:pt x="f55" y="f1396"/>
                  <a:pt x="f1302" y="f868"/>
                  <a:pt x="f711" y="f193"/>
                </a:cubicBezTo>
                <a:cubicBezTo>
                  <a:pt x="f711" y="f541"/>
                  <a:pt x="f162" y="f1397"/>
                  <a:pt x="f1398" y="f596"/>
                </a:cubicBezTo>
                <a:cubicBezTo>
                  <a:pt x="f1398" y="f916"/>
                  <a:pt x="f710" y="f20"/>
                  <a:pt x="f229" y="f606"/>
                </a:cubicBezTo>
                <a:cubicBezTo>
                  <a:pt x="f229" y="f606"/>
                  <a:pt x="f710" y="f606"/>
                  <a:pt x="f364" y="f606"/>
                </a:cubicBezTo>
                <a:cubicBezTo>
                  <a:pt x="f1398" y="f172"/>
                  <a:pt x="f162" y="f170"/>
                  <a:pt x="f162" y="f1191"/>
                </a:cubicBezTo>
                <a:cubicBezTo>
                  <a:pt x="f364" y="f146"/>
                  <a:pt x="f164" y="f1399"/>
                  <a:pt x="f57" y="f626"/>
                </a:cubicBezTo>
                <a:cubicBezTo>
                  <a:pt x="f84" y="f660"/>
                  <a:pt x="f229" y="f663"/>
                  <a:pt x="f53" y="f657"/>
                </a:cubicBezTo>
                <a:cubicBezTo>
                  <a:pt x="f155" y="f616"/>
                  <a:pt x="f90" y="f52"/>
                  <a:pt x="f378" y="f46"/>
                </a:cubicBezTo>
                <a:cubicBezTo>
                  <a:pt x="f1400" y="f1267"/>
                  <a:pt x="f199" y="f8"/>
                  <a:pt x="f1400" y="f397"/>
                </a:cubicBezTo>
                <a:cubicBezTo>
                  <a:pt x="f223" y="f608"/>
                  <a:pt x="f411" y="f407"/>
                  <a:pt x="f199" y="f696"/>
                </a:cubicBezTo>
                <a:cubicBezTo>
                  <a:pt x="f893" y="f1242"/>
                  <a:pt x="f429" y="f1340"/>
                  <a:pt x="f199" y="f1401"/>
                </a:cubicBezTo>
                <a:cubicBezTo>
                  <a:pt x="f199" y="f380"/>
                  <a:pt x="f380" y="f196"/>
                  <a:pt x="f704" y="f53"/>
                </a:cubicBezTo>
                <a:cubicBezTo>
                  <a:pt x="f1400" y="f55"/>
                  <a:pt x="f1400" y="f162"/>
                  <a:pt x="f47" y="f229"/>
                </a:cubicBezTo>
                <a:cubicBezTo>
                  <a:pt x="f411" y="f376"/>
                  <a:pt x="f706" y="f188"/>
                  <a:pt x="f262" y="f235"/>
                </a:cubicBezTo>
                <a:cubicBezTo>
                  <a:pt x="f1243" y="f255"/>
                  <a:pt x="f45" y="f374"/>
                  <a:pt x="f1243" y="f76"/>
                </a:cubicBezTo>
                <a:cubicBezTo>
                  <a:pt x="f382" y="f419"/>
                  <a:pt x="f200" y="f1085"/>
                  <a:pt x="f262" y="f369"/>
                </a:cubicBezTo>
                <a:cubicBezTo>
                  <a:pt x="f893" y="f716"/>
                  <a:pt x="f262" y="f243"/>
                  <a:pt x="f1401" y="f1092"/>
                </a:cubicBezTo>
                <a:cubicBezTo>
                  <a:pt x="f1340" y="f247"/>
                  <a:pt x="f361" y="f245"/>
                  <a:pt x="f135" y="f245"/>
                </a:cubicBezTo>
                <a:cubicBezTo>
                  <a:pt x="f698" y="f1092"/>
                  <a:pt x="f1402" y="f243"/>
                  <a:pt x="f1402" y="f421"/>
                </a:cubicBezTo>
                <a:cubicBezTo>
                  <a:pt x="f1402" y="f175"/>
                  <a:pt x="f221" y="f171"/>
                  <a:pt x="f1403" y="f238"/>
                </a:cubicBezTo>
                <a:cubicBezTo>
                  <a:pt x="f701" y="f183"/>
                  <a:pt x="f701" y="f186"/>
                  <a:pt x="f1344" y="f84"/>
                </a:cubicBezTo>
                <a:cubicBezTo>
                  <a:pt x="f98" y="f231"/>
                  <a:pt x="f98" y="f86"/>
                  <a:pt x="f1402" y="f364"/>
                </a:cubicBezTo>
                <a:cubicBezTo>
                  <a:pt x="f901" y="f55"/>
                  <a:pt x="f1404" y="f159"/>
                  <a:pt x="f264" y="f155"/>
                </a:cubicBezTo>
                <a:cubicBezTo>
                  <a:pt x="f264" y="f705"/>
                  <a:pt x="f1402" y="f149"/>
                  <a:pt x="f901" y="f147"/>
                </a:cubicBezTo>
                <a:cubicBezTo>
                  <a:pt x="f1141" y="f1405"/>
                  <a:pt x="f901" y="f135"/>
                  <a:pt x="f1406" y="f602"/>
                </a:cubicBezTo>
                <a:cubicBezTo>
                  <a:pt x="f1203" y="f695"/>
                  <a:pt x="f1203" y="f685"/>
                  <a:pt x="f133" y="f267"/>
                </a:cubicBezTo>
                <a:cubicBezTo>
                  <a:pt x="f389" y="f397"/>
                  <a:pt x="f1239" y="f1279"/>
                  <a:pt x="f1104" y="f1407"/>
                </a:cubicBezTo>
                <a:cubicBezTo>
                  <a:pt x="f100" y="f1408"/>
                  <a:pt x="f208" y="f1409"/>
                  <a:pt x="f358" y="f594"/>
                </a:cubicBezTo>
                <a:cubicBezTo>
                  <a:pt x="f397" y="f626"/>
                  <a:pt x="f397" y="f572"/>
                  <a:pt x="f208" y="f161"/>
                </a:cubicBezTo>
                <a:cubicBezTo>
                  <a:pt x="f206" y="f170"/>
                  <a:pt x="f395" y="f579"/>
                  <a:pt x="f694" y="f916"/>
                </a:cubicBezTo>
                <a:cubicBezTo>
                  <a:pt x="f405" y="f1185"/>
                  <a:pt x="f403" y="f1183"/>
                  <a:pt x="f401" y="f1410"/>
                </a:cubicBezTo>
                <a:cubicBezTo>
                  <a:pt x="f357" y="f13"/>
                  <a:pt x="f905" y="f1411"/>
                  <a:pt x="f30" y="f11"/>
                </a:cubicBezTo>
                <a:cubicBezTo>
                  <a:pt x="f19" y="f1067"/>
                  <a:pt x="f1279" y="f1174"/>
                  <a:pt x="f8" y="f9"/>
                </a:cubicBezTo>
                <a:close/>
                <a:moveTo>
                  <a:pt x="f315" y="f81"/>
                </a:moveTo>
                <a:cubicBezTo>
                  <a:pt x="f648" y="f103"/>
                  <a:pt x="f651" y="f110"/>
                  <a:pt x="f1412" y="f612"/>
                </a:cubicBezTo>
                <a:cubicBezTo>
                  <a:pt x="f1413" y="f110"/>
                  <a:pt x="f571" y="f101"/>
                  <a:pt x="f315" y="f81"/>
                </a:cubicBezTo>
                <a:close/>
                <a:moveTo>
                  <a:pt x="f729" y="f73"/>
                </a:moveTo>
                <a:cubicBezTo>
                  <a:pt x="f1372" y="f73"/>
                  <a:pt x="f1368" y="f73"/>
                  <a:pt x="f1369" y="f73"/>
                </a:cubicBezTo>
                <a:cubicBezTo>
                  <a:pt x="f1414" y="f114"/>
                  <a:pt x="f1415" y="f1110"/>
                  <a:pt x="f729" y="f674"/>
                </a:cubicBezTo>
                <a:cubicBezTo>
                  <a:pt x="f729" y="f119"/>
                  <a:pt x="f729" y="f114"/>
                  <a:pt x="f729" y="f73"/>
                </a:cubicBezTo>
                <a:close/>
              </a:path>
            </a:pathLst>
          </a:custGeom>
          <a:solidFill>
            <a:srgbClr val="FFC000">
              <a:alpha val="30000"/>
            </a:srgbClr>
          </a:solidFill>
          <a:ln cap="flat">
            <a:noFill/>
            <a:prstDash val="solid"/>
          </a:ln>
        </p:spPr>
        <p:txBody>
          <a:bodyPr vert="horz" wrap="square" lIns="91440" tIns="45720" rIns="91440" bIns="45720"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 name="Google Shape;525;p44">
            <a:extLst>
              <a:ext uri="{FF2B5EF4-FFF2-40B4-BE49-F238E27FC236}">
                <a16:creationId xmlns:a16="http://schemas.microsoft.com/office/drawing/2014/main" id="{2BA3B295-7198-44F0-9104-5A4CD377EF17}"/>
              </a:ext>
            </a:extLst>
          </p:cNvPr>
          <p:cNvSpPr txBox="1">
            <a:spLocks noGrp="1"/>
          </p:cNvSpPr>
          <p:nvPr>
            <p:ph type="subTitle" idx="4294967295"/>
          </p:nvPr>
        </p:nvSpPr>
        <p:spPr>
          <a:xfrm>
            <a:off x="1302599" y="1968511"/>
            <a:ext cx="6691204" cy="1478401"/>
          </a:xfrm>
        </p:spPr>
        <p:txBody>
          <a:bodyPr anchor="ctr"/>
          <a:lstStyle>
            <a:defPPr/>
          </a:lstStyle>
          <a:p>
            <a:pPr marL="0" lvl="0" indent="0" algn="r">
              <a:lnSpc>
                <a:spcPct val="100000"/>
              </a:lnSpc>
              <a:buNone/>
            </a:pPr>
            <a:r>
              <a:rPr lang="en-US" sz="2800"/>
              <a:t>“This is a quote, words full of wisdom that someone important said and can make the reader get inspired.”</a:t>
            </a:r>
          </a:p>
        </p:txBody>
      </p:sp>
      <p:sp>
        <p:nvSpPr>
          <p:cNvPr id="4" name="Google Shape;526;p44">
            <a:extLst>
              <a:ext uri="{FF2B5EF4-FFF2-40B4-BE49-F238E27FC236}">
                <a16:creationId xmlns:a16="http://schemas.microsoft.com/office/drawing/2014/main" id="{430286D9-AE4C-4DAA-81C5-9B2B6A3E1F49}"/>
              </a:ext>
            </a:extLst>
          </p:cNvPr>
          <p:cNvSpPr txBox="1">
            <a:spLocks noGrp="1"/>
          </p:cNvSpPr>
          <p:nvPr>
            <p:ph type="title"/>
          </p:nvPr>
        </p:nvSpPr>
        <p:spPr>
          <a:xfrm>
            <a:off x="4015441" y="3969876"/>
            <a:ext cx="4360197" cy="531897"/>
          </a:xfrm>
        </p:spPr>
        <p:txBody>
          <a:bodyPr/>
          <a:lstStyle>
            <a:defPPr/>
          </a:lstStyle>
          <a:p>
            <a:pPr lvl="0"/>
            <a:r>
              <a:rPr lang="en-US" sz="3600">
                <a:solidFill>
                  <a:srgbClr val="FFC23A"/>
                </a:solidFill>
              </a:rPr>
              <a:t>—SOMEONE FAMOUS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FB7476FF-5447-4F76-8C15-DD11AC95E0C0}"/>
              </a:ext>
            </a:extLst>
          </p:cNvPr>
          <p:cNvPicPr>
            <a:picLocks noChangeAspect="1"/>
          </p:cNvPicPr>
          <p:nvPr/>
        </p:nvPicPr>
        <p:blipFill>
          <a:blip r:embed="rId3"/>
          <a:stretch>
            <a:fillRect/>
          </a:stretch>
        </p:blipFill>
        <p:spPr>
          <a:xfrm>
            <a:off x="0" y="0"/>
            <a:ext cx="9173983" cy="5143499"/>
          </a:xfrm>
          <a:prstGeom prst="rect">
            <a:avLst/>
          </a:prstGeom>
          <a:noFill/>
          <a:ln cap="flat">
            <a:noFill/>
          </a:ln>
        </p:spPr>
      </p:pic>
      <p:sp>
        <p:nvSpPr>
          <p:cNvPr id="3" name="Google Shape;488;p26">
            <a:extLst>
              <a:ext uri="{FF2B5EF4-FFF2-40B4-BE49-F238E27FC236}">
                <a16:creationId xmlns:a16="http://schemas.microsoft.com/office/drawing/2014/main" id="{2EE53775-D4FF-4851-8215-5330C1E11F53}"/>
              </a:ext>
            </a:extLst>
          </p:cNvPr>
          <p:cNvSpPr/>
          <p:nvPr/>
        </p:nvSpPr>
        <p:spPr>
          <a:xfrm>
            <a:off x="1466148" y="1930700"/>
            <a:ext cx="6348304" cy="1464941"/>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alpha val="64000"/>
            </a:srgbClr>
          </a:solidFill>
          <a:ln cap="flat">
            <a:noFill/>
            <a:prstDash val="solid"/>
          </a:ln>
        </p:spPr>
        <p:txBody>
          <a:bodyPr vert="horz" wrap="square" lIns="91421" tIns="91421" rIns="91421" bIns="91421"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321F28"/>
              </a:solidFill>
              <a:uFillTx/>
              <a:latin typeface="Arial"/>
              <a:ea typeface="Arial"/>
              <a:cs typeface="Arial"/>
            </a:endParaRPr>
          </a:p>
        </p:txBody>
      </p:sp>
      <p:sp>
        <p:nvSpPr>
          <p:cNvPr id="4" name="Google Shape;787;p38">
            <a:extLst>
              <a:ext uri="{FF2B5EF4-FFF2-40B4-BE49-F238E27FC236}">
                <a16:creationId xmlns:a16="http://schemas.microsoft.com/office/drawing/2014/main" id="{E621FF4D-AE2F-4B9C-9EB9-0BC9D4346F3C}"/>
              </a:ext>
            </a:extLst>
          </p:cNvPr>
          <p:cNvSpPr txBox="1">
            <a:spLocks noGrp="1"/>
          </p:cNvSpPr>
          <p:nvPr>
            <p:ph type="title"/>
          </p:nvPr>
        </p:nvSpPr>
        <p:spPr>
          <a:xfrm>
            <a:off x="2273847" y="3526950"/>
            <a:ext cx="4813602" cy="1028700"/>
          </a:xfrm>
        </p:spPr>
        <p:txBody>
          <a:bodyPr/>
          <a:lstStyle>
            <a:defPPr/>
          </a:lstStyle>
          <a:p>
            <a:pPr lvl="0"/>
            <a:r>
              <a:rPr lang="es-ES" sz="1600" b="0">
                <a:latin typeface="Raleway"/>
              </a:rPr>
              <a:t>Puedes usar esta diapositiva para presentarte: poner tu e-mail, número de teléfono, etc</a:t>
            </a:r>
            <a:endParaRPr lang="es-ES" sz="2000" b="0">
              <a:latin typeface="Raleway Medium"/>
            </a:endParaRPr>
          </a:p>
        </p:txBody>
      </p:sp>
      <p:sp>
        <p:nvSpPr>
          <p:cNvPr id="5" name="Rectángulo 8">
            <a:extLst>
              <a:ext uri="{FF2B5EF4-FFF2-40B4-BE49-F238E27FC236}">
                <a16:creationId xmlns:a16="http://schemas.microsoft.com/office/drawing/2014/main" id="{5557D4FB-F26A-4E29-AFC9-4DCAEC237365}"/>
              </a:ext>
            </a:extLst>
          </p:cNvPr>
          <p:cNvSpPr/>
          <p:nvPr/>
        </p:nvSpPr>
        <p:spPr>
          <a:xfrm>
            <a:off x="2001155" y="2610804"/>
            <a:ext cx="5358996" cy="1127811"/>
          </a:xfrm>
          <a:prstGeom prst="rect">
            <a:avLst/>
          </a:pr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sp>
        <p:nvSpPr>
          <p:cNvPr id="6" name="Google Shape;786;p38">
            <a:extLst>
              <a:ext uri="{FF2B5EF4-FFF2-40B4-BE49-F238E27FC236}">
                <a16:creationId xmlns:a16="http://schemas.microsoft.com/office/drawing/2014/main" id="{B86811DF-9A65-4B3B-AF09-3C72CCD1CE52}"/>
              </a:ext>
            </a:extLst>
          </p:cNvPr>
          <p:cNvSpPr txBox="1">
            <a:spLocks noGrp="1"/>
          </p:cNvSpPr>
          <p:nvPr>
            <p:ph type="title" idx="4294967295"/>
          </p:nvPr>
        </p:nvSpPr>
        <p:spPr>
          <a:xfrm>
            <a:off x="1783857" y="2614726"/>
            <a:ext cx="6030596" cy="932514"/>
          </a:xfrm>
        </p:spPr>
        <p:txBody>
          <a:bodyPr anchor="ctr" anchorCtr="1"/>
          <a:lstStyle>
            <a:defPPr/>
          </a:lstStyle>
          <a:p>
            <a:pPr lvl="0" algn="ctr"/>
            <a:r>
              <a:rPr lang="es-ES" sz="7200">
                <a:solidFill>
                  <a:srgbClr val="FFFFFF"/>
                </a:solidFill>
              </a:rPr>
              <a:t>¡Whoa!</a:t>
            </a:r>
            <a:endParaRPr lang="es-ES" sz="4800">
              <a:solidFill>
                <a:srgbClr val="FFFFFF"/>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name="Slide48">
    <p:spTree>
      <p:nvGrpSpPr>
        <p:cNvPr id="1" name=""/>
        <p:cNvGrpSpPr/>
        <p:nvPr/>
      </p:nvGrpSpPr>
      <p:grpSpPr>
        <a:xfrm>
          <a:off x="0" y="0"/>
          <a:ext cx="0" cy="0"/>
          <a:chOff x="0" y="0"/>
          <a:chExt cx="0" cy="0"/>
        </a:xfrm>
      </p:grpSpPr>
      <p:sp>
        <p:nvSpPr>
          <p:cNvPr id="2" name="Google Shape;198;p30">
            <a:extLst>
              <a:ext uri="{FF2B5EF4-FFF2-40B4-BE49-F238E27FC236}">
                <a16:creationId xmlns:a16="http://schemas.microsoft.com/office/drawing/2014/main" id="{776866AC-E1C5-4A93-8C8A-D3A3150490C4}"/>
              </a:ext>
            </a:extLst>
          </p:cNvPr>
          <p:cNvSpPr txBox="1">
            <a:spLocks noGrp="1"/>
          </p:cNvSpPr>
          <p:nvPr>
            <p:ph type="title"/>
          </p:nvPr>
        </p:nvSpPr>
        <p:spPr>
          <a:xfrm>
            <a:off x="526612" y="260668"/>
            <a:ext cx="2369704" cy="620996"/>
          </a:xfrm>
        </p:spPr>
        <p:txBody>
          <a:bodyPr/>
          <a:lstStyle>
            <a:defPPr/>
          </a:lstStyle>
          <a:p>
            <a:pPr lvl="0"/>
            <a:r>
              <a:rPr lang="en-US" sz="4400">
                <a:solidFill>
                  <a:srgbClr val="FFC000"/>
                </a:solidFill>
              </a:rPr>
              <a:t>Values</a:t>
            </a:r>
          </a:p>
        </p:txBody>
      </p:sp>
      <p:sp>
        <p:nvSpPr>
          <p:cNvPr id="3" name="Google Shape;199;p30">
            <a:extLst>
              <a:ext uri="{FF2B5EF4-FFF2-40B4-BE49-F238E27FC236}">
                <a16:creationId xmlns:a16="http://schemas.microsoft.com/office/drawing/2014/main" id="{13C7C5E3-AB61-4003-A86B-451E4B20C8C5}"/>
              </a:ext>
            </a:extLst>
          </p:cNvPr>
          <p:cNvSpPr txBox="1">
            <a:spLocks noGrp="1"/>
          </p:cNvSpPr>
          <p:nvPr>
            <p:ph type="title" idx="4294967295"/>
          </p:nvPr>
        </p:nvSpPr>
        <p:spPr>
          <a:xfrm>
            <a:off x="2896307" y="2696675"/>
            <a:ext cx="1560597" cy="393603"/>
          </a:xfrm>
        </p:spPr>
        <p:txBody>
          <a:bodyPr anchorCtr="1"/>
          <a:lstStyle>
            <a:defPPr/>
          </a:lstStyle>
          <a:p>
            <a:pPr lvl="0" algn="ctr"/>
            <a:r>
              <a:rPr lang="en-US" sz="2200">
                <a:latin typeface="Maven Pro"/>
              </a:rPr>
              <a:t>Venus</a:t>
            </a:r>
          </a:p>
        </p:txBody>
      </p:sp>
      <p:sp>
        <p:nvSpPr>
          <p:cNvPr id="4" name="Google Shape;200;p30">
            <a:extLst>
              <a:ext uri="{FF2B5EF4-FFF2-40B4-BE49-F238E27FC236}">
                <a16:creationId xmlns:a16="http://schemas.microsoft.com/office/drawing/2014/main" id="{3C0F2BF8-CEB3-436E-90FE-B594248DD0FF}"/>
              </a:ext>
            </a:extLst>
          </p:cNvPr>
          <p:cNvSpPr txBox="1">
            <a:spLocks noGrp="1"/>
          </p:cNvSpPr>
          <p:nvPr>
            <p:ph type="title" idx="4294967295"/>
          </p:nvPr>
        </p:nvSpPr>
        <p:spPr>
          <a:xfrm>
            <a:off x="4932008" y="2696748"/>
            <a:ext cx="1560597" cy="393603"/>
          </a:xfrm>
        </p:spPr>
        <p:txBody>
          <a:bodyPr anchorCtr="1"/>
          <a:lstStyle>
            <a:defPPr/>
          </a:lstStyle>
          <a:p>
            <a:pPr lvl="0" algn="ctr"/>
            <a:r>
              <a:rPr lang="en-US" sz="2200"/>
              <a:t>Mercury</a:t>
            </a:r>
          </a:p>
        </p:txBody>
      </p:sp>
      <p:sp>
        <p:nvSpPr>
          <p:cNvPr id="5" name="Google Shape;201;p30">
            <a:extLst>
              <a:ext uri="{FF2B5EF4-FFF2-40B4-BE49-F238E27FC236}">
                <a16:creationId xmlns:a16="http://schemas.microsoft.com/office/drawing/2014/main" id="{914D4D15-EE2A-4A22-A758-2485873B873F}"/>
              </a:ext>
            </a:extLst>
          </p:cNvPr>
          <p:cNvSpPr txBox="1">
            <a:spLocks noGrp="1"/>
          </p:cNvSpPr>
          <p:nvPr>
            <p:ph type="subTitle" idx="4294967295"/>
          </p:nvPr>
        </p:nvSpPr>
        <p:spPr>
          <a:xfrm>
            <a:off x="4932008" y="3169822"/>
            <a:ext cx="1560597" cy="828300"/>
          </a:xfrm>
        </p:spPr>
        <p:txBody>
          <a:bodyPr anchorCtr="1"/>
          <a:lstStyle>
            <a:defPPr/>
          </a:lstStyle>
          <a:p>
            <a:pPr marL="0" lvl="0" indent="0" algn="ctr">
              <a:lnSpc>
                <a:spcPct val="100000"/>
              </a:lnSpc>
              <a:buNone/>
            </a:pPr>
            <a:r>
              <a:rPr lang="en-US" sz="1600"/>
              <a:t>Mercury is the smallest planet in the entire Solar System </a:t>
            </a:r>
          </a:p>
        </p:txBody>
      </p:sp>
      <p:sp>
        <p:nvSpPr>
          <p:cNvPr id="6" name="Google Shape;212;p30">
            <a:extLst>
              <a:ext uri="{FF2B5EF4-FFF2-40B4-BE49-F238E27FC236}">
                <a16:creationId xmlns:a16="http://schemas.microsoft.com/office/drawing/2014/main" id="{F421D829-FB86-4E04-94D3-29D25469CA1E}"/>
              </a:ext>
            </a:extLst>
          </p:cNvPr>
          <p:cNvSpPr txBox="1">
            <a:spLocks noGrp="1"/>
          </p:cNvSpPr>
          <p:nvPr>
            <p:ph type="title" idx="4294967295"/>
          </p:nvPr>
        </p:nvSpPr>
        <p:spPr>
          <a:xfrm>
            <a:off x="6967810" y="2696675"/>
            <a:ext cx="1560597" cy="393603"/>
          </a:xfrm>
        </p:spPr>
        <p:txBody>
          <a:bodyPr anchorCtr="1"/>
          <a:lstStyle>
            <a:defPPr/>
          </a:lstStyle>
          <a:p>
            <a:pPr lvl="0" algn="ctr"/>
            <a:r>
              <a:rPr lang="en-US" sz="2200">
                <a:latin typeface="Maven Pro"/>
              </a:rPr>
              <a:t>Mars</a:t>
            </a:r>
          </a:p>
        </p:txBody>
      </p:sp>
      <p:cxnSp>
        <p:nvCxnSpPr>
          <p:cNvPr id="7" name="Google Shape;77;p16">
            <a:extLst>
              <a:ext uri="{FF2B5EF4-FFF2-40B4-BE49-F238E27FC236}">
                <a16:creationId xmlns:a16="http://schemas.microsoft.com/office/drawing/2014/main" id="{630BFA1B-AAB2-4E57-9613-54E08D4A1CA5}"/>
              </a:ext>
            </a:extLst>
          </p:cNvPr>
          <p:cNvCxnSpPr/>
          <p:nvPr/>
        </p:nvCxnSpPr>
        <p:spPr>
          <a:xfrm rot="10799991" flipH="1">
            <a:off x="4694456" y="1540982"/>
            <a:ext cx="0" cy="2966396"/>
          </a:xfrm>
          <a:prstGeom prst="straightConnector1">
            <a:avLst/>
          </a:prstGeom>
          <a:noFill/>
          <a:ln w="28575" cap="flat">
            <a:solidFill>
              <a:srgbClr val="FFC248"/>
            </a:solidFill>
            <a:prstDash val="solid"/>
            <a:round/>
          </a:ln>
        </p:spPr>
      </p:cxnSp>
      <p:cxnSp>
        <p:nvCxnSpPr>
          <p:cNvPr id="8" name="Google Shape;78;p16">
            <a:extLst>
              <a:ext uri="{FF2B5EF4-FFF2-40B4-BE49-F238E27FC236}">
                <a16:creationId xmlns:a16="http://schemas.microsoft.com/office/drawing/2014/main" id="{A458D855-749A-496A-9835-C613BE88AA5B}"/>
              </a:ext>
            </a:extLst>
          </p:cNvPr>
          <p:cNvCxnSpPr/>
          <p:nvPr/>
        </p:nvCxnSpPr>
        <p:spPr>
          <a:xfrm rot="10799991" flipH="1">
            <a:off x="6730212" y="1540982"/>
            <a:ext cx="0" cy="2966396"/>
          </a:xfrm>
          <a:prstGeom prst="straightConnector1">
            <a:avLst/>
          </a:prstGeom>
          <a:noFill/>
          <a:ln w="28575" cap="flat">
            <a:solidFill>
              <a:srgbClr val="FFC248"/>
            </a:solidFill>
            <a:prstDash val="solid"/>
            <a:round/>
          </a:ln>
        </p:spPr>
      </p:cxnSp>
      <p:sp>
        <p:nvSpPr>
          <p:cNvPr id="9" name="Google Shape;201;p30">
            <a:extLst>
              <a:ext uri="{FF2B5EF4-FFF2-40B4-BE49-F238E27FC236}">
                <a16:creationId xmlns:a16="http://schemas.microsoft.com/office/drawing/2014/main" id="{3FB57855-4993-49E1-837E-3E37111DE4DE}"/>
              </a:ext>
            </a:extLst>
          </p:cNvPr>
          <p:cNvSpPr txBox="1"/>
          <p:nvPr/>
        </p:nvSpPr>
        <p:spPr>
          <a:xfrm>
            <a:off x="6967755" y="3153783"/>
            <a:ext cx="1560597" cy="828300"/>
          </a:xfrm>
          <a:prstGeom prst="rect">
            <a:avLst/>
          </a:prstGeom>
          <a:noFill/>
          <a:ln cap="flat">
            <a:noFill/>
          </a:ln>
        </p:spPr>
        <p:txBody>
          <a:bodyPr vert="horz" wrap="square" lIns="91421" tIns="91421" rIns="91421" bIns="91421" anchor="t"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Maven Pro"/>
                <a:ea typeface="Maven Pro"/>
                <a:cs typeface="Maven Pro"/>
              </a:rPr>
              <a:t>Mercury is the smallest planet in the entire Solar System </a:t>
            </a:r>
          </a:p>
        </p:txBody>
      </p:sp>
      <p:sp>
        <p:nvSpPr>
          <p:cNvPr id="10" name="Google Shape;201;p30">
            <a:extLst>
              <a:ext uri="{FF2B5EF4-FFF2-40B4-BE49-F238E27FC236}">
                <a16:creationId xmlns:a16="http://schemas.microsoft.com/office/drawing/2014/main" id="{72099428-1481-4CB8-B76C-7B80158378B6}"/>
              </a:ext>
            </a:extLst>
          </p:cNvPr>
          <p:cNvSpPr txBox="1"/>
          <p:nvPr/>
        </p:nvSpPr>
        <p:spPr>
          <a:xfrm>
            <a:off x="2880140" y="3096551"/>
            <a:ext cx="1560597" cy="828300"/>
          </a:xfrm>
          <a:prstGeom prst="rect">
            <a:avLst/>
          </a:prstGeom>
          <a:noFill/>
          <a:ln cap="flat">
            <a:noFill/>
          </a:ln>
        </p:spPr>
        <p:txBody>
          <a:bodyPr vert="horz" wrap="square" lIns="91421" tIns="91421" rIns="91421" bIns="91421" anchor="t"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000000"/>
                </a:solidFill>
                <a:uFillTx/>
                <a:latin typeface="Maven Pro"/>
                <a:ea typeface="Maven Pro"/>
                <a:cs typeface="Maven Pro"/>
              </a:rPr>
              <a:t>Mercury is the smallest planet in the entire Solar System </a:t>
            </a:r>
          </a:p>
        </p:txBody>
      </p:sp>
      <p:pic>
        <p:nvPicPr>
          <p:cNvPr id="11" name="Imagen 2">
            <a:extLst>
              <a:ext uri="{FF2B5EF4-FFF2-40B4-BE49-F238E27FC236}">
                <a16:creationId xmlns:a16="http://schemas.microsoft.com/office/drawing/2014/main" id="{9F436892-B596-49E2-83BE-74C3D7F7A4FD}"/>
              </a:ext>
            </a:extLst>
          </p:cNvPr>
          <p:cNvPicPr>
            <a:picLocks noChangeAspect="1"/>
          </p:cNvPicPr>
          <p:nvPr/>
        </p:nvPicPr>
        <p:blipFill>
          <a:blip r:embed="rId3"/>
          <a:stretch>
            <a:fillRect/>
          </a:stretch>
        </p:blipFill>
        <p:spPr>
          <a:xfrm>
            <a:off x="139683" y="959388"/>
            <a:ext cx="2946553" cy="4184111"/>
          </a:xfrm>
          <a:prstGeom prst="rect">
            <a:avLst/>
          </a:prstGeom>
          <a:noFill/>
          <a:ln cap="flat">
            <a:noFill/>
          </a:ln>
        </p:spPr>
      </p:pic>
      <p:sp>
        <p:nvSpPr>
          <p:cNvPr id="12" name="Rectangle 7">
            <a:extLst>
              <a:ext uri="{FF2B5EF4-FFF2-40B4-BE49-F238E27FC236}">
                <a16:creationId xmlns:a16="http://schemas.microsoft.com/office/drawing/2014/main" id="{F01FF4C4-7A75-4E28-A267-35ADE6F7013A}"/>
              </a:ext>
            </a:extLst>
          </p:cNvPr>
          <p:cNvSpPr/>
          <p:nvPr/>
        </p:nvSpPr>
        <p:spPr>
          <a:xfrm>
            <a:off x="8784238" y="2571749"/>
            <a:ext cx="359761" cy="2571749"/>
          </a:xfrm>
          <a:prstGeom prst="rect">
            <a:avLst/>
          </a:prstGeom>
          <a:solidFill>
            <a:srgbClr val="D9D9D9"/>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cxnSp>
        <p:nvCxnSpPr>
          <p:cNvPr id="13" name="Conector recto 26">
            <a:extLst>
              <a:ext uri="{FF2B5EF4-FFF2-40B4-BE49-F238E27FC236}">
                <a16:creationId xmlns:a16="http://schemas.microsoft.com/office/drawing/2014/main" id="{DA8AF7FB-2F39-40BB-944A-869D4FF86AB9}"/>
              </a:ext>
            </a:extLst>
          </p:cNvPr>
          <p:cNvCxnSpPr/>
          <p:nvPr/>
        </p:nvCxnSpPr>
        <p:spPr>
          <a:xfrm flipH="1" flipV="1">
            <a:off x="0" y="913567"/>
            <a:ext cx="9098005" cy="11248"/>
          </a:xfrm>
          <a:prstGeom prst="straightConnector1">
            <a:avLst/>
          </a:prstGeom>
          <a:noFill/>
          <a:ln w="76196" cap="flat">
            <a:solidFill>
              <a:srgbClr val="FED98D"/>
            </a:solidFill>
            <a:prstDash val="solid"/>
          </a:ln>
        </p:spPr>
      </p:cxn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name="Slide49">
    <p:spTree>
      <p:nvGrpSpPr>
        <p:cNvPr id="1" name=""/>
        <p:cNvGrpSpPr/>
        <p:nvPr/>
      </p:nvGrpSpPr>
      <p:grpSpPr>
        <a:xfrm>
          <a:off x="0" y="0"/>
          <a:ext cx="0" cy="0"/>
          <a:chOff x="0" y="0"/>
          <a:chExt cx="0" cy="0"/>
        </a:xfrm>
      </p:grpSpPr>
      <p:pic>
        <p:nvPicPr>
          <p:cNvPr id="2" name="Picture 2" descr="Programas de idiomas en el extranjero para jóvenes | Speak &amp; Fun">
            <a:extLst>
              <a:ext uri="{FF2B5EF4-FFF2-40B4-BE49-F238E27FC236}">
                <a16:creationId xmlns:a16="http://schemas.microsoft.com/office/drawing/2014/main" id="{57518A6A-40BC-4B71-AD03-208E458CBFA1}"/>
              </a:ext>
            </a:extLst>
          </p:cNvPr>
          <p:cNvPicPr>
            <a:picLocks noChangeAspect="1"/>
          </p:cNvPicPr>
          <p:nvPr/>
        </p:nvPicPr>
        <p:blipFill>
          <a:blip r:embed="rId3"/>
          <a:stretch>
            <a:fillRect/>
          </a:stretch>
        </p:blipFill>
        <p:spPr>
          <a:xfrm>
            <a:off x="0" y="0"/>
            <a:ext cx="9144000" cy="5143499"/>
          </a:xfrm>
          <a:prstGeom prst="rect">
            <a:avLst/>
          </a:prstGeom>
          <a:noFill/>
          <a:ln cap="flat">
            <a:noFill/>
          </a:ln>
        </p:spPr>
      </p:pic>
      <p:sp>
        <p:nvSpPr>
          <p:cNvPr id="3" name="Rectángulo: esquinas redondeadas 1">
            <a:extLst>
              <a:ext uri="{FF2B5EF4-FFF2-40B4-BE49-F238E27FC236}">
                <a16:creationId xmlns:a16="http://schemas.microsoft.com/office/drawing/2014/main" id="{836AB481-8352-47E8-BDDE-2C561C37B07E}"/>
              </a:ext>
            </a:extLst>
          </p:cNvPr>
          <p:cNvSpPr/>
          <p:nvPr/>
        </p:nvSpPr>
        <p:spPr>
          <a:xfrm>
            <a:off x="524655" y="584612"/>
            <a:ext cx="3132944" cy="4031754"/>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ECC6">
              <a:alpha val="60000"/>
            </a:srgbClr>
          </a:solidFill>
          <a:ln w="25402" cap="flat">
            <a:solidFill>
              <a:srgbClr val="BC8E32"/>
            </a:solid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4" name="Google Shape;303;p34">
            <a:extLst>
              <a:ext uri="{FF2B5EF4-FFF2-40B4-BE49-F238E27FC236}">
                <a16:creationId xmlns:a16="http://schemas.microsoft.com/office/drawing/2014/main" id="{9731416A-0322-472E-A8E8-831BB297ED3D}"/>
              </a:ext>
            </a:extLst>
          </p:cNvPr>
          <p:cNvSpPr txBox="1">
            <a:spLocks noGrp="1"/>
          </p:cNvSpPr>
          <p:nvPr>
            <p:ph type="title"/>
          </p:nvPr>
        </p:nvSpPr>
        <p:spPr>
          <a:xfrm>
            <a:off x="1038474" y="1481547"/>
            <a:ext cx="2484214" cy="2180395"/>
          </a:xfrm>
        </p:spPr>
        <p:txBody>
          <a:bodyPr/>
          <a:lstStyle>
            <a:defPPr/>
          </a:lstStyle>
          <a:p>
            <a:pPr lvl="0"/>
            <a:r>
              <a:rPr lang="en-US">
                <a:solidFill>
                  <a:srgbClr val="FFFFFF"/>
                </a:solidFill>
              </a:rPr>
              <a:t>A picture is worth a thousand words</a:t>
            </a:r>
          </a:p>
        </p:txBody>
      </p:sp>
      <p:cxnSp>
        <p:nvCxnSpPr>
          <p:cNvPr id="5" name="Google Shape;304;p34">
            <a:extLst>
              <a:ext uri="{FF2B5EF4-FFF2-40B4-BE49-F238E27FC236}">
                <a16:creationId xmlns:a16="http://schemas.microsoft.com/office/drawing/2014/main" id="{3A0890A7-500C-4796-BAF4-472A84E41F5C}"/>
              </a:ext>
            </a:extLst>
          </p:cNvPr>
          <p:cNvCxnSpPr/>
          <p:nvPr/>
        </p:nvCxnSpPr>
        <p:spPr>
          <a:xfrm rot="10799991" flipH="1">
            <a:off x="809874" y="1088546"/>
            <a:ext cx="0" cy="2966405"/>
          </a:xfrm>
          <a:prstGeom prst="straightConnector1">
            <a:avLst/>
          </a:prstGeom>
          <a:noFill/>
          <a:ln w="28575" cap="flat">
            <a:solidFill>
              <a:srgbClr val="FFC248"/>
            </a:solidFill>
            <a:prstDash val="solid"/>
            <a:round/>
          </a:ln>
        </p:spPr>
      </p:cxnSp>
      <p:sp>
        <p:nvSpPr>
          <p:cNvPr id="6" name="Rectangle 7">
            <a:extLst>
              <a:ext uri="{FF2B5EF4-FFF2-40B4-BE49-F238E27FC236}">
                <a16:creationId xmlns:a16="http://schemas.microsoft.com/office/drawing/2014/main" id="{9B63095C-F463-4498-BC9F-87FF4070F9FF}"/>
              </a:ext>
            </a:extLst>
          </p:cNvPr>
          <p:cNvSpPr/>
          <p:nvPr/>
        </p:nvSpPr>
        <p:spPr>
          <a:xfrm>
            <a:off x="8784238" y="2571749"/>
            <a:ext cx="359761" cy="2571749"/>
          </a:xfrm>
          <a:prstGeom prst="rect">
            <a:avLst/>
          </a:prstGeom>
          <a:solidFill>
            <a:srgbClr val="D9D9D9"/>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cxnSp>
        <p:nvCxnSpPr>
          <p:cNvPr id="7" name="Conector recto 5">
            <a:extLst>
              <a:ext uri="{FF2B5EF4-FFF2-40B4-BE49-F238E27FC236}">
                <a16:creationId xmlns:a16="http://schemas.microsoft.com/office/drawing/2014/main" id="{D0D4DA67-1138-4BDA-A478-4E49979684B6}"/>
              </a:ext>
            </a:extLst>
          </p:cNvPr>
          <p:cNvCxnSpPr/>
          <p:nvPr/>
        </p:nvCxnSpPr>
        <p:spPr>
          <a:xfrm flipH="1" flipV="1">
            <a:off x="0" y="4874309"/>
            <a:ext cx="9098005" cy="11247"/>
          </a:xfrm>
          <a:prstGeom prst="straightConnector1">
            <a:avLst/>
          </a:prstGeom>
          <a:noFill/>
          <a:ln w="76196" cap="flat">
            <a:solidFill>
              <a:srgbClr val="FED98D"/>
            </a:solidFill>
            <a:prstDash val="solid"/>
          </a:ln>
        </p:spPr>
      </p:cxn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name="Slide50">
    <p:spTree>
      <p:nvGrpSpPr>
        <p:cNvPr id="1" name=""/>
        <p:cNvGrpSpPr/>
        <p:nvPr/>
      </p:nvGrpSpPr>
      <p:grpSpPr>
        <a:xfrm>
          <a:off x="0" y="0"/>
          <a:ext cx="0" cy="0"/>
          <a:chOff x="0" y="0"/>
          <a:chExt cx="0" cy="0"/>
        </a:xfrm>
      </p:grpSpPr>
      <p:sp>
        <p:nvSpPr>
          <p:cNvPr id="2" name="Google Shape;309;p35">
            <a:extLst>
              <a:ext uri="{FF2B5EF4-FFF2-40B4-BE49-F238E27FC236}">
                <a16:creationId xmlns:a16="http://schemas.microsoft.com/office/drawing/2014/main" id="{3FA71C74-C9AD-4EE8-ADDE-159F75576329}"/>
              </a:ext>
            </a:extLst>
          </p:cNvPr>
          <p:cNvSpPr txBox="1">
            <a:spLocks noGrp="1"/>
          </p:cNvSpPr>
          <p:nvPr>
            <p:ph type="title"/>
          </p:nvPr>
        </p:nvSpPr>
        <p:spPr>
          <a:xfrm>
            <a:off x="991054" y="527910"/>
            <a:ext cx="3159297" cy="620996"/>
          </a:xfrm>
        </p:spPr>
        <p:txBody>
          <a:bodyPr/>
          <a:lstStyle>
            <a:defPPr/>
          </a:lstStyle>
          <a:p>
            <a:pPr lvl="0"/>
            <a:r>
              <a:rPr lang="en-US" sz="4800">
                <a:solidFill>
                  <a:srgbClr val="FFC000"/>
                </a:solidFill>
              </a:rPr>
              <a:t>Project I</a:t>
            </a:r>
          </a:p>
        </p:txBody>
      </p:sp>
      <p:sp>
        <p:nvSpPr>
          <p:cNvPr id="3" name="Google Shape;310;p35">
            <a:extLst>
              <a:ext uri="{FF2B5EF4-FFF2-40B4-BE49-F238E27FC236}">
                <a16:creationId xmlns:a16="http://schemas.microsoft.com/office/drawing/2014/main" id="{080530C5-4095-4A99-AAEF-AFDCE316604A}"/>
              </a:ext>
            </a:extLst>
          </p:cNvPr>
          <p:cNvSpPr txBox="1">
            <a:spLocks noGrp="1"/>
          </p:cNvSpPr>
          <p:nvPr>
            <p:ph type="title" idx="4294967295"/>
          </p:nvPr>
        </p:nvSpPr>
        <p:spPr>
          <a:xfrm>
            <a:off x="2640631" y="3198754"/>
            <a:ext cx="1560597" cy="393603"/>
          </a:xfrm>
        </p:spPr>
        <p:txBody>
          <a:bodyPr anchorCtr="1"/>
          <a:lstStyle>
            <a:defPPr/>
          </a:lstStyle>
          <a:p>
            <a:pPr lvl="0" algn="ctr"/>
            <a:r>
              <a:rPr lang="en-US" sz="2200"/>
              <a:t>Neptune</a:t>
            </a:r>
          </a:p>
        </p:txBody>
      </p:sp>
      <p:sp>
        <p:nvSpPr>
          <p:cNvPr id="4" name="Google Shape;311;p35">
            <a:extLst>
              <a:ext uri="{FF2B5EF4-FFF2-40B4-BE49-F238E27FC236}">
                <a16:creationId xmlns:a16="http://schemas.microsoft.com/office/drawing/2014/main" id="{DF5F6248-FF1F-4127-A1D2-1FEFC58145B3}"/>
              </a:ext>
            </a:extLst>
          </p:cNvPr>
          <p:cNvSpPr txBox="1">
            <a:spLocks noGrp="1"/>
          </p:cNvSpPr>
          <p:nvPr>
            <p:ph type="subTitle" idx="4294967295"/>
          </p:nvPr>
        </p:nvSpPr>
        <p:spPr>
          <a:xfrm>
            <a:off x="2640631" y="3665363"/>
            <a:ext cx="1560597" cy="920398"/>
          </a:xfrm>
        </p:spPr>
        <p:txBody>
          <a:bodyPr anchorCtr="1"/>
          <a:lstStyle>
            <a:defPPr/>
          </a:lstStyle>
          <a:p>
            <a:pPr marL="0" lvl="0" indent="0" algn="ctr">
              <a:lnSpc>
                <a:spcPct val="100000"/>
              </a:lnSpc>
              <a:buNone/>
            </a:pPr>
            <a:r>
              <a:rPr lang="en-US" sz="1600"/>
              <a:t>Neptune is the farthest planet from the Sun</a:t>
            </a:r>
          </a:p>
        </p:txBody>
      </p:sp>
      <p:sp>
        <p:nvSpPr>
          <p:cNvPr id="5" name="Google Shape;312;p35">
            <a:extLst>
              <a:ext uri="{FF2B5EF4-FFF2-40B4-BE49-F238E27FC236}">
                <a16:creationId xmlns:a16="http://schemas.microsoft.com/office/drawing/2014/main" id="{75A06C3C-E11A-464C-BC97-B1079278E55D}"/>
              </a:ext>
            </a:extLst>
          </p:cNvPr>
          <p:cNvSpPr txBox="1">
            <a:spLocks noGrp="1"/>
          </p:cNvSpPr>
          <p:nvPr>
            <p:ph type="title" idx="4294967295"/>
          </p:nvPr>
        </p:nvSpPr>
        <p:spPr>
          <a:xfrm>
            <a:off x="4676433" y="3198680"/>
            <a:ext cx="1560597" cy="393603"/>
          </a:xfrm>
        </p:spPr>
        <p:txBody>
          <a:bodyPr anchorCtr="1"/>
          <a:lstStyle>
            <a:defPPr/>
          </a:lstStyle>
          <a:p>
            <a:pPr lvl="0" algn="ctr"/>
            <a:r>
              <a:rPr lang="en-US" sz="2200"/>
              <a:t>Saturn</a:t>
            </a:r>
          </a:p>
        </p:txBody>
      </p:sp>
      <p:sp>
        <p:nvSpPr>
          <p:cNvPr id="6" name="Google Shape;313;p35">
            <a:extLst>
              <a:ext uri="{FF2B5EF4-FFF2-40B4-BE49-F238E27FC236}">
                <a16:creationId xmlns:a16="http://schemas.microsoft.com/office/drawing/2014/main" id="{30229262-D2EF-4C54-96B5-A4D9B93657DB}"/>
              </a:ext>
            </a:extLst>
          </p:cNvPr>
          <p:cNvSpPr txBox="1">
            <a:spLocks noGrp="1"/>
          </p:cNvSpPr>
          <p:nvPr>
            <p:ph type="subTitle" idx="4294967295"/>
          </p:nvPr>
        </p:nvSpPr>
        <p:spPr>
          <a:xfrm>
            <a:off x="4676433" y="3665326"/>
            <a:ext cx="1560597" cy="920398"/>
          </a:xfrm>
        </p:spPr>
        <p:txBody>
          <a:bodyPr anchorCtr="1"/>
          <a:lstStyle>
            <a:defPPr/>
          </a:lstStyle>
          <a:p>
            <a:pPr marL="0" lvl="0" indent="0" algn="ctr">
              <a:lnSpc>
                <a:spcPct val="100000"/>
              </a:lnSpc>
              <a:buNone/>
            </a:pPr>
            <a:r>
              <a:rPr lang="en-US" sz="1600"/>
              <a:t>Saturn is the ringed planet and a gas giant</a:t>
            </a:r>
          </a:p>
        </p:txBody>
      </p:sp>
      <p:sp>
        <p:nvSpPr>
          <p:cNvPr id="7" name="Google Shape;314;p35">
            <a:extLst>
              <a:ext uri="{FF2B5EF4-FFF2-40B4-BE49-F238E27FC236}">
                <a16:creationId xmlns:a16="http://schemas.microsoft.com/office/drawing/2014/main" id="{9AA2FDE9-1A7D-4990-830D-F4247224A51C}"/>
              </a:ext>
            </a:extLst>
          </p:cNvPr>
          <p:cNvSpPr txBox="1">
            <a:spLocks noGrp="1"/>
          </p:cNvSpPr>
          <p:nvPr>
            <p:ph type="title" idx="4294967295"/>
          </p:nvPr>
        </p:nvSpPr>
        <p:spPr>
          <a:xfrm>
            <a:off x="604930" y="3198680"/>
            <a:ext cx="1560597" cy="393603"/>
          </a:xfrm>
        </p:spPr>
        <p:txBody>
          <a:bodyPr anchorCtr="1"/>
          <a:lstStyle>
            <a:defPPr/>
          </a:lstStyle>
          <a:p>
            <a:pPr lvl="0" algn="ctr"/>
            <a:r>
              <a:rPr lang="en-US" sz="2200"/>
              <a:t>Venus</a:t>
            </a:r>
          </a:p>
        </p:txBody>
      </p:sp>
      <p:sp>
        <p:nvSpPr>
          <p:cNvPr id="8" name="Google Shape;315;p35">
            <a:extLst>
              <a:ext uri="{FF2B5EF4-FFF2-40B4-BE49-F238E27FC236}">
                <a16:creationId xmlns:a16="http://schemas.microsoft.com/office/drawing/2014/main" id="{04B36CC1-B3D0-4018-988B-91C6AEE0147E}"/>
              </a:ext>
            </a:extLst>
          </p:cNvPr>
          <p:cNvSpPr txBox="1">
            <a:spLocks noGrp="1"/>
          </p:cNvSpPr>
          <p:nvPr>
            <p:ph type="subTitle" idx="4294967295"/>
          </p:nvPr>
        </p:nvSpPr>
        <p:spPr>
          <a:xfrm>
            <a:off x="604930" y="3665326"/>
            <a:ext cx="1560597" cy="920398"/>
          </a:xfrm>
        </p:spPr>
        <p:txBody>
          <a:bodyPr anchorCtr="1"/>
          <a:lstStyle>
            <a:defPPr/>
          </a:lstStyle>
          <a:p>
            <a:pPr marL="0" lvl="0" indent="0" algn="ctr">
              <a:lnSpc>
                <a:spcPct val="100000"/>
              </a:lnSpc>
              <a:buNone/>
            </a:pPr>
            <a:r>
              <a:rPr lang="en-US" sz="1600"/>
              <a:t>It has a beautiful name and is terribly hot</a:t>
            </a:r>
          </a:p>
        </p:txBody>
      </p:sp>
      <p:sp>
        <p:nvSpPr>
          <p:cNvPr id="9" name="Google Shape;316;p35">
            <a:extLst>
              <a:ext uri="{FF2B5EF4-FFF2-40B4-BE49-F238E27FC236}">
                <a16:creationId xmlns:a16="http://schemas.microsoft.com/office/drawing/2014/main" id="{891D3A59-C750-4F45-9AB7-F387886F25DD}"/>
              </a:ext>
            </a:extLst>
          </p:cNvPr>
          <p:cNvSpPr txBox="1">
            <a:spLocks noGrp="1"/>
          </p:cNvSpPr>
          <p:nvPr>
            <p:ph type="title" idx="4294967295"/>
          </p:nvPr>
        </p:nvSpPr>
        <p:spPr>
          <a:xfrm>
            <a:off x="2640586" y="1606491"/>
            <a:ext cx="1560597" cy="393603"/>
          </a:xfrm>
        </p:spPr>
        <p:txBody>
          <a:bodyPr anchorCtr="1"/>
          <a:lstStyle>
            <a:defPPr/>
          </a:lstStyle>
          <a:p>
            <a:pPr lvl="0" algn="ctr"/>
            <a:r>
              <a:rPr lang="en-US" sz="2200"/>
              <a:t>Jupiter</a:t>
            </a:r>
          </a:p>
        </p:txBody>
      </p:sp>
      <p:sp>
        <p:nvSpPr>
          <p:cNvPr id="10" name="Google Shape;317;p35">
            <a:extLst>
              <a:ext uri="{FF2B5EF4-FFF2-40B4-BE49-F238E27FC236}">
                <a16:creationId xmlns:a16="http://schemas.microsoft.com/office/drawing/2014/main" id="{976512AA-52CE-4D95-A67B-79B6C20BB1E4}"/>
              </a:ext>
            </a:extLst>
          </p:cNvPr>
          <p:cNvSpPr txBox="1">
            <a:spLocks noGrp="1"/>
          </p:cNvSpPr>
          <p:nvPr>
            <p:ph type="subTitle" idx="4294967295"/>
          </p:nvPr>
        </p:nvSpPr>
        <p:spPr>
          <a:xfrm>
            <a:off x="2640586" y="2073100"/>
            <a:ext cx="1560597" cy="920398"/>
          </a:xfrm>
        </p:spPr>
        <p:txBody>
          <a:bodyPr anchorCtr="1"/>
          <a:lstStyle>
            <a:defPPr/>
          </a:lstStyle>
          <a:p>
            <a:pPr marL="0" lvl="0" indent="0" algn="ctr">
              <a:lnSpc>
                <a:spcPct val="100000"/>
              </a:lnSpc>
              <a:buNone/>
            </a:pPr>
            <a:r>
              <a:rPr lang="en-US" sz="1600"/>
              <a:t>Jupiter is a gas giant and the biggest planet</a:t>
            </a:r>
          </a:p>
        </p:txBody>
      </p:sp>
      <p:sp>
        <p:nvSpPr>
          <p:cNvPr id="11" name="Google Shape;318;p35">
            <a:extLst>
              <a:ext uri="{FF2B5EF4-FFF2-40B4-BE49-F238E27FC236}">
                <a16:creationId xmlns:a16="http://schemas.microsoft.com/office/drawing/2014/main" id="{C94FA925-367F-4981-8A6E-D5E34578F0D0}"/>
              </a:ext>
            </a:extLst>
          </p:cNvPr>
          <p:cNvSpPr txBox="1">
            <a:spLocks noGrp="1"/>
          </p:cNvSpPr>
          <p:nvPr>
            <p:ph type="title" idx="4294967295"/>
          </p:nvPr>
        </p:nvSpPr>
        <p:spPr>
          <a:xfrm>
            <a:off x="4676378" y="1606417"/>
            <a:ext cx="1560597" cy="393603"/>
          </a:xfrm>
        </p:spPr>
        <p:txBody>
          <a:bodyPr anchorCtr="1"/>
          <a:lstStyle>
            <a:defPPr/>
          </a:lstStyle>
          <a:p>
            <a:pPr lvl="0" algn="ctr"/>
            <a:r>
              <a:rPr lang="en-US" sz="2200"/>
              <a:t>Mercury</a:t>
            </a:r>
          </a:p>
        </p:txBody>
      </p:sp>
      <p:sp>
        <p:nvSpPr>
          <p:cNvPr id="12" name="Google Shape;319;p35">
            <a:extLst>
              <a:ext uri="{FF2B5EF4-FFF2-40B4-BE49-F238E27FC236}">
                <a16:creationId xmlns:a16="http://schemas.microsoft.com/office/drawing/2014/main" id="{9D537FEE-D0D6-48C1-97A6-12396D99C568}"/>
              </a:ext>
            </a:extLst>
          </p:cNvPr>
          <p:cNvSpPr txBox="1">
            <a:spLocks noGrp="1"/>
          </p:cNvSpPr>
          <p:nvPr>
            <p:ph type="subTitle" idx="4294967295"/>
          </p:nvPr>
        </p:nvSpPr>
        <p:spPr>
          <a:xfrm>
            <a:off x="4676378" y="2073072"/>
            <a:ext cx="1560597" cy="920398"/>
          </a:xfrm>
        </p:spPr>
        <p:txBody>
          <a:bodyPr anchorCtr="1"/>
          <a:lstStyle>
            <a:defPPr/>
          </a:lstStyle>
          <a:p>
            <a:pPr marL="0" lvl="0" indent="0" algn="ctr">
              <a:lnSpc>
                <a:spcPct val="100000"/>
              </a:lnSpc>
              <a:buNone/>
            </a:pPr>
            <a:r>
              <a:rPr lang="en-US" sz="1600"/>
              <a:t>It’s the closest planet to the Sun and the smallest</a:t>
            </a:r>
          </a:p>
        </p:txBody>
      </p:sp>
      <p:sp>
        <p:nvSpPr>
          <p:cNvPr id="13" name="Google Shape;320;p35">
            <a:extLst>
              <a:ext uri="{FF2B5EF4-FFF2-40B4-BE49-F238E27FC236}">
                <a16:creationId xmlns:a16="http://schemas.microsoft.com/office/drawing/2014/main" id="{EF27D2A8-FBCE-44E9-A38C-0CA993EBF371}"/>
              </a:ext>
            </a:extLst>
          </p:cNvPr>
          <p:cNvSpPr txBox="1">
            <a:spLocks noGrp="1"/>
          </p:cNvSpPr>
          <p:nvPr>
            <p:ph type="title" idx="4294967295"/>
          </p:nvPr>
        </p:nvSpPr>
        <p:spPr>
          <a:xfrm>
            <a:off x="604884" y="1606417"/>
            <a:ext cx="1560597" cy="393603"/>
          </a:xfrm>
        </p:spPr>
        <p:txBody>
          <a:bodyPr anchorCtr="1"/>
          <a:lstStyle>
            <a:defPPr/>
          </a:lstStyle>
          <a:p>
            <a:pPr lvl="0" algn="ctr"/>
            <a:r>
              <a:rPr lang="en-US" sz="2200"/>
              <a:t>Mars</a:t>
            </a:r>
          </a:p>
        </p:txBody>
      </p:sp>
      <p:sp>
        <p:nvSpPr>
          <p:cNvPr id="14" name="Google Shape;321;p35">
            <a:extLst>
              <a:ext uri="{FF2B5EF4-FFF2-40B4-BE49-F238E27FC236}">
                <a16:creationId xmlns:a16="http://schemas.microsoft.com/office/drawing/2014/main" id="{2B4AAE35-F27A-491B-A3FB-E575715D1DFF}"/>
              </a:ext>
            </a:extLst>
          </p:cNvPr>
          <p:cNvSpPr txBox="1">
            <a:spLocks noGrp="1"/>
          </p:cNvSpPr>
          <p:nvPr>
            <p:ph type="subTitle" idx="4294967295"/>
          </p:nvPr>
        </p:nvSpPr>
        <p:spPr>
          <a:xfrm>
            <a:off x="604884" y="2073072"/>
            <a:ext cx="1560597" cy="920398"/>
          </a:xfrm>
        </p:spPr>
        <p:txBody>
          <a:bodyPr anchorCtr="1"/>
          <a:lstStyle>
            <a:defPPr/>
          </a:lstStyle>
          <a:p>
            <a:pPr marL="0" lvl="0" indent="0" algn="ctr">
              <a:lnSpc>
                <a:spcPct val="100000"/>
              </a:lnSpc>
              <a:buNone/>
            </a:pPr>
            <a:r>
              <a:rPr lang="en-US" sz="1600"/>
              <a:t>Despite being red, Mars is a very cold place</a:t>
            </a:r>
          </a:p>
        </p:txBody>
      </p:sp>
      <p:cxnSp>
        <p:nvCxnSpPr>
          <p:cNvPr id="15" name="Google Shape;102;p19">
            <a:extLst>
              <a:ext uri="{FF2B5EF4-FFF2-40B4-BE49-F238E27FC236}">
                <a16:creationId xmlns:a16="http://schemas.microsoft.com/office/drawing/2014/main" id="{825E6B22-CF53-4BAD-8334-FBDFB3938A48}"/>
              </a:ext>
            </a:extLst>
          </p:cNvPr>
          <p:cNvCxnSpPr/>
          <p:nvPr/>
        </p:nvCxnSpPr>
        <p:spPr>
          <a:xfrm rot="10799991" flipH="1">
            <a:off x="2403079" y="1510269"/>
            <a:ext cx="0" cy="2966405"/>
          </a:xfrm>
          <a:prstGeom prst="straightConnector1">
            <a:avLst/>
          </a:prstGeom>
          <a:noFill/>
          <a:ln w="28575" cap="flat">
            <a:solidFill>
              <a:srgbClr val="FFC248"/>
            </a:solidFill>
            <a:prstDash val="solid"/>
            <a:round/>
          </a:ln>
        </p:spPr>
      </p:cxnSp>
      <p:cxnSp>
        <p:nvCxnSpPr>
          <p:cNvPr id="16" name="Google Shape;103;p19">
            <a:extLst>
              <a:ext uri="{FF2B5EF4-FFF2-40B4-BE49-F238E27FC236}">
                <a16:creationId xmlns:a16="http://schemas.microsoft.com/office/drawing/2014/main" id="{6D9D4CBD-5015-473C-BC89-AF60ECD515FE}"/>
              </a:ext>
            </a:extLst>
          </p:cNvPr>
          <p:cNvCxnSpPr/>
          <p:nvPr/>
        </p:nvCxnSpPr>
        <p:spPr>
          <a:xfrm rot="10799991" flipH="1">
            <a:off x="4438835" y="1510269"/>
            <a:ext cx="0" cy="2966405"/>
          </a:xfrm>
          <a:prstGeom prst="straightConnector1">
            <a:avLst/>
          </a:prstGeom>
          <a:noFill/>
          <a:ln w="28575" cap="flat">
            <a:solidFill>
              <a:srgbClr val="FFC248"/>
            </a:solidFill>
            <a:prstDash val="solid"/>
            <a:round/>
          </a:ln>
        </p:spPr>
      </p:cxnSp>
      <p:grpSp>
        <p:nvGrpSpPr>
          <p:cNvPr id="20" name="Grupo 21">
            <a:extLst>
              <a:ext uri="{FF2B5EF4-FFF2-40B4-BE49-F238E27FC236}">
                <a16:creationId xmlns:a16="http://schemas.microsoft.com/office/drawing/2014/main" id="{8102CD75-CF3F-442F-ABFE-CF215DA3F19C}"/>
              </a:ext>
            </a:extLst>
          </p:cNvPr>
          <p:cNvGrpSpPr/>
          <p:nvPr/>
        </p:nvGrpSpPr>
        <p:grpSpPr>
          <a:xfrm>
            <a:off x="6529748" y="2524512"/>
            <a:ext cx="2346743" cy="2647790"/>
            <a:chOff x="6529748" y="2524512"/>
            <a:chExt cx="2346743" cy="2647790"/>
          </a:xfrm>
        </p:grpSpPr>
        <p:sp>
          <p:nvSpPr>
            <p:cNvPr id="21" name="Forma libre: forma 6">
              <a:extLst>
                <a:ext uri="{FF2B5EF4-FFF2-40B4-BE49-F238E27FC236}">
                  <a16:creationId xmlns:a16="http://schemas.microsoft.com/office/drawing/2014/main" id="{7E6F1720-6D2C-42B7-B97A-E12DD2F15026}"/>
                </a:ext>
              </a:extLst>
            </p:cNvPr>
            <p:cNvSpPr/>
            <p:nvPr/>
          </p:nvSpPr>
          <p:spPr>
            <a:xfrm>
              <a:off x="6743544" y="2524512"/>
              <a:ext cx="2034732" cy="2647160"/>
            </a:xfrm>
            <a:custGeom>
              <a:avLst/>
              <a:gdLst>
                <a:gd name="f0" fmla="val 10800000"/>
                <a:gd name="f1" fmla="val 5400000"/>
                <a:gd name="f2" fmla="val 180"/>
                <a:gd name="f3" fmla="val w"/>
                <a:gd name="f4" fmla="val h"/>
                <a:gd name="f5" fmla="val 0"/>
                <a:gd name="f6" fmla="val 927955"/>
                <a:gd name="f7" fmla="val 1207259"/>
                <a:gd name="f8" fmla="val 1744"/>
                <a:gd name="f9" fmla="val 475454"/>
                <a:gd name="f10" fmla="val -3971"/>
                <a:gd name="f11" fmla="val 435735"/>
                <a:gd name="f12" fmla="val 5364"/>
                <a:gd name="f13" fmla="val 397539"/>
                <a:gd name="f14" fmla="val 15175"/>
                <a:gd name="f15" fmla="val 359725"/>
                <a:gd name="f16" fmla="val 25938"/>
                <a:gd name="f17" fmla="val 318577"/>
                <a:gd name="f18" fmla="val 37558"/>
                <a:gd name="f19" fmla="val 277715"/>
                <a:gd name="f20" fmla="val 49274"/>
                <a:gd name="f21" fmla="val 236853"/>
                <a:gd name="f22" fmla="val 55180"/>
                <a:gd name="f23" fmla="val 216088"/>
                <a:gd name="f24" fmla="val 64895"/>
                <a:gd name="f25" fmla="val 197324"/>
                <a:gd name="f26" fmla="val 80707"/>
                <a:gd name="f27" fmla="val 182179"/>
                <a:gd name="f28" fmla="val 82897"/>
                <a:gd name="f29" fmla="val 180084"/>
                <a:gd name="f30" fmla="val 84993"/>
                <a:gd name="f31" fmla="val 178083"/>
                <a:gd name="f32" fmla="val 85660"/>
                <a:gd name="f33" fmla="val 174750"/>
                <a:gd name="f34" fmla="val 90898"/>
                <a:gd name="f35" fmla="val 150842"/>
                <a:gd name="f36" fmla="val 105472"/>
                <a:gd name="f37" fmla="val 132935"/>
                <a:gd name="f38" fmla="val 123950"/>
                <a:gd name="f39" fmla="val 118362"/>
                <a:gd name="f40" fmla="val 147953"/>
                <a:gd name="f41" fmla="val 99502"/>
                <a:gd name="f42" fmla="val 172813"/>
                <a:gd name="f43" fmla="val 81786"/>
                <a:gd name="f44" fmla="val 205103"/>
                <a:gd name="f45" fmla="val 80452"/>
                <a:gd name="f46" fmla="val 208723"/>
                <a:gd name="f47" fmla="val 80262"/>
                <a:gd name="f48" fmla="val 210532"/>
                <a:gd name="f49" fmla="val 78261"/>
                <a:gd name="f50" fmla="val 212533"/>
                <a:gd name="f51" fmla="val 75880"/>
                <a:gd name="f52" fmla="val 220915"/>
                <a:gd name="f53" fmla="val 65784"/>
                <a:gd name="f54" fmla="val 231392"/>
                <a:gd name="f55" fmla="val 58259"/>
                <a:gd name="f56" fmla="val 242727"/>
                <a:gd name="f57" fmla="val 51972"/>
                <a:gd name="f58" fmla="val 264063"/>
                <a:gd name="f59" fmla="val 40161"/>
                <a:gd name="f60" fmla="val 279779"/>
                <a:gd name="f61" fmla="val 43781"/>
                <a:gd name="f62" fmla="val 294352"/>
                <a:gd name="f63" fmla="val 63212"/>
                <a:gd name="f64" fmla="val 299115"/>
                <a:gd name="f65" fmla="val 69498"/>
                <a:gd name="f66" fmla="val 301496"/>
                <a:gd name="f67" fmla="val 308735"/>
                <a:gd name="f68" fmla="val 81214"/>
                <a:gd name="f69" fmla="val 315879"/>
                <a:gd name="f70" fmla="val 81976"/>
                <a:gd name="f71" fmla="val 317117"/>
                <a:gd name="f72" fmla="val 70165"/>
                <a:gd name="f73" fmla="val 322927"/>
                <a:gd name="f74" fmla="val 65307"/>
                <a:gd name="f75" fmla="val 355122"/>
                <a:gd name="f76" fmla="val 38447"/>
                <a:gd name="f77" fmla="val 389793"/>
                <a:gd name="f78" fmla="val 17397"/>
                <a:gd name="f79" fmla="val 433798"/>
                <a:gd name="f80" fmla="val 19397"/>
                <a:gd name="f81" fmla="val 449991"/>
                <a:gd name="f82" fmla="val 20159"/>
                <a:gd name="f83" fmla="val 464183"/>
                <a:gd name="f84" fmla="val 17492"/>
                <a:gd name="f85" fmla="val 477423"/>
                <a:gd name="f86" fmla="val 6919"/>
                <a:gd name="f87" fmla="val 489710"/>
                <a:gd name="f88" fmla="val -2796"/>
                <a:gd name="f89" fmla="val 504950"/>
                <a:gd name="f90" fmla="val 61"/>
                <a:gd name="f91" fmla="val 519333"/>
                <a:gd name="f92" fmla="val 1680"/>
                <a:gd name="f93" fmla="val 539812"/>
                <a:gd name="f94" fmla="val 3966"/>
                <a:gd name="f95" fmla="val 559243"/>
                <a:gd name="f96" fmla="val 11110"/>
                <a:gd name="f97" fmla="val 579055"/>
                <a:gd name="f98" fmla="val 16254"/>
                <a:gd name="f99" fmla="val 610963"/>
                <a:gd name="f100" fmla="val 24445"/>
                <a:gd name="f101" fmla="val 643539"/>
                <a:gd name="f102" fmla="val 26255"/>
                <a:gd name="f103" fmla="val 676210"/>
                <a:gd name="f104" fmla="val 28160"/>
                <a:gd name="f105" fmla="val 700594"/>
                <a:gd name="f106" fmla="val 29493"/>
                <a:gd name="f107" fmla="val 724502"/>
                <a:gd name="f108" fmla="val 34065"/>
                <a:gd name="f109" fmla="val 747266"/>
                <a:gd name="f110" fmla="val 43400"/>
                <a:gd name="f111" fmla="val 775079"/>
                <a:gd name="f112" fmla="val 54925"/>
                <a:gd name="f113" fmla="val 792129"/>
                <a:gd name="f114" fmla="val 75213"/>
                <a:gd name="f115" fmla="val 797844"/>
                <a:gd name="f116" fmla="val 104646"/>
                <a:gd name="f117" fmla="val 798796"/>
                <a:gd name="f118" fmla="val 109503"/>
                <a:gd name="f119" fmla="val 801559"/>
                <a:gd name="f120" fmla="val 111789"/>
                <a:gd name="f121" fmla="val 805083"/>
                <a:gd name="f122" fmla="val 114171"/>
                <a:gd name="f123" fmla="val 848898"/>
                <a:gd name="f124" fmla="val 143317"/>
                <a:gd name="f125" fmla="val 875949"/>
                <a:gd name="f126" fmla="val 184084"/>
                <a:gd name="f127" fmla="val 889379"/>
                <a:gd name="f128" fmla="val 234567"/>
                <a:gd name="f129" fmla="val 894713"/>
                <a:gd name="f130" fmla="val 254664"/>
                <a:gd name="f131" fmla="val 902429"/>
                <a:gd name="f132" fmla="val 273333"/>
                <a:gd name="f133" fmla="val 918240"/>
                <a:gd name="f134" fmla="val 287907"/>
                <a:gd name="f135" fmla="val 922336"/>
                <a:gd name="f136" fmla="val 291621"/>
                <a:gd name="f137" fmla="val 924717"/>
                <a:gd name="f138" fmla="val 297146"/>
                <a:gd name="f139" fmla="val 927956"/>
                <a:gd name="f140" fmla="val 301813"/>
                <a:gd name="f141" fmla="val 922431"/>
                <a:gd name="f142" fmla="val 306671"/>
                <a:gd name="f143" fmla="val 915859"/>
                <a:gd name="f144" fmla="val 304671"/>
                <a:gd name="f145" fmla="val 909572"/>
                <a:gd name="f146" fmla="val 907191"/>
                <a:gd name="f147" fmla="val 304480"/>
                <a:gd name="f148" fmla="val 904810"/>
                <a:gd name="f149" fmla="val 303813"/>
                <a:gd name="f150" fmla="val 303718"/>
                <a:gd name="f151" fmla="val 848612"/>
                <a:gd name="f152" fmla="val 309338"/>
                <a:gd name="f153" fmla="val 798701"/>
                <a:gd name="f154" fmla="val 326483"/>
                <a:gd name="f155" fmla="val 752696"/>
                <a:gd name="f156" fmla="val 354867"/>
                <a:gd name="f157" fmla="val 733741"/>
                <a:gd name="f158" fmla="val 366583"/>
                <a:gd name="f159" fmla="val 717453"/>
                <a:gd name="f160" fmla="val 381347"/>
                <a:gd name="f161" fmla="val 702784"/>
                <a:gd name="f162" fmla="val 397920"/>
                <a:gd name="f163" fmla="val 693450"/>
                <a:gd name="f164" fmla="val 408493"/>
                <a:gd name="f165" fmla="val 688116"/>
                <a:gd name="f166" fmla="val 420876"/>
                <a:gd name="f167" fmla="val 688687"/>
                <a:gd name="f168" fmla="val 435354"/>
                <a:gd name="f169" fmla="val 689259"/>
                <a:gd name="f170" fmla="val 449070"/>
                <a:gd name="f171" fmla="val 683925"/>
                <a:gd name="f172" fmla="val 459642"/>
                <a:gd name="f173" fmla="val 673066"/>
                <a:gd name="f174" fmla="val 468977"/>
                <a:gd name="f175" fmla="val 657064"/>
                <a:gd name="f176" fmla="val 482883"/>
                <a:gd name="f177" fmla="val 641539"/>
                <a:gd name="f178" fmla="val 497647"/>
                <a:gd name="f179" fmla="val 629156"/>
                <a:gd name="f180" fmla="val 515173"/>
                <a:gd name="f181" fmla="val 618393"/>
                <a:gd name="f182" fmla="val 530413"/>
                <a:gd name="f183" fmla="val 613250"/>
                <a:gd name="f184" fmla="val 546987"/>
                <a:gd name="f185" fmla="val 617155"/>
                <a:gd name="f186" fmla="val 565656"/>
                <a:gd name="f187" fmla="val 617917"/>
                <a:gd name="f188" fmla="val 569370"/>
                <a:gd name="f189" fmla="val 573180"/>
                <a:gd name="f190" fmla="val 617631"/>
                <a:gd name="f191" fmla="val 576990"/>
                <a:gd name="f192" fmla="val 614678"/>
                <a:gd name="f193" fmla="val 619377"/>
                <a:gd name="f194" fmla="val 624203"/>
                <a:gd name="f195" fmla="val 659286"/>
                <a:gd name="f196" fmla="val 642872"/>
                <a:gd name="f197" fmla="val 696815"/>
                <a:gd name="f198" fmla="val 652492"/>
                <a:gd name="f199" fmla="val 716151"/>
                <a:gd name="f200" fmla="val 668113"/>
                <a:gd name="f201" fmla="val 731867"/>
                <a:gd name="f202" fmla="val 679258"/>
                <a:gd name="f203" fmla="val 750536"/>
                <a:gd name="f204" fmla="val 701070"/>
                <a:gd name="f205" fmla="val 787017"/>
                <a:gd name="f206" fmla="val 720310"/>
                <a:gd name="f207" fmla="val 825212"/>
                <a:gd name="f208" fmla="val 746123"/>
                <a:gd name="f209" fmla="val 859216"/>
                <a:gd name="f210" fmla="val 747457"/>
                <a:gd name="f211" fmla="val 861026"/>
                <a:gd name="f212" fmla="val 748600"/>
                <a:gd name="f213" fmla="val 863121"/>
                <a:gd name="f214" fmla="val 747552"/>
                <a:gd name="f215" fmla="val 865503"/>
                <a:gd name="f216" fmla="val 721549"/>
                <a:gd name="f217" fmla="val 869789"/>
                <a:gd name="f218" fmla="val 705642"/>
                <a:gd name="f219" fmla="val 887982"/>
                <a:gd name="f220" fmla="val 690021"/>
                <a:gd name="f221" fmla="val 906936"/>
                <a:gd name="f222" fmla="val 659160"/>
                <a:gd name="f223" fmla="val 944274"/>
                <a:gd name="f224" fmla="val 631633"/>
                <a:gd name="f225" fmla="val 983517"/>
                <a:gd name="f226" fmla="val 611725"/>
                <a:gd name="f227" fmla="val 1027999"/>
                <a:gd name="f228" fmla="val 592866"/>
                <a:gd name="f229" fmla="val 1070195"/>
                <a:gd name="f230" fmla="val 592104"/>
                <a:gd name="f231" fmla="val 1113057"/>
                <a:gd name="f232" fmla="val 604010"/>
                <a:gd name="f233" fmla="val 1156968"/>
                <a:gd name="f234" fmla="val 607439"/>
                <a:gd name="f235" fmla="val 1169826"/>
                <a:gd name="f236" fmla="val 612202"/>
                <a:gd name="f237" fmla="val 1182304"/>
                <a:gd name="f238" fmla="val 615059"/>
                <a:gd name="f239" fmla="val 1195258"/>
                <a:gd name="f240" fmla="val 615916"/>
                <a:gd name="f241" fmla="val 1199163"/>
                <a:gd name="f242" fmla="val 618107"/>
                <a:gd name="f243" fmla="val 1203259"/>
                <a:gd name="f244" fmla="val 1207260"/>
                <a:gd name="f245" fmla="val 448372"/>
                <a:gd name="f246" fmla="val 445133"/>
                <a:gd name="f247" fmla="val 1205259"/>
                <a:gd name="f248" fmla="val 442085"/>
                <a:gd name="f249" fmla="val 1203164"/>
                <a:gd name="f250" fmla="val 439799"/>
                <a:gd name="f251" fmla="val 1199925"/>
                <a:gd name="f252" fmla="val 423988"/>
                <a:gd name="f253" fmla="val 1176208"/>
                <a:gd name="f254" fmla="val 408462"/>
                <a:gd name="f255" fmla="val 1152300"/>
                <a:gd name="f256" fmla="val 398461"/>
                <a:gd name="f257" fmla="val 1125345"/>
                <a:gd name="f258" fmla="val 397413"/>
                <a:gd name="f259" fmla="val 1122487"/>
                <a:gd name="f260" fmla="val 396365"/>
                <a:gd name="f261" fmla="val 1119630"/>
                <a:gd name="f262" fmla="val 395794"/>
                <a:gd name="f263" fmla="val 1116582"/>
                <a:gd name="f264" fmla="val 391698"/>
                <a:gd name="f265" fmla="val 1095246"/>
                <a:gd name="f266" fmla="val 1085435"/>
                <a:gd name="f267" fmla="val 418082"/>
                <a:gd name="f268" fmla="val 1078482"/>
                <a:gd name="f269" fmla="val 429417"/>
                <a:gd name="f270" fmla="val 1074672"/>
                <a:gd name="f271" fmla="val 441037"/>
                <a:gd name="f272" fmla="val 1072862"/>
                <a:gd name="f273" fmla="val 452944"/>
                <a:gd name="f274" fmla="val 1075338"/>
                <a:gd name="f275" fmla="val 460659"/>
                <a:gd name="f276" fmla="val 1076958"/>
                <a:gd name="f277" fmla="val 467993"/>
                <a:gd name="f278" fmla="val 1075815"/>
                <a:gd name="f279" fmla="val 475232"/>
                <a:gd name="f280" fmla="val 1072767"/>
                <a:gd name="f281" fmla="val 510760"/>
                <a:gd name="f282" fmla="val 1058098"/>
                <a:gd name="f283" fmla="val 535621"/>
                <a:gd name="f284" fmla="val 1032381"/>
                <a:gd name="f285" fmla="val 551527"/>
                <a:gd name="f286" fmla="val 997900"/>
                <a:gd name="f287" fmla="val 567053"/>
                <a:gd name="f288" fmla="val 964372"/>
                <a:gd name="f289" fmla="val 572673"/>
                <a:gd name="f290" fmla="val 928558"/>
                <a:gd name="f291" fmla="val 575721"/>
                <a:gd name="f292" fmla="val 891887"/>
                <a:gd name="f293" fmla="val 579817"/>
                <a:gd name="f294" fmla="val 842738"/>
                <a:gd name="f295" fmla="val 573625"/>
                <a:gd name="f296" fmla="val 794160"/>
                <a:gd name="f297" fmla="val 571244"/>
                <a:gd name="f298" fmla="val 745392"/>
                <a:gd name="f299" fmla="val 570006"/>
                <a:gd name="f300" fmla="val 720056"/>
                <a:gd name="f301" fmla="val 569434"/>
                <a:gd name="f302" fmla="val 694529"/>
                <a:gd name="f303" fmla="val 567434"/>
                <a:gd name="f304" fmla="val 669288"/>
                <a:gd name="f305" fmla="val 564005"/>
                <a:gd name="f306" fmla="val 625949"/>
                <a:gd name="f307" fmla="val 546479"/>
                <a:gd name="f308" fmla="val 587277"/>
                <a:gd name="f309" fmla="val 524572"/>
                <a:gd name="f310" fmla="val 550225"/>
                <a:gd name="f311" fmla="val 511427"/>
                <a:gd name="f312" fmla="val 527937"/>
                <a:gd name="f313" fmla="val 497044"/>
                <a:gd name="f314" fmla="val 506505"/>
                <a:gd name="f315" fmla="val 484471"/>
                <a:gd name="f316" fmla="val 483931"/>
                <a:gd name="f317" fmla="val 476089"/>
                <a:gd name="f318" fmla="val 468469"/>
                <a:gd name="f319" fmla="val 453737"/>
                <a:gd name="f320" fmla="val 462088"/>
                <a:gd name="f321" fmla="val 437830"/>
                <a:gd name="f322" fmla="val 448467"/>
                <a:gd name="f323" fmla="val 404397"/>
                <a:gd name="f324" fmla="val 423797"/>
                <a:gd name="f325" fmla="val 383252"/>
                <a:gd name="f326" fmla="val 388555"/>
                <a:gd name="f327" fmla="val 375918"/>
                <a:gd name="f328" fmla="val 348073"/>
                <a:gd name="f329" fmla="val 367536"/>
                <a:gd name="f330" fmla="val 307306"/>
                <a:gd name="f331" fmla="val 364964"/>
                <a:gd name="f332" fmla="val 266349"/>
                <a:gd name="f333" fmla="val 374108"/>
                <a:gd name="f334" fmla="val 248918"/>
                <a:gd name="f335" fmla="val 378013"/>
                <a:gd name="f336" fmla="val 231106"/>
                <a:gd name="f337" fmla="val 379251"/>
                <a:gd name="f338" fmla="val 213199"/>
                <a:gd name="f339" fmla="val 380394"/>
                <a:gd name="f340" fmla="val 178719"/>
                <a:gd name="f341" fmla="val 382585"/>
                <a:gd name="f342" fmla="val 146239"/>
                <a:gd name="f343" fmla="val 393634"/>
                <a:gd name="f344" fmla="val 114139"/>
                <a:gd name="f345" fmla="val 405826"/>
                <a:gd name="f346" fmla="val 76420"/>
                <a:gd name="f347" fmla="val 420114"/>
                <a:gd name="f348" fmla="val 46702"/>
                <a:gd name="f349" fmla="val 446593"/>
                <a:gd name="f350" fmla="val 14603"/>
                <a:gd name="f351" fmla="val 469644"/>
                <a:gd name="f352" fmla="val 10888"/>
                <a:gd name="f353" fmla="val 472311"/>
                <a:gd name="f354" fmla="val 7840"/>
                <a:gd name="f355" fmla="val 477454"/>
                <a:gd name="f356" fmla="val 1840"/>
                <a:gd name="f357" fmla="val 475168"/>
                <a:gd name="f358" fmla="+- 0 0 -90"/>
                <a:gd name="f359" fmla="*/ f3 1 927955"/>
                <a:gd name="f360" fmla="*/ f4 1 1207259"/>
                <a:gd name="f361" fmla="val f5"/>
                <a:gd name="f362" fmla="val f6"/>
                <a:gd name="f363" fmla="val f7"/>
                <a:gd name="f364" fmla="*/ f358 f0 1"/>
                <a:gd name="f365" fmla="+- f363 0 f361"/>
                <a:gd name="f366" fmla="+- f362 0 f361"/>
                <a:gd name="f367" fmla="*/ f364 1 f2"/>
                <a:gd name="f368" fmla="*/ f366 1 927955"/>
                <a:gd name="f369" fmla="*/ f365 1 1207259"/>
                <a:gd name="f370" fmla="*/ 1744 f366 1"/>
                <a:gd name="f371" fmla="*/ 475454 f365 1"/>
                <a:gd name="f372" fmla="*/ 15175 f366 1"/>
                <a:gd name="f373" fmla="*/ 359725 f365 1"/>
                <a:gd name="f374" fmla="*/ 49274 f366 1"/>
                <a:gd name="f375" fmla="*/ 236853 f365 1"/>
                <a:gd name="f376" fmla="*/ 80707 f366 1"/>
                <a:gd name="f377" fmla="*/ 182179 f365 1"/>
                <a:gd name="f378" fmla="*/ 85660 f366 1"/>
                <a:gd name="f379" fmla="*/ 174750 f365 1"/>
                <a:gd name="f380" fmla="*/ 123950 f366 1"/>
                <a:gd name="f381" fmla="*/ 118362 f365 1"/>
                <a:gd name="f382" fmla="*/ 205103 f366 1"/>
                <a:gd name="f383" fmla="*/ 80452 f365 1"/>
                <a:gd name="f384" fmla="*/ 212533 f366 1"/>
                <a:gd name="f385" fmla="*/ 75880 f365 1"/>
                <a:gd name="f386" fmla="*/ 242727 f366 1"/>
                <a:gd name="f387" fmla="*/ 51972 f365 1"/>
                <a:gd name="f388" fmla="*/ 294352 f366 1"/>
                <a:gd name="f389" fmla="*/ 63212 f365 1"/>
                <a:gd name="f390" fmla="*/ 308735 f366 1"/>
                <a:gd name="f391" fmla="*/ 81214 f365 1"/>
                <a:gd name="f392" fmla="*/ 322927 f366 1"/>
                <a:gd name="f393" fmla="*/ 65307 f365 1"/>
                <a:gd name="f394" fmla="*/ 433798 f366 1"/>
                <a:gd name="f395" fmla="*/ 19397 f365 1"/>
                <a:gd name="f396" fmla="*/ 477423 f366 1"/>
                <a:gd name="f397" fmla="*/ 6919 f365 1"/>
                <a:gd name="f398" fmla="*/ 519333 f366 1"/>
                <a:gd name="f399" fmla="*/ 1680 f365 1"/>
                <a:gd name="f400" fmla="*/ 579055 f366 1"/>
                <a:gd name="f401" fmla="*/ 16254 f365 1"/>
                <a:gd name="f402" fmla="*/ 676210 f366 1"/>
                <a:gd name="f403" fmla="*/ 28160 f365 1"/>
                <a:gd name="f404" fmla="*/ 747266 f366 1"/>
                <a:gd name="f405" fmla="*/ 43400 f365 1"/>
                <a:gd name="f406" fmla="*/ 797844 f366 1"/>
                <a:gd name="f407" fmla="*/ 104646 f365 1"/>
                <a:gd name="f408" fmla="*/ 805083 f366 1"/>
                <a:gd name="f409" fmla="*/ 114171 f365 1"/>
                <a:gd name="f410" fmla="*/ 889379 f366 1"/>
                <a:gd name="f411" fmla="*/ 234567 f365 1"/>
                <a:gd name="f412" fmla="*/ 918240 f366 1"/>
                <a:gd name="f413" fmla="*/ 287907 f365 1"/>
                <a:gd name="f414" fmla="*/ 927956 f366 1"/>
                <a:gd name="f415" fmla="*/ 301813 f365 1"/>
                <a:gd name="f416" fmla="*/ 909572 f366 1"/>
                <a:gd name="f417" fmla="*/ 304671 f365 1"/>
                <a:gd name="f418" fmla="*/ 902429 f366 1"/>
                <a:gd name="f419" fmla="*/ 303718 f365 1"/>
                <a:gd name="f420" fmla="*/ 752696 f366 1"/>
                <a:gd name="f421" fmla="*/ 354867 f365 1"/>
                <a:gd name="f422" fmla="*/ 702784 f366 1"/>
                <a:gd name="f423" fmla="*/ 397920 f365 1"/>
                <a:gd name="f424" fmla="*/ 688687 f366 1"/>
                <a:gd name="f425" fmla="*/ 435354 f365 1"/>
                <a:gd name="f426" fmla="*/ 673066 f366 1"/>
                <a:gd name="f427" fmla="*/ 468977 f365 1"/>
                <a:gd name="f428" fmla="*/ 629156 f366 1"/>
                <a:gd name="f429" fmla="*/ 515173 f365 1"/>
                <a:gd name="f430" fmla="*/ 617155 f366 1"/>
                <a:gd name="f431" fmla="*/ 565656 f365 1"/>
                <a:gd name="f432" fmla="*/ 617631 f366 1"/>
                <a:gd name="f433" fmla="*/ 576990 f365 1"/>
                <a:gd name="f434" fmla="*/ 642872 f366 1"/>
                <a:gd name="f435" fmla="*/ 696815 f365 1"/>
                <a:gd name="f436" fmla="*/ 679258 f366 1"/>
                <a:gd name="f437" fmla="*/ 750536 f365 1"/>
                <a:gd name="f438" fmla="*/ 746123 f366 1"/>
                <a:gd name="f439" fmla="*/ 859216 f365 1"/>
                <a:gd name="f440" fmla="*/ 747552 f366 1"/>
                <a:gd name="f441" fmla="*/ 865503 f365 1"/>
                <a:gd name="f442" fmla="*/ 690021 f366 1"/>
                <a:gd name="f443" fmla="*/ 906936 f365 1"/>
                <a:gd name="f444" fmla="*/ 611725 f366 1"/>
                <a:gd name="f445" fmla="*/ 1027999 f365 1"/>
                <a:gd name="f446" fmla="*/ 604010 f366 1"/>
                <a:gd name="f447" fmla="*/ 1156968 f365 1"/>
                <a:gd name="f448" fmla="*/ 615059 f366 1"/>
                <a:gd name="f449" fmla="*/ 1195258 f365 1"/>
                <a:gd name="f450" fmla="*/ 1207260 f365 1"/>
                <a:gd name="f451" fmla="*/ 448372 f366 1"/>
                <a:gd name="f452" fmla="*/ 439799 f366 1"/>
                <a:gd name="f453" fmla="*/ 1199925 f365 1"/>
                <a:gd name="f454" fmla="*/ 398461 f366 1"/>
                <a:gd name="f455" fmla="*/ 1125345 f365 1"/>
                <a:gd name="f456" fmla="*/ 395794 f366 1"/>
                <a:gd name="f457" fmla="*/ 1116582 f365 1"/>
                <a:gd name="f458" fmla="*/ 418082 f366 1"/>
                <a:gd name="f459" fmla="*/ 1078482 f365 1"/>
                <a:gd name="f460" fmla="*/ 452944 f366 1"/>
                <a:gd name="f461" fmla="*/ 1075338 f365 1"/>
                <a:gd name="f462" fmla="*/ 475232 f366 1"/>
                <a:gd name="f463" fmla="*/ 1072767 f365 1"/>
                <a:gd name="f464" fmla="*/ 551527 f366 1"/>
                <a:gd name="f465" fmla="*/ 997900 f365 1"/>
                <a:gd name="f466" fmla="*/ 575721 f366 1"/>
                <a:gd name="f467" fmla="*/ 891887 f365 1"/>
                <a:gd name="f468" fmla="*/ 571244 f366 1"/>
                <a:gd name="f469" fmla="*/ 745392 f365 1"/>
                <a:gd name="f470" fmla="*/ 567434 f366 1"/>
                <a:gd name="f471" fmla="*/ 669288 f365 1"/>
                <a:gd name="f472" fmla="*/ 524572 f366 1"/>
                <a:gd name="f473" fmla="*/ 550225 f365 1"/>
                <a:gd name="f474" fmla="*/ 484471 f366 1"/>
                <a:gd name="f475" fmla="*/ 483931 f365 1"/>
                <a:gd name="f476" fmla="*/ 462088 f366 1"/>
                <a:gd name="f477" fmla="*/ 437830 f365 1"/>
                <a:gd name="f478" fmla="*/ 388555 f366 1"/>
                <a:gd name="f479" fmla="*/ 375918 f365 1"/>
                <a:gd name="f480" fmla="*/ 266349 f366 1"/>
                <a:gd name="f481" fmla="*/ 374108 f365 1"/>
                <a:gd name="f482" fmla="*/ 213199 f366 1"/>
                <a:gd name="f483" fmla="*/ 380394 f365 1"/>
                <a:gd name="f484" fmla="*/ 114139 f366 1"/>
                <a:gd name="f485" fmla="*/ 405826 f365 1"/>
                <a:gd name="f486" fmla="*/ 14603 f366 1"/>
                <a:gd name="f487" fmla="*/ 469644 f365 1"/>
                <a:gd name="f488" fmla="*/ 1840 f366 1"/>
                <a:gd name="f489" fmla="*/ 475168 f365 1"/>
                <a:gd name="f490" fmla="+- f367 0 f1"/>
                <a:gd name="f491" fmla="*/ f370 1 927955"/>
                <a:gd name="f492" fmla="*/ f371 1 1207259"/>
                <a:gd name="f493" fmla="*/ f372 1 927955"/>
                <a:gd name="f494" fmla="*/ f373 1 1207259"/>
                <a:gd name="f495" fmla="*/ f374 1 927955"/>
                <a:gd name="f496" fmla="*/ f375 1 1207259"/>
                <a:gd name="f497" fmla="*/ f376 1 927955"/>
                <a:gd name="f498" fmla="*/ f377 1 1207259"/>
                <a:gd name="f499" fmla="*/ f378 1 927955"/>
                <a:gd name="f500" fmla="*/ f379 1 1207259"/>
                <a:gd name="f501" fmla="*/ f380 1 927955"/>
                <a:gd name="f502" fmla="*/ f381 1 1207259"/>
                <a:gd name="f503" fmla="*/ f382 1 927955"/>
                <a:gd name="f504" fmla="*/ f383 1 1207259"/>
                <a:gd name="f505" fmla="*/ f384 1 927955"/>
                <a:gd name="f506" fmla="*/ f385 1 1207259"/>
                <a:gd name="f507" fmla="*/ f386 1 927955"/>
                <a:gd name="f508" fmla="*/ f387 1 1207259"/>
                <a:gd name="f509" fmla="*/ f388 1 927955"/>
                <a:gd name="f510" fmla="*/ f389 1 1207259"/>
                <a:gd name="f511" fmla="*/ f390 1 927955"/>
                <a:gd name="f512" fmla="*/ f391 1 1207259"/>
                <a:gd name="f513" fmla="*/ f392 1 927955"/>
                <a:gd name="f514" fmla="*/ f393 1 1207259"/>
                <a:gd name="f515" fmla="*/ f394 1 927955"/>
                <a:gd name="f516" fmla="*/ f395 1 1207259"/>
                <a:gd name="f517" fmla="*/ f396 1 927955"/>
                <a:gd name="f518" fmla="*/ f397 1 1207259"/>
                <a:gd name="f519" fmla="*/ f398 1 927955"/>
                <a:gd name="f520" fmla="*/ f399 1 1207259"/>
                <a:gd name="f521" fmla="*/ f400 1 927955"/>
                <a:gd name="f522" fmla="*/ f401 1 1207259"/>
                <a:gd name="f523" fmla="*/ f402 1 927955"/>
                <a:gd name="f524" fmla="*/ f403 1 1207259"/>
                <a:gd name="f525" fmla="*/ f404 1 927955"/>
                <a:gd name="f526" fmla="*/ f405 1 1207259"/>
                <a:gd name="f527" fmla="*/ f406 1 927955"/>
                <a:gd name="f528" fmla="*/ f407 1 1207259"/>
                <a:gd name="f529" fmla="*/ f408 1 927955"/>
                <a:gd name="f530" fmla="*/ f409 1 1207259"/>
                <a:gd name="f531" fmla="*/ f410 1 927955"/>
                <a:gd name="f532" fmla="*/ f411 1 1207259"/>
                <a:gd name="f533" fmla="*/ f412 1 927955"/>
                <a:gd name="f534" fmla="*/ f413 1 1207259"/>
                <a:gd name="f535" fmla="*/ f414 1 927955"/>
                <a:gd name="f536" fmla="*/ f415 1 1207259"/>
                <a:gd name="f537" fmla="*/ f416 1 927955"/>
                <a:gd name="f538" fmla="*/ f417 1 1207259"/>
                <a:gd name="f539" fmla="*/ f418 1 927955"/>
                <a:gd name="f540" fmla="*/ f419 1 1207259"/>
                <a:gd name="f541" fmla="*/ f420 1 927955"/>
                <a:gd name="f542" fmla="*/ f421 1 1207259"/>
                <a:gd name="f543" fmla="*/ f422 1 927955"/>
                <a:gd name="f544" fmla="*/ f423 1 1207259"/>
                <a:gd name="f545" fmla="*/ f424 1 927955"/>
                <a:gd name="f546" fmla="*/ f425 1 1207259"/>
                <a:gd name="f547" fmla="*/ f426 1 927955"/>
                <a:gd name="f548" fmla="*/ f427 1 1207259"/>
                <a:gd name="f549" fmla="*/ f428 1 927955"/>
                <a:gd name="f550" fmla="*/ f429 1 1207259"/>
                <a:gd name="f551" fmla="*/ f430 1 927955"/>
                <a:gd name="f552" fmla="*/ f431 1 1207259"/>
                <a:gd name="f553" fmla="*/ f432 1 927955"/>
                <a:gd name="f554" fmla="*/ f433 1 1207259"/>
                <a:gd name="f555" fmla="*/ f434 1 927955"/>
                <a:gd name="f556" fmla="*/ f435 1 1207259"/>
                <a:gd name="f557" fmla="*/ f436 1 927955"/>
                <a:gd name="f558" fmla="*/ f437 1 1207259"/>
                <a:gd name="f559" fmla="*/ f438 1 927955"/>
                <a:gd name="f560" fmla="*/ f439 1 1207259"/>
                <a:gd name="f561" fmla="*/ f440 1 927955"/>
                <a:gd name="f562" fmla="*/ f441 1 1207259"/>
                <a:gd name="f563" fmla="*/ f442 1 927955"/>
                <a:gd name="f564" fmla="*/ f443 1 1207259"/>
                <a:gd name="f565" fmla="*/ f444 1 927955"/>
                <a:gd name="f566" fmla="*/ f445 1 1207259"/>
                <a:gd name="f567" fmla="*/ f446 1 927955"/>
                <a:gd name="f568" fmla="*/ f447 1 1207259"/>
                <a:gd name="f569" fmla="*/ f448 1 927955"/>
                <a:gd name="f570" fmla="*/ f449 1 1207259"/>
                <a:gd name="f571" fmla="*/ f450 1 1207259"/>
                <a:gd name="f572" fmla="*/ f451 1 927955"/>
                <a:gd name="f573" fmla="*/ f452 1 927955"/>
                <a:gd name="f574" fmla="*/ f453 1 1207259"/>
                <a:gd name="f575" fmla="*/ f454 1 927955"/>
                <a:gd name="f576" fmla="*/ f455 1 1207259"/>
                <a:gd name="f577" fmla="*/ f456 1 927955"/>
                <a:gd name="f578" fmla="*/ f457 1 1207259"/>
                <a:gd name="f579" fmla="*/ f458 1 927955"/>
                <a:gd name="f580" fmla="*/ f459 1 1207259"/>
                <a:gd name="f581" fmla="*/ f460 1 927955"/>
                <a:gd name="f582" fmla="*/ f461 1 1207259"/>
                <a:gd name="f583" fmla="*/ f462 1 927955"/>
                <a:gd name="f584" fmla="*/ f463 1 1207259"/>
                <a:gd name="f585" fmla="*/ f464 1 927955"/>
                <a:gd name="f586" fmla="*/ f465 1 1207259"/>
                <a:gd name="f587" fmla="*/ f466 1 927955"/>
                <a:gd name="f588" fmla="*/ f467 1 1207259"/>
                <a:gd name="f589" fmla="*/ f468 1 927955"/>
                <a:gd name="f590" fmla="*/ f469 1 1207259"/>
                <a:gd name="f591" fmla="*/ f470 1 927955"/>
                <a:gd name="f592" fmla="*/ f471 1 1207259"/>
                <a:gd name="f593" fmla="*/ f472 1 927955"/>
                <a:gd name="f594" fmla="*/ f473 1 1207259"/>
                <a:gd name="f595" fmla="*/ f474 1 927955"/>
                <a:gd name="f596" fmla="*/ f475 1 1207259"/>
                <a:gd name="f597" fmla="*/ f476 1 927955"/>
                <a:gd name="f598" fmla="*/ f477 1 1207259"/>
                <a:gd name="f599" fmla="*/ f478 1 927955"/>
                <a:gd name="f600" fmla="*/ f479 1 1207259"/>
                <a:gd name="f601" fmla="*/ f480 1 927955"/>
                <a:gd name="f602" fmla="*/ f481 1 1207259"/>
                <a:gd name="f603" fmla="*/ f482 1 927955"/>
                <a:gd name="f604" fmla="*/ f483 1 1207259"/>
                <a:gd name="f605" fmla="*/ f484 1 927955"/>
                <a:gd name="f606" fmla="*/ f485 1 1207259"/>
                <a:gd name="f607" fmla="*/ f486 1 927955"/>
                <a:gd name="f608" fmla="*/ f487 1 1207259"/>
                <a:gd name="f609" fmla="*/ f488 1 927955"/>
                <a:gd name="f610" fmla="*/ f489 1 1207259"/>
                <a:gd name="f611" fmla="*/ f361 1 f368"/>
                <a:gd name="f612" fmla="*/ f362 1 f368"/>
                <a:gd name="f613" fmla="*/ f361 1 f369"/>
                <a:gd name="f614" fmla="*/ f363 1 f369"/>
                <a:gd name="f615" fmla="*/ f491 1 f368"/>
                <a:gd name="f616" fmla="*/ f492 1 f369"/>
                <a:gd name="f617" fmla="*/ f493 1 f368"/>
                <a:gd name="f618" fmla="*/ f494 1 f369"/>
                <a:gd name="f619" fmla="*/ f495 1 f368"/>
                <a:gd name="f620" fmla="*/ f496 1 f369"/>
                <a:gd name="f621" fmla="*/ f497 1 f368"/>
                <a:gd name="f622" fmla="*/ f498 1 f369"/>
                <a:gd name="f623" fmla="*/ f499 1 f368"/>
                <a:gd name="f624" fmla="*/ f500 1 f369"/>
                <a:gd name="f625" fmla="*/ f501 1 f368"/>
                <a:gd name="f626" fmla="*/ f502 1 f369"/>
                <a:gd name="f627" fmla="*/ f503 1 f368"/>
                <a:gd name="f628" fmla="*/ f504 1 f369"/>
                <a:gd name="f629" fmla="*/ f505 1 f368"/>
                <a:gd name="f630" fmla="*/ f506 1 f369"/>
                <a:gd name="f631" fmla="*/ f507 1 f368"/>
                <a:gd name="f632" fmla="*/ f508 1 f369"/>
                <a:gd name="f633" fmla="*/ f509 1 f368"/>
                <a:gd name="f634" fmla="*/ f510 1 f369"/>
                <a:gd name="f635" fmla="*/ f511 1 f368"/>
                <a:gd name="f636" fmla="*/ f512 1 f369"/>
                <a:gd name="f637" fmla="*/ f513 1 f368"/>
                <a:gd name="f638" fmla="*/ f514 1 f369"/>
                <a:gd name="f639" fmla="*/ f515 1 f368"/>
                <a:gd name="f640" fmla="*/ f516 1 f369"/>
                <a:gd name="f641" fmla="*/ f517 1 f368"/>
                <a:gd name="f642" fmla="*/ f518 1 f369"/>
                <a:gd name="f643" fmla="*/ f519 1 f368"/>
                <a:gd name="f644" fmla="*/ f520 1 f369"/>
                <a:gd name="f645" fmla="*/ f521 1 f368"/>
                <a:gd name="f646" fmla="*/ f522 1 f369"/>
                <a:gd name="f647" fmla="*/ f523 1 f368"/>
                <a:gd name="f648" fmla="*/ f524 1 f369"/>
                <a:gd name="f649" fmla="*/ f525 1 f368"/>
                <a:gd name="f650" fmla="*/ f526 1 f369"/>
                <a:gd name="f651" fmla="*/ f527 1 f368"/>
                <a:gd name="f652" fmla="*/ f528 1 f369"/>
                <a:gd name="f653" fmla="*/ f529 1 f368"/>
                <a:gd name="f654" fmla="*/ f530 1 f369"/>
                <a:gd name="f655" fmla="*/ f531 1 f368"/>
                <a:gd name="f656" fmla="*/ f532 1 f369"/>
                <a:gd name="f657" fmla="*/ f533 1 f368"/>
                <a:gd name="f658" fmla="*/ f534 1 f369"/>
                <a:gd name="f659" fmla="*/ f535 1 f368"/>
                <a:gd name="f660" fmla="*/ f536 1 f369"/>
                <a:gd name="f661" fmla="*/ f537 1 f368"/>
                <a:gd name="f662" fmla="*/ f538 1 f369"/>
                <a:gd name="f663" fmla="*/ f539 1 f368"/>
                <a:gd name="f664" fmla="*/ f540 1 f369"/>
                <a:gd name="f665" fmla="*/ f541 1 f368"/>
                <a:gd name="f666" fmla="*/ f542 1 f369"/>
                <a:gd name="f667" fmla="*/ f543 1 f368"/>
                <a:gd name="f668" fmla="*/ f544 1 f369"/>
                <a:gd name="f669" fmla="*/ f545 1 f368"/>
                <a:gd name="f670" fmla="*/ f546 1 f369"/>
                <a:gd name="f671" fmla="*/ f547 1 f368"/>
                <a:gd name="f672" fmla="*/ f548 1 f369"/>
                <a:gd name="f673" fmla="*/ f549 1 f368"/>
                <a:gd name="f674" fmla="*/ f550 1 f369"/>
                <a:gd name="f675" fmla="*/ f551 1 f368"/>
                <a:gd name="f676" fmla="*/ f552 1 f369"/>
                <a:gd name="f677" fmla="*/ f553 1 f368"/>
                <a:gd name="f678" fmla="*/ f554 1 f369"/>
                <a:gd name="f679" fmla="*/ f555 1 f368"/>
                <a:gd name="f680" fmla="*/ f556 1 f369"/>
                <a:gd name="f681" fmla="*/ f557 1 f368"/>
                <a:gd name="f682" fmla="*/ f558 1 f369"/>
                <a:gd name="f683" fmla="*/ f559 1 f368"/>
                <a:gd name="f684" fmla="*/ f560 1 f369"/>
                <a:gd name="f685" fmla="*/ f561 1 f368"/>
                <a:gd name="f686" fmla="*/ f562 1 f369"/>
                <a:gd name="f687" fmla="*/ f563 1 f368"/>
                <a:gd name="f688" fmla="*/ f564 1 f369"/>
                <a:gd name="f689" fmla="*/ f565 1 f368"/>
                <a:gd name="f690" fmla="*/ f566 1 f369"/>
                <a:gd name="f691" fmla="*/ f567 1 f368"/>
                <a:gd name="f692" fmla="*/ f568 1 f369"/>
                <a:gd name="f693" fmla="*/ f569 1 f368"/>
                <a:gd name="f694" fmla="*/ f570 1 f369"/>
                <a:gd name="f695" fmla="*/ f571 1 f369"/>
                <a:gd name="f696" fmla="*/ f572 1 f368"/>
                <a:gd name="f697" fmla="*/ f573 1 f368"/>
                <a:gd name="f698" fmla="*/ f574 1 f369"/>
                <a:gd name="f699" fmla="*/ f575 1 f368"/>
                <a:gd name="f700" fmla="*/ f576 1 f369"/>
                <a:gd name="f701" fmla="*/ f577 1 f368"/>
                <a:gd name="f702" fmla="*/ f578 1 f369"/>
                <a:gd name="f703" fmla="*/ f579 1 f368"/>
                <a:gd name="f704" fmla="*/ f580 1 f369"/>
                <a:gd name="f705" fmla="*/ f581 1 f368"/>
                <a:gd name="f706" fmla="*/ f582 1 f369"/>
                <a:gd name="f707" fmla="*/ f583 1 f368"/>
                <a:gd name="f708" fmla="*/ f584 1 f369"/>
                <a:gd name="f709" fmla="*/ f585 1 f368"/>
                <a:gd name="f710" fmla="*/ f586 1 f369"/>
                <a:gd name="f711" fmla="*/ f587 1 f368"/>
                <a:gd name="f712" fmla="*/ f588 1 f369"/>
                <a:gd name="f713" fmla="*/ f589 1 f368"/>
                <a:gd name="f714" fmla="*/ f590 1 f369"/>
                <a:gd name="f715" fmla="*/ f591 1 f368"/>
                <a:gd name="f716" fmla="*/ f592 1 f369"/>
                <a:gd name="f717" fmla="*/ f593 1 f368"/>
                <a:gd name="f718" fmla="*/ f594 1 f369"/>
                <a:gd name="f719" fmla="*/ f595 1 f368"/>
                <a:gd name="f720" fmla="*/ f596 1 f369"/>
                <a:gd name="f721" fmla="*/ f597 1 f368"/>
                <a:gd name="f722" fmla="*/ f598 1 f369"/>
                <a:gd name="f723" fmla="*/ f599 1 f368"/>
                <a:gd name="f724" fmla="*/ f600 1 f369"/>
                <a:gd name="f725" fmla="*/ f601 1 f368"/>
                <a:gd name="f726" fmla="*/ f602 1 f369"/>
                <a:gd name="f727" fmla="*/ f603 1 f368"/>
                <a:gd name="f728" fmla="*/ f604 1 f369"/>
                <a:gd name="f729" fmla="*/ f605 1 f368"/>
                <a:gd name="f730" fmla="*/ f606 1 f369"/>
                <a:gd name="f731" fmla="*/ f607 1 f368"/>
                <a:gd name="f732" fmla="*/ f608 1 f369"/>
                <a:gd name="f733" fmla="*/ f609 1 f368"/>
                <a:gd name="f734" fmla="*/ f610 1 f369"/>
                <a:gd name="f735" fmla="*/ f611 f359 1"/>
                <a:gd name="f736" fmla="*/ f612 f359 1"/>
                <a:gd name="f737" fmla="*/ f614 f360 1"/>
                <a:gd name="f738" fmla="*/ f613 f360 1"/>
                <a:gd name="f739" fmla="*/ f615 f359 1"/>
                <a:gd name="f740" fmla="*/ f616 f360 1"/>
                <a:gd name="f741" fmla="*/ f617 f359 1"/>
                <a:gd name="f742" fmla="*/ f618 f360 1"/>
                <a:gd name="f743" fmla="*/ f619 f359 1"/>
                <a:gd name="f744" fmla="*/ f620 f360 1"/>
                <a:gd name="f745" fmla="*/ f621 f359 1"/>
                <a:gd name="f746" fmla="*/ f622 f360 1"/>
                <a:gd name="f747" fmla="*/ f623 f359 1"/>
                <a:gd name="f748" fmla="*/ f624 f360 1"/>
                <a:gd name="f749" fmla="*/ f625 f359 1"/>
                <a:gd name="f750" fmla="*/ f626 f360 1"/>
                <a:gd name="f751" fmla="*/ f627 f359 1"/>
                <a:gd name="f752" fmla="*/ f628 f360 1"/>
                <a:gd name="f753" fmla="*/ f629 f359 1"/>
                <a:gd name="f754" fmla="*/ f630 f360 1"/>
                <a:gd name="f755" fmla="*/ f631 f359 1"/>
                <a:gd name="f756" fmla="*/ f632 f360 1"/>
                <a:gd name="f757" fmla="*/ f633 f359 1"/>
                <a:gd name="f758" fmla="*/ f634 f360 1"/>
                <a:gd name="f759" fmla="*/ f635 f359 1"/>
                <a:gd name="f760" fmla="*/ f636 f360 1"/>
                <a:gd name="f761" fmla="*/ f637 f359 1"/>
                <a:gd name="f762" fmla="*/ f638 f360 1"/>
                <a:gd name="f763" fmla="*/ f639 f359 1"/>
                <a:gd name="f764" fmla="*/ f640 f360 1"/>
                <a:gd name="f765" fmla="*/ f641 f359 1"/>
                <a:gd name="f766" fmla="*/ f642 f360 1"/>
                <a:gd name="f767" fmla="*/ f643 f359 1"/>
                <a:gd name="f768" fmla="*/ f644 f360 1"/>
                <a:gd name="f769" fmla="*/ f645 f359 1"/>
                <a:gd name="f770" fmla="*/ f646 f360 1"/>
                <a:gd name="f771" fmla="*/ f647 f359 1"/>
                <a:gd name="f772" fmla="*/ f648 f360 1"/>
                <a:gd name="f773" fmla="*/ f649 f359 1"/>
                <a:gd name="f774" fmla="*/ f650 f360 1"/>
                <a:gd name="f775" fmla="*/ f651 f359 1"/>
                <a:gd name="f776" fmla="*/ f652 f360 1"/>
                <a:gd name="f777" fmla="*/ f653 f359 1"/>
                <a:gd name="f778" fmla="*/ f654 f360 1"/>
                <a:gd name="f779" fmla="*/ f655 f359 1"/>
                <a:gd name="f780" fmla="*/ f656 f360 1"/>
                <a:gd name="f781" fmla="*/ f657 f359 1"/>
                <a:gd name="f782" fmla="*/ f658 f360 1"/>
                <a:gd name="f783" fmla="*/ f659 f359 1"/>
                <a:gd name="f784" fmla="*/ f660 f360 1"/>
                <a:gd name="f785" fmla="*/ f661 f359 1"/>
                <a:gd name="f786" fmla="*/ f662 f360 1"/>
                <a:gd name="f787" fmla="*/ f663 f359 1"/>
                <a:gd name="f788" fmla="*/ f664 f360 1"/>
                <a:gd name="f789" fmla="*/ f665 f359 1"/>
                <a:gd name="f790" fmla="*/ f666 f360 1"/>
                <a:gd name="f791" fmla="*/ f667 f359 1"/>
                <a:gd name="f792" fmla="*/ f668 f360 1"/>
                <a:gd name="f793" fmla="*/ f669 f359 1"/>
                <a:gd name="f794" fmla="*/ f670 f360 1"/>
                <a:gd name="f795" fmla="*/ f671 f359 1"/>
                <a:gd name="f796" fmla="*/ f672 f360 1"/>
                <a:gd name="f797" fmla="*/ f673 f359 1"/>
                <a:gd name="f798" fmla="*/ f674 f360 1"/>
                <a:gd name="f799" fmla="*/ f675 f359 1"/>
                <a:gd name="f800" fmla="*/ f676 f360 1"/>
                <a:gd name="f801" fmla="*/ f677 f359 1"/>
                <a:gd name="f802" fmla="*/ f678 f360 1"/>
                <a:gd name="f803" fmla="*/ f679 f359 1"/>
                <a:gd name="f804" fmla="*/ f680 f360 1"/>
                <a:gd name="f805" fmla="*/ f681 f359 1"/>
                <a:gd name="f806" fmla="*/ f682 f360 1"/>
                <a:gd name="f807" fmla="*/ f683 f359 1"/>
                <a:gd name="f808" fmla="*/ f684 f360 1"/>
                <a:gd name="f809" fmla="*/ f685 f359 1"/>
                <a:gd name="f810" fmla="*/ f686 f360 1"/>
                <a:gd name="f811" fmla="*/ f687 f359 1"/>
                <a:gd name="f812" fmla="*/ f688 f360 1"/>
                <a:gd name="f813" fmla="*/ f689 f359 1"/>
                <a:gd name="f814" fmla="*/ f690 f360 1"/>
                <a:gd name="f815" fmla="*/ f691 f359 1"/>
                <a:gd name="f816" fmla="*/ f692 f360 1"/>
                <a:gd name="f817" fmla="*/ f693 f359 1"/>
                <a:gd name="f818" fmla="*/ f694 f360 1"/>
                <a:gd name="f819" fmla="*/ f695 f360 1"/>
                <a:gd name="f820" fmla="*/ f696 f359 1"/>
                <a:gd name="f821" fmla="*/ f697 f359 1"/>
                <a:gd name="f822" fmla="*/ f698 f360 1"/>
                <a:gd name="f823" fmla="*/ f699 f359 1"/>
                <a:gd name="f824" fmla="*/ f700 f360 1"/>
                <a:gd name="f825" fmla="*/ f701 f359 1"/>
                <a:gd name="f826" fmla="*/ f702 f360 1"/>
                <a:gd name="f827" fmla="*/ f703 f359 1"/>
                <a:gd name="f828" fmla="*/ f704 f360 1"/>
                <a:gd name="f829" fmla="*/ f705 f359 1"/>
                <a:gd name="f830" fmla="*/ f706 f360 1"/>
                <a:gd name="f831" fmla="*/ f707 f359 1"/>
                <a:gd name="f832" fmla="*/ f708 f360 1"/>
                <a:gd name="f833" fmla="*/ f709 f359 1"/>
                <a:gd name="f834" fmla="*/ f710 f360 1"/>
                <a:gd name="f835" fmla="*/ f711 f359 1"/>
                <a:gd name="f836" fmla="*/ f712 f360 1"/>
                <a:gd name="f837" fmla="*/ f713 f359 1"/>
                <a:gd name="f838" fmla="*/ f714 f360 1"/>
                <a:gd name="f839" fmla="*/ f715 f359 1"/>
                <a:gd name="f840" fmla="*/ f716 f360 1"/>
                <a:gd name="f841" fmla="*/ f717 f359 1"/>
                <a:gd name="f842" fmla="*/ f718 f360 1"/>
                <a:gd name="f843" fmla="*/ f719 f359 1"/>
                <a:gd name="f844" fmla="*/ f720 f360 1"/>
                <a:gd name="f845" fmla="*/ f721 f359 1"/>
                <a:gd name="f846" fmla="*/ f722 f360 1"/>
                <a:gd name="f847" fmla="*/ f723 f359 1"/>
                <a:gd name="f848" fmla="*/ f724 f360 1"/>
                <a:gd name="f849" fmla="*/ f725 f359 1"/>
                <a:gd name="f850" fmla="*/ f726 f360 1"/>
                <a:gd name="f851" fmla="*/ f727 f359 1"/>
                <a:gd name="f852" fmla="*/ f728 f360 1"/>
                <a:gd name="f853" fmla="*/ f729 f359 1"/>
                <a:gd name="f854" fmla="*/ f730 f360 1"/>
                <a:gd name="f855" fmla="*/ f731 f359 1"/>
                <a:gd name="f856" fmla="*/ f732 f360 1"/>
                <a:gd name="f857" fmla="*/ f733 f359 1"/>
                <a:gd name="f858" fmla="*/ f734 f360 1"/>
              </a:gdLst>
              <a:ahLst/>
              <a:cxnLst>
                <a:cxn ang="3cd4">
                  <a:pos x="hc" y="t"/>
                </a:cxn>
                <a:cxn ang="0">
                  <a:pos x="r" y="vc"/>
                </a:cxn>
                <a:cxn ang="cd4">
                  <a:pos x="hc" y="b"/>
                </a:cxn>
                <a:cxn ang="cd2">
                  <a:pos x="l" y="vc"/>
                </a:cxn>
                <a:cxn ang="f490">
                  <a:pos x="f739" y="f740"/>
                </a:cxn>
                <a:cxn ang="f490">
                  <a:pos x="f741" y="f742"/>
                </a:cxn>
                <a:cxn ang="f490">
                  <a:pos x="f743" y="f744"/>
                </a:cxn>
                <a:cxn ang="f490">
                  <a:pos x="f745" y="f746"/>
                </a:cxn>
                <a:cxn ang="f490">
                  <a:pos x="f747" y="f748"/>
                </a:cxn>
                <a:cxn ang="f490">
                  <a:pos x="f749" y="f750"/>
                </a:cxn>
                <a:cxn ang="f490">
                  <a:pos x="f751" y="f752"/>
                </a:cxn>
                <a:cxn ang="f490">
                  <a:pos x="f753" y="f754"/>
                </a:cxn>
                <a:cxn ang="f490">
                  <a:pos x="f755" y="f756"/>
                </a:cxn>
                <a:cxn ang="f490">
                  <a:pos x="f757" y="f758"/>
                </a:cxn>
                <a:cxn ang="f490">
                  <a:pos x="f759" y="f760"/>
                </a:cxn>
                <a:cxn ang="f490">
                  <a:pos x="f761" y="f762"/>
                </a:cxn>
                <a:cxn ang="f490">
                  <a:pos x="f763" y="f764"/>
                </a:cxn>
                <a:cxn ang="f490">
                  <a:pos x="f765" y="f766"/>
                </a:cxn>
                <a:cxn ang="f490">
                  <a:pos x="f767" y="f768"/>
                </a:cxn>
                <a:cxn ang="f490">
                  <a:pos x="f769" y="f770"/>
                </a:cxn>
                <a:cxn ang="f490">
                  <a:pos x="f771" y="f772"/>
                </a:cxn>
                <a:cxn ang="f490">
                  <a:pos x="f773" y="f774"/>
                </a:cxn>
                <a:cxn ang="f490">
                  <a:pos x="f775" y="f776"/>
                </a:cxn>
                <a:cxn ang="f490">
                  <a:pos x="f777" y="f778"/>
                </a:cxn>
                <a:cxn ang="f490">
                  <a:pos x="f779" y="f780"/>
                </a:cxn>
                <a:cxn ang="f490">
                  <a:pos x="f781" y="f782"/>
                </a:cxn>
                <a:cxn ang="f490">
                  <a:pos x="f783" y="f784"/>
                </a:cxn>
                <a:cxn ang="f490">
                  <a:pos x="f785" y="f786"/>
                </a:cxn>
                <a:cxn ang="f490">
                  <a:pos x="f787" y="f788"/>
                </a:cxn>
                <a:cxn ang="f490">
                  <a:pos x="f789" y="f790"/>
                </a:cxn>
                <a:cxn ang="f490">
                  <a:pos x="f791" y="f792"/>
                </a:cxn>
                <a:cxn ang="f490">
                  <a:pos x="f793" y="f794"/>
                </a:cxn>
                <a:cxn ang="f490">
                  <a:pos x="f795" y="f796"/>
                </a:cxn>
                <a:cxn ang="f490">
                  <a:pos x="f797" y="f798"/>
                </a:cxn>
                <a:cxn ang="f490">
                  <a:pos x="f799" y="f800"/>
                </a:cxn>
                <a:cxn ang="f490">
                  <a:pos x="f801" y="f802"/>
                </a:cxn>
                <a:cxn ang="f490">
                  <a:pos x="f803" y="f804"/>
                </a:cxn>
                <a:cxn ang="f490">
                  <a:pos x="f805" y="f806"/>
                </a:cxn>
                <a:cxn ang="f490">
                  <a:pos x="f807" y="f808"/>
                </a:cxn>
                <a:cxn ang="f490">
                  <a:pos x="f809" y="f810"/>
                </a:cxn>
                <a:cxn ang="f490">
                  <a:pos x="f811" y="f812"/>
                </a:cxn>
                <a:cxn ang="f490">
                  <a:pos x="f813" y="f814"/>
                </a:cxn>
                <a:cxn ang="f490">
                  <a:pos x="f815" y="f816"/>
                </a:cxn>
                <a:cxn ang="f490">
                  <a:pos x="f817" y="f818"/>
                </a:cxn>
                <a:cxn ang="f490">
                  <a:pos x="f817" y="f819"/>
                </a:cxn>
                <a:cxn ang="f490">
                  <a:pos x="f820" y="f819"/>
                </a:cxn>
                <a:cxn ang="f490">
                  <a:pos x="f821" y="f822"/>
                </a:cxn>
                <a:cxn ang="f490">
                  <a:pos x="f823" y="f824"/>
                </a:cxn>
                <a:cxn ang="f490">
                  <a:pos x="f825" y="f826"/>
                </a:cxn>
                <a:cxn ang="f490">
                  <a:pos x="f827" y="f828"/>
                </a:cxn>
                <a:cxn ang="f490">
                  <a:pos x="f829" y="f830"/>
                </a:cxn>
                <a:cxn ang="f490">
                  <a:pos x="f831" y="f832"/>
                </a:cxn>
                <a:cxn ang="f490">
                  <a:pos x="f833" y="f834"/>
                </a:cxn>
                <a:cxn ang="f490">
                  <a:pos x="f835" y="f836"/>
                </a:cxn>
                <a:cxn ang="f490">
                  <a:pos x="f837" y="f838"/>
                </a:cxn>
                <a:cxn ang="f490">
                  <a:pos x="f839" y="f840"/>
                </a:cxn>
                <a:cxn ang="f490">
                  <a:pos x="f841" y="f842"/>
                </a:cxn>
                <a:cxn ang="f490">
                  <a:pos x="f843" y="f844"/>
                </a:cxn>
                <a:cxn ang="f490">
                  <a:pos x="f845" y="f846"/>
                </a:cxn>
                <a:cxn ang="f490">
                  <a:pos x="f847" y="f848"/>
                </a:cxn>
                <a:cxn ang="f490">
                  <a:pos x="f849" y="f850"/>
                </a:cxn>
                <a:cxn ang="f490">
                  <a:pos x="f851" y="f852"/>
                </a:cxn>
                <a:cxn ang="f490">
                  <a:pos x="f853" y="f854"/>
                </a:cxn>
                <a:cxn ang="f490">
                  <a:pos x="f855" y="f856"/>
                </a:cxn>
                <a:cxn ang="f490">
                  <a:pos x="f857" y="f858"/>
                </a:cxn>
              </a:cxnLst>
              <a:rect l="f735" t="f738" r="f736" b="f737"/>
              <a:pathLst>
                <a:path w="927955" h="120725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45"/>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4"/>
                  </a:cubicBezTo>
                  <a:cubicBezTo>
                    <a:pt x="f146" y="f147"/>
                    <a:pt x="f148" y="f149"/>
                    <a:pt x="f131"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83" y="f184"/>
                    <a:pt x="f185" y="f186"/>
                  </a:cubicBezTo>
                  <a:cubicBezTo>
                    <a:pt x="f187" y="f188"/>
                    <a:pt x="f187" y="f189"/>
                    <a:pt x="f190" y="f191"/>
                  </a:cubicBezTo>
                  <a:cubicBezTo>
                    <a:pt x="f192" y="f193"/>
                    <a:pt x="f194" y="f195"/>
                    <a:pt x="f196" y="f197"/>
                  </a:cubicBezTo>
                  <a:cubicBezTo>
                    <a:pt x="f198" y="f199"/>
                    <a:pt x="f200" y="f201"/>
                    <a:pt x="f202" y="f203"/>
                  </a:cubicBez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8" y="f229"/>
                    <a:pt x="f230" y="f231"/>
                    <a:pt x="f232" y="f233"/>
                  </a:cubicBezTo>
                  <a:cubicBezTo>
                    <a:pt x="f234" y="f235"/>
                    <a:pt x="f236" y="f237"/>
                    <a:pt x="f238" y="f239"/>
                  </a:cubicBezTo>
                  <a:cubicBezTo>
                    <a:pt x="f240" y="f241"/>
                    <a:pt x="f242" y="f243"/>
                    <a:pt x="f238" y="f244"/>
                  </a:cubicBezTo>
                  <a:lnTo>
                    <a:pt x="f245" y="f244"/>
                  </a:lnTo>
                  <a:cubicBezTo>
                    <a:pt x="f246" y="f247"/>
                    <a:pt x="f248" y="f249"/>
                    <a:pt x="f250" y="f251"/>
                  </a:cubicBezTo>
                  <a:cubicBezTo>
                    <a:pt x="f252" y="f253"/>
                    <a:pt x="f254" y="f255"/>
                    <a:pt x="f256" y="f257"/>
                  </a:cubicBezTo>
                  <a:cubicBezTo>
                    <a:pt x="f258" y="f259"/>
                    <a:pt x="f260" y="f261"/>
                    <a:pt x="f262" y="f263"/>
                  </a:cubicBezTo>
                  <a:cubicBezTo>
                    <a:pt x="f264" y="f265"/>
                    <a:pt x="f258" y="f266"/>
                    <a:pt x="f267" y="f268"/>
                  </a:cubicBezTo>
                  <a:cubicBezTo>
                    <a:pt x="f269" y="f270"/>
                    <a:pt x="f271" y="f272"/>
                    <a:pt x="f273" y="f274"/>
                  </a:cubicBezTo>
                  <a:cubicBezTo>
                    <a:pt x="f275" y="f276"/>
                    <a:pt x="f277" y="f278"/>
                    <a:pt x="f279" y="f280"/>
                  </a:cubicBez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cubicBezTo>
                    <a:pt x="f305" y="f306"/>
                    <a:pt x="f307" y="f308"/>
                    <a:pt x="f309" y="f310"/>
                  </a:cubicBezTo>
                  <a:cubicBezTo>
                    <a:pt x="f311" y="f312"/>
                    <a:pt x="f313" y="f314"/>
                    <a:pt x="f315" y="f316"/>
                  </a:cubicBezTo>
                  <a:cubicBezTo>
                    <a:pt x="f317" y="f174"/>
                    <a:pt x="f318" y="f319"/>
                    <a:pt x="f320" y="f321"/>
                  </a:cubicBezTo>
                  <a:cubicBezTo>
                    <a:pt x="f322" y="f323"/>
                    <a:pt x="f324" y="f325"/>
                    <a:pt x="f326" y="f327"/>
                  </a:cubicBezTo>
                  <a:cubicBezTo>
                    <a:pt x="f328" y="f329"/>
                    <a:pt x="f330" y="f331"/>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355"/>
                    <a:pt x="f356" y="f357"/>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2" name="Forma libre: forma 7">
              <a:extLst>
                <a:ext uri="{FF2B5EF4-FFF2-40B4-BE49-F238E27FC236}">
                  <a16:creationId xmlns:a16="http://schemas.microsoft.com/office/drawing/2014/main" id="{96B57E08-354A-438E-8B10-A7D5D3F6A1C5}"/>
                </a:ext>
              </a:extLst>
            </p:cNvPr>
            <p:cNvSpPr/>
            <p:nvPr/>
          </p:nvSpPr>
          <p:spPr>
            <a:xfrm>
              <a:off x="6743416" y="3326111"/>
              <a:ext cx="1272332" cy="1846191"/>
            </a:xfrm>
            <a:custGeom>
              <a:avLst/>
              <a:gdLst>
                <a:gd name="f0" fmla="val 10800000"/>
                <a:gd name="f1" fmla="val 5400000"/>
                <a:gd name="f2" fmla="val 180"/>
                <a:gd name="f3" fmla="val w"/>
                <a:gd name="f4" fmla="val h"/>
                <a:gd name="f5" fmla="val 0"/>
                <a:gd name="f6" fmla="val 580258"/>
                <a:gd name="f7" fmla="val 841971"/>
                <a:gd name="f8" fmla="val 1804"/>
                <a:gd name="f9" fmla="val 109880"/>
                <a:gd name="f10" fmla="val 21330"/>
                <a:gd name="f11" fmla="val 95497"/>
                <a:gd name="f12" fmla="val 40666"/>
                <a:gd name="f13" fmla="val 80733"/>
                <a:gd name="f14" fmla="val 60573"/>
                <a:gd name="f15" fmla="val 66922"/>
                <a:gd name="f16" fmla="val 109817"/>
                <a:gd name="f17" fmla="val 32822"/>
                <a:gd name="f18" fmla="val 164776"/>
                <a:gd name="f19" fmla="val 15010"/>
                <a:gd name="f20" fmla="val 224498"/>
                <a:gd name="f21" fmla="val 11677"/>
                <a:gd name="f22" fmla="val 246882"/>
                <a:gd name="f23" fmla="val 10439"/>
                <a:gd name="f24" fmla="val 268599"/>
                <a:gd name="f25" fmla="val 3866"/>
                <a:gd name="f26" fmla="val 290792"/>
                <a:gd name="f27" fmla="val 1771"/>
                <a:gd name="f28" fmla="val 333083"/>
                <a:gd name="f29" fmla="val -2230"/>
                <a:gd name="f30" fmla="val 375088"/>
                <a:gd name="f31" fmla="val -325"/>
                <a:gd name="f32" fmla="val 414903"/>
                <a:gd name="f33" fmla="val 16630"/>
                <a:gd name="f34" fmla="val 436048"/>
                <a:gd name="f35" fmla="val 25679"/>
                <a:gd name="f36" fmla="val 452146"/>
                <a:gd name="f37" fmla="val 41585"/>
                <a:gd name="f38" fmla="val 460528"/>
                <a:gd name="f39" fmla="val 62445"/>
                <a:gd name="f40" fmla="val 477673"/>
                <a:gd name="f41" fmla="val 105117"/>
                <a:gd name="f42" fmla="val 503104"/>
                <a:gd name="f43" fmla="val 142836"/>
                <a:gd name="f44" fmla="val 526345"/>
                <a:gd name="f45" fmla="val 181984"/>
                <a:gd name="f46" fmla="val 548443"/>
                <a:gd name="f47" fmla="val 219131"/>
                <a:gd name="f48" fmla="val 566255"/>
                <a:gd name="f49" fmla="val 257993"/>
                <a:gd name="f50" fmla="val 570446"/>
                <a:gd name="f51" fmla="val 301618"/>
                <a:gd name="f52" fmla="val 572351"/>
                <a:gd name="f53" fmla="val 322001"/>
                <a:gd name="f54" fmla="val 572637"/>
                <a:gd name="f55" fmla="val 342480"/>
                <a:gd name="f56" fmla="val 573780"/>
                <a:gd name="f57" fmla="val 362959"/>
                <a:gd name="f58" fmla="val 575780"/>
                <a:gd name="f59" fmla="val 397820"/>
                <a:gd name="f60" fmla="val 578543"/>
                <a:gd name="f61" fmla="val 432587"/>
                <a:gd name="f62" fmla="val 579781"/>
                <a:gd name="f63" fmla="val 467543"/>
                <a:gd name="f64" fmla="val 581686"/>
                <a:gd name="f65" fmla="val 523550"/>
                <a:gd name="f66" fmla="val 578733"/>
                <a:gd name="f67" fmla="val 579176"/>
                <a:gd name="f68" fmla="val 555301"/>
                <a:gd name="f69" fmla="val 631469"/>
                <a:gd name="f70" fmla="val 541109"/>
                <a:gd name="f71" fmla="val 663187"/>
                <a:gd name="f72" fmla="val 519583"/>
                <a:gd name="f73" fmla="val 688619"/>
                <a:gd name="f74" fmla="val 488055"/>
                <a:gd name="f75" fmla="val 704811"/>
                <a:gd name="f76" fmla="val 475387"/>
                <a:gd name="f77" fmla="val 711288"/>
                <a:gd name="f78" fmla="val 462719"/>
                <a:gd name="f79" fmla="val 717098"/>
                <a:gd name="f80" fmla="val 447859"/>
                <a:gd name="f81" fmla="val 712336"/>
                <a:gd name="f82" fmla="val 445097"/>
                <a:gd name="f83" fmla="val 711479"/>
                <a:gd name="f84" fmla="val 441763"/>
                <a:gd name="f85" fmla="val 711764"/>
                <a:gd name="f86" fmla="val 438811"/>
                <a:gd name="f87" fmla="val 712145"/>
                <a:gd name="f88" fmla="val 398710"/>
                <a:gd name="f89" fmla="val 716717"/>
                <a:gd name="f90" fmla="val 388900"/>
                <a:gd name="f91" fmla="val 729481"/>
                <a:gd name="f92" fmla="val 403854"/>
                <a:gd name="f93" fmla="val 765200"/>
                <a:gd name="f94" fmla="val 415379"/>
                <a:gd name="f95" fmla="val 792727"/>
                <a:gd name="f96" fmla="val 431762"/>
                <a:gd name="f97" fmla="val 817301"/>
                <a:gd name="f98" fmla="val 448336"/>
                <a:gd name="f99" fmla="val 71527"/>
                <a:gd name="f100" fmla="val 70193"/>
                <a:gd name="f101" fmla="val 837209"/>
                <a:gd name="f102" fmla="val 73336"/>
                <a:gd name="f103" fmla="val 834065"/>
                <a:gd name="f104" fmla="val 75622"/>
                <a:gd name="f105" fmla="val 830732"/>
                <a:gd name="f106" fmla="val 79242"/>
                <a:gd name="f107" fmla="val 825398"/>
                <a:gd name="f108" fmla="val 82766"/>
                <a:gd name="f109" fmla="val 819873"/>
                <a:gd name="f110" fmla="val 87243"/>
                <a:gd name="f111" fmla="val 815301"/>
                <a:gd name="f112" fmla="val 112770"/>
                <a:gd name="f113" fmla="val 788631"/>
                <a:gd name="f114" fmla="val 120961"/>
                <a:gd name="f115" fmla="val 755198"/>
                <a:gd name="f116" fmla="val 125343"/>
                <a:gd name="f117" fmla="val 720051"/>
                <a:gd name="f118" fmla="val 127438"/>
                <a:gd name="f119" fmla="val 703478"/>
                <a:gd name="f120" fmla="val 128391"/>
                <a:gd name="f121" fmla="val 686904"/>
                <a:gd name="f122" fmla="val 127819"/>
                <a:gd name="f123" fmla="val 670235"/>
                <a:gd name="f124" fmla="val 127057"/>
                <a:gd name="f125" fmla="val 651757"/>
                <a:gd name="f126" fmla="val 118675"/>
                <a:gd name="f127" fmla="val 645185"/>
                <a:gd name="f128" fmla="val 100673"/>
                <a:gd name="f129" fmla="val 648423"/>
                <a:gd name="f130" fmla="val 92958"/>
                <a:gd name="f131" fmla="val 649852"/>
                <a:gd name="f132" fmla="val 85243"/>
                <a:gd name="f133" fmla="val 652900"/>
                <a:gd name="f134" fmla="val 77242"/>
                <a:gd name="f135" fmla="val 649566"/>
                <a:gd name="f136" fmla="val 72955"/>
                <a:gd name="f137" fmla="val 643375"/>
                <a:gd name="f138" fmla="val 78766"/>
                <a:gd name="f139" fmla="val 640613"/>
                <a:gd name="f140" fmla="val 81814"/>
                <a:gd name="f141" fmla="val 637565"/>
                <a:gd name="f142" fmla="val 92482"/>
                <a:gd name="f143" fmla="val 627278"/>
                <a:gd name="f144" fmla="val 104388"/>
                <a:gd name="f145" fmla="val 618419"/>
                <a:gd name="f146" fmla="val 116294"/>
                <a:gd name="f147" fmla="val 609466"/>
                <a:gd name="f148" fmla="val 156013"/>
                <a:gd name="f149" fmla="val 579367"/>
                <a:gd name="f150" fmla="val 196304"/>
                <a:gd name="f151" fmla="val 550125"/>
                <a:gd name="f152" fmla="val 234404"/>
                <a:gd name="f153" fmla="val 517931"/>
                <a:gd name="f154" fmla="val 255550"/>
                <a:gd name="f155" fmla="val 500119"/>
                <a:gd name="f156" fmla="val 274409"/>
                <a:gd name="f157" fmla="val 480593"/>
                <a:gd name="f158" fmla="val 283172"/>
                <a:gd name="f159" fmla="val 453351"/>
                <a:gd name="f160" fmla="val 285744"/>
                <a:gd name="f161" fmla="val 445255"/>
                <a:gd name="f162" fmla="val 284792"/>
                <a:gd name="f163" fmla="val 439635"/>
                <a:gd name="f164" fmla="val 277362"/>
                <a:gd name="f165" fmla="val 434968"/>
                <a:gd name="f166" fmla="val 266313"/>
                <a:gd name="f167" fmla="val 428110"/>
                <a:gd name="f168" fmla="val 256502"/>
                <a:gd name="f169" fmla="val 419633"/>
                <a:gd name="f170" fmla="val 249263"/>
                <a:gd name="f171" fmla="val 408679"/>
                <a:gd name="f172" fmla="val 233547"/>
                <a:gd name="f173" fmla="val 385152"/>
                <a:gd name="f174" fmla="val 211830"/>
                <a:gd name="f175" fmla="val 368007"/>
                <a:gd name="f176" fmla="val 189541"/>
                <a:gd name="f177" fmla="val 351243"/>
                <a:gd name="f178" fmla="val 173444"/>
                <a:gd name="f179" fmla="val 339146"/>
                <a:gd name="f180" fmla="val 157156"/>
                <a:gd name="f181" fmla="val 327240"/>
                <a:gd name="f182" fmla="val 142393"/>
                <a:gd name="f183" fmla="val 313524"/>
                <a:gd name="f184" fmla="val 115151"/>
                <a:gd name="f185" fmla="val 288378"/>
                <a:gd name="f186" fmla="val 96958"/>
                <a:gd name="f187" fmla="val 257041"/>
                <a:gd name="f188" fmla="val 81623"/>
                <a:gd name="f189" fmla="val 226847"/>
                <a:gd name="f190" fmla="val 86862"/>
                <a:gd name="f191" fmla="val 241134"/>
                <a:gd name="f192" fmla="val 97149"/>
                <a:gd name="f193" fmla="val 255898"/>
                <a:gd name="f194" fmla="val 104674"/>
                <a:gd name="f195" fmla="val 272090"/>
                <a:gd name="f196" fmla="val 105626"/>
                <a:gd name="f197" fmla="val 274186"/>
                <a:gd name="f198" fmla="val 106960"/>
                <a:gd name="f199" fmla="val 275995"/>
                <a:gd name="f200" fmla="val 107817"/>
                <a:gd name="f201" fmla="val 278186"/>
                <a:gd name="f202" fmla="val 108769"/>
                <a:gd name="f203" fmla="val 280568"/>
                <a:gd name="f204" fmla="val 110579"/>
                <a:gd name="f205" fmla="val 283520"/>
                <a:gd name="f206" fmla="val 107531"/>
                <a:gd name="f207" fmla="val 285235"/>
                <a:gd name="f208" fmla="val 286854"/>
                <a:gd name="f209" fmla="val 102769"/>
                <a:gd name="f210" fmla="val 283997"/>
                <a:gd name="f211" fmla="val 100768"/>
                <a:gd name="f212" fmla="val 282282"/>
                <a:gd name="f213" fmla="val 100197"/>
                <a:gd name="f214" fmla="val 281806"/>
                <a:gd name="f215" fmla="val 99721"/>
                <a:gd name="f216" fmla="val 281139"/>
                <a:gd name="f217" fmla="val 99340"/>
                <a:gd name="f218" fmla="val 80671"/>
                <a:gd name="f219" fmla="val 254755"/>
                <a:gd name="f220" fmla="val 67431"/>
                <a:gd name="f221" fmla="val 226275"/>
                <a:gd name="f222" fmla="val 58096"/>
                <a:gd name="f223" fmla="val 195986"/>
                <a:gd name="f224" fmla="val 57715"/>
                <a:gd name="f225" fmla="val 194652"/>
                <a:gd name="f226" fmla="val 57239"/>
                <a:gd name="f227" fmla="val 193033"/>
                <a:gd name="f228" fmla="val 57620"/>
                <a:gd name="f229" fmla="val 192557"/>
                <a:gd name="f230" fmla="val 61049"/>
                <a:gd name="f231" fmla="val 211607"/>
                <a:gd name="f232" fmla="val 66859"/>
                <a:gd name="f233" fmla="val 230466"/>
                <a:gd name="f234" fmla="val 76765"/>
                <a:gd name="f235" fmla="val 248087"/>
                <a:gd name="f236" fmla="val 252374"/>
                <a:gd name="f237" fmla="val 85338"/>
                <a:gd name="f238" fmla="val 258089"/>
                <a:gd name="f239" fmla="val 80194"/>
                <a:gd name="f240" fmla="val 261994"/>
                <a:gd name="f241" fmla="val 74860"/>
                <a:gd name="f242" fmla="val 265994"/>
                <a:gd name="f243" fmla="val 69907"/>
                <a:gd name="f244" fmla="val 259422"/>
                <a:gd name="f245" fmla="val 66288"/>
                <a:gd name="f246" fmla="val 255326"/>
                <a:gd name="f247" fmla="val 55620"/>
                <a:gd name="f248" fmla="val 242753"/>
                <a:gd name="f249" fmla="val 47905"/>
                <a:gd name="f250" fmla="val 228275"/>
                <a:gd name="f251" fmla="val 41904"/>
                <a:gd name="f252" fmla="val 213035"/>
                <a:gd name="f253" fmla="val 35141"/>
                <a:gd name="f254" fmla="val 196176"/>
                <a:gd name="f255" fmla="val 27902"/>
                <a:gd name="f256" fmla="val 179507"/>
                <a:gd name="f257" fmla="val 25711"/>
                <a:gd name="f258" fmla="val 168554"/>
                <a:gd name="f259" fmla="val 27997"/>
                <a:gd name="f260" fmla="val 178745"/>
                <a:gd name="f261" fmla="val 33046"/>
                <a:gd name="f262" fmla="val 195509"/>
                <a:gd name="f263" fmla="val 38189"/>
                <a:gd name="f264" fmla="val 212369"/>
                <a:gd name="f265" fmla="val 39142"/>
                <a:gd name="f266" fmla="val 215512"/>
                <a:gd name="f267" fmla="val 40570"/>
                <a:gd name="f268" fmla="val 219893"/>
                <a:gd name="f269" fmla="val 36665"/>
                <a:gd name="f270" fmla="val 221417"/>
                <a:gd name="f271" fmla="val 32855"/>
                <a:gd name="f272" fmla="val 222846"/>
                <a:gd name="f273" fmla="val 30760"/>
                <a:gd name="f274" fmla="val 218750"/>
                <a:gd name="f275" fmla="val 29236"/>
                <a:gd name="f276" fmla="val 215798"/>
                <a:gd name="f277" fmla="val 15520"/>
                <a:gd name="f278" fmla="val 189985"/>
                <a:gd name="f279" fmla="val 8757"/>
                <a:gd name="f280" fmla="val 161886"/>
                <a:gd name="f281" fmla="val 2566"/>
                <a:gd name="f282" fmla="val 133692"/>
                <a:gd name="f283" fmla="val 1042"/>
                <a:gd name="f284" fmla="val 126739"/>
                <a:gd name="f285" fmla="val -1340"/>
                <a:gd name="f286" fmla="val 119690"/>
                <a:gd name="f287" fmla="val 946"/>
                <a:gd name="f288" fmla="val 112356"/>
                <a:gd name="f289" fmla="val 1899"/>
                <a:gd name="f290" fmla="val 110165"/>
                <a:gd name="f291" fmla="+- 0 0 -90"/>
                <a:gd name="f292" fmla="*/ f3 1 580258"/>
                <a:gd name="f293" fmla="*/ f4 1 841971"/>
                <a:gd name="f294" fmla="val f5"/>
                <a:gd name="f295" fmla="val f6"/>
                <a:gd name="f296" fmla="val f7"/>
                <a:gd name="f297" fmla="*/ f291 f0 1"/>
                <a:gd name="f298" fmla="+- f296 0 f294"/>
                <a:gd name="f299" fmla="+- f295 0 f294"/>
                <a:gd name="f300" fmla="*/ f297 1 f2"/>
                <a:gd name="f301" fmla="*/ f299 1 580258"/>
                <a:gd name="f302" fmla="*/ f298 1 841971"/>
                <a:gd name="f303" fmla="*/ 1804 f299 1"/>
                <a:gd name="f304" fmla="*/ 109880 f298 1"/>
                <a:gd name="f305" fmla="*/ 60573 f299 1"/>
                <a:gd name="f306" fmla="*/ 66922 f298 1"/>
                <a:gd name="f307" fmla="*/ 224498 f299 1"/>
                <a:gd name="f308" fmla="*/ 11677 f298 1"/>
                <a:gd name="f309" fmla="*/ 290792 f299 1"/>
                <a:gd name="f310" fmla="*/ 1771 f298 1"/>
                <a:gd name="f311" fmla="*/ 414903 f299 1"/>
                <a:gd name="f312" fmla="*/ 16630 f298 1"/>
                <a:gd name="f313" fmla="*/ 460528 f299 1"/>
                <a:gd name="f314" fmla="*/ 62445 f298 1"/>
                <a:gd name="f315" fmla="*/ 526345 f299 1"/>
                <a:gd name="f316" fmla="*/ 181984 f298 1"/>
                <a:gd name="f317" fmla="*/ 570446 f299 1"/>
                <a:gd name="f318" fmla="*/ 301618 f298 1"/>
                <a:gd name="f319" fmla="*/ 573780 f299 1"/>
                <a:gd name="f320" fmla="*/ 362959 f298 1"/>
                <a:gd name="f321" fmla="*/ 579781 f299 1"/>
                <a:gd name="f322" fmla="*/ 467543 f298 1"/>
                <a:gd name="f323" fmla="*/ 555301 f299 1"/>
                <a:gd name="f324" fmla="*/ 631469 f298 1"/>
                <a:gd name="f325" fmla="*/ 488055 f299 1"/>
                <a:gd name="f326" fmla="*/ 704811 f298 1"/>
                <a:gd name="f327" fmla="*/ 447859 f299 1"/>
                <a:gd name="f328" fmla="*/ 712336 f298 1"/>
                <a:gd name="f329" fmla="*/ 438811 f299 1"/>
                <a:gd name="f330" fmla="*/ 712145 f298 1"/>
                <a:gd name="f331" fmla="*/ 403854 f299 1"/>
                <a:gd name="f332" fmla="*/ 765200 f298 1"/>
                <a:gd name="f333" fmla="*/ 448336 f299 1"/>
                <a:gd name="f334" fmla="*/ 841971 f298 1"/>
                <a:gd name="f335" fmla="*/ 71527 f299 1"/>
                <a:gd name="f336" fmla="*/ 75622 f299 1"/>
                <a:gd name="f337" fmla="*/ 830732 f298 1"/>
                <a:gd name="f338" fmla="*/ 87243 f299 1"/>
                <a:gd name="f339" fmla="*/ 815301 f298 1"/>
                <a:gd name="f340" fmla="*/ 125343 f299 1"/>
                <a:gd name="f341" fmla="*/ 720051 f298 1"/>
                <a:gd name="f342" fmla="*/ 127819 f299 1"/>
                <a:gd name="f343" fmla="*/ 670235 f298 1"/>
                <a:gd name="f344" fmla="*/ 100673 f299 1"/>
                <a:gd name="f345" fmla="*/ 648423 f298 1"/>
                <a:gd name="f346" fmla="*/ 77242 f299 1"/>
                <a:gd name="f347" fmla="*/ 649566 f298 1"/>
                <a:gd name="f348" fmla="*/ 81814 f299 1"/>
                <a:gd name="f349" fmla="*/ 637565 f298 1"/>
                <a:gd name="f350" fmla="*/ 116294 f299 1"/>
                <a:gd name="f351" fmla="*/ 609466 f298 1"/>
                <a:gd name="f352" fmla="*/ 234404 f299 1"/>
                <a:gd name="f353" fmla="*/ 517931 f298 1"/>
                <a:gd name="f354" fmla="*/ 283172 f299 1"/>
                <a:gd name="f355" fmla="*/ 453351 f298 1"/>
                <a:gd name="f356" fmla="*/ 277362 f299 1"/>
                <a:gd name="f357" fmla="*/ 434968 f298 1"/>
                <a:gd name="f358" fmla="*/ 249263 f299 1"/>
                <a:gd name="f359" fmla="*/ 408679 f298 1"/>
                <a:gd name="f360" fmla="*/ 189541 f299 1"/>
                <a:gd name="f361" fmla="*/ 351243 f298 1"/>
                <a:gd name="f362" fmla="*/ 142393 f299 1"/>
                <a:gd name="f363" fmla="*/ 313524 f298 1"/>
                <a:gd name="f364" fmla="*/ 81623 f299 1"/>
                <a:gd name="f365" fmla="*/ 226847 f298 1"/>
                <a:gd name="f366" fmla="*/ 104674 f299 1"/>
                <a:gd name="f367" fmla="*/ 272090 f298 1"/>
                <a:gd name="f368" fmla="*/ 107817 f299 1"/>
                <a:gd name="f369" fmla="*/ 278186 f298 1"/>
                <a:gd name="f370" fmla="*/ 107531 f299 1"/>
                <a:gd name="f371" fmla="*/ 285235 f298 1"/>
                <a:gd name="f372" fmla="*/ 100768 f299 1"/>
                <a:gd name="f373" fmla="*/ 282282 f298 1"/>
                <a:gd name="f374" fmla="*/ 99340 f299 1"/>
                <a:gd name="f375" fmla="*/ 280568 f298 1"/>
                <a:gd name="f376" fmla="*/ 58096 f299 1"/>
                <a:gd name="f377" fmla="*/ 195986 f298 1"/>
                <a:gd name="f378" fmla="*/ 57620 f299 1"/>
                <a:gd name="f379" fmla="*/ 192557 f298 1"/>
                <a:gd name="f380" fmla="*/ 76765 f299 1"/>
                <a:gd name="f381" fmla="*/ 248087 f298 1"/>
                <a:gd name="f382" fmla="*/ 80194 f299 1"/>
                <a:gd name="f383" fmla="*/ 261994 f298 1"/>
                <a:gd name="f384" fmla="*/ 66288 f299 1"/>
                <a:gd name="f385" fmla="*/ 255326 f298 1"/>
                <a:gd name="f386" fmla="*/ 41904 f299 1"/>
                <a:gd name="f387" fmla="*/ 213035 f298 1"/>
                <a:gd name="f388" fmla="*/ 25711 f299 1"/>
                <a:gd name="f389" fmla="*/ 168554 f298 1"/>
                <a:gd name="f390" fmla="*/ 38189 f299 1"/>
                <a:gd name="f391" fmla="*/ 212369 f298 1"/>
                <a:gd name="f392" fmla="*/ 36665 f299 1"/>
                <a:gd name="f393" fmla="*/ 221417 f298 1"/>
                <a:gd name="f394" fmla="*/ 29236 f299 1"/>
                <a:gd name="f395" fmla="*/ 215798 f298 1"/>
                <a:gd name="f396" fmla="*/ 2566 f299 1"/>
                <a:gd name="f397" fmla="*/ 133692 f298 1"/>
                <a:gd name="f398" fmla="*/ 946 f299 1"/>
                <a:gd name="f399" fmla="*/ 112356 f298 1"/>
                <a:gd name="f400" fmla="*/ 1899 f299 1"/>
                <a:gd name="f401" fmla="*/ 110165 f298 1"/>
                <a:gd name="f402" fmla="+- f300 0 f1"/>
                <a:gd name="f403" fmla="*/ f303 1 580258"/>
                <a:gd name="f404" fmla="*/ f304 1 841971"/>
                <a:gd name="f405" fmla="*/ f305 1 580258"/>
                <a:gd name="f406" fmla="*/ f306 1 841971"/>
                <a:gd name="f407" fmla="*/ f307 1 580258"/>
                <a:gd name="f408" fmla="*/ f308 1 841971"/>
                <a:gd name="f409" fmla="*/ f309 1 580258"/>
                <a:gd name="f410" fmla="*/ f310 1 841971"/>
                <a:gd name="f411" fmla="*/ f311 1 580258"/>
                <a:gd name="f412" fmla="*/ f312 1 841971"/>
                <a:gd name="f413" fmla="*/ f313 1 580258"/>
                <a:gd name="f414" fmla="*/ f314 1 841971"/>
                <a:gd name="f415" fmla="*/ f315 1 580258"/>
                <a:gd name="f416" fmla="*/ f316 1 841971"/>
                <a:gd name="f417" fmla="*/ f317 1 580258"/>
                <a:gd name="f418" fmla="*/ f318 1 841971"/>
                <a:gd name="f419" fmla="*/ f319 1 580258"/>
                <a:gd name="f420" fmla="*/ f320 1 841971"/>
                <a:gd name="f421" fmla="*/ f321 1 580258"/>
                <a:gd name="f422" fmla="*/ f322 1 841971"/>
                <a:gd name="f423" fmla="*/ f323 1 580258"/>
                <a:gd name="f424" fmla="*/ f324 1 841971"/>
                <a:gd name="f425" fmla="*/ f325 1 580258"/>
                <a:gd name="f426" fmla="*/ f326 1 841971"/>
                <a:gd name="f427" fmla="*/ f327 1 580258"/>
                <a:gd name="f428" fmla="*/ f328 1 841971"/>
                <a:gd name="f429" fmla="*/ f329 1 580258"/>
                <a:gd name="f430" fmla="*/ f330 1 841971"/>
                <a:gd name="f431" fmla="*/ f331 1 580258"/>
                <a:gd name="f432" fmla="*/ f332 1 841971"/>
                <a:gd name="f433" fmla="*/ f333 1 580258"/>
                <a:gd name="f434" fmla="*/ f334 1 841971"/>
                <a:gd name="f435" fmla="*/ f335 1 580258"/>
                <a:gd name="f436" fmla="*/ f336 1 580258"/>
                <a:gd name="f437" fmla="*/ f337 1 841971"/>
                <a:gd name="f438" fmla="*/ f338 1 580258"/>
                <a:gd name="f439" fmla="*/ f339 1 841971"/>
                <a:gd name="f440" fmla="*/ f340 1 580258"/>
                <a:gd name="f441" fmla="*/ f341 1 841971"/>
                <a:gd name="f442" fmla="*/ f342 1 580258"/>
                <a:gd name="f443" fmla="*/ f343 1 841971"/>
                <a:gd name="f444" fmla="*/ f344 1 580258"/>
                <a:gd name="f445" fmla="*/ f345 1 841971"/>
                <a:gd name="f446" fmla="*/ f346 1 580258"/>
                <a:gd name="f447" fmla="*/ f347 1 841971"/>
                <a:gd name="f448" fmla="*/ f348 1 580258"/>
                <a:gd name="f449" fmla="*/ f349 1 841971"/>
                <a:gd name="f450" fmla="*/ f350 1 580258"/>
                <a:gd name="f451" fmla="*/ f351 1 841971"/>
                <a:gd name="f452" fmla="*/ f352 1 580258"/>
                <a:gd name="f453" fmla="*/ f353 1 841971"/>
                <a:gd name="f454" fmla="*/ f354 1 580258"/>
                <a:gd name="f455" fmla="*/ f355 1 841971"/>
                <a:gd name="f456" fmla="*/ f356 1 580258"/>
                <a:gd name="f457" fmla="*/ f357 1 841971"/>
                <a:gd name="f458" fmla="*/ f358 1 580258"/>
                <a:gd name="f459" fmla="*/ f359 1 841971"/>
                <a:gd name="f460" fmla="*/ f360 1 580258"/>
                <a:gd name="f461" fmla="*/ f361 1 841971"/>
                <a:gd name="f462" fmla="*/ f362 1 580258"/>
                <a:gd name="f463" fmla="*/ f363 1 841971"/>
                <a:gd name="f464" fmla="*/ f364 1 580258"/>
                <a:gd name="f465" fmla="*/ f365 1 841971"/>
                <a:gd name="f466" fmla="*/ f366 1 580258"/>
                <a:gd name="f467" fmla="*/ f367 1 841971"/>
                <a:gd name="f468" fmla="*/ f368 1 580258"/>
                <a:gd name="f469" fmla="*/ f369 1 841971"/>
                <a:gd name="f470" fmla="*/ f370 1 580258"/>
                <a:gd name="f471" fmla="*/ f371 1 841971"/>
                <a:gd name="f472" fmla="*/ f372 1 580258"/>
                <a:gd name="f473" fmla="*/ f373 1 841971"/>
                <a:gd name="f474" fmla="*/ f374 1 580258"/>
                <a:gd name="f475" fmla="*/ f375 1 841971"/>
                <a:gd name="f476" fmla="*/ f376 1 580258"/>
                <a:gd name="f477" fmla="*/ f377 1 841971"/>
                <a:gd name="f478" fmla="*/ f378 1 580258"/>
                <a:gd name="f479" fmla="*/ f379 1 841971"/>
                <a:gd name="f480" fmla="*/ f380 1 580258"/>
                <a:gd name="f481" fmla="*/ f381 1 841971"/>
                <a:gd name="f482" fmla="*/ f382 1 580258"/>
                <a:gd name="f483" fmla="*/ f383 1 841971"/>
                <a:gd name="f484" fmla="*/ f384 1 580258"/>
                <a:gd name="f485" fmla="*/ f385 1 841971"/>
                <a:gd name="f486" fmla="*/ f386 1 580258"/>
                <a:gd name="f487" fmla="*/ f387 1 841971"/>
                <a:gd name="f488" fmla="*/ f388 1 580258"/>
                <a:gd name="f489" fmla="*/ f389 1 841971"/>
                <a:gd name="f490" fmla="*/ f390 1 580258"/>
                <a:gd name="f491" fmla="*/ f391 1 841971"/>
                <a:gd name="f492" fmla="*/ f392 1 580258"/>
                <a:gd name="f493" fmla="*/ f393 1 841971"/>
                <a:gd name="f494" fmla="*/ f394 1 580258"/>
                <a:gd name="f495" fmla="*/ f395 1 841971"/>
                <a:gd name="f496" fmla="*/ f396 1 580258"/>
                <a:gd name="f497" fmla="*/ f397 1 841971"/>
                <a:gd name="f498" fmla="*/ f398 1 580258"/>
                <a:gd name="f499" fmla="*/ f399 1 841971"/>
                <a:gd name="f500" fmla="*/ f400 1 580258"/>
                <a:gd name="f501" fmla="*/ f401 1 841971"/>
                <a:gd name="f502" fmla="*/ f294 1 f301"/>
                <a:gd name="f503" fmla="*/ f295 1 f301"/>
                <a:gd name="f504" fmla="*/ f294 1 f302"/>
                <a:gd name="f505" fmla="*/ f296 1 f302"/>
                <a:gd name="f506" fmla="*/ f403 1 f301"/>
                <a:gd name="f507" fmla="*/ f404 1 f302"/>
                <a:gd name="f508" fmla="*/ f405 1 f301"/>
                <a:gd name="f509" fmla="*/ f406 1 f302"/>
                <a:gd name="f510" fmla="*/ f407 1 f301"/>
                <a:gd name="f511" fmla="*/ f408 1 f302"/>
                <a:gd name="f512" fmla="*/ f409 1 f301"/>
                <a:gd name="f513" fmla="*/ f410 1 f302"/>
                <a:gd name="f514" fmla="*/ f411 1 f301"/>
                <a:gd name="f515" fmla="*/ f412 1 f302"/>
                <a:gd name="f516" fmla="*/ f413 1 f301"/>
                <a:gd name="f517" fmla="*/ f414 1 f302"/>
                <a:gd name="f518" fmla="*/ f415 1 f301"/>
                <a:gd name="f519" fmla="*/ f416 1 f302"/>
                <a:gd name="f520" fmla="*/ f417 1 f301"/>
                <a:gd name="f521" fmla="*/ f418 1 f302"/>
                <a:gd name="f522" fmla="*/ f419 1 f301"/>
                <a:gd name="f523" fmla="*/ f420 1 f302"/>
                <a:gd name="f524" fmla="*/ f421 1 f301"/>
                <a:gd name="f525" fmla="*/ f422 1 f302"/>
                <a:gd name="f526" fmla="*/ f423 1 f301"/>
                <a:gd name="f527" fmla="*/ f424 1 f302"/>
                <a:gd name="f528" fmla="*/ f425 1 f301"/>
                <a:gd name="f529" fmla="*/ f426 1 f302"/>
                <a:gd name="f530" fmla="*/ f427 1 f301"/>
                <a:gd name="f531" fmla="*/ f428 1 f302"/>
                <a:gd name="f532" fmla="*/ f429 1 f301"/>
                <a:gd name="f533" fmla="*/ f430 1 f302"/>
                <a:gd name="f534" fmla="*/ f431 1 f301"/>
                <a:gd name="f535" fmla="*/ f432 1 f302"/>
                <a:gd name="f536" fmla="*/ f433 1 f301"/>
                <a:gd name="f537" fmla="*/ f434 1 f302"/>
                <a:gd name="f538" fmla="*/ f435 1 f301"/>
                <a:gd name="f539" fmla="*/ f436 1 f301"/>
                <a:gd name="f540" fmla="*/ f437 1 f302"/>
                <a:gd name="f541" fmla="*/ f438 1 f301"/>
                <a:gd name="f542" fmla="*/ f439 1 f302"/>
                <a:gd name="f543" fmla="*/ f440 1 f301"/>
                <a:gd name="f544" fmla="*/ f441 1 f302"/>
                <a:gd name="f545" fmla="*/ f442 1 f301"/>
                <a:gd name="f546" fmla="*/ f443 1 f302"/>
                <a:gd name="f547" fmla="*/ f444 1 f301"/>
                <a:gd name="f548" fmla="*/ f445 1 f302"/>
                <a:gd name="f549" fmla="*/ f446 1 f301"/>
                <a:gd name="f550" fmla="*/ f447 1 f302"/>
                <a:gd name="f551" fmla="*/ f448 1 f301"/>
                <a:gd name="f552" fmla="*/ f449 1 f302"/>
                <a:gd name="f553" fmla="*/ f450 1 f301"/>
                <a:gd name="f554" fmla="*/ f451 1 f302"/>
                <a:gd name="f555" fmla="*/ f452 1 f301"/>
                <a:gd name="f556" fmla="*/ f453 1 f302"/>
                <a:gd name="f557" fmla="*/ f454 1 f301"/>
                <a:gd name="f558" fmla="*/ f455 1 f302"/>
                <a:gd name="f559" fmla="*/ f456 1 f301"/>
                <a:gd name="f560" fmla="*/ f457 1 f302"/>
                <a:gd name="f561" fmla="*/ f458 1 f301"/>
                <a:gd name="f562" fmla="*/ f459 1 f302"/>
                <a:gd name="f563" fmla="*/ f460 1 f301"/>
                <a:gd name="f564" fmla="*/ f461 1 f302"/>
                <a:gd name="f565" fmla="*/ f462 1 f301"/>
                <a:gd name="f566" fmla="*/ f463 1 f302"/>
                <a:gd name="f567" fmla="*/ f464 1 f301"/>
                <a:gd name="f568" fmla="*/ f465 1 f302"/>
                <a:gd name="f569" fmla="*/ f466 1 f301"/>
                <a:gd name="f570" fmla="*/ f467 1 f302"/>
                <a:gd name="f571" fmla="*/ f468 1 f301"/>
                <a:gd name="f572" fmla="*/ f469 1 f302"/>
                <a:gd name="f573" fmla="*/ f470 1 f301"/>
                <a:gd name="f574" fmla="*/ f471 1 f302"/>
                <a:gd name="f575" fmla="*/ f472 1 f301"/>
                <a:gd name="f576" fmla="*/ f473 1 f302"/>
                <a:gd name="f577" fmla="*/ f474 1 f301"/>
                <a:gd name="f578" fmla="*/ f475 1 f302"/>
                <a:gd name="f579" fmla="*/ f476 1 f301"/>
                <a:gd name="f580" fmla="*/ f477 1 f302"/>
                <a:gd name="f581" fmla="*/ f478 1 f301"/>
                <a:gd name="f582" fmla="*/ f479 1 f302"/>
                <a:gd name="f583" fmla="*/ f480 1 f301"/>
                <a:gd name="f584" fmla="*/ f481 1 f302"/>
                <a:gd name="f585" fmla="*/ f482 1 f301"/>
                <a:gd name="f586" fmla="*/ f483 1 f302"/>
                <a:gd name="f587" fmla="*/ f484 1 f301"/>
                <a:gd name="f588" fmla="*/ f485 1 f302"/>
                <a:gd name="f589" fmla="*/ f486 1 f301"/>
                <a:gd name="f590" fmla="*/ f487 1 f302"/>
                <a:gd name="f591" fmla="*/ f488 1 f301"/>
                <a:gd name="f592" fmla="*/ f489 1 f302"/>
                <a:gd name="f593" fmla="*/ f490 1 f301"/>
                <a:gd name="f594" fmla="*/ f491 1 f302"/>
                <a:gd name="f595" fmla="*/ f492 1 f301"/>
                <a:gd name="f596" fmla="*/ f493 1 f302"/>
                <a:gd name="f597" fmla="*/ f494 1 f301"/>
                <a:gd name="f598" fmla="*/ f495 1 f302"/>
                <a:gd name="f599" fmla="*/ f496 1 f301"/>
                <a:gd name="f600" fmla="*/ f497 1 f302"/>
                <a:gd name="f601" fmla="*/ f498 1 f301"/>
                <a:gd name="f602" fmla="*/ f499 1 f302"/>
                <a:gd name="f603" fmla="*/ f500 1 f301"/>
                <a:gd name="f604" fmla="*/ f501 1 f302"/>
                <a:gd name="f605" fmla="*/ f502 f292 1"/>
                <a:gd name="f606" fmla="*/ f503 f292 1"/>
                <a:gd name="f607" fmla="*/ f505 f293 1"/>
                <a:gd name="f608" fmla="*/ f504 f293 1"/>
                <a:gd name="f609" fmla="*/ f506 f292 1"/>
                <a:gd name="f610" fmla="*/ f507 f293 1"/>
                <a:gd name="f611" fmla="*/ f508 f292 1"/>
                <a:gd name="f612" fmla="*/ f509 f293 1"/>
                <a:gd name="f613" fmla="*/ f510 f292 1"/>
                <a:gd name="f614" fmla="*/ f511 f293 1"/>
                <a:gd name="f615" fmla="*/ f512 f292 1"/>
                <a:gd name="f616" fmla="*/ f513 f293 1"/>
                <a:gd name="f617" fmla="*/ f514 f292 1"/>
                <a:gd name="f618" fmla="*/ f515 f293 1"/>
                <a:gd name="f619" fmla="*/ f516 f292 1"/>
                <a:gd name="f620" fmla="*/ f517 f293 1"/>
                <a:gd name="f621" fmla="*/ f518 f292 1"/>
                <a:gd name="f622" fmla="*/ f519 f293 1"/>
                <a:gd name="f623" fmla="*/ f520 f292 1"/>
                <a:gd name="f624" fmla="*/ f521 f293 1"/>
                <a:gd name="f625" fmla="*/ f522 f292 1"/>
                <a:gd name="f626" fmla="*/ f523 f293 1"/>
                <a:gd name="f627" fmla="*/ f524 f292 1"/>
                <a:gd name="f628" fmla="*/ f525 f293 1"/>
                <a:gd name="f629" fmla="*/ f526 f292 1"/>
                <a:gd name="f630" fmla="*/ f527 f293 1"/>
                <a:gd name="f631" fmla="*/ f528 f292 1"/>
                <a:gd name="f632" fmla="*/ f529 f293 1"/>
                <a:gd name="f633" fmla="*/ f530 f292 1"/>
                <a:gd name="f634" fmla="*/ f531 f293 1"/>
                <a:gd name="f635" fmla="*/ f532 f292 1"/>
                <a:gd name="f636" fmla="*/ f533 f293 1"/>
                <a:gd name="f637" fmla="*/ f534 f292 1"/>
                <a:gd name="f638" fmla="*/ f535 f293 1"/>
                <a:gd name="f639" fmla="*/ f536 f292 1"/>
                <a:gd name="f640" fmla="*/ f537 f293 1"/>
                <a:gd name="f641" fmla="*/ f538 f292 1"/>
                <a:gd name="f642" fmla="*/ f539 f292 1"/>
                <a:gd name="f643" fmla="*/ f540 f293 1"/>
                <a:gd name="f644" fmla="*/ f541 f292 1"/>
                <a:gd name="f645" fmla="*/ f542 f293 1"/>
                <a:gd name="f646" fmla="*/ f543 f292 1"/>
                <a:gd name="f647" fmla="*/ f544 f293 1"/>
                <a:gd name="f648" fmla="*/ f545 f292 1"/>
                <a:gd name="f649" fmla="*/ f546 f293 1"/>
                <a:gd name="f650" fmla="*/ f547 f292 1"/>
                <a:gd name="f651" fmla="*/ f548 f293 1"/>
                <a:gd name="f652" fmla="*/ f549 f292 1"/>
                <a:gd name="f653" fmla="*/ f550 f293 1"/>
                <a:gd name="f654" fmla="*/ f551 f292 1"/>
                <a:gd name="f655" fmla="*/ f552 f293 1"/>
                <a:gd name="f656" fmla="*/ f553 f292 1"/>
                <a:gd name="f657" fmla="*/ f554 f293 1"/>
                <a:gd name="f658" fmla="*/ f555 f292 1"/>
                <a:gd name="f659" fmla="*/ f556 f293 1"/>
                <a:gd name="f660" fmla="*/ f557 f292 1"/>
                <a:gd name="f661" fmla="*/ f558 f293 1"/>
                <a:gd name="f662" fmla="*/ f559 f292 1"/>
                <a:gd name="f663" fmla="*/ f560 f293 1"/>
                <a:gd name="f664" fmla="*/ f561 f292 1"/>
                <a:gd name="f665" fmla="*/ f562 f293 1"/>
                <a:gd name="f666" fmla="*/ f563 f292 1"/>
                <a:gd name="f667" fmla="*/ f564 f293 1"/>
                <a:gd name="f668" fmla="*/ f565 f292 1"/>
                <a:gd name="f669" fmla="*/ f566 f293 1"/>
                <a:gd name="f670" fmla="*/ f567 f292 1"/>
                <a:gd name="f671" fmla="*/ f568 f293 1"/>
                <a:gd name="f672" fmla="*/ f569 f292 1"/>
                <a:gd name="f673" fmla="*/ f570 f293 1"/>
                <a:gd name="f674" fmla="*/ f571 f292 1"/>
                <a:gd name="f675" fmla="*/ f572 f293 1"/>
                <a:gd name="f676" fmla="*/ f573 f292 1"/>
                <a:gd name="f677" fmla="*/ f574 f293 1"/>
                <a:gd name="f678" fmla="*/ f575 f292 1"/>
                <a:gd name="f679" fmla="*/ f576 f293 1"/>
                <a:gd name="f680" fmla="*/ f577 f292 1"/>
                <a:gd name="f681" fmla="*/ f578 f293 1"/>
                <a:gd name="f682" fmla="*/ f579 f292 1"/>
                <a:gd name="f683" fmla="*/ f580 f293 1"/>
                <a:gd name="f684" fmla="*/ f581 f292 1"/>
                <a:gd name="f685" fmla="*/ f582 f293 1"/>
                <a:gd name="f686" fmla="*/ f583 f292 1"/>
                <a:gd name="f687" fmla="*/ f584 f293 1"/>
                <a:gd name="f688" fmla="*/ f585 f292 1"/>
                <a:gd name="f689" fmla="*/ f586 f293 1"/>
                <a:gd name="f690" fmla="*/ f587 f292 1"/>
                <a:gd name="f691" fmla="*/ f588 f293 1"/>
                <a:gd name="f692" fmla="*/ f589 f292 1"/>
                <a:gd name="f693" fmla="*/ f590 f293 1"/>
                <a:gd name="f694" fmla="*/ f591 f292 1"/>
                <a:gd name="f695" fmla="*/ f592 f293 1"/>
                <a:gd name="f696" fmla="*/ f593 f292 1"/>
                <a:gd name="f697" fmla="*/ f594 f293 1"/>
                <a:gd name="f698" fmla="*/ f595 f292 1"/>
                <a:gd name="f699" fmla="*/ f596 f293 1"/>
                <a:gd name="f700" fmla="*/ f597 f292 1"/>
                <a:gd name="f701" fmla="*/ f598 f293 1"/>
                <a:gd name="f702" fmla="*/ f599 f292 1"/>
                <a:gd name="f703" fmla="*/ f600 f293 1"/>
                <a:gd name="f704" fmla="*/ f601 f292 1"/>
                <a:gd name="f705" fmla="*/ f602 f293 1"/>
                <a:gd name="f706" fmla="*/ f603 f292 1"/>
                <a:gd name="f707" fmla="*/ f604 f293 1"/>
              </a:gdLst>
              <a:ahLst/>
              <a:cxnLst>
                <a:cxn ang="3cd4">
                  <a:pos x="hc" y="t"/>
                </a:cxn>
                <a:cxn ang="0">
                  <a:pos x="r" y="vc"/>
                </a:cxn>
                <a:cxn ang="cd4">
                  <a:pos x="hc" y="b"/>
                </a:cxn>
                <a:cxn ang="cd2">
                  <a:pos x="l" y="vc"/>
                </a:cxn>
                <a:cxn ang="f402">
                  <a:pos x="f609" y="f610"/>
                </a:cxn>
                <a:cxn ang="f402">
                  <a:pos x="f611" y="f612"/>
                </a:cxn>
                <a:cxn ang="f402">
                  <a:pos x="f613" y="f614"/>
                </a:cxn>
                <a:cxn ang="f402">
                  <a:pos x="f615" y="f616"/>
                </a:cxn>
                <a:cxn ang="f402">
                  <a:pos x="f617" y="f618"/>
                </a:cxn>
                <a:cxn ang="f402">
                  <a:pos x="f619" y="f620"/>
                </a:cxn>
                <a:cxn ang="f402">
                  <a:pos x="f621" y="f622"/>
                </a:cxn>
                <a:cxn ang="f402">
                  <a:pos x="f623" y="f624"/>
                </a:cxn>
                <a:cxn ang="f402">
                  <a:pos x="f625" y="f626"/>
                </a:cxn>
                <a:cxn ang="f402">
                  <a:pos x="f627" y="f628"/>
                </a:cxn>
                <a:cxn ang="f402">
                  <a:pos x="f629" y="f630"/>
                </a:cxn>
                <a:cxn ang="f402">
                  <a:pos x="f631" y="f632"/>
                </a:cxn>
                <a:cxn ang="f402">
                  <a:pos x="f633" y="f634"/>
                </a:cxn>
                <a:cxn ang="f402">
                  <a:pos x="f635" y="f636"/>
                </a:cxn>
                <a:cxn ang="f402">
                  <a:pos x="f637" y="f638"/>
                </a:cxn>
                <a:cxn ang="f402">
                  <a:pos x="f639" y="f640"/>
                </a:cxn>
                <a:cxn ang="f402">
                  <a:pos x="f641" y="f640"/>
                </a:cxn>
                <a:cxn ang="f402">
                  <a:pos x="f642" y="f643"/>
                </a:cxn>
                <a:cxn ang="f402">
                  <a:pos x="f644" y="f645"/>
                </a:cxn>
                <a:cxn ang="f402">
                  <a:pos x="f646" y="f647"/>
                </a:cxn>
                <a:cxn ang="f402">
                  <a:pos x="f648" y="f649"/>
                </a:cxn>
                <a:cxn ang="f402">
                  <a:pos x="f650" y="f651"/>
                </a:cxn>
                <a:cxn ang="f402">
                  <a:pos x="f652" y="f653"/>
                </a:cxn>
                <a:cxn ang="f402">
                  <a:pos x="f654" y="f655"/>
                </a:cxn>
                <a:cxn ang="f402">
                  <a:pos x="f656" y="f657"/>
                </a:cxn>
                <a:cxn ang="f402">
                  <a:pos x="f658" y="f659"/>
                </a:cxn>
                <a:cxn ang="f402">
                  <a:pos x="f660" y="f661"/>
                </a:cxn>
                <a:cxn ang="f402">
                  <a:pos x="f662" y="f663"/>
                </a:cxn>
                <a:cxn ang="f402">
                  <a:pos x="f664" y="f665"/>
                </a:cxn>
                <a:cxn ang="f402">
                  <a:pos x="f666" y="f667"/>
                </a:cxn>
                <a:cxn ang="f402">
                  <a:pos x="f668" y="f669"/>
                </a:cxn>
                <a:cxn ang="f402">
                  <a:pos x="f670" y="f671"/>
                </a:cxn>
                <a:cxn ang="f402">
                  <a:pos x="f672" y="f673"/>
                </a:cxn>
                <a:cxn ang="f402">
                  <a:pos x="f674" y="f675"/>
                </a:cxn>
                <a:cxn ang="f402">
                  <a:pos x="f676" y="f677"/>
                </a:cxn>
                <a:cxn ang="f402">
                  <a:pos x="f678" y="f679"/>
                </a:cxn>
                <a:cxn ang="f402">
                  <a:pos x="f680" y="f681"/>
                </a:cxn>
                <a:cxn ang="f402">
                  <a:pos x="f682" y="f683"/>
                </a:cxn>
                <a:cxn ang="f402">
                  <a:pos x="f684" y="f685"/>
                </a:cxn>
                <a:cxn ang="f402">
                  <a:pos x="f686" y="f687"/>
                </a:cxn>
                <a:cxn ang="f402">
                  <a:pos x="f688" y="f689"/>
                </a:cxn>
                <a:cxn ang="f402">
                  <a:pos x="f690" y="f691"/>
                </a:cxn>
                <a:cxn ang="f402">
                  <a:pos x="f692" y="f693"/>
                </a:cxn>
                <a:cxn ang="f402">
                  <a:pos x="f694" y="f695"/>
                </a:cxn>
                <a:cxn ang="f402">
                  <a:pos x="f696" y="f697"/>
                </a:cxn>
                <a:cxn ang="f402">
                  <a:pos x="f698" y="f699"/>
                </a:cxn>
                <a:cxn ang="f402">
                  <a:pos x="f700" y="f701"/>
                </a:cxn>
                <a:cxn ang="f402">
                  <a:pos x="f702" y="f703"/>
                </a:cxn>
                <a:cxn ang="f402">
                  <a:pos x="f704" y="f705"/>
                </a:cxn>
                <a:cxn ang="f402">
                  <a:pos x="f706" y="f707"/>
                </a:cxn>
              </a:cxnLst>
              <a:rect l="f605" t="f608" r="f606" b="f607"/>
              <a:pathLst>
                <a:path w="580258" h="84197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7"/>
                  </a:cubicBezTo>
                  <a:lnTo>
                    <a:pt x="f99" y="f7"/>
                  </a:ln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cubicBezTo>
                    <a:pt x="f202" y="f203"/>
                    <a:pt x="f204" y="f205"/>
                    <a:pt x="f206" y="f207"/>
                  </a:cubicBezTo>
                  <a:cubicBezTo>
                    <a:pt x="f194" y="f208"/>
                    <a:pt x="f209" y="f210"/>
                    <a:pt x="f211" y="f212"/>
                  </a:cubicBezTo>
                  <a:cubicBezTo>
                    <a:pt x="f213" y="f214"/>
                    <a:pt x="f215" y="f216"/>
                    <a:pt x="f217" y="f203"/>
                  </a:cubicBezTo>
                  <a:cubicBezTo>
                    <a:pt x="f218" y="f219"/>
                    <a:pt x="f220" y="f221"/>
                    <a:pt x="f222" y="f223"/>
                  </a:cubicBezTo>
                  <a:cubicBezTo>
                    <a:pt x="f224" y="f225"/>
                    <a:pt x="f226" y="f227"/>
                    <a:pt x="f228" y="f229"/>
                  </a:cubicBezTo>
                  <a:cubicBezTo>
                    <a:pt x="f230" y="f231"/>
                    <a:pt x="f232" y="f233"/>
                    <a:pt x="f234" y="f235"/>
                  </a:cubicBezTo>
                  <a:cubicBezTo>
                    <a:pt x="f106" y="f236"/>
                    <a:pt x="f237" y="f238"/>
                    <a:pt x="f239" y="f240"/>
                  </a:cubicBezTo>
                  <a:cubicBezTo>
                    <a:pt x="f241" y="f242"/>
                    <a:pt x="f243" y="f244"/>
                    <a:pt x="f245" y="f246"/>
                  </a:cubicBezTo>
                  <a:cubicBezTo>
                    <a:pt x="f247" y="f248"/>
                    <a:pt x="f249" y="f250"/>
                    <a:pt x="f251" y="f252"/>
                  </a:cubicBezTo>
                  <a:cubicBezTo>
                    <a:pt x="f253" y="f254"/>
                    <a:pt x="f255" y="f256"/>
                    <a:pt x="f257" y="f258"/>
                  </a:cubicBezTo>
                  <a:cubicBezTo>
                    <a:pt x="f259" y="f260"/>
                    <a:pt x="f261" y="f262"/>
                    <a:pt x="f263" y="f264"/>
                  </a:cubicBezTo>
                  <a:cubicBezTo>
                    <a:pt x="f265" y="f266"/>
                    <a:pt x="f267" y="f268"/>
                    <a:pt x="f269" y="f270"/>
                  </a:cubicBezTo>
                  <a:cubicBezTo>
                    <a:pt x="f271" y="f272"/>
                    <a:pt x="f273" y="f274"/>
                    <a:pt x="f275" y="f276"/>
                  </a:cubicBezTo>
                  <a:cubicBezTo>
                    <a:pt x="f277" y="f278"/>
                    <a:pt x="f279" y="f280"/>
                    <a:pt x="f281" y="f282"/>
                  </a:cubicBezTo>
                  <a:cubicBezTo>
                    <a:pt x="f283" y="f284"/>
                    <a:pt x="f285" y="f286"/>
                    <a:pt x="f287" y="f288"/>
                  </a:cubicBezTo>
                  <a:lnTo>
                    <a:pt x="f289" y="f290"/>
                  </a:lnTo>
                  <a:close/>
                </a:path>
              </a:pathLst>
            </a:custGeom>
            <a:solidFill>
              <a:srgbClr val="A87101"/>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3" name="Forma libre: forma 10">
              <a:extLst>
                <a:ext uri="{FF2B5EF4-FFF2-40B4-BE49-F238E27FC236}">
                  <a16:creationId xmlns:a16="http://schemas.microsoft.com/office/drawing/2014/main" id="{AC125CD3-B5BB-4198-B516-AC0C6C4223D6}"/>
                </a:ext>
              </a:extLst>
            </p:cNvPr>
            <p:cNvSpPr/>
            <p:nvPr/>
          </p:nvSpPr>
          <p:spPr>
            <a:xfrm>
              <a:off x="6529748" y="4738877"/>
              <a:ext cx="501777" cy="433215"/>
            </a:xfrm>
            <a:custGeom>
              <a:avLst/>
              <a:gdLst>
                <a:gd name="f0" fmla="val 10800000"/>
                <a:gd name="f1" fmla="val 5400000"/>
                <a:gd name="f2" fmla="val 180"/>
                <a:gd name="f3" fmla="val w"/>
                <a:gd name="f4" fmla="val h"/>
                <a:gd name="f5" fmla="val 0"/>
                <a:gd name="f6" fmla="val 228841"/>
                <a:gd name="f7" fmla="val 197570"/>
                <a:gd name="f8" fmla="val 172117"/>
                <a:gd name="f9" fmla="val 4118"/>
                <a:gd name="f10" fmla="val 181356"/>
                <a:gd name="f11" fmla="val 4785"/>
                <a:gd name="f12" fmla="val 190214"/>
                <a:gd name="f13" fmla="val 2404"/>
                <a:gd name="f14" fmla="val 199168"/>
                <a:gd name="f15" fmla="val 784"/>
                <a:gd name="f16" fmla="val 217456"/>
                <a:gd name="f17" fmla="val -2549"/>
                <a:gd name="f18" fmla="val 227267"/>
                <a:gd name="f19" fmla="val 4690"/>
                <a:gd name="f20" fmla="val 228505"/>
                <a:gd name="f21" fmla="val 23549"/>
                <a:gd name="f22" fmla="val 230315"/>
                <a:gd name="f23" fmla="val 51362"/>
                <a:gd name="f24" fmla="val 224409"/>
                <a:gd name="f25" fmla="val 78508"/>
                <a:gd name="f26" fmla="val 220980"/>
                <a:gd name="f27" fmla="val 105940"/>
                <a:gd name="f28" fmla="val 216789"/>
                <a:gd name="f29" fmla="val 139087"/>
                <a:gd name="f30" fmla="val 194691"/>
                <a:gd name="f31" fmla="val 161471"/>
                <a:gd name="f32" fmla="val 176784"/>
                <a:gd name="f33" fmla="val 186522"/>
                <a:gd name="f34" fmla="val 174117"/>
                <a:gd name="f35" fmla="val 190237"/>
                <a:gd name="f36" fmla="val 171545"/>
                <a:gd name="f37" fmla="val 193951"/>
                <a:gd name="f38" fmla="val 168974"/>
                <a:gd name="f39" fmla="val 197571"/>
                <a:gd name="f40" fmla="val 50006"/>
                <a:gd name="f41" fmla="val 133182"/>
                <a:gd name="f42" fmla="val 102775"/>
                <a:gd name="f43" fmla="val 71269"/>
                <a:gd name="f44" fmla="val 161068"/>
                <a:gd name="f45" fmla="val 14215"/>
                <a:gd name="f46" fmla="val 163735"/>
                <a:gd name="f47" fmla="val 11643"/>
                <a:gd name="f48" fmla="val 166116"/>
                <a:gd name="f49" fmla="val 8690"/>
                <a:gd name="f50" fmla="val 168688"/>
                <a:gd name="f51" fmla="val 6023"/>
                <a:gd name="f52" fmla="val 169355"/>
                <a:gd name="f53" fmla="val 4594"/>
                <a:gd name="f54" fmla="val 170498"/>
                <a:gd name="f55" fmla="val 4023"/>
                <a:gd name="f56" fmla="+- 0 0 -90"/>
                <a:gd name="f57" fmla="*/ f3 1 228841"/>
                <a:gd name="f58" fmla="*/ f4 1 197570"/>
                <a:gd name="f59" fmla="val f5"/>
                <a:gd name="f60" fmla="val f6"/>
                <a:gd name="f61" fmla="val f7"/>
                <a:gd name="f62" fmla="*/ f56 f0 1"/>
                <a:gd name="f63" fmla="+- f61 0 f59"/>
                <a:gd name="f64" fmla="+- f60 0 f59"/>
                <a:gd name="f65" fmla="*/ f62 1 f2"/>
                <a:gd name="f66" fmla="*/ f64 1 228841"/>
                <a:gd name="f67" fmla="*/ f63 1 197570"/>
                <a:gd name="f68" fmla="*/ 172117 f64 1"/>
                <a:gd name="f69" fmla="*/ 4118 f63 1"/>
                <a:gd name="f70" fmla="*/ 199168 f64 1"/>
                <a:gd name="f71" fmla="*/ 784 f63 1"/>
                <a:gd name="f72" fmla="*/ 228505 f64 1"/>
                <a:gd name="f73" fmla="*/ 23549 f63 1"/>
                <a:gd name="f74" fmla="*/ 220980 f64 1"/>
                <a:gd name="f75" fmla="*/ 105940 f63 1"/>
                <a:gd name="f76" fmla="*/ 176784 f64 1"/>
                <a:gd name="f77" fmla="*/ 186522 f63 1"/>
                <a:gd name="f78" fmla="*/ 168974 f64 1"/>
                <a:gd name="f79" fmla="*/ 197571 f63 1"/>
                <a:gd name="f80" fmla="*/ 0 f64 1"/>
                <a:gd name="f81" fmla="*/ 161068 f64 1"/>
                <a:gd name="f82" fmla="*/ 14215 f63 1"/>
                <a:gd name="f83" fmla="*/ 168688 f64 1"/>
                <a:gd name="f84" fmla="*/ 6023 f63 1"/>
                <a:gd name="f85" fmla="+- f65 0 f1"/>
                <a:gd name="f86" fmla="*/ f68 1 228841"/>
                <a:gd name="f87" fmla="*/ f69 1 197570"/>
                <a:gd name="f88" fmla="*/ f70 1 228841"/>
                <a:gd name="f89" fmla="*/ f71 1 197570"/>
                <a:gd name="f90" fmla="*/ f72 1 228841"/>
                <a:gd name="f91" fmla="*/ f73 1 197570"/>
                <a:gd name="f92" fmla="*/ f74 1 228841"/>
                <a:gd name="f93" fmla="*/ f75 1 197570"/>
                <a:gd name="f94" fmla="*/ f76 1 228841"/>
                <a:gd name="f95" fmla="*/ f77 1 197570"/>
                <a:gd name="f96" fmla="*/ f78 1 228841"/>
                <a:gd name="f97" fmla="*/ f79 1 197570"/>
                <a:gd name="f98" fmla="*/ f80 1 228841"/>
                <a:gd name="f99" fmla="*/ f81 1 228841"/>
                <a:gd name="f100" fmla="*/ f82 1 197570"/>
                <a:gd name="f101" fmla="*/ f83 1 228841"/>
                <a:gd name="f102" fmla="*/ f84 1 197570"/>
                <a:gd name="f103" fmla="*/ f59 1 f66"/>
                <a:gd name="f104" fmla="*/ f60 1 f66"/>
                <a:gd name="f105" fmla="*/ f59 1 f67"/>
                <a:gd name="f106" fmla="*/ f61 1 f67"/>
                <a:gd name="f107" fmla="*/ f86 1 f66"/>
                <a:gd name="f108" fmla="*/ f87 1 f67"/>
                <a:gd name="f109" fmla="*/ f88 1 f66"/>
                <a:gd name="f110" fmla="*/ f89 1 f67"/>
                <a:gd name="f111" fmla="*/ f90 1 f66"/>
                <a:gd name="f112" fmla="*/ f91 1 f67"/>
                <a:gd name="f113" fmla="*/ f92 1 f66"/>
                <a:gd name="f114" fmla="*/ f93 1 f67"/>
                <a:gd name="f115" fmla="*/ f94 1 f66"/>
                <a:gd name="f116" fmla="*/ f95 1 f67"/>
                <a:gd name="f117" fmla="*/ f96 1 f66"/>
                <a:gd name="f118" fmla="*/ f97 1 f67"/>
                <a:gd name="f119" fmla="*/ f98 1 f66"/>
                <a:gd name="f120" fmla="*/ f99 1 f66"/>
                <a:gd name="f121" fmla="*/ f100 1 f67"/>
                <a:gd name="f122" fmla="*/ f101 1 f66"/>
                <a:gd name="f123" fmla="*/ f102 1 f67"/>
                <a:gd name="f124" fmla="*/ f103 f57 1"/>
                <a:gd name="f125" fmla="*/ f104 f57 1"/>
                <a:gd name="f126" fmla="*/ f106 f58 1"/>
                <a:gd name="f127" fmla="*/ f105 f58 1"/>
                <a:gd name="f128" fmla="*/ f107 f57 1"/>
                <a:gd name="f129" fmla="*/ f108 f58 1"/>
                <a:gd name="f130" fmla="*/ f109 f57 1"/>
                <a:gd name="f131" fmla="*/ f110 f58 1"/>
                <a:gd name="f132" fmla="*/ f111 f57 1"/>
                <a:gd name="f133" fmla="*/ f112 f58 1"/>
                <a:gd name="f134" fmla="*/ f113 f57 1"/>
                <a:gd name="f135" fmla="*/ f114 f58 1"/>
                <a:gd name="f136" fmla="*/ f115 f57 1"/>
                <a:gd name="f137" fmla="*/ f116 f58 1"/>
                <a:gd name="f138" fmla="*/ f117 f57 1"/>
                <a:gd name="f139" fmla="*/ f118 f58 1"/>
                <a:gd name="f140" fmla="*/ f119 f57 1"/>
                <a:gd name="f141" fmla="*/ f120 f57 1"/>
                <a:gd name="f142" fmla="*/ f121 f58 1"/>
                <a:gd name="f143" fmla="*/ f122 f57 1"/>
                <a:gd name="f144" fmla="*/ f123 f58 1"/>
              </a:gdLst>
              <a:ahLst/>
              <a:cxnLst>
                <a:cxn ang="3cd4">
                  <a:pos x="hc" y="t"/>
                </a:cxn>
                <a:cxn ang="0">
                  <a:pos x="r" y="vc"/>
                </a:cxn>
                <a:cxn ang="cd4">
                  <a:pos x="hc" y="b"/>
                </a:cxn>
                <a:cxn ang="cd2">
                  <a:pos x="l" y="vc"/>
                </a:cxn>
                <a:cxn ang="f85">
                  <a:pos x="f128" y="f129"/>
                </a:cxn>
                <a:cxn ang="f85">
                  <a:pos x="f130" y="f131"/>
                </a:cxn>
                <a:cxn ang="f85">
                  <a:pos x="f132" y="f133"/>
                </a:cxn>
                <a:cxn ang="f85">
                  <a:pos x="f134" y="f135"/>
                </a:cxn>
                <a:cxn ang="f85">
                  <a:pos x="f136" y="f137"/>
                </a:cxn>
                <a:cxn ang="f85">
                  <a:pos x="f138" y="f139"/>
                </a:cxn>
                <a:cxn ang="f85">
                  <a:pos x="f140" y="f139"/>
                </a:cxn>
                <a:cxn ang="f85">
                  <a:pos x="f141" y="f142"/>
                </a:cxn>
                <a:cxn ang="f85">
                  <a:pos x="f143" y="f144"/>
                </a:cxn>
                <a:cxn ang="f85">
                  <a:pos x="f128" y="f129"/>
                </a:cxn>
              </a:cxnLst>
              <a:rect l="f124" t="f127" r="f125" b="f126"/>
              <a:pathLst>
                <a:path w="228841" h="19757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5" y="f39"/>
                  </a:lnTo>
                  <a:cubicBezTo>
                    <a:pt x="f40" y="f41"/>
                    <a:pt x="f42" y="f43"/>
                    <a:pt x="f44" y="f45"/>
                  </a:cubicBezTo>
                  <a:cubicBezTo>
                    <a:pt x="f46" y="f47"/>
                    <a:pt x="f48" y="f49"/>
                    <a:pt x="f50" y="f51"/>
                  </a:cubicBezTo>
                  <a:cubicBezTo>
                    <a:pt x="f52" y="f53"/>
                    <a:pt x="f54" y="f55"/>
                    <a:pt x="f8" y="f9"/>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4" name="Forma libre: forma 11">
              <a:extLst>
                <a:ext uri="{FF2B5EF4-FFF2-40B4-BE49-F238E27FC236}">
                  <a16:creationId xmlns:a16="http://schemas.microsoft.com/office/drawing/2014/main" id="{A0134825-7453-4A46-8841-A8CCA9AD1784}"/>
                </a:ext>
              </a:extLst>
            </p:cNvPr>
            <p:cNvSpPr/>
            <p:nvPr/>
          </p:nvSpPr>
          <p:spPr>
            <a:xfrm>
              <a:off x="8088425" y="3183383"/>
              <a:ext cx="788066" cy="1258552"/>
            </a:xfrm>
            <a:custGeom>
              <a:avLst/>
              <a:gdLst>
                <a:gd name="f0" fmla="val 10800000"/>
                <a:gd name="f1" fmla="val 5400000"/>
                <a:gd name="f2" fmla="val 180"/>
                <a:gd name="f3" fmla="val w"/>
                <a:gd name="f4" fmla="val h"/>
                <a:gd name="f5" fmla="val 0"/>
                <a:gd name="f6" fmla="val 359403"/>
                <a:gd name="f7" fmla="val 573972"/>
                <a:gd name="f8" fmla="val 135446"/>
                <a:gd name="f9" fmla="val 564833"/>
                <a:gd name="f10" fmla="val 134684"/>
                <a:gd name="f11" fmla="val 564452"/>
                <a:gd name="f12" fmla="val 134017"/>
                <a:gd name="f13" fmla="val 564166"/>
                <a:gd name="f14" fmla="val 133255"/>
                <a:gd name="f15" fmla="val 563785"/>
                <a:gd name="f16" fmla="val 109633"/>
                <a:gd name="f17" fmla="val 535210"/>
                <a:gd name="f18" fmla="val 93060"/>
                <a:gd name="f19" fmla="val 502158"/>
                <a:gd name="f20" fmla="val 74391"/>
                <a:gd name="f21" fmla="val 470535"/>
                <a:gd name="f22" fmla="val 62580"/>
                <a:gd name="f23" fmla="val 450628"/>
                <a:gd name="f24" fmla="val 50674"/>
                <a:gd name="f25" fmla="val 430816"/>
                <a:gd name="f26" fmla="val 36196"/>
                <a:gd name="f27" fmla="val 412623"/>
                <a:gd name="f28" fmla="val 15907"/>
                <a:gd name="f29" fmla="val 387001"/>
                <a:gd name="f30" fmla="val 10573"/>
                <a:gd name="f31" fmla="val 355854"/>
                <a:gd name="f32" fmla="val 3715"/>
                <a:gd name="f33" fmla="val 324993"/>
                <a:gd name="f34" fmla="val -2381"/>
                <a:gd name="f35" fmla="val 297942"/>
                <a:gd name="f36" fmla="val 953"/>
                <a:gd name="f37" fmla="val 270891"/>
                <a:gd name="f38" fmla="val 572"/>
                <a:gd name="f39" fmla="val 243840"/>
                <a:gd name="f40" fmla="val 382"/>
                <a:gd name="f41" fmla="val 227171"/>
                <a:gd name="f42" fmla="val 11716"/>
                <a:gd name="f43" fmla="val 214312"/>
                <a:gd name="f44" fmla="val 21908"/>
                <a:gd name="f45" fmla="val 202025"/>
                <a:gd name="f46" fmla="val 33338"/>
                <a:gd name="f47" fmla="val 188309"/>
                <a:gd name="f48" fmla="val 46006"/>
                <a:gd name="f49" fmla="val 175546"/>
                <a:gd name="f50" fmla="val 59913"/>
                <a:gd name="f51" fmla="val 164306"/>
                <a:gd name="f52" fmla="val 67438"/>
                <a:gd name="f53" fmla="val 158210"/>
                <a:gd name="f54" fmla="val 72581"/>
                <a:gd name="f55" fmla="val 150781"/>
                <a:gd name="f56" fmla="val 71819"/>
                <a:gd name="f57" fmla="val 142208"/>
                <a:gd name="f58" fmla="val 68962"/>
                <a:gd name="f59" fmla="val 106966"/>
                <a:gd name="f60" fmla="val 91726"/>
                <a:gd name="f61" fmla="val 86678"/>
                <a:gd name="f62" fmla="val 115348"/>
                <a:gd name="f63" fmla="val 68199"/>
                <a:gd name="f64" fmla="val 163926"/>
                <a:gd name="f65" fmla="val 30194"/>
                <a:gd name="f66" fmla="val 219742"/>
                <a:gd name="f67" fmla="val 8668"/>
                <a:gd name="f68" fmla="val 281083"/>
                <a:gd name="f69" fmla="val 1810"/>
                <a:gd name="f70" fmla="val 283655"/>
                <a:gd name="f71" fmla="val 1524"/>
                <a:gd name="f72" fmla="val 286227"/>
                <a:gd name="f73" fmla="val 571"/>
                <a:gd name="f74" fmla="val 288703"/>
                <a:gd name="f75" fmla="val 301372"/>
                <a:gd name="f76" fmla="val 17145"/>
                <a:gd name="f77" fmla="val 302134"/>
                <a:gd name="f78" fmla="val 37814"/>
                <a:gd name="f79" fmla="val 306420"/>
                <a:gd name="f80" fmla="val 55435"/>
                <a:gd name="f81" fmla="val 311849"/>
                <a:gd name="f82" fmla="val 42291"/>
                <a:gd name="f83" fmla="val 308801"/>
                <a:gd name="f84" fmla="val 28384"/>
                <a:gd name="f85" fmla="val 299181"/>
                <a:gd name="f86" fmla="val 15240"/>
                <a:gd name="f87" fmla="val 296419"/>
                <a:gd name="f88" fmla="val 11430"/>
                <a:gd name="f89" fmla="val 292228"/>
                <a:gd name="f90" fmla="val 7810"/>
                <a:gd name="f91" fmla="val 293942"/>
                <a:gd name="f92" fmla="val 2095"/>
                <a:gd name="f93" fmla="val 300705"/>
                <a:gd name="f94" fmla="val 1905"/>
                <a:gd name="f95" fmla="val 307563"/>
                <a:gd name="f96" fmla="val 1714"/>
                <a:gd name="f97" fmla="val 314326"/>
                <a:gd name="f98" fmla="val 1429"/>
                <a:gd name="f99" fmla="val 315088"/>
                <a:gd name="f100" fmla="val 1619"/>
                <a:gd name="f101" fmla="val 315754"/>
                <a:gd name="f102" fmla="val 316326"/>
                <a:gd name="f103" fmla="val 2381"/>
                <a:gd name="f104" fmla="val 323089"/>
                <a:gd name="f105" fmla="val 331375"/>
                <a:gd name="f106" fmla="val 31528"/>
                <a:gd name="f107" fmla="val 325851"/>
                <a:gd name="f108" fmla="val 48958"/>
                <a:gd name="f109" fmla="val 323946"/>
                <a:gd name="f110" fmla="val 54864"/>
                <a:gd name="f111" fmla="val 321946"/>
                <a:gd name="f112" fmla="val 60769"/>
                <a:gd name="f113" fmla="val 318040"/>
                <a:gd name="f114" fmla="val 65246"/>
                <a:gd name="f115" fmla="val 300229"/>
                <a:gd name="f116" fmla="val 85534"/>
                <a:gd name="f117" fmla="val 111061"/>
                <a:gd name="f118" fmla="val 285274"/>
                <a:gd name="f119" fmla="val 135636"/>
                <a:gd name="f120" fmla="val 279083"/>
                <a:gd name="f121" fmla="val 157543"/>
                <a:gd name="f122" fmla="val 275368"/>
                <a:gd name="f123" fmla="val 181928"/>
                <a:gd name="f124" fmla="val 294418"/>
                <a:gd name="f125" fmla="val 202883"/>
                <a:gd name="f126" fmla="val 311468"/>
                <a:gd name="f127" fmla="val 221647"/>
                <a:gd name="f128" fmla="val 325184"/>
                <a:gd name="f129" fmla="val 243078"/>
                <a:gd name="f130" fmla="val 345853"/>
                <a:gd name="f131" fmla="val 258889"/>
                <a:gd name="f132" fmla="val 365189"/>
                <a:gd name="f133" fmla="val 273653"/>
                <a:gd name="f134" fmla="val 363189"/>
                <a:gd name="f135" fmla="val 303467"/>
                <a:gd name="f136" fmla="val 343948"/>
                <a:gd name="f137" fmla="val 318325"/>
                <a:gd name="f138" fmla="val 336995"/>
                <a:gd name="f139" fmla="val 323660"/>
                <a:gd name="f140" fmla="val 330042"/>
                <a:gd name="f141" fmla="val 328898"/>
                <a:gd name="f142" fmla="val 334232"/>
                <a:gd name="f143" fmla="val 342995"/>
                <a:gd name="f144" fmla="val 310801"/>
                <a:gd name="f145" fmla="val 352520"/>
                <a:gd name="f146" fmla="val 319660"/>
                <a:gd name="f147" fmla="val 363474"/>
                <a:gd name="f148" fmla="val 320612"/>
                <a:gd name="f149" fmla="val 364617"/>
                <a:gd name="f150" fmla="val 321755"/>
                <a:gd name="f151" fmla="val 365665"/>
                <a:gd name="f152" fmla="val 322708"/>
                <a:gd name="f153" fmla="val 366808"/>
                <a:gd name="f154" fmla="val 334042"/>
                <a:gd name="f155" fmla="val 380238"/>
                <a:gd name="f156" fmla="val 333852"/>
                <a:gd name="f157" fmla="val 389192"/>
                <a:gd name="f158" fmla="val 321184"/>
                <a:gd name="f159" fmla="val 401288"/>
                <a:gd name="f160" fmla="val 316421"/>
                <a:gd name="f161" fmla="val 405860"/>
                <a:gd name="f162" fmla="val 314992"/>
                <a:gd name="f163" fmla="val 408527"/>
                <a:gd name="f164" fmla="val 319469"/>
                <a:gd name="f165" fmla="val 414814"/>
                <a:gd name="f166" fmla="val 328613"/>
                <a:gd name="f167" fmla="val 427673"/>
                <a:gd name="f168" fmla="val 331566"/>
                <a:gd name="f169" fmla="val 441674"/>
                <a:gd name="f170" fmla="val 320898"/>
                <a:gd name="f171" fmla="val 455867"/>
                <a:gd name="f172" fmla="val 314421"/>
                <a:gd name="f173" fmla="val 464629"/>
                <a:gd name="f174" fmla="val 314516"/>
                <a:gd name="f175" fmla="val 474154"/>
                <a:gd name="f176" fmla="val 318802"/>
                <a:gd name="f177" fmla="val 483870"/>
                <a:gd name="f178" fmla="val 321850"/>
                <a:gd name="f179" fmla="val 490823"/>
                <a:gd name="f180" fmla="val 323279"/>
                <a:gd name="f181" fmla="val 498253"/>
                <a:gd name="f182" fmla="val 324327"/>
                <a:gd name="f183" fmla="val 505873"/>
                <a:gd name="f184" fmla="val 327280"/>
                <a:gd name="f185" fmla="val 528066"/>
                <a:gd name="f186" fmla="val 544449"/>
                <a:gd name="f187" fmla="val 299848"/>
                <a:gd name="f188" fmla="val 555593"/>
                <a:gd name="f189" fmla="val 268987"/>
                <a:gd name="f190" fmla="val 573786"/>
                <a:gd name="f191" fmla="val 235840"/>
                <a:gd name="f192" fmla="val 577691"/>
                <a:gd name="f193" fmla="val 200883"/>
                <a:gd name="f194" fmla="val 570738"/>
                <a:gd name="f195" fmla="val 179261"/>
                <a:gd name="f196" fmla="val 566452"/>
                <a:gd name="f197" fmla="val 157544"/>
                <a:gd name="f198" fmla="val 562642"/>
                <a:gd name="f199" fmla="val 135351"/>
                <a:gd name="f200" fmla="val 564737"/>
                <a:gd name="f201" fmla="+- 0 0 -90"/>
                <a:gd name="f202" fmla="*/ f3 1 359403"/>
                <a:gd name="f203" fmla="*/ f4 1 573972"/>
                <a:gd name="f204" fmla="val f5"/>
                <a:gd name="f205" fmla="val f6"/>
                <a:gd name="f206" fmla="val f7"/>
                <a:gd name="f207" fmla="*/ f201 f0 1"/>
                <a:gd name="f208" fmla="+- f206 0 f204"/>
                <a:gd name="f209" fmla="+- f205 0 f204"/>
                <a:gd name="f210" fmla="*/ f207 1 f2"/>
                <a:gd name="f211" fmla="*/ f209 1 359403"/>
                <a:gd name="f212" fmla="*/ f208 1 573972"/>
                <a:gd name="f213" fmla="*/ 135446 f209 1"/>
                <a:gd name="f214" fmla="*/ 564833 f208 1"/>
                <a:gd name="f215" fmla="*/ 133255 f209 1"/>
                <a:gd name="f216" fmla="*/ 563785 f208 1"/>
                <a:gd name="f217" fmla="*/ 74391 f209 1"/>
                <a:gd name="f218" fmla="*/ 470535 f208 1"/>
                <a:gd name="f219" fmla="*/ 36196 f209 1"/>
                <a:gd name="f220" fmla="*/ 412623 f208 1"/>
                <a:gd name="f221" fmla="*/ 3715 f209 1"/>
                <a:gd name="f222" fmla="*/ 324993 f208 1"/>
                <a:gd name="f223" fmla="*/ 572 f209 1"/>
                <a:gd name="f224" fmla="*/ 243840 f208 1"/>
                <a:gd name="f225" fmla="*/ 21908 f209 1"/>
                <a:gd name="f226" fmla="*/ 202025 f208 1"/>
                <a:gd name="f227" fmla="*/ 59913 f209 1"/>
                <a:gd name="f228" fmla="*/ 164306 f208 1"/>
                <a:gd name="f229" fmla="*/ 71819 f209 1"/>
                <a:gd name="f230" fmla="*/ 142208 f208 1"/>
                <a:gd name="f231" fmla="*/ 115348 f209 1"/>
                <a:gd name="f232" fmla="*/ 68199 f208 1"/>
                <a:gd name="f233" fmla="*/ 281083 f209 1"/>
                <a:gd name="f234" fmla="*/ 1810 f208 1"/>
                <a:gd name="f235" fmla="*/ 288703 f209 1"/>
                <a:gd name="f236" fmla="*/ 0 f208 1"/>
                <a:gd name="f237" fmla="*/ 306420 f209 1"/>
                <a:gd name="f238" fmla="*/ 55435 f208 1"/>
                <a:gd name="f239" fmla="*/ 299181 f209 1"/>
                <a:gd name="f240" fmla="*/ 15240 f208 1"/>
                <a:gd name="f241" fmla="*/ 293942 f209 1"/>
                <a:gd name="f242" fmla="*/ 2095 f208 1"/>
                <a:gd name="f243" fmla="*/ 314326 f209 1"/>
                <a:gd name="f244" fmla="*/ 1429 f208 1"/>
                <a:gd name="f245" fmla="*/ 316326 f209 1"/>
                <a:gd name="f246" fmla="*/ 2381 f208 1"/>
                <a:gd name="f247" fmla="*/ 325851 f209 1"/>
                <a:gd name="f248" fmla="*/ 48958 f208 1"/>
                <a:gd name="f249" fmla="*/ 318040 f209 1"/>
                <a:gd name="f250" fmla="*/ 65246 f208 1"/>
                <a:gd name="f251" fmla="*/ 285274 f209 1"/>
                <a:gd name="f252" fmla="*/ 135636 f208 1"/>
                <a:gd name="f253" fmla="*/ 294418 f209 1"/>
                <a:gd name="f254" fmla="*/ 202883 f208 1"/>
                <a:gd name="f255" fmla="*/ 345853 f209 1"/>
                <a:gd name="f256" fmla="*/ 258889 f208 1"/>
                <a:gd name="f257" fmla="*/ 343948 f209 1"/>
                <a:gd name="f258" fmla="*/ 318325 f208 1"/>
                <a:gd name="f259" fmla="*/ 323089 f209 1"/>
                <a:gd name="f260" fmla="*/ 334232 f208 1"/>
                <a:gd name="f261" fmla="*/ 319660 f209 1"/>
                <a:gd name="f262" fmla="*/ 363474 f208 1"/>
                <a:gd name="f263" fmla="*/ 322708 f209 1"/>
                <a:gd name="f264" fmla="*/ 366808 f208 1"/>
                <a:gd name="f265" fmla="*/ 321184 f209 1"/>
                <a:gd name="f266" fmla="*/ 401288 f208 1"/>
                <a:gd name="f267" fmla="*/ 319469 f209 1"/>
                <a:gd name="f268" fmla="*/ 414814 f208 1"/>
                <a:gd name="f269" fmla="*/ 320898 f209 1"/>
                <a:gd name="f270" fmla="*/ 455867 f208 1"/>
                <a:gd name="f271" fmla="*/ 318802 f209 1"/>
                <a:gd name="f272" fmla="*/ 483870 f208 1"/>
                <a:gd name="f273" fmla="*/ 324327 f209 1"/>
                <a:gd name="f274" fmla="*/ 505873 f208 1"/>
                <a:gd name="f275" fmla="*/ 299848 f209 1"/>
                <a:gd name="f276" fmla="*/ 555593 f208 1"/>
                <a:gd name="f277" fmla="*/ 200883 f209 1"/>
                <a:gd name="f278" fmla="*/ 570738 f208 1"/>
                <a:gd name="f279" fmla="*/ 135351 f209 1"/>
                <a:gd name="f280" fmla="*/ 564737 f208 1"/>
                <a:gd name="f281" fmla="+- f210 0 f1"/>
                <a:gd name="f282" fmla="*/ f213 1 359403"/>
                <a:gd name="f283" fmla="*/ f214 1 573972"/>
                <a:gd name="f284" fmla="*/ f215 1 359403"/>
                <a:gd name="f285" fmla="*/ f216 1 573972"/>
                <a:gd name="f286" fmla="*/ f217 1 359403"/>
                <a:gd name="f287" fmla="*/ f218 1 573972"/>
                <a:gd name="f288" fmla="*/ f219 1 359403"/>
                <a:gd name="f289" fmla="*/ f220 1 573972"/>
                <a:gd name="f290" fmla="*/ f221 1 359403"/>
                <a:gd name="f291" fmla="*/ f222 1 573972"/>
                <a:gd name="f292" fmla="*/ f223 1 359403"/>
                <a:gd name="f293" fmla="*/ f224 1 573972"/>
                <a:gd name="f294" fmla="*/ f225 1 359403"/>
                <a:gd name="f295" fmla="*/ f226 1 573972"/>
                <a:gd name="f296" fmla="*/ f227 1 359403"/>
                <a:gd name="f297" fmla="*/ f228 1 573972"/>
                <a:gd name="f298" fmla="*/ f229 1 359403"/>
                <a:gd name="f299" fmla="*/ f230 1 573972"/>
                <a:gd name="f300" fmla="*/ f231 1 359403"/>
                <a:gd name="f301" fmla="*/ f232 1 573972"/>
                <a:gd name="f302" fmla="*/ f233 1 359403"/>
                <a:gd name="f303" fmla="*/ f234 1 573972"/>
                <a:gd name="f304" fmla="*/ f235 1 359403"/>
                <a:gd name="f305" fmla="*/ f236 1 573972"/>
                <a:gd name="f306" fmla="*/ f237 1 359403"/>
                <a:gd name="f307" fmla="*/ f238 1 573972"/>
                <a:gd name="f308" fmla="*/ f239 1 359403"/>
                <a:gd name="f309" fmla="*/ f240 1 573972"/>
                <a:gd name="f310" fmla="*/ f241 1 359403"/>
                <a:gd name="f311" fmla="*/ f242 1 573972"/>
                <a:gd name="f312" fmla="*/ f243 1 359403"/>
                <a:gd name="f313" fmla="*/ f244 1 573972"/>
                <a:gd name="f314" fmla="*/ f245 1 359403"/>
                <a:gd name="f315" fmla="*/ f246 1 573972"/>
                <a:gd name="f316" fmla="*/ f247 1 359403"/>
                <a:gd name="f317" fmla="*/ f248 1 573972"/>
                <a:gd name="f318" fmla="*/ f249 1 359403"/>
                <a:gd name="f319" fmla="*/ f250 1 573972"/>
                <a:gd name="f320" fmla="*/ f251 1 359403"/>
                <a:gd name="f321" fmla="*/ f252 1 573972"/>
                <a:gd name="f322" fmla="*/ f253 1 359403"/>
                <a:gd name="f323" fmla="*/ f254 1 573972"/>
                <a:gd name="f324" fmla="*/ f255 1 359403"/>
                <a:gd name="f325" fmla="*/ f256 1 573972"/>
                <a:gd name="f326" fmla="*/ f257 1 359403"/>
                <a:gd name="f327" fmla="*/ f258 1 573972"/>
                <a:gd name="f328" fmla="*/ f259 1 359403"/>
                <a:gd name="f329" fmla="*/ f260 1 573972"/>
                <a:gd name="f330" fmla="*/ f261 1 359403"/>
                <a:gd name="f331" fmla="*/ f262 1 573972"/>
                <a:gd name="f332" fmla="*/ f263 1 359403"/>
                <a:gd name="f333" fmla="*/ f264 1 573972"/>
                <a:gd name="f334" fmla="*/ f265 1 359403"/>
                <a:gd name="f335" fmla="*/ f266 1 573972"/>
                <a:gd name="f336" fmla="*/ f267 1 359403"/>
                <a:gd name="f337" fmla="*/ f268 1 573972"/>
                <a:gd name="f338" fmla="*/ f269 1 359403"/>
                <a:gd name="f339" fmla="*/ f270 1 573972"/>
                <a:gd name="f340" fmla="*/ f271 1 359403"/>
                <a:gd name="f341" fmla="*/ f272 1 573972"/>
                <a:gd name="f342" fmla="*/ f273 1 359403"/>
                <a:gd name="f343" fmla="*/ f274 1 573972"/>
                <a:gd name="f344" fmla="*/ f275 1 359403"/>
                <a:gd name="f345" fmla="*/ f276 1 573972"/>
                <a:gd name="f346" fmla="*/ f277 1 359403"/>
                <a:gd name="f347" fmla="*/ f278 1 573972"/>
                <a:gd name="f348" fmla="*/ f279 1 359403"/>
                <a:gd name="f349" fmla="*/ f280 1 573972"/>
                <a:gd name="f350" fmla="*/ f204 1 f211"/>
                <a:gd name="f351" fmla="*/ f205 1 f211"/>
                <a:gd name="f352" fmla="*/ f204 1 f212"/>
                <a:gd name="f353" fmla="*/ f206 1 f212"/>
                <a:gd name="f354" fmla="*/ f282 1 f211"/>
                <a:gd name="f355" fmla="*/ f283 1 f212"/>
                <a:gd name="f356" fmla="*/ f284 1 f211"/>
                <a:gd name="f357" fmla="*/ f285 1 f212"/>
                <a:gd name="f358" fmla="*/ f286 1 f211"/>
                <a:gd name="f359" fmla="*/ f287 1 f212"/>
                <a:gd name="f360" fmla="*/ f288 1 f211"/>
                <a:gd name="f361" fmla="*/ f289 1 f212"/>
                <a:gd name="f362" fmla="*/ f290 1 f211"/>
                <a:gd name="f363" fmla="*/ f291 1 f212"/>
                <a:gd name="f364" fmla="*/ f292 1 f211"/>
                <a:gd name="f365" fmla="*/ f293 1 f212"/>
                <a:gd name="f366" fmla="*/ f294 1 f211"/>
                <a:gd name="f367" fmla="*/ f295 1 f212"/>
                <a:gd name="f368" fmla="*/ f296 1 f211"/>
                <a:gd name="f369" fmla="*/ f297 1 f212"/>
                <a:gd name="f370" fmla="*/ f298 1 f211"/>
                <a:gd name="f371" fmla="*/ f299 1 f212"/>
                <a:gd name="f372" fmla="*/ f300 1 f211"/>
                <a:gd name="f373" fmla="*/ f301 1 f212"/>
                <a:gd name="f374" fmla="*/ f302 1 f211"/>
                <a:gd name="f375" fmla="*/ f303 1 f212"/>
                <a:gd name="f376" fmla="*/ f304 1 f211"/>
                <a:gd name="f377" fmla="*/ f305 1 f212"/>
                <a:gd name="f378" fmla="*/ f306 1 f211"/>
                <a:gd name="f379" fmla="*/ f307 1 f212"/>
                <a:gd name="f380" fmla="*/ f308 1 f211"/>
                <a:gd name="f381" fmla="*/ f309 1 f212"/>
                <a:gd name="f382" fmla="*/ f310 1 f211"/>
                <a:gd name="f383" fmla="*/ f311 1 f212"/>
                <a:gd name="f384" fmla="*/ f312 1 f211"/>
                <a:gd name="f385" fmla="*/ f313 1 f212"/>
                <a:gd name="f386" fmla="*/ f314 1 f211"/>
                <a:gd name="f387" fmla="*/ f315 1 f212"/>
                <a:gd name="f388" fmla="*/ f316 1 f211"/>
                <a:gd name="f389" fmla="*/ f317 1 f212"/>
                <a:gd name="f390" fmla="*/ f318 1 f211"/>
                <a:gd name="f391" fmla="*/ f319 1 f212"/>
                <a:gd name="f392" fmla="*/ f320 1 f211"/>
                <a:gd name="f393" fmla="*/ f321 1 f212"/>
                <a:gd name="f394" fmla="*/ f322 1 f211"/>
                <a:gd name="f395" fmla="*/ f323 1 f212"/>
                <a:gd name="f396" fmla="*/ f324 1 f211"/>
                <a:gd name="f397" fmla="*/ f325 1 f212"/>
                <a:gd name="f398" fmla="*/ f326 1 f211"/>
                <a:gd name="f399" fmla="*/ f327 1 f212"/>
                <a:gd name="f400" fmla="*/ f328 1 f211"/>
                <a:gd name="f401" fmla="*/ f329 1 f212"/>
                <a:gd name="f402" fmla="*/ f330 1 f211"/>
                <a:gd name="f403" fmla="*/ f331 1 f212"/>
                <a:gd name="f404" fmla="*/ f332 1 f211"/>
                <a:gd name="f405" fmla="*/ f333 1 f212"/>
                <a:gd name="f406" fmla="*/ f334 1 f211"/>
                <a:gd name="f407" fmla="*/ f335 1 f212"/>
                <a:gd name="f408" fmla="*/ f336 1 f211"/>
                <a:gd name="f409" fmla="*/ f337 1 f212"/>
                <a:gd name="f410" fmla="*/ f338 1 f211"/>
                <a:gd name="f411" fmla="*/ f339 1 f212"/>
                <a:gd name="f412" fmla="*/ f340 1 f211"/>
                <a:gd name="f413" fmla="*/ f341 1 f212"/>
                <a:gd name="f414" fmla="*/ f342 1 f211"/>
                <a:gd name="f415" fmla="*/ f343 1 f212"/>
                <a:gd name="f416" fmla="*/ f344 1 f211"/>
                <a:gd name="f417" fmla="*/ f345 1 f212"/>
                <a:gd name="f418" fmla="*/ f346 1 f211"/>
                <a:gd name="f419" fmla="*/ f347 1 f212"/>
                <a:gd name="f420" fmla="*/ f348 1 f211"/>
                <a:gd name="f421" fmla="*/ f349 1 f212"/>
                <a:gd name="f422" fmla="*/ f350 f202 1"/>
                <a:gd name="f423" fmla="*/ f351 f202 1"/>
                <a:gd name="f424" fmla="*/ f353 f203 1"/>
                <a:gd name="f425" fmla="*/ f352 f203 1"/>
                <a:gd name="f426" fmla="*/ f354 f202 1"/>
                <a:gd name="f427" fmla="*/ f355 f203 1"/>
                <a:gd name="f428" fmla="*/ f356 f202 1"/>
                <a:gd name="f429" fmla="*/ f357 f203 1"/>
                <a:gd name="f430" fmla="*/ f358 f202 1"/>
                <a:gd name="f431" fmla="*/ f359 f203 1"/>
                <a:gd name="f432" fmla="*/ f360 f202 1"/>
                <a:gd name="f433" fmla="*/ f361 f203 1"/>
                <a:gd name="f434" fmla="*/ f362 f202 1"/>
                <a:gd name="f435" fmla="*/ f363 f203 1"/>
                <a:gd name="f436" fmla="*/ f364 f202 1"/>
                <a:gd name="f437" fmla="*/ f365 f203 1"/>
                <a:gd name="f438" fmla="*/ f366 f202 1"/>
                <a:gd name="f439" fmla="*/ f367 f203 1"/>
                <a:gd name="f440" fmla="*/ f368 f202 1"/>
                <a:gd name="f441" fmla="*/ f369 f203 1"/>
                <a:gd name="f442" fmla="*/ f370 f202 1"/>
                <a:gd name="f443" fmla="*/ f371 f203 1"/>
                <a:gd name="f444" fmla="*/ f372 f202 1"/>
                <a:gd name="f445" fmla="*/ f373 f203 1"/>
                <a:gd name="f446" fmla="*/ f374 f202 1"/>
                <a:gd name="f447" fmla="*/ f375 f203 1"/>
                <a:gd name="f448" fmla="*/ f376 f202 1"/>
                <a:gd name="f449" fmla="*/ f377 f203 1"/>
                <a:gd name="f450" fmla="*/ f378 f202 1"/>
                <a:gd name="f451" fmla="*/ f379 f203 1"/>
                <a:gd name="f452" fmla="*/ f380 f202 1"/>
                <a:gd name="f453" fmla="*/ f381 f203 1"/>
                <a:gd name="f454" fmla="*/ f382 f202 1"/>
                <a:gd name="f455" fmla="*/ f383 f203 1"/>
                <a:gd name="f456" fmla="*/ f384 f202 1"/>
                <a:gd name="f457" fmla="*/ f385 f203 1"/>
                <a:gd name="f458" fmla="*/ f386 f202 1"/>
                <a:gd name="f459" fmla="*/ f387 f203 1"/>
                <a:gd name="f460" fmla="*/ f388 f202 1"/>
                <a:gd name="f461" fmla="*/ f389 f203 1"/>
                <a:gd name="f462" fmla="*/ f390 f202 1"/>
                <a:gd name="f463" fmla="*/ f391 f203 1"/>
                <a:gd name="f464" fmla="*/ f392 f202 1"/>
                <a:gd name="f465" fmla="*/ f393 f203 1"/>
                <a:gd name="f466" fmla="*/ f394 f202 1"/>
                <a:gd name="f467" fmla="*/ f395 f203 1"/>
                <a:gd name="f468" fmla="*/ f396 f202 1"/>
                <a:gd name="f469" fmla="*/ f397 f203 1"/>
                <a:gd name="f470" fmla="*/ f398 f202 1"/>
                <a:gd name="f471" fmla="*/ f399 f203 1"/>
                <a:gd name="f472" fmla="*/ f400 f202 1"/>
                <a:gd name="f473" fmla="*/ f401 f203 1"/>
                <a:gd name="f474" fmla="*/ f402 f202 1"/>
                <a:gd name="f475" fmla="*/ f403 f203 1"/>
                <a:gd name="f476" fmla="*/ f404 f202 1"/>
                <a:gd name="f477" fmla="*/ f405 f203 1"/>
                <a:gd name="f478" fmla="*/ f406 f202 1"/>
                <a:gd name="f479" fmla="*/ f407 f203 1"/>
                <a:gd name="f480" fmla="*/ f408 f202 1"/>
                <a:gd name="f481" fmla="*/ f409 f203 1"/>
                <a:gd name="f482" fmla="*/ f410 f202 1"/>
                <a:gd name="f483" fmla="*/ f411 f203 1"/>
                <a:gd name="f484" fmla="*/ f412 f202 1"/>
                <a:gd name="f485" fmla="*/ f413 f203 1"/>
                <a:gd name="f486" fmla="*/ f414 f202 1"/>
                <a:gd name="f487" fmla="*/ f415 f203 1"/>
                <a:gd name="f488" fmla="*/ f416 f202 1"/>
                <a:gd name="f489" fmla="*/ f417 f203 1"/>
                <a:gd name="f490" fmla="*/ f418 f202 1"/>
                <a:gd name="f491" fmla="*/ f419 f203 1"/>
                <a:gd name="f492" fmla="*/ f420 f202 1"/>
                <a:gd name="f493" fmla="*/ f421 f203 1"/>
              </a:gdLst>
              <a:ahLst/>
              <a:cxnLst>
                <a:cxn ang="3cd4">
                  <a:pos x="hc" y="t"/>
                </a:cxn>
                <a:cxn ang="0">
                  <a:pos x="r" y="vc"/>
                </a:cxn>
                <a:cxn ang="cd4">
                  <a:pos x="hc" y="b"/>
                </a:cxn>
                <a:cxn ang="cd2">
                  <a:pos x="l" y="vc"/>
                </a:cxn>
                <a:cxn ang="f281">
                  <a:pos x="f426" y="f427"/>
                </a:cxn>
                <a:cxn ang="f281">
                  <a:pos x="f428" y="f429"/>
                </a:cxn>
                <a:cxn ang="f281">
                  <a:pos x="f430" y="f431"/>
                </a:cxn>
                <a:cxn ang="f281">
                  <a:pos x="f432" y="f433"/>
                </a:cxn>
                <a:cxn ang="f281">
                  <a:pos x="f434" y="f435"/>
                </a:cxn>
                <a:cxn ang="f281">
                  <a:pos x="f436" y="f437"/>
                </a:cxn>
                <a:cxn ang="f281">
                  <a:pos x="f438" y="f439"/>
                </a:cxn>
                <a:cxn ang="f281">
                  <a:pos x="f440" y="f441"/>
                </a:cxn>
                <a:cxn ang="f281">
                  <a:pos x="f442" y="f443"/>
                </a:cxn>
                <a:cxn ang="f281">
                  <a:pos x="f444" y="f445"/>
                </a:cxn>
                <a:cxn ang="f281">
                  <a:pos x="f446" y="f447"/>
                </a:cxn>
                <a:cxn ang="f281">
                  <a:pos x="f448" y="f449"/>
                </a:cxn>
                <a:cxn ang="f281">
                  <a:pos x="f450" y="f451"/>
                </a:cxn>
                <a:cxn ang="f281">
                  <a:pos x="f452" y="f453"/>
                </a:cxn>
                <a:cxn ang="f281">
                  <a:pos x="f454" y="f455"/>
                </a:cxn>
                <a:cxn ang="f281">
                  <a:pos x="f456" y="f457"/>
                </a:cxn>
                <a:cxn ang="f281">
                  <a:pos x="f458" y="f459"/>
                </a:cxn>
                <a:cxn ang="f281">
                  <a:pos x="f460" y="f461"/>
                </a:cxn>
                <a:cxn ang="f281">
                  <a:pos x="f462" y="f463"/>
                </a:cxn>
                <a:cxn ang="f281">
                  <a:pos x="f464" y="f465"/>
                </a:cxn>
                <a:cxn ang="f281">
                  <a:pos x="f466" y="f467"/>
                </a:cxn>
                <a:cxn ang="f281">
                  <a:pos x="f468" y="f469"/>
                </a:cxn>
                <a:cxn ang="f281">
                  <a:pos x="f470" y="f471"/>
                </a:cxn>
                <a:cxn ang="f281">
                  <a:pos x="f472" y="f473"/>
                </a:cxn>
                <a:cxn ang="f281">
                  <a:pos x="f474" y="f475"/>
                </a:cxn>
                <a:cxn ang="f281">
                  <a:pos x="f476" y="f477"/>
                </a:cxn>
                <a:cxn ang="f281">
                  <a:pos x="f478" y="f479"/>
                </a:cxn>
                <a:cxn ang="f281">
                  <a:pos x="f480" y="f481"/>
                </a:cxn>
                <a:cxn ang="f281">
                  <a:pos x="f482" y="f483"/>
                </a:cxn>
                <a:cxn ang="f281">
                  <a:pos x="f484" y="f485"/>
                </a:cxn>
                <a:cxn ang="f281">
                  <a:pos x="f486" y="f487"/>
                </a:cxn>
                <a:cxn ang="f281">
                  <a:pos x="f488" y="f489"/>
                </a:cxn>
                <a:cxn ang="f281">
                  <a:pos x="f490" y="f491"/>
                </a:cxn>
                <a:cxn ang="f281">
                  <a:pos x="f492" y="f493"/>
                </a:cxn>
              </a:cxnLst>
              <a:rect l="f422" t="f425" r="f423" b="f424"/>
              <a:pathLst>
                <a:path w="359403" h="57397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5"/>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94"/>
                    <a:pt x="f102" y="f103"/>
                  </a:cubicBezTo>
                  <a:cubicBezTo>
                    <a:pt x="f104" y="f76"/>
                    <a:pt x="f105" y="f106"/>
                    <a:pt x="f107" y="f108"/>
                  </a:cubicBezTo>
                  <a:cubicBezTo>
                    <a:pt x="f109" y="f110"/>
                    <a:pt x="f111" y="f112"/>
                    <a:pt x="f113" y="f114"/>
                  </a:cubicBezTo>
                  <a:cubicBezTo>
                    <a:pt x="f115" y="f116"/>
                    <a:pt x="f89" y="f117"/>
                    <a:pt x="f118" y="f119"/>
                  </a:cubicBezTo>
                  <a:cubicBezTo>
                    <a:pt x="f120" y="f121"/>
                    <a:pt x="f122" y="f123"/>
                    <a:pt x="f124" y="f125"/>
                  </a:cubicBezTo>
                  <a:cubicBezTo>
                    <a:pt x="f126" y="f127"/>
                    <a:pt x="f128" y="f129"/>
                    <a:pt x="f130" y="f131"/>
                  </a:cubicBezTo>
                  <a:cubicBezTo>
                    <a:pt x="f132" y="f133"/>
                    <a:pt x="f134" y="f135"/>
                    <a:pt x="f136" y="f137"/>
                  </a:cubicBezTo>
                  <a:cubicBezTo>
                    <a:pt x="f138" y="f139"/>
                    <a:pt x="f140" y="f141"/>
                    <a:pt x="f104" y="f142"/>
                  </a:cubicBezTo>
                  <a:cubicBezTo>
                    <a:pt x="f81"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76" y="f186"/>
                    <a:pt x="f187" y="f188"/>
                  </a:cubicBezTo>
                  <a:cubicBezTo>
                    <a:pt x="f189" y="f190"/>
                    <a:pt x="f191" y="f192"/>
                    <a:pt x="f193" y="f194"/>
                  </a:cubicBezTo>
                  <a:cubicBezTo>
                    <a:pt x="f195" y="f196"/>
                    <a:pt x="f197" y="f198"/>
                    <a:pt x="f199" y="f200"/>
                  </a:cubicBezTo>
                  <a:close/>
                </a:path>
              </a:pathLst>
            </a:custGeom>
            <a:solidFill>
              <a:srgbClr val="BFBFBF"/>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5" name="Forma libre: forma 12">
              <a:extLst>
                <a:ext uri="{FF2B5EF4-FFF2-40B4-BE49-F238E27FC236}">
                  <a16:creationId xmlns:a16="http://schemas.microsoft.com/office/drawing/2014/main" id="{9FEE2D93-FA11-4577-94D5-74D397139B27}"/>
                </a:ext>
              </a:extLst>
            </p:cNvPr>
            <p:cNvSpPr/>
            <p:nvPr/>
          </p:nvSpPr>
          <p:spPr>
            <a:xfrm>
              <a:off x="6560134" y="3571847"/>
              <a:ext cx="816102" cy="1185537"/>
            </a:xfrm>
            <a:custGeom>
              <a:avLst/>
              <a:gdLst>
                <a:gd name="f0" fmla="val 10800000"/>
                <a:gd name="f1" fmla="val 5400000"/>
                <a:gd name="f2" fmla="val 180"/>
                <a:gd name="f3" fmla="val w"/>
                <a:gd name="f4" fmla="val h"/>
                <a:gd name="f5" fmla="val 0"/>
                <a:gd name="f6" fmla="val 372189"/>
                <a:gd name="f7" fmla="val 540676"/>
                <a:gd name="f8" fmla="val 158256"/>
                <a:gd name="f9" fmla="val 536353"/>
                <a:gd name="f10" fmla="val 157113"/>
                <a:gd name="f11" fmla="val 537020"/>
                <a:gd name="f12" fmla="val 155970"/>
                <a:gd name="f13" fmla="val 537686"/>
                <a:gd name="f14" fmla="val 154827"/>
                <a:gd name="f15" fmla="val 538258"/>
                <a:gd name="f16" fmla="val 137016"/>
                <a:gd name="f17" fmla="val 539115"/>
                <a:gd name="f18" fmla="val 119299"/>
                <a:gd name="f19" fmla="val 541401"/>
                <a:gd name="f20" fmla="val 101392"/>
                <a:gd name="f21" fmla="val 540449"/>
                <a:gd name="f22" fmla="val 67864"/>
                <a:gd name="f23" fmla="val 538734"/>
                <a:gd name="f24" fmla="val 45576"/>
                <a:gd name="f25" fmla="val 515779"/>
                <a:gd name="f26" fmla="val 46147"/>
                <a:gd name="f27" fmla="val 482346"/>
                <a:gd name="f28" fmla="val 46433"/>
                <a:gd name="f29" fmla="val 466249"/>
                <a:gd name="f30" fmla="val 43671"/>
                <a:gd name="f31" fmla="val 452152"/>
                <a:gd name="f32" fmla="val 27573"/>
                <a:gd name="f33" fmla="val 443960"/>
                <a:gd name="f34" fmla="val 19858"/>
                <a:gd name="f35" fmla="val 439960"/>
                <a:gd name="f36" fmla="val 22716"/>
                <a:gd name="f37" fmla="val 433578"/>
                <a:gd name="f38" fmla="val 26049"/>
                <a:gd name="f39" fmla="val 428435"/>
                <a:gd name="f40" fmla="val 30336"/>
                <a:gd name="f41" fmla="val 421862"/>
                <a:gd name="f42" fmla="val 31955"/>
                <a:gd name="f43" fmla="val 418338"/>
                <a:gd name="f44" fmla="val 22430"/>
                <a:gd name="f45" fmla="val 414052"/>
                <a:gd name="f46" fmla="val 8523"/>
                <a:gd name="f47" fmla="val 407765"/>
                <a:gd name="f48" fmla="val 5856"/>
                <a:gd name="f49" fmla="val 392716"/>
                <a:gd name="f50" fmla="val 13953"/>
                <a:gd name="f51" fmla="val 379857"/>
                <a:gd name="f52" fmla="val 17191"/>
                <a:gd name="f53" fmla="val 374714"/>
                <a:gd name="f54" fmla="val 19668"/>
                <a:gd name="f55" fmla="val 369094"/>
                <a:gd name="f56" fmla="val 21858"/>
                <a:gd name="f57" fmla="val 363474"/>
                <a:gd name="f58" fmla="val 24240"/>
                <a:gd name="f59" fmla="val 357378"/>
                <a:gd name="f60" fmla="val 23478"/>
                <a:gd name="f61" fmla="val 351663"/>
                <a:gd name="f62" fmla="val 18144"/>
                <a:gd name="f63" fmla="val 346996"/>
                <a:gd name="f64" fmla="val 14429"/>
                <a:gd name="f65" fmla="val 343757"/>
                <a:gd name="f66" fmla="val 11000"/>
                <a:gd name="f67" fmla="val 340138"/>
                <a:gd name="f68" fmla="val 7952"/>
                <a:gd name="f69" fmla="val 336328"/>
                <a:gd name="f70" fmla="val -3383"/>
                <a:gd name="f71" fmla="val 322040"/>
                <a:gd name="f72" fmla="val -2526"/>
                <a:gd name="f73" fmla="val 308896"/>
                <a:gd name="f74" fmla="val 10047"/>
                <a:gd name="f75" fmla="val 295847"/>
                <a:gd name="f76" fmla="val 18525"/>
                <a:gd name="f77" fmla="val 287083"/>
                <a:gd name="f78" fmla="val 26240"/>
                <a:gd name="f79" fmla="val 277749"/>
                <a:gd name="f80" fmla="val 33384"/>
                <a:gd name="f81" fmla="val 267938"/>
                <a:gd name="f82" fmla="val 47290"/>
                <a:gd name="f83" fmla="val 248888"/>
                <a:gd name="f84" fmla="val 52434"/>
                <a:gd name="f85" fmla="val 227933"/>
                <a:gd name="f86" fmla="val 49767"/>
                <a:gd name="f87" fmla="val 204597"/>
                <a:gd name="f88" fmla="val 47100"/>
                <a:gd name="f89" fmla="val 181166"/>
                <a:gd name="f90" fmla="val 46909"/>
                <a:gd name="f91" fmla="val 157543"/>
                <a:gd name="f92" fmla="val 47766"/>
                <a:gd name="f93" fmla="val 134017"/>
                <a:gd name="f94" fmla="val 48052"/>
                <a:gd name="f95" fmla="val 126873"/>
                <a:gd name="f96" fmla="val 46528"/>
                <a:gd name="f97" fmla="val 122872"/>
                <a:gd name="f98" fmla="val 39194"/>
                <a:gd name="f99" fmla="val 120968"/>
                <a:gd name="f100" fmla="val 33765"/>
                <a:gd name="f101" fmla="val 119539"/>
                <a:gd name="f102" fmla="val 28812"/>
                <a:gd name="f103" fmla="val 116586"/>
                <a:gd name="f104" fmla="val 23287"/>
                <a:gd name="f105" fmla="val 114205"/>
                <a:gd name="f106" fmla="val 20525"/>
                <a:gd name="f107" fmla="val 27669"/>
                <a:gd name="f108" fmla="val 131636"/>
                <a:gd name="f109" fmla="val 21763"/>
                <a:gd name="f110" fmla="val 140113"/>
                <a:gd name="f111" fmla="val 20430"/>
                <a:gd name="f112" fmla="val 136589"/>
                <a:gd name="f113" fmla="val 19763"/>
                <a:gd name="f114" fmla="val 133160"/>
                <a:gd name="f115" fmla="val 17953"/>
                <a:gd name="f116" fmla="val 130207"/>
                <a:gd name="f117" fmla="val 3666"/>
                <a:gd name="f118" fmla="val 106299"/>
                <a:gd name="f119" fmla="val 9476"/>
                <a:gd name="f120" fmla="val 83248"/>
                <a:gd name="f121" fmla="val 24049"/>
                <a:gd name="f122" fmla="val 62960"/>
                <a:gd name="f123" fmla="val 41004"/>
                <a:gd name="f124" fmla="val 39338"/>
                <a:gd name="f125" fmla="val 60816"/>
                <a:gd name="f126" fmla="val 17621"/>
                <a:gd name="f127" fmla="val 84533"/>
                <a:gd name="f128" fmla="val 90248"/>
                <a:gd name="f129" fmla="val 27051"/>
                <a:gd name="f130" fmla="val 95106"/>
                <a:gd name="f131" fmla="val 54293"/>
                <a:gd name="f132" fmla="val 105297"/>
                <a:gd name="f133" fmla="val 80105"/>
                <a:gd name="f134" fmla="val 109107"/>
                <a:gd name="f135" fmla="val 89916"/>
                <a:gd name="f136" fmla="val 112441"/>
                <a:gd name="f137" fmla="val 100013"/>
                <a:gd name="f138" fmla="val 120442"/>
                <a:gd name="f139" fmla="val 107823"/>
                <a:gd name="f140" fmla="val 115299"/>
                <a:gd name="f141" fmla="val 86296"/>
                <a:gd name="f142" fmla="val 106917"/>
                <a:gd name="f143" fmla="val 65437"/>
                <a:gd name="f144" fmla="val 42577"/>
                <a:gd name="f145" fmla="val 111489"/>
                <a:gd name="f146" fmla="val 55340"/>
                <a:gd name="f147" fmla="val 116156"/>
                <a:gd name="f148" fmla="val 68008"/>
                <a:gd name="f149" fmla="val 120728"/>
                <a:gd name="f150" fmla="val 80772"/>
                <a:gd name="f151" fmla="val 125395"/>
                <a:gd name="f152" fmla="val 93631"/>
                <a:gd name="f153" fmla="val 130443"/>
                <a:gd name="f154" fmla="val 118300"/>
                <a:gd name="f155" fmla="val 143683"/>
                <a:gd name="f156" fmla="val 130683"/>
                <a:gd name="f157" fmla="val 150732"/>
                <a:gd name="f158" fmla="val 142780"/>
                <a:gd name="f159" fmla="val 164162"/>
                <a:gd name="f160" fmla="val 150019"/>
                <a:gd name="f161" fmla="val 151208"/>
                <a:gd name="f162" fmla="val 126492"/>
                <a:gd name="f163" fmla="val 139873"/>
                <a:gd name="f164" fmla="val 102584"/>
                <a:gd name="f165" fmla="val 139778"/>
                <a:gd name="f166" fmla="val 75057"/>
                <a:gd name="f167" fmla="val 153208"/>
                <a:gd name="f168" fmla="val 109538"/>
                <a:gd name="f169" fmla="val 166353"/>
                <a:gd name="f170" fmla="val 144018"/>
                <a:gd name="f171" fmla="val 190832"/>
                <a:gd name="f172" fmla="val 172593"/>
                <a:gd name="f173" fmla="val 181021"/>
                <a:gd name="f174" fmla="val 149543"/>
                <a:gd name="f175" fmla="val 165686"/>
                <a:gd name="f176" fmla="val 128968"/>
                <a:gd name="f177" fmla="val 159018"/>
                <a:gd name="f178" fmla="val 101537"/>
                <a:gd name="f179" fmla="val 166638"/>
                <a:gd name="f180" fmla="val 109633"/>
                <a:gd name="f181" fmla="val 169686"/>
                <a:gd name="f182" fmla="val 117348"/>
                <a:gd name="f183" fmla="val 173306"/>
                <a:gd name="f184" fmla="val 124396"/>
                <a:gd name="f185" fmla="val 194547"/>
                <a:gd name="f186" fmla="val 166211"/>
                <a:gd name="f187" fmla="val 224265"/>
                <a:gd name="f188" fmla="val 200406"/>
                <a:gd name="f189" fmla="val 262555"/>
                <a:gd name="f190" fmla="val 227647"/>
                <a:gd name="f191" fmla="val 291416"/>
                <a:gd name="f192" fmla="val 248222"/>
                <a:gd name="f193" fmla="val 319038"/>
                <a:gd name="f194" fmla="val 270129"/>
                <a:gd name="f195" fmla="val 339517"/>
                <a:gd name="f196" fmla="val 299752"/>
                <a:gd name="f197" fmla="val 345994"/>
                <a:gd name="f198" fmla="val 309181"/>
                <a:gd name="f199" fmla="val 354757"/>
                <a:gd name="f200" fmla="val 316992"/>
                <a:gd name="f201" fmla="val 365044"/>
                <a:gd name="f202" fmla="val 372664"/>
                <a:gd name="f203" fmla="val 325755"/>
                <a:gd name="f204" fmla="val 373236"/>
                <a:gd name="f205" fmla="val 330137"/>
                <a:gd name="f206" fmla="val 371140"/>
                <a:gd name="f207" fmla="val 337376"/>
                <a:gd name="f208" fmla="val 362377"/>
                <a:gd name="f209" fmla="val 367093"/>
                <a:gd name="f210" fmla="val 343232"/>
                <a:gd name="f211" fmla="val 389001"/>
                <a:gd name="f212" fmla="val 319991"/>
                <a:gd name="f213" fmla="val 408241"/>
                <a:gd name="f214" fmla="val 273509"/>
                <a:gd name="f215" fmla="val 446818"/>
                <a:gd name="f216" fmla="val 223884"/>
                <a:gd name="f217" fmla="val 481489"/>
                <a:gd name="f218" fmla="val 176830"/>
                <a:gd name="f219" fmla="val 519303"/>
                <a:gd name="f220" fmla="val 170353"/>
                <a:gd name="f221" fmla="val 524542"/>
                <a:gd name="f222" fmla="val 164543"/>
                <a:gd name="f223" fmla="val 530638"/>
                <a:gd name="f224" fmla="val 158447"/>
                <a:gd name="f225" fmla="val 536258"/>
                <a:gd name="f226" fmla="+- 0 0 -90"/>
                <a:gd name="f227" fmla="*/ f3 1 372189"/>
                <a:gd name="f228" fmla="*/ f4 1 540676"/>
                <a:gd name="f229" fmla="val f5"/>
                <a:gd name="f230" fmla="val f6"/>
                <a:gd name="f231" fmla="val f7"/>
                <a:gd name="f232" fmla="*/ f226 f0 1"/>
                <a:gd name="f233" fmla="+- f231 0 f229"/>
                <a:gd name="f234" fmla="+- f230 0 f229"/>
                <a:gd name="f235" fmla="*/ f232 1 f2"/>
                <a:gd name="f236" fmla="*/ f234 1 372189"/>
                <a:gd name="f237" fmla="*/ f233 1 540676"/>
                <a:gd name="f238" fmla="*/ 158256 f234 1"/>
                <a:gd name="f239" fmla="*/ 536353 f233 1"/>
                <a:gd name="f240" fmla="*/ 154827 f234 1"/>
                <a:gd name="f241" fmla="*/ 538258 f233 1"/>
                <a:gd name="f242" fmla="*/ 101392 f234 1"/>
                <a:gd name="f243" fmla="*/ 540449 f233 1"/>
                <a:gd name="f244" fmla="*/ 46147 f234 1"/>
                <a:gd name="f245" fmla="*/ 482346 f233 1"/>
                <a:gd name="f246" fmla="*/ 27573 f234 1"/>
                <a:gd name="f247" fmla="*/ 443960 f233 1"/>
                <a:gd name="f248" fmla="*/ 26049 f234 1"/>
                <a:gd name="f249" fmla="*/ 428435 f233 1"/>
                <a:gd name="f250" fmla="*/ 22430 f234 1"/>
                <a:gd name="f251" fmla="*/ 414052 f233 1"/>
                <a:gd name="f252" fmla="*/ 13953 f234 1"/>
                <a:gd name="f253" fmla="*/ 379857 f233 1"/>
                <a:gd name="f254" fmla="*/ 21858 f234 1"/>
                <a:gd name="f255" fmla="*/ 363474 f233 1"/>
                <a:gd name="f256" fmla="*/ 18144 f234 1"/>
                <a:gd name="f257" fmla="*/ 346996 f233 1"/>
                <a:gd name="f258" fmla="*/ 7952 f234 1"/>
                <a:gd name="f259" fmla="*/ 336328 f233 1"/>
                <a:gd name="f260" fmla="*/ 10047 f234 1"/>
                <a:gd name="f261" fmla="*/ 295847 f233 1"/>
                <a:gd name="f262" fmla="*/ 33384 f234 1"/>
                <a:gd name="f263" fmla="*/ 267938 f233 1"/>
                <a:gd name="f264" fmla="*/ 49767 f234 1"/>
                <a:gd name="f265" fmla="*/ 204597 f233 1"/>
                <a:gd name="f266" fmla="*/ 47766 f234 1"/>
                <a:gd name="f267" fmla="*/ 134017 f233 1"/>
                <a:gd name="f268" fmla="*/ 39194 f234 1"/>
                <a:gd name="f269" fmla="*/ 120968 f233 1"/>
                <a:gd name="f270" fmla="*/ 23287 f234 1"/>
                <a:gd name="f271" fmla="*/ 114205 f233 1"/>
                <a:gd name="f272" fmla="*/ 21763 f234 1"/>
                <a:gd name="f273" fmla="*/ 140113 f233 1"/>
                <a:gd name="f274" fmla="*/ 17953 f234 1"/>
                <a:gd name="f275" fmla="*/ 130207 f233 1"/>
                <a:gd name="f276" fmla="*/ 24049 f234 1"/>
                <a:gd name="f277" fmla="*/ 62960 f233 1"/>
                <a:gd name="f278" fmla="*/ 84533 f234 1"/>
                <a:gd name="f279" fmla="*/ 0 f233 1"/>
                <a:gd name="f280" fmla="*/ 105297 f234 1"/>
                <a:gd name="f281" fmla="*/ 80105 f233 1"/>
                <a:gd name="f282" fmla="*/ 120442 f234 1"/>
                <a:gd name="f283" fmla="*/ 107823 f233 1"/>
                <a:gd name="f284" fmla="*/ 106917 f234 1"/>
                <a:gd name="f285" fmla="*/ 42577 f233 1"/>
                <a:gd name="f286" fmla="*/ 120728 f234 1"/>
                <a:gd name="f287" fmla="*/ 80772 f233 1"/>
                <a:gd name="f288" fmla="*/ 137016 f234 1"/>
                <a:gd name="f289" fmla="*/ 118300 f233 1"/>
                <a:gd name="f290" fmla="*/ 164162 f234 1"/>
                <a:gd name="f291" fmla="*/ 150019 f233 1"/>
                <a:gd name="f292" fmla="*/ 139778 f234 1"/>
                <a:gd name="f293" fmla="*/ 75057 f233 1"/>
                <a:gd name="f294" fmla="*/ 190832 f234 1"/>
                <a:gd name="f295" fmla="*/ 172593 f233 1"/>
                <a:gd name="f296" fmla="*/ 159018 f234 1"/>
                <a:gd name="f297" fmla="*/ 101537 f233 1"/>
                <a:gd name="f298" fmla="*/ 173306 f234 1"/>
                <a:gd name="f299" fmla="*/ 124396 f233 1"/>
                <a:gd name="f300" fmla="*/ 262555 f234 1"/>
                <a:gd name="f301" fmla="*/ 227647 f233 1"/>
                <a:gd name="f302" fmla="*/ 339517 f234 1"/>
                <a:gd name="f303" fmla="*/ 299752 f233 1"/>
                <a:gd name="f304" fmla="*/ 365044 f234 1"/>
                <a:gd name="f305" fmla="*/ 322040 f233 1"/>
                <a:gd name="f306" fmla="*/ 371140 f234 1"/>
                <a:gd name="f307" fmla="*/ 337376 f233 1"/>
                <a:gd name="f308" fmla="*/ 319991 f234 1"/>
                <a:gd name="f309" fmla="*/ 408241 f233 1"/>
                <a:gd name="f310" fmla="*/ 176830 f234 1"/>
                <a:gd name="f311" fmla="*/ 519303 f233 1"/>
                <a:gd name="f312" fmla="*/ 158447 f234 1"/>
                <a:gd name="f313" fmla="*/ 536258 f233 1"/>
                <a:gd name="f314" fmla="+- f235 0 f1"/>
                <a:gd name="f315" fmla="*/ f238 1 372189"/>
                <a:gd name="f316" fmla="*/ f239 1 540676"/>
                <a:gd name="f317" fmla="*/ f240 1 372189"/>
                <a:gd name="f318" fmla="*/ f241 1 540676"/>
                <a:gd name="f319" fmla="*/ f242 1 372189"/>
                <a:gd name="f320" fmla="*/ f243 1 540676"/>
                <a:gd name="f321" fmla="*/ f244 1 372189"/>
                <a:gd name="f322" fmla="*/ f245 1 540676"/>
                <a:gd name="f323" fmla="*/ f246 1 372189"/>
                <a:gd name="f324" fmla="*/ f247 1 540676"/>
                <a:gd name="f325" fmla="*/ f248 1 372189"/>
                <a:gd name="f326" fmla="*/ f249 1 540676"/>
                <a:gd name="f327" fmla="*/ f250 1 372189"/>
                <a:gd name="f328" fmla="*/ f251 1 540676"/>
                <a:gd name="f329" fmla="*/ f252 1 372189"/>
                <a:gd name="f330" fmla="*/ f253 1 540676"/>
                <a:gd name="f331" fmla="*/ f254 1 372189"/>
                <a:gd name="f332" fmla="*/ f255 1 540676"/>
                <a:gd name="f333" fmla="*/ f256 1 372189"/>
                <a:gd name="f334" fmla="*/ f257 1 540676"/>
                <a:gd name="f335" fmla="*/ f258 1 372189"/>
                <a:gd name="f336" fmla="*/ f259 1 540676"/>
                <a:gd name="f337" fmla="*/ f260 1 372189"/>
                <a:gd name="f338" fmla="*/ f261 1 540676"/>
                <a:gd name="f339" fmla="*/ f262 1 372189"/>
                <a:gd name="f340" fmla="*/ f263 1 540676"/>
                <a:gd name="f341" fmla="*/ f264 1 372189"/>
                <a:gd name="f342" fmla="*/ f265 1 540676"/>
                <a:gd name="f343" fmla="*/ f266 1 372189"/>
                <a:gd name="f344" fmla="*/ f267 1 540676"/>
                <a:gd name="f345" fmla="*/ f268 1 372189"/>
                <a:gd name="f346" fmla="*/ f269 1 540676"/>
                <a:gd name="f347" fmla="*/ f270 1 372189"/>
                <a:gd name="f348" fmla="*/ f271 1 540676"/>
                <a:gd name="f349" fmla="*/ f272 1 372189"/>
                <a:gd name="f350" fmla="*/ f273 1 540676"/>
                <a:gd name="f351" fmla="*/ f274 1 372189"/>
                <a:gd name="f352" fmla="*/ f275 1 540676"/>
                <a:gd name="f353" fmla="*/ f276 1 372189"/>
                <a:gd name="f354" fmla="*/ f277 1 540676"/>
                <a:gd name="f355" fmla="*/ f278 1 372189"/>
                <a:gd name="f356" fmla="*/ f279 1 540676"/>
                <a:gd name="f357" fmla="*/ f280 1 372189"/>
                <a:gd name="f358" fmla="*/ f281 1 540676"/>
                <a:gd name="f359" fmla="*/ f282 1 372189"/>
                <a:gd name="f360" fmla="*/ f283 1 540676"/>
                <a:gd name="f361" fmla="*/ f284 1 372189"/>
                <a:gd name="f362" fmla="*/ f285 1 540676"/>
                <a:gd name="f363" fmla="*/ f286 1 372189"/>
                <a:gd name="f364" fmla="*/ f287 1 540676"/>
                <a:gd name="f365" fmla="*/ f288 1 372189"/>
                <a:gd name="f366" fmla="*/ f289 1 540676"/>
                <a:gd name="f367" fmla="*/ f290 1 372189"/>
                <a:gd name="f368" fmla="*/ f291 1 540676"/>
                <a:gd name="f369" fmla="*/ f292 1 372189"/>
                <a:gd name="f370" fmla="*/ f293 1 540676"/>
                <a:gd name="f371" fmla="*/ f294 1 372189"/>
                <a:gd name="f372" fmla="*/ f295 1 540676"/>
                <a:gd name="f373" fmla="*/ f296 1 372189"/>
                <a:gd name="f374" fmla="*/ f297 1 540676"/>
                <a:gd name="f375" fmla="*/ f298 1 372189"/>
                <a:gd name="f376" fmla="*/ f299 1 540676"/>
                <a:gd name="f377" fmla="*/ f300 1 372189"/>
                <a:gd name="f378" fmla="*/ f301 1 540676"/>
                <a:gd name="f379" fmla="*/ f302 1 372189"/>
                <a:gd name="f380" fmla="*/ f303 1 540676"/>
                <a:gd name="f381" fmla="*/ f304 1 372189"/>
                <a:gd name="f382" fmla="*/ f305 1 540676"/>
                <a:gd name="f383" fmla="*/ f306 1 372189"/>
                <a:gd name="f384" fmla="*/ f307 1 540676"/>
                <a:gd name="f385" fmla="*/ f308 1 372189"/>
                <a:gd name="f386" fmla="*/ f309 1 540676"/>
                <a:gd name="f387" fmla="*/ f310 1 372189"/>
                <a:gd name="f388" fmla="*/ f311 1 540676"/>
                <a:gd name="f389" fmla="*/ f312 1 372189"/>
                <a:gd name="f390" fmla="*/ f313 1 540676"/>
                <a:gd name="f391" fmla="*/ f229 1 f236"/>
                <a:gd name="f392" fmla="*/ f230 1 f236"/>
                <a:gd name="f393" fmla="*/ f229 1 f237"/>
                <a:gd name="f394" fmla="*/ f231 1 f237"/>
                <a:gd name="f395" fmla="*/ f315 1 f236"/>
                <a:gd name="f396" fmla="*/ f316 1 f237"/>
                <a:gd name="f397" fmla="*/ f317 1 f236"/>
                <a:gd name="f398" fmla="*/ f318 1 f237"/>
                <a:gd name="f399" fmla="*/ f319 1 f236"/>
                <a:gd name="f400" fmla="*/ f320 1 f237"/>
                <a:gd name="f401" fmla="*/ f321 1 f236"/>
                <a:gd name="f402" fmla="*/ f322 1 f237"/>
                <a:gd name="f403" fmla="*/ f323 1 f236"/>
                <a:gd name="f404" fmla="*/ f324 1 f237"/>
                <a:gd name="f405" fmla="*/ f325 1 f236"/>
                <a:gd name="f406" fmla="*/ f326 1 f237"/>
                <a:gd name="f407" fmla="*/ f327 1 f236"/>
                <a:gd name="f408" fmla="*/ f328 1 f237"/>
                <a:gd name="f409" fmla="*/ f329 1 f236"/>
                <a:gd name="f410" fmla="*/ f330 1 f237"/>
                <a:gd name="f411" fmla="*/ f331 1 f236"/>
                <a:gd name="f412" fmla="*/ f332 1 f237"/>
                <a:gd name="f413" fmla="*/ f333 1 f236"/>
                <a:gd name="f414" fmla="*/ f334 1 f237"/>
                <a:gd name="f415" fmla="*/ f335 1 f236"/>
                <a:gd name="f416" fmla="*/ f336 1 f237"/>
                <a:gd name="f417" fmla="*/ f337 1 f236"/>
                <a:gd name="f418" fmla="*/ f338 1 f237"/>
                <a:gd name="f419" fmla="*/ f339 1 f236"/>
                <a:gd name="f420" fmla="*/ f340 1 f237"/>
                <a:gd name="f421" fmla="*/ f341 1 f236"/>
                <a:gd name="f422" fmla="*/ f342 1 f237"/>
                <a:gd name="f423" fmla="*/ f343 1 f236"/>
                <a:gd name="f424" fmla="*/ f344 1 f237"/>
                <a:gd name="f425" fmla="*/ f345 1 f236"/>
                <a:gd name="f426" fmla="*/ f346 1 f237"/>
                <a:gd name="f427" fmla="*/ f347 1 f236"/>
                <a:gd name="f428" fmla="*/ f348 1 f237"/>
                <a:gd name="f429" fmla="*/ f349 1 f236"/>
                <a:gd name="f430" fmla="*/ f350 1 f237"/>
                <a:gd name="f431" fmla="*/ f351 1 f236"/>
                <a:gd name="f432" fmla="*/ f352 1 f237"/>
                <a:gd name="f433" fmla="*/ f353 1 f236"/>
                <a:gd name="f434" fmla="*/ f354 1 f237"/>
                <a:gd name="f435" fmla="*/ f355 1 f236"/>
                <a:gd name="f436" fmla="*/ f356 1 f237"/>
                <a:gd name="f437" fmla="*/ f357 1 f236"/>
                <a:gd name="f438" fmla="*/ f358 1 f237"/>
                <a:gd name="f439" fmla="*/ f359 1 f236"/>
                <a:gd name="f440" fmla="*/ f360 1 f237"/>
                <a:gd name="f441" fmla="*/ f361 1 f236"/>
                <a:gd name="f442" fmla="*/ f362 1 f237"/>
                <a:gd name="f443" fmla="*/ f363 1 f236"/>
                <a:gd name="f444" fmla="*/ f364 1 f237"/>
                <a:gd name="f445" fmla="*/ f365 1 f236"/>
                <a:gd name="f446" fmla="*/ f366 1 f237"/>
                <a:gd name="f447" fmla="*/ f367 1 f236"/>
                <a:gd name="f448" fmla="*/ f368 1 f237"/>
                <a:gd name="f449" fmla="*/ f369 1 f236"/>
                <a:gd name="f450" fmla="*/ f370 1 f237"/>
                <a:gd name="f451" fmla="*/ f371 1 f236"/>
                <a:gd name="f452" fmla="*/ f372 1 f237"/>
                <a:gd name="f453" fmla="*/ f373 1 f236"/>
                <a:gd name="f454" fmla="*/ f374 1 f237"/>
                <a:gd name="f455" fmla="*/ f375 1 f236"/>
                <a:gd name="f456" fmla="*/ f376 1 f237"/>
                <a:gd name="f457" fmla="*/ f377 1 f236"/>
                <a:gd name="f458" fmla="*/ f378 1 f237"/>
                <a:gd name="f459" fmla="*/ f379 1 f236"/>
                <a:gd name="f460" fmla="*/ f380 1 f237"/>
                <a:gd name="f461" fmla="*/ f381 1 f236"/>
                <a:gd name="f462" fmla="*/ f382 1 f237"/>
                <a:gd name="f463" fmla="*/ f383 1 f236"/>
                <a:gd name="f464" fmla="*/ f384 1 f237"/>
                <a:gd name="f465" fmla="*/ f385 1 f236"/>
                <a:gd name="f466" fmla="*/ f386 1 f237"/>
                <a:gd name="f467" fmla="*/ f387 1 f236"/>
                <a:gd name="f468" fmla="*/ f388 1 f237"/>
                <a:gd name="f469" fmla="*/ f389 1 f236"/>
                <a:gd name="f470" fmla="*/ f390 1 f237"/>
                <a:gd name="f471" fmla="*/ f391 f227 1"/>
                <a:gd name="f472" fmla="*/ f392 f227 1"/>
                <a:gd name="f473" fmla="*/ f394 f228 1"/>
                <a:gd name="f474" fmla="*/ f393 f228 1"/>
                <a:gd name="f475" fmla="*/ f395 f227 1"/>
                <a:gd name="f476" fmla="*/ f396 f228 1"/>
                <a:gd name="f477" fmla="*/ f397 f227 1"/>
                <a:gd name="f478" fmla="*/ f398 f228 1"/>
                <a:gd name="f479" fmla="*/ f399 f227 1"/>
                <a:gd name="f480" fmla="*/ f400 f228 1"/>
                <a:gd name="f481" fmla="*/ f401 f227 1"/>
                <a:gd name="f482" fmla="*/ f402 f228 1"/>
                <a:gd name="f483" fmla="*/ f403 f227 1"/>
                <a:gd name="f484" fmla="*/ f404 f228 1"/>
                <a:gd name="f485" fmla="*/ f405 f227 1"/>
                <a:gd name="f486" fmla="*/ f406 f228 1"/>
                <a:gd name="f487" fmla="*/ f407 f227 1"/>
                <a:gd name="f488" fmla="*/ f408 f228 1"/>
                <a:gd name="f489" fmla="*/ f409 f227 1"/>
                <a:gd name="f490" fmla="*/ f410 f228 1"/>
                <a:gd name="f491" fmla="*/ f411 f227 1"/>
                <a:gd name="f492" fmla="*/ f412 f228 1"/>
                <a:gd name="f493" fmla="*/ f413 f227 1"/>
                <a:gd name="f494" fmla="*/ f414 f228 1"/>
                <a:gd name="f495" fmla="*/ f415 f227 1"/>
                <a:gd name="f496" fmla="*/ f416 f228 1"/>
                <a:gd name="f497" fmla="*/ f417 f227 1"/>
                <a:gd name="f498" fmla="*/ f418 f228 1"/>
                <a:gd name="f499" fmla="*/ f419 f227 1"/>
                <a:gd name="f500" fmla="*/ f420 f228 1"/>
                <a:gd name="f501" fmla="*/ f421 f227 1"/>
                <a:gd name="f502" fmla="*/ f422 f228 1"/>
                <a:gd name="f503" fmla="*/ f423 f227 1"/>
                <a:gd name="f504" fmla="*/ f424 f228 1"/>
                <a:gd name="f505" fmla="*/ f425 f227 1"/>
                <a:gd name="f506" fmla="*/ f426 f228 1"/>
                <a:gd name="f507" fmla="*/ f427 f227 1"/>
                <a:gd name="f508" fmla="*/ f428 f228 1"/>
                <a:gd name="f509" fmla="*/ f429 f227 1"/>
                <a:gd name="f510" fmla="*/ f430 f228 1"/>
                <a:gd name="f511" fmla="*/ f431 f227 1"/>
                <a:gd name="f512" fmla="*/ f432 f228 1"/>
                <a:gd name="f513" fmla="*/ f433 f227 1"/>
                <a:gd name="f514" fmla="*/ f434 f228 1"/>
                <a:gd name="f515" fmla="*/ f435 f227 1"/>
                <a:gd name="f516" fmla="*/ f436 f228 1"/>
                <a:gd name="f517" fmla="*/ f437 f227 1"/>
                <a:gd name="f518" fmla="*/ f438 f228 1"/>
                <a:gd name="f519" fmla="*/ f439 f227 1"/>
                <a:gd name="f520" fmla="*/ f440 f228 1"/>
                <a:gd name="f521" fmla="*/ f441 f227 1"/>
                <a:gd name="f522" fmla="*/ f442 f228 1"/>
                <a:gd name="f523" fmla="*/ f443 f227 1"/>
                <a:gd name="f524" fmla="*/ f444 f228 1"/>
                <a:gd name="f525" fmla="*/ f445 f227 1"/>
                <a:gd name="f526" fmla="*/ f446 f228 1"/>
                <a:gd name="f527" fmla="*/ f447 f227 1"/>
                <a:gd name="f528" fmla="*/ f448 f228 1"/>
                <a:gd name="f529" fmla="*/ f449 f227 1"/>
                <a:gd name="f530" fmla="*/ f450 f228 1"/>
                <a:gd name="f531" fmla="*/ f451 f227 1"/>
                <a:gd name="f532" fmla="*/ f452 f228 1"/>
                <a:gd name="f533" fmla="*/ f453 f227 1"/>
                <a:gd name="f534" fmla="*/ f454 f228 1"/>
                <a:gd name="f535" fmla="*/ f455 f227 1"/>
                <a:gd name="f536" fmla="*/ f456 f228 1"/>
                <a:gd name="f537" fmla="*/ f457 f227 1"/>
                <a:gd name="f538" fmla="*/ f458 f228 1"/>
                <a:gd name="f539" fmla="*/ f459 f227 1"/>
                <a:gd name="f540" fmla="*/ f460 f228 1"/>
                <a:gd name="f541" fmla="*/ f461 f227 1"/>
                <a:gd name="f542" fmla="*/ f462 f228 1"/>
                <a:gd name="f543" fmla="*/ f463 f227 1"/>
                <a:gd name="f544" fmla="*/ f464 f228 1"/>
                <a:gd name="f545" fmla="*/ f465 f227 1"/>
                <a:gd name="f546" fmla="*/ f466 f228 1"/>
                <a:gd name="f547" fmla="*/ f467 f227 1"/>
                <a:gd name="f548" fmla="*/ f468 f228 1"/>
                <a:gd name="f549" fmla="*/ f469 f227 1"/>
                <a:gd name="f550" fmla="*/ f470 f228 1"/>
              </a:gdLst>
              <a:ahLst/>
              <a:cxnLst>
                <a:cxn ang="3cd4">
                  <a:pos x="hc" y="t"/>
                </a:cxn>
                <a:cxn ang="0">
                  <a:pos x="r" y="vc"/>
                </a:cxn>
                <a:cxn ang="cd4">
                  <a:pos x="hc" y="b"/>
                </a:cxn>
                <a:cxn ang="cd2">
                  <a:pos x="l" y="vc"/>
                </a:cxn>
                <a:cxn ang="f314">
                  <a:pos x="f475" y="f476"/>
                </a:cxn>
                <a:cxn ang="f314">
                  <a:pos x="f477" y="f478"/>
                </a:cxn>
                <a:cxn ang="f314">
                  <a:pos x="f479" y="f480"/>
                </a:cxn>
                <a:cxn ang="f314">
                  <a:pos x="f481" y="f482"/>
                </a:cxn>
                <a:cxn ang="f314">
                  <a:pos x="f483" y="f484"/>
                </a:cxn>
                <a:cxn ang="f314">
                  <a:pos x="f485" y="f486"/>
                </a:cxn>
                <a:cxn ang="f314">
                  <a:pos x="f487" y="f488"/>
                </a:cxn>
                <a:cxn ang="f314">
                  <a:pos x="f489" y="f490"/>
                </a:cxn>
                <a:cxn ang="f314">
                  <a:pos x="f491" y="f492"/>
                </a:cxn>
                <a:cxn ang="f314">
                  <a:pos x="f493" y="f494"/>
                </a:cxn>
                <a:cxn ang="f314">
                  <a:pos x="f495" y="f496"/>
                </a:cxn>
                <a:cxn ang="f314">
                  <a:pos x="f497" y="f498"/>
                </a:cxn>
                <a:cxn ang="f314">
                  <a:pos x="f499" y="f500"/>
                </a:cxn>
                <a:cxn ang="f314">
                  <a:pos x="f501" y="f502"/>
                </a:cxn>
                <a:cxn ang="f314">
                  <a:pos x="f503" y="f504"/>
                </a:cxn>
                <a:cxn ang="f314">
                  <a:pos x="f505" y="f506"/>
                </a:cxn>
                <a:cxn ang="f314">
                  <a:pos x="f507" y="f508"/>
                </a:cxn>
                <a:cxn ang="f314">
                  <a:pos x="f509" y="f510"/>
                </a:cxn>
                <a:cxn ang="f314">
                  <a:pos x="f511" y="f512"/>
                </a:cxn>
                <a:cxn ang="f314">
                  <a:pos x="f513" y="f514"/>
                </a:cxn>
                <a:cxn ang="f314">
                  <a:pos x="f515" y="f516"/>
                </a:cxn>
                <a:cxn ang="f314">
                  <a:pos x="f517" y="f518"/>
                </a:cxn>
                <a:cxn ang="f314">
                  <a:pos x="f519" y="f520"/>
                </a:cxn>
                <a:cxn ang="f314">
                  <a:pos x="f521" y="f522"/>
                </a:cxn>
                <a:cxn ang="f314">
                  <a:pos x="f523" y="f524"/>
                </a:cxn>
                <a:cxn ang="f314">
                  <a:pos x="f525" y="f526"/>
                </a:cxn>
                <a:cxn ang="f314">
                  <a:pos x="f527" y="f528"/>
                </a:cxn>
                <a:cxn ang="f314">
                  <a:pos x="f529" y="f530"/>
                </a:cxn>
                <a:cxn ang="f314">
                  <a:pos x="f531" y="f532"/>
                </a:cxn>
                <a:cxn ang="f314">
                  <a:pos x="f533" y="f534"/>
                </a:cxn>
                <a:cxn ang="f314">
                  <a:pos x="f535" y="f536"/>
                </a:cxn>
                <a:cxn ang="f314">
                  <a:pos x="f537" y="f538"/>
                </a:cxn>
                <a:cxn ang="f314">
                  <a:pos x="f539" y="f540"/>
                </a:cxn>
                <a:cxn ang="f314">
                  <a:pos x="f541" y="f542"/>
                </a:cxn>
                <a:cxn ang="f314">
                  <a:pos x="f543" y="f544"/>
                </a:cxn>
                <a:cxn ang="f314">
                  <a:pos x="f545" y="f546"/>
                </a:cxn>
                <a:cxn ang="f314">
                  <a:pos x="f547" y="f548"/>
                </a:cxn>
                <a:cxn ang="f314">
                  <a:pos x="f549" y="f550"/>
                </a:cxn>
              </a:cxnLst>
              <a:rect l="f471" t="f474" r="f472" b="f473"/>
              <a:pathLst>
                <a:path w="372189" h="54067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97"/>
                    <a:pt x="f107" y="f108"/>
                    <a:pt x="f109" y="f110"/>
                  </a:cubicBezTo>
                  <a:cubicBezTo>
                    <a:pt x="f111" y="f112"/>
                    <a:pt x="f113" y="f114"/>
                    <a:pt x="f115" y="f116"/>
                  </a:cubicBezTo>
                  <a:cubicBezTo>
                    <a:pt x="f117" y="f118"/>
                    <a:pt x="f119" y="f120"/>
                    <a:pt x="f121" y="f122"/>
                  </a:cubicBezTo>
                  <a:cubicBezTo>
                    <a:pt x="f123" y="f124"/>
                    <a:pt x="f125" y="f126"/>
                    <a:pt x="f127" y="f5"/>
                  </a:cubicBezTo>
                  <a:cubicBezTo>
                    <a:pt x="f128" y="f129"/>
                    <a:pt x="f130" y="f131"/>
                    <a:pt x="f132" y="f133"/>
                  </a:cubicBezTo>
                  <a:cubicBezTo>
                    <a:pt x="f134" y="f135"/>
                    <a:pt x="f136" y="f137"/>
                    <a:pt x="f138" y="f139"/>
                  </a:cubicBezTo>
                  <a:cubicBezTo>
                    <a:pt x="f140" y="f141"/>
                    <a:pt x="f142" y="f143"/>
                    <a:pt x="f142" y="f144"/>
                  </a:cubicBezTo>
                  <a:cubicBezTo>
                    <a:pt x="f145" y="f146"/>
                    <a:pt x="f147" y="f148"/>
                    <a:pt x="f149" y="f150"/>
                  </a:cubicBezTo>
                  <a:cubicBezTo>
                    <a:pt x="f151" y="f152"/>
                    <a:pt x="f153" y="f118"/>
                    <a:pt x="f16" y="f154"/>
                  </a:cubicBezTo>
                  <a:cubicBezTo>
                    <a:pt x="f155" y="f156"/>
                    <a:pt x="f157" y="f158"/>
                    <a:pt x="f159" y="f160"/>
                  </a:cubicBezTo>
                  <a:cubicBezTo>
                    <a:pt x="f161" y="f162"/>
                    <a:pt x="f163" y="f164"/>
                    <a:pt x="f165" y="f166"/>
                  </a:cubicBezTo>
                  <a:cubicBezTo>
                    <a:pt x="f167" y="f168"/>
                    <a:pt x="f169" y="f170"/>
                    <a:pt x="f171" y="f172"/>
                  </a:cubicBezTo>
                  <a:cubicBezTo>
                    <a:pt x="f173" y="f174"/>
                    <a:pt x="f175" y="f176"/>
                    <a:pt x="f177" y="f178"/>
                  </a:cubicBezTo>
                  <a:cubicBezTo>
                    <a:pt x="f179" y="f180"/>
                    <a:pt x="f181" y="f182"/>
                    <a:pt x="f183" y="f184"/>
                  </a:cubicBezTo>
                  <a:cubicBezTo>
                    <a:pt x="f185" y="f186"/>
                    <a:pt x="f187" y="f188"/>
                    <a:pt x="f189" y="f190"/>
                  </a:cubicBezTo>
                  <a:cubicBezTo>
                    <a:pt x="f191" y="f192"/>
                    <a:pt x="f193" y="f194"/>
                    <a:pt x="f195" y="f196"/>
                  </a:cubicBezTo>
                  <a:cubicBezTo>
                    <a:pt x="f197" y="f198"/>
                    <a:pt x="f199" y="f200"/>
                    <a:pt x="f201" y="f71"/>
                  </a:cubicBezTo>
                  <a:cubicBezTo>
                    <a:pt x="f202" y="f203"/>
                    <a:pt x="f204" y="f205"/>
                    <a:pt x="f206" y="f207"/>
                  </a:cubicBezTo>
                  <a:cubicBezTo>
                    <a:pt x="f208" y="f209"/>
                    <a:pt x="f210" y="f211"/>
                    <a:pt x="f212" y="f213"/>
                  </a:cubicBezTo>
                  <a:cubicBezTo>
                    <a:pt x="f214" y="f215"/>
                    <a:pt x="f216" y="f217"/>
                    <a:pt x="f218" y="f219"/>
                  </a:cubicBezTo>
                  <a:cubicBezTo>
                    <a:pt x="f220" y="f221"/>
                    <a:pt x="f222" y="f223"/>
                    <a:pt x="f224" y="f225"/>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name="Slide51">
    <p:spTree>
      <p:nvGrpSpPr>
        <p:cNvPr id="1" name=""/>
        <p:cNvGrpSpPr/>
        <p:nvPr/>
      </p:nvGrpSpPr>
      <p:grpSpPr>
        <a:xfrm>
          <a:off x="0" y="0"/>
          <a:ext cx="0" cy="0"/>
          <a:chOff x="0" y="0"/>
          <a:chExt cx="0" cy="0"/>
        </a:xfrm>
      </p:grpSpPr>
      <p:sp>
        <p:nvSpPr>
          <p:cNvPr id="2" name="Google Shape;357;p38">
            <a:extLst>
              <a:ext uri="{FF2B5EF4-FFF2-40B4-BE49-F238E27FC236}">
                <a16:creationId xmlns:a16="http://schemas.microsoft.com/office/drawing/2014/main" id="{62D799CC-5ADE-4B7C-9F2A-BAB61F25E5C0}"/>
              </a:ext>
            </a:extLst>
          </p:cNvPr>
          <p:cNvSpPr txBox="1">
            <a:spLocks noGrp="1"/>
          </p:cNvSpPr>
          <p:nvPr>
            <p:ph type="title"/>
          </p:nvPr>
        </p:nvSpPr>
        <p:spPr>
          <a:xfrm>
            <a:off x="2324066" y="303818"/>
            <a:ext cx="4770004" cy="620996"/>
          </a:xfrm>
        </p:spPr>
        <p:txBody>
          <a:bodyPr anchor="ctr" anchorCtr="1"/>
          <a:lstStyle>
            <a:defPPr/>
          </a:lstStyle>
          <a:p>
            <a:pPr lvl="0" algn="ctr"/>
            <a:r>
              <a:rPr lang="en-US" sz="4400">
                <a:solidFill>
                  <a:srgbClr val="FFC000"/>
                </a:solidFill>
              </a:rPr>
              <a:t>Skills</a:t>
            </a:r>
          </a:p>
        </p:txBody>
      </p:sp>
      <p:sp>
        <p:nvSpPr>
          <p:cNvPr id="3" name="Google Shape;386;p38">
            <a:extLst>
              <a:ext uri="{FF2B5EF4-FFF2-40B4-BE49-F238E27FC236}">
                <a16:creationId xmlns:a16="http://schemas.microsoft.com/office/drawing/2014/main" id="{7D0B0045-9EFD-4F63-AB88-A14EC5127633}"/>
              </a:ext>
            </a:extLst>
          </p:cNvPr>
          <p:cNvSpPr txBox="1"/>
          <p:nvPr/>
        </p:nvSpPr>
        <p:spPr>
          <a:xfrm>
            <a:off x="5776740" y="3595064"/>
            <a:ext cx="1141802" cy="431697"/>
          </a:xfrm>
          <a:prstGeom prst="rect">
            <a:avLst/>
          </a:prstGeom>
          <a:no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ts val="1600"/>
              </a:spcAft>
              <a:buNone/>
              <a:defRPr sz="1800" b="0" i="0" u="none" strike="noStrike" kern="0" cap="none" spc="0" baseline="0">
                <a:solidFill>
                  <a:srgbClr val="000000"/>
                </a:solidFill>
                <a:uFillTx/>
              </a:defRPr>
            </a:pPr>
            <a:r>
              <a:rPr lang="en-US" sz="2000" b="0" i="0" u="none" strike="noStrike" kern="0" cap="none" spc="0" baseline="0">
                <a:solidFill>
                  <a:srgbClr val="2E2D2A"/>
                </a:solidFill>
                <a:uFillTx/>
                <a:latin typeface="Playfair Display Black"/>
                <a:ea typeface="Playfair Display Black"/>
                <a:cs typeface="Playfair Display Black"/>
              </a:rPr>
              <a:t>Venus</a:t>
            </a:r>
          </a:p>
        </p:txBody>
      </p:sp>
      <p:sp>
        <p:nvSpPr>
          <p:cNvPr id="4" name="Google Shape;387;p38">
            <a:extLst>
              <a:ext uri="{FF2B5EF4-FFF2-40B4-BE49-F238E27FC236}">
                <a16:creationId xmlns:a16="http://schemas.microsoft.com/office/drawing/2014/main" id="{4DFB547F-7BEF-4F43-82AC-746D3E480ECB}"/>
              </a:ext>
            </a:extLst>
          </p:cNvPr>
          <p:cNvSpPr txBox="1"/>
          <p:nvPr/>
        </p:nvSpPr>
        <p:spPr>
          <a:xfrm>
            <a:off x="6918533" y="3480755"/>
            <a:ext cx="1694401" cy="660297"/>
          </a:xfrm>
          <a:prstGeom prst="rect">
            <a:avLst/>
          </a:prstGeom>
          <a:noFill/>
          <a:ln cap="flat">
            <a:noFill/>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ts val="1600"/>
              </a:spcAft>
              <a:buNone/>
              <a:defRPr sz="1800" b="0" i="0" u="none" strike="noStrike" kern="0" cap="none" spc="0" baseline="0">
                <a:solidFill>
                  <a:srgbClr val="000000"/>
                </a:solidFill>
                <a:uFillTx/>
              </a:defRPr>
            </a:pPr>
            <a:r>
              <a:rPr lang="en-US" sz="1400" b="0" i="0" u="none" strike="noStrike" kern="0" cap="none" spc="0" baseline="0">
                <a:solidFill>
                  <a:srgbClr val="2E2D2A"/>
                </a:solidFill>
                <a:uFillTx/>
                <a:latin typeface="Nunito"/>
                <a:ea typeface="Nunito"/>
                <a:cs typeface="Nunito"/>
              </a:rPr>
              <a:t>Venus has a beautiful name</a:t>
            </a:r>
          </a:p>
        </p:txBody>
      </p:sp>
      <p:sp>
        <p:nvSpPr>
          <p:cNvPr id="5" name="Google Shape;388;p38">
            <a:extLst>
              <a:ext uri="{FF2B5EF4-FFF2-40B4-BE49-F238E27FC236}">
                <a16:creationId xmlns:a16="http://schemas.microsoft.com/office/drawing/2014/main" id="{C30A99FD-87C5-4BDB-BBD0-466E7262BCB8}"/>
              </a:ext>
            </a:extLst>
          </p:cNvPr>
          <p:cNvSpPr txBox="1"/>
          <p:nvPr/>
        </p:nvSpPr>
        <p:spPr>
          <a:xfrm>
            <a:off x="2094506" y="3698062"/>
            <a:ext cx="1141802" cy="431697"/>
          </a:xfrm>
          <a:prstGeom prst="rect">
            <a:avLst/>
          </a:prstGeom>
          <a:noFill/>
          <a:ln cap="flat">
            <a:noFill/>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ts val="1600"/>
              </a:spcAft>
              <a:buNone/>
              <a:defRPr sz="1800" b="0" i="0" u="none" strike="noStrike" kern="0" cap="none" spc="0" baseline="0">
                <a:solidFill>
                  <a:srgbClr val="000000"/>
                </a:solidFill>
                <a:uFillTx/>
              </a:defRPr>
            </a:pPr>
            <a:r>
              <a:rPr lang="en-US" sz="2000" b="0" i="0" u="none" strike="noStrike" kern="0" cap="none" spc="0" baseline="0">
                <a:solidFill>
                  <a:srgbClr val="2E2D2A"/>
                </a:solidFill>
                <a:uFillTx/>
                <a:latin typeface="Playfair Display Black"/>
                <a:ea typeface="Playfair Display Black"/>
                <a:cs typeface="Playfair Display Black"/>
              </a:rPr>
              <a:t>Jupiter</a:t>
            </a:r>
          </a:p>
        </p:txBody>
      </p:sp>
      <p:sp>
        <p:nvSpPr>
          <p:cNvPr id="6" name="Google Shape;389;p38">
            <a:extLst>
              <a:ext uri="{FF2B5EF4-FFF2-40B4-BE49-F238E27FC236}">
                <a16:creationId xmlns:a16="http://schemas.microsoft.com/office/drawing/2014/main" id="{A5F8EBEE-FCAF-43B1-B5C5-BA4A9A9007F1}"/>
              </a:ext>
            </a:extLst>
          </p:cNvPr>
          <p:cNvSpPr txBox="1"/>
          <p:nvPr/>
        </p:nvSpPr>
        <p:spPr>
          <a:xfrm>
            <a:off x="400104" y="3583762"/>
            <a:ext cx="1694401" cy="660297"/>
          </a:xfrm>
          <a:prstGeom prst="rect">
            <a:avLst/>
          </a:prstGeom>
          <a:no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ts val="1600"/>
              </a:spcAft>
              <a:buNone/>
              <a:defRPr sz="1800" b="0" i="0" u="none" strike="noStrike" kern="0" cap="none" spc="0" baseline="0">
                <a:solidFill>
                  <a:srgbClr val="000000"/>
                </a:solidFill>
                <a:uFillTx/>
              </a:defRPr>
            </a:pPr>
            <a:r>
              <a:rPr lang="en-US" sz="1400" b="0" i="0" u="none" strike="noStrike" kern="0" cap="none" spc="0" baseline="0">
                <a:solidFill>
                  <a:srgbClr val="2E2D2A"/>
                </a:solidFill>
                <a:uFillTx/>
                <a:latin typeface="Nunito"/>
                <a:ea typeface="Nunito"/>
                <a:cs typeface="Nunito"/>
              </a:rPr>
              <a:t>Jupiter is the biggest planet</a:t>
            </a:r>
          </a:p>
        </p:txBody>
      </p:sp>
      <p:sp>
        <p:nvSpPr>
          <p:cNvPr id="7" name="Google Shape;390;p38">
            <a:extLst>
              <a:ext uri="{FF2B5EF4-FFF2-40B4-BE49-F238E27FC236}">
                <a16:creationId xmlns:a16="http://schemas.microsoft.com/office/drawing/2014/main" id="{08656C06-D64D-4BC6-8EC1-0E0B308C5474}"/>
              </a:ext>
            </a:extLst>
          </p:cNvPr>
          <p:cNvSpPr txBox="1"/>
          <p:nvPr/>
        </p:nvSpPr>
        <p:spPr>
          <a:xfrm>
            <a:off x="5690420" y="2571749"/>
            <a:ext cx="1141802" cy="431697"/>
          </a:xfrm>
          <a:prstGeom prst="rect">
            <a:avLst/>
          </a:prstGeom>
          <a:no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ts val="1600"/>
              </a:spcAft>
              <a:buNone/>
              <a:defRPr sz="1800" b="0" i="0" u="none" strike="noStrike" kern="0" cap="none" spc="0" baseline="0">
                <a:solidFill>
                  <a:srgbClr val="000000"/>
                </a:solidFill>
                <a:uFillTx/>
              </a:defRPr>
            </a:pPr>
            <a:r>
              <a:rPr lang="en-US" sz="2000" b="0" i="0" u="none" strike="noStrike" kern="0" cap="none" spc="0" baseline="0">
                <a:solidFill>
                  <a:srgbClr val="2E2D2A"/>
                </a:solidFill>
                <a:uFillTx/>
                <a:latin typeface="Playfair Display Black"/>
                <a:ea typeface="Playfair Display Black"/>
                <a:cs typeface="Playfair Display Black"/>
              </a:rPr>
              <a:t>Mars</a:t>
            </a:r>
          </a:p>
        </p:txBody>
      </p:sp>
      <p:sp>
        <p:nvSpPr>
          <p:cNvPr id="8" name="Google Shape;391;p38">
            <a:extLst>
              <a:ext uri="{FF2B5EF4-FFF2-40B4-BE49-F238E27FC236}">
                <a16:creationId xmlns:a16="http://schemas.microsoft.com/office/drawing/2014/main" id="{6A46DE53-7A16-4B89-AC9B-2DB8D542E212}"/>
              </a:ext>
            </a:extLst>
          </p:cNvPr>
          <p:cNvSpPr txBox="1"/>
          <p:nvPr/>
        </p:nvSpPr>
        <p:spPr>
          <a:xfrm>
            <a:off x="6832223" y="2457440"/>
            <a:ext cx="1694401" cy="660297"/>
          </a:xfrm>
          <a:prstGeom prst="rect">
            <a:avLst/>
          </a:prstGeom>
          <a:noFill/>
          <a:ln cap="flat">
            <a:noFill/>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ts val="1600"/>
              </a:spcAft>
              <a:buNone/>
              <a:defRPr sz="1800" b="0" i="0" u="none" strike="noStrike" kern="0" cap="none" spc="0" baseline="0">
                <a:solidFill>
                  <a:srgbClr val="000000"/>
                </a:solidFill>
                <a:uFillTx/>
              </a:defRPr>
            </a:pPr>
            <a:r>
              <a:rPr lang="en-US" sz="1400" b="0" i="0" u="none" strike="noStrike" kern="0" cap="none" spc="0" baseline="0">
                <a:solidFill>
                  <a:srgbClr val="2E2D2A"/>
                </a:solidFill>
                <a:uFillTx/>
                <a:latin typeface="Nunito"/>
                <a:ea typeface="Nunito"/>
                <a:cs typeface="Nunito"/>
              </a:rPr>
              <a:t>Mars is actually a cold place</a:t>
            </a:r>
          </a:p>
        </p:txBody>
      </p:sp>
      <p:sp>
        <p:nvSpPr>
          <p:cNvPr id="9" name="Google Shape;392;p38">
            <a:extLst>
              <a:ext uri="{FF2B5EF4-FFF2-40B4-BE49-F238E27FC236}">
                <a16:creationId xmlns:a16="http://schemas.microsoft.com/office/drawing/2014/main" id="{5A869C80-57D8-4EB8-846F-10143829127A}"/>
              </a:ext>
            </a:extLst>
          </p:cNvPr>
          <p:cNvSpPr txBox="1"/>
          <p:nvPr/>
        </p:nvSpPr>
        <p:spPr>
          <a:xfrm>
            <a:off x="2094506" y="2674748"/>
            <a:ext cx="1141802" cy="431697"/>
          </a:xfrm>
          <a:prstGeom prst="rect">
            <a:avLst/>
          </a:prstGeom>
          <a:noFill/>
          <a:ln cap="flat">
            <a:noFill/>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ts val="1600"/>
              </a:spcAft>
              <a:buNone/>
              <a:defRPr sz="1800" b="0" i="0" u="none" strike="noStrike" kern="0" cap="none" spc="0" baseline="0">
                <a:solidFill>
                  <a:srgbClr val="000000"/>
                </a:solidFill>
                <a:uFillTx/>
              </a:defRPr>
            </a:pPr>
            <a:r>
              <a:rPr lang="en-US" sz="2000" b="0" i="0" u="none" strike="noStrike" kern="0" cap="none" spc="0" baseline="0">
                <a:solidFill>
                  <a:srgbClr val="2E2D2A"/>
                </a:solidFill>
                <a:uFillTx/>
                <a:latin typeface="Playfair Display Black"/>
                <a:ea typeface="Playfair Display Black"/>
                <a:cs typeface="Playfair Display Black"/>
              </a:rPr>
              <a:t>Saturn</a:t>
            </a:r>
          </a:p>
        </p:txBody>
      </p:sp>
      <p:sp>
        <p:nvSpPr>
          <p:cNvPr id="10" name="Google Shape;393;p38">
            <a:extLst>
              <a:ext uri="{FF2B5EF4-FFF2-40B4-BE49-F238E27FC236}">
                <a16:creationId xmlns:a16="http://schemas.microsoft.com/office/drawing/2014/main" id="{CC4227F6-0781-4D70-B660-3BC7DE9A25FE}"/>
              </a:ext>
            </a:extLst>
          </p:cNvPr>
          <p:cNvSpPr txBox="1"/>
          <p:nvPr/>
        </p:nvSpPr>
        <p:spPr>
          <a:xfrm>
            <a:off x="400095" y="2560448"/>
            <a:ext cx="1694401" cy="660297"/>
          </a:xfrm>
          <a:prstGeom prst="rect">
            <a:avLst/>
          </a:prstGeom>
          <a:no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ts val="1600"/>
              </a:spcAft>
              <a:buNone/>
              <a:defRPr sz="1800" b="0" i="0" u="none" strike="noStrike" kern="0" cap="none" spc="0" baseline="0">
                <a:solidFill>
                  <a:srgbClr val="000000"/>
                </a:solidFill>
                <a:uFillTx/>
              </a:defRPr>
            </a:pPr>
            <a:r>
              <a:rPr lang="en-US" sz="1400" b="0" i="0" u="none" strike="noStrike" kern="0" cap="none" spc="0" baseline="0">
                <a:solidFill>
                  <a:srgbClr val="2E2D2A"/>
                </a:solidFill>
                <a:uFillTx/>
                <a:latin typeface="Nunito"/>
                <a:ea typeface="Nunito"/>
                <a:cs typeface="Nunito"/>
              </a:rPr>
              <a:t>Saturn is the ringed one</a:t>
            </a:r>
          </a:p>
        </p:txBody>
      </p:sp>
      <p:sp>
        <p:nvSpPr>
          <p:cNvPr id="11" name="Google Shape;394;p38">
            <a:extLst>
              <a:ext uri="{FF2B5EF4-FFF2-40B4-BE49-F238E27FC236}">
                <a16:creationId xmlns:a16="http://schemas.microsoft.com/office/drawing/2014/main" id="{7A4B85FC-64AB-4A99-87C7-5E62B48F0A81}"/>
              </a:ext>
            </a:extLst>
          </p:cNvPr>
          <p:cNvSpPr txBox="1"/>
          <p:nvPr/>
        </p:nvSpPr>
        <p:spPr>
          <a:xfrm>
            <a:off x="3933200" y="2355896"/>
            <a:ext cx="1223695" cy="431697"/>
          </a:xfrm>
          <a:prstGeom prst="rect">
            <a:avLst/>
          </a:prstGeom>
          <a:noFill/>
          <a:ln cap="flat">
            <a:noFill/>
          </a:ln>
        </p:spPr>
        <p:txBody>
          <a:bodyPr vert="horz" wrap="square" lIns="91421" tIns="91421" rIns="91421" bIns="91421" anchor="ctr" anchorCtr="1" compatLnSpc="1">
            <a:noAutofit/>
          </a:bodyPr>
          <a:lstStyle>
            <a:defPPr/>
          </a:lstStyle>
          <a:p>
            <a:pPr marL="0" marR="0" lvl="0" indent="0" algn="ctr" defTabSz="914400" rtl="0" fontAlgn="auto" hangingPunct="1">
              <a:lnSpc>
                <a:spcPct val="100000"/>
              </a:lnSpc>
              <a:spcBef>
                <a:spcPct val="0"/>
              </a:spcBef>
              <a:spcAft>
                <a:spcPts val="1600"/>
              </a:spcAft>
              <a:buNone/>
              <a:defRPr sz="1800" b="0" i="0" u="none" strike="noStrike" kern="0" cap="none" spc="0" baseline="0">
                <a:solidFill>
                  <a:srgbClr val="000000"/>
                </a:solidFill>
                <a:uFillTx/>
              </a:defRPr>
            </a:pPr>
            <a:r>
              <a:rPr lang="en-US" sz="2000" b="0" i="0" u="none" strike="noStrike" kern="0" cap="none" spc="0" baseline="0">
                <a:solidFill>
                  <a:srgbClr val="2E2D2A"/>
                </a:solidFill>
                <a:uFillTx/>
                <a:latin typeface="Playfair Display Black"/>
                <a:ea typeface="Playfair Display Black"/>
                <a:cs typeface="Playfair Display Black"/>
              </a:rPr>
              <a:t>Neptune</a:t>
            </a:r>
          </a:p>
        </p:txBody>
      </p:sp>
      <p:sp>
        <p:nvSpPr>
          <p:cNvPr id="12" name="Google Shape;395;p38">
            <a:extLst>
              <a:ext uri="{FF2B5EF4-FFF2-40B4-BE49-F238E27FC236}">
                <a16:creationId xmlns:a16="http://schemas.microsoft.com/office/drawing/2014/main" id="{4265DA1E-8A49-48B1-9A6A-086A79BFF8C6}"/>
              </a:ext>
            </a:extLst>
          </p:cNvPr>
          <p:cNvSpPr txBox="1"/>
          <p:nvPr/>
        </p:nvSpPr>
        <p:spPr>
          <a:xfrm>
            <a:off x="3697851" y="2536033"/>
            <a:ext cx="1694401" cy="660297"/>
          </a:xfrm>
          <a:prstGeom prst="rect">
            <a:avLst/>
          </a:prstGeom>
          <a:noFill/>
          <a:ln cap="flat">
            <a:noFill/>
          </a:ln>
        </p:spPr>
        <p:txBody>
          <a:bodyPr vert="horz" wrap="square" lIns="91421" tIns="91421" rIns="91421" bIns="91421"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2E2D2A"/>
                </a:solidFill>
                <a:uFillTx/>
                <a:latin typeface="Nunito"/>
                <a:ea typeface="Nunito"/>
                <a:cs typeface="Nunito"/>
              </a:rPr>
              <a:t>Neptune is the farthest planet</a:t>
            </a:r>
          </a:p>
        </p:txBody>
      </p:sp>
      <p:sp>
        <p:nvSpPr>
          <p:cNvPr id="13" name="Rectangle 7">
            <a:extLst>
              <a:ext uri="{FF2B5EF4-FFF2-40B4-BE49-F238E27FC236}">
                <a16:creationId xmlns:a16="http://schemas.microsoft.com/office/drawing/2014/main" id="{56FCD652-A9D5-40B2-B7D6-489DAAE89285}"/>
              </a:ext>
            </a:extLst>
          </p:cNvPr>
          <p:cNvSpPr/>
          <p:nvPr/>
        </p:nvSpPr>
        <p:spPr>
          <a:xfrm>
            <a:off x="8784238" y="2571749"/>
            <a:ext cx="359761" cy="2571749"/>
          </a:xfrm>
          <a:prstGeom prst="rect">
            <a:avLst/>
          </a:prstGeom>
          <a:solidFill>
            <a:srgbClr val="D9D9D9"/>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cxnSp>
        <p:nvCxnSpPr>
          <p:cNvPr id="14" name="Conector recto 16">
            <a:extLst>
              <a:ext uri="{FF2B5EF4-FFF2-40B4-BE49-F238E27FC236}">
                <a16:creationId xmlns:a16="http://schemas.microsoft.com/office/drawing/2014/main" id="{D0C03381-25B1-457C-B940-78519E961949}"/>
              </a:ext>
            </a:extLst>
          </p:cNvPr>
          <p:cNvCxnSpPr/>
          <p:nvPr/>
        </p:nvCxnSpPr>
        <p:spPr>
          <a:xfrm flipH="1" flipV="1">
            <a:off x="0" y="913567"/>
            <a:ext cx="9098005" cy="11248"/>
          </a:xfrm>
          <a:prstGeom prst="straightConnector1">
            <a:avLst/>
          </a:prstGeom>
          <a:noFill/>
          <a:ln w="76196" cap="flat">
            <a:solidFill>
              <a:srgbClr val="FED98D"/>
            </a:solidFill>
            <a:prstDash val="solid"/>
          </a:ln>
        </p:spPr>
      </p:cxnSp>
      <p:pic>
        <p:nvPicPr>
          <p:cNvPr id="15" name="Imagen 2">
            <a:extLst>
              <a:ext uri="{FF2B5EF4-FFF2-40B4-BE49-F238E27FC236}">
                <a16:creationId xmlns:a16="http://schemas.microsoft.com/office/drawing/2014/main" id="{12D3C761-9EC1-4596-9B28-54E210E980E0}"/>
              </a:ext>
            </a:extLst>
          </p:cNvPr>
          <p:cNvPicPr>
            <a:picLocks noChangeAspect="1"/>
          </p:cNvPicPr>
          <p:nvPr/>
        </p:nvPicPr>
        <p:blipFill>
          <a:blip r:embed="rId3"/>
          <a:stretch>
            <a:fillRect/>
          </a:stretch>
        </p:blipFill>
        <p:spPr>
          <a:xfrm>
            <a:off x="1733290" y="3143121"/>
            <a:ext cx="6589395" cy="2013033"/>
          </a:xfrm>
          <a:prstGeom prst="rect">
            <a:avLst/>
          </a:prstGeom>
          <a:noFill/>
          <a:ln cap="flat">
            <a:noFill/>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E5B807B6-4243-4061-A29B-D27FD118ABD5}"/>
              </a:ext>
            </a:extLst>
          </p:cNvPr>
          <p:cNvPicPr>
            <a:picLocks noChangeAspect="1"/>
          </p:cNvPicPr>
          <p:nvPr/>
        </p:nvPicPr>
        <p:blipFill>
          <a:blip r:embed="rId3"/>
          <a:srcRect b="53469"/>
          <a:stretch>
            <a:fillRect/>
          </a:stretch>
        </p:blipFill>
        <p:spPr>
          <a:xfrm>
            <a:off x="-127540" y="2889558"/>
            <a:ext cx="9144000" cy="2250795"/>
          </a:xfrm>
          <a:prstGeom prst="rect">
            <a:avLst/>
          </a:prstGeom>
          <a:noFill/>
          <a:ln cap="flat">
            <a:noFill/>
          </a:ln>
        </p:spPr>
      </p:pic>
      <p:sp>
        <p:nvSpPr>
          <p:cNvPr id="3" name="Google Shape;531;p45">
            <a:extLst>
              <a:ext uri="{FF2B5EF4-FFF2-40B4-BE49-F238E27FC236}">
                <a16:creationId xmlns:a16="http://schemas.microsoft.com/office/drawing/2014/main" id="{CA60495A-FF67-48EC-8BB0-1B1E9E70F73F}"/>
              </a:ext>
            </a:extLst>
          </p:cNvPr>
          <p:cNvSpPr txBox="1">
            <a:spLocks noGrp="1"/>
          </p:cNvSpPr>
          <p:nvPr>
            <p:ph type="title"/>
          </p:nvPr>
        </p:nvSpPr>
        <p:spPr/>
        <p:txBody>
          <a:bodyPr/>
          <a:lstStyle>
            <a:defPPr/>
          </a:lstStyle>
          <a:p>
            <a:pPr lvl="0"/>
            <a:r>
              <a:rPr lang="en-US"/>
              <a:t>VENUS</a:t>
            </a:r>
          </a:p>
        </p:txBody>
      </p:sp>
      <p:sp>
        <p:nvSpPr>
          <p:cNvPr id="4" name="Google Shape;532;p45">
            <a:extLst>
              <a:ext uri="{FF2B5EF4-FFF2-40B4-BE49-F238E27FC236}">
                <a16:creationId xmlns:a16="http://schemas.microsoft.com/office/drawing/2014/main" id="{6D38FAB1-8AAE-48C0-AF87-A3D1DA6E32C7}"/>
              </a:ext>
            </a:extLst>
          </p:cNvPr>
          <p:cNvSpPr txBox="1">
            <a:spLocks noGrp="1"/>
          </p:cNvSpPr>
          <p:nvPr>
            <p:ph type="subTitle" idx="4294967295"/>
          </p:nvPr>
        </p:nvSpPr>
        <p:spPr>
          <a:xfrm>
            <a:off x="1472348" y="1442776"/>
            <a:ext cx="1978203" cy="665399"/>
          </a:xfrm>
        </p:spPr>
        <p:txBody>
          <a:bodyPr anchor="ctr"/>
          <a:lstStyle>
            <a:defPPr/>
          </a:lstStyle>
          <a:p>
            <a:pPr marL="0" lvl="0" indent="0" algn="r">
              <a:lnSpc>
                <a:spcPct val="100000"/>
              </a:lnSpc>
              <a:buNone/>
            </a:pPr>
            <a:r>
              <a:rPr lang="en-US" sz="1600"/>
              <a:t>Venus is the second planet</a:t>
            </a:r>
          </a:p>
        </p:txBody>
      </p:sp>
      <p:sp>
        <p:nvSpPr>
          <p:cNvPr id="5" name="Google Shape;533;p45">
            <a:extLst>
              <a:ext uri="{FF2B5EF4-FFF2-40B4-BE49-F238E27FC236}">
                <a16:creationId xmlns:a16="http://schemas.microsoft.com/office/drawing/2014/main" id="{5504D545-133D-4CF0-8203-DABAC4485C32}"/>
              </a:ext>
            </a:extLst>
          </p:cNvPr>
          <p:cNvSpPr txBox="1">
            <a:spLocks noGrp="1"/>
          </p:cNvSpPr>
          <p:nvPr>
            <p:ph type="title" idx="4294967295"/>
          </p:nvPr>
        </p:nvSpPr>
        <p:spPr>
          <a:xfrm>
            <a:off x="5693456" y="1772198"/>
            <a:ext cx="1978203" cy="527700"/>
          </a:xfrm>
        </p:spPr>
        <p:txBody>
          <a:bodyPr anchor="ctr"/>
          <a:lstStyle>
            <a:defPPr/>
          </a:lstStyle>
          <a:p>
            <a:pPr lvl="0"/>
            <a:r>
              <a:rPr lang="en-US" sz="2200"/>
              <a:t>JUPITER</a:t>
            </a:r>
          </a:p>
        </p:txBody>
      </p:sp>
      <p:sp>
        <p:nvSpPr>
          <p:cNvPr id="6" name="Google Shape;534;p45">
            <a:extLst>
              <a:ext uri="{FF2B5EF4-FFF2-40B4-BE49-F238E27FC236}">
                <a16:creationId xmlns:a16="http://schemas.microsoft.com/office/drawing/2014/main" id="{2149C867-900F-4470-AABA-D6E383F7EDD2}"/>
              </a:ext>
            </a:extLst>
          </p:cNvPr>
          <p:cNvSpPr txBox="1">
            <a:spLocks noGrp="1"/>
          </p:cNvSpPr>
          <p:nvPr>
            <p:ph type="subTitle" idx="4294967295"/>
          </p:nvPr>
        </p:nvSpPr>
        <p:spPr>
          <a:xfrm>
            <a:off x="5693447" y="2225375"/>
            <a:ext cx="1978203" cy="665399"/>
          </a:xfrm>
        </p:spPr>
        <p:txBody>
          <a:bodyPr anchor="ctr"/>
          <a:lstStyle>
            <a:defPPr/>
          </a:lstStyle>
          <a:p>
            <a:pPr marL="0" lvl="0" indent="0">
              <a:lnSpc>
                <a:spcPct val="100000"/>
              </a:lnSpc>
              <a:buNone/>
            </a:pPr>
            <a:r>
              <a:rPr lang="en-US" sz="1600"/>
              <a:t>Jupiter is the biggest planet</a:t>
            </a:r>
          </a:p>
        </p:txBody>
      </p:sp>
      <p:sp>
        <p:nvSpPr>
          <p:cNvPr id="7" name="Google Shape;535;p45">
            <a:extLst>
              <a:ext uri="{FF2B5EF4-FFF2-40B4-BE49-F238E27FC236}">
                <a16:creationId xmlns:a16="http://schemas.microsoft.com/office/drawing/2014/main" id="{60407DEB-00D5-43E8-8F3A-DF5F2A4CC635}"/>
              </a:ext>
            </a:extLst>
          </p:cNvPr>
          <p:cNvSpPr txBox="1">
            <a:spLocks noGrp="1"/>
          </p:cNvSpPr>
          <p:nvPr>
            <p:ph type="title" idx="4294967295"/>
          </p:nvPr>
        </p:nvSpPr>
        <p:spPr>
          <a:xfrm>
            <a:off x="1472348" y="2554797"/>
            <a:ext cx="1978203" cy="527700"/>
          </a:xfrm>
        </p:spPr>
        <p:txBody>
          <a:bodyPr anchor="ctr"/>
          <a:lstStyle>
            <a:defPPr/>
          </a:lstStyle>
          <a:p>
            <a:pPr lvl="0" algn="r"/>
            <a:r>
              <a:rPr lang="en-US" sz="2200"/>
              <a:t>MARS</a:t>
            </a:r>
          </a:p>
        </p:txBody>
      </p:sp>
      <p:sp>
        <p:nvSpPr>
          <p:cNvPr id="8" name="Google Shape;536;p45">
            <a:extLst>
              <a:ext uri="{FF2B5EF4-FFF2-40B4-BE49-F238E27FC236}">
                <a16:creationId xmlns:a16="http://schemas.microsoft.com/office/drawing/2014/main" id="{A80D3C36-5AF4-45E0-826F-9A21A0DAA495}"/>
              </a:ext>
            </a:extLst>
          </p:cNvPr>
          <p:cNvSpPr txBox="1">
            <a:spLocks noGrp="1"/>
          </p:cNvSpPr>
          <p:nvPr>
            <p:ph type="subTitle" idx="4294967295"/>
          </p:nvPr>
        </p:nvSpPr>
        <p:spPr>
          <a:xfrm>
            <a:off x="1472348" y="3007973"/>
            <a:ext cx="1978203" cy="665399"/>
          </a:xfrm>
        </p:spPr>
        <p:txBody>
          <a:bodyPr anchor="ctr"/>
          <a:lstStyle>
            <a:defPPr/>
          </a:lstStyle>
          <a:p>
            <a:pPr marL="0" lvl="0" indent="0" algn="r">
              <a:lnSpc>
                <a:spcPct val="100000"/>
              </a:lnSpc>
              <a:buNone/>
            </a:pPr>
            <a:r>
              <a:rPr lang="en-US" sz="1600"/>
              <a:t>Mars is actually a very cold place</a:t>
            </a:r>
          </a:p>
        </p:txBody>
      </p:sp>
      <p:sp>
        <p:nvSpPr>
          <p:cNvPr id="9" name="Google Shape;537;p45">
            <a:extLst>
              <a:ext uri="{FF2B5EF4-FFF2-40B4-BE49-F238E27FC236}">
                <a16:creationId xmlns:a16="http://schemas.microsoft.com/office/drawing/2014/main" id="{E30DBAA0-60F2-4E76-B9ED-E6C3B155CAA4}"/>
              </a:ext>
            </a:extLst>
          </p:cNvPr>
          <p:cNvSpPr txBox="1">
            <a:spLocks noGrp="1"/>
          </p:cNvSpPr>
          <p:nvPr>
            <p:ph type="title" idx="4294967295"/>
          </p:nvPr>
        </p:nvSpPr>
        <p:spPr>
          <a:xfrm>
            <a:off x="5693456" y="3337404"/>
            <a:ext cx="1978203" cy="527700"/>
          </a:xfrm>
        </p:spPr>
        <p:txBody>
          <a:bodyPr anchor="ctr"/>
          <a:lstStyle>
            <a:defPPr/>
          </a:lstStyle>
          <a:p>
            <a:pPr lvl="0"/>
            <a:r>
              <a:rPr lang="en-US" sz="2200"/>
              <a:t>SATURN</a:t>
            </a:r>
          </a:p>
        </p:txBody>
      </p:sp>
      <p:sp>
        <p:nvSpPr>
          <p:cNvPr id="10" name="Google Shape;538;p45">
            <a:extLst>
              <a:ext uri="{FF2B5EF4-FFF2-40B4-BE49-F238E27FC236}">
                <a16:creationId xmlns:a16="http://schemas.microsoft.com/office/drawing/2014/main" id="{AB08813A-7F45-4E64-AF85-A3A2B527DFEB}"/>
              </a:ext>
            </a:extLst>
          </p:cNvPr>
          <p:cNvSpPr txBox="1">
            <a:spLocks noGrp="1"/>
          </p:cNvSpPr>
          <p:nvPr>
            <p:ph type="subTitle" idx="4294967295"/>
          </p:nvPr>
        </p:nvSpPr>
        <p:spPr>
          <a:xfrm>
            <a:off x="5693447" y="3790572"/>
            <a:ext cx="1978203" cy="665399"/>
          </a:xfrm>
        </p:spPr>
        <p:txBody>
          <a:bodyPr anchor="ctr"/>
          <a:lstStyle>
            <a:defPPr/>
          </a:lstStyle>
          <a:p>
            <a:pPr marL="0" lvl="0" indent="0">
              <a:lnSpc>
                <a:spcPct val="100000"/>
              </a:lnSpc>
              <a:buNone/>
            </a:pPr>
            <a:r>
              <a:rPr lang="en-US" sz="1600"/>
              <a:t>Saturn is a gas giant and has rings</a:t>
            </a:r>
          </a:p>
        </p:txBody>
      </p:sp>
      <p:sp>
        <p:nvSpPr>
          <p:cNvPr id="11" name="Google Shape;539;p45">
            <a:extLst>
              <a:ext uri="{FF2B5EF4-FFF2-40B4-BE49-F238E27FC236}">
                <a16:creationId xmlns:a16="http://schemas.microsoft.com/office/drawing/2014/main" id="{EF79EB63-8275-4943-876E-9DD5FC5BBF81}"/>
              </a:ext>
            </a:extLst>
          </p:cNvPr>
          <p:cNvSpPr txBox="1">
            <a:spLocks noGrp="1"/>
          </p:cNvSpPr>
          <p:nvPr>
            <p:ph type="title" idx="4294967295"/>
          </p:nvPr>
        </p:nvSpPr>
        <p:spPr>
          <a:xfrm>
            <a:off x="716697" y="98837"/>
            <a:ext cx="7710595" cy="650403"/>
          </a:xfrm>
        </p:spPr>
        <p:txBody>
          <a:bodyPr anchorCtr="1"/>
          <a:lstStyle>
            <a:defPPr/>
          </a:lstStyle>
          <a:p>
            <a:pPr lvl="0" algn="ctr"/>
            <a:r>
              <a:rPr lang="en-US">
                <a:solidFill>
                  <a:srgbClr val="FFC000"/>
                </a:solidFill>
              </a:rPr>
              <a:t>OUR CLIENTS</a:t>
            </a:r>
          </a:p>
        </p:txBody>
      </p:sp>
      <p:sp>
        <p:nvSpPr>
          <p:cNvPr id="12" name="Google Shape;540;p45">
            <a:extLst>
              <a:ext uri="{FF2B5EF4-FFF2-40B4-BE49-F238E27FC236}">
                <a16:creationId xmlns:a16="http://schemas.microsoft.com/office/drawing/2014/main" id="{A8EFAA94-5DC2-4D86-AF7A-F2E8D111946E}"/>
              </a:ext>
            </a:extLst>
          </p:cNvPr>
          <p:cNvSpPr/>
          <p:nvPr/>
        </p:nvSpPr>
        <p:spPr>
          <a:xfrm>
            <a:off x="3598612" y="1190676"/>
            <a:ext cx="737097" cy="7370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09601"/>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3" name="Google Shape;541;p45">
            <a:extLst>
              <a:ext uri="{FF2B5EF4-FFF2-40B4-BE49-F238E27FC236}">
                <a16:creationId xmlns:a16="http://schemas.microsoft.com/office/drawing/2014/main" id="{B717F3B5-CF07-4585-9F9A-8253CD3FE095}"/>
              </a:ext>
            </a:extLst>
          </p:cNvPr>
          <p:cNvSpPr/>
          <p:nvPr/>
        </p:nvSpPr>
        <p:spPr>
          <a:xfrm>
            <a:off x="3598612" y="2763929"/>
            <a:ext cx="737097" cy="7370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09601"/>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4" name="Google Shape;542;p45">
            <a:extLst>
              <a:ext uri="{FF2B5EF4-FFF2-40B4-BE49-F238E27FC236}">
                <a16:creationId xmlns:a16="http://schemas.microsoft.com/office/drawing/2014/main" id="{7C3FE2A9-A6B0-40AA-85EB-B4FF9770863F}"/>
              </a:ext>
            </a:extLst>
          </p:cNvPr>
          <p:cNvSpPr/>
          <p:nvPr/>
        </p:nvSpPr>
        <p:spPr>
          <a:xfrm>
            <a:off x="4808290" y="1977298"/>
            <a:ext cx="737097" cy="7370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09601"/>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5" name="Google Shape;543;p45">
            <a:extLst>
              <a:ext uri="{FF2B5EF4-FFF2-40B4-BE49-F238E27FC236}">
                <a16:creationId xmlns:a16="http://schemas.microsoft.com/office/drawing/2014/main" id="{70EBFA0F-9CEB-416B-9B12-D8ACB9EE2F57}"/>
              </a:ext>
            </a:extLst>
          </p:cNvPr>
          <p:cNvSpPr/>
          <p:nvPr/>
        </p:nvSpPr>
        <p:spPr>
          <a:xfrm>
            <a:off x="4808290" y="3550560"/>
            <a:ext cx="737097" cy="737097"/>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09601"/>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nvGrpSpPr>
          <p:cNvPr id="16" name="Google Shape;544;p45">
            <a:extLst>
              <a:ext uri="{FF2B5EF4-FFF2-40B4-BE49-F238E27FC236}">
                <a16:creationId xmlns:a16="http://schemas.microsoft.com/office/drawing/2014/main" id="{5B0BDD45-C98B-44B0-BD84-20A9E8B80997}"/>
              </a:ext>
            </a:extLst>
          </p:cNvPr>
          <p:cNvGrpSpPr/>
          <p:nvPr/>
        </p:nvGrpSpPr>
        <p:grpSpPr>
          <a:xfrm>
            <a:off x="3788551" y="1381018"/>
            <a:ext cx="357219" cy="357228"/>
            <a:chOff x="3788551" y="1381018"/>
            <a:chExt cx="357219" cy="357228"/>
          </a:xfrm>
        </p:grpSpPr>
        <p:sp>
          <p:nvSpPr>
            <p:cNvPr id="17" name="Google Shape;545;p45">
              <a:extLst>
                <a:ext uri="{FF2B5EF4-FFF2-40B4-BE49-F238E27FC236}">
                  <a16:creationId xmlns:a16="http://schemas.microsoft.com/office/drawing/2014/main" id="{EAE35962-CADD-45A0-BD55-BA73D43E4C5F}"/>
                </a:ext>
              </a:extLst>
            </p:cNvPr>
            <p:cNvSpPr/>
            <p:nvPr/>
          </p:nvSpPr>
          <p:spPr>
            <a:xfrm>
              <a:off x="3788551" y="1451911"/>
              <a:ext cx="195014" cy="223369"/>
            </a:xfrm>
            <a:custGeom>
              <a:avLst/>
              <a:gdLst>
                <a:gd name="f0" fmla="val w"/>
                <a:gd name="f1" fmla="val h"/>
                <a:gd name="f2" fmla="val 0"/>
                <a:gd name="f3" fmla="val 6932"/>
                <a:gd name="f4" fmla="val 7940"/>
                <a:gd name="f5" fmla="val 4821"/>
                <a:gd name="f6" fmla="val 1954"/>
                <a:gd name="f7" fmla="val 5042"/>
                <a:gd name="f8" fmla="val 5199"/>
                <a:gd name="f9" fmla="val 2112"/>
                <a:gd name="f10" fmla="val 2332"/>
                <a:gd name="f11" fmla="val 2521"/>
                <a:gd name="f12" fmla="val 2679"/>
                <a:gd name="f13" fmla="val 4632"/>
                <a:gd name="f14" fmla="val 4475"/>
                <a:gd name="f15" fmla="val 2175"/>
                <a:gd name="f16" fmla="val 1041"/>
                <a:gd name="f17" fmla="val 4380"/>
                <a:gd name="f18" fmla="val 1324"/>
                <a:gd name="f19" fmla="val 4726"/>
                <a:gd name="f20" fmla="val 1765"/>
                <a:gd name="f21" fmla="val 4947"/>
                <a:gd name="f22" fmla="val 2269"/>
                <a:gd name="f23" fmla="val 2238"/>
                <a:gd name="f24" fmla="val 5388"/>
                <a:gd name="f25" fmla="val 1891"/>
                <a:gd name="f26" fmla="val 5703"/>
                <a:gd name="f27" fmla="val 1482"/>
                <a:gd name="f28" fmla="val 1104"/>
                <a:gd name="f29" fmla="val 726"/>
                <a:gd name="f30" fmla="val 5357"/>
                <a:gd name="f31" fmla="val 852"/>
                <a:gd name="f32" fmla="val 4474"/>
                <a:gd name="f33" fmla="val 5262"/>
                <a:gd name="f34" fmla="val 1"/>
                <a:gd name="f35" fmla="val 4916"/>
                <a:gd name="f36" fmla="val 473"/>
                <a:gd name="f37" fmla="val 4412"/>
                <a:gd name="f38" fmla="val 820"/>
                <a:gd name="f39" fmla="val 3845"/>
                <a:gd name="f40" fmla="val 1009"/>
                <a:gd name="f41" fmla="val 3466"/>
                <a:gd name="f42" fmla="val 1166"/>
                <a:gd name="f43" fmla="val 3057"/>
                <a:gd name="f44" fmla="val 1229"/>
                <a:gd name="f45" fmla="val 2553"/>
                <a:gd name="f46" fmla="val 2427"/>
                <a:gd name="f47" fmla="val 2301"/>
                <a:gd name="f48" fmla="val 1292"/>
                <a:gd name="f49" fmla="val 1450"/>
                <a:gd name="f50" fmla="val 1576"/>
                <a:gd name="f51" fmla="val 1923"/>
                <a:gd name="f52" fmla="val 2584"/>
                <a:gd name="f53" fmla="val 3435"/>
                <a:gd name="f54" fmla="val 3624"/>
                <a:gd name="f55" fmla="val 253"/>
                <a:gd name="f56" fmla="val 3907"/>
                <a:gd name="f57" fmla="val 4915"/>
                <a:gd name="f58" fmla="val 5735"/>
                <a:gd name="f59" fmla="val 663"/>
                <a:gd name="f60" fmla="val 6428"/>
                <a:gd name="f61" fmla="val 1507"/>
                <a:gd name="f62" fmla="val 6429"/>
                <a:gd name="f63" fmla="val 1533"/>
                <a:gd name="f64" fmla="val 6430"/>
                <a:gd name="f65" fmla="val 1558"/>
                <a:gd name="f66" fmla="val 2033"/>
                <a:gd name="f67" fmla="val 2473"/>
                <a:gd name="f68" fmla="val 6156"/>
                <a:gd name="f69" fmla="val 2742"/>
                <a:gd name="f70" fmla="val 5798"/>
                <a:gd name="f71" fmla="val 7089"/>
                <a:gd name="f72" fmla="val 4790"/>
                <a:gd name="f73" fmla="val 6365"/>
                <a:gd name="f74" fmla="val 6554"/>
                <a:gd name="f75" fmla="val 6775"/>
                <a:gd name="f76" fmla="val 7908"/>
                <a:gd name="f77" fmla="val 6806"/>
                <a:gd name="f78" fmla="val 7562"/>
                <a:gd name="f79" fmla="val 6712"/>
                <a:gd name="f80" fmla="val 7184"/>
                <a:gd name="f81" fmla="val 6837"/>
                <a:gd name="f82" fmla="val 5672"/>
                <a:gd name="f83" fmla="val 6617"/>
                <a:gd name="f84" fmla="val 6491"/>
                <a:gd name="f85" fmla="val 5861"/>
                <a:gd name="f86" fmla="val 5514"/>
                <a:gd name="f87" fmla="val 5073"/>
                <a:gd name="f88" fmla="val 5168"/>
                <a:gd name="f89" fmla="val 5010"/>
                <a:gd name="f90" fmla="val 4758"/>
                <a:gd name="f91" fmla="val 5152"/>
                <a:gd name="f92" fmla="val 4553"/>
                <a:gd name="f93" fmla="val 5247"/>
                <a:gd name="f94" fmla="val 4514"/>
                <a:gd name="f95" fmla="val 5337"/>
                <a:gd name="f96" fmla="val 5428"/>
                <a:gd name="f97" fmla="val 5577"/>
                <a:gd name="f98" fmla="val 5792"/>
                <a:gd name="f99" fmla="val 4847"/>
                <a:gd name="f100" fmla="val 6080"/>
                <a:gd name="f101" fmla="val 4959"/>
                <a:gd name="f102" fmla="val 6371"/>
                <a:gd name="f103" fmla="val 6507"/>
                <a:gd name="f104" fmla="val 6644"/>
                <a:gd name="f105" fmla="val 4934"/>
                <a:gd name="f106" fmla="val 4884"/>
                <a:gd name="f107" fmla="val 5892"/>
                <a:gd name="f108" fmla="val 977"/>
                <a:gd name="f109" fmla="val 127"/>
                <a:gd name="f110" fmla="*/ f0 1 6932"/>
                <a:gd name="f111" fmla="*/ f1 1 7940"/>
                <a:gd name="f112" fmla="val f2"/>
                <a:gd name="f113" fmla="val f3"/>
                <a:gd name="f114" fmla="val f4"/>
                <a:gd name="f115" fmla="+- f114 0 f112"/>
                <a:gd name="f116" fmla="+- f113 0 f112"/>
                <a:gd name="f117" fmla="*/ f116 1 6932"/>
                <a:gd name="f118" fmla="*/ f115 1 7940"/>
                <a:gd name="f119" fmla="*/ f112 1 f117"/>
                <a:gd name="f120" fmla="*/ f113 1 f117"/>
                <a:gd name="f121" fmla="*/ f112 1 f118"/>
                <a:gd name="f122" fmla="*/ f114 1 f118"/>
                <a:gd name="f123" fmla="*/ f119 f110 1"/>
                <a:gd name="f124" fmla="*/ f120 f110 1"/>
                <a:gd name="f125" fmla="*/ f122 f111 1"/>
                <a:gd name="f126" fmla="*/ f121 f111 1"/>
              </a:gdLst>
              <a:ahLst/>
              <a:cxnLst>
                <a:cxn ang="3cd4">
                  <a:pos x="hc" y="t"/>
                </a:cxn>
                <a:cxn ang="0">
                  <a:pos x="r" y="vc"/>
                </a:cxn>
                <a:cxn ang="cd4">
                  <a:pos x="hc" y="b"/>
                </a:cxn>
                <a:cxn ang="cd2">
                  <a:pos x="l" y="vc"/>
                </a:cxn>
              </a:cxnLst>
              <a:rect l="f123" t="f126" r="f124" b="f125"/>
              <a:pathLst>
                <a:path w="6932" h="7940">
                  <a:moveTo>
                    <a:pt x="f5" y="f6"/>
                  </a:moveTo>
                  <a:cubicBezTo>
                    <a:pt x="f7" y="f6"/>
                    <a:pt x="f8" y="f9"/>
                    <a:pt x="f8" y="f10"/>
                  </a:cubicBezTo>
                  <a:cubicBezTo>
                    <a:pt x="f8" y="f11"/>
                    <a:pt x="f7" y="f12"/>
                    <a:pt x="f5" y="f12"/>
                  </a:cubicBezTo>
                  <a:cubicBezTo>
                    <a:pt x="f13" y="f12"/>
                    <a:pt x="f14" y="f11"/>
                    <a:pt x="f14" y="f10"/>
                  </a:cubicBezTo>
                  <a:cubicBezTo>
                    <a:pt x="f14" y="f15"/>
                    <a:pt x="f13" y="f6"/>
                    <a:pt x="f5" y="f6"/>
                  </a:cubicBezTo>
                  <a:close/>
                  <a:moveTo>
                    <a:pt x="f16" y="f17"/>
                  </a:moveTo>
                  <a:cubicBezTo>
                    <a:pt x="f18" y="f19"/>
                    <a:pt x="f20" y="f21"/>
                    <a:pt x="f22" y="f21"/>
                  </a:cubicBezTo>
                  <a:cubicBezTo>
                    <a:pt x="f23" y="f24"/>
                    <a:pt x="f25" y="f26"/>
                    <a:pt x="f27" y="f26"/>
                  </a:cubicBezTo>
                  <a:cubicBezTo>
                    <a:pt x="f28" y="f26"/>
                    <a:pt x="f29" y="f30"/>
                    <a:pt x="f29" y="f21"/>
                  </a:cubicBezTo>
                  <a:cubicBezTo>
                    <a:pt x="f29" y="f19"/>
                    <a:pt x="f31" y="f32"/>
                    <a:pt x="f16" y="f17"/>
                  </a:cubicBezTo>
                  <a:close/>
                  <a:moveTo>
                    <a:pt x="f33" y="f34"/>
                  </a:moveTo>
                  <a:cubicBezTo>
                    <a:pt x="f35" y="f36"/>
                    <a:pt x="f37" y="f38"/>
                    <a:pt x="f39" y="f40"/>
                  </a:cubicBezTo>
                  <a:cubicBezTo>
                    <a:pt x="f41" y="f42"/>
                    <a:pt x="f43" y="f44"/>
                    <a:pt x="f12" y="f44"/>
                  </a:cubicBezTo>
                  <a:cubicBezTo>
                    <a:pt x="f45" y="f44"/>
                    <a:pt x="f46" y="f44"/>
                    <a:pt x="f47" y="f42"/>
                  </a:cubicBezTo>
                  <a:cubicBezTo>
                    <a:pt x="f47" y="f48"/>
                    <a:pt x="f22" y="f49"/>
                    <a:pt x="f22" y="f50"/>
                  </a:cubicBezTo>
                  <a:lnTo>
                    <a:pt x="f22" y="f51"/>
                  </a:lnTo>
                  <a:cubicBezTo>
                    <a:pt x="f49" y="f51"/>
                    <a:pt x="f29" y="f52"/>
                    <a:pt x="f29" y="f53"/>
                  </a:cubicBezTo>
                  <a:lnTo>
                    <a:pt x="f29" y="f54"/>
                  </a:lnTo>
                  <a:cubicBezTo>
                    <a:pt x="f55" y="f56"/>
                    <a:pt x="f34" y="f17"/>
                    <a:pt x="f34" y="f57"/>
                  </a:cubicBezTo>
                  <a:cubicBezTo>
                    <a:pt x="f34" y="f58"/>
                    <a:pt x="f59" y="f60"/>
                    <a:pt x="f27" y="f60"/>
                  </a:cubicBezTo>
                  <a:cubicBezTo>
                    <a:pt x="f61" y="f62"/>
                    <a:pt x="f63" y="f64"/>
                    <a:pt x="f65" y="f64"/>
                  </a:cubicBezTo>
                  <a:cubicBezTo>
                    <a:pt x="f66" y="f64"/>
                    <a:pt x="f67" y="f68"/>
                    <a:pt x="f69" y="f70"/>
                  </a:cubicBezTo>
                  <a:cubicBezTo>
                    <a:pt x="f41" y="f71"/>
                    <a:pt x="f72" y="f4"/>
                    <a:pt x="f73" y="f4"/>
                  </a:cubicBezTo>
                  <a:cubicBezTo>
                    <a:pt x="f74" y="f4"/>
                    <a:pt x="f75" y="f4"/>
                    <a:pt x="f3" y="f76"/>
                  </a:cubicBezTo>
                  <a:cubicBezTo>
                    <a:pt x="f77" y="f78"/>
                    <a:pt x="f79" y="f80"/>
                    <a:pt x="f79" y="f81"/>
                  </a:cubicBezTo>
                  <a:lnTo>
                    <a:pt x="f79" y="f82"/>
                  </a:lnTo>
                  <a:cubicBezTo>
                    <a:pt x="f83" y="f26"/>
                    <a:pt x="f84" y="f26"/>
                    <a:pt x="f73" y="f26"/>
                  </a:cubicBezTo>
                  <a:cubicBezTo>
                    <a:pt x="f85" y="f26"/>
                    <a:pt x="f24" y="f86"/>
                    <a:pt x="f87" y="f88"/>
                  </a:cubicBezTo>
                  <a:cubicBezTo>
                    <a:pt x="f35" y="f89"/>
                    <a:pt x="f35" y="f90"/>
                    <a:pt x="f87" y="f13"/>
                  </a:cubicBezTo>
                  <a:cubicBezTo>
                    <a:pt x="f91" y="f92"/>
                    <a:pt x="f93" y="f94"/>
                    <a:pt x="f95" y="f94"/>
                  </a:cubicBezTo>
                  <a:cubicBezTo>
                    <a:pt x="f96" y="f94"/>
                    <a:pt x="f86" y="f92"/>
                    <a:pt x="f97" y="f13"/>
                  </a:cubicBezTo>
                  <a:cubicBezTo>
                    <a:pt x="f98" y="f99"/>
                    <a:pt x="f100" y="f101"/>
                    <a:pt x="f102" y="f101"/>
                  </a:cubicBezTo>
                  <a:cubicBezTo>
                    <a:pt x="f103" y="f101"/>
                    <a:pt x="f104" y="f105"/>
                    <a:pt x="f75" y="f106"/>
                  </a:cubicBezTo>
                  <a:lnTo>
                    <a:pt x="f75" y="f51"/>
                  </a:lnTo>
                  <a:cubicBezTo>
                    <a:pt x="f107" y="f20"/>
                    <a:pt x="f33" y="f108"/>
                    <a:pt x="f33" y="f109"/>
                  </a:cubicBezTo>
                  <a:lnTo>
                    <a:pt x="f33" y="f34"/>
                  </a:ln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546;p45">
              <a:extLst>
                <a:ext uri="{FF2B5EF4-FFF2-40B4-BE49-F238E27FC236}">
                  <a16:creationId xmlns:a16="http://schemas.microsoft.com/office/drawing/2014/main" id="{83895415-DA52-4A71-9C83-A05C4697ADD8}"/>
                </a:ext>
              </a:extLst>
            </p:cNvPr>
            <p:cNvSpPr/>
            <p:nvPr/>
          </p:nvSpPr>
          <p:spPr>
            <a:xfrm>
              <a:off x="3956947" y="1381018"/>
              <a:ext cx="188823" cy="335932"/>
            </a:xfrm>
            <a:custGeom>
              <a:avLst/>
              <a:gdLst>
                <a:gd name="f0" fmla="val w"/>
                <a:gd name="f1" fmla="val h"/>
                <a:gd name="f2" fmla="val 0"/>
                <a:gd name="f3" fmla="val 6712"/>
                <a:gd name="f4" fmla="val 11941"/>
                <a:gd name="f5" fmla="val 5672"/>
                <a:gd name="f6" fmla="val 6900"/>
                <a:gd name="f7" fmla="val 5861"/>
                <a:gd name="f8" fmla="val 6994"/>
                <a:gd name="f9" fmla="val 5987"/>
                <a:gd name="f10" fmla="val 7246"/>
                <a:gd name="f11" fmla="val 7467"/>
                <a:gd name="f12" fmla="val 7908"/>
                <a:gd name="f13" fmla="val 8223"/>
                <a:gd name="f14" fmla="val 5231"/>
                <a:gd name="f15" fmla="val 4821"/>
                <a:gd name="f16" fmla="val 4443"/>
                <a:gd name="f17" fmla="val 7877"/>
                <a:gd name="f18" fmla="val 4916"/>
                <a:gd name="f19" fmla="val 5388"/>
                <a:gd name="f20" fmla="val 1"/>
                <a:gd name="f21" fmla="val 2584"/>
                <a:gd name="f22" fmla="val 3214"/>
                <a:gd name="f23" fmla="val 505"/>
                <a:gd name="f24" fmla="val 3686"/>
                <a:gd name="f25" fmla="val 1104"/>
                <a:gd name="f26" fmla="val 1293"/>
                <a:gd name="f27" fmla="val 1450"/>
                <a:gd name="f28" fmla="val 3844"/>
                <a:gd name="f29" fmla="val 4064"/>
                <a:gd name="f30" fmla="val 9294"/>
                <a:gd name="f31" fmla="val 10743"/>
                <a:gd name="f32" fmla="val 2647"/>
                <a:gd name="f33" fmla="val 4065"/>
                <a:gd name="f34" fmla="val 4412"/>
                <a:gd name="f35" fmla="val 8790"/>
                <a:gd name="f36" fmla="val 4632"/>
                <a:gd name="f37" fmla="val 8885"/>
                <a:gd name="f38" fmla="val 8979"/>
                <a:gd name="f39" fmla="val 5199"/>
                <a:gd name="f40" fmla="val 6018"/>
                <a:gd name="f41" fmla="val 6680"/>
                <a:gd name="f42" fmla="val 8318"/>
                <a:gd name="f43" fmla="val 6711"/>
                <a:gd name="f44" fmla="val 6931"/>
                <a:gd name="f45" fmla="val 6396"/>
                <a:gd name="f46" fmla="val 6459"/>
                <a:gd name="f47" fmla="val 6175"/>
                <a:gd name="f48" fmla="val 5986"/>
                <a:gd name="f49" fmla="val 5167"/>
                <a:gd name="f50" fmla="val 5262"/>
                <a:gd name="f51" fmla="val 4474"/>
                <a:gd name="f52" fmla="val 4127"/>
                <a:gd name="f53" fmla="val 1891"/>
                <a:gd name="f54" fmla="val 347"/>
                <a:gd name="f55" fmla="*/ f0 1 6712"/>
                <a:gd name="f56" fmla="*/ f1 1 11941"/>
                <a:gd name="f57" fmla="val f2"/>
                <a:gd name="f58" fmla="val f3"/>
                <a:gd name="f59" fmla="val f4"/>
                <a:gd name="f60" fmla="+- f59 0 f57"/>
                <a:gd name="f61" fmla="+- f58 0 f57"/>
                <a:gd name="f62" fmla="*/ f61 1 6712"/>
                <a:gd name="f63" fmla="*/ f60 1 1194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6712" h="11941">
                  <a:moveTo>
                    <a:pt x="f5" y="f6"/>
                  </a:moveTo>
                  <a:cubicBezTo>
                    <a:pt x="f7" y="f8"/>
                    <a:pt x="f9" y="f10"/>
                    <a:pt x="f9" y="f11"/>
                  </a:cubicBezTo>
                  <a:cubicBezTo>
                    <a:pt x="f9" y="f12"/>
                    <a:pt x="f5" y="f13"/>
                    <a:pt x="f14" y="f13"/>
                  </a:cubicBezTo>
                  <a:cubicBezTo>
                    <a:pt x="f15" y="f13"/>
                    <a:pt x="f16" y="f17"/>
                    <a:pt x="f16" y="f11"/>
                  </a:cubicBezTo>
                  <a:cubicBezTo>
                    <a:pt x="f18" y="f11"/>
                    <a:pt x="f19" y="f10"/>
                    <a:pt x="f5" y="f6"/>
                  </a:cubicBezTo>
                  <a:close/>
                  <a:moveTo>
                    <a:pt x="f20" y="f2"/>
                  </a:moveTo>
                  <a:lnTo>
                    <a:pt x="f20" y="f21"/>
                  </a:lnTo>
                  <a:cubicBezTo>
                    <a:pt x="f20" y="f22"/>
                    <a:pt x="f23" y="f24"/>
                    <a:pt x="f25" y="f24"/>
                  </a:cubicBezTo>
                  <a:cubicBezTo>
                    <a:pt x="f26" y="f24"/>
                    <a:pt x="f27" y="f28"/>
                    <a:pt x="f27" y="f29"/>
                  </a:cubicBezTo>
                  <a:lnTo>
                    <a:pt x="f27" y="f30"/>
                  </a:lnTo>
                  <a:cubicBezTo>
                    <a:pt x="f27" y="f31"/>
                    <a:pt x="f32" y="f4"/>
                    <a:pt x="f33" y="f4"/>
                  </a:cubicBezTo>
                  <a:lnTo>
                    <a:pt x="f34" y="f4"/>
                  </a:lnTo>
                  <a:lnTo>
                    <a:pt x="f34" y="f35"/>
                  </a:lnTo>
                  <a:cubicBezTo>
                    <a:pt x="f36" y="f37"/>
                    <a:pt x="f18" y="f38"/>
                    <a:pt x="f39" y="f38"/>
                  </a:cubicBezTo>
                  <a:cubicBezTo>
                    <a:pt x="f40" y="f38"/>
                    <a:pt x="f41" y="f42"/>
                    <a:pt x="f41" y="f11"/>
                  </a:cubicBezTo>
                  <a:cubicBezTo>
                    <a:pt x="f43" y="f44"/>
                    <a:pt x="f45" y="f46"/>
                    <a:pt x="f9" y="f47"/>
                  </a:cubicBezTo>
                  <a:lnTo>
                    <a:pt x="f9" y="f48"/>
                  </a:lnTo>
                  <a:cubicBezTo>
                    <a:pt x="f9" y="f49"/>
                    <a:pt x="f50" y="f51"/>
                    <a:pt x="f16" y="f51"/>
                  </a:cubicBezTo>
                  <a:lnTo>
                    <a:pt x="f16" y="f52"/>
                  </a:lnTo>
                  <a:cubicBezTo>
                    <a:pt x="f16" y="f53"/>
                    <a:pt x="f21" y="f2"/>
                    <a:pt x="f54"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547;p45">
              <a:extLst>
                <a:ext uri="{FF2B5EF4-FFF2-40B4-BE49-F238E27FC236}">
                  <a16:creationId xmlns:a16="http://schemas.microsoft.com/office/drawing/2014/main" id="{9B25F4F0-5F75-42D7-8A8F-0C9FD18C79B4}"/>
                </a:ext>
              </a:extLst>
            </p:cNvPr>
            <p:cNvSpPr/>
            <p:nvPr/>
          </p:nvSpPr>
          <p:spPr>
            <a:xfrm>
              <a:off x="3851480" y="1646898"/>
              <a:ext cx="218953" cy="91348"/>
            </a:xfrm>
            <a:custGeom>
              <a:avLst/>
              <a:gdLst>
                <a:gd name="f0" fmla="val w"/>
                <a:gd name="f1" fmla="val h"/>
                <a:gd name="f2" fmla="val 0"/>
                <a:gd name="f3" fmla="val 7783"/>
                <a:gd name="f4" fmla="val 3247"/>
                <a:gd name="f5" fmla="val 347"/>
                <a:gd name="f6" fmla="val 1"/>
                <a:gd name="f7" fmla="val 221"/>
                <a:gd name="f8" fmla="val 64"/>
                <a:gd name="f9" fmla="val 127"/>
                <a:gd name="f10" fmla="val 158"/>
                <a:gd name="f11" fmla="val 2899"/>
                <a:gd name="f12" fmla="val 3088"/>
                <a:gd name="f13" fmla="val 3246"/>
                <a:gd name="f14" fmla="val 7627"/>
                <a:gd name="f15" fmla="val 6551"/>
                <a:gd name="f16" fmla="val 3216"/>
                <a:gd name="f17" fmla="val 5551"/>
                <a:gd name="f18" fmla="val 2574"/>
                <a:gd name="f19" fmla="val 5010"/>
                <a:gd name="f20" fmla="val 1702"/>
                <a:gd name="f21" fmla="val 4727"/>
                <a:gd name="f22" fmla="val 1734"/>
                <a:gd name="f23" fmla="val 4411"/>
                <a:gd name="f24" fmla="val 1765"/>
                <a:gd name="f25" fmla="val 4096"/>
                <a:gd name="f26" fmla="val 2584"/>
                <a:gd name="f27" fmla="val 1229"/>
                <a:gd name="f28" fmla="val 1040"/>
                <a:gd name="f29" fmla="val 7653"/>
                <a:gd name="f30" fmla="val 7679"/>
                <a:gd name="f31" fmla="val 7705"/>
                <a:gd name="f32" fmla="val 7731"/>
                <a:gd name="f33" fmla="val 7757"/>
                <a:gd name="f34" fmla="*/ f0 1 7783"/>
                <a:gd name="f35" fmla="*/ f1 1 3247"/>
                <a:gd name="f36" fmla="val f2"/>
                <a:gd name="f37" fmla="val f3"/>
                <a:gd name="f38" fmla="val f4"/>
                <a:gd name="f39" fmla="+- f38 0 f36"/>
                <a:gd name="f40" fmla="+- f37 0 f36"/>
                <a:gd name="f41" fmla="*/ f40 1 7783"/>
                <a:gd name="f42" fmla="*/ f39 1 3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7783" h="3247">
                  <a:moveTo>
                    <a:pt x="f5" y="f6"/>
                  </a:moveTo>
                  <a:cubicBezTo>
                    <a:pt x="f7" y="f8"/>
                    <a:pt x="f9" y="f9"/>
                    <a:pt x="f6" y="f10"/>
                  </a:cubicBezTo>
                  <a:lnTo>
                    <a:pt x="f6" y="f11"/>
                  </a:lnTo>
                  <a:cubicBezTo>
                    <a:pt x="f6" y="f12"/>
                    <a:pt x="f10" y="f13"/>
                    <a:pt x="f5" y="f13"/>
                  </a:cubicBezTo>
                  <a:lnTo>
                    <a:pt x="f14" y="f13"/>
                  </a:lnTo>
                  <a:cubicBezTo>
                    <a:pt x="f15" y="f16"/>
                    <a:pt x="f17" y="f18"/>
                    <a:pt x="f19" y="f20"/>
                  </a:cubicBezTo>
                  <a:cubicBezTo>
                    <a:pt x="f21" y="f22"/>
                    <a:pt x="f23" y="f24"/>
                    <a:pt x="f25" y="f24"/>
                  </a:cubicBezTo>
                  <a:cubicBezTo>
                    <a:pt x="f26" y="f24"/>
                    <a:pt x="f27" y="f28"/>
                    <a:pt x="f5" y="f6"/>
                  </a:cubicBezTo>
                  <a:close/>
                  <a:moveTo>
                    <a:pt x="f14" y="f13"/>
                  </a:moveTo>
                  <a:cubicBezTo>
                    <a:pt x="f29" y="f13"/>
                    <a:pt x="f30" y="f4"/>
                    <a:pt x="f31" y="f4"/>
                  </a:cubicBezTo>
                  <a:cubicBezTo>
                    <a:pt x="f32" y="f4"/>
                    <a:pt x="f33" y="f13"/>
                    <a:pt x="f3" y="f13"/>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548;p45">
              <a:extLst>
                <a:ext uri="{FF2B5EF4-FFF2-40B4-BE49-F238E27FC236}">
                  <a16:creationId xmlns:a16="http://schemas.microsoft.com/office/drawing/2014/main" id="{00B20E43-2E7F-4EBA-8B92-FC986A233B44}"/>
                </a:ext>
              </a:extLst>
            </p:cNvPr>
            <p:cNvSpPr/>
            <p:nvPr/>
          </p:nvSpPr>
          <p:spPr>
            <a:xfrm>
              <a:off x="3855924" y="1385434"/>
              <a:ext cx="79781" cy="80119"/>
            </a:xfrm>
            <a:custGeom>
              <a:avLst/>
              <a:gdLst>
                <a:gd name="f0" fmla="val w"/>
                <a:gd name="f1" fmla="val h"/>
                <a:gd name="f2" fmla="val 0"/>
                <a:gd name="f3" fmla="val 2836"/>
                <a:gd name="f4" fmla="val 2848"/>
                <a:gd name="f5" fmla="val 1"/>
                <a:gd name="f6" fmla="val 1450"/>
                <a:gd name="f7" fmla="val 379"/>
                <a:gd name="f8" fmla="val 378"/>
                <a:gd name="f9" fmla="val 1482"/>
                <a:gd name="f10" fmla="val 85"/>
                <a:gd name="f11" fmla="val 2843"/>
                <a:gd name="f12" fmla="val 170"/>
                <a:gd name="f13" fmla="val 2847"/>
                <a:gd name="f14" fmla="val 255"/>
                <a:gd name="f15" fmla="val 548"/>
                <a:gd name="f16" fmla="val 841"/>
                <a:gd name="f17" fmla="val 2801"/>
                <a:gd name="f18" fmla="val 1135"/>
                <a:gd name="f19" fmla="val 2679"/>
                <a:gd name="f20" fmla="val 2111"/>
                <a:gd name="f21" fmla="val 2332"/>
                <a:gd name="f22" fmla="val 2804"/>
                <a:gd name="f23" fmla="val 1324"/>
                <a:gd name="f24" fmla="val 284"/>
                <a:gd name="f25" fmla="*/ f0 1 2836"/>
                <a:gd name="f26" fmla="*/ f1 1 2848"/>
                <a:gd name="f27" fmla="val f2"/>
                <a:gd name="f28" fmla="val f3"/>
                <a:gd name="f29" fmla="val f4"/>
                <a:gd name="f30" fmla="+- f29 0 f27"/>
                <a:gd name="f31" fmla="+- f28 0 f27"/>
                <a:gd name="f32" fmla="*/ f31 1 2836"/>
                <a:gd name="f33" fmla="*/ f30 1 2848"/>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2836" h="2848">
                  <a:moveTo>
                    <a:pt x="f3" y="f5"/>
                  </a:moveTo>
                  <a:cubicBezTo>
                    <a:pt x="f6" y="f7"/>
                    <a:pt x="f8" y="f9"/>
                    <a:pt x="f2" y="f3"/>
                  </a:cubicBezTo>
                  <a:cubicBezTo>
                    <a:pt x="f10" y="f11"/>
                    <a:pt x="f12" y="f13"/>
                    <a:pt x="f14" y="f13"/>
                  </a:cubicBezTo>
                  <a:cubicBezTo>
                    <a:pt x="f15" y="f13"/>
                    <a:pt x="f16" y="f17"/>
                    <a:pt x="f18" y="f19"/>
                  </a:cubicBezTo>
                  <a:cubicBezTo>
                    <a:pt x="f20" y="f21"/>
                    <a:pt x="f22" y="f23"/>
                    <a:pt x="f3" y="f24"/>
                  </a:cubicBezTo>
                  <a:lnTo>
                    <a:pt x="f3" y="f5"/>
                  </a:ln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1" name="Google Shape;549;p45">
            <a:extLst>
              <a:ext uri="{FF2B5EF4-FFF2-40B4-BE49-F238E27FC236}">
                <a16:creationId xmlns:a16="http://schemas.microsoft.com/office/drawing/2014/main" id="{3093ADE6-795E-422C-98C4-5FF8FDCD3A6F}"/>
              </a:ext>
            </a:extLst>
          </p:cNvPr>
          <p:cNvGrpSpPr/>
          <p:nvPr/>
        </p:nvGrpSpPr>
        <p:grpSpPr>
          <a:xfrm>
            <a:off x="3787664" y="2952963"/>
            <a:ext cx="359002" cy="359001"/>
            <a:chOff x="3787664" y="2952963"/>
            <a:chExt cx="359002" cy="359001"/>
          </a:xfrm>
        </p:grpSpPr>
        <p:sp>
          <p:nvSpPr>
            <p:cNvPr id="22" name="Google Shape;550;p45">
              <a:extLst>
                <a:ext uri="{FF2B5EF4-FFF2-40B4-BE49-F238E27FC236}">
                  <a16:creationId xmlns:a16="http://schemas.microsoft.com/office/drawing/2014/main" id="{0D7BD95B-6E02-49DD-8A7F-FCBCFA9BAF32}"/>
                </a:ext>
              </a:extLst>
            </p:cNvPr>
            <p:cNvSpPr/>
            <p:nvPr/>
          </p:nvSpPr>
          <p:spPr>
            <a:xfrm>
              <a:off x="4009259" y="2952963"/>
              <a:ext cx="115232" cy="115260"/>
            </a:xfrm>
            <a:custGeom>
              <a:avLst/>
              <a:gdLst>
                <a:gd name="f0" fmla="val w"/>
                <a:gd name="f1" fmla="val h"/>
                <a:gd name="f2" fmla="val 0"/>
                <a:gd name="f3" fmla="val 4096"/>
                <a:gd name="f4" fmla="val 4097"/>
                <a:gd name="f5" fmla="val 1859"/>
                <a:gd name="f6" fmla="val 1"/>
                <a:gd name="f7" fmla="val 1071"/>
                <a:gd name="f8" fmla="val 410"/>
                <a:gd name="f9" fmla="val 379"/>
                <a:gd name="f10" fmla="val 977"/>
                <a:gd name="f11" fmla="val 1512"/>
                <a:gd name="f12" fmla="val 1450"/>
                <a:gd name="f13" fmla="val 2647"/>
                <a:gd name="f14" fmla="val 3119"/>
                <a:gd name="f15" fmla="val 3718"/>
                <a:gd name="f16" fmla="val 3687"/>
                <a:gd name="f17" fmla="val 3025"/>
                <a:gd name="f18" fmla="val 2237"/>
                <a:gd name="f19" fmla="val 1009"/>
                <a:gd name="f20" fmla="*/ f0 1 4096"/>
                <a:gd name="f21" fmla="*/ f1 1 4097"/>
                <a:gd name="f22" fmla="val f2"/>
                <a:gd name="f23" fmla="val f3"/>
                <a:gd name="f24" fmla="val f4"/>
                <a:gd name="f25" fmla="+- f24 0 f22"/>
                <a:gd name="f26" fmla="+- f23 0 f22"/>
                <a:gd name="f27" fmla="*/ f26 1 4096"/>
                <a:gd name="f28" fmla="*/ f25 1 409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096" h="4097">
                  <a:moveTo>
                    <a:pt x="f5" y="f6"/>
                  </a:moveTo>
                  <a:cubicBezTo>
                    <a:pt x="f7" y="f6"/>
                    <a:pt x="f8" y="f9"/>
                    <a:pt x="f2" y="f10"/>
                  </a:cubicBezTo>
                  <a:cubicBezTo>
                    <a:pt x="f11" y="f12"/>
                    <a:pt x="f13" y="f13"/>
                    <a:pt x="f14" y="f3"/>
                  </a:cubicBezTo>
                  <a:cubicBezTo>
                    <a:pt x="f15" y="f16"/>
                    <a:pt x="f3" y="f17"/>
                    <a:pt x="f3" y="f18"/>
                  </a:cubicBezTo>
                  <a:cubicBezTo>
                    <a:pt x="f3" y="f19"/>
                    <a:pt x="f14"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Google Shape;551;p45">
              <a:extLst>
                <a:ext uri="{FF2B5EF4-FFF2-40B4-BE49-F238E27FC236}">
                  <a16:creationId xmlns:a16="http://schemas.microsoft.com/office/drawing/2014/main" id="{3FEB569E-5B2D-4849-B8AF-A4CF75127FAC}"/>
                </a:ext>
              </a:extLst>
            </p:cNvPr>
            <p:cNvSpPr/>
            <p:nvPr/>
          </p:nvSpPr>
          <p:spPr>
            <a:xfrm>
              <a:off x="3809829" y="2952963"/>
              <a:ext cx="115232" cy="115260"/>
            </a:xfrm>
            <a:custGeom>
              <a:avLst/>
              <a:gdLst>
                <a:gd name="f0" fmla="val w"/>
                <a:gd name="f1" fmla="val h"/>
                <a:gd name="f2" fmla="val 0"/>
                <a:gd name="f3" fmla="val 4096"/>
                <a:gd name="f4" fmla="val 4097"/>
                <a:gd name="f5" fmla="val 2269"/>
                <a:gd name="f6" fmla="val 1"/>
                <a:gd name="f7" fmla="val 1040"/>
                <a:gd name="f8" fmla="val 977"/>
                <a:gd name="f9" fmla="val 2237"/>
                <a:gd name="f10" fmla="val 2994"/>
                <a:gd name="f11" fmla="val 410"/>
                <a:gd name="f12" fmla="val 3687"/>
                <a:gd name="f13" fmla="val 1009"/>
                <a:gd name="f14" fmla="val 1481"/>
                <a:gd name="f15" fmla="val 2647"/>
                <a:gd name="f16" fmla="val 1450"/>
                <a:gd name="f17" fmla="val 3718"/>
                <a:gd name="f18" fmla="val 379"/>
                <a:gd name="f19" fmla="val 3057"/>
                <a:gd name="f20" fmla="*/ f0 1 4096"/>
                <a:gd name="f21" fmla="*/ f1 1 4097"/>
                <a:gd name="f22" fmla="val f2"/>
                <a:gd name="f23" fmla="val f3"/>
                <a:gd name="f24" fmla="val f4"/>
                <a:gd name="f25" fmla="+- f24 0 f22"/>
                <a:gd name="f26" fmla="+- f23 0 f22"/>
                <a:gd name="f27" fmla="*/ f26 1 4096"/>
                <a:gd name="f28" fmla="*/ f25 1 409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096" h="4097">
                  <a:moveTo>
                    <a:pt x="f5" y="f6"/>
                  </a:moveTo>
                  <a:cubicBezTo>
                    <a:pt x="f7" y="f6"/>
                    <a:pt x="f6" y="f8"/>
                    <a:pt x="f6" y="f9"/>
                  </a:cubicBezTo>
                  <a:cubicBezTo>
                    <a:pt x="f6" y="f10"/>
                    <a:pt x="f11" y="f12"/>
                    <a:pt x="f13" y="f3"/>
                  </a:cubicBezTo>
                  <a:cubicBezTo>
                    <a:pt x="f14" y="f15"/>
                    <a:pt x="f15" y="f16"/>
                    <a:pt x="f3" y="f8"/>
                  </a:cubicBezTo>
                  <a:cubicBezTo>
                    <a:pt x="f17" y="f18"/>
                    <a:pt x="f19"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4" name="Google Shape;552;p45">
              <a:extLst>
                <a:ext uri="{FF2B5EF4-FFF2-40B4-BE49-F238E27FC236}">
                  <a16:creationId xmlns:a16="http://schemas.microsoft.com/office/drawing/2014/main" id="{4787DA75-4A6E-4E33-A1EB-CB2FE92A6E8D}"/>
                </a:ext>
              </a:extLst>
            </p:cNvPr>
            <p:cNvSpPr/>
            <p:nvPr/>
          </p:nvSpPr>
          <p:spPr>
            <a:xfrm>
              <a:off x="3978234" y="2996406"/>
              <a:ext cx="104598" cy="103729"/>
            </a:xfrm>
            <a:custGeom>
              <a:avLst/>
              <a:gdLst>
                <a:gd name="f0" fmla="val w"/>
                <a:gd name="f1" fmla="val h"/>
                <a:gd name="f2" fmla="val 0"/>
                <a:gd name="f3" fmla="val 3718"/>
                <a:gd name="f4" fmla="val 3687"/>
                <a:gd name="f5" fmla="val 32"/>
                <a:gd name="f6" fmla="val 1103"/>
                <a:gd name="f7" fmla="val 1"/>
                <a:gd name="f8" fmla="val 2521"/>
                <a:gd name="f9" fmla="val 1198"/>
                <a:gd name="f10" fmla="val 3686"/>
                <a:gd name="f11" fmla="val 2615"/>
                <a:gd name="f12" fmla="val 3529"/>
                <a:gd name="f13" fmla="val 1733"/>
                <a:gd name="f14" fmla="val 1985"/>
                <a:gd name="f15" fmla="val 158"/>
                <a:gd name="f16" fmla="*/ f0 1 3718"/>
                <a:gd name="f17" fmla="*/ f1 1 3687"/>
                <a:gd name="f18" fmla="val f2"/>
                <a:gd name="f19" fmla="val f3"/>
                <a:gd name="f20" fmla="val f4"/>
                <a:gd name="f21" fmla="+- f20 0 f18"/>
                <a:gd name="f22" fmla="+- f19 0 f18"/>
                <a:gd name="f23" fmla="*/ f22 1 3718"/>
                <a:gd name="f24" fmla="*/ f21 1 368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718" h="3686">
                  <a:moveTo>
                    <a:pt x="f5" y="f2"/>
                  </a:moveTo>
                  <a:lnTo>
                    <a:pt x="f5" y="f6"/>
                  </a:lnTo>
                  <a:cubicBezTo>
                    <a:pt x="f7" y="f8"/>
                    <a:pt x="f9" y="f10"/>
                    <a:pt x="f11" y="f10"/>
                  </a:cubicBezTo>
                  <a:lnTo>
                    <a:pt x="f3" y="f10"/>
                  </a:lnTo>
                  <a:cubicBezTo>
                    <a:pt x="f12" y="f13"/>
                    <a:pt x="f14" y="f15"/>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5" name="Google Shape;553;p45">
              <a:extLst>
                <a:ext uri="{FF2B5EF4-FFF2-40B4-BE49-F238E27FC236}">
                  <a16:creationId xmlns:a16="http://schemas.microsoft.com/office/drawing/2014/main" id="{3D634727-675D-4D9A-AF0F-50B7B4472330}"/>
                </a:ext>
              </a:extLst>
            </p:cNvPr>
            <p:cNvSpPr/>
            <p:nvPr/>
          </p:nvSpPr>
          <p:spPr>
            <a:xfrm>
              <a:off x="3853272" y="2996406"/>
              <a:ext cx="104598" cy="103729"/>
            </a:xfrm>
            <a:custGeom>
              <a:avLst/>
              <a:gdLst>
                <a:gd name="f0" fmla="val w"/>
                <a:gd name="f1" fmla="val h"/>
                <a:gd name="f2" fmla="val 0"/>
                <a:gd name="f3" fmla="val 3718"/>
                <a:gd name="f4" fmla="val 3687"/>
                <a:gd name="f5" fmla="val 1733"/>
                <a:gd name="f6" fmla="val 158"/>
                <a:gd name="f7" fmla="val 3686"/>
                <a:gd name="f8" fmla="val 1103"/>
                <a:gd name="f9" fmla="val 2552"/>
                <a:gd name="f10" fmla="val 2521"/>
                <a:gd name="f11" fmla="*/ f0 1 3718"/>
                <a:gd name="f12" fmla="*/ f1 1 3687"/>
                <a:gd name="f13" fmla="val f2"/>
                <a:gd name="f14" fmla="val f3"/>
                <a:gd name="f15" fmla="val f4"/>
                <a:gd name="f16" fmla="+- f15 0 f13"/>
                <a:gd name="f17" fmla="+- f14 0 f13"/>
                <a:gd name="f18" fmla="*/ f17 1 3718"/>
                <a:gd name="f19" fmla="*/ f16 1 36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718" h="3686">
                  <a:moveTo>
                    <a:pt x="f3" y="f2"/>
                  </a:moveTo>
                  <a:cubicBezTo>
                    <a:pt x="f5" y="f6"/>
                    <a:pt x="f6" y="f5"/>
                    <a:pt x="f2" y="f7"/>
                  </a:cubicBezTo>
                  <a:lnTo>
                    <a:pt x="f8" y="f7"/>
                  </a:lnTo>
                  <a:cubicBezTo>
                    <a:pt x="f9" y="f7"/>
                    <a:pt x="f3" y="f10"/>
                    <a:pt x="f3" y="f8"/>
                  </a:cubicBezTo>
                  <a:lnTo>
                    <a:pt x="f3" y="f2"/>
                  </a:ln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6" name="Google Shape;554;p45">
              <a:extLst>
                <a:ext uri="{FF2B5EF4-FFF2-40B4-BE49-F238E27FC236}">
                  <a16:creationId xmlns:a16="http://schemas.microsoft.com/office/drawing/2014/main" id="{175C0078-71B0-4910-9CCF-B1B67225B124}"/>
                </a:ext>
              </a:extLst>
            </p:cNvPr>
            <p:cNvSpPr/>
            <p:nvPr/>
          </p:nvSpPr>
          <p:spPr>
            <a:xfrm>
              <a:off x="3787664" y="3069969"/>
              <a:ext cx="359002" cy="241995"/>
            </a:xfrm>
            <a:custGeom>
              <a:avLst/>
              <a:gdLst>
                <a:gd name="f0" fmla="val w"/>
                <a:gd name="f1" fmla="val h"/>
                <a:gd name="f2" fmla="val 0"/>
                <a:gd name="f3" fmla="val 12761"/>
                <a:gd name="f4" fmla="val 8602"/>
                <a:gd name="f5" fmla="val 4884"/>
                <a:gd name="f6" fmla="val 2584"/>
                <a:gd name="f7" fmla="val 5105"/>
                <a:gd name="f8" fmla="val 5262"/>
                <a:gd name="f9" fmla="val 2741"/>
                <a:gd name="f10" fmla="val 2930"/>
                <a:gd name="f11" fmla="val 3119"/>
                <a:gd name="f12" fmla="val 3277"/>
                <a:gd name="f13" fmla="val 4695"/>
                <a:gd name="f14" fmla="val 4538"/>
                <a:gd name="f15" fmla="val 3151"/>
                <a:gd name="f16" fmla="val 7877"/>
                <a:gd name="f17" fmla="val 2615"/>
                <a:gd name="f18" fmla="val 8098"/>
                <a:gd name="f19" fmla="val 8255"/>
                <a:gd name="f20" fmla="val 2773"/>
                <a:gd name="f21" fmla="val 2962"/>
                <a:gd name="f22" fmla="val 8287"/>
                <a:gd name="f23" fmla="val 8129"/>
                <a:gd name="f24" fmla="val 3308"/>
                <a:gd name="f25" fmla="val 7688"/>
                <a:gd name="f26" fmla="val 7531"/>
                <a:gd name="f27" fmla="val 1104"/>
                <a:gd name="f28" fmla="val 4222"/>
                <a:gd name="f29" fmla="val 1387"/>
                <a:gd name="f30" fmla="val 4568"/>
                <a:gd name="f31" fmla="val 1828"/>
                <a:gd name="f32" fmla="val 4820"/>
                <a:gd name="f33" fmla="val 2332"/>
                <a:gd name="f34" fmla="val 2301"/>
                <a:gd name="f35" fmla="val 5199"/>
                <a:gd name="f36" fmla="val 1954"/>
                <a:gd name="f37" fmla="val 5577"/>
                <a:gd name="f38" fmla="val 1545"/>
                <a:gd name="f39" fmla="val 1167"/>
                <a:gd name="f40" fmla="val 789"/>
                <a:gd name="f41" fmla="val 915"/>
                <a:gd name="f42" fmla="val 4348"/>
                <a:gd name="f43" fmla="val 11721"/>
                <a:gd name="f44" fmla="val 11910"/>
                <a:gd name="f45" fmla="val 12036"/>
                <a:gd name="f46" fmla="val 11280"/>
                <a:gd name="f47" fmla="val 10870"/>
                <a:gd name="f48" fmla="val 10492"/>
                <a:gd name="f49" fmla="val 10965"/>
                <a:gd name="f50" fmla="val 11437"/>
                <a:gd name="f51" fmla="val 7460"/>
                <a:gd name="f52" fmla="val 5143"/>
                <a:gd name="f53" fmla="val 7554"/>
                <a:gd name="f54" fmla="val 7641"/>
                <a:gd name="f55" fmla="val 5183"/>
                <a:gd name="f56" fmla="val 5356"/>
                <a:gd name="f57" fmla="val 5608"/>
                <a:gd name="f58" fmla="val 7720"/>
                <a:gd name="f59" fmla="val 5766"/>
                <a:gd name="f60" fmla="val 7373"/>
                <a:gd name="f61" fmla="val 6112"/>
                <a:gd name="f62" fmla="val 6901"/>
                <a:gd name="f63" fmla="val 6301"/>
                <a:gd name="f64" fmla="val 6396"/>
                <a:gd name="f65" fmla="val 5892"/>
                <a:gd name="f66" fmla="val 5420"/>
                <a:gd name="f67" fmla="val 4947"/>
                <a:gd name="f68" fmla="val 5184"/>
                <a:gd name="f69" fmla="val 5278"/>
                <a:gd name="f70" fmla="val 5369"/>
                <a:gd name="f71" fmla="val 5459"/>
                <a:gd name="f72" fmla="val 5546"/>
                <a:gd name="f73" fmla="val 5609"/>
                <a:gd name="f74" fmla="val 5829"/>
                <a:gd name="f75" fmla="val 5466"/>
                <a:gd name="f76" fmla="val 6113"/>
                <a:gd name="f77" fmla="val 5569"/>
                <a:gd name="f78" fmla="val 6680"/>
                <a:gd name="f79" fmla="val 6964"/>
                <a:gd name="f80" fmla="val 7184"/>
                <a:gd name="f81" fmla="val 7263"/>
                <a:gd name="f82" fmla="val 7365"/>
                <a:gd name="f83" fmla="val 1071"/>
                <a:gd name="f84" fmla="val 3403"/>
                <a:gd name="f85" fmla="val 1482"/>
                <a:gd name="f86" fmla="val 757"/>
                <a:gd name="f87" fmla="val 2489"/>
                <a:gd name="f88" fmla="val 3529"/>
                <a:gd name="f89" fmla="val 284"/>
                <a:gd name="f90" fmla="val 3781"/>
                <a:gd name="f91" fmla="val 1"/>
                <a:gd name="f92" fmla="val 4253"/>
                <a:gd name="f93" fmla="val 5640"/>
                <a:gd name="f94" fmla="val 694"/>
                <a:gd name="f95" fmla="val 1513"/>
                <a:gd name="f96" fmla="val 1891"/>
                <a:gd name="f97" fmla="val 6144"/>
                <a:gd name="f98" fmla="val 2521"/>
                <a:gd name="f99" fmla="val 5923"/>
                <a:gd name="f100" fmla="val 3120"/>
                <a:gd name="f101" fmla="val 7467"/>
                <a:gd name="f102" fmla="val 4632"/>
                <a:gd name="f103" fmla="val 8601"/>
                <a:gd name="f104" fmla="val 6365"/>
                <a:gd name="f105" fmla="val 9578"/>
                <a:gd name="f106" fmla="val 10177"/>
                <a:gd name="f107" fmla="val 10461"/>
                <a:gd name="f108" fmla="val 10807"/>
                <a:gd name="f109" fmla="val 11185"/>
                <a:gd name="f110" fmla="val 12697"/>
                <a:gd name="f111" fmla="val 12760"/>
                <a:gd name="f112" fmla="val 12445"/>
                <a:gd name="f113" fmla="val 3749"/>
                <a:gd name="f114" fmla="val 11311"/>
                <a:gd name="f115" fmla="val 9389"/>
                <a:gd name="f116" fmla="val 6932"/>
                <a:gd name="f117" fmla="*/ f0 1 12761"/>
                <a:gd name="f118" fmla="*/ f1 1 8602"/>
                <a:gd name="f119" fmla="val f2"/>
                <a:gd name="f120" fmla="val f3"/>
                <a:gd name="f121" fmla="val f4"/>
                <a:gd name="f122" fmla="+- f121 0 f119"/>
                <a:gd name="f123" fmla="+- f120 0 f119"/>
                <a:gd name="f124" fmla="*/ f123 1 12761"/>
                <a:gd name="f125" fmla="*/ f122 1 8602"/>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12761" h="8602">
                  <a:moveTo>
                    <a:pt x="f5" y="f6"/>
                  </a:moveTo>
                  <a:cubicBezTo>
                    <a:pt x="f7" y="f6"/>
                    <a:pt x="f8" y="f9"/>
                    <a:pt x="f8" y="f10"/>
                  </a:cubicBezTo>
                  <a:cubicBezTo>
                    <a:pt x="f8" y="f11"/>
                    <a:pt x="f7" y="f12"/>
                    <a:pt x="f5" y="f12"/>
                  </a:cubicBezTo>
                  <a:cubicBezTo>
                    <a:pt x="f13" y="f12"/>
                    <a:pt x="f14" y="f15"/>
                    <a:pt x="f14" y="f10"/>
                  </a:cubicBezTo>
                  <a:cubicBezTo>
                    <a:pt x="f14" y="f9"/>
                    <a:pt x="f13" y="f6"/>
                    <a:pt x="f5" y="f6"/>
                  </a:cubicBezTo>
                  <a:close/>
                  <a:moveTo>
                    <a:pt x="f16" y="f17"/>
                  </a:moveTo>
                  <a:cubicBezTo>
                    <a:pt x="f18" y="f17"/>
                    <a:pt x="f19" y="f20"/>
                    <a:pt x="f19" y="f21"/>
                  </a:cubicBezTo>
                  <a:cubicBezTo>
                    <a:pt x="f22" y="f15"/>
                    <a:pt x="f23" y="f24"/>
                    <a:pt x="f16" y="f24"/>
                  </a:cubicBezTo>
                  <a:cubicBezTo>
                    <a:pt x="f25" y="f24"/>
                    <a:pt x="f26" y="f15"/>
                    <a:pt x="f26" y="f21"/>
                  </a:cubicBezTo>
                  <a:cubicBezTo>
                    <a:pt x="f26" y="f20"/>
                    <a:pt x="f25" y="f17"/>
                    <a:pt x="f16" y="f17"/>
                  </a:cubicBezTo>
                  <a:close/>
                  <a:moveTo>
                    <a:pt x="f27" y="f28"/>
                  </a:moveTo>
                  <a:cubicBezTo>
                    <a:pt x="f29" y="f30"/>
                    <a:pt x="f31" y="f32"/>
                    <a:pt x="f33" y="f32"/>
                  </a:cubicBezTo>
                  <a:cubicBezTo>
                    <a:pt x="f34" y="f35"/>
                    <a:pt x="f36" y="f37"/>
                    <a:pt x="f38" y="f37"/>
                  </a:cubicBezTo>
                  <a:cubicBezTo>
                    <a:pt x="f39" y="f37"/>
                    <a:pt x="f40" y="f35"/>
                    <a:pt x="f40" y="f32"/>
                  </a:cubicBezTo>
                  <a:cubicBezTo>
                    <a:pt x="f40" y="f30"/>
                    <a:pt x="f41" y="f42"/>
                    <a:pt x="f27" y="f28"/>
                  </a:cubicBezTo>
                  <a:close/>
                  <a:moveTo>
                    <a:pt x="f43" y="f28"/>
                  </a:moveTo>
                  <a:cubicBezTo>
                    <a:pt x="f44" y="f42"/>
                    <a:pt x="f45" y="f30"/>
                    <a:pt x="f45" y="f32"/>
                  </a:cubicBezTo>
                  <a:cubicBezTo>
                    <a:pt x="f45" y="f35"/>
                    <a:pt x="f43" y="f37"/>
                    <a:pt x="f46" y="f37"/>
                  </a:cubicBezTo>
                  <a:cubicBezTo>
                    <a:pt x="f47" y="f37"/>
                    <a:pt x="f48" y="f35"/>
                    <a:pt x="f48" y="f32"/>
                  </a:cubicBezTo>
                  <a:cubicBezTo>
                    <a:pt x="f49" y="f32"/>
                    <a:pt x="f50" y="f30"/>
                    <a:pt x="f43" y="f28"/>
                  </a:cubicBezTo>
                  <a:close/>
                  <a:moveTo>
                    <a:pt x="f51" y="f52"/>
                  </a:moveTo>
                  <a:cubicBezTo>
                    <a:pt x="f53" y="f52"/>
                    <a:pt x="f54" y="f55"/>
                    <a:pt x="f25" y="f8"/>
                  </a:cubicBezTo>
                  <a:cubicBezTo>
                    <a:pt x="f16" y="f56"/>
                    <a:pt x="f16" y="f57"/>
                    <a:pt x="f58" y="f59"/>
                  </a:cubicBezTo>
                  <a:cubicBezTo>
                    <a:pt x="f60" y="f61"/>
                    <a:pt x="f62" y="f63"/>
                    <a:pt x="f64" y="f63"/>
                  </a:cubicBezTo>
                  <a:cubicBezTo>
                    <a:pt x="f65" y="f63"/>
                    <a:pt x="f66" y="f61"/>
                    <a:pt x="f7" y="f59"/>
                  </a:cubicBezTo>
                  <a:cubicBezTo>
                    <a:pt x="f67" y="f57"/>
                    <a:pt x="f67" y="f56"/>
                    <a:pt x="f7" y="f8"/>
                  </a:cubicBezTo>
                  <a:cubicBezTo>
                    <a:pt x="f68" y="f55"/>
                    <a:pt x="f69" y="f52"/>
                    <a:pt x="f70" y="f52"/>
                  </a:cubicBezTo>
                  <a:cubicBezTo>
                    <a:pt x="f71" y="f52"/>
                    <a:pt x="f72" y="f55"/>
                    <a:pt x="f73" y="f8"/>
                  </a:cubicBezTo>
                  <a:cubicBezTo>
                    <a:pt x="f74" y="f75"/>
                    <a:pt x="f76" y="f77"/>
                    <a:pt x="f64" y="f77"/>
                  </a:cubicBezTo>
                  <a:cubicBezTo>
                    <a:pt x="f78" y="f77"/>
                    <a:pt x="f79" y="f75"/>
                    <a:pt x="f80" y="f8"/>
                  </a:cubicBezTo>
                  <a:cubicBezTo>
                    <a:pt x="f81" y="f55"/>
                    <a:pt x="f82" y="f52"/>
                    <a:pt x="f51" y="f52"/>
                  </a:cubicBezTo>
                  <a:close/>
                  <a:moveTo>
                    <a:pt x="f64" y="f2"/>
                  </a:moveTo>
                  <a:cubicBezTo>
                    <a:pt x="f74" y="f83"/>
                    <a:pt x="f13" y="f31"/>
                    <a:pt x="f84" y="f31"/>
                  </a:cubicBezTo>
                  <a:lnTo>
                    <a:pt x="f34" y="f31"/>
                  </a:lnTo>
                  <a:cubicBezTo>
                    <a:pt x="f85" y="f31"/>
                    <a:pt x="f86" y="f87"/>
                    <a:pt x="f86" y="f24"/>
                  </a:cubicBezTo>
                  <a:lnTo>
                    <a:pt x="f86" y="f88"/>
                  </a:lnTo>
                  <a:cubicBezTo>
                    <a:pt x="f89" y="f90"/>
                    <a:pt x="f91" y="f92"/>
                    <a:pt x="f91" y="f32"/>
                  </a:cubicBezTo>
                  <a:cubicBezTo>
                    <a:pt x="f91" y="f93"/>
                    <a:pt x="f94" y="f63"/>
                    <a:pt x="f95" y="f63"/>
                  </a:cubicBezTo>
                  <a:cubicBezTo>
                    <a:pt x="f96" y="f63"/>
                    <a:pt x="f34" y="f97"/>
                    <a:pt x="f98" y="f99"/>
                  </a:cubicBezTo>
                  <a:cubicBezTo>
                    <a:pt x="f100" y="f101"/>
                    <a:pt x="f102" y="f103"/>
                    <a:pt x="f104" y="f103"/>
                  </a:cubicBezTo>
                  <a:cubicBezTo>
                    <a:pt x="f18" y="f103"/>
                    <a:pt x="f105" y="f101"/>
                    <a:pt x="f106" y="f99"/>
                  </a:cubicBezTo>
                  <a:cubicBezTo>
                    <a:pt x="f107" y="f97"/>
                    <a:pt x="f108" y="f63"/>
                    <a:pt x="f109" y="f63"/>
                  </a:cubicBezTo>
                  <a:cubicBezTo>
                    <a:pt x="f45" y="f63"/>
                    <a:pt x="f110" y="f93"/>
                    <a:pt x="f110" y="f32"/>
                  </a:cubicBezTo>
                  <a:cubicBezTo>
                    <a:pt x="f111" y="f92"/>
                    <a:pt x="f112" y="f113"/>
                    <a:pt x="f45" y="f88"/>
                  </a:cubicBezTo>
                  <a:lnTo>
                    <a:pt x="f45" y="f24"/>
                  </a:lnTo>
                  <a:cubicBezTo>
                    <a:pt x="f45" y="f87"/>
                    <a:pt x="f114" y="f31"/>
                    <a:pt x="f48" y="f31"/>
                  </a:cubicBezTo>
                  <a:lnTo>
                    <a:pt x="f115" y="f31"/>
                  </a:lnTo>
                  <a:cubicBezTo>
                    <a:pt x="f18" y="f31"/>
                    <a:pt x="f116" y="f83"/>
                    <a:pt x="f64"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27" name="Google Shape;555;p45">
            <a:extLst>
              <a:ext uri="{FF2B5EF4-FFF2-40B4-BE49-F238E27FC236}">
                <a16:creationId xmlns:a16="http://schemas.microsoft.com/office/drawing/2014/main" id="{91499BFA-3B12-41BD-A9DE-EB3059E85110}"/>
              </a:ext>
            </a:extLst>
          </p:cNvPr>
          <p:cNvGrpSpPr/>
          <p:nvPr/>
        </p:nvGrpSpPr>
        <p:grpSpPr>
          <a:xfrm>
            <a:off x="5019507" y="3739612"/>
            <a:ext cx="314663" cy="358965"/>
            <a:chOff x="5019507" y="3739612"/>
            <a:chExt cx="314663" cy="358965"/>
          </a:xfrm>
        </p:grpSpPr>
        <p:sp>
          <p:nvSpPr>
            <p:cNvPr id="28" name="Google Shape;556;p45">
              <a:extLst>
                <a:ext uri="{FF2B5EF4-FFF2-40B4-BE49-F238E27FC236}">
                  <a16:creationId xmlns:a16="http://schemas.microsoft.com/office/drawing/2014/main" id="{8CEC2096-CD71-4334-8452-3321D89BCD0F}"/>
                </a:ext>
              </a:extLst>
            </p:cNvPr>
            <p:cNvSpPr/>
            <p:nvPr/>
          </p:nvSpPr>
          <p:spPr>
            <a:xfrm>
              <a:off x="5019507" y="3893835"/>
              <a:ext cx="21296" cy="71826"/>
            </a:xfrm>
            <a:custGeom>
              <a:avLst/>
              <a:gdLst>
                <a:gd name="f0" fmla="val w"/>
                <a:gd name="f1" fmla="val h"/>
                <a:gd name="f2" fmla="val 0"/>
                <a:gd name="f3" fmla="val 757"/>
                <a:gd name="f4" fmla="val 2553"/>
                <a:gd name="f5" fmla="val 316"/>
                <a:gd name="f6" fmla="val 221"/>
                <a:gd name="f7" fmla="val 1"/>
                <a:gd name="f8" fmla="val 693"/>
                <a:gd name="f9" fmla="val 1260"/>
                <a:gd name="f10" fmla="val 1796"/>
                <a:gd name="f11" fmla="val 2269"/>
                <a:gd name="f12" fmla="val 2552"/>
                <a:gd name="f13" fmla="val 158"/>
                <a:gd name="f14" fmla="*/ f0 1 757"/>
                <a:gd name="f15" fmla="*/ f1 1 2553"/>
                <a:gd name="f16" fmla="val f2"/>
                <a:gd name="f17" fmla="val f3"/>
                <a:gd name="f18" fmla="val f4"/>
                <a:gd name="f19" fmla="+- f18 0 f16"/>
                <a:gd name="f20" fmla="+- f17 0 f16"/>
                <a:gd name="f21" fmla="*/ f20 1 757"/>
                <a:gd name="f22" fmla="*/ f19 1 255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7" h="2553">
                  <a:moveTo>
                    <a:pt x="f3" y="f2"/>
                  </a:moveTo>
                  <a:cubicBezTo>
                    <a:pt x="f5" y="f6"/>
                    <a:pt x="f7" y="f8"/>
                    <a:pt x="f7" y="f9"/>
                  </a:cubicBezTo>
                  <a:cubicBezTo>
                    <a:pt x="f7" y="f10"/>
                    <a:pt x="f5" y="f11"/>
                    <a:pt x="f3" y="f12"/>
                  </a:cubicBezTo>
                  <a:lnTo>
                    <a:pt x="f3" y="f13"/>
                  </a:lnTo>
                  <a:lnTo>
                    <a:pt x="f3" y="f2"/>
                  </a:ln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9" name="Google Shape;557;p45">
              <a:extLst>
                <a:ext uri="{FF2B5EF4-FFF2-40B4-BE49-F238E27FC236}">
                  <a16:creationId xmlns:a16="http://schemas.microsoft.com/office/drawing/2014/main" id="{3A9FB4E2-3CCA-41E6-8A38-4120F72C0F34}"/>
                </a:ext>
              </a:extLst>
            </p:cNvPr>
            <p:cNvSpPr/>
            <p:nvPr/>
          </p:nvSpPr>
          <p:spPr>
            <a:xfrm>
              <a:off x="5040776" y="3739612"/>
              <a:ext cx="250856" cy="105494"/>
            </a:xfrm>
            <a:custGeom>
              <a:avLst/>
              <a:gdLst>
                <a:gd name="f0" fmla="val w"/>
                <a:gd name="f1" fmla="val h"/>
                <a:gd name="f2" fmla="val 0"/>
                <a:gd name="f3" fmla="val 8917"/>
                <a:gd name="f4" fmla="val 3750"/>
                <a:gd name="f5" fmla="val 347"/>
                <a:gd name="f6" fmla="val 158"/>
                <a:gd name="f7" fmla="val 1"/>
                <a:gd name="f8" fmla="val 32"/>
                <a:gd name="f9" fmla="val 410"/>
                <a:gd name="f10" fmla="val 2269"/>
                <a:gd name="f11" fmla="val 2080"/>
                <a:gd name="f12" fmla="val 3749"/>
                <a:gd name="f13" fmla="val 4096"/>
                <a:gd name="f14" fmla="val 8728"/>
                <a:gd name="f15" fmla="val 1639"/>
                <a:gd name="f16" fmla="val 6995"/>
                <a:gd name="f17" fmla="val 4852"/>
                <a:gd name="f18" fmla="*/ f0 1 8917"/>
                <a:gd name="f19" fmla="*/ f1 1 3750"/>
                <a:gd name="f20" fmla="val f2"/>
                <a:gd name="f21" fmla="val f3"/>
                <a:gd name="f22" fmla="val f4"/>
                <a:gd name="f23" fmla="+- f22 0 f20"/>
                <a:gd name="f24" fmla="+- f21 0 f20"/>
                <a:gd name="f25" fmla="*/ f24 1 8917"/>
                <a:gd name="f26" fmla="*/ f23 1 3750"/>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917" h="3749">
                  <a:moveTo>
                    <a:pt x="f5" y="f2"/>
                  </a:moveTo>
                  <a:cubicBezTo>
                    <a:pt x="f6" y="f2"/>
                    <a:pt x="f7" y="f6"/>
                    <a:pt x="f8" y="f5"/>
                  </a:cubicBezTo>
                  <a:cubicBezTo>
                    <a:pt x="f9" y="f10"/>
                    <a:pt x="f11" y="f12"/>
                    <a:pt x="f13" y="f12"/>
                  </a:cubicBezTo>
                  <a:lnTo>
                    <a:pt x="f3" y="f12"/>
                  </a:lnTo>
                  <a:cubicBezTo>
                    <a:pt x="f14" y="f15"/>
                    <a:pt x="f16" y="f2"/>
                    <a:pt x="f17"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0" name="Google Shape;558;p45">
              <a:extLst>
                <a:ext uri="{FF2B5EF4-FFF2-40B4-BE49-F238E27FC236}">
                  <a16:creationId xmlns:a16="http://schemas.microsoft.com/office/drawing/2014/main" id="{0CADABC3-5FAE-4C34-85B2-91F1BC5F0A7B}"/>
                </a:ext>
              </a:extLst>
            </p:cNvPr>
            <p:cNvSpPr/>
            <p:nvPr/>
          </p:nvSpPr>
          <p:spPr>
            <a:xfrm>
              <a:off x="5082436" y="3908008"/>
              <a:ext cx="62060" cy="62060"/>
            </a:xfrm>
            <a:custGeom>
              <a:avLst/>
              <a:gdLst>
                <a:gd name="f0" fmla="val w"/>
                <a:gd name="f1" fmla="val h"/>
                <a:gd name="f2" fmla="val 0"/>
                <a:gd name="f3" fmla="val 2206"/>
                <a:gd name="f4" fmla="val 1103"/>
                <a:gd name="f5" fmla="val 473"/>
                <a:gd name="f6" fmla="val 504"/>
                <a:gd name="f7" fmla="val 1670"/>
                <a:gd name="f8" fmla="val 1733"/>
                <a:gd name="f9" fmla="val 1702"/>
                <a:gd name="f10" fmla="*/ f0 1 2206"/>
                <a:gd name="f11" fmla="*/ f1 1 2206"/>
                <a:gd name="f12" fmla="val f2"/>
                <a:gd name="f13" fmla="val f3"/>
                <a:gd name="f14" fmla="+- f13 0 f12"/>
                <a:gd name="f15" fmla="*/ f14 1 2206"/>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206" h="2206">
                  <a:moveTo>
                    <a:pt x="f4" y="f2"/>
                  </a:moveTo>
                  <a:cubicBezTo>
                    <a:pt x="f5" y="f2"/>
                    <a:pt x="f2" y="f6"/>
                    <a:pt x="f2" y="f4"/>
                  </a:cubicBezTo>
                  <a:cubicBezTo>
                    <a:pt x="f2" y="f7"/>
                    <a:pt x="f6" y="f3"/>
                    <a:pt x="f4" y="f3"/>
                  </a:cubicBezTo>
                  <a:cubicBezTo>
                    <a:pt x="f8" y="f3"/>
                    <a:pt x="f3" y="f9"/>
                    <a:pt x="f3" y="f4"/>
                  </a:cubicBezTo>
                  <a:cubicBezTo>
                    <a:pt x="f3" y="f6"/>
                    <a:pt x="f8" y="f2"/>
                    <a:pt x="f4"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1" name="Google Shape;559;p45">
              <a:extLst>
                <a:ext uri="{FF2B5EF4-FFF2-40B4-BE49-F238E27FC236}">
                  <a16:creationId xmlns:a16="http://schemas.microsoft.com/office/drawing/2014/main" id="{57FFDF8C-7E57-4EEF-BB48-380039DD71A5}"/>
                </a:ext>
              </a:extLst>
            </p:cNvPr>
            <p:cNvSpPr/>
            <p:nvPr/>
          </p:nvSpPr>
          <p:spPr>
            <a:xfrm>
              <a:off x="5209172" y="3908886"/>
              <a:ext cx="62060" cy="62087"/>
            </a:xfrm>
            <a:custGeom>
              <a:avLst/>
              <a:gdLst>
                <a:gd name="f0" fmla="val w"/>
                <a:gd name="f1" fmla="val h"/>
                <a:gd name="f2" fmla="val 0"/>
                <a:gd name="f3" fmla="val 2206"/>
                <a:gd name="f4" fmla="val 2207"/>
                <a:gd name="f5" fmla="val 1103"/>
                <a:gd name="f6" fmla="val 1"/>
                <a:gd name="f7" fmla="val 473"/>
                <a:gd name="f8" fmla="val 505"/>
                <a:gd name="f9" fmla="val 1702"/>
                <a:gd name="f10" fmla="*/ f0 1 2206"/>
                <a:gd name="f11" fmla="*/ f1 1 2207"/>
                <a:gd name="f12" fmla="val f2"/>
                <a:gd name="f13" fmla="val f3"/>
                <a:gd name="f14" fmla="val f4"/>
                <a:gd name="f15" fmla="+- f14 0 f12"/>
                <a:gd name="f16" fmla="+- f13 0 f12"/>
                <a:gd name="f17" fmla="*/ f16 1 2206"/>
                <a:gd name="f18" fmla="*/ f15 1 220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206" h="2207">
                  <a:moveTo>
                    <a:pt x="f5" y="f6"/>
                  </a:moveTo>
                  <a:cubicBezTo>
                    <a:pt x="f7" y="f6"/>
                    <a:pt x="f6" y="f8"/>
                    <a:pt x="f6" y="f5"/>
                  </a:cubicBezTo>
                  <a:cubicBezTo>
                    <a:pt x="f6" y="f9"/>
                    <a:pt x="f7" y="f3"/>
                    <a:pt x="f5" y="f3"/>
                  </a:cubicBezTo>
                  <a:cubicBezTo>
                    <a:pt x="f9" y="f3"/>
                    <a:pt x="f3" y="f9"/>
                    <a:pt x="f3" y="f5"/>
                  </a:cubicBezTo>
                  <a:cubicBezTo>
                    <a:pt x="f3" y="f8"/>
                    <a:pt x="f9"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2" name="Google Shape;560;p45">
              <a:extLst>
                <a:ext uri="{FF2B5EF4-FFF2-40B4-BE49-F238E27FC236}">
                  <a16:creationId xmlns:a16="http://schemas.microsoft.com/office/drawing/2014/main" id="{A062324C-6AEB-45EE-84CB-3C2680BB2EDE}"/>
                </a:ext>
              </a:extLst>
            </p:cNvPr>
            <p:cNvSpPr/>
            <p:nvPr/>
          </p:nvSpPr>
          <p:spPr>
            <a:xfrm>
              <a:off x="5062941" y="3939911"/>
              <a:ext cx="230465" cy="158666"/>
            </a:xfrm>
            <a:custGeom>
              <a:avLst/>
              <a:gdLst>
                <a:gd name="f0" fmla="val w"/>
                <a:gd name="f1" fmla="val h"/>
                <a:gd name="f2" fmla="val 0"/>
                <a:gd name="f3" fmla="val 8192"/>
                <a:gd name="f4" fmla="val 5640"/>
                <a:gd name="f5" fmla="val 5104"/>
                <a:gd name="f6" fmla="val 2174"/>
                <a:gd name="f7" fmla="val 5199"/>
                <a:gd name="f8" fmla="val 5293"/>
                <a:gd name="f9" fmla="val 2206"/>
                <a:gd name="f10" fmla="val 5356"/>
                <a:gd name="f11" fmla="val 2269"/>
                <a:gd name="f12" fmla="val 5545"/>
                <a:gd name="f13" fmla="val 2395"/>
                <a:gd name="f14" fmla="val 2647"/>
                <a:gd name="f15" fmla="val 5388"/>
                <a:gd name="f16" fmla="val 2804"/>
                <a:gd name="f17" fmla="val 5041"/>
                <a:gd name="f18" fmla="val 3151"/>
                <a:gd name="f19" fmla="val 4569"/>
                <a:gd name="f20" fmla="val 3340"/>
                <a:gd name="f21" fmla="val 4096"/>
                <a:gd name="f22" fmla="val 3560"/>
                <a:gd name="f23" fmla="val 3088"/>
                <a:gd name="f24" fmla="val 2741"/>
                <a:gd name="f25" fmla="val 2584"/>
                <a:gd name="f26" fmla="val 2820"/>
                <a:gd name="f27" fmla="val 2922"/>
                <a:gd name="f28" fmla="val 3021"/>
                <a:gd name="f29" fmla="val 3119"/>
                <a:gd name="f30" fmla="val 3214"/>
                <a:gd name="f31" fmla="val 3277"/>
                <a:gd name="f32" fmla="val 3482"/>
                <a:gd name="f33" fmla="val 2489"/>
                <a:gd name="f34" fmla="val 3765"/>
                <a:gd name="f35" fmla="val 2600"/>
                <a:gd name="f36" fmla="val 4053"/>
                <a:gd name="f37" fmla="val 4340"/>
                <a:gd name="f38" fmla="val 4632"/>
                <a:gd name="f39" fmla="val 4852"/>
                <a:gd name="f40" fmla="val 4915"/>
                <a:gd name="f41" fmla="val 5010"/>
                <a:gd name="f42" fmla="val 1513"/>
                <a:gd name="f43" fmla="val 3623"/>
                <a:gd name="f44" fmla="val 1639"/>
                <a:gd name="f45" fmla="val 5451"/>
                <a:gd name="f46" fmla="val 3718"/>
                <a:gd name="f47" fmla="val 4537"/>
                <a:gd name="f48" fmla="val 4348"/>
                <a:gd name="f49" fmla="val 3875"/>
                <a:gd name="f50" fmla="val 4191"/>
                <a:gd name="f51" fmla="val 4285"/>
                <a:gd name="f52" fmla="val 4442"/>
                <a:gd name="f53" fmla="val 6522"/>
                <a:gd name="f54" fmla="val 1009"/>
                <a:gd name="f55" fmla="val 7309"/>
                <a:gd name="f56" fmla="val 1859"/>
                <a:gd name="f57" fmla="val 6301"/>
                <a:gd name="f58" fmla="val 1229"/>
                <a:gd name="f59" fmla="val 4474"/>
                <a:gd name="f60" fmla="val 347"/>
                <a:gd name="f61" fmla="val 3655"/>
                <a:gd name="f62" fmla="val 3497"/>
                <a:gd name="f63" fmla="val 2710"/>
                <a:gd name="f64" fmla="val 1828"/>
                <a:gd name="f65" fmla="val 819"/>
                <a:gd name="f66" fmla="*/ f0 1 8192"/>
                <a:gd name="f67" fmla="*/ f1 1 5640"/>
                <a:gd name="f68" fmla="val f2"/>
                <a:gd name="f69" fmla="val f3"/>
                <a:gd name="f70" fmla="val f4"/>
                <a:gd name="f71" fmla="+- f70 0 f68"/>
                <a:gd name="f72" fmla="+- f69 0 f68"/>
                <a:gd name="f73" fmla="*/ f72 1 8192"/>
                <a:gd name="f74" fmla="*/ f71 1 5640"/>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192" h="5640">
                  <a:moveTo>
                    <a:pt x="f5" y="f6"/>
                  </a:moveTo>
                  <a:cubicBezTo>
                    <a:pt x="f7" y="f6"/>
                    <a:pt x="f8" y="f9"/>
                    <a:pt x="f10" y="f11"/>
                  </a:cubicBezTo>
                  <a:cubicBezTo>
                    <a:pt x="f12" y="f13"/>
                    <a:pt x="f12" y="f14"/>
                    <a:pt x="f15" y="f16"/>
                  </a:cubicBezTo>
                  <a:cubicBezTo>
                    <a:pt x="f17" y="f18"/>
                    <a:pt x="f19" y="f20"/>
                    <a:pt x="f21" y="f20"/>
                  </a:cubicBezTo>
                  <a:cubicBezTo>
                    <a:pt x="f22" y="f20"/>
                    <a:pt x="f23" y="f18"/>
                    <a:pt x="f24" y="f16"/>
                  </a:cubicBezTo>
                  <a:cubicBezTo>
                    <a:pt x="f25" y="f14"/>
                    <a:pt x="f25" y="f13"/>
                    <a:pt x="f24" y="f11"/>
                  </a:cubicBezTo>
                  <a:cubicBezTo>
                    <a:pt x="f26" y="f9"/>
                    <a:pt x="f27" y="f6"/>
                    <a:pt x="f28" y="f6"/>
                  </a:cubicBezTo>
                  <a:cubicBezTo>
                    <a:pt x="f29" y="f6"/>
                    <a:pt x="f30" y="f9"/>
                    <a:pt x="f31" y="f11"/>
                  </a:cubicBezTo>
                  <a:cubicBezTo>
                    <a:pt x="f32" y="f33"/>
                    <a:pt x="f34" y="f35"/>
                    <a:pt x="f36" y="f35"/>
                  </a:cubicBezTo>
                  <a:cubicBezTo>
                    <a:pt x="f37" y="f35"/>
                    <a:pt x="f38" y="f33"/>
                    <a:pt x="f39" y="f11"/>
                  </a:cubicBezTo>
                  <a:cubicBezTo>
                    <a:pt x="f40" y="f9"/>
                    <a:pt x="f41" y="f6"/>
                    <a:pt x="f5" y="f6"/>
                  </a:cubicBezTo>
                  <a:close/>
                  <a:moveTo>
                    <a:pt x="f2" y="f2"/>
                  </a:moveTo>
                  <a:lnTo>
                    <a:pt x="f2" y="f42"/>
                  </a:lnTo>
                  <a:cubicBezTo>
                    <a:pt x="f2" y="f43"/>
                    <a:pt x="f44" y="f45"/>
                    <a:pt x="f46" y="f4"/>
                  </a:cubicBezTo>
                  <a:lnTo>
                    <a:pt x="f46" y="f47"/>
                  </a:lnTo>
                  <a:cubicBezTo>
                    <a:pt x="f46" y="f48"/>
                    <a:pt x="f49" y="f50"/>
                    <a:pt x="f21" y="f50"/>
                  </a:cubicBezTo>
                  <a:cubicBezTo>
                    <a:pt x="f51" y="f50"/>
                    <a:pt x="f52" y="f48"/>
                    <a:pt x="f52" y="f47"/>
                  </a:cubicBezTo>
                  <a:lnTo>
                    <a:pt x="f52" y="f4"/>
                  </a:lnTo>
                  <a:cubicBezTo>
                    <a:pt x="f53" y="f45"/>
                    <a:pt x="f3" y="f43"/>
                    <a:pt x="f3" y="f42"/>
                  </a:cubicBezTo>
                  <a:lnTo>
                    <a:pt x="f3" y="f2"/>
                  </a:lnTo>
                  <a:cubicBezTo>
                    <a:pt x="f3" y="f54"/>
                    <a:pt x="f55" y="f56"/>
                    <a:pt x="f57" y="f56"/>
                  </a:cubicBezTo>
                  <a:cubicBezTo>
                    <a:pt x="f15" y="f56"/>
                    <a:pt x="f38" y="f58"/>
                    <a:pt x="f59" y="f60"/>
                  </a:cubicBezTo>
                  <a:lnTo>
                    <a:pt x="f61" y="f60"/>
                  </a:lnTo>
                  <a:cubicBezTo>
                    <a:pt x="f62" y="f58"/>
                    <a:pt x="f63" y="f56"/>
                    <a:pt x="f64" y="f56"/>
                  </a:cubicBezTo>
                  <a:cubicBezTo>
                    <a:pt x="f65" y="f56"/>
                    <a:pt x="f2" y="f54"/>
                    <a:pt x="f2"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3" name="Google Shape;561;p45">
              <a:extLst>
                <a:ext uri="{FF2B5EF4-FFF2-40B4-BE49-F238E27FC236}">
                  <a16:creationId xmlns:a16="http://schemas.microsoft.com/office/drawing/2014/main" id="{F0A50C54-515E-4CFF-B87C-C56F144E7D59}"/>
                </a:ext>
              </a:extLst>
            </p:cNvPr>
            <p:cNvSpPr/>
            <p:nvPr/>
          </p:nvSpPr>
          <p:spPr>
            <a:xfrm>
              <a:off x="5061167" y="3841531"/>
              <a:ext cx="229560" cy="98407"/>
            </a:xfrm>
            <a:custGeom>
              <a:avLst/>
              <a:gdLst>
                <a:gd name="f0" fmla="val w"/>
                <a:gd name="f1" fmla="val h"/>
                <a:gd name="f2" fmla="val 0"/>
                <a:gd name="f3" fmla="val 8160"/>
                <a:gd name="f4" fmla="val 3498"/>
                <a:gd name="f5" fmla="val 567"/>
                <a:gd name="f6" fmla="val 221"/>
                <a:gd name="f7" fmla="val 630"/>
                <a:gd name="f8" fmla="val 1292"/>
                <a:gd name="f9" fmla="val 2017"/>
                <a:gd name="f10" fmla="val 3497"/>
                <a:gd name="f11" fmla="val 2489"/>
                <a:gd name="f12" fmla="val 851"/>
                <a:gd name="f13" fmla="val 1639"/>
                <a:gd name="f14" fmla="val 1859"/>
                <a:gd name="f15" fmla="val 2773"/>
                <a:gd name="f16" fmla="val 3529"/>
                <a:gd name="f17" fmla="val 2269"/>
                <a:gd name="f18" fmla="val 3686"/>
                <a:gd name="f19" fmla="val 3151"/>
                <a:gd name="f20" fmla="val 4505"/>
                <a:gd name="f21" fmla="val 4663"/>
                <a:gd name="f22" fmla="val 5451"/>
                <a:gd name="f23" fmla="val 6333"/>
                <a:gd name="f24" fmla="val 7341"/>
                <a:gd name="f25" fmla="val 914"/>
                <a:gd name="f26" fmla="val 3340"/>
                <a:gd name="f27" fmla="val 2332"/>
                <a:gd name="f28" fmla="val 1355"/>
                <a:gd name="f29" fmla="val 536"/>
                <a:gd name="f30" fmla="*/ f0 1 8160"/>
                <a:gd name="f31" fmla="*/ f1 1 3498"/>
                <a:gd name="f32" fmla="val f2"/>
                <a:gd name="f33" fmla="val f3"/>
                <a:gd name="f34" fmla="val f4"/>
                <a:gd name="f35" fmla="+- f34 0 f32"/>
                <a:gd name="f36" fmla="+- f33 0 f32"/>
                <a:gd name="f37" fmla="*/ f36 1 8160"/>
                <a:gd name="f38" fmla="*/ f35 1 34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8160" h="3498">
                  <a:moveTo>
                    <a:pt x="f5" y="f2"/>
                  </a:moveTo>
                  <a:cubicBezTo>
                    <a:pt x="f6" y="f7"/>
                    <a:pt x="f2" y="f8"/>
                    <a:pt x="f2" y="f9"/>
                  </a:cubicBezTo>
                  <a:lnTo>
                    <a:pt x="f2" y="f10"/>
                  </a:lnTo>
                  <a:cubicBezTo>
                    <a:pt x="f2" y="f11"/>
                    <a:pt x="f12" y="f13"/>
                    <a:pt x="f14" y="f13"/>
                  </a:cubicBezTo>
                  <a:cubicBezTo>
                    <a:pt x="f15" y="f13"/>
                    <a:pt x="f16" y="f17"/>
                    <a:pt x="f18" y="f19"/>
                  </a:cubicBezTo>
                  <a:lnTo>
                    <a:pt x="f20" y="f19"/>
                  </a:lnTo>
                  <a:cubicBezTo>
                    <a:pt x="f21" y="f17"/>
                    <a:pt x="f22" y="f13"/>
                    <a:pt x="f23" y="f13"/>
                  </a:cubicBezTo>
                  <a:cubicBezTo>
                    <a:pt x="f24" y="f13"/>
                    <a:pt x="f3" y="f11"/>
                    <a:pt x="f3" y="f10"/>
                  </a:cubicBezTo>
                  <a:lnTo>
                    <a:pt x="f3" y="f25"/>
                  </a:lnTo>
                  <a:lnTo>
                    <a:pt x="f26" y="f25"/>
                  </a:lnTo>
                  <a:cubicBezTo>
                    <a:pt x="f27" y="f12"/>
                    <a:pt x="f28" y="f29"/>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4" name="Google Shape;562;p45">
              <a:extLst>
                <a:ext uri="{FF2B5EF4-FFF2-40B4-BE49-F238E27FC236}">
                  <a16:creationId xmlns:a16="http://schemas.microsoft.com/office/drawing/2014/main" id="{4EE0C344-E323-4DD6-98F1-EA30E2B793BC}"/>
                </a:ext>
              </a:extLst>
            </p:cNvPr>
            <p:cNvSpPr/>
            <p:nvPr/>
          </p:nvSpPr>
          <p:spPr>
            <a:xfrm>
              <a:off x="5312874" y="3893835"/>
              <a:ext cx="21296" cy="71826"/>
            </a:xfrm>
            <a:custGeom>
              <a:avLst/>
              <a:gdLst>
                <a:gd name="f0" fmla="val w"/>
                <a:gd name="f1" fmla="val h"/>
                <a:gd name="f2" fmla="val 0"/>
                <a:gd name="f3" fmla="val 757"/>
                <a:gd name="f4" fmla="val 2553"/>
                <a:gd name="f5" fmla="val 1"/>
                <a:gd name="f6" fmla="val 2552"/>
                <a:gd name="f7" fmla="val 442"/>
                <a:gd name="f8" fmla="val 2269"/>
                <a:gd name="f9" fmla="val 1796"/>
                <a:gd name="f10" fmla="val 1260"/>
                <a:gd name="f11" fmla="val 693"/>
                <a:gd name="f12" fmla="val 473"/>
                <a:gd name="f13" fmla="val 221"/>
                <a:gd name="f14" fmla="*/ f0 1 757"/>
                <a:gd name="f15" fmla="*/ f1 1 2553"/>
                <a:gd name="f16" fmla="val f2"/>
                <a:gd name="f17" fmla="val f3"/>
                <a:gd name="f18" fmla="val f4"/>
                <a:gd name="f19" fmla="+- f18 0 f16"/>
                <a:gd name="f20" fmla="+- f17 0 f16"/>
                <a:gd name="f21" fmla="*/ f20 1 757"/>
                <a:gd name="f22" fmla="*/ f19 1 2553"/>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7" h="2553">
                  <a:moveTo>
                    <a:pt x="f5" y="f2"/>
                  </a:moveTo>
                  <a:lnTo>
                    <a:pt x="f5" y="f6"/>
                  </a:lnTo>
                  <a:cubicBezTo>
                    <a:pt x="f7" y="f8"/>
                    <a:pt x="f3" y="f9"/>
                    <a:pt x="f3" y="f10"/>
                  </a:cubicBezTo>
                  <a:cubicBezTo>
                    <a:pt x="f3" y="f11"/>
                    <a:pt x="f12" y="f13"/>
                    <a:pt x="f5" y="f2"/>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grpSp>
        <p:nvGrpSpPr>
          <p:cNvPr id="35" name="Google Shape;563;p45">
            <a:extLst>
              <a:ext uri="{FF2B5EF4-FFF2-40B4-BE49-F238E27FC236}">
                <a16:creationId xmlns:a16="http://schemas.microsoft.com/office/drawing/2014/main" id="{0BCE8001-93F4-40E4-9681-FD3335B398A0}"/>
              </a:ext>
            </a:extLst>
          </p:cNvPr>
          <p:cNvGrpSpPr/>
          <p:nvPr/>
        </p:nvGrpSpPr>
        <p:grpSpPr>
          <a:xfrm>
            <a:off x="4997342" y="2183587"/>
            <a:ext cx="359002" cy="335959"/>
            <a:chOff x="4997342" y="2183587"/>
            <a:chExt cx="359002" cy="335959"/>
          </a:xfrm>
        </p:grpSpPr>
        <p:sp>
          <p:nvSpPr>
            <p:cNvPr id="36" name="Google Shape;564;p45">
              <a:extLst>
                <a:ext uri="{FF2B5EF4-FFF2-40B4-BE49-F238E27FC236}">
                  <a16:creationId xmlns:a16="http://schemas.microsoft.com/office/drawing/2014/main" id="{23367AE4-6AB5-40F1-949A-C11ABC5B5628}"/>
                </a:ext>
              </a:extLst>
            </p:cNvPr>
            <p:cNvSpPr/>
            <p:nvPr/>
          </p:nvSpPr>
          <p:spPr>
            <a:xfrm>
              <a:off x="5134740" y="2476954"/>
              <a:ext cx="84197" cy="42592"/>
            </a:xfrm>
            <a:custGeom>
              <a:avLst/>
              <a:gdLst>
                <a:gd name="f0" fmla="val w"/>
                <a:gd name="f1" fmla="val h"/>
                <a:gd name="f2" fmla="val 0"/>
                <a:gd name="f3" fmla="val 2993"/>
                <a:gd name="f4" fmla="val 1514"/>
                <a:gd name="f5" fmla="val 1512"/>
                <a:gd name="f6" fmla="val 1"/>
                <a:gd name="f7" fmla="val 851"/>
                <a:gd name="f8" fmla="val 284"/>
                <a:gd name="f9" fmla="val 442"/>
                <a:gd name="f10" fmla="val 95"/>
                <a:gd name="f11" fmla="val 1041"/>
                <a:gd name="f12" fmla="val 1261"/>
                <a:gd name="f13" fmla="val 221"/>
                <a:gd name="f14" fmla="val 1513"/>
                <a:gd name="f15" fmla="val 441"/>
                <a:gd name="f16" fmla="val 2584"/>
                <a:gd name="f17" fmla="val 2804"/>
                <a:gd name="f18" fmla="val 2930"/>
                <a:gd name="f19" fmla="val 2741"/>
                <a:gd name="f20" fmla="val 2174"/>
                <a:gd name="f21" fmla="*/ f0 1 2993"/>
                <a:gd name="f22" fmla="*/ f1 1 1514"/>
                <a:gd name="f23" fmla="val f2"/>
                <a:gd name="f24" fmla="val f3"/>
                <a:gd name="f25" fmla="val f4"/>
                <a:gd name="f26" fmla="+- f25 0 f23"/>
                <a:gd name="f27" fmla="+- f24 0 f23"/>
                <a:gd name="f28" fmla="*/ f27 1 2993"/>
                <a:gd name="f29" fmla="*/ f26 1 151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993" h="1514">
                  <a:moveTo>
                    <a:pt x="f5" y="f6"/>
                  </a:moveTo>
                  <a:cubicBezTo>
                    <a:pt x="f7" y="f6"/>
                    <a:pt x="f8" y="f9"/>
                    <a:pt x="f10" y="f11"/>
                  </a:cubicBezTo>
                  <a:cubicBezTo>
                    <a:pt x="f2" y="f12"/>
                    <a:pt x="f13" y="f14"/>
                    <a:pt x="f15" y="f14"/>
                  </a:cubicBezTo>
                  <a:lnTo>
                    <a:pt x="f16" y="f14"/>
                  </a:lnTo>
                  <a:cubicBezTo>
                    <a:pt x="f17" y="f14"/>
                    <a:pt x="f3" y="f12"/>
                    <a:pt x="f18" y="f11"/>
                  </a:cubicBezTo>
                  <a:cubicBezTo>
                    <a:pt x="f19" y="f9"/>
                    <a:pt x="f20"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7" name="Google Shape;565;p45">
              <a:extLst>
                <a:ext uri="{FF2B5EF4-FFF2-40B4-BE49-F238E27FC236}">
                  <a16:creationId xmlns:a16="http://schemas.microsoft.com/office/drawing/2014/main" id="{636564D4-0494-400A-ADC0-3491F88F9626}"/>
                </a:ext>
              </a:extLst>
            </p:cNvPr>
            <p:cNvSpPr/>
            <p:nvPr/>
          </p:nvSpPr>
          <p:spPr>
            <a:xfrm>
              <a:off x="5106347" y="2183587"/>
              <a:ext cx="141841" cy="80686"/>
            </a:xfrm>
            <a:custGeom>
              <a:avLst/>
              <a:gdLst>
                <a:gd name="f0" fmla="val w"/>
                <a:gd name="f1" fmla="val h"/>
                <a:gd name="f2" fmla="val 0"/>
                <a:gd name="f3" fmla="val 5042"/>
                <a:gd name="f4" fmla="val 2868"/>
                <a:gd name="f5" fmla="val 2521"/>
                <a:gd name="f6" fmla="val 1"/>
                <a:gd name="f7" fmla="val 1576"/>
                <a:gd name="f8" fmla="val 694"/>
                <a:gd name="f9" fmla="val 316"/>
                <a:gd name="f10" fmla="val 851"/>
                <a:gd name="f11" fmla="val 4317"/>
                <a:gd name="f12" fmla="val 3467"/>
                <a:gd name="f13" fmla="*/ f0 1 5042"/>
                <a:gd name="f14" fmla="*/ f1 1 2868"/>
                <a:gd name="f15" fmla="val f2"/>
                <a:gd name="f16" fmla="val f3"/>
                <a:gd name="f17" fmla="val f4"/>
                <a:gd name="f18" fmla="+- f17 0 f15"/>
                <a:gd name="f19" fmla="+- f16 0 f15"/>
                <a:gd name="f20" fmla="*/ f19 1 5042"/>
                <a:gd name="f21" fmla="*/ f18 1 2868"/>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5042" h="2868">
                  <a:moveTo>
                    <a:pt x="f5" y="f6"/>
                  </a:moveTo>
                  <a:cubicBezTo>
                    <a:pt x="f7" y="f6"/>
                    <a:pt x="f8" y="f9"/>
                    <a:pt x="f6" y="f10"/>
                  </a:cubicBezTo>
                  <a:lnTo>
                    <a:pt x="f5" y="f4"/>
                  </a:lnTo>
                  <a:lnTo>
                    <a:pt x="f3" y="f10"/>
                  </a:lnTo>
                  <a:cubicBezTo>
                    <a:pt x="f11" y="f9"/>
                    <a:pt x="f12"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38" name="Google Shape;566;p45">
              <a:extLst>
                <a:ext uri="{FF2B5EF4-FFF2-40B4-BE49-F238E27FC236}">
                  <a16:creationId xmlns:a16="http://schemas.microsoft.com/office/drawing/2014/main" id="{C1C60A0C-625D-4018-965F-216D78601C0D}"/>
                </a:ext>
              </a:extLst>
            </p:cNvPr>
            <p:cNvSpPr/>
            <p:nvPr/>
          </p:nvSpPr>
          <p:spPr>
            <a:xfrm>
              <a:off x="4997342" y="2222613"/>
              <a:ext cx="359002" cy="263237"/>
            </a:xfrm>
            <a:custGeom>
              <a:avLst/>
              <a:gdLst>
                <a:gd name="f0" fmla="val w"/>
                <a:gd name="f1" fmla="val h"/>
                <a:gd name="f2" fmla="val 0"/>
                <a:gd name="f3" fmla="val 12761"/>
                <a:gd name="f4" fmla="val 9357"/>
                <a:gd name="f5" fmla="val 4884"/>
                <a:gd name="f6" fmla="val 3844"/>
                <a:gd name="f7" fmla="val 5105"/>
                <a:gd name="f8" fmla="val 5262"/>
                <a:gd name="f9" fmla="val 4001"/>
                <a:gd name="f10" fmla="val 4190"/>
                <a:gd name="f11" fmla="val 4411"/>
                <a:gd name="f12" fmla="val 4537"/>
                <a:gd name="f13" fmla="val 4859"/>
                <a:gd name="f14" fmla="val 4545"/>
                <a:gd name="f15" fmla="val 4835"/>
                <a:gd name="f16" fmla="val 4549"/>
                <a:gd name="f17" fmla="val 4811"/>
                <a:gd name="f18" fmla="val 4656"/>
                <a:gd name="f19" fmla="val 4538"/>
                <a:gd name="f20" fmla="val 4381"/>
                <a:gd name="f21" fmla="val 4695"/>
                <a:gd name="f22" fmla="val 7877"/>
                <a:gd name="f23" fmla="val 3875"/>
                <a:gd name="f24" fmla="val 8098"/>
                <a:gd name="f25" fmla="val 8255"/>
                <a:gd name="f26" fmla="val 4033"/>
                <a:gd name="f27" fmla="val 4253"/>
                <a:gd name="f28" fmla="val 8287"/>
                <a:gd name="f29" fmla="val 4600"/>
                <a:gd name="f30" fmla="val 7688"/>
                <a:gd name="f31" fmla="val 7531"/>
                <a:gd name="f32" fmla="val 4442"/>
                <a:gd name="f33" fmla="val 1072"/>
                <a:gd name="f34" fmla="val 4757"/>
                <a:gd name="f35" fmla="val 1356"/>
                <a:gd name="f36" fmla="val 5104"/>
                <a:gd name="f37" fmla="val 1797"/>
                <a:gd name="f38" fmla="val 5356"/>
                <a:gd name="f39" fmla="val 2301"/>
                <a:gd name="f40" fmla="val 5734"/>
                <a:gd name="f41" fmla="val 1954"/>
                <a:gd name="f42" fmla="val 6080"/>
                <a:gd name="f43" fmla="val 1513"/>
                <a:gd name="f44" fmla="val 1104"/>
                <a:gd name="f45" fmla="val 757"/>
                <a:gd name="f46" fmla="val 883"/>
                <a:gd name="f47" fmla="val 4883"/>
                <a:gd name="f48" fmla="val 11721"/>
                <a:gd name="f49" fmla="val 11910"/>
                <a:gd name="f50" fmla="val 12036"/>
                <a:gd name="f51" fmla="val 11658"/>
                <a:gd name="f52" fmla="val 11280"/>
                <a:gd name="f53" fmla="val 10870"/>
                <a:gd name="f54" fmla="val 10492"/>
                <a:gd name="f55" fmla="val 10965"/>
                <a:gd name="f56" fmla="val 11437"/>
                <a:gd name="f57" fmla="val 7448"/>
                <a:gd name="f58" fmla="val 6403"/>
                <a:gd name="f59" fmla="val 7538"/>
                <a:gd name="f60" fmla="val 7625"/>
                <a:gd name="f61" fmla="val 6443"/>
                <a:gd name="f62" fmla="val 6521"/>
                <a:gd name="f63" fmla="val 7846"/>
                <a:gd name="f64" fmla="val 6648"/>
                <a:gd name="f65" fmla="val 6868"/>
                <a:gd name="f66" fmla="val 7720"/>
                <a:gd name="f67" fmla="val 7026"/>
                <a:gd name="f68" fmla="val 7373"/>
                <a:gd name="f69" fmla="val 7372"/>
                <a:gd name="f70" fmla="val 6900"/>
                <a:gd name="f71" fmla="val 7593"/>
                <a:gd name="f72" fmla="val 6428"/>
                <a:gd name="f73" fmla="val 5924"/>
                <a:gd name="f74" fmla="val 5451"/>
                <a:gd name="f75" fmla="val 4947"/>
                <a:gd name="f76" fmla="val 5183"/>
                <a:gd name="f77" fmla="val 5278"/>
                <a:gd name="f78" fmla="val 5369"/>
                <a:gd name="f79" fmla="val 5459"/>
                <a:gd name="f80" fmla="val 5546"/>
                <a:gd name="f81" fmla="val 5609"/>
                <a:gd name="f82" fmla="val 5829"/>
                <a:gd name="f83" fmla="val 6742"/>
                <a:gd name="f84" fmla="val 6113"/>
                <a:gd name="f85" fmla="val 6852"/>
                <a:gd name="f86" fmla="val 6396"/>
                <a:gd name="f87" fmla="val 6680"/>
                <a:gd name="f88" fmla="val 6963"/>
                <a:gd name="f89" fmla="val 7184"/>
                <a:gd name="f90" fmla="val 7263"/>
                <a:gd name="f91" fmla="val 7357"/>
                <a:gd name="f92" fmla="val 3277"/>
                <a:gd name="f93" fmla="val 2742"/>
                <a:gd name="f94" fmla="val 630"/>
                <a:gd name="f95" fmla="val 2364"/>
                <a:gd name="f96" fmla="val 1449"/>
                <a:gd name="f97" fmla="val 2363"/>
                <a:gd name="f98" fmla="val 2269"/>
                <a:gd name="f99" fmla="val 1419"/>
                <a:gd name="f100" fmla="val 725"/>
                <a:gd name="f101" fmla="val 3024"/>
                <a:gd name="f102" fmla="val 3938"/>
                <a:gd name="f103" fmla="val 3970"/>
                <a:gd name="f104" fmla="val 284"/>
                <a:gd name="f105" fmla="val 4316"/>
                <a:gd name="f106" fmla="val 1"/>
                <a:gd name="f107" fmla="val 4789"/>
                <a:gd name="f108" fmla="val 6175"/>
                <a:gd name="f109" fmla="val 694"/>
                <a:gd name="f110" fmla="val 6837"/>
                <a:gd name="f111" fmla="val 1828"/>
                <a:gd name="f112" fmla="val 2143"/>
                <a:gd name="f113" fmla="val 6774"/>
                <a:gd name="f114" fmla="val 6553"/>
                <a:gd name="f115" fmla="val 2616"/>
                <a:gd name="f116" fmla="val 7750"/>
                <a:gd name="f117" fmla="val 3403"/>
                <a:gd name="f118" fmla="val 8821"/>
                <a:gd name="f119" fmla="val 4506"/>
                <a:gd name="f120" fmla="val 8727"/>
                <a:gd name="f121" fmla="val 8349"/>
                <a:gd name="f122" fmla="val 9389"/>
                <a:gd name="f123" fmla="val 10145"/>
                <a:gd name="f124" fmla="val 7782"/>
                <a:gd name="f125" fmla="val 10398"/>
                <a:gd name="f126" fmla="val 10650"/>
                <a:gd name="f127" fmla="val 6711"/>
                <a:gd name="f128" fmla="val 12099"/>
                <a:gd name="f129" fmla="val 12760"/>
                <a:gd name="f130" fmla="val 12445"/>
                <a:gd name="f131" fmla="val 4285"/>
                <a:gd name="f132" fmla="val 11973"/>
                <a:gd name="f133" fmla="val 10461"/>
                <a:gd name="f134" fmla="val 10335"/>
                <a:gd name="f135" fmla="val 9988"/>
                <a:gd name="f136" fmla="val 662"/>
                <a:gd name="f137" fmla="val 9421"/>
                <a:gd name="f138" fmla="val 6585"/>
                <a:gd name="f139" fmla="val 2268"/>
                <a:gd name="f140" fmla="val 6522"/>
                <a:gd name="f141" fmla="val 2300"/>
                <a:gd name="f142" fmla="val 6365"/>
                <a:gd name="f143" fmla="val 6270"/>
                <a:gd name="f144" fmla="val 6207"/>
                <a:gd name="f145" fmla="*/ f0 1 12761"/>
                <a:gd name="f146" fmla="*/ f1 1 9357"/>
                <a:gd name="f147" fmla="val f2"/>
                <a:gd name="f148" fmla="val f3"/>
                <a:gd name="f149" fmla="val f4"/>
                <a:gd name="f150" fmla="+- f149 0 f147"/>
                <a:gd name="f151" fmla="+- f148 0 f147"/>
                <a:gd name="f152" fmla="*/ f151 1 12761"/>
                <a:gd name="f153" fmla="*/ f150 1 9357"/>
                <a:gd name="f154" fmla="*/ f147 1 f152"/>
                <a:gd name="f155" fmla="*/ f148 1 f152"/>
                <a:gd name="f156" fmla="*/ f147 1 f153"/>
                <a:gd name="f157" fmla="*/ f149 1 f153"/>
                <a:gd name="f158" fmla="*/ f154 f145 1"/>
                <a:gd name="f159" fmla="*/ f155 f145 1"/>
                <a:gd name="f160" fmla="*/ f157 f146 1"/>
                <a:gd name="f161" fmla="*/ f156 f146 1"/>
              </a:gdLst>
              <a:ahLst/>
              <a:cxnLst>
                <a:cxn ang="3cd4">
                  <a:pos x="hc" y="t"/>
                </a:cxn>
                <a:cxn ang="0">
                  <a:pos x="r" y="vc"/>
                </a:cxn>
                <a:cxn ang="cd4">
                  <a:pos x="hc" y="b"/>
                </a:cxn>
                <a:cxn ang="cd2">
                  <a:pos x="l" y="vc"/>
                </a:cxn>
              </a:cxnLst>
              <a:rect l="f158" t="f161" r="f159" b="f160"/>
              <a:pathLst>
                <a:path w="12761" h="9357">
                  <a:moveTo>
                    <a:pt x="f5" y="f6"/>
                  </a:moveTo>
                  <a:cubicBezTo>
                    <a:pt x="f7" y="f6"/>
                    <a:pt x="f8" y="f9"/>
                    <a:pt x="f8" y="f10"/>
                  </a:cubicBezTo>
                  <a:cubicBezTo>
                    <a:pt x="f8" y="f11"/>
                    <a:pt x="f7" y="f12"/>
                    <a:pt x="f5" y="f12"/>
                  </a:cubicBezTo>
                  <a:cubicBezTo>
                    <a:pt x="f13" y="f14"/>
                    <a:pt x="f15" y="f16"/>
                    <a:pt x="f17" y="f16"/>
                  </a:cubicBezTo>
                  <a:cubicBezTo>
                    <a:pt x="f18" y="f16"/>
                    <a:pt x="f19" y="f20"/>
                    <a:pt x="f19" y="f10"/>
                  </a:cubicBezTo>
                  <a:cubicBezTo>
                    <a:pt x="f19" y="f9"/>
                    <a:pt x="f21" y="f6"/>
                    <a:pt x="f5" y="f6"/>
                  </a:cubicBezTo>
                  <a:close/>
                  <a:moveTo>
                    <a:pt x="f22" y="f23"/>
                  </a:moveTo>
                  <a:cubicBezTo>
                    <a:pt x="f24" y="f23"/>
                    <a:pt x="f25" y="f26"/>
                    <a:pt x="f25" y="f27"/>
                  </a:cubicBezTo>
                  <a:cubicBezTo>
                    <a:pt x="f28" y="f11"/>
                    <a:pt x="f24" y="f29"/>
                    <a:pt x="f22" y="f29"/>
                  </a:cubicBezTo>
                  <a:cubicBezTo>
                    <a:pt x="f30" y="f29"/>
                    <a:pt x="f31" y="f32"/>
                    <a:pt x="f31" y="f27"/>
                  </a:cubicBezTo>
                  <a:cubicBezTo>
                    <a:pt x="f31" y="f26"/>
                    <a:pt x="f30" y="f23"/>
                    <a:pt x="f22" y="f23"/>
                  </a:cubicBezTo>
                  <a:close/>
                  <a:moveTo>
                    <a:pt x="f33" y="f34"/>
                  </a:moveTo>
                  <a:cubicBezTo>
                    <a:pt x="f35" y="f36"/>
                    <a:pt x="f37" y="f38"/>
                    <a:pt x="f39" y="f38"/>
                  </a:cubicBezTo>
                  <a:cubicBezTo>
                    <a:pt x="f39" y="f40"/>
                    <a:pt x="f41" y="f42"/>
                    <a:pt x="f43" y="f42"/>
                  </a:cubicBezTo>
                  <a:cubicBezTo>
                    <a:pt x="f44" y="f42"/>
                    <a:pt x="f45" y="f40"/>
                    <a:pt x="f45" y="f38"/>
                  </a:cubicBezTo>
                  <a:cubicBezTo>
                    <a:pt x="f45" y="f36"/>
                    <a:pt x="f46" y="f47"/>
                    <a:pt x="f33" y="f34"/>
                  </a:cubicBezTo>
                  <a:close/>
                  <a:moveTo>
                    <a:pt x="f48" y="f34"/>
                  </a:moveTo>
                  <a:cubicBezTo>
                    <a:pt x="f49" y="f47"/>
                    <a:pt x="f50" y="f36"/>
                    <a:pt x="f50" y="f38"/>
                  </a:cubicBezTo>
                  <a:cubicBezTo>
                    <a:pt x="f50" y="f40"/>
                    <a:pt x="f51" y="f42"/>
                    <a:pt x="f52" y="f42"/>
                  </a:cubicBezTo>
                  <a:cubicBezTo>
                    <a:pt x="f53" y="f42"/>
                    <a:pt x="f54" y="f40"/>
                    <a:pt x="f54" y="f38"/>
                  </a:cubicBezTo>
                  <a:cubicBezTo>
                    <a:pt x="f55" y="f38"/>
                    <a:pt x="f56" y="f36"/>
                    <a:pt x="f48" y="f34"/>
                  </a:cubicBezTo>
                  <a:close/>
                  <a:moveTo>
                    <a:pt x="f57" y="f58"/>
                  </a:moveTo>
                  <a:cubicBezTo>
                    <a:pt x="f59" y="f58"/>
                    <a:pt x="f60" y="f61"/>
                    <a:pt x="f30" y="f62"/>
                  </a:cubicBezTo>
                  <a:cubicBezTo>
                    <a:pt x="f63" y="f64"/>
                    <a:pt x="f63" y="f65"/>
                    <a:pt x="f66" y="f67"/>
                  </a:cubicBezTo>
                  <a:cubicBezTo>
                    <a:pt x="f68" y="f69"/>
                    <a:pt x="f70" y="f71"/>
                    <a:pt x="f72" y="f71"/>
                  </a:cubicBezTo>
                  <a:cubicBezTo>
                    <a:pt x="f73" y="f71"/>
                    <a:pt x="f74" y="f69"/>
                    <a:pt x="f7" y="f67"/>
                  </a:cubicBezTo>
                  <a:cubicBezTo>
                    <a:pt x="f75" y="f65"/>
                    <a:pt x="f75" y="f64"/>
                    <a:pt x="f7" y="f62"/>
                  </a:cubicBezTo>
                  <a:cubicBezTo>
                    <a:pt x="f76" y="f61"/>
                    <a:pt x="f77" y="f58"/>
                    <a:pt x="f78" y="f58"/>
                  </a:cubicBezTo>
                  <a:cubicBezTo>
                    <a:pt x="f79" y="f58"/>
                    <a:pt x="f80" y="f61"/>
                    <a:pt x="f81" y="f62"/>
                  </a:cubicBezTo>
                  <a:cubicBezTo>
                    <a:pt x="f82" y="f83"/>
                    <a:pt x="f84" y="f85"/>
                    <a:pt x="f86" y="f85"/>
                  </a:cubicBezTo>
                  <a:cubicBezTo>
                    <a:pt x="f87" y="f85"/>
                    <a:pt x="f88" y="f83"/>
                    <a:pt x="f89" y="f62"/>
                  </a:cubicBezTo>
                  <a:cubicBezTo>
                    <a:pt x="f90" y="f61"/>
                    <a:pt x="f91" y="f58"/>
                    <a:pt x="f57" y="f58"/>
                  </a:cubicBezTo>
                  <a:close/>
                  <a:moveTo>
                    <a:pt x="f92" y="f2"/>
                  </a:moveTo>
                  <a:cubicBezTo>
                    <a:pt x="f93" y="f94"/>
                    <a:pt x="f95" y="f96"/>
                    <a:pt x="f39" y="f97"/>
                  </a:cubicBezTo>
                  <a:lnTo>
                    <a:pt x="f98" y="f97"/>
                  </a:lnTo>
                  <a:cubicBezTo>
                    <a:pt x="f99" y="f97"/>
                    <a:pt x="f100" y="f101"/>
                    <a:pt x="f100" y="f6"/>
                  </a:cubicBezTo>
                  <a:cubicBezTo>
                    <a:pt x="f100" y="f102"/>
                    <a:pt x="f100" y="f103"/>
                    <a:pt x="f45" y="f26"/>
                  </a:cubicBezTo>
                  <a:cubicBezTo>
                    <a:pt x="f104" y="f105"/>
                    <a:pt x="f106" y="f107"/>
                    <a:pt x="f106" y="f38"/>
                  </a:cubicBezTo>
                  <a:cubicBezTo>
                    <a:pt x="f106" y="f108"/>
                    <a:pt x="f109" y="f110"/>
                    <a:pt x="f43" y="f110"/>
                  </a:cubicBezTo>
                  <a:cubicBezTo>
                    <a:pt x="f111" y="f110"/>
                    <a:pt x="f112" y="f113"/>
                    <a:pt x="f95" y="f114"/>
                  </a:cubicBezTo>
                  <a:cubicBezTo>
                    <a:pt x="f115" y="f116"/>
                    <a:pt x="f117" y="f118"/>
                    <a:pt x="f119" y="f4"/>
                  </a:cubicBezTo>
                  <a:cubicBezTo>
                    <a:pt x="f5" y="f120"/>
                    <a:pt x="f81" y="f121"/>
                    <a:pt x="f86" y="f121"/>
                  </a:cubicBezTo>
                  <a:cubicBezTo>
                    <a:pt x="f89" y="f121"/>
                    <a:pt x="f22" y="f120"/>
                    <a:pt x="f28" y="f4"/>
                  </a:cubicBezTo>
                  <a:cubicBezTo>
                    <a:pt x="f122" y="f118"/>
                    <a:pt x="f123" y="f124"/>
                    <a:pt x="f125" y="f114"/>
                  </a:cubicBezTo>
                  <a:cubicBezTo>
                    <a:pt x="f126" y="f127"/>
                    <a:pt x="f55" y="f110"/>
                    <a:pt x="f52" y="f110"/>
                  </a:cubicBezTo>
                  <a:cubicBezTo>
                    <a:pt x="f128" y="f110"/>
                    <a:pt x="f129" y="f108"/>
                    <a:pt x="f129" y="f38"/>
                  </a:cubicBezTo>
                  <a:cubicBezTo>
                    <a:pt x="f129" y="f107"/>
                    <a:pt x="f130" y="f131"/>
                    <a:pt x="f132" y="f26"/>
                  </a:cubicBezTo>
                  <a:lnTo>
                    <a:pt x="f132" y="f6"/>
                  </a:lnTo>
                  <a:cubicBezTo>
                    <a:pt x="f132" y="f101"/>
                    <a:pt x="f52" y="f97"/>
                    <a:pt x="f133" y="f97"/>
                  </a:cubicBezTo>
                  <a:lnTo>
                    <a:pt x="f125" y="f97"/>
                  </a:lnTo>
                  <a:cubicBezTo>
                    <a:pt x="f134" y="f96"/>
                    <a:pt x="f135" y="f136"/>
                    <a:pt x="f137" y="f2"/>
                  </a:cubicBezTo>
                  <a:lnTo>
                    <a:pt x="f138" y="f139"/>
                  </a:lnTo>
                  <a:cubicBezTo>
                    <a:pt x="f140" y="f141"/>
                    <a:pt x="f72" y="f97"/>
                    <a:pt x="f142" y="f97"/>
                  </a:cubicBezTo>
                  <a:cubicBezTo>
                    <a:pt x="f143" y="f97"/>
                    <a:pt x="f144" y="f141"/>
                    <a:pt x="f84" y="f139"/>
                  </a:cubicBezTo>
                  <a:lnTo>
                    <a:pt x="f92" y="f2"/>
                  </a:ln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grpSp>
      <p:sp>
        <p:nvSpPr>
          <p:cNvPr id="39" name="Rectangle 7">
            <a:extLst>
              <a:ext uri="{FF2B5EF4-FFF2-40B4-BE49-F238E27FC236}">
                <a16:creationId xmlns:a16="http://schemas.microsoft.com/office/drawing/2014/main" id="{5E67F8A2-F717-4D6C-A788-72311D959912}"/>
              </a:ext>
            </a:extLst>
          </p:cNvPr>
          <p:cNvSpPr/>
          <p:nvPr/>
        </p:nvSpPr>
        <p:spPr>
          <a:xfrm>
            <a:off x="8784238" y="2571749"/>
            <a:ext cx="359761" cy="2571749"/>
          </a:xfrm>
          <a:prstGeom prst="rect">
            <a:avLst/>
          </a:prstGeom>
          <a:solidFill>
            <a:srgbClr val="D9D9D9"/>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cxnSp>
        <p:nvCxnSpPr>
          <p:cNvPr id="40" name="Conector recto 40">
            <a:extLst>
              <a:ext uri="{FF2B5EF4-FFF2-40B4-BE49-F238E27FC236}">
                <a16:creationId xmlns:a16="http://schemas.microsoft.com/office/drawing/2014/main" id="{0049A7D3-6489-441E-A1C8-A44028255EB4}"/>
              </a:ext>
            </a:extLst>
          </p:cNvPr>
          <p:cNvCxnSpPr/>
          <p:nvPr/>
        </p:nvCxnSpPr>
        <p:spPr>
          <a:xfrm flipH="1" flipV="1">
            <a:off x="0" y="913567"/>
            <a:ext cx="9098005" cy="11248"/>
          </a:xfrm>
          <a:prstGeom prst="straightConnector1">
            <a:avLst/>
          </a:prstGeom>
          <a:noFill/>
          <a:ln w="76196" cap="flat">
            <a:solidFill>
              <a:srgbClr val="FED98D"/>
            </a:solidFill>
            <a:prstDash val="solid"/>
          </a:ln>
        </p:spPr>
      </p:cxn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name="Slide17">
    <p:bg>
      <p:bgPr>
        <a:blipFill>
          <a:blip r:embed="rId3">
            <a:alphaModFix/>
          </a:blip>
          <a:stretch>
            <a:fillRect/>
          </a:stretch>
        </a:blipFill>
        <a:effectLst/>
      </p:bgPr>
    </p:bg>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D9F4C182-022D-4F95-9B33-E8BE80A3E7CA}"/>
              </a:ext>
            </a:extLst>
          </p:cNvPr>
          <p:cNvPicPr>
            <a:picLocks noChangeAspect="1"/>
          </p:cNvPicPr>
          <p:nvPr/>
        </p:nvPicPr>
        <p:blipFill>
          <a:blip r:embed="rId4"/>
          <a:stretch>
            <a:fillRect/>
          </a:stretch>
        </p:blipFill>
        <p:spPr>
          <a:xfrm>
            <a:off x="959827" y="0"/>
            <a:ext cx="8256547" cy="5143499"/>
          </a:xfrm>
          <a:prstGeom prst="rect">
            <a:avLst/>
          </a:prstGeom>
          <a:noFill/>
          <a:ln cap="flat">
            <a:noFill/>
          </a:ln>
        </p:spPr>
      </p:pic>
      <p:sp>
        <p:nvSpPr>
          <p:cNvPr id="3" name="Google Shape;598;p48">
            <a:extLst>
              <a:ext uri="{FF2B5EF4-FFF2-40B4-BE49-F238E27FC236}">
                <a16:creationId xmlns:a16="http://schemas.microsoft.com/office/drawing/2014/main" id="{BDB2EDFF-FB67-4D15-9CEE-884F600D407D}"/>
              </a:ext>
            </a:extLst>
          </p:cNvPr>
          <p:cNvSpPr/>
          <p:nvPr/>
        </p:nvSpPr>
        <p:spPr>
          <a:xfrm rot="5399996" flipH="1">
            <a:off x="-384314" y="384304"/>
            <a:ext cx="5143490" cy="4374882"/>
          </a:xfrm>
          <a:custGeom>
            <a:avLst/>
            <a:gdLst>
              <a:gd name="f0" fmla="val w"/>
              <a:gd name="f1" fmla="val h"/>
              <a:gd name="f2" fmla="val 0"/>
              <a:gd name="f3" fmla="val 53822"/>
              <a:gd name="f4" fmla="val 34012"/>
              <a:gd name="f5" fmla="val 2900"/>
              <a:gd name="f6" fmla="val 1902"/>
              <a:gd name="f7" fmla="val 937"/>
              <a:gd name="f8" fmla="val 152"/>
              <a:gd name="f9" fmla="val 21"/>
              <a:gd name="f10" fmla="val 477"/>
              <a:gd name="f11" fmla="val 1"/>
              <a:gd name="f12" fmla="val 53534"/>
              <a:gd name="f13" fmla="val 12656"/>
              <a:gd name="f14" fmla="val 49761"/>
              <a:gd name="f15" fmla="val 20335"/>
              <a:gd name="f16" fmla="val 43592"/>
              <a:gd name="f17" fmla="val 23394"/>
              <a:gd name="f18" fmla="val 37685"/>
              <a:gd name="f19" fmla="val 31675"/>
              <a:gd name="f20" fmla="val 25936"/>
              <a:gd name="f21" fmla="val 20227"/>
              <a:gd name="f22" fmla="val 23270"/>
              <a:gd name="f23" fmla="val 15537"/>
              <a:gd name="f24" fmla="val 18900"/>
              <a:gd name="f25" fmla="val 7808"/>
              <a:gd name="f26" fmla="val 10060"/>
              <a:gd name="f27" fmla="*/ f0 1 53822"/>
              <a:gd name="f28" fmla="*/ f1 1 34012"/>
              <a:gd name="f29" fmla="val f2"/>
              <a:gd name="f30" fmla="val f3"/>
              <a:gd name="f31" fmla="val f4"/>
              <a:gd name="f32" fmla="+- f31 0 f29"/>
              <a:gd name="f33" fmla="+- f30 0 f29"/>
              <a:gd name="f34" fmla="*/ f33 1 53822"/>
              <a:gd name="f35" fmla="*/ f32 1 340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3821" h="34012">
                <a:moveTo>
                  <a:pt x="f5" y="f2"/>
                </a:moveTo>
                <a:cubicBezTo>
                  <a:pt x="f6" y="f2"/>
                  <a:pt x="f7" y="f8"/>
                  <a:pt x="f9" y="f10"/>
                </a:cubicBezTo>
                <a:lnTo>
                  <a:pt x="f11" y="f4"/>
                </a:lnTo>
                <a:lnTo>
                  <a:pt x="f3" y="f4"/>
                </a:lnTo>
                <a:lnTo>
                  <a:pt x="f12" y="f13"/>
                </a:lnTo>
                <a:cubicBezTo>
                  <a:pt x="f14" y="f15"/>
                  <a:pt x="f16" y="f17"/>
                  <a:pt x="f18" y="f17"/>
                </a:cubicBezTo>
                <a:cubicBezTo>
                  <a:pt x="f19" y="f17"/>
                  <a:pt x="f20" y="f21"/>
                  <a:pt x="f22" y="f23"/>
                </a:cubicBezTo>
                <a:cubicBezTo>
                  <a:pt x="f24" y="f25"/>
                  <a:pt x="f26" y="f2"/>
                  <a:pt x="f5" y="f2"/>
                </a:cubicBezTo>
                <a:close/>
              </a:path>
            </a:pathLst>
          </a:custGeom>
          <a:solidFill>
            <a:srgbClr val="FFC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4" name="Google Shape;601;p48">
            <a:extLst>
              <a:ext uri="{FF2B5EF4-FFF2-40B4-BE49-F238E27FC236}">
                <a16:creationId xmlns:a16="http://schemas.microsoft.com/office/drawing/2014/main" id="{2C6F035F-C659-4036-80CA-35DE77BE1E92}"/>
              </a:ext>
            </a:extLst>
          </p:cNvPr>
          <p:cNvSpPr/>
          <p:nvPr/>
        </p:nvSpPr>
        <p:spPr>
          <a:xfrm rot="679436">
            <a:off x="15362" y="1758428"/>
            <a:ext cx="3909809" cy="390980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602;p48">
            <a:extLst>
              <a:ext uri="{FF2B5EF4-FFF2-40B4-BE49-F238E27FC236}">
                <a16:creationId xmlns:a16="http://schemas.microsoft.com/office/drawing/2014/main" id="{9A51A4FA-9905-4686-BB15-BDD7A6CDBD56}"/>
              </a:ext>
            </a:extLst>
          </p:cNvPr>
          <p:cNvSpPr txBox="1">
            <a:spLocks noGrp="1"/>
          </p:cNvSpPr>
          <p:nvPr>
            <p:ph type="title"/>
          </p:nvPr>
        </p:nvSpPr>
        <p:spPr/>
        <p:txBody>
          <a:bodyPr/>
          <a:lstStyle>
            <a:defPPr/>
          </a:lstStyle>
          <a:p>
            <a:pPr lvl="0"/>
            <a:r>
              <a:rPr lang="en-US">
                <a:solidFill>
                  <a:srgbClr val="FFFFFF"/>
                </a:solidFill>
              </a:rPr>
              <a:t>A PICTURE IS WORTH A THOUSAND WORDS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Google Shape;609;p49">
            <a:extLst>
              <a:ext uri="{FF2B5EF4-FFF2-40B4-BE49-F238E27FC236}">
                <a16:creationId xmlns:a16="http://schemas.microsoft.com/office/drawing/2014/main" id="{09D5E8F0-09A7-4FCD-829A-D2AA64A1E807}"/>
              </a:ext>
            </a:extLst>
          </p:cNvPr>
          <p:cNvSpPr txBox="1">
            <a:spLocks noGrp="1"/>
          </p:cNvSpPr>
          <p:nvPr>
            <p:ph type="title"/>
          </p:nvPr>
        </p:nvSpPr>
        <p:spPr>
          <a:xfrm>
            <a:off x="960723" y="1345512"/>
            <a:ext cx="2831796" cy="650403"/>
          </a:xfrm>
        </p:spPr>
        <p:txBody>
          <a:bodyPr/>
          <a:lstStyle>
            <a:defPPr/>
          </a:lstStyle>
          <a:p>
            <a:pPr lvl="0"/>
            <a:r>
              <a:rPr lang="en-US" sz="4000">
                <a:solidFill>
                  <a:srgbClr val="FFC000"/>
                </a:solidFill>
              </a:rPr>
              <a:t>AWARDS</a:t>
            </a:r>
          </a:p>
        </p:txBody>
      </p:sp>
      <p:sp>
        <p:nvSpPr>
          <p:cNvPr id="3" name="Google Shape;610;p49">
            <a:extLst>
              <a:ext uri="{FF2B5EF4-FFF2-40B4-BE49-F238E27FC236}">
                <a16:creationId xmlns:a16="http://schemas.microsoft.com/office/drawing/2014/main" id="{B86F5699-FBF0-4C87-8FF6-4F36ABEB7A25}"/>
              </a:ext>
            </a:extLst>
          </p:cNvPr>
          <p:cNvSpPr txBox="1">
            <a:spLocks noGrp="1"/>
          </p:cNvSpPr>
          <p:nvPr>
            <p:ph type="subTitle" idx="4294967295"/>
          </p:nvPr>
        </p:nvSpPr>
        <p:spPr>
          <a:xfrm>
            <a:off x="648620" y="77742"/>
            <a:ext cx="6819174" cy="790197"/>
          </a:xfrm>
        </p:spPr>
        <p:txBody>
          <a:bodyPr anchor="b"/>
          <a:lstStyle>
            <a:defPPr/>
          </a:lstStyle>
          <a:p>
            <a:pPr marL="0" lvl="0" indent="0">
              <a:lnSpc>
                <a:spcPct val="100000"/>
              </a:lnSpc>
              <a:buNone/>
            </a:pPr>
            <a:r>
              <a:rPr lang="en-US" sz="2800" b="1">
                <a:solidFill>
                  <a:srgbClr val="FFC23A"/>
                </a:solidFill>
                <a:latin typeface="Montserrat"/>
              </a:rPr>
              <a:t>LIST YOUR AWARDS HERE</a:t>
            </a:r>
          </a:p>
        </p:txBody>
      </p:sp>
      <p:sp>
        <p:nvSpPr>
          <p:cNvPr id="4" name="Google Shape;611;p49">
            <a:extLst>
              <a:ext uri="{FF2B5EF4-FFF2-40B4-BE49-F238E27FC236}">
                <a16:creationId xmlns:a16="http://schemas.microsoft.com/office/drawing/2014/main" id="{B84DC3C8-6FC5-4906-A96C-6588FBF026D6}"/>
              </a:ext>
            </a:extLst>
          </p:cNvPr>
          <p:cNvSpPr txBox="1">
            <a:spLocks noGrp="1"/>
          </p:cNvSpPr>
          <p:nvPr>
            <p:ph type="body" idx="4294967295"/>
          </p:nvPr>
        </p:nvSpPr>
        <p:spPr>
          <a:xfrm>
            <a:off x="648620" y="2190838"/>
            <a:ext cx="3637501" cy="2507403"/>
          </a:xfrm>
        </p:spPr>
        <p:txBody>
          <a:bodyPr anchor="ctr"/>
          <a:lstStyle>
            <a:defPPr/>
          </a:lstStyle>
          <a:p>
            <a:pPr lvl="0" indent="-330198">
              <a:lnSpc>
                <a:spcPct val="100000"/>
              </a:lnSpc>
              <a:buSzPts val="1600"/>
            </a:pPr>
            <a:r>
              <a:rPr lang="en-US" sz="1600"/>
              <a:t>Name of the award (YEAR). Short description</a:t>
            </a:r>
          </a:p>
          <a:p>
            <a:pPr lvl="0" indent="-330198">
              <a:lnSpc>
                <a:spcPct val="100000"/>
              </a:lnSpc>
              <a:buSzPts val="1600"/>
            </a:pPr>
            <a:r>
              <a:rPr lang="en-US" sz="1600"/>
              <a:t>Name of the award (YEAR). Short description</a:t>
            </a:r>
          </a:p>
          <a:p>
            <a:pPr lvl="0" indent="-330198">
              <a:lnSpc>
                <a:spcPct val="100000"/>
              </a:lnSpc>
              <a:buSzPts val="1600"/>
            </a:pPr>
            <a:r>
              <a:rPr lang="en-US" sz="1600"/>
              <a:t>Name of the award (YEAR). Short description</a:t>
            </a:r>
          </a:p>
          <a:p>
            <a:pPr lvl="0" indent="-330198">
              <a:lnSpc>
                <a:spcPct val="100000"/>
              </a:lnSpc>
              <a:buSzPts val="1600"/>
            </a:pPr>
            <a:r>
              <a:rPr lang="en-US" sz="1600"/>
              <a:t>Name of the award (YEAR). Short description</a:t>
            </a:r>
          </a:p>
        </p:txBody>
      </p:sp>
      <p:sp>
        <p:nvSpPr>
          <p:cNvPr id="5" name="Rectangle 7">
            <a:extLst>
              <a:ext uri="{FF2B5EF4-FFF2-40B4-BE49-F238E27FC236}">
                <a16:creationId xmlns:a16="http://schemas.microsoft.com/office/drawing/2014/main" id="{0C947F53-8F8F-43D3-AF35-4EC3CBCDDC70}"/>
              </a:ext>
            </a:extLst>
          </p:cNvPr>
          <p:cNvSpPr/>
          <p:nvPr/>
        </p:nvSpPr>
        <p:spPr>
          <a:xfrm>
            <a:off x="8784238" y="2571749"/>
            <a:ext cx="359761" cy="2571749"/>
          </a:xfrm>
          <a:prstGeom prst="rect">
            <a:avLst/>
          </a:prstGeom>
          <a:solidFill>
            <a:srgbClr val="D9D9D9"/>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cxnSp>
        <p:nvCxnSpPr>
          <p:cNvPr id="6" name="Conector recto 8">
            <a:extLst>
              <a:ext uri="{FF2B5EF4-FFF2-40B4-BE49-F238E27FC236}">
                <a16:creationId xmlns:a16="http://schemas.microsoft.com/office/drawing/2014/main" id="{D8DEFB42-8CF6-4C87-AA93-FCE4B7863AAC}"/>
              </a:ext>
            </a:extLst>
          </p:cNvPr>
          <p:cNvCxnSpPr/>
          <p:nvPr/>
        </p:nvCxnSpPr>
        <p:spPr>
          <a:xfrm flipH="1" flipV="1">
            <a:off x="0" y="913567"/>
            <a:ext cx="9098005" cy="11248"/>
          </a:xfrm>
          <a:prstGeom prst="straightConnector1">
            <a:avLst/>
          </a:prstGeom>
          <a:noFill/>
          <a:ln w="76196" cap="flat">
            <a:solidFill>
              <a:srgbClr val="FED98D"/>
            </a:solidFill>
            <a:prstDash val="solid"/>
          </a:ln>
        </p:spPr>
      </p:cxnSp>
      <p:pic>
        <p:nvPicPr>
          <p:cNvPr id="7" name="Imagen 3">
            <a:extLst>
              <a:ext uri="{FF2B5EF4-FFF2-40B4-BE49-F238E27FC236}">
                <a16:creationId xmlns:a16="http://schemas.microsoft.com/office/drawing/2014/main" id="{D3835B69-5B60-41F3-A7F5-A0AA6D2FC17F}"/>
              </a:ext>
            </a:extLst>
          </p:cNvPr>
          <p:cNvPicPr>
            <a:picLocks noChangeAspect="1"/>
          </p:cNvPicPr>
          <p:nvPr/>
        </p:nvPicPr>
        <p:blipFill>
          <a:blip r:embed="rId3"/>
          <a:stretch>
            <a:fillRect/>
          </a:stretch>
        </p:blipFill>
        <p:spPr>
          <a:xfrm>
            <a:off x="3258921" y="1246382"/>
            <a:ext cx="5885078" cy="3905548"/>
          </a:xfrm>
          <a:prstGeom prst="rect">
            <a:avLst/>
          </a:prstGeom>
          <a:noFill/>
          <a:ln cap="flat">
            <a:noFill/>
          </a:ln>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name="Slide52">
    <p:spTree>
      <p:nvGrpSpPr>
        <p:cNvPr id="1" name=""/>
        <p:cNvGrpSpPr/>
        <p:nvPr/>
      </p:nvGrpSpPr>
      <p:grpSpPr>
        <a:xfrm>
          <a:off x="0" y="0"/>
          <a:ext cx="0" cy="0"/>
          <a:chOff x="0" y="0"/>
          <a:chExt cx="0" cy="0"/>
        </a:xfrm>
      </p:grpSpPr>
      <p:pic>
        <p:nvPicPr>
          <p:cNvPr id="2" name="Picture 2" descr="Quién dijo que a los jóvenes no les gusta la escuela? - Enfoque Educación">
            <a:extLst>
              <a:ext uri="{FF2B5EF4-FFF2-40B4-BE49-F238E27FC236}">
                <a16:creationId xmlns:a16="http://schemas.microsoft.com/office/drawing/2014/main" id="{DB3BECC5-A4D2-4219-9401-6C59E1EBB16D}"/>
              </a:ext>
            </a:extLst>
          </p:cNvPr>
          <p:cNvPicPr>
            <a:picLocks noChangeAspect="1"/>
          </p:cNvPicPr>
          <p:nvPr/>
        </p:nvPicPr>
        <p:blipFill>
          <a:blip r:embed="rId3"/>
          <a:stretch>
            <a:fillRect/>
          </a:stretch>
        </p:blipFill>
        <p:spPr>
          <a:xfrm>
            <a:off x="0" y="-24926"/>
            <a:ext cx="9144000" cy="5173400"/>
          </a:xfrm>
          <a:prstGeom prst="rect">
            <a:avLst/>
          </a:prstGeom>
          <a:noFill/>
          <a:ln cap="flat">
            <a:noFill/>
          </a:ln>
        </p:spPr>
      </p:pic>
      <p:sp>
        <p:nvSpPr>
          <p:cNvPr id="3" name="Google Shape;857;p54">
            <a:extLst>
              <a:ext uri="{FF2B5EF4-FFF2-40B4-BE49-F238E27FC236}">
                <a16:creationId xmlns:a16="http://schemas.microsoft.com/office/drawing/2014/main" id="{2A574A8A-65B3-485D-A652-DF44A3893908}"/>
              </a:ext>
            </a:extLst>
          </p:cNvPr>
          <p:cNvSpPr txBox="1">
            <a:spLocks noGrp="1"/>
          </p:cNvSpPr>
          <p:nvPr>
            <p:ph type="body" idx="4294967295"/>
          </p:nvPr>
        </p:nvSpPr>
        <p:spPr>
          <a:xfrm>
            <a:off x="5305056" y="1739389"/>
            <a:ext cx="3337797" cy="2195702"/>
          </a:xfrm>
        </p:spPr>
        <p:txBody>
          <a:bodyPr anchor="ctr"/>
          <a:lstStyle>
            <a:defPPr/>
          </a:lstStyle>
          <a:p>
            <a:pPr marL="0" lvl="0" indent="0" algn="r">
              <a:lnSpc>
                <a:spcPct val="90000"/>
              </a:lnSpc>
              <a:buNone/>
            </a:pPr>
            <a:r>
              <a:rPr lang="en-US" sz="4800" b="1">
                <a:solidFill>
                  <a:srgbClr val="FFFFFF"/>
                </a:solidFill>
                <a:latin typeface="Bellefair"/>
              </a:rPr>
              <a:t>A PICTURE IS WORTH A THOUSAND WORDS</a:t>
            </a:r>
          </a:p>
        </p:txBody>
      </p:sp>
      <p:sp>
        <p:nvSpPr>
          <p:cNvPr id="4" name="Rectángulo 4">
            <a:extLst>
              <a:ext uri="{FF2B5EF4-FFF2-40B4-BE49-F238E27FC236}">
                <a16:creationId xmlns:a16="http://schemas.microsoft.com/office/drawing/2014/main" id="{3CB1C594-F918-4716-9D9C-7BAA29DC7F87}"/>
              </a:ext>
            </a:extLst>
          </p:cNvPr>
          <p:cNvSpPr/>
          <p:nvPr/>
        </p:nvSpPr>
        <p:spPr>
          <a:xfrm>
            <a:off x="0" y="4786317"/>
            <a:ext cx="9144000" cy="357182"/>
          </a:xfrm>
          <a:prstGeom prst="rect">
            <a:avLst/>
          </a:prstGeom>
          <a:solidFill>
            <a:srgbClr val="FEC655">
              <a:alpha val="58000"/>
            </a:srgbClr>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FFFFFF"/>
              </a:solidFill>
              <a:uFillTx/>
              <a:latin typeface="Arial"/>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name="Slide19">
    <p:bg>
      <p:bgPr>
        <a:solidFill>
          <a:srgbClr val="E09601"/>
        </a:solidFill>
        <a:effectLst/>
      </p:bgPr>
    </p:bg>
    <p:spTree>
      <p:nvGrpSpPr>
        <p:cNvPr id="1" name=""/>
        <p:cNvGrpSpPr/>
        <p:nvPr/>
      </p:nvGrpSpPr>
      <p:grpSpPr>
        <a:xfrm>
          <a:off x="0" y="0"/>
          <a:ext cx="0" cy="0"/>
          <a:chOff x="0" y="0"/>
          <a:chExt cx="0" cy="0"/>
        </a:xfrm>
      </p:grpSpPr>
      <p:sp>
        <p:nvSpPr>
          <p:cNvPr id="2" name="Google Shape;617;p50">
            <a:extLst>
              <a:ext uri="{FF2B5EF4-FFF2-40B4-BE49-F238E27FC236}">
                <a16:creationId xmlns:a16="http://schemas.microsoft.com/office/drawing/2014/main" id="{8FE8E2D2-3676-4623-AA2E-078FCF934040}"/>
              </a:ext>
            </a:extLst>
          </p:cNvPr>
          <p:cNvSpPr txBox="1">
            <a:spLocks noGrp="1"/>
          </p:cNvSpPr>
          <p:nvPr>
            <p:ph type="title"/>
          </p:nvPr>
        </p:nvSpPr>
        <p:spPr>
          <a:xfrm>
            <a:off x="854625" y="3137973"/>
            <a:ext cx="2484004" cy="527700"/>
          </a:xfrm>
        </p:spPr>
        <p:txBody>
          <a:bodyPr/>
          <a:lstStyle>
            <a:defPPr/>
          </a:lstStyle>
          <a:p>
            <a:pPr lvl="0"/>
            <a:r>
              <a:rPr lang="en-US"/>
              <a:t>EMILY DOE</a:t>
            </a:r>
          </a:p>
        </p:txBody>
      </p:sp>
      <p:sp>
        <p:nvSpPr>
          <p:cNvPr id="3" name="Google Shape;618;p50">
            <a:extLst>
              <a:ext uri="{FF2B5EF4-FFF2-40B4-BE49-F238E27FC236}">
                <a16:creationId xmlns:a16="http://schemas.microsoft.com/office/drawing/2014/main" id="{22295A8B-0F46-468C-9128-5F4732486940}"/>
              </a:ext>
            </a:extLst>
          </p:cNvPr>
          <p:cNvSpPr txBox="1">
            <a:spLocks noGrp="1"/>
          </p:cNvSpPr>
          <p:nvPr>
            <p:ph type="subTitle" idx="4294967295"/>
          </p:nvPr>
        </p:nvSpPr>
        <p:spPr>
          <a:xfrm>
            <a:off x="854625" y="3522552"/>
            <a:ext cx="2488795" cy="650403"/>
          </a:xfrm>
        </p:spPr>
        <p:txBody>
          <a:bodyPr anchor="ctr" anchorCtr="1"/>
          <a:lstStyle>
            <a:defPPr/>
          </a:lstStyle>
          <a:p>
            <a:pPr marL="0" lvl="0" indent="0" algn="ctr">
              <a:lnSpc>
                <a:spcPct val="100000"/>
              </a:lnSpc>
              <a:buNone/>
            </a:pPr>
            <a:r>
              <a:rPr lang="en-US" sz="1600"/>
              <a:t>You can talk a bit about this person here</a:t>
            </a:r>
          </a:p>
        </p:txBody>
      </p:sp>
      <p:sp>
        <p:nvSpPr>
          <p:cNvPr id="4" name="Google Shape;619;p50">
            <a:extLst>
              <a:ext uri="{FF2B5EF4-FFF2-40B4-BE49-F238E27FC236}">
                <a16:creationId xmlns:a16="http://schemas.microsoft.com/office/drawing/2014/main" id="{1E7656CC-C95C-47B2-B765-5B2437F642B0}"/>
              </a:ext>
            </a:extLst>
          </p:cNvPr>
          <p:cNvSpPr txBox="1">
            <a:spLocks noGrp="1"/>
          </p:cNvSpPr>
          <p:nvPr>
            <p:ph type="title" idx="4294967295"/>
          </p:nvPr>
        </p:nvSpPr>
        <p:spPr>
          <a:xfrm>
            <a:off x="3399025" y="3404676"/>
            <a:ext cx="2488795" cy="527700"/>
          </a:xfrm>
        </p:spPr>
        <p:txBody>
          <a:bodyPr anchor="ctr" anchorCtr="1"/>
          <a:lstStyle>
            <a:defPPr/>
          </a:lstStyle>
          <a:p>
            <a:pPr lvl="0" algn="ctr"/>
            <a:r>
              <a:rPr lang="en-US" sz="2200"/>
              <a:t>MARK SMITH</a:t>
            </a:r>
          </a:p>
        </p:txBody>
      </p:sp>
      <p:sp>
        <p:nvSpPr>
          <p:cNvPr id="5" name="Google Shape;620;p50">
            <a:extLst>
              <a:ext uri="{FF2B5EF4-FFF2-40B4-BE49-F238E27FC236}">
                <a16:creationId xmlns:a16="http://schemas.microsoft.com/office/drawing/2014/main" id="{9A3CC5DC-CA71-41E5-8D3C-76BED363B26A}"/>
              </a:ext>
            </a:extLst>
          </p:cNvPr>
          <p:cNvSpPr txBox="1">
            <a:spLocks noGrp="1"/>
          </p:cNvSpPr>
          <p:nvPr>
            <p:ph type="subTitle" idx="4294967295"/>
          </p:nvPr>
        </p:nvSpPr>
        <p:spPr>
          <a:xfrm>
            <a:off x="3401494" y="3789246"/>
            <a:ext cx="2488795" cy="650403"/>
          </a:xfrm>
        </p:spPr>
        <p:txBody>
          <a:bodyPr anchor="ctr" anchorCtr="1"/>
          <a:lstStyle>
            <a:defPPr/>
          </a:lstStyle>
          <a:p>
            <a:pPr marL="0" lvl="0" indent="0" algn="ctr">
              <a:lnSpc>
                <a:spcPct val="100000"/>
              </a:lnSpc>
              <a:buNone/>
            </a:pPr>
            <a:r>
              <a:rPr lang="en-US" sz="1600"/>
              <a:t>You can talk a bit about this person here</a:t>
            </a:r>
          </a:p>
        </p:txBody>
      </p:sp>
      <p:sp>
        <p:nvSpPr>
          <p:cNvPr id="6" name="Google Shape;621;p50">
            <a:extLst>
              <a:ext uri="{FF2B5EF4-FFF2-40B4-BE49-F238E27FC236}">
                <a16:creationId xmlns:a16="http://schemas.microsoft.com/office/drawing/2014/main" id="{096565A4-EC52-4A53-A338-E80FAAACC44C}"/>
              </a:ext>
            </a:extLst>
          </p:cNvPr>
          <p:cNvSpPr txBox="1">
            <a:spLocks noGrp="1"/>
          </p:cNvSpPr>
          <p:nvPr>
            <p:ph type="title" idx="4294967295"/>
          </p:nvPr>
        </p:nvSpPr>
        <p:spPr>
          <a:xfrm>
            <a:off x="5945821" y="3671370"/>
            <a:ext cx="2488795" cy="527700"/>
          </a:xfrm>
        </p:spPr>
        <p:txBody>
          <a:bodyPr anchor="ctr" anchorCtr="1"/>
          <a:lstStyle>
            <a:defPPr/>
          </a:lstStyle>
          <a:p>
            <a:pPr lvl="0" algn="ctr"/>
            <a:r>
              <a:rPr lang="en-US" sz="2200"/>
              <a:t>AMELIE ROSE</a:t>
            </a:r>
          </a:p>
        </p:txBody>
      </p:sp>
      <p:sp>
        <p:nvSpPr>
          <p:cNvPr id="7" name="Google Shape;622;p50">
            <a:extLst>
              <a:ext uri="{FF2B5EF4-FFF2-40B4-BE49-F238E27FC236}">
                <a16:creationId xmlns:a16="http://schemas.microsoft.com/office/drawing/2014/main" id="{2A4A9A84-C36F-40D0-9EC7-91495F65A6FD}"/>
              </a:ext>
            </a:extLst>
          </p:cNvPr>
          <p:cNvSpPr txBox="1">
            <a:spLocks noGrp="1"/>
          </p:cNvSpPr>
          <p:nvPr>
            <p:ph type="subTitle" idx="4294967295"/>
          </p:nvPr>
        </p:nvSpPr>
        <p:spPr>
          <a:xfrm>
            <a:off x="5945831" y="4055949"/>
            <a:ext cx="2488795" cy="650403"/>
          </a:xfrm>
        </p:spPr>
        <p:txBody>
          <a:bodyPr anchor="ctr" anchorCtr="1"/>
          <a:lstStyle>
            <a:defPPr/>
          </a:lstStyle>
          <a:p>
            <a:pPr marL="0" lvl="0" indent="0" algn="ctr">
              <a:lnSpc>
                <a:spcPct val="100000"/>
              </a:lnSpc>
              <a:buNone/>
            </a:pPr>
            <a:r>
              <a:rPr lang="en-US" sz="1600"/>
              <a:t>You can talk a bit about this person here</a:t>
            </a:r>
          </a:p>
        </p:txBody>
      </p:sp>
      <p:sp>
        <p:nvSpPr>
          <p:cNvPr id="8" name="Google Shape;623;p50">
            <a:extLst>
              <a:ext uri="{FF2B5EF4-FFF2-40B4-BE49-F238E27FC236}">
                <a16:creationId xmlns:a16="http://schemas.microsoft.com/office/drawing/2014/main" id="{2263CD71-B865-4527-80C8-E082D1297DFA}"/>
              </a:ext>
            </a:extLst>
          </p:cNvPr>
          <p:cNvSpPr txBox="1">
            <a:spLocks noGrp="1"/>
          </p:cNvSpPr>
          <p:nvPr>
            <p:ph type="title" idx="4294967295"/>
          </p:nvPr>
        </p:nvSpPr>
        <p:spPr>
          <a:xfrm>
            <a:off x="854625" y="212433"/>
            <a:ext cx="7710595" cy="650403"/>
          </a:xfrm>
        </p:spPr>
        <p:txBody>
          <a:bodyPr/>
          <a:lstStyle>
            <a:defPPr/>
          </a:lstStyle>
          <a:p>
            <a:pPr lvl="0" algn="r"/>
            <a:r>
              <a:rPr lang="en-US"/>
              <a:t>MEET THE TEAM</a:t>
            </a:r>
          </a:p>
        </p:txBody>
      </p:sp>
      <p:sp>
        <p:nvSpPr>
          <p:cNvPr id="9" name="Freeform 5">
            <a:extLst>
              <a:ext uri="{FF2B5EF4-FFF2-40B4-BE49-F238E27FC236}">
                <a16:creationId xmlns:a16="http://schemas.microsoft.com/office/drawing/2014/main" id="{F034C654-41F0-4406-B8E9-30E8EB907241}"/>
              </a:ext>
            </a:extLst>
          </p:cNvPr>
          <p:cNvSpPr/>
          <p:nvPr/>
        </p:nvSpPr>
        <p:spPr>
          <a:xfrm>
            <a:off x="4183123" y="1184276"/>
            <a:ext cx="928682" cy="2122486"/>
          </a:xfrm>
          <a:custGeom>
            <a:avLst/>
            <a:gdLst>
              <a:gd name="f0" fmla="val 10800000"/>
              <a:gd name="f1" fmla="val 5400000"/>
              <a:gd name="f2" fmla="val 180"/>
              <a:gd name="f3" fmla="val w"/>
              <a:gd name="f4" fmla="val h"/>
              <a:gd name="f5" fmla="val 0"/>
              <a:gd name="f6" fmla="val 513"/>
              <a:gd name="f7" fmla="val 1176"/>
              <a:gd name="f8" fmla="val 516"/>
              <a:gd name="f9" fmla="val 14"/>
              <a:gd name="f10" fmla="val 485"/>
              <a:gd name="f11" fmla="val 29"/>
              <a:gd name="f12" fmla="val 455"/>
              <a:gd name="f13" fmla="val 43"/>
              <a:gd name="f14" fmla="val 425"/>
              <a:gd name="f15" fmla="val 49"/>
              <a:gd name="f16" fmla="val 410"/>
              <a:gd name="f17" fmla="val 52"/>
              <a:gd name="f18" fmla="val 393"/>
              <a:gd name="f19" fmla="val 57"/>
              <a:gd name="f20" fmla="val 377"/>
              <a:gd name="f21" fmla="val 61"/>
              <a:gd name="f22" fmla="val 364"/>
              <a:gd name="f23" fmla="val 83"/>
              <a:gd name="f24" fmla="val 354"/>
              <a:gd name="f25" fmla="val 98"/>
              <a:gd name="f26" fmla="val 357"/>
              <a:gd name="f27" fmla="val 101"/>
              <a:gd name="f28" fmla="val 358"/>
              <a:gd name="f29" fmla="val 104"/>
              <a:gd name="f30" fmla="val 355"/>
              <a:gd name="f31" fmla="val 110"/>
              <a:gd name="f32" fmla="val 352"/>
              <a:gd name="f33" fmla="val 108"/>
              <a:gd name="f34" fmla="val 359"/>
              <a:gd name="f35" fmla="val 107"/>
              <a:gd name="f36" fmla="val 363"/>
              <a:gd name="f37" fmla="val 106"/>
              <a:gd name="f38" fmla="val 368"/>
              <a:gd name="f39" fmla="val 112"/>
              <a:gd name="f40" fmla="val 365"/>
              <a:gd name="f41" fmla="val 117"/>
              <a:gd name="f42" fmla="val 362"/>
              <a:gd name="f43" fmla="val 122"/>
              <a:gd name="f44" fmla="val 156"/>
              <a:gd name="f45" fmla="val 338"/>
              <a:gd name="f46" fmla="val 160"/>
              <a:gd name="f47" fmla="val 322"/>
              <a:gd name="f48" fmla="val 138"/>
              <a:gd name="f49" fmla="val 288"/>
              <a:gd name="f50" fmla="val 263"/>
              <a:gd name="f51" fmla="val 135"/>
              <a:gd name="f52" fmla="val 217"/>
              <a:gd name="f53" fmla="val 161"/>
              <a:gd name="f54" fmla="val 207"/>
              <a:gd name="f55" fmla="val 185"/>
              <a:gd name="f56" fmla="val 197"/>
              <a:gd name="f57" fmla="val 212"/>
              <a:gd name="f58" fmla="val 210"/>
              <a:gd name="f59" fmla="val 216"/>
              <a:gd name="f60" fmla="val 235"/>
              <a:gd name="f61" fmla="val 220"/>
              <a:gd name="f62" fmla="val 254"/>
              <a:gd name="f63" fmla="val 228"/>
              <a:gd name="f64" fmla="val 275"/>
              <a:gd name="f65" fmla="val 293"/>
              <a:gd name="f66" fmla="val 206"/>
              <a:gd name="f67" fmla="val 296"/>
              <a:gd name="f68" fmla="val 205"/>
              <a:gd name="f69" fmla="val 304"/>
              <a:gd name="f70" fmla="val 309"/>
              <a:gd name="f71" fmla="val 204"/>
              <a:gd name="f72" fmla="val 313"/>
              <a:gd name="f73" fmla="val 318"/>
              <a:gd name="f74" fmla="val 319"/>
              <a:gd name="f75" fmla="val 213"/>
              <a:gd name="f76" fmla="val 321"/>
              <a:gd name="f77" fmla="val 219"/>
              <a:gd name="f78" fmla="val 320"/>
              <a:gd name="f79" fmla="val 222"/>
              <a:gd name="f80" fmla="val 259"/>
              <a:gd name="f81" fmla="val 287"/>
              <a:gd name="f82" fmla="val 248"/>
              <a:gd name="f83" fmla="val 308"/>
              <a:gd name="f84" fmla="val 181"/>
              <a:gd name="f85" fmla="val 149"/>
              <a:gd name="f86" fmla="val 324"/>
              <a:gd name="f87" fmla="val 121"/>
              <a:gd name="f88" fmla="val 326"/>
              <a:gd name="f89" fmla="val 109"/>
              <a:gd name="f90" fmla="val 323"/>
              <a:gd name="f91" fmla="val 97"/>
              <a:gd name="f92" fmla="val 85"/>
              <a:gd name="f93" fmla="val 66"/>
              <a:gd name="f94" fmla="val 53"/>
              <a:gd name="f95" fmla="val 302"/>
              <a:gd name="f96" fmla="val 45"/>
              <a:gd name="f97" fmla="val 295"/>
              <a:gd name="f98" fmla="val 42"/>
              <a:gd name="f99" fmla="val 290"/>
              <a:gd name="f100" fmla="val 35"/>
              <a:gd name="f101" fmla="val 284"/>
              <a:gd name="f102" fmla="val 23"/>
              <a:gd name="f103" fmla="val 289"/>
              <a:gd name="f104" fmla="val 16"/>
              <a:gd name="f105" fmla="val 294"/>
              <a:gd name="f106" fmla="val 12"/>
              <a:gd name="f107" fmla="val 7"/>
              <a:gd name="f108" fmla="val 312"/>
              <a:gd name="f109" fmla="val 1"/>
              <a:gd name="f110" fmla="val 332"/>
              <a:gd name="f111" fmla="val 11"/>
              <a:gd name="f112" fmla="val 335"/>
              <a:gd name="f113" fmla="val 18"/>
              <a:gd name="f114" fmla="val 74"/>
              <a:gd name="f115" fmla="val 356"/>
              <a:gd name="f116" fmla="val 195"/>
              <a:gd name="f117" fmla="val 353"/>
              <a:gd name="f118" fmla="val 336"/>
              <a:gd name="f119" fmla="val 243"/>
              <a:gd name="f120" fmla="val 327"/>
              <a:gd name="f121" fmla="val 268"/>
              <a:gd name="f122" fmla="val 341"/>
              <a:gd name="f123" fmla="val 276"/>
              <a:gd name="f124" fmla="val 414"/>
              <a:gd name="f125" fmla="val 493"/>
              <a:gd name="f126" fmla="val 524"/>
              <a:gd name="f127" fmla="val 555"/>
              <a:gd name="f128" fmla="val 585"/>
              <a:gd name="f129" fmla="val 626"/>
              <a:gd name="f130" fmla="val 660"/>
              <a:gd name="f131" fmla="val 698"/>
              <a:gd name="f132" fmla="val 717"/>
              <a:gd name="f133" fmla="val 334"/>
              <a:gd name="f134" fmla="val 735"/>
              <a:gd name="f135" fmla="val 340"/>
              <a:gd name="f136" fmla="val 754"/>
              <a:gd name="f137" fmla="val 797"/>
              <a:gd name="f138" fmla="val 367"/>
              <a:gd name="f139" fmla="val 841"/>
              <a:gd name="f140" fmla="val 384"/>
              <a:gd name="f141" fmla="val 883"/>
              <a:gd name="f142" fmla="val 398"/>
              <a:gd name="f143" fmla="val 920"/>
              <a:gd name="f144" fmla="val 417"/>
              <a:gd name="f145" fmla="val 955"/>
              <a:gd name="f146" fmla="val 433"/>
              <a:gd name="f147" fmla="val 991"/>
              <a:gd name="f148" fmla="val 438"/>
              <a:gd name="f149" fmla="val 1003"/>
              <a:gd name="f150" fmla="val 1018"/>
              <a:gd name="f151" fmla="val 445"/>
              <a:gd name="f152" fmla="val 1029"/>
              <a:gd name="f153" fmla="val 453"/>
              <a:gd name="f154" fmla="val 1043"/>
              <a:gd name="f155" fmla="val 466"/>
              <a:gd name="f156" fmla="val 1055"/>
              <a:gd name="f157" fmla="val 477"/>
              <a:gd name="f158" fmla="val 1067"/>
              <a:gd name="f159" fmla="val 487"/>
              <a:gd name="f160" fmla="val 1079"/>
              <a:gd name="f161" fmla="val 499"/>
              <a:gd name="f162" fmla="val 1090"/>
              <a:gd name="f163" fmla="val 508"/>
              <a:gd name="f164" fmla="val 1103"/>
              <a:gd name="f165" fmla="val 511"/>
              <a:gd name="f166" fmla="val 1108"/>
              <a:gd name="f167" fmla="val 1119"/>
              <a:gd name="f168" fmla="val 510"/>
              <a:gd name="f169" fmla="val 1124"/>
              <a:gd name="f170" fmla="val 506"/>
              <a:gd name="f171" fmla="val 1130"/>
              <a:gd name="f172" fmla="val 494"/>
              <a:gd name="f173" fmla="val 1137"/>
              <a:gd name="f174" fmla="val 489"/>
              <a:gd name="f175" fmla="val 1135"/>
              <a:gd name="f176" fmla="val 473"/>
              <a:gd name="f177" fmla="val 1129"/>
              <a:gd name="f178" fmla="val 459"/>
              <a:gd name="f179" fmla="val 1120"/>
              <a:gd name="f180" fmla="val 1111"/>
              <a:gd name="f181" fmla="val 435"/>
              <a:gd name="f182" fmla="val 1105"/>
              <a:gd name="f183" fmla="val 427"/>
              <a:gd name="f184" fmla="val 1096"/>
              <a:gd name="f185" fmla="val 1091"/>
              <a:gd name="f186" fmla="val 401"/>
              <a:gd name="f187" fmla="val 1084"/>
              <a:gd name="f188" fmla="val 394"/>
              <a:gd name="f189" fmla="val 1074"/>
              <a:gd name="f190" fmla="val 396"/>
              <a:gd name="f191" fmla="val 1057"/>
              <a:gd name="f192" fmla="val 392"/>
              <a:gd name="f193" fmla="val 1056"/>
              <a:gd name="f194" fmla="val 391"/>
              <a:gd name="f195" fmla="val 1066"/>
              <a:gd name="f196" fmla="val 343"/>
              <a:gd name="f197" fmla="val 1028"/>
              <a:gd name="f198" fmla="val 967"/>
              <a:gd name="f199" fmla="val 299"/>
              <a:gd name="f200" fmla="val 907"/>
              <a:gd name="f201" fmla="val 847"/>
              <a:gd name="f202" fmla="val 260"/>
              <a:gd name="f203" fmla="val 810"/>
              <a:gd name="f204" fmla="val 241"/>
              <a:gd name="f205" fmla="val 775"/>
              <a:gd name="f206" fmla="val 224"/>
              <a:gd name="f207" fmla="val 739"/>
              <a:gd name="f208" fmla="val 740"/>
              <a:gd name="f209" fmla="val 211"/>
              <a:gd name="f210" fmla="val 770"/>
              <a:gd name="f211" fmla="val 200"/>
              <a:gd name="f212" fmla="val 800"/>
              <a:gd name="f213" fmla="val 830"/>
              <a:gd name="f214" fmla="val 192"/>
              <a:gd name="f215" fmla="val 894"/>
              <a:gd name="f216" fmla="val 191"/>
              <a:gd name="f217" fmla="val 959"/>
              <a:gd name="f218" fmla="val 189"/>
              <a:gd name="f219" fmla="val 1023"/>
              <a:gd name="f220" fmla="val 188"/>
              <a:gd name="f221" fmla="val 1063"/>
              <a:gd name="f222" fmla="val 193"/>
              <a:gd name="f223" fmla="val 1083"/>
              <a:gd name="f224" fmla="val 1110"/>
              <a:gd name="f225" fmla="val 174"/>
              <a:gd name="f226" fmla="val 1113"/>
              <a:gd name="f227" fmla="val 171"/>
              <a:gd name="f228" fmla="val 1132"/>
              <a:gd name="f229" fmla="val 1157"/>
              <a:gd name="f230" fmla="val 163"/>
              <a:gd name="f231" fmla="val 1166"/>
              <a:gd name="f232" fmla="val 150"/>
              <a:gd name="f233" fmla="val 126"/>
              <a:gd name="f234" fmla="val 1173"/>
              <a:gd name="f235" fmla="val 1175"/>
              <a:gd name="f236" fmla="val 105"/>
              <a:gd name="f237" fmla="val 103"/>
              <a:gd name="f238" fmla="val 1171"/>
              <a:gd name="f239" fmla="val 1169"/>
              <a:gd name="f240" fmla="val 1150"/>
              <a:gd name="f241" fmla="val 114"/>
              <a:gd name="f242" fmla="val 1131"/>
              <a:gd name="f243" fmla="val 118"/>
              <a:gd name="f244" fmla="val 1117"/>
              <a:gd name="f245" fmla="val 1106"/>
              <a:gd name="f246" fmla="val 1099"/>
              <a:gd name="f247" fmla="val 1092"/>
              <a:gd name="f248" fmla="val 1027"/>
              <a:gd name="f249" fmla="val 962"/>
              <a:gd name="f250" fmla="val 99"/>
              <a:gd name="f251" fmla="val 896"/>
              <a:gd name="f252" fmla="val 877"/>
              <a:gd name="f253" fmla="val 100"/>
              <a:gd name="f254" fmla="val 857"/>
              <a:gd name="f255" fmla="val 837"/>
              <a:gd name="f256" fmla="val 808"/>
              <a:gd name="f257" fmla="val 95"/>
              <a:gd name="f258" fmla="val 778"/>
              <a:gd name="f259" fmla="val 749"/>
              <a:gd name="f260" fmla="val 711"/>
              <a:gd name="f261" fmla="val 673"/>
              <a:gd name="f262" fmla="val 634"/>
              <a:gd name="f263" fmla="val 113"/>
              <a:gd name="f264" fmla="val 582"/>
              <a:gd name="f265" fmla="val 527"/>
              <a:gd name="f266" fmla="val 474"/>
              <a:gd name="f267" fmla="val 471"/>
              <a:gd name="f268" fmla="val 469"/>
              <a:gd name="f269" fmla="val 462"/>
              <a:gd name="f270" fmla="val 86"/>
              <a:gd name="f271" fmla="val 483"/>
              <a:gd name="f272" fmla="val 71"/>
              <a:gd name="f273" fmla="val 501"/>
              <a:gd name="f274" fmla="val 56"/>
              <a:gd name="f275" fmla="val 520"/>
              <a:gd name="f276" fmla="val 48"/>
              <a:gd name="f277" fmla="val 529"/>
              <a:gd name="f278" fmla="val 41"/>
              <a:gd name="f279" fmla="val 540"/>
              <a:gd name="f280" fmla="val 32"/>
              <a:gd name="f281" fmla="val 548"/>
              <a:gd name="f282" fmla="val 21"/>
              <a:gd name="f283" fmla="val 556"/>
              <a:gd name="f284" fmla="val 9"/>
              <a:gd name="f285" fmla="val 558"/>
              <a:gd name="f286" fmla="val 544"/>
              <a:gd name="f287" fmla="val 534"/>
              <a:gd name="f288" fmla="val 525"/>
              <a:gd name="f289" fmla="+- 0 0 -90"/>
              <a:gd name="f290" fmla="*/ f3 1 513"/>
              <a:gd name="f291" fmla="*/ f4 1 1176"/>
              <a:gd name="f292" fmla="val f5"/>
              <a:gd name="f293" fmla="val f6"/>
              <a:gd name="f294" fmla="val f7"/>
              <a:gd name="f295" fmla="*/ f289 f0 1"/>
              <a:gd name="f296" fmla="+- f294 0 f292"/>
              <a:gd name="f297" fmla="+- f293 0 f292"/>
              <a:gd name="f298" fmla="*/ f295 1 f2"/>
              <a:gd name="f299" fmla="*/ f297 1 513"/>
              <a:gd name="f300" fmla="*/ f296 1 1176"/>
              <a:gd name="f301" fmla="*/ 0 f297 1"/>
              <a:gd name="f302" fmla="*/ 516 f296 1"/>
              <a:gd name="f303" fmla="*/ 43 f297 1"/>
              <a:gd name="f304" fmla="*/ 425 f296 1"/>
              <a:gd name="f305" fmla="*/ 57 f297 1"/>
              <a:gd name="f306" fmla="*/ 377 f296 1"/>
              <a:gd name="f307" fmla="*/ 98 f297 1"/>
              <a:gd name="f308" fmla="*/ 357 f296 1"/>
              <a:gd name="f309" fmla="*/ 110 f297 1"/>
              <a:gd name="f310" fmla="*/ 352 f296 1"/>
              <a:gd name="f311" fmla="*/ 106 f297 1"/>
              <a:gd name="f312" fmla="*/ 368 f296 1"/>
              <a:gd name="f313" fmla="*/ 122 f297 1"/>
              <a:gd name="f314" fmla="*/ 359 f296 1"/>
              <a:gd name="f315" fmla="*/ 138 f297 1"/>
              <a:gd name="f316" fmla="*/ 288 f296 1"/>
              <a:gd name="f317" fmla="*/ 161 f297 1"/>
              <a:gd name="f318" fmla="*/ 207 f296 1"/>
              <a:gd name="f319" fmla="*/ 216 f297 1"/>
              <a:gd name="f320" fmla="*/ 235 f296 1"/>
              <a:gd name="f321" fmla="*/ 210 f297 1"/>
              <a:gd name="f322" fmla="*/ 293 f296 1"/>
              <a:gd name="f323" fmla="*/ 205 f297 1"/>
              <a:gd name="f324" fmla="*/ 309 f296 1"/>
              <a:gd name="f325" fmla="*/ 319 f296 1"/>
              <a:gd name="f326" fmla="*/ 222 f297 1"/>
              <a:gd name="f327" fmla="*/ 318 f296 1"/>
              <a:gd name="f328" fmla="*/ 308 f297 1"/>
              <a:gd name="f329" fmla="*/ 206 f296 1"/>
              <a:gd name="f330" fmla="*/ 324 f297 1"/>
              <a:gd name="f331" fmla="*/ 121 f296 1"/>
              <a:gd name="f332" fmla="*/ 85 f296 1"/>
              <a:gd name="f333" fmla="*/ 302 f297 1"/>
              <a:gd name="f334" fmla="*/ 45 f296 1"/>
              <a:gd name="f335" fmla="*/ 284 f297 1"/>
              <a:gd name="f336" fmla="*/ 29 f296 1"/>
              <a:gd name="f337" fmla="*/ 294 f297 1"/>
              <a:gd name="f338" fmla="*/ 12 f296 1"/>
              <a:gd name="f339" fmla="*/ 321 f297 1"/>
              <a:gd name="f340" fmla="*/ 1 f296 1"/>
              <a:gd name="f341" fmla="*/ 335 f297 1"/>
              <a:gd name="f342" fmla="*/ 18 f296 1"/>
              <a:gd name="f343" fmla="*/ 356 f297 1"/>
              <a:gd name="f344" fmla="*/ 195 f296 1"/>
              <a:gd name="f345" fmla="*/ 327 f297 1"/>
              <a:gd name="f346" fmla="*/ 268 f296 1"/>
              <a:gd name="f347" fmla="*/ 493 f296 1"/>
              <a:gd name="f348" fmla="*/ 295 f297 1"/>
              <a:gd name="f349" fmla="*/ 585 f296 1"/>
              <a:gd name="f350" fmla="*/ 319 f297 1"/>
              <a:gd name="f351" fmla="*/ 698 f296 1"/>
              <a:gd name="f352" fmla="*/ 340 f297 1"/>
              <a:gd name="f353" fmla="*/ 754 f296 1"/>
              <a:gd name="f354" fmla="*/ 384 f297 1"/>
              <a:gd name="f355" fmla="*/ 883 f296 1"/>
              <a:gd name="f356" fmla="*/ 433 f297 1"/>
              <a:gd name="f357" fmla="*/ 991 f296 1"/>
              <a:gd name="f358" fmla="*/ 445 f297 1"/>
              <a:gd name="f359" fmla="*/ 1029 f296 1"/>
              <a:gd name="f360" fmla="*/ 477 f297 1"/>
              <a:gd name="f361" fmla="*/ 1067 f296 1"/>
              <a:gd name="f362" fmla="*/ 508 f297 1"/>
              <a:gd name="f363" fmla="*/ 1103 f296 1"/>
              <a:gd name="f364" fmla="*/ 510 f297 1"/>
              <a:gd name="f365" fmla="*/ 1124 f296 1"/>
              <a:gd name="f366" fmla="*/ 489 f297 1"/>
              <a:gd name="f367" fmla="*/ 1135 f296 1"/>
              <a:gd name="f368" fmla="*/ 1111 f296 1"/>
              <a:gd name="f369" fmla="*/ 417 f297 1"/>
              <a:gd name="f370" fmla="*/ 1091 f296 1"/>
              <a:gd name="f371" fmla="*/ 396 f297 1"/>
              <a:gd name="f372" fmla="*/ 1057 f296 1"/>
              <a:gd name="f373" fmla="*/ 391 f297 1"/>
              <a:gd name="f374" fmla="*/ 1056 f296 1"/>
              <a:gd name="f375" fmla="*/ 343 f297 1"/>
              <a:gd name="f376" fmla="*/ 1028 f296 1"/>
              <a:gd name="f377" fmla="*/ 275 f297 1"/>
              <a:gd name="f378" fmla="*/ 847 f296 1"/>
              <a:gd name="f379" fmla="*/ 224 f297 1"/>
              <a:gd name="f380" fmla="*/ 739 f296 1"/>
              <a:gd name="f381" fmla="*/ 219 f297 1"/>
              <a:gd name="f382" fmla="*/ 740 f296 1"/>
              <a:gd name="f383" fmla="*/ 197 f297 1"/>
              <a:gd name="f384" fmla="*/ 830 f296 1"/>
              <a:gd name="f385" fmla="*/ 189 f297 1"/>
              <a:gd name="f386" fmla="*/ 1023 f296 1"/>
              <a:gd name="f387" fmla="*/ 193 f297 1"/>
              <a:gd name="f388" fmla="*/ 1083 f296 1"/>
              <a:gd name="f389" fmla="*/ 174 f297 1"/>
              <a:gd name="f390" fmla="*/ 1113 f296 1"/>
              <a:gd name="f391" fmla="*/ 163 f297 1"/>
              <a:gd name="f392" fmla="*/ 1166 f296 1"/>
              <a:gd name="f393" fmla="*/ 107 f297 1"/>
              <a:gd name="f394" fmla="*/ 1175 f296 1"/>
              <a:gd name="f395" fmla="*/ 101 f297 1"/>
              <a:gd name="f396" fmla="*/ 1169 f296 1"/>
              <a:gd name="f397" fmla="*/ 118 f297 1"/>
              <a:gd name="f398" fmla="*/ 1117 f296 1"/>
              <a:gd name="f399" fmla="*/ 109 f297 1"/>
              <a:gd name="f400" fmla="*/ 1092 f296 1"/>
              <a:gd name="f401" fmla="*/ 99 f297 1"/>
              <a:gd name="f402" fmla="*/ 896 f296 1"/>
              <a:gd name="f403" fmla="*/ 100 f297 1"/>
              <a:gd name="f404" fmla="*/ 837 f296 1"/>
              <a:gd name="f405" fmla="*/ 97 f297 1"/>
              <a:gd name="f406" fmla="*/ 749 f296 1"/>
              <a:gd name="f407" fmla="*/ 105 f297 1"/>
              <a:gd name="f408" fmla="*/ 634 f296 1"/>
              <a:gd name="f409" fmla="*/ 108 f297 1"/>
              <a:gd name="f410" fmla="*/ 474 f296 1"/>
              <a:gd name="f411" fmla="*/ 103 f297 1"/>
              <a:gd name="f412" fmla="*/ 462 f296 1"/>
              <a:gd name="f413" fmla="*/ 56 f297 1"/>
              <a:gd name="f414" fmla="*/ 520 f296 1"/>
              <a:gd name="f415" fmla="*/ 32 f297 1"/>
              <a:gd name="f416" fmla="*/ 548 f296 1"/>
              <a:gd name="f417" fmla="*/ 544 f296 1"/>
              <a:gd name="f418" fmla="+- f298 0 f1"/>
              <a:gd name="f419" fmla="*/ f301 1 513"/>
              <a:gd name="f420" fmla="*/ f302 1 1176"/>
              <a:gd name="f421" fmla="*/ f303 1 513"/>
              <a:gd name="f422" fmla="*/ f304 1 1176"/>
              <a:gd name="f423" fmla="*/ f305 1 513"/>
              <a:gd name="f424" fmla="*/ f306 1 1176"/>
              <a:gd name="f425" fmla="*/ f307 1 513"/>
              <a:gd name="f426" fmla="*/ f308 1 1176"/>
              <a:gd name="f427" fmla="*/ f309 1 513"/>
              <a:gd name="f428" fmla="*/ f310 1 1176"/>
              <a:gd name="f429" fmla="*/ f311 1 513"/>
              <a:gd name="f430" fmla="*/ f312 1 1176"/>
              <a:gd name="f431" fmla="*/ f313 1 513"/>
              <a:gd name="f432" fmla="*/ f314 1 1176"/>
              <a:gd name="f433" fmla="*/ f315 1 513"/>
              <a:gd name="f434" fmla="*/ f316 1 1176"/>
              <a:gd name="f435" fmla="*/ f317 1 513"/>
              <a:gd name="f436" fmla="*/ f318 1 1176"/>
              <a:gd name="f437" fmla="*/ f319 1 513"/>
              <a:gd name="f438" fmla="*/ f320 1 1176"/>
              <a:gd name="f439" fmla="*/ f321 1 513"/>
              <a:gd name="f440" fmla="*/ f322 1 1176"/>
              <a:gd name="f441" fmla="*/ f323 1 513"/>
              <a:gd name="f442" fmla="*/ f324 1 1176"/>
              <a:gd name="f443" fmla="*/ f325 1 1176"/>
              <a:gd name="f444" fmla="*/ f326 1 513"/>
              <a:gd name="f445" fmla="*/ f327 1 1176"/>
              <a:gd name="f446" fmla="*/ f328 1 513"/>
              <a:gd name="f447" fmla="*/ f329 1 1176"/>
              <a:gd name="f448" fmla="*/ f330 1 513"/>
              <a:gd name="f449" fmla="*/ f331 1 1176"/>
              <a:gd name="f450" fmla="*/ f332 1 1176"/>
              <a:gd name="f451" fmla="*/ f333 1 513"/>
              <a:gd name="f452" fmla="*/ f334 1 1176"/>
              <a:gd name="f453" fmla="*/ f335 1 513"/>
              <a:gd name="f454" fmla="*/ f336 1 1176"/>
              <a:gd name="f455" fmla="*/ f337 1 513"/>
              <a:gd name="f456" fmla="*/ f338 1 1176"/>
              <a:gd name="f457" fmla="*/ f339 1 513"/>
              <a:gd name="f458" fmla="*/ f340 1 1176"/>
              <a:gd name="f459" fmla="*/ f341 1 513"/>
              <a:gd name="f460" fmla="*/ f342 1 1176"/>
              <a:gd name="f461" fmla="*/ f343 1 513"/>
              <a:gd name="f462" fmla="*/ f344 1 1176"/>
              <a:gd name="f463" fmla="*/ f345 1 513"/>
              <a:gd name="f464" fmla="*/ f346 1 1176"/>
              <a:gd name="f465" fmla="*/ f347 1 1176"/>
              <a:gd name="f466" fmla="*/ f348 1 513"/>
              <a:gd name="f467" fmla="*/ f349 1 1176"/>
              <a:gd name="f468" fmla="*/ f350 1 513"/>
              <a:gd name="f469" fmla="*/ f351 1 1176"/>
              <a:gd name="f470" fmla="*/ f352 1 513"/>
              <a:gd name="f471" fmla="*/ f353 1 1176"/>
              <a:gd name="f472" fmla="*/ f354 1 513"/>
              <a:gd name="f473" fmla="*/ f355 1 1176"/>
              <a:gd name="f474" fmla="*/ f356 1 513"/>
              <a:gd name="f475" fmla="*/ f357 1 1176"/>
              <a:gd name="f476" fmla="*/ f358 1 513"/>
              <a:gd name="f477" fmla="*/ f359 1 1176"/>
              <a:gd name="f478" fmla="*/ f360 1 513"/>
              <a:gd name="f479" fmla="*/ f361 1 1176"/>
              <a:gd name="f480" fmla="*/ f362 1 513"/>
              <a:gd name="f481" fmla="*/ f363 1 1176"/>
              <a:gd name="f482" fmla="*/ f364 1 513"/>
              <a:gd name="f483" fmla="*/ f365 1 1176"/>
              <a:gd name="f484" fmla="*/ f366 1 513"/>
              <a:gd name="f485" fmla="*/ f367 1 1176"/>
              <a:gd name="f486" fmla="*/ f368 1 1176"/>
              <a:gd name="f487" fmla="*/ f369 1 513"/>
              <a:gd name="f488" fmla="*/ f370 1 1176"/>
              <a:gd name="f489" fmla="*/ f371 1 513"/>
              <a:gd name="f490" fmla="*/ f372 1 1176"/>
              <a:gd name="f491" fmla="*/ f373 1 513"/>
              <a:gd name="f492" fmla="*/ f374 1 1176"/>
              <a:gd name="f493" fmla="*/ f375 1 513"/>
              <a:gd name="f494" fmla="*/ f376 1 1176"/>
              <a:gd name="f495" fmla="*/ f377 1 513"/>
              <a:gd name="f496" fmla="*/ f378 1 1176"/>
              <a:gd name="f497" fmla="*/ f379 1 513"/>
              <a:gd name="f498" fmla="*/ f380 1 1176"/>
              <a:gd name="f499" fmla="*/ f381 1 513"/>
              <a:gd name="f500" fmla="*/ f382 1 1176"/>
              <a:gd name="f501" fmla="*/ f383 1 513"/>
              <a:gd name="f502" fmla="*/ f384 1 1176"/>
              <a:gd name="f503" fmla="*/ f385 1 513"/>
              <a:gd name="f504" fmla="*/ f386 1 1176"/>
              <a:gd name="f505" fmla="*/ f387 1 513"/>
              <a:gd name="f506" fmla="*/ f388 1 1176"/>
              <a:gd name="f507" fmla="*/ f389 1 513"/>
              <a:gd name="f508" fmla="*/ f390 1 1176"/>
              <a:gd name="f509" fmla="*/ f391 1 513"/>
              <a:gd name="f510" fmla="*/ f392 1 1176"/>
              <a:gd name="f511" fmla="*/ f393 1 513"/>
              <a:gd name="f512" fmla="*/ f394 1 1176"/>
              <a:gd name="f513" fmla="*/ f395 1 513"/>
              <a:gd name="f514" fmla="*/ f396 1 1176"/>
              <a:gd name="f515" fmla="*/ f397 1 513"/>
              <a:gd name="f516" fmla="*/ f398 1 1176"/>
              <a:gd name="f517" fmla="*/ f399 1 513"/>
              <a:gd name="f518" fmla="*/ f400 1 1176"/>
              <a:gd name="f519" fmla="*/ f401 1 513"/>
              <a:gd name="f520" fmla="*/ f402 1 1176"/>
              <a:gd name="f521" fmla="*/ f403 1 513"/>
              <a:gd name="f522" fmla="*/ f404 1 1176"/>
              <a:gd name="f523" fmla="*/ f405 1 513"/>
              <a:gd name="f524" fmla="*/ f406 1 1176"/>
              <a:gd name="f525" fmla="*/ f407 1 513"/>
              <a:gd name="f526" fmla="*/ f408 1 1176"/>
              <a:gd name="f527" fmla="*/ f409 1 513"/>
              <a:gd name="f528" fmla="*/ f410 1 1176"/>
              <a:gd name="f529" fmla="*/ f411 1 513"/>
              <a:gd name="f530" fmla="*/ f412 1 1176"/>
              <a:gd name="f531" fmla="*/ f413 1 513"/>
              <a:gd name="f532" fmla="*/ f414 1 1176"/>
              <a:gd name="f533" fmla="*/ f415 1 513"/>
              <a:gd name="f534" fmla="*/ f416 1 1176"/>
              <a:gd name="f535" fmla="*/ f417 1 1176"/>
              <a:gd name="f536" fmla="*/ 0 1 f299"/>
              <a:gd name="f537" fmla="*/ f293 1 f299"/>
              <a:gd name="f538" fmla="*/ 0 1 f300"/>
              <a:gd name="f539" fmla="*/ f294 1 f300"/>
              <a:gd name="f540" fmla="*/ f419 1 f299"/>
              <a:gd name="f541" fmla="*/ f420 1 f300"/>
              <a:gd name="f542" fmla="*/ f421 1 f299"/>
              <a:gd name="f543" fmla="*/ f422 1 f300"/>
              <a:gd name="f544" fmla="*/ f423 1 f299"/>
              <a:gd name="f545" fmla="*/ f424 1 f300"/>
              <a:gd name="f546" fmla="*/ f425 1 f299"/>
              <a:gd name="f547" fmla="*/ f426 1 f300"/>
              <a:gd name="f548" fmla="*/ f427 1 f299"/>
              <a:gd name="f549" fmla="*/ f428 1 f300"/>
              <a:gd name="f550" fmla="*/ f429 1 f299"/>
              <a:gd name="f551" fmla="*/ f430 1 f300"/>
              <a:gd name="f552" fmla="*/ f431 1 f299"/>
              <a:gd name="f553" fmla="*/ f432 1 f300"/>
              <a:gd name="f554" fmla="*/ f433 1 f299"/>
              <a:gd name="f555" fmla="*/ f434 1 f300"/>
              <a:gd name="f556" fmla="*/ f435 1 f299"/>
              <a:gd name="f557" fmla="*/ f436 1 f300"/>
              <a:gd name="f558" fmla="*/ f437 1 f299"/>
              <a:gd name="f559" fmla="*/ f438 1 f300"/>
              <a:gd name="f560" fmla="*/ f439 1 f299"/>
              <a:gd name="f561" fmla="*/ f440 1 f300"/>
              <a:gd name="f562" fmla="*/ f441 1 f299"/>
              <a:gd name="f563" fmla="*/ f442 1 f300"/>
              <a:gd name="f564" fmla="*/ f443 1 f300"/>
              <a:gd name="f565" fmla="*/ f444 1 f299"/>
              <a:gd name="f566" fmla="*/ f445 1 f300"/>
              <a:gd name="f567" fmla="*/ f446 1 f299"/>
              <a:gd name="f568" fmla="*/ f447 1 f300"/>
              <a:gd name="f569" fmla="*/ f448 1 f299"/>
              <a:gd name="f570" fmla="*/ f449 1 f300"/>
              <a:gd name="f571" fmla="*/ f450 1 f300"/>
              <a:gd name="f572" fmla="*/ f451 1 f299"/>
              <a:gd name="f573" fmla="*/ f452 1 f300"/>
              <a:gd name="f574" fmla="*/ f453 1 f299"/>
              <a:gd name="f575" fmla="*/ f454 1 f300"/>
              <a:gd name="f576" fmla="*/ f455 1 f299"/>
              <a:gd name="f577" fmla="*/ f456 1 f300"/>
              <a:gd name="f578" fmla="*/ f457 1 f299"/>
              <a:gd name="f579" fmla="*/ f458 1 f300"/>
              <a:gd name="f580" fmla="*/ f459 1 f299"/>
              <a:gd name="f581" fmla="*/ f460 1 f300"/>
              <a:gd name="f582" fmla="*/ f461 1 f299"/>
              <a:gd name="f583" fmla="*/ f462 1 f300"/>
              <a:gd name="f584" fmla="*/ f463 1 f299"/>
              <a:gd name="f585" fmla="*/ f464 1 f300"/>
              <a:gd name="f586" fmla="*/ f465 1 f300"/>
              <a:gd name="f587" fmla="*/ f466 1 f299"/>
              <a:gd name="f588" fmla="*/ f467 1 f300"/>
              <a:gd name="f589" fmla="*/ f468 1 f299"/>
              <a:gd name="f590" fmla="*/ f469 1 f300"/>
              <a:gd name="f591" fmla="*/ f470 1 f299"/>
              <a:gd name="f592" fmla="*/ f471 1 f300"/>
              <a:gd name="f593" fmla="*/ f472 1 f299"/>
              <a:gd name="f594" fmla="*/ f473 1 f300"/>
              <a:gd name="f595" fmla="*/ f474 1 f299"/>
              <a:gd name="f596" fmla="*/ f475 1 f300"/>
              <a:gd name="f597" fmla="*/ f476 1 f299"/>
              <a:gd name="f598" fmla="*/ f477 1 f300"/>
              <a:gd name="f599" fmla="*/ f478 1 f299"/>
              <a:gd name="f600" fmla="*/ f479 1 f300"/>
              <a:gd name="f601" fmla="*/ f480 1 f299"/>
              <a:gd name="f602" fmla="*/ f481 1 f300"/>
              <a:gd name="f603" fmla="*/ f482 1 f299"/>
              <a:gd name="f604" fmla="*/ f483 1 f300"/>
              <a:gd name="f605" fmla="*/ f484 1 f299"/>
              <a:gd name="f606" fmla="*/ f485 1 f300"/>
              <a:gd name="f607" fmla="*/ f486 1 f300"/>
              <a:gd name="f608" fmla="*/ f487 1 f299"/>
              <a:gd name="f609" fmla="*/ f488 1 f300"/>
              <a:gd name="f610" fmla="*/ f489 1 f299"/>
              <a:gd name="f611" fmla="*/ f490 1 f300"/>
              <a:gd name="f612" fmla="*/ f491 1 f299"/>
              <a:gd name="f613" fmla="*/ f492 1 f300"/>
              <a:gd name="f614" fmla="*/ f493 1 f299"/>
              <a:gd name="f615" fmla="*/ f494 1 f300"/>
              <a:gd name="f616" fmla="*/ f495 1 f299"/>
              <a:gd name="f617" fmla="*/ f496 1 f300"/>
              <a:gd name="f618" fmla="*/ f497 1 f299"/>
              <a:gd name="f619" fmla="*/ f498 1 f300"/>
              <a:gd name="f620" fmla="*/ f499 1 f299"/>
              <a:gd name="f621" fmla="*/ f500 1 f300"/>
              <a:gd name="f622" fmla="*/ f501 1 f299"/>
              <a:gd name="f623" fmla="*/ f502 1 f300"/>
              <a:gd name="f624" fmla="*/ f503 1 f299"/>
              <a:gd name="f625" fmla="*/ f504 1 f300"/>
              <a:gd name="f626" fmla="*/ f505 1 f299"/>
              <a:gd name="f627" fmla="*/ f506 1 f300"/>
              <a:gd name="f628" fmla="*/ f507 1 f299"/>
              <a:gd name="f629" fmla="*/ f508 1 f300"/>
              <a:gd name="f630" fmla="*/ f509 1 f299"/>
              <a:gd name="f631" fmla="*/ f510 1 f300"/>
              <a:gd name="f632" fmla="*/ f511 1 f299"/>
              <a:gd name="f633" fmla="*/ f512 1 f300"/>
              <a:gd name="f634" fmla="*/ f513 1 f299"/>
              <a:gd name="f635" fmla="*/ f514 1 f300"/>
              <a:gd name="f636" fmla="*/ f515 1 f299"/>
              <a:gd name="f637" fmla="*/ f516 1 f300"/>
              <a:gd name="f638" fmla="*/ f517 1 f299"/>
              <a:gd name="f639" fmla="*/ f518 1 f300"/>
              <a:gd name="f640" fmla="*/ f519 1 f299"/>
              <a:gd name="f641" fmla="*/ f520 1 f300"/>
              <a:gd name="f642" fmla="*/ f521 1 f299"/>
              <a:gd name="f643" fmla="*/ f522 1 f300"/>
              <a:gd name="f644" fmla="*/ f523 1 f299"/>
              <a:gd name="f645" fmla="*/ f524 1 f300"/>
              <a:gd name="f646" fmla="*/ f525 1 f299"/>
              <a:gd name="f647" fmla="*/ f526 1 f300"/>
              <a:gd name="f648" fmla="*/ f527 1 f299"/>
              <a:gd name="f649" fmla="*/ f528 1 f300"/>
              <a:gd name="f650" fmla="*/ f529 1 f299"/>
              <a:gd name="f651" fmla="*/ f530 1 f300"/>
              <a:gd name="f652" fmla="*/ f531 1 f299"/>
              <a:gd name="f653" fmla="*/ f532 1 f300"/>
              <a:gd name="f654" fmla="*/ f533 1 f299"/>
              <a:gd name="f655" fmla="*/ f534 1 f300"/>
              <a:gd name="f656" fmla="*/ f535 1 f300"/>
              <a:gd name="f657" fmla="*/ f536 f290 1"/>
              <a:gd name="f658" fmla="*/ f537 f290 1"/>
              <a:gd name="f659" fmla="*/ f539 f291 1"/>
              <a:gd name="f660" fmla="*/ f538 f291 1"/>
              <a:gd name="f661" fmla="*/ f540 f290 1"/>
              <a:gd name="f662" fmla="*/ f541 f291 1"/>
              <a:gd name="f663" fmla="*/ f542 f290 1"/>
              <a:gd name="f664" fmla="*/ f543 f291 1"/>
              <a:gd name="f665" fmla="*/ f544 f290 1"/>
              <a:gd name="f666" fmla="*/ f545 f291 1"/>
              <a:gd name="f667" fmla="*/ f546 f290 1"/>
              <a:gd name="f668" fmla="*/ f547 f291 1"/>
              <a:gd name="f669" fmla="*/ f548 f290 1"/>
              <a:gd name="f670" fmla="*/ f549 f291 1"/>
              <a:gd name="f671" fmla="*/ f550 f290 1"/>
              <a:gd name="f672" fmla="*/ f551 f291 1"/>
              <a:gd name="f673" fmla="*/ f552 f290 1"/>
              <a:gd name="f674" fmla="*/ f553 f291 1"/>
              <a:gd name="f675" fmla="*/ f554 f290 1"/>
              <a:gd name="f676" fmla="*/ f555 f291 1"/>
              <a:gd name="f677" fmla="*/ f556 f290 1"/>
              <a:gd name="f678" fmla="*/ f557 f291 1"/>
              <a:gd name="f679" fmla="*/ f558 f290 1"/>
              <a:gd name="f680" fmla="*/ f559 f291 1"/>
              <a:gd name="f681" fmla="*/ f560 f290 1"/>
              <a:gd name="f682" fmla="*/ f561 f291 1"/>
              <a:gd name="f683" fmla="*/ f562 f290 1"/>
              <a:gd name="f684" fmla="*/ f563 f291 1"/>
              <a:gd name="f685" fmla="*/ f564 f291 1"/>
              <a:gd name="f686" fmla="*/ f565 f290 1"/>
              <a:gd name="f687" fmla="*/ f566 f291 1"/>
              <a:gd name="f688" fmla="*/ f567 f290 1"/>
              <a:gd name="f689" fmla="*/ f568 f291 1"/>
              <a:gd name="f690" fmla="*/ f569 f290 1"/>
              <a:gd name="f691" fmla="*/ f570 f291 1"/>
              <a:gd name="f692" fmla="*/ f571 f291 1"/>
              <a:gd name="f693" fmla="*/ f572 f290 1"/>
              <a:gd name="f694" fmla="*/ f573 f291 1"/>
              <a:gd name="f695" fmla="*/ f574 f290 1"/>
              <a:gd name="f696" fmla="*/ f575 f291 1"/>
              <a:gd name="f697" fmla="*/ f576 f290 1"/>
              <a:gd name="f698" fmla="*/ f577 f291 1"/>
              <a:gd name="f699" fmla="*/ f578 f290 1"/>
              <a:gd name="f700" fmla="*/ f579 f291 1"/>
              <a:gd name="f701" fmla="*/ f580 f290 1"/>
              <a:gd name="f702" fmla="*/ f581 f291 1"/>
              <a:gd name="f703" fmla="*/ f582 f290 1"/>
              <a:gd name="f704" fmla="*/ f583 f291 1"/>
              <a:gd name="f705" fmla="*/ f584 f290 1"/>
              <a:gd name="f706" fmla="*/ f585 f291 1"/>
              <a:gd name="f707" fmla="*/ f586 f291 1"/>
              <a:gd name="f708" fmla="*/ f587 f290 1"/>
              <a:gd name="f709" fmla="*/ f588 f291 1"/>
              <a:gd name="f710" fmla="*/ f589 f290 1"/>
              <a:gd name="f711" fmla="*/ f590 f291 1"/>
              <a:gd name="f712" fmla="*/ f591 f290 1"/>
              <a:gd name="f713" fmla="*/ f592 f291 1"/>
              <a:gd name="f714" fmla="*/ f593 f290 1"/>
              <a:gd name="f715" fmla="*/ f594 f291 1"/>
              <a:gd name="f716" fmla="*/ f595 f290 1"/>
              <a:gd name="f717" fmla="*/ f596 f291 1"/>
              <a:gd name="f718" fmla="*/ f597 f290 1"/>
              <a:gd name="f719" fmla="*/ f598 f291 1"/>
              <a:gd name="f720" fmla="*/ f599 f290 1"/>
              <a:gd name="f721" fmla="*/ f600 f291 1"/>
              <a:gd name="f722" fmla="*/ f601 f290 1"/>
              <a:gd name="f723" fmla="*/ f602 f291 1"/>
              <a:gd name="f724" fmla="*/ f603 f290 1"/>
              <a:gd name="f725" fmla="*/ f604 f291 1"/>
              <a:gd name="f726" fmla="*/ f605 f290 1"/>
              <a:gd name="f727" fmla="*/ f606 f291 1"/>
              <a:gd name="f728" fmla="*/ f607 f291 1"/>
              <a:gd name="f729" fmla="*/ f608 f290 1"/>
              <a:gd name="f730" fmla="*/ f609 f291 1"/>
              <a:gd name="f731" fmla="*/ f610 f290 1"/>
              <a:gd name="f732" fmla="*/ f611 f291 1"/>
              <a:gd name="f733" fmla="*/ f612 f290 1"/>
              <a:gd name="f734" fmla="*/ f613 f291 1"/>
              <a:gd name="f735" fmla="*/ f614 f290 1"/>
              <a:gd name="f736" fmla="*/ f615 f291 1"/>
              <a:gd name="f737" fmla="*/ f616 f290 1"/>
              <a:gd name="f738" fmla="*/ f617 f291 1"/>
              <a:gd name="f739" fmla="*/ f618 f290 1"/>
              <a:gd name="f740" fmla="*/ f619 f291 1"/>
              <a:gd name="f741" fmla="*/ f620 f290 1"/>
              <a:gd name="f742" fmla="*/ f621 f291 1"/>
              <a:gd name="f743" fmla="*/ f622 f290 1"/>
              <a:gd name="f744" fmla="*/ f623 f291 1"/>
              <a:gd name="f745" fmla="*/ f624 f290 1"/>
              <a:gd name="f746" fmla="*/ f625 f291 1"/>
              <a:gd name="f747" fmla="*/ f626 f290 1"/>
              <a:gd name="f748" fmla="*/ f627 f291 1"/>
              <a:gd name="f749" fmla="*/ f628 f290 1"/>
              <a:gd name="f750" fmla="*/ f629 f291 1"/>
              <a:gd name="f751" fmla="*/ f630 f290 1"/>
              <a:gd name="f752" fmla="*/ f631 f291 1"/>
              <a:gd name="f753" fmla="*/ f632 f290 1"/>
              <a:gd name="f754" fmla="*/ f633 f291 1"/>
              <a:gd name="f755" fmla="*/ f634 f290 1"/>
              <a:gd name="f756" fmla="*/ f635 f291 1"/>
              <a:gd name="f757" fmla="*/ f636 f290 1"/>
              <a:gd name="f758" fmla="*/ f637 f291 1"/>
              <a:gd name="f759" fmla="*/ f638 f290 1"/>
              <a:gd name="f760" fmla="*/ f639 f291 1"/>
              <a:gd name="f761" fmla="*/ f640 f290 1"/>
              <a:gd name="f762" fmla="*/ f641 f291 1"/>
              <a:gd name="f763" fmla="*/ f642 f290 1"/>
              <a:gd name="f764" fmla="*/ f643 f291 1"/>
              <a:gd name="f765" fmla="*/ f644 f290 1"/>
              <a:gd name="f766" fmla="*/ f645 f291 1"/>
              <a:gd name="f767" fmla="*/ f646 f290 1"/>
              <a:gd name="f768" fmla="*/ f647 f291 1"/>
              <a:gd name="f769" fmla="*/ f648 f290 1"/>
              <a:gd name="f770" fmla="*/ f649 f291 1"/>
              <a:gd name="f771" fmla="*/ f650 f290 1"/>
              <a:gd name="f772" fmla="*/ f651 f291 1"/>
              <a:gd name="f773" fmla="*/ f652 f290 1"/>
              <a:gd name="f774" fmla="*/ f653 f291 1"/>
              <a:gd name="f775" fmla="*/ f654 f290 1"/>
              <a:gd name="f776" fmla="*/ f655 f291 1"/>
              <a:gd name="f777" fmla="*/ f656 f291 1"/>
            </a:gdLst>
            <a:ahLst/>
            <a:cxnLst>
              <a:cxn ang="3cd4">
                <a:pos x="hc" y="t"/>
              </a:cxn>
              <a:cxn ang="0">
                <a:pos x="r" y="vc"/>
              </a:cxn>
              <a:cxn ang="cd4">
                <a:pos x="hc" y="b"/>
              </a:cxn>
              <a:cxn ang="cd2">
                <a:pos x="l" y="vc"/>
              </a:cxn>
              <a:cxn ang="f418">
                <a:pos x="f661" y="f662"/>
              </a:cxn>
              <a:cxn ang="f418">
                <a:pos x="f663" y="f664"/>
              </a:cxn>
              <a:cxn ang="f418">
                <a:pos x="f665" y="f666"/>
              </a:cxn>
              <a:cxn ang="f418">
                <a:pos x="f667" y="f668"/>
              </a:cxn>
              <a:cxn ang="f418">
                <a:pos x="f669" y="f670"/>
              </a:cxn>
              <a:cxn ang="f418">
                <a:pos x="f671" y="f672"/>
              </a:cxn>
              <a:cxn ang="f418">
                <a:pos x="f673" y="f674"/>
              </a:cxn>
              <a:cxn ang="f418">
                <a:pos x="f675" y="f676"/>
              </a:cxn>
              <a:cxn ang="f418">
                <a:pos x="f677" y="f678"/>
              </a:cxn>
              <a:cxn ang="f418">
                <a:pos x="f679" y="f680"/>
              </a:cxn>
              <a:cxn ang="f418">
                <a:pos x="f681" y="f682"/>
              </a:cxn>
              <a:cxn ang="f418">
                <a:pos x="f683" y="f684"/>
              </a:cxn>
              <a:cxn ang="f418">
                <a:pos x="f681" y="f685"/>
              </a:cxn>
              <a:cxn ang="f418">
                <a:pos x="f686" y="f687"/>
              </a:cxn>
              <a:cxn ang="f418">
                <a:pos x="f688" y="f689"/>
              </a:cxn>
              <a:cxn ang="f418">
                <a:pos x="f690" y="f691"/>
              </a:cxn>
              <a:cxn ang="f418">
                <a:pos x="f690" y="f692"/>
              </a:cxn>
              <a:cxn ang="f418">
                <a:pos x="f693" y="f694"/>
              </a:cxn>
              <a:cxn ang="f418">
                <a:pos x="f695" y="f696"/>
              </a:cxn>
              <a:cxn ang="f418">
                <a:pos x="f697" y="f698"/>
              </a:cxn>
              <a:cxn ang="f418">
                <a:pos x="f699" y="f700"/>
              </a:cxn>
              <a:cxn ang="f418">
                <a:pos x="f701" y="f702"/>
              </a:cxn>
              <a:cxn ang="f418">
                <a:pos x="f703" y="f704"/>
              </a:cxn>
              <a:cxn ang="f418">
                <a:pos x="f705" y="f706"/>
              </a:cxn>
              <a:cxn ang="f418">
                <a:pos x="f695" y="f707"/>
              </a:cxn>
              <a:cxn ang="f418">
                <a:pos x="f708" y="f709"/>
              </a:cxn>
              <a:cxn ang="f418">
                <a:pos x="f710" y="f711"/>
              </a:cxn>
              <a:cxn ang="f418">
                <a:pos x="f712" y="f713"/>
              </a:cxn>
              <a:cxn ang="f418">
                <a:pos x="f714" y="f715"/>
              </a:cxn>
              <a:cxn ang="f418">
                <a:pos x="f716" y="f717"/>
              </a:cxn>
              <a:cxn ang="f418">
                <a:pos x="f718" y="f719"/>
              </a:cxn>
              <a:cxn ang="f418">
                <a:pos x="f720" y="f721"/>
              </a:cxn>
              <a:cxn ang="f418">
                <a:pos x="f722" y="f723"/>
              </a:cxn>
              <a:cxn ang="f418">
                <a:pos x="f724" y="f725"/>
              </a:cxn>
              <a:cxn ang="f418">
                <a:pos x="f726" y="f727"/>
              </a:cxn>
              <a:cxn ang="f418">
                <a:pos x="f718" y="f728"/>
              </a:cxn>
              <a:cxn ang="f418">
                <a:pos x="f729" y="f730"/>
              </a:cxn>
              <a:cxn ang="f418">
                <a:pos x="f731" y="f732"/>
              </a:cxn>
              <a:cxn ang="f418">
                <a:pos x="f733" y="f734"/>
              </a:cxn>
              <a:cxn ang="f418">
                <a:pos x="f735" y="f736"/>
              </a:cxn>
              <a:cxn ang="f418">
                <a:pos x="f737" y="f738"/>
              </a:cxn>
              <a:cxn ang="f418">
                <a:pos x="f739" y="f740"/>
              </a:cxn>
              <a:cxn ang="f418">
                <a:pos x="f741" y="f742"/>
              </a:cxn>
              <a:cxn ang="f418">
                <a:pos x="f743" y="f744"/>
              </a:cxn>
              <a:cxn ang="f418">
                <a:pos x="f745" y="f746"/>
              </a:cxn>
              <a:cxn ang="f418">
                <a:pos x="f747" y="f748"/>
              </a:cxn>
              <a:cxn ang="f418">
                <a:pos x="f749" y="f750"/>
              </a:cxn>
              <a:cxn ang="f418">
                <a:pos x="f751" y="f752"/>
              </a:cxn>
              <a:cxn ang="f418">
                <a:pos x="f753" y="f754"/>
              </a:cxn>
              <a:cxn ang="f418">
                <a:pos x="f755" y="f756"/>
              </a:cxn>
              <a:cxn ang="f418">
                <a:pos x="f757" y="f758"/>
              </a:cxn>
              <a:cxn ang="f418">
                <a:pos x="f759" y="f760"/>
              </a:cxn>
              <a:cxn ang="f418">
                <a:pos x="f761" y="f762"/>
              </a:cxn>
              <a:cxn ang="f418">
                <a:pos x="f763" y="f764"/>
              </a:cxn>
              <a:cxn ang="f418">
                <a:pos x="f765" y="f766"/>
              </a:cxn>
              <a:cxn ang="f418">
                <a:pos x="f767" y="f768"/>
              </a:cxn>
              <a:cxn ang="f418">
                <a:pos x="f769" y="f770"/>
              </a:cxn>
              <a:cxn ang="f418">
                <a:pos x="f771" y="f772"/>
              </a:cxn>
              <a:cxn ang="f418">
                <a:pos x="f773" y="f774"/>
              </a:cxn>
              <a:cxn ang="f418">
                <a:pos x="f775" y="f776"/>
              </a:cxn>
              <a:cxn ang="f418">
                <a:pos x="f661" y="f777"/>
              </a:cxn>
              <a:cxn ang="f418">
                <a:pos x="f661" y="f662"/>
              </a:cxn>
            </a:cxnLst>
            <a:rect l="f657" t="f660" r="f658" b="f659"/>
            <a:pathLst>
              <a:path w="513" h="1176">
                <a:moveTo>
                  <a:pt x="f5" y="f8"/>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34"/>
                </a:cubicBezTo>
                <a:cubicBezTo>
                  <a:pt x="f44" y="f45"/>
                  <a:pt x="f46" y="f47"/>
                  <a:pt x="f48" y="f49"/>
                </a:cubicBezTo>
                <a:cubicBezTo>
                  <a:pt x="f43" y="f50"/>
                  <a:pt x="f51" y="f52"/>
                  <a:pt x="f53" y="f54"/>
                </a:cubicBezTo>
                <a:cubicBezTo>
                  <a:pt x="f55" y="f56"/>
                  <a:pt x="f57" y="f58"/>
                  <a:pt x="f59" y="f60"/>
                </a:cubicBezTo>
                <a:cubicBezTo>
                  <a:pt x="f61" y="f62"/>
                  <a:pt x="f63" y="f64"/>
                  <a:pt x="f58" y="f65"/>
                </a:cubicBezTo>
                <a:cubicBezTo>
                  <a:pt x="f66" y="f67"/>
                  <a:pt x="f68" y="f69"/>
                  <a:pt x="f68" y="f70"/>
                </a:cubicBezTo>
                <a:cubicBezTo>
                  <a:pt x="f71" y="f72"/>
                  <a:pt x="f54" y="f73"/>
                  <a:pt x="f58" y="f74"/>
                </a:cubicBezTo>
                <a:cubicBezTo>
                  <a:pt x="f75" y="f76"/>
                  <a:pt x="f77" y="f78"/>
                  <a:pt x="f79" y="f73"/>
                </a:cubicBezTo>
                <a:cubicBezTo>
                  <a:pt x="f80" y="f81"/>
                  <a:pt x="f81" y="f82"/>
                  <a:pt x="f83" y="f66"/>
                </a:cubicBezTo>
                <a:cubicBezTo>
                  <a:pt x="f76" y="f84"/>
                  <a:pt x="f78" y="f85"/>
                  <a:pt x="f86" y="f87"/>
                </a:cubicBezTo>
                <a:cubicBezTo>
                  <a:pt x="f88" y="f89"/>
                  <a:pt x="f90" y="f91"/>
                  <a:pt x="f86" y="f92"/>
                </a:cubicBezTo>
                <a:cubicBezTo>
                  <a:pt x="f88" y="f93"/>
                  <a:pt x="f76" y="f94"/>
                  <a:pt x="f95" y="f96"/>
                </a:cubicBezTo>
                <a:cubicBezTo>
                  <a:pt x="f97" y="f98"/>
                  <a:pt x="f99" y="f100"/>
                  <a:pt x="f101" y="f11"/>
                </a:cubicBezTo>
                <a:cubicBezTo>
                  <a:pt x="f81" y="f102"/>
                  <a:pt x="f103" y="f104"/>
                  <a:pt x="f105" y="f106"/>
                </a:cubicBezTo>
                <a:cubicBezTo>
                  <a:pt x="f95" y="f107"/>
                  <a:pt x="f108" y="f109"/>
                  <a:pt x="f76" y="f109"/>
                </a:cubicBezTo>
                <a:cubicBezTo>
                  <a:pt x="f88" y="f5"/>
                  <a:pt x="f110" y="f111"/>
                  <a:pt x="f112" y="f113"/>
                </a:cubicBezTo>
                <a:cubicBezTo>
                  <a:pt x="f36" y="f114"/>
                  <a:pt x="f40" y="f51"/>
                  <a:pt x="f115" y="f116"/>
                </a:cubicBezTo>
                <a:cubicBezTo>
                  <a:pt x="f117" y="f61"/>
                  <a:pt x="f118" y="f119"/>
                  <a:pt x="f120" y="f121"/>
                </a:cubicBezTo>
                <a:cubicBezTo>
                  <a:pt x="f95" y="f122"/>
                  <a:pt x="f123" y="f124"/>
                  <a:pt x="f101" y="f125"/>
                </a:cubicBezTo>
                <a:cubicBezTo>
                  <a:pt x="f81" y="f126"/>
                  <a:pt x="f97" y="f127"/>
                  <a:pt x="f97" y="f128"/>
                </a:cubicBezTo>
                <a:cubicBezTo>
                  <a:pt x="f105" y="f129"/>
                  <a:pt x="f72" y="f130"/>
                  <a:pt x="f74" y="f131"/>
                </a:cubicBezTo>
                <a:cubicBezTo>
                  <a:pt x="f47" y="f132"/>
                  <a:pt x="f133" y="f134"/>
                  <a:pt x="f135" y="f136"/>
                </a:cubicBezTo>
                <a:cubicBezTo>
                  <a:pt x="f30" y="f137"/>
                  <a:pt x="f138" y="f139"/>
                  <a:pt x="f140" y="f141"/>
                </a:cubicBezTo>
                <a:cubicBezTo>
                  <a:pt x="f142" y="f143"/>
                  <a:pt x="f144" y="f145"/>
                  <a:pt x="f146" y="f147"/>
                </a:cubicBezTo>
                <a:cubicBezTo>
                  <a:pt x="f148" y="f149"/>
                  <a:pt x="f148" y="f150"/>
                  <a:pt x="f151" y="f152"/>
                </a:cubicBezTo>
                <a:cubicBezTo>
                  <a:pt x="f153" y="f154"/>
                  <a:pt x="f155" y="f156"/>
                  <a:pt x="f157" y="f158"/>
                </a:cubicBezTo>
                <a:cubicBezTo>
                  <a:pt x="f159" y="f160"/>
                  <a:pt x="f161" y="f162"/>
                  <a:pt x="f163" y="f164"/>
                </a:cubicBezTo>
                <a:cubicBezTo>
                  <a:pt x="f165" y="f166"/>
                  <a:pt x="f6" y="f167"/>
                  <a:pt x="f168" y="f169"/>
                </a:cubicBezTo>
                <a:cubicBezTo>
                  <a:pt x="f170" y="f171"/>
                  <a:pt x="f172" y="f173"/>
                  <a:pt x="f174" y="f175"/>
                </a:cubicBezTo>
                <a:cubicBezTo>
                  <a:pt x="f176" y="f177"/>
                  <a:pt x="f178" y="f179"/>
                  <a:pt x="f151" y="f180"/>
                </a:cubicBezTo>
                <a:cubicBezTo>
                  <a:pt x="f181" y="f182"/>
                  <a:pt x="f183" y="f184"/>
                  <a:pt x="f144" y="f185"/>
                </a:cubicBezTo>
                <a:cubicBezTo>
                  <a:pt x="f186" y="f187"/>
                  <a:pt x="f188" y="f189"/>
                  <a:pt x="f190" y="f191"/>
                </a:cubicBezTo>
                <a:cubicBezTo>
                  <a:pt x="f18" y="f191"/>
                  <a:pt x="f192" y="f193"/>
                  <a:pt x="f194" y="f193"/>
                </a:cubicBezTo>
                <a:cubicBezTo>
                  <a:pt x="f117" y="f158"/>
                  <a:pt x="f115" y="f195"/>
                  <a:pt x="f196" y="f197"/>
                </a:cubicBezTo>
                <a:cubicBezTo>
                  <a:pt x="f90" y="f198"/>
                  <a:pt x="f199" y="f200"/>
                  <a:pt x="f64" y="f201"/>
                </a:cubicBezTo>
                <a:cubicBezTo>
                  <a:pt x="f202" y="f203"/>
                  <a:pt x="f204" y="f205"/>
                  <a:pt x="f206" y="f207"/>
                </a:cubicBezTo>
                <a:cubicBezTo>
                  <a:pt x="f79" y="f208"/>
                  <a:pt x="f61" y="f208"/>
                  <a:pt x="f77" y="f208"/>
                </a:cubicBezTo>
                <a:cubicBezTo>
                  <a:pt x="f209" y="f210"/>
                  <a:pt x="f211" y="f212"/>
                  <a:pt x="f56" y="f213"/>
                </a:cubicBezTo>
                <a:cubicBezTo>
                  <a:pt x="f214" y="f215"/>
                  <a:pt x="f216" y="f217"/>
                  <a:pt x="f218" y="f219"/>
                </a:cubicBezTo>
                <a:cubicBezTo>
                  <a:pt x="f220" y="f154"/>
                  <a:pt x="f216" y="f221"/>
                  <a:pt x="f222" y="f223"/>
                </a:cubicBezTo>
                <a:cubicBezTo>
                  <a:pt x="f116" y="f224"/>
                  <a:pt x="f116" y="f224"/>
                  <a:pt x="f225" y="f226"/>
                </a:cubicBezTo>
                <a:cubicBezTo>
                  <a:pt x="f227" y="f228"/>
                  <a:pt x="f225" y="f229"/>
                  <a:pt x="f230" y="f231"/>
                </a:cubicBezTo>
                <a:cubicBezTo>
                  <a:pt x="f232" y="f7"/>
                  <a:pt x="f233" y="f234"/>
                  <a:pt x="f35" y="f235"/>
                </a:cubicBezTo>
                <a:cubicBezTo>
                  <a:pt x="f236" y="f234"/>
                  <a:pt x="f237" y="f238"/>
                  <a:pt x="f27" y="f239"/>
                </a:cubicBezTo>
                <a:cubicBezTo>
                  <a:pt x="f35" y="f240"/>
                  <a:pt x="f241" y="f242"/>
                  <a:pt x="f243" y="f244"/>
                </a:cubicBezTo>
                <a:cubicBezTo>
                  <a:pt x="f241" y="f245"/>
                  <a:pt x="f89" y="f246"/>
                  <a:pt x="f89" y="f247"/>
                </a:cubicBezTo>
                <a:cubicBezTo>
                  <a:pt x="f236" y="f248"/>
                  <a:pt x="f27" y="f249"/>
                  <a:pt x="f250" y="f251"/>
                </a:cubicBezTo>
                <a:cubicBezTo>
                  <a:pt x="f25" y="f252"/>
                  <a:pt x="f253" y="f254"/>
                  <a:pt x="f253" y="f255"/>
                </a:cubicBezTo>
                <a:cubicBezTo>
                  <a:pt x="f250" y="f256"/>
                  <a:pt x="f257" y="f258"/>
                  <a:pt x="f91" y="f259"/>
                </a:cubicBezTo>
                <a:cubicBezTo>
                  <a:pt x="f253" y="f260"/>
                  <a:pt x="f250" y="f261"/>
                  <a:pt x="f236" y="f262"/>
                </a:cubicBezTo>
                <a:cubicBezTo>
                  <a:pt x="f263" y="f264"/>
                  <a:pt x="f233" y="f265"/>
                  <a:pt x="f33" y="f266"/>
                </a:cubicBezTo>
                <a:cubicBezTo>
                  <a:pt x="f35" y="f267"/>
                  <a:pt x="f37" y="f268"/>
                  <a:pt x="f237" y="f269"/>
                </a:cubicBezTo>
                <a:cubicBezTo>
                  <a:pt x="f270" y="f271"/>
                  <a:pt x="f272" y="f273"/>
                  <a:pt x="f274" y="f275"/>
                </a:cubicBezTo>
                <a:cubicBezTo>
                  <a:pt x="f276" y="f277"/>
                  <a:pt x="f278" y="f279"/>
                  <a:pt x="f280" y="f281"/>
                </a:cubicBezTo>
                <a:cubicBezTo>
                  <a:pt x="f282" y="f283"/>
                  <a:pt x="f284" y="f285"/>
                  <a:pt x="f5" y="f286"/>
                </a:cubicBezTo>
                <a:cubicBezTo>
                  <a:pt x="f5" y="f287"/>
                  <a:pt x="f5" y="f288"/>
                  <a:pt x="f5" y="f8"/>
                </a:cubicBezTo>
                <a:close/>
              </a:path>
            </a:pathLst>
          </a:custGeom>
          <a:solidFill>
            <a:srgbClr val="FFC000"/>
          </a:solidFill>
          <a:ln cap="flat">
            <a:noFill/>
            <a:prstDash val="solid"/>
          </a:ln>
        </p:spPr>
        <p:txBody>
          <a:bodyPr vert="horz" wrap="square" lIns="91440" tIns="45720" rIns="91440" bIns="45720"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0" name="Freeform 9">
            <a:extLst>
              <a:ext uri="{FF2B5EF4-FFF2-40B4-BE49-F238E27FC236}">
                <a16:creationId xmlns:a16="http://schemas.microsoft.com/office/drawing/2014/main" id="{9A722AB4-E0FA-4E66-80CD-670339C26A2F}"/>
              </a:ext>
            </a:extLst>
          </p:cNvPr>
          <p:cNvSpPr/>
          <p:nvPr/>
        </p:nvSpPr>
        <p:spPr>
          <a:xfrm>
            <a:off x="1456959" y="1304144"/>
            <a:ext cx="995827" cy="1817799"/>
          </a:xfrm>
          <a:custGeom>
            <a:avLst/>
            <a:gdLst>
              <a:gd name="f0" fmla="val 10800000"/>
              <a:gd name="f1" fmla="val 5400000"/>
              <a:gd name="f2" fmla="val 180"/>
              <a:gd name="f3" fmla="val w"/>
              <a:gd name="f4" fmla="val h"/>
              <a:gd name="f5" fmla="val 0"/>
              <a:gd name="f6" fmla="val 551"/>
              <a:gd name="f7" fmla="val 1010"/>
              <a:gd name="f8" fmla="val 119"/>
              <a:gd name="f9" fmla="val 118"/>
              <a:gd name="f10" fmla="val 1004"/>
              <a:gd name="f11" fmla="val 116"/>
              <a:gd name="f12" fmla="val 999"/>
              <a:gd name="f13" fmla="val 115"/>
              <a:gd name="f14" fmla="val 993"/>
              <a:gd name="f15" fmla="val 152"/>
              <a:gd name="f16" fmla="val 977"/>
              <a:gd name="f17" fmla="val 173"/>
              <a:gd name="f18" fmla="val 938"/>
              <a:gd name="f19" fmla="val 170"/>
              <a:gd name="f20" fmla="val 898"/>
              <a:gd name="f21" fmla="val 165"/>
              <a:gd name="f22" fmla="val 834"/>
              <a:gd name="f23" fmla="val 160"/>
              <a:gd name="f24" fmla="val 770"/>
              <a:gd name="f25" fmla="val 155"/>
              <a:gd name="f26" fmla="val 706"/>
              <a:gd name="f27" fmla="val 699"/>
              <a:gd name="f28" fmla="val 156"/>
              <a:gd name="f29" fmla="val 691"/>
              <a:gd name="f30" fmla="val 159"/>
              <a:gd name="f31" fmla="val 685"/>
              <a:gd name="f32" fmla="val 182"/>
              <a:gd name="f33" fmla="val 639"/>
              <a:gd name="f34" fmla="val 206"/>
              <a:gd name="f35" fmla="val 594"/>
              <a:gd name="f36" fmla="val 231"/>
              <a:gd name="f37" fmla="val 550"/>
              <a:gd name="f38" fmla="val 237"/>
              <a:gd name="f39" fmla="val 539"/>
              <a:gd name="f40" fmla="val 244"/>
              <a:gd name="f41" fmla="val 530"/>
              <a:gd name="f42" fmla="val 251"/>
              <a:gd name="f43" fmla="val 520"/>
              <a:gd name="f44" fmla="val 226"/>
              <a:gd name="f45" fmla="val 505"/>
              <a:gd name="f46" fmla="val 229"/>
              <a:gd name="f47" fmla="val 234"/>
              <a:gd name="f48" fmla="val 475"/>
              <a:gd name="f49" fmla="val 243"/>
              <a:gd name="f50" fmla="val 419"/>
              <a:gd name="f51" fmla="val 248"/>
              <a:gd name="f52" fmla="val 362"/>
              <a:gd name="f53" fmla="val 255"/>
              <a:gd name="f54" fmla="val 306"/>
              <a:gd name="f55" fmla="val 257"/>
              <a:gd name="f56" fmla="val 291"/>
              <a:gd name="f57" fmla="val 246"/>
              <a:gd name="f58" fmla="val 285"/>
              <a:gd name="f59" fmla="val 236"/>
              <a:gd name="f60" fmla="val 279"/>
              <a:gd name="f61" fmla="val 224"/>
              <a:gd name="f62" fmla="val 272"/>
              <a:gd name="f63" fmla="val 214"/>
              <a:gd name="f64" fmla="val 265"/>
              <a:gd name="f65" fmla="val 249"/>
              <a:gd name="f66" fmla="val 207"/>
              <a:gd name="f67" fmla="val 201"/>
              <a:gd name="f68" fmla="val 181"/>
              <a:gd name="f69" fmla="val 219"/>
              <a:gd name="f70" fmla="val 157"/>
              <a:gd name="f71" fmla="val 208"/>
              <a:gd name="f72" fmla="val 140"/>
              <a:gd name="f73" fmla="val 191"/>
              <a:gd name="f74" fmla="val 117"/>
              <a:gd name="f75" fmla="val 168"/>
              <a:gd name="f76" fmla="val 96"/>
              <a:gd name="f77" fmla="val 143"/>
              <a:gd name="f78" fmla="val 81"/>
              <a:gd name="f79" fmla="val 65"/>
              <a:gd name="f80" fmla="val 88"/>
              <a:gd name="f81" fmla="val 39"/>
              <a:gd name="f82" fmla="val 79"/>
              <a:gd name="f83" fmla="val 15"/>
              <a:gd name="f84" fmla="val 66"/>
              <a:gd name="f85" fmla="val 11"/>
              <a:gd name="f86" fmla="val 63"/>
              <a:gd name="f87" fmla="val 5"/>
              <a:gd name="f88" fmla="val 61"/>
              <a:gd name="f89" fmla="val 4"/>
              <a:gd name="f90" fmla="val 57"/>
              <a:gd name="f91" fmla="val 53"/>
              <a:gd name="f92" fmla="val 7"/>
              <a:gd name="f93" fmla="val 47"/>
              <a:gd name="f94" fmla="val 9"/>
              <a:gd name="f95" fmla="val 42"/>
              <a:gd name="f96" fmla="val 8"/>
              <a:gd name="f97" fmla="val 40"/>
              <a:gd name="f98" fmla="val 38"/>
              <a:gd name="f99" fmla="val 36"/>
              <a:gd name="f100" fmla="val 35"/>
              <a:gd name="f101" fmla="val 10"/>
              <a:gd name="f102" fmla="val 20"/>
              <a:gd name="f103" fmla="val 34"/>
              <a:gd name="f104" fmla="val 23"/>
              <a:gd name="f105" fmla="val 24"/>
              <a:gd name="f106" fmla="val 14"/>
              <a:gd name="f107" fmla="val 6"/>
              <a:gd name="f108" fmla="val 3"/>
              <a:gd name="f109" fmla="val 1"/>
              <a:gd name="f110" fmla="val 22"/>
              <a:gd name="f111" fmla="val 54"/>
              <a:gd name="f112" fmla="val 55"/>
              <a:gd name="f113" fmla="val 56"/>
              <a:gd name="f114" fmla="val 16"/>
              <a:gd name="f115" fmla="val 60"/>
              <a:gd name="f116" fmla="val 62"/>
              <a:gd name="f117" fmla="val 69"/>
              <a:gd name="f118" fmla="val 106"/>
              <a:gd name="f119" fmla="val 97"/>
              <a:gd name="f120" fmla="val 144"/>
              <a:gd name="f121" fmla="val 131"/>
              <a:gd name="f122" fmla="val 141"/>
              <a:gd name="f123" fmla="val 164"/>
              <a:gd name="f124" fmla="val 177"/>
              <a:gd name="f125" fmla="val 162"/>
              <a:gd name="f126" fmla="val 176"/>
              <a:gd name="f127" fmla="val 188"/>
              <a:gd name="f128" fmla="val 198"/>
              <a:gd name="f129" fmla="val 273"/>
              <a:gd name="f130" fmla="val 296"/>
              <a:gd name="f131" fmla="val 210"/>
              <a:gd name="f132" fmla="val 319"/>
              <a:gd name="f133" fmla="val 217"/>
              <a:gd name="f134" fmla="val 322"/>
              <a:gd name="f135" fmla="val 325"/>
              <a:gd name="f136" fmla="val 329"/>
              <a:gd name="f137" fmla="val 340"/>
              <a:gd name="f138" fmla="val 186"/>
              <a:gd name="f139" fmla="val 305"/>
              <a:gd name="f140" fmla="val 195"/>
              <a:gd name="f141" fmla="val 179"/>
              <a:gd name="f142" fmla="val 297"/>
              <a:gd name="f143" fmla="val 167"/>
              <a:gd name="f144" fmla="val 321"/>
              <a:gd name="f145" fmla="val 154"/>
              <a:gd name="f146" fmla="val 300"/>
              <a:gd name="f147" fmla="val 142"/>
              <a:gd name="f148" fmla="val 310"/>
              <a:gd name="f149" fmla="val 122"/>
              <a:gd name="f150" fmla="val 102"/>
              <a:gd name="f151" fmla="val 328"/>
              <a:gd name="f152" fmla="val 83"/>
              <a:gd name="f153" fmla="val 330"/>
              <a:gd name="f154" fmla="val 334"/>
              <a:gd name="f155" fmla="val 76"/>
              <a:gd name="f156" fmla="val 338"/>
              <a:gd name="f157" fmla="val 73"/>
              <a:gd name="f158" fmla="val 358"/>
              <a:gd name="f159" fmla="val 409"/>
              <a:gd name="f160" fmla="val 80"/>
              <a:gd name="f161" fmla="val 418"/>
              <a:gd name="f162" fmla="val 103"/>
              <a:gd name="f163" fmla="val 433"/>
              <a:gd name="f164" fmla="val 145"/>
              <a:gd name="f165" fmla="val 429"/>
              <a:gd name="f166" fmla="val 396"/>
              <a:gd name="f167" fmla="val 393"/>
              <a:gd name="f168" fmla="val 193"/>
              <a:gd name="f169" fmla="val 209"/>
              <a:gd name="f170" fmla="val 399"/>
              <a:gd name="f171" fmla="val 211"/>
              <a:gd name="f172" fmla="val 477"/>
              <a:gd name="f173" fmla="val 516"/>
              <a:gd name="f174" fmla="val 317"/>
              <a:gd name="f175" fmla="val 548"/>
              <a:gd name="f176" fmla="val 392"/>
              <a:gd name="f177" fmla="val 394"/>
              <a:gd name="f178" fmla="val 404"/>
              <a:gd name="f179" fmla="val 410"/>
              <a:gd name="f180" fmla="val 515"/>
              <a:gd name="f181" fmla="val 458"/>
              <a:gd name="f182" fmla="val 474"/>
              <a:gd name="f183" fmla="val 502"/>
              <a:gd name="f184" fmla="val 428"/>
              <a:gd name="f185" fmla="val 540"/>
              <a:gd name="f186" fmla="val 423"/>
              <a:gd name="f187" fmla="val 544"/>
              <a:gd name="f188" fmla="val 420"/>
              <a:gd name="f189" fmla="val 554"/>
              <a:gd name="f190" fmla="val 561"/>
              <a:gd name="f191" fmla="val 579"/>
              <a:gd name="f192" fmla="val 598"/>
              <a:gd name="f193" fmla="val 616"/>
              <a:gd name="f194" fmla="val 695"/>
              <a:gd name="f195" fmla="val 774"/>
              <a:gd name="f196" fmla="val 853"/>
              <a:gd name="f197" fmla="val 880"/>
              <a:gd name="f198" fmla="val 906"/>
              <a:gd name="f199" fmla="val 416"/>
              <a:gd name="f200" fmla="val 932"/>
              <a:gd name="f201" fmla="val 937"/>
              <a:gd name="f202" fmla="val 944"/>
              <a:gd name="f203" fmla="val 406"/>
              <a:gd name="f204" fmla="val 945"/>
              <a:gd name="f205" fmla="val 389"/>
              <a:gd name="f206" fmla="val 947"/>
              <a:gd name="f207" fmla="val 957"/>
              <a:gd name="f208" fmla="val 397"/>
              <a:gd name="f209" fmla="val 968"/>
              <a:gd name="f210" fmla="val 403"/>
              <a:gd name="f211" fmla="val 984"/>
              <a:gd name="f212" fmla="val 407"/>
              <a:gd name="f213" fmla="val 387"/>
              <a:gd name="f214" fmla="val 370"/>
              <a:gd name="f215" fmla="val 352"/>
              <a:gd name="f216" fmla="val 335"/>
              <a:gd name="f217" fmla="val 323"/>
              <a:gd name="f218" fmla="val 983"/>
              <a:gd name="f219" fmla="val 349"/>
              <a:gd name="f220" fmla="val 970"/>
              <a:gd name="f221" fmla="val 353"/>
              <a:gd name="f222" fmla="val 950"/>
              <a:gd name="f223" fmla="val 348"/>
              <a:gd name="f224" fmla="val 941"/>
              <a:gd name="f225" fmla="val 344"/>
              <a:gd name="f226" fmla="val 343"/>
              <a:gd name="f227" fmla="val 923"/>
              <a:gd name="f228" fmla="val 890"/>
              <a:gd name="f229" fmla="val 347"/>
              <a:gd name="f230" fmla="val 873"/>
              <a:gd name="f231" fmla="val 341"/>
              <a:gd name="f232" fmla="val 805"/>
              <a:gd name="f233" fmla="val 333"/>
              <a:gd name="f234" fmla="val 736"/>
              <a:gd name="f235" fmla="val 326"/>
              <a:gd name="f236" fmla="val 668"/>
              <a:gd name="f237" fmla="val 324"/>
              <a:gd name="f238" fmla="val 655"/>
              <a:gd name="f239" fmla="val 643"/>
              <a:gd name="f240" fmla="val 627"/>
              <a:gd name="f241" fmla="val 290"/>
              <a:gd name="f242" fmla="val 664"/>
              <a:gd name="f243" fmla="val 264"/>
              <a:gd name="f244" fmla="val 698"/>
              <a:gd name="f245" fmla="val 239"/>
              <a:gd name="f246" fmla="val 732"/>
              <a:gd name="f247" fmla="val 735"/>
              <a:gd name="f248" fmla="val 235"/>
              <a:gd name="f249" fmla="val 739"/>
              <a:gd name="f250" fmla="val 743"/>
              <a:gd name="f251" fmla="val 240"/>
              <a:gd name="f252" fmla="val 787"/>
              <a:gd name="f253" fmla="val 833"/>
              <a:gd name="f254" fmla="val 252"/>
              <a:gd name="f255" fmla="val 877"/>
              <a:gd name="f256" fmla="val 256"/>
              <a:gd name="f257" fmla="val 896"/>
              <a:gd name="f258" fmla="val 253"/>
              <a:gd name="f259" fmla="val 904"/>
              <a:gd name="f260" fmla="val 908"/>
              <a:gd name="f261" fmla="val 909"/>
              <a:gd name="f262" fmla="val 227"/>
              <a:gd name="f263" fmla="val 911"/>
              <a:gd name="f264" fmla="val 221"/>
              <a:gd name="f265" fmla="val 912"/>
              <a:gd name="f266" fmla="val 232"/>
              <a:gd name="f267" fmla="val 928"/>
              <a:gd name="f268" fmla="val 241"/>
              <a:gd name="f269" fmla="val 942"/>
              <a:gd name="f270" fmla="val 956"/>
              <a:gd name="f271" fmla="val 974"/>
              <a:gd name="f272" fmla="val 189"/>
              <a:gd name="f273" fmla="val 992"/>
              <a:gd name="f274" fmla="val 146"/>
              <a:gd name="f275" fmla="val 132"/>
              <a:gd name="f276" fmla="val 422"/>
              <a:gd name="f277" fmla="val 501"/>
              <a:gd name="f278" fmla="val 426"/>
              <a:gd name="f279" fmla="val 499"/>
              <a:gd name="f280" fmla="val 430"/>
              <a:gd name="f281" fmla="val 496"/>
              <a:gd name="f282" fmla="val 461"/>
              <a:gd name="f283" fmla="val 469"/>
              <a:gd name="f284" fmla="val 485"/>
              <a:gd name="f285" fmla="val 438"/>
              <a:gd name="f286" fmla="val 401"/>
              <a:gd name="f287" fmla="val 398"/>
              <a:gd name="f288" fmla="val 492"/>
              <a:gd name="f289" fmla="val 386"/>
              <a:gd name="f290" fmla="val 481"/>
              <a:gd name="f291" fmla="val 379"/>
              <a:gd name="f292" fmla="val 375"/>
              <a:gd name="f293" fmla="val 457"/>
              <a:gd name="f294" fmla="val 369"/>
              <a:gd name="f295" fmla="val 446"/>
              <a:gd name="f296" fmla="val 412"/>
              <a:gd name="f297" fmla="val 434"/>
              <a:gd name="f298" fmla="val 455"/>
              <a:gd name="f299" fmla="+- 0 0 -90"/>
              <a:gd name="f300" fmla="*/ f3 1 551"/>
              <a:gd name="f301" fmla="*/ f4 1 1010"/>
              <a:gd name="f302" fmla="val f5"/>
              <a:gd name="f303" fmla="val f6"/>
              <a:gd name="f304" fmla="val f7"/>
              <a:gd name="f305" fmla="*/ f299 f0 1"/>
              <a:gd name="f306" fmla="+- f304 0 f302"/>
              <a:gd name="f307" fmla="+- f303 0 f302"/>
              <a:gd name="f308" fmla="*/ f305 1 f2"/>
              <a:gd name="f309" fmla="*/ f307 1 551"/>
              <a:gd name="f310" fmla="*/ f306 1 1010"/>
              <a:gd name="f311" fmla="*/ 115 f307 1"/>
              <a:gd name="f312" fmla="*/ 993 f306 1"/>
              <a:gd name="f313" fmla="*/ 155 f307 1"/>
              <a:gd name="f314" fmla="*/ 706 f306 1"/>
              <a:gd name="f315" fmla="*/ 231 f307 1"/>
              <a:gd name="f316" fmla="*/ 550 f306 1"/>
              <a:gd name="f317" fmla="*/ 234 f307 1"/>
              <a:gd name="f318" fmla="*/ 475 f306 1"/>
              <a:gd name="f319" fmla="*/ 236 f307 1"/>
              <a:gd name="f320" fmla="*/ 279 f306 1"/>
              <a:gd name="f321" fmla="*/ 201 f307 1"/>
              <a:gd name="f322" fmla="*/ 234 f306 1"/>
              <a:gd name="f323" fmla="*/ 81 f307 1"/>
              <a:gd name="f324" fmla="*/ 116 f306 1"/>
              <a:gd name="f325" fmla="*/ 4 f307 1"/>
              <a:gd name="f326" fmla="*/ 57 f306 1"/>
              <a:gd name="f327" fmla="*/ 0 f307 1"/>
              <a:gd name="f328" fmla="*/ 39 f306 1"/>
              <a:gd name="f329" fmla="*/ 34 f307 1"/>
              <a:gd name="f330" fmla="*/ 35 f306 1"/>
              <a:gd name="f331" fmla="*/ 10 f307 1"/>
              <a:gd name="f332" fmla="*/ 0 f306 1"/>
              <a:gd name="f333" fmla="*/ 57 f307 1"/>
              <a:gd name="f334" fmla="*/ 7 f306 1"/>
              <a:gd name="f335" fmla="*/ 144 f307 1"/>
              <a:gd name="f336" fmla="*/ 131 f306 1"/>
              <a:gd name="f337" fmla="*/ 251 f307 1"/>
              <a:gd name="f338" fmla="*/ 198 f306 1"/>
              <a:gd name="f339" fmla="*/ 329 f307 1"/>
              <a:gd name="f340" fmla="*/ 217 f306 1"/>
              <a:gd name="f341" fmla="*/ 300 f307 1"/>
              <a:gd name="f342" fmla="*/ 142 f306 1"/>
              <a:gd name="f343" fmla="*/ 338 f307 1"/>
              <a:gd name="f344" fmla="*/ 73 f306 1"/>
              <a:gd name="f345" fmla="*/ 396 f307 1"/>
              <a:gd name="f346" fmla="*/ 191 f306 1"/>
              <a:gd name="f347" fmla="*/ 548 f307 1"/>
              <a:gd name="f348" fmla="*/ 392 f306 1"/>
              <a:gd name="f349" fmla="*/ 551 f307 1"/>
              <a:gd name="f350" fmla="*/ 410 f306 1"/>
              <a:gd name="f351" fmla="*/ 419 f307 1"/>
              <a:gd name="f352" fmla="*/ 561 f306 1"/>
              <a:gd name="f353" fmla="*/ 853 f306 1"/>
              <a:gd name="f354" fmla="*/ 406 f307 1"/>
              <a:gd name="f355" fmla="*/ 945 f306 1"/>
              <a:gd name="f356" fmla="*/ 387 f307 1"/>
              <a:gd name="f357" fmla="*/ 1010 f306 1"/>
              <a:gd name="f358" fmla="*/ 353 f307 1"/>
              <a:gd name="f359" fmla="*/ 950 f306 1"/>
              <a:gd name="f360" fmla="*/ 347 f307 1"/>
              <a:gd name="f361" fmla="*/ 873 f306 1"/>
              <a:gd name="f362" fmla="*/ 319 f307 1"/>
              <a:gd name="f363" fmla="*/ 627 f306 1"/>
              <a:gd name="f364" fmla="*/ 235 f307 1"/>
              <a:gd name="f365" fmla="*/ 743 f306 1"/>
              <a:gd name="f366" fmla="*/ 908 f306 1"/>
              <a:gd name="f367" fmla="*/ 956 f306 1"/>
              <a:gd name="f368" fmla="*/ 119 f307 1"/>
              <a:gd name="f369" fmla="*/ 433 f307 1"/>
              <a:gd name="f370" fmla="*/ 496 f306 1"/>
              <a:gd name="f371" fmla="*/ 492 f307 1"/>
              <a:gd name="f372" fmla="*/ 386 f306 1"/>
              <a:gd name="f373" fmla="*/ 422 f307 1"/>
              <a:gd name="f374" fmla="*/ 501 f306 1"/>
              <a:gd name="f375" fmla="+- f308 0 f1"/>
              <a:gd name="f376" fmla="*/ f311 1 551"/>
              <a:gd name="f377" fmla="*/ f312 1 1010"/>
              <a:gd name="f378" fmla="*/ f313 1 551"/>
              <a:gd name="f379" fmla="*/ f314 1 1010"/>
              <a:gd name="f380" fmla="*/ f315 1 551"/>
              <a:gd name="f381" fmla="*/ f316 1 1010"/>
              <a:gd name="f382" fmla="*/ f317 1 551"/>
              <a:gd name="f383" fmla="*/ f318 1 1010"/>
              <a:gd name="f384" fmla="*/ f319 1 551"/>
              <a:gd name="f385" fmla="*/ f320 1 1010"/>
              <a:gd name="f386" fmla="*/ f321 1 551"/>
              <a:gd name="f387" fmla="*/ f322 1 1010"/>
              <a:gd name="f388" fmla="*/ f323 1 551"/>
              <a:gd name="f389" fmla="*/ f324 1 1010"/>
              <a:gd name="f390" fmla="*/ f325 1 551"/>
              <a:gd name="f391" fmla="*/ f326 1 1010"/>
              <a:gd name="f392" fmla="*/ f327 1 551"/>
              <a:gd name="f393" fmla="*/ f328 1 1010"/>
              <a:gd name="f394" fmla="*/ f329 1 551"/>
              <a:gd name="f395" fmla="*/ f330 1 1010"/>
              <a:gd name="f396" fmla="*/ f331 1 551"/>
              <a:gd name="f397" fmla="*/ f332 1 1010"/>
              <a:gd name="f398" fmla="*/ f333 1 551"/>
              <a:gd name="f399" fmla="*/ f334 1 1010"/>
              <a:gd name="f400" fmla="*/ f335 1 551"/>
              <a:gd name="f401" fmla="*/ f336 1 1010"/>
              <a:gd name="f402" fmla="*/ f337 1 551"/>
              <a:gd name="f403" fmla="*/ f338 1 1010"/>
              <a:gd name="f404" fmla="*/ f339 1 551"/>
              <a:gd name="f405" fmla="*/ f340 1 1010"/>
              <a:gd name="f406" fmla="*/ f341 1 551"/>
              <a:gd name="f407" fmla="*/ f342 1 1010"/>
              <a:gd name="f408" fmla="*/ f343 1 551"/>
              <a:gd name="f409" fmla="*/ f344 1 1010"/>
              <a:gd name="f410" fmla="*/ f345 1 551"/>
              <a:gd name="f411" fmla="*/ f346 1 1010"/>
              <a:gd name="f412" fmla="*/ f347 1 551"/>
              <a:gd name="f413" fmla="*/ f348 1 1010"/>
              <a:gd name="f414" fmla="*/ f349 1 551"/>
              <a:gd name="f415" fmla="*/ f350 1 1010"/>
              <a:gd name="f416" fmla="*/ f351 1 551"/>
              <a:gd name="f417" fmla="*/ f352 1 1010"/>
              <a:gd name="f418" fmla="*/ f353 1 1010"/>
              <a:gd name="f419" fmla="*/ f354 1 551"/>
              <a:gd name="f420" fmla="*/ f355 1 1010"/>
              <a:gd name="f421" fmla="*/ f356 1 551"/>
              <a:gd name="f422" fmla="*/ f357 1 1010"/>
              <a:gd name="f423" fmla="*/ f358 1 551"/>
              <a:gd name="f424" fmla="*/ f359 1 1010"/>
              <a:gd name="f425" fmla="*/ f360 1 551"/>
              <a:gd name="f426" fmla="*/ f361 1 1010"/>
              <a:gd name="f427" fmla="*/ f362 1 551"/>
              <a:gd name="f428" fmla="*/ f363 1 1010"/>
              <a:gd name="f429" fmla="*/ f364 1 551"/>
              <a:gd name="f430" fmla="*/ f365 1 1010"/>
              <a:gd name="f431" fmla="*/ f366 1 1010"/>
              <a:gd name="f432" fmla="*/ f367 1 1010"/>
              <a:gd name="f433" fmla="*/ f368 1 551"/>
              <a:gd name="f434" fmla="*/ f369 1 551"/>
              <a:gd name="f435" fmla="*/ f370 1 1010"/>
              <a:gd name="f436" fmla="*/ f371 1 551"/>
              <a:gd name="f437" fmla="*/ f372 1 1010"/>
              <a:gd name="f438" fmla="*/ f373 1 551"/>
              <a:gd name="f439" fmla="*/ f374 1 1010"/>
              <a:gd name="f440" fmla="*/ 0 1 f309"/>
              <a:gd name="f441" fmla="*/ f303 1 f309"/>
              <a:gd name="f442" fmla="*/ 0 1 f310"/>
              <a:gd name="f443" fmla="*/ f304 1 f310"/>
              <a:gd name="f444" fmla="*/ f376 1 f309"/>
              <a:gd name="f445" fmla="*/ f377 1 f310"/>
              <a:gd name="f446" fmla="*/ f378 1 f309"/>
              <a:gd name="f447" fmla="*/ f379 1 f310"/>
              <a:gd name="f448" fmla="*/ f380 1 f309"/>
              <a:gd name="f449" fmla="*/ f381 1 f310"/>
              <a:gd name="f450" fmla="*/ f382 1 f309"/>
              <a:gd name="f451" fmla="*/ f383 1 f310"/>
              <a:gd name="f452" fmla="*/ f384 1 f309"/>
              <a:gd name="f453" fmla="*/ f385 1 f310"/>
              <a:gd name="f454" fmla="*/ f386 1 f309"/>
              <a:gd name="f455" fmla="*/ f387 1 f310"/>
              <a:gd name="f456" fmla="*/ f388 1 f309"/>
              <a:gd name="f457" fmla="*/ f389 1 f310"/>
              <a:gd name="f458" fmla="*/ f390 1 f309"/>
              <a:gd name="f459" fmla="*/ f391 1 f310"/>
              <a:gd name="f460" fmla="*/ f392 1 f309"/>
              <a:gd name="f461" fmla="*/ f393 1 f310"/>
              <a:gd name="f462" fmla="*/ f394 1 f309"/>
              <a:gd name="f463" fmla="*/ f395 1 f310"/>
              <a:gd name="f464" fmla="*/ f396 1 f309"/>
              <a:gd name="f465" fmla="*/ f397 1 f310"/>
              <a:gd name="f466" fmla="*/ f398 1 f309"/>
              <a:gd name="f467" fmla="*/ f399 1 f310"/>
              <a:gd name="f468" fmla="*/ f400 1 f309"/>
              <a:gd name="f469" fmla="*/ f401 1 f310"/>
              <a:gd name="f470" fmla="*/ f402 1 f309"/>
              <a:gd name="f471" fmla="*/ f403 1 f310"/>
              <a:gd name="f472" fmla="*/ f404 1 f309"/>
              <a:gd name="f473" fmla="*/ f405 1 f310"/>
              <a:gd name="f474" fmla="*/ f406 1 f309"/>
              <a:gd name="f475" fmla="*/ f407 1 f310"/>
              <a:gd name="f476" fmla="*/ f408 1 f309"/>
              <a:gd name="f477" fmla="*/ f409 1 f310"/>
              <a:gd name="f478" fmla="*/ f410 1 f309"/>
              <a:gd name="f479" fmla="*/ f411 1 f310"/>
              <a:gd name="f480" fmla="*/ f412 1 f309"/>
              <a:gd name="f481" fmla="*/ f413 1 f310"/>
              <a:gd name="f482" fmla="*/ f414 1 f309"/>
              <a:gd name="f483" fmla="*/ f415 1 f310"/>
              <a:gd name="f484" fmla="*/ f416 1 f309"/>
              <a:gd name="f485" fmla="*/ f417 1 f310"/>
              <a:gd name="f486" fmla="*/ f418 1 f310"/>
              <a:gd name="f487" fmla="*/ f419 1 f309"/>
              <a:gd name="f488" fmla="*/ f420 1 f310"/>
              <a:gd name="f489" fmla="*/ f421 1 f309"/>
              <a:gd name="f490" fmla="*/ f422 1 f310"/>
              <a:gd name="f491" fmla="*/ f423 1 f309"/>
              <a:gd name="f492" fmla="*/ f424 1 f310"/>
              <a:gd name="f493" fmla="*/ f425 1 f309"/>
              <a:gd name="f494" fmla="*/ f426 1 f310"/>
              <a:gd name="f495" fmla="*/ f427 1 f309"/>
              <a:gd name="f496" fmla="*/ f428 1 f310"/>
              <a:gd name="f497" fmla="*/ f429 1 f309"/>
              <a:gd name="f498" fmla="*/ f430 1 f310"/>
              <a:gd name="f499" fmla="*/ f431 1 f310"/>
              <a:gd name="f500" fmla="*/ f432 1 f310"/>
              <a:gd name="f501" fmla="*/ f433 1 f309"/>
              <a:gd name="f502" fmla="*/ f434 1 f309"/>
              <a:gd name="f503" fmla="*/ f435 1 f310"/>
              <a:gd name="f504" fmla="*/ f436 1 f309"/>
              <a:gd name="f505" fmla="*/ f437 1 f310"/>
              <a:gd name="f506" fmla="*/ f438 1 f309"/>
              <a:gd name="f507" fmla="*/ f439 1 f310"/>
              <a:gd name="f508" fmla="*/ f440 f300 1"/>
              <a:gd name="f509" fmla="*/ f441 f300 1"/>
              <a:gd name="f510" fmla="*/ f443 f301 1"/>
              <a:gd name="f511" fmla="*/ f442 f301 1"/>
              <a:gd name="f512" fmla="*/ f444 f300 1"/>
              <a:gd name="f513" fmla="*/ f445 f301 1"/>
              <a:gd name="f514" fmla="*/ f446 f300 1"/>
              <a:gd name="f515" fmla="*/ f447 f301 1"/>
              <a:gd name="f516" fmla="*/ f448 f300 1"/>
              <a:gd name="f517" fmla="*/ f449 f301 1"/>
              <a:gd name="f518" fmla="*/ f450 f300 1"/>
              <a:gd name="f519" fmla="*/ f451 f301 1"/>
              <a:gd name="f520" fmla="*/ f452 f300 1"/>
              <a:gd name="f521" fmla="*/ f453 f301 1"/>
              <a:gd name="f522" fmla="*/ f454 f300 1"/>
              <a:gd name="f523" fmla="*/ f455 f301 1"/>
              <a:gd name="f524" fmla="*/ f456 f300 1"/>
              <a:gd name="f525" fmla="*/ f457 f301 1"/>
              <a:gd name="f526" fmla="*/ f458 f300 1"/>
              <a:gd name="f527" fmla="*/ f459 f301 1"/>
              <a:gd name="f528" fmla="*/ f460 f300 1"/>
              <a:gd name="f529" fmla="*/ f461 f301 1"/>
              <a:gd name="f530" fmla="*/ f462 f300 1"/>
              <a:gd name="f531" fmla="*/ f463 f301 1"/>
              <a:gd name="f532" fmla="*/ f464 f300 1"/>
              <a:gd name="f533" fmla="*/ f465 f301 1"/>
              <a:gd name="f534" fmla="*/ f466 f300 1"/>
              <a:gd name="f535" fmla="*/ f467 f301 1"/>
              <a:gd name="f536" fmla="*/ f468 f300 1"/>
              <a:gd name="f537" fmla="*/ f469 f301 1"/>
              <a:gd name="f538" fmla="*/ f470 f300 1"/>
              <a:gd name="f539" fmla="*/ f471 f301 1"/>
              <a:gd name="f540" fmla="*/ f472 f300 1"/>
              <a:gd name="f541" fmla="*/ f473 f301 1"/>
              <a:gd name="f542" fmla="*/ f474 f300 1"/>
              <a:gd name="f543" fmla="*/ f475 f301 1"/>
              <a:gd name="f544" fmla="*/ f476 f300 1"/>
              <a:gd name="f545" fmla="*/ f477 f301 1"/>
              <a:gd name="f546" fmla="*/ f478 f300 1"/>
              <a:gd name="f547" fmla="*/ f479 f301 1"/>
              <a:gd name="f548" fmla="*/ f480 f300 1"/>
              <a:gd name="f549" fmla="*/ f481 f301 1"/>
              <a:gd name="f550" fmla="*/ f482 f300 1"/>
              <a:gd name="f551" fmla="*/ f483 f301 1"/>
              <a:gd name="f552" fmla="*/ f484 f300 1"/>
              <a:gd name="f553" fmla="*/ f485 f301 1"/>
              <a:gd name="f554" fmla="*/ f486 f301 1"/>
              <a:gd name="f555" fmla="*/ f487 f300 1"/>
              <a:gd name="f556" fmla="*/ f488 f301 1"/>
              <a:gd name="f557" fmla="*/ f489 f300 1"/>
              <a:gd name="f558" fmla="*/ f490 f301 1"/>
              <a:gd name="f559" fmla="*/ f491 f300 1"/>
              <a:gd name="f560" fmla="*/ f492 f301 1"/>
              <a:gd name="f561" fmla="*/ f493 f300 1"/>
              <a:gd name="f562" fmla="*/ f494 f301 1"/>
              <a:gd name="f563" fmla="*/ f495 f300 1"/>
              <a:gd name="f564" fmla="*/ f496 f301 1"/>
              <a:gd name="f565" fmla="*/ f497 f300 1"/>
              <a:gd name="f566" fmla="*/ f498 f301 1"/>
              <a:gd name="f567" fmla="*/ f499 f301 1"/>
              <a:gd name="f568" fmla="*/ f500 f301 1"/>
              <a:gd name="f569" fmla="*/ f501 f300 1"/>
              <a:gd name="f570" fmla="*/ f502 f300 1"/>
              <a:gd name="f571" fmla="*/ f503 f301 1"/>
              <a:gd name="f572" fmla="*/ f504 f300 1"/>
              <a:gd name="f573" fmla="*/ f505 f301 1"/>
              <a:gd name="f574" fmla="*/ f506 f300 1"/>
              <a:gd name="f575" fmla="*/ f507 f301 1"/>
            </a:gdLst>
            <a:ahLst/>
            <a:cxnLst>
              <a:cxn ang="3cd4">
                <a:pos x="hc" y="t"/>
              </a:cxn>
              <a:cxn ang="0">
                <a:pos x="r" y="vc"/>
              </a:cxn>
              <a:cxn ang="cd4">
                <a:pos x="hc" y="b"/>
              </a:cxn>
              <a:cxn ang="cd2">
                <a:pos x="l" y="vc"/>
              </a:cxn>
              <a:cxn ang="f375">
                <a:pos x="f512" y="f513"/>
              </a:cxn>
              <a:cxn ang="f375">
                <a:pos x="f514" y="f515"/>
              </a:cxn>
              <a:cxn ang="f375">
                <a:pos x="f516" y="f517"/>
              </a:cxn>
              <a:cxn ang="f375">
                <a:pos x="f518" y="f519"/>
              </a:cxn>
              <a:cxn ang="f375">
                <a:pos x="f520" y="f521"/>
              </a:cxn>
              <a:cxn ang="f375">
                <a:pos x="f522" y="f523"/>
              </a:cxn>
              <a:cxn ang="f375">
                <a:pos x="f524" y="f525"/>
              </a:cxn>
              <a:cxn ang="f375">
                <a:pos x="f526" y="f527"/>
              </a:cxn>
              <a:cxn ang="f375">
                <a:pos x="f528" y="f529"/>
              </a:cxn>
              <a:cxn ang="f375">
                <a:pos x="f530" y="f531"/>
              </a:cxn>
              <a:cxn ang="f375">
                <a:pos x="f532" y="f533"/>
              </a:cxn>
              <a:cxn ang="f375">
                <a:pos x="f534" y="f535"/>
              </a:cxn>
              <a:cxn ang="f375">
                <a:pos x="f536" y="f537"/>
              </a:cxn>
              <a:cxn ang="f375">
                <a:pos x="f538" y="f539"/>
              </a:cxn>
              <a:cxn ang="f375">
                <a:pos x="f540" y="f541"/>
              </a:cxn>
              <a:cxn ang="f375">
                <a:pos x="f542" y="f543"/>
              </a:cxn>
              <a:cxn ang="f375">
                <a:pos x="f544" y="f545"/>
              </a:cxn>
              <a:cxn ang="f375">
                <a:pos x="f546" y="f547"/>
              </a:cxn>
              <a:cxn ang="f375">
                <a:pos x="f548" y="f549"/>
              </a:cxn>
              <a:cxn ang="f375">
                <a:pos x="f550" y="f551"/>
              </a:cxn>
              <a:cxn ang="f375">
                <a:pos x="f552" y="f553"/>
              </a:cxn>
              <a:cxn ang="f375">
                <a:pos x="f552" y="f554"/>
              </a:cxn>
              <a:cxn ang="f375">
                <a:pos x="f555" y="f556"/>
              </a:cxn>
              <a:cxn ang="f375">
                <a:pos x="f557" y="f558"/>
              </a:cxn>
              <a:cxn ang="f375">
                <a:pos x="f559" y="f560"/>
              </a:cxn>
              <a:cxn ang="f375">
                <a:pos x="f561" y="f562"/>
              </a:cxn>
              <a:cxn ang="f375">
                <a:pos x="f563" y="f564"/>
              </a:cxn>
              <a:cxn ang="f375">
                <a:pos x="f565" y="f566"/>
              </a:cxn>
              <a:cxn ang="f375">
                <a:pos x="f565" y="f567"/>
              </a:cxn>
              <a:cxn ang="f375">
                <a:pos x="f538" y="f568"/>
              </a:cxn>
              <a:cxn ang="f375">
                <a:pos x="f569" y="f558"/>
              </a:cxn>
              <a:cxn ang="f375">
                <a:pos x="f570" y="f571"/>
              </a:cxn>
              <a:cxn ang="f375">
                <a:pos x="f572" y="f573"/>
              </a:cxn>
              <a:cxn ang="f375">
                <a:pos x="f574" y="f575"/>
              </a:cxn>
            </a:cxnLst>
            <a:rect l="f508" t="f511" r="f509" b="f510"/>
            <a:pathLst>
              <a:path w="551" h="1010">
                <a:moveTo>
                  <a:pt x="f8" y="f7"/>
                </a:moveTo>
                <a:cubicBezTo>
                  <a:pt x="f9" y="f10"/>
                  <a:pt x="f11" y="f12"/>
                  <a:pt x="f13" y="f14"/>
                </a:cubicBezTo>
                <a:cubicBezTo>
                  <a:pt x="f15" y="f16"/>
                  <a:pt x="f17" y="f18"/>
                  <a:pt x="f19" y="f20"/>
                </a:cubicBezTo>
                <a:cubicBezTo>
                  <a:pt x="f21" y="f22"/>
                  <a:pt x="f23" y="f24"/>
                  <a:pt x="f25" y="f26"/>
                </a:cubicBezTo>
                <a:cubicBezTo>
                  <a:pt x="f25" y="f27"/>
                  <a:pt x="f28" y="f29"/>
                  <a:pt x="f30" y="f31"/>
                </a:cubicBezTo>
                <a:cubicBezTo>
                  <a:pt x="f32" y="f33"/>
                  <a:pt x="f34" y="f35"/>
                  <a:pt x="f36" y="f37"/>
                </a:cubicBezTo>
                <a:cubicBezTo>
                  <a:pt x="f38" y="f39"/>
                  <a:pt x="f40" y="f41"/>
                  <a:pt x="f42" y="f43"/>
                </a:cubicBezTo>
                <a:cubicBezTo>
                  <a:pt x="f44" y="f45"/>
                  <a:pt x="f46" y="f45"/>
                  <a:pt x="f47" y="f48"/>
                </a:cubicBezTo>
                <a:cubicBezTo>
                  <a:pt x="f49" y="f50"/>
                  <a:pt x="f51" y="f52"/>
                  <a:pt x="f53" y="f54"/>
                </a:cubicBezTo>
                <a:cubicBezTo>
                  <a:pt x="f55" y="f56"/>
                  <a:pt x="f57" y="f58"/>
                  <a:pt x="f59" y="f60"/>
                </a:cubicBezTo>
                <a:cubicBezTo>
                  <a:pt x="f61" y="f62"/>
                  <a:pt x="f63" y="f64"/>
                  <a:pt x="f63" y="f65"/>
                </a:cubicBezTo>
                <a:cubicBezTo>
                  <a:pt x="f63" y="f40"/>
                  <a:pt x="f66" y="f38"/>
                  <a:pt x="f67" y="f47"/>
                </a:cubicBezTo>
                <a:cubicBezTo>
                  <a:pt x="f68" y="f69"/>
                  <a:pt x="f70" y="f71"/>
                  <a:pt x="f72" y="f73"/>
                </a:cubicBezTo>
                <a:cubicBezTo>
                  <a:pt x="f74" y="f75"/>
                  <a:pt x="f76" y="f77"/>
                  <a:pt x="f78" y="f11"/>
                </a:cubicBezTo>
                <a:cubicBezTo>
                  <a:pt x="f79" y="f80"/>
                  <a:pt x="f81" y="f82"/>
                  <a:pt x="f83" y="f84"/>
                </a:cubicBezTo>
                <a:cubicBezTo>
                  <a:pt x="f85" y="f86"/>
                  <a:pt x="f87" y="f88"/>
                  <a:pt x="f89" y="f90"/>
                </a:cubicBezTo>
                <a:cubicBezTo>
                  <a:pt x="f89" y="f91"/>
                  <a:pt x="f92" y="f93"/>
                  <a:pt x="f94" y="f95"/>
                </a:cubicBezTo>
                <a:cubicBezTo>
                  <a:pt x="f96" y="f95"/>
                  <a:pt x="f89" y="f97"/>
                  <a:pt x="f5" y="f81"/>
                </a:cubicBezTo>
                <a:cubicBezTo>
                  <a:pt x="f5" y="f98"/>
                  <a:pt x="f5" y="f99"/>
                  <a:pt x="f5" y="f100"/>
                </a:cubicBezTo>
                <a:cubicBezTo>
                  <a:pt x="f101" y="f100"/>
                  <a:pt x="f102" y="f100"/>
                  <a:pt x="f103" y="f100"/>
                </a:cubicBezTo>
                <a:cubicBezTo>
                  <a:pt x="f104" y="f105"/>
                  <a:pt x="f106" y="f106"/>
                  <a:pt x="f107" y="f87"/>
                </a:cubicBezTo>
                <a:cubicBezTo>
                  <a:pt x="f92" y="f108"/>
                  <a:pt x="f94" y="f109"/>
                  <a:pt x="f101" y="f5"/>
                </a:cubicBezTo>
                <a:cubicBezTo>
                  <a:pt x="f105" y="f85"/>
                  <a:pt x="f98" y="f110"/>
                  <a:pt x="f111" y="f103"/>
                </a:cubicBezTo>
                <a:cubicBezTo>
                  <a:pt x="f112" y="f105"/>
                  <a:pt x="f113" y="f114"/>
                  <a:pt x="f90" y="f92"/>
                </a:cubicBezTo>
                <a:cubicBezTo>
                  <a:pt x="f115" y="f96"/>
                  <a:pt x="f116" y="f96"/>
                  <a:pt x="f116" y="f94"/>
                </a:cubicBezTo>
                <a:cubicBezTo>
                  <a:pt x="f117" y="f86"/>
                  <a:pt x="f118" y="f119"/>
                  <a:pt x="f120" y="f121"/>
                </a:cubicBezTo>
                <a:cubicBezTo>
                  <a:pt x="f25" y="f122"/>
                  <a:pt x="f123" y="f25"/>
                  <a:pt x="f124" y="f125"/>
                </a:cubicBezTo>
                <a:cubicBezTo>
                  <a:pt x="f67" y="f126"/>
                  <a:pt x="f44" y="f127"/>
                  <a:pt x="f42" y="f128"/>
                </a:cubicBezTo>
                <a:cubicBezTo>
                  <a:pt x="f129" y="f34"/>
                  <a:pt x="f130" y="f131"/>
                  <a:pt x="f132" y="f133"/>
                </a:cubicBezTo>
                <a:cubicBezTo>
                  <a:pt x="f134" y="f133"/>
                  <a:pt x="f135" y="f133"/>
                  <a:pt x="f136" y="f133"/>
                </a:cubicBezTo>
                <a:cubicBezTo>
                  <a:pt x="f137" y="f138"/>
                  <a:pt x="f139" y="f140"/>
                  <a:pt x="f130" y="f141"/>
                </a:cubicBezTo>
                <a:cubicBezTo>
                  <a:pt x="f142" y="f143"/>
                  <a:pt x="f144" y="f145"/>
                  <a:pt x="f146" y="f147"/>
                </a:cubicBezTo>
                <a:cubicBezTo>
                  <a:pt x="f148" y="f149"/>
                  <a:pt x="f132" y="f150"/>
                  <a:pt x="f151" y="f152"/>
                </a:cubicBezTo>
                <a:cubicBezTo>
                  <a:pt x="f153" y="f82"/>
                  <a:pt x="f154" y="f155"/>
                  <a:pt x="f156" y="f157"/>
                </a:cubicBezTo>
                <a:cubicBezTo>
                  <a:pt x="f158" y="f116"/>
                  <a:pt x="f159" y="f160"/>
                  <a:pt x="f161" y="f162"/>
                </a:cubicBezTo>
                <a:cubicBezTo>
                  <a:pt x="f163" y="f164"/>
                  <a:pt x="f165" y="f30"/>
                  <a:pt x="f166" y="f73"/>
                </a:cubicBezTo>
                <a:cubicBezTo>
                  <a:pt x="f167" y="f168"/>
                  <a:pt x="f166" y="f169"/>
                  <a:pt x="f170" y="f171"/>
                </a:cubicBezTo>
                <a:cubicBezTo>
                  <a:pt x="f172" y="f65"/>
                  <a:pt x="f173" y="f174"/>
                  <a:pt x="f175" y="f176"/>
                </a:cubicBezTo>
                <a:cubicBezTo>
                  <a:pt x="f175" y="f167"/>
                  <a:pt x="f37" y="f167"/>
                  <a:pt x="f6" y="f177"/>
                </a:cubicBezTo>
                <a:cubicBezTo>
                  <a:pt x="f6" y="f170"/>
                  <a:pt x="f6" y="f178"/>
                  <a:pt x="f6" y="f179"/>
                </a:cubicBezTo>
                <a:cubicBezTo>
                  <a:pt x="f180" y="f181"/>
                  <a:pt x="f182" y="f183"/>
                  <a:pt x="f184" y="f185"/>
                </a:cubicBezTo>
                <a:cubicBezTo>
                  <a:pt x="f186" y="f187"/>
                  <a:pt x="f188" y="f189"/>
                  <a:pt x="f50" y="f190"/>
                </a:cubicBezTo>
                <a:cubicBezTo>
                  <a:pt x="f161" y="f191"/>
                  <a:pt x="f50" y="f192"/>
                  <a:pt x="f50" y="f193"/>
                </a:cubicBezTo>
                <a:cubicBezTo>
                  <a:pt x="f50" y="f194"/>
                  <a:pt x="f50" y="f195"/>
                  <a:pt x="f50" y="f196"/>
                </a:cubicBezTo>
                <a:cubicBezTo>
                  <a:pt x="f50" y="f197"/>
                  <a:pt x="f161" y="f198"/>
                  <a:pt x="f199" y="f200"/>
                </a:cubicBezTo>
                <a:cubicBezTo>
                  <a:pt x="f199" y="f201"/>
                  <a:pt x="f179" y="f202"/>
                  <a:pt x="f203" y="f204"/>
                </a:cubicBezTo>
                <a:cubicBezTo>
                  <a:pt x="f205" y="f206"/>
                  <a:pt x="f176" y="f207"/>
                  <a:pt x="f208" y="f209"/>
                </a:cubicBezTo>
                <a:cubicBezTo>
                  <a:pt x="f210" y="f211"/>
                  <a:pt x="f212" y="f12"/>
                  <a:pt x="f213" y="f7"/>
                </a:cubicBezTo>
                <a:cubicBezTo>
                  <a:pt x="f214" y="f7"/>
                  <a:pt x="f215" y="f7"/>
                  <a:pt x="f216" y="f7"/>
                </a:cubicBezTo>
                <a:cubicBezTo>
                  <a:pt x="f217" y="f218"/>
                  <a:pt x="f219" y="f220"/>
                  <a:pt x="f221" y="f222"/>
                </a:cubicBezTo>
                <a:cubicBezTo>
                  <a:pt x="f223" y="f224"/>
                  <a:pt x="f225" y="f200"/>
                  <a:pt x="f226" y="f227"/>
                </a:cubicBezTo>
                <a:cubicBezTo>
                  <a:pt x="f226" y="f198"/>
                  <a:pt x="f223" y="f228"/>
                  <a:pt x="f229" y="f230"/>
                </a:cubicBezTo>
                <a:cubicBezTo>
                  <a:pt x="f231" y="f232"/>
                  <a:pt x="f233" y="f234"/>
                  <a:pt x="f235" y="f236"/>
                </a:cubicBezTo>
                <a:cubicBezTo>
                  <a:pt x="f237" y="f238"/>
                  <a:pt x="f134" y="f239"/>
                  <a:pt x="f132" y="f240"/>
                </a:cubicBezTo>
                <a:cubicBezTo>
                  <a:pt x="f241" y="f242"/>
                  <a:pt x="f243" y="f244"/>
                  <a:pt x="f245" y="f246"/>
                </a:cubicBezTo>
                <a:cubicBezTo>
                  <a:pt x="f38" y="f247"/>
                  <a:pt x="f248" y="f249"/>
                  <a:pt x="f248" y="f250"/>
                </a:cubicBezTo>
                <a:cubicBezTo>
                  <a:pt x="f251" y="f252"/>
                  <a:pt x="f40" y="f253"/>
                  <a:pt x="f254" y="f255"/>
                </a:cubicBezTo>
                <a:cubicBezTo>
                  <a:pt x="f256" y="f257"/>
                  <a:pt x="f258" y="f259"/>
                  <a:pt x="f248" y="f260"/>
                </a:cubicBezTo>
                <a:cubicBezTo>
                  <a:pt x="f36" y="f261"/>
                  <a:pt x="f262" y="f263"/>
                  <a:pt x="f264" y="f265"/>
                </a:cubicBezTo>
                <a:cubicBezTo>
                  <a:pt x="f266" y="f267"/>
                  <a:pt x="f268" y="f269"/>
                  <a:pt x="f42" y="f270"/>
                </a:cubicBezTo>
                <a:cubicBezTo>
                  <a:pt x="f69" y="f271"/>
                  <a:pt x="f272" y="f273"/>
                  <a:pt x="f30" y="f7"/>
                </a:cubicBezTo>
                <a:cubicBezTo>
                  <a:pt x="f274" y="f7"/>
                  <a:pt x="f275" y="f7"/>
                  <a:pt x="f8" y="f7"/>
                </a:cubicBezTo>
                <a:close/>
                <a:moveTo>
                  <a:pt x="f276" y="f277"/>
                </a:moveTo>
                <a:cubicBezTo>
                  <a:pt x="f278" y="f279"/>
                  <a:pt x="f280" y="f279"/>
                  <a:pt x="f163" y="f281"/>
                </a:cubicBezTo>
                <a:cubicBezTo>
                  <a:pt x="f282" y="f283"/>
                  <a:pt x="f284" y="f285"/>
                  <a:pt x="f279" y="f286"/>
                </a:cubicBezTo>
                <a:cubicBezTo>
                  <a:pt x="f277" y="f287"/>
                  <a:pt x="f281" y="f205"/>
                  <a:pt x="f288" y="f289"/>
                </a:cubicBezTo>
                <a:cubicBezTo>
                  <a:pt x="f290" y="f291"/>
                  <a:pt x="f283" y="f292"/>
                  <a:pt x="f293" y="f294"/>
                </a:cubicBezTo>
                <a:cubicBezTo>
                  <a:pt x="f295" y="f296"/>
                  <a:pt x="f297" y="f298"/>
                  <a:pt x="f276" y="f277"/>
                </a:cubicBezTo>
                <a:close/>
              </a:path>
            </a:pathLst>
          </a:custGeom>
          <a:solidFill>
            <a:srgbClr val="FFC000"/>
          </a:solidFill>
          <a:ln cap="flat">
            <a:noFill/>
            <a:prstDash val="solid"/>
          </a:ln>
        </p:spPr>
        <p:txBody>
          <a:bodyPr vert="horz" wrap="square" lIns="91440" tIns="45720" rIns="91440" bIns="45720"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1" name="Freeform 13">
            <a:extLst>
              <a:ext uri="{FF2B5EF4-FFF2-40B4-BE49-F238E27FC236}">
                <a16:creationId xmlns:a16="http://schemas.microsoft.com/office/drawing/2014/main" id="{BE965414-432B-47ED-9089-8295B9C5C9EB}"/>
              </a:ext>
            </a:extLst>
          </p:cNvPr>
          <p:cNvSpPr/>
          <p:nvPr/>
        </p:nvSpPr>
        <p:spPr>
          <a:xfrm>
            <a:off x="6732324" y="1263536"/>
            <a:ext cx="641351" cy="2479679"/>
          </a:xfrm>
          <a:custGeom>
            <a:avLst/>
            <a:gdLst>
              <a:gd name="f0" fmla="val 10800000"/>
              <a:gd name="f1" fmla="val 5400000"/>
              <a:gd name="f2" fmla="val 180"/>
              <a:gd name="f3" fmla="val w"/>
              <a:gd name="f4" fmla="val h"/>
              <a:gd name="f5" fmla="val 0"/>
              <a:gd name="f6" fmla="val 303"/>
              <a:gd name="f7" fmla="val 1181"/>
              <a:gd name="f8" fmla="val 143"/>
              <a:gd name="f9" fmla="val 761"/>
              <a:gd name="f10" fmla="val 142"/>
              <a:gd name="f11" fmla="val 781"/>
              <a:gd name="f12" fmla="val 141"/>
              <a:gd name="f13" fmla="val 800"/>
              <a:gd name="f14" fmla="val 139"/>
              <a:gd name="f15" fmla="val 820"/>
              <a:gd name="f16" fmla="val 137"/>
              <a:gd name="f17" fmla="val 848"/>
              <a:gd name="f18" fmla="val 133"/>
              <a:gd name="f19" fmla="val 876"/>
              <a:gd name="f20" fmla="val 132"/>
              <a:gd name="f21" fmla="val 905"/>
              <a:gd name="f22" fmla="val 131"/>
              <a:gd name="f23" fmla="val 923"/>
              <a:gd name="f24" fmla="val 134"/>
              <a:gd name="f25" fmla="val 942"/>
              <a:gd name="f26" fmla="val 135"/>
              <a:gd name="f27" fmla="val 960"/>
              <a:gd name="f28" fmla="val 995"/>
              <a:gd name="f29" fmla="val 1030"/>
              <a:gd name="f30" fmla="val 1064"/>
              <a:gd name="f31" fmla="val 147"/>
              <a:gd name="f32" fmla="val 1095"/>
              <a:gd name="f33" fmla="val 150"/>
              <a:gd name="f34" fmla="val 1126"/>
              <a:gd name="f35" fmla="val 1157"/>
              <a:gd name="f36" fmla="val 146"/>
              <a:gd name="f37" fmla="val 1165"/>
              <a:gd name="f38" fmla="val 140"/>
              <a:gd name="f39" fmla="val 1179"/>
              <a:gd name="f40" fmla="val 136"/>
              <a:gd name="f41" fmla="val 123"/>
              <a:gd name="f42" fmla="val 1180"/>
              <a:gd name="f43" fmla="val 110"/>
              <a:gd name="f44" fmla="val 1178"/>
              <a:gd name="f45" fmla="val 99"/>
              <a:gd name="f46" fmla="val 1173"/>
              <a:gd name="f47" fmla="val 94"/>
              <a:gd name="f48" fmla="val 1171"/>
              <a:gd name="f49" fmla="val 92"/>
              <a:gd name="f50" fmla="val 1154"/>
              <a:gd name="f51" fmla="val 95"/>
              <a:gd name="f52" fmla="val 1149"/>
              <a:gd name="f53" fmla="val 127"/>
              <a:gd name="f54" fmla="val 1101"/>
              <a:gd name="f55" fmla="val 102"/>
              <a:gd name="f56" fmla="val 1056"/>
              <a:gd name="f57" fmla="val 90"/>
              <a:gd name="f58" fmla="val 1010"/>
              <a:gd name="f59" fmla="val 80"/>
              <a:gd name="f60" fmla="val 970"/>
              <a:gd name="f61" fmla="val 75"/>
              <a:gd name="f62" fmla="val 931"/>
              <a:gd name="f63" fmla="val 77"/>
              <a:gd name="f64" fmla="val 890"/>
              <a:gd name="f65" fmla="val 79"/>
              <a:gd name="f66" fmla="val 841"/>
              <a:gd name="f67" fmla="val 74"/>
              <a:gd name="f68" fmla="val 792"/>
              <a:gd name="f69" fmla="val 57"/>
              <a:gd name="f70" fmla="val 745"/>
              <a:gd name="f71" fmla="val 44"/>
              <a:gd name="f72" fmla="val 707"/>
              <a:gd name="f73" fmla="val 56"/>
              <a:gd name="f74" fmla="val 669"/>
              <a:gd name="f75" fmla="val 65"/>
              <a:gd name="f76" fmla="val 631"/>
              <a:gd name="f77" fmla="val 68"/>
              <a:gd name="f78" fmla="val 620"/>
              <a:gd name="f79" fmla="val 72"/>
              <a:gd name="f80" fmla="val 607"/>
              <a:gd name="f81" fmla="val 599"/>
              <a:gd name="f82" fmla="val 113"/>
              <a:gd name="f83" fmla="val 560"/>
              <a:gd name="f84" fmla="val 111"/>
              <a:gd name="f85" fmla="val 515"/>
              <a:gd name="f86" fmla="val 105"/>
              <a:gd name="f87" fmla="val 470"/>
              <a:gd name="f88" fmla="val 442"/>
              <a:gd name="f89" fmla="val 415"/>
              <a:gd name="f90" fmla="val 84"/>
              <a:gd name="f91" fmla="val 388"/>
              <a:gd name="f92" fmla="val 76"/>
              <a:gd name="f93" fmla="val 357"/>
              <a:gd name="f94" fmla="val 69"/>
              <a:gd name="f95" fmla="val 326"/>
              <a:gd name="f96" fmla="val 64"/>
              <a:gd name="f97" fmla="val 295"/>
              <a:gd name="f98" fmla="val 253"/>
              <a:gd name="f99" fmla="val 51"/>
              <a:gd name="f100" fmla="val 210"/>
              <a:gd name="f101" fmla="val 45"/>
              <a:gd name="f102" fmla="val 167"/>
              <a:gd name="f103" fmla="val 164"/>
              <a:gd name="f104" fmla="val 43"/>
              <a:gd name="f105" fmla="val 160"/>
              <a:gd name="f106" fmla="val 156"/>
              <a:gd name="f107" fmla="val 115"/>
              <a:gd name="f108" fmla="val 30"/>
              <a:gd name="f109" fmla="val 6"/>
              <a:gd name="f110" fmla="val 47"/>
              <a:gd name="f111" fmla="val 4"/>
              <a:gd name="f112" fmla="val 42"/>
              <a:gd name="f113" fmla="val 33"/>
              <a:gd name="f114" fmla="val 11"/>
              <a:gd name="f115" fmla="val 18"/>
              <a:gd name="f116" fmla="val 48"/>
              <a:gd name="f117" fmla="val 27"/>
              <a:gd name="f118" fmla="val 55"/>
              <a:gd name="f119" fmla="val 24"/>
              <a:gd name="f120" fmla="val 39"/>
              <a:gd name="f121" fmla="val 21"/>
              <a:gd name="f122" fmla="val 26"/>
              <a:gd name="f123" fmla="val 13"/>
              <a:gd name="f124" fmla="val 20"/>
              <a:gd name="f125" fmla="val 12"/>
              <a:gd name="f126" fmla="val 22"/>
              <a:gd name="f127" fmla="val 28"/>
              <a:gd name="f128" fmla="val 32"/>
              <a:gd name="f129" fmla="val 36"/>
              <a:gd name="f130" fmla="val 37"/>
              <a:gd name="f131" fmla="val 38"/>
              <a:gd name="f132" fmla="val 29"/>
              <a:gd name="f133" fmla="val 15"/>
              <a:gd name="f134" fmla="val 35"/>
              <a:gd name="f135" fmla="val 1"/>
              <a:gd name="f136" fmla="val 40"/>
              <a:gd name="f137" fmla="val 14"/>
              <a:gd name="f138" fmla="val 53"/>
              <a:gd name="f139" fmla="val 59"/>
              <a:gd name="f140" fmla="val 17"/>
              <a:gd name="f141" fmla="val 62"/>
              <a:gd name="f142" fmla="val 5"/>
              <a:gd name="f143" fmla="val 66"/>
              <a:gd name="f144" fmla="val 25"/>
              <a:gd name="f145" fmla="val 82"/>
              <a:gd name="f146" fmla="val 58"/>
              <a:gd name="f147" fmla="val 91"/>
              <a:gd name="f148" fmla="val 100"/>
              <a:gd name="f149" fmla="val 101"/>
              <a:gd name="f150" fmla="val 46"/>
              <a:gd name="f151" fmla="val 104"/>
              <a:gd name="f152" fmla="val 97"/>
              <a:gd name="f153" fmla="val 83"/>
              <a:gd name="f154" fmla="val 78"/>
              <a:gd name="f155" fmla="val 67"/>
              <a:gd name="f156" fmla="val 96"/>
              <a:gd name="f157" fmla="val 116"/>
              <a:gd name="f158" fmla="val 85"/>
              <a:gd name="f159" fmla="val 199"/>
              <a:gd name="f160" fmla="val 98"/>
              <a:gd name="f161" fmla="val 262"/>
              <a:gd name="f162" fmla="val 112"/>
              <a:gd name="f163" fmla="val 323"/>
              <a:gd name="f164" fmla="val 114"/>
              <a:gd name="f165" fmla="val 332"/>
              <a:gd name="f166" fmla="val 121"/>
              <a:gd name="f167" fmla="val 340"/>
              <a:gd name="f168" fmla="val 126"/>
              <a:gd name="f169" fmla="val 348"/>
              <a:gd name="f170" fmla="val 128"/>
              <a:gd name="f171" fmla="val 130"/>
              <a:gd name="f172" fmla="val 347"/>
              <a:gd name="f173" fmla="val 335"/>
              <a:gd name="f174" fmla="val 322"/>
              <a:gd name="f175" fmla="val 310"/>
              <a:gd name="f176" fmla="val 288"/>
              <a:gd name="f177" fmla="val 265"/>
              <a:gd name="f178" fmla="val 244"/>
              <a:gd name="f179" fmla="val 224"/>
              <a:gd name="f180" fmla="val 215"/>
              <a:gd name="f181" fmla="val 189"/>
              <a:gd name="f182" fmla="val 217"/>
              <a:gd name="f183" fmla="val 219"/>
              <a:gd name="f184" fmla="val 225"/>
              <a:gd name="f185" fmla="val 230"/>
              <a:gd name="f186" fmla="val 233"/>
              <a:gd name="f187" fmla="val 249"/>
              <a:gd name="f188" fmla="val 240"/>
              <a:gd name="f189" fmla="val 243"/>
              <a:gd name="f190" fmla="val 282"/>
              <a:gd name="f191" fmla="val 298"/>
              <a:gd name="f192" fmla="val 264"/>
              <a:gd name="f193" fmla="val 333"/>
              <a:gd name="f194" fmla="val 279"/>
              <a:gd name="f195" fmla="val 367"/>
              <a:gd name="f196" fmla="val 294"/>
              <a:gd name="f197" fmla="val 401"/>
              <a:gd name="f198" fmla="val 300"/>
              <a:gd name="f199" fmla="val 416"/>
              <a:gd name="f200" fmla="val 301"/>
              <a:gd name="f201" fmla="val 430"/>
              <a:gd name="f202" fmla="val 299"/>
              <a:gd name="f203" fmla="val 447"/>
              <a:gd name="f204" fmla="val 475"/>
              <a:gd name="f205" fmla="val 505"/>
              <a:gd name="f206" fmla="val 534"/>
              <a:gd name="f207" fmla="val 598"/>
              <a:gd name="f208" fmla="val 302"/>
              <a:gd name="f209" fmla="val 662"/>
              <a:gd name="f210" fmla="val 726"/>
              <a:gd name="f211" fmla="val 752"/>
              <a:gd name="f212" fmla="val 772"/>
              <a:gd name="f213" fmla="val 780"/>
              <a:gd name="f214" fmla="val 271"/>
              <a:gd name="f215" fmla="val 768"/>
              <a:gd name="f216" fmla="val 276"/>
              <a:gd name="f217" fmla="val 755"/>
              <a:gd name="f218" fmla="val 743"/>
              <a:gd name="f219" fmla="val 281"/>
              <a:gd name="f220" fmla="val 742"/>
              <a:gd name="f221" fmla="val 278"/>
              <a:gd name="f222" fmla="val 741"/>
              <a:gd name="f223" fmla="val 274"/>
              <a:gd name="f224" fmla="val 748"/>
              <a:gd name="f225" fmla="val 270"/>
              <a:gd name="f226" fmla="val 756"/>
              <a:gd name="f227" fmla="val 266"/>
              <a:gd name="f228" fmla="val 763"/>
              <a:gd name="f229" fmla="val 762"/>
              <a:gd name="f230" fmla="val 261"/>
              <a:gd name="f231" fmla="val 259"/>
              <a:gd name="f232" fmla="val 760"/>
              <a:gd name="f233" fmla="val 268"/>
              <a:gd name="f234" fmla="val 725"/>
              <a:gd name="f235" fmla="val 273"/>
              <a:gd name="f236" fmla="val 275"/>
              <a:gd name="f237" fmla="val 696"/>
              <a:gd name="f238" fmla="val 280"/>
              <a:gd name="f239" fmla="val 684"/>
              <a:gd name="f240" fmla="val 673"/>
              <a:gd name="f241" fmla="val 627"/>
              <a:gd name="f242" fmla="val 581"/>
              <a:gd name="f243" fmla="val 258"/>
              <a:gd name="f244" fmla="val 537"/>
              <a:gd name="f245" fmla="val 239"/>
              <a:gd name="f246" fmla="val 574"/>
              <a:gd name="f247" fmla="val 241"/>
              <a:gd name="f248" fmla="val 614"/>
              <a:gd name="f249" fmla="val 655"/>
              <a:gd name="f250" fmla="val 242"/>
              <a:gd name="f251" fmla="val 738"/>
              <a:gd name="f252" fmla="val 236"/>
              <a:gd name="f253" fmla="val 234"/>
              <a:gd name="f254" fmla="val 903"/>
              <a:gd name="f255" fmla="val 921"/>
              <a:gd name="f256" fmla="val 940"/>
              <a:gd name="f257" fmla="val 238"/>
              <a:gd name="f258" fmla="val 958"/>
              <a:gd name="f259" fmla="val 235"/>
              <a:gd name="f260" fmla="val 990"/>
              <a:gd name="f261" fmla="val 1022"/>
              <a:gd name="f262" fmla="val 1052"/>
              <a:gd name="f263" fmla="val 216"/>
              <a:gd name="f264" fmla="val 1085"/>
              <a:gd name="f265" fmla="val 218"/>
              <a:gd name="f266" fmla="val 1114"/>
              <a:gd name="f267" fmla="val 1143"/>
              <a:gd name="f268" fmla="val 1151"/>
              <a:gd name="f269" fmla="val 1169"/>
              <a:gd name="f270" fmla="val 1172"/>
              <a:gd name="f271" fmla="val 232"/>
              <a:gd name="f272" fmla="val 207"/>
              <a:gd name="f273" fmla="val 195"/>
              <a:gd name="f274" fmla="val 1177"/>
              <a:gd name="f275" fmla="val 192"/>
              <a:gd name="f276" fmla="val 1167"/>
              <a:gd name="f277" fmla="val 191"/>
              <a:gd name="f278" fmla="val 183"/>
              <a:gd name="f279" fmla="val 186"/>
              <a:gd name="f280" fmla="val 1016"/>
              <a:gd name="f281" fmla="val 179"/>
              <a:gd name="f282" fmla="val 948"/>
              <a:gd name="f283" fmla="val 172"/>
              <a:gd name="f284" fmla="val 889"/>
              <a:gd name="f285" fmla="val 162"/>
              <a:gd name="f286" fmla="val 832"/>
              <a:gd name="f287" fmla="val 153"/>
              <a:gd name="f288" fmla="val 773"/>
              <a:gd name="f289" fmla="val 152"/>
              <a:gd name="f290" fmla="val 769"/>
              <a:gd name="f291" fmla="val 765"/>
              <a:gd name="f292" fmla="val 149"/>
              <a:gd name="f293" fmla="val 145"/>
              <a:gd name="f294" fmla="+- 0 0 -90"/>
              <a:gd name="f295" fmla="*/ f3 1 303"/>
              <a:gd name="f296" fmla="*/ f4 1 1181"/>
              <a:gd name="f297" fmla="val f5"/>
              <a:gd name="f298" fmla="val f6"/>
              <a:gd name="f299" fmla="val f7"/>
              <a:gd name="f300" fmla="*/ f294 f0 1"/>
              <a:gd name="f301" fmla="+- f299 0 f297"/>
              <a:gd name="f302" fmla="+- f298 0 f297"/>
              <a:gd name="f303" fmla="*/ f300 1 f2"/>
              <a:gd name="f304" fmla="*/ f302 1 303"/>
              <a:gd name="f305" fmla="*/ f301 1 1181"/>
              <a:gd name="f306" fmla="*/ 139 f302 1"/>
              <a:gd name="f307" fmla="*/ 820 f301 1"/>
              <a:gd name="f308" fmla="*/ 135 f302 1"/>
              <a:gd name="f309" fmla="*/ 960 f301 1"/>
              <a:gd name="f310" fmla="*/ 147 f302 1"/>
              <a:gd name="f311" fmla="*/ 1157 f301 1"/>
              <a:gd name="f312" fmla="*/ 99 f302 1"/>
              <a:gd name="f313" fmla="*/ 1173 f301 1"/>
              <a:gd name="f314" fmla="*/ 90 f302 1"/>
              <a:gd name="f315" fmla="*/ 1010 f301 1"/>
              <a:gd name="f316" fmla="*/ 57 f302 1"/>
              <a:gd name="f317" fmla="*/ 745 f301 1"/>
              <a:gd name="f318" fmla="*/ 80 f302 1"/>
              <a:gd name="f319" fmla="*/ 599 f301 1"/>
              <a:gd name="f320" fmla="*/ 84 f302 1"/>
              <a:gd name="f321" fmla="*/ 388 f301 1"/>
              <a:gd name="f322" fmla="*/ 45 f302 1"/>
              <a:gd name="f323" fmla="*/ 167 f301 1"/>
              <a:gd name="f324" fmla="*/ 6 f302 1"/>
              <a:gd name="f325" fmla="*/ 47 f301 1"/>
              <a:gd name="f326" fmla="*/ 27 f302 1"/>
              <a:gd name="f327" fmla="*/ 55 f301 1"/>
              <a:gd name="f328" fmla="*/ 24 f302 1"/>
              <a:gd name="f329" fmla="*/ 11 f301 1"/>
              <a:gd name="f330" fmla="*/ 39 f302 1"/>
              <a:gd name="f331" fmla="*/ 43 f301 1"/>
              <a:gd name="f332" fmla="*/ 42 f302 1"/>
              <a:gd name="f333" fmla="*/ 0 f301 1"/>
              <a:gd name="f334" fmla="*/ 62 f302 1"/>
              <a:gd name="f335" fmla="*/ 4 f301 1"/>
              <a:gd name="f336" fmla="*/ 68 f302 1"/>
              <a:gd name="f337" fmla="*/ 69 f301 1"/>
              <a:gd name="f338" fmla="*/ 104 f302 1"/>
              <a:gd name="f339" fmla="*/ 72 f302 1"/>
              <a:gd name="f340" fmla="*/ 137 f301 1"/>
              <a:gd name="f341" fmla="*/ 126 f302 1"/>
              <a:gd name="f342" fmla="*/ 348 f301 1"/>
              <a:gd name="f343" fmla="*/ 130 f302 1"/>
              <a:gd name="f344" fmla="*/ 310 f301 1"/>
              <a:gd name="f345" fmla="*/ 189 f302 1"/>
              <a:gd name="f346" fmla="*/ 217 f301 1"/>
              <a:gd name="f347" fmla="*/ 249 f302 1"/>
              <a:gd name="f348" fmla="*/ 298 f301 1"/>
              <a:gd name="f349" fmla="*/ 299 f302 1"/>
              <a:gd name="f350" fmla="*/ 447 f301 1"/>
              <a:gd name="f351" fmla="*/ 303 f302 1"/>
              <a:gd name="f352" fmla="*/ 726 f301 1"/>
              <a:gd name="f353" fmla="*/ 282 f302 1"/>
              <a:gd name="f354" fmla="*/ 743 f301 1"/>
              <a:gd name="f355" fmla="*/ 266 f302 1"/>
              <a:gd name="f356" fmla="*/ 763 f301 1"/>
              <a:gd name="f357" fmla="*/ 273 f302 1"/>
              <a:gd name="f358" fmla="*/ 707 f301 1"/>
              <a:gd name="f359" fmla="*/ 258 f302 1"/>
              <a:gd name="f360" fmla="*/ 537 f301 1"/>
              <a:gd name="f361" fmla="*/ 234 f302 1"/>
              <a:gd name="f362" fmla="*/ 903 f301 1"/>
              <a:gd name="f363" fmla="*/ 225 f302 1"/>
              <a:gd name="f364" fmla="*/ 1052 f301 1"/>
              <a:gd name="f365" fmla="*/ 240 f302 1"/>
              <a:gd name="f366" fmla="*/ 1172 f301 1"/>
              <a:gd name="f367" fmla="*/ 191 f302 1"/>
              <a:gd name="f368" fmla="*/ 1154 f301 1"/>
              <a:gd name="f369" fmla="*/ 153 f302 1"/>
              <a:gd name="f370" fmla="*/ 773 f301 1"/>
              <a:gd name="f371" fmla="*/ 143 f302 1"/>
              <a:gd name="f372" fmla="*/ 761 f301 1"/>
              <a:gd name="f373" fmla="+- f303 0 f1"/>
              <a:gd name="f374" fmla="*/ f306 1 303"/>
              <a:gd name="f375" fmla="*/ f307 1 1181"/>
              <a:gd name="f376" fmla="*/ f308 1 303"/>
              <a:gd name="f377" fmla="*/ f309 1 1181"/>
              <a:gd name="f378" fmla="*/ f310 1 303"/>
              <a:gd name="f379" fmla="*/ f311 1 1181"/>
              <a:gd name="f380" fmla="*/ f312 1 303"/>
              <a:gd name="f381" fmla="*/ f313 1 1181"/>
              <a:gd name="f382" fmla="*/ f314 1 303"/>
              <a:gd name="f383" fmla="*/ f315 1 1181"/>
              <a:gd name="f384" fmla="*/ f316 1 303"/>
              <a:gd name="f385" fmla="*/ f317 1 1181"/>
              <a:gd name="f386" fmla="*/ f318 1 303"/>
              <a:gd name="f387" fmla="*/ f319 1 1181"/>
              <a:gd name="f388" fmla="*/ f320 1 303"/>
              <a:gd name="f389" fmla="*/ f321 1 1181"/>
              <a:gd name="f390" fmla="*/ f322 1 303"/>
              <a:gd name="f391" fmla="*/ f323 1 1181"/>
              <a:gd name="f392" fmla="*/ f324 1 303"/>
              <a:gd name="f393" fmla="*/ f325 1 1181"/>
              <a:gd name="f394" fmla="*/ f326 1 303"/>
              <a:gd name="f395" fmla="*/ f327 1 1181"/>
              <a:gd name="f396" fmla="*/ f328 1 303"/>
              <a:gd name="f397" fmla="*/ f329 1 1181"/>
              <a:gd name="f398" fmla="*/ f330 1 303"/>
              <a:gd name="f399" fmla="*/ f331 1 1181"/>
              <a:gd name="f400" fmla="*/ f332 1 303"/>
              <a:gd name="f401" fmla="*/ f333 1 1181"/>
              <a:gd name="f402" fmla="*/ f334 1 303"/>
              <a:gd name="f403" fmla="*/ f335 1 1181"/>
              <a:gd name="f404" fmla="*/ f336 1 303"/>
              <a:gd name="f405" fmla="*/ f337 1 1181"/>
              <a:gd name="f406" fmla="*/ f338 1 303"/>
              <a:gd name="f407" fmla="*/ f339 1 303"/>
              <a:gd name="f408" fmla="*/ f340 1 1181"/>
              <a:gd name="f409" fmla="*/ f341 1 303"/>
              <a:gd name="f410" fmla="*/ f342 1 1181"/>
              <a:gd name="f411" fmla="*/ f343 1 303"/>
              <a:gd name="f412" fmla="*/ f344 1 1181"/>
              <a:gd name="f413" fmla="*/ f345 1 303"/>
              <a:gd name="f414" fmla="*/ f346 1 1181"/>
              <a:gd name="f415" fmla="*/ f347 1 303"/>
              <a:gd name="f416" fmla="*/ f348 1 1181"/>
              <a:gd name="f417" fmla="*/ f349 1 303"/>
              <a:gd name="f418" fmla="*/ f350 1 1181"/>
              <a:gd name="f419" fmla="*/ f351 1 303"/>
              <a:gd name="f420" fmla="*/ f352 1 1181"/>
              <a:gd name="f421" fmla="*/ f353 1 303"/>
              <a:gd name="f422" fmla="*/ f354 1 1181"/>
              <a:gd name="f423" fmla="*/ f355 1 303"/>
              <a:gd name="f424" fmla="*/ f356 1 1181"/>
              <a:gd name="f425" fmla="*/ f357 1 303"/>
              <a:gd name="f426" fmla="*/ f358 1 1181"/>
              <a:gd name="f427" fmla="*/ f359 1 303"/>
              <a:gd name="f428" fmla="*/ f360 1 1181"/>
              <a:gd name="f429" fmla="*/ f361 1 303"/>
              <a:gd name="f430" fmla="*/ f362 1 1181"/>
              <a:gd name="f431" fmla="*/ f363 1 303"/>
              <a:gd name="f432" fmla="*/ f364 1 1181"/>
              <a:gd name="f433" fmla="*/ f365 1 303"/>
              <a:gd name="f434" fmla="*/ f366 1 1181"/>
              <a:gd name="f435" fmla="*/ f367 1 303"/>
              <a:gd name="f436" fmla="*/ f368 1 1181"/>
              <a:gd name="f437" fmla="*/ f369 1 303"/>
              <a:gd name="f438" fmla="*/ f370 1 1181"/>
              <a:gd name="f439" fmla="*/ f371 1 303"/>
              <a:gd name="f440" fmla="*/ f372 1 1181"/>
              <a:gd name="f441" fmla="*/ 0 1 f304"/>
              <a:gd name="f442" fmla="*/ f298 1 f304"/>
              <a:gd name="f443" fmla="*/ 0 1 f305"/>
              <a:gd name="f444" fmla="*/ f299 1 f305"/>
              <a:gd name="f445" fmla="*/ f374 1 f304"/>
              <a:gd name="f446" fmla="*/ f375 1 f305"/>
              <a:gd name="f447" fmla="*/ f376 1 f304"/>
              <a:gd name="f448" fmla="*/ f377 1 f305"/>
              <a:gd name="f449" fmla="*/ f378 1 f304"/>
              <a:gd name="f450" fmla="*/ f379 1 f305"/>
              <a:gd name="f451" fmla="*/ f380 1 f304"/>
              <a:gd name="f452" fmla="*/ f381 1 f305"/>
              <a:gd name="f453" fmla="*/ f382 1 f304"/>
              <a:gd name="f454" fmla="*/ f383 1 f305"/>
              <a:gd name="f455" fmla="*/ f384 1 f304"/>
              <a:gd name="f456" fmla="*/ f385 1 f305"/>
              <a:gd name="f457" fmla="*/ f386 1 f304"/>
              <a:gd name="f458" fmla="*/ f387 1 f305"/>
              <a:gd name="f459" fmla="*/ f388 1 f304"/>
              <a:gd name="f460" fmla="*/ f389 1 f305"/>
              <a:gd name="f461" fmla="*/ f390 1 f304"/>
              <a:gd name="f462" fmla="*/ f391 1 f305"/>
              <a:gd name="f463" fmla="*/ f392 1 f304"/>
              <a:gd name="f464" fmla="*/ f393 1 f305"/>
              <a:gd name="f465" fmla="*/ f394 1 f304"/>
              <a:gd name="f466" fmla="*/ f395 1 f305"/>
              <a:gd name="f467" fmla="*/ f396 1 f304"/>
              <a:gd name="f468" fmla="*/ f397 1 f305"/>
              <a:gd name="f469" fmla="*/ f398 1 f304"/>
              <a:gd name="f470" fmla="*/ f399 1 f305"/>
              <a:gd name="f471" fmla="*/ f400 1 f304"/>
              <a:gd name="f472" fmla="*/ f401 1 f305"/>
              <a:gd name="f473" fmla="*/ f402 1 f304"/>
              <a:gd name="f474" fmla="*/ f403 1 f305"/>
              <a:gd name="f475" fmla="*/ f404 1 f304"/>
              <a:gd name="f476" fmla="*/ f405 1 f305"/>
              <a:gd name="f477" fmla="*/ f406 1 f304"/>
              <a:gd name="f478" fmla="*/ f407 1 f304"/>
              <a:gd name="f479" fmla="*/ f408 1 f305"/>
              <a:gd name="f480" fmla="*/ f409 1 f304"/>
              <a:gd name="f481" fmla="*/ f410 1 f305"/>
              <a:gd name="f482" fmla="*/ f411 1 f304"/>
              <a:gd name="f483" fmla="*/ f412 1 f305"/>
              <a:gd name="f484" fmla="*/ f413 1 f304"/>
              <a:gd name="f485" fmla="*/ f414 1 f305"/>
              <a:gd name="f486" fmla="*/ f415 1 f304"/>
              <a:gd name="f487" fmla="*/ f416 1 f305"/>
              <a:gd name="f488" fmla="*/ f417 1 f304"/>
              <a:gd name="f489" fmla="*/ f418 1 f305"/>
              <a:gd name="f490" fmla="*/ f419 1 f304"/>
              <a:gd name="f491" fmla="*/ f420 1 f305"/>
              <a:gd name="f492" fmla="*/ f421 1 f304"/>
              <a:gd name="f493" fmla="*/ f422 1 f305"/>
              <a:gd name="f494" fmla="*/ f423 1 f304"/>
              <a:gd name="f495" fmla="*/ f424 1 f305"/>
              <a:gd name="f496" fmla="*/ f425 1 f304"/>
              <a:gd name="f497" fmla="*/ f426 1 f305"/>
              <a:gd name="f498" fmla="*/ f427 1 f304"/>
              <a:gd name="f499" fmla="*/ f428 1 f305"/>
              <a:gd name="f500" fmla="*/ f429 1 f304"/>
              <a:gd name="f501" fmla="*/ f430 1 f305"/>
              <a:gd name="f502" fmla="*/ f431 1 f304"/>
              <a:gd name="f503" fmla="*/ f432 1 f305"/>
              <a:gd name="f504" fmla="*/ f433 1 f304"/>
              <a:gd name="f505" fmla="*/ f434 1 f305"/>
              <a:gd name="f506" fmla="*/ f435 1 f304"/>
              <a:gd name="f507" fmla="*/ f436 1 f305"/>
              <a:gd name="f508" fmla="*/ f437 1 f304"/>
              <a:gd name="f509" fmla="*/ f438 1 f305"/>
              <a:gd name="f510" fmla="*/ f439 1 f304"/>
              <a:gd name="f511" fmla="*/ f440 1 f305"/>
              <a:gd name="f512" fmla="*/ f441 f295 1"/>
              <a:gd name="f513" fmla="*/ f442 f295 1"/>
              <a:gd name="f514" fmla="*/ f444 f296 1"/>
              <a:gd name="f515" fmla="*/ f443 f296 1"/>
              <a:gd name="f516" fmla="*/ f445 f295 1"/>
              <a:gd name="f517" fmla="*/ f446 f296 1"/>
              <a:gd name="f518" fmla="*/ f447 f295 1"/>
              <a:gd name="f519" fmla="*/ f448 f296 1"/>
              <a:gd name="f520" fmla="*/ f449 f295 1"/>
              <a:gd name="f521" fmla="*/ f450 f296 1"/>
              <a:gd name="f522" fmla="*/ f451 f295 1"/>
              <a:gd name="f523" fmla="*/ f452 f296 1"/>
              <a:gd name="f524" fmla="*/ f453 f295 1"/>
              <a:gd name="f525" fmla="*/ f454 f296 1"/>
              <a:gd name="f526" fmla="*/ f455 f295 1"/>
              <a:gd name="f527" fmla="*/ f456 f296 1"/>
              <a:gd name="f528" fmla="*/ f457 f295 1"/>
              <a:gd name="f529" fmla="*/ f458 f296 1"/>
              <a:gd name="f530" fmla="*/ f459 f295 1"/>
              <a:gd name="f531" fmla="*/ f460 f296 1"/>
              <a:gd name="f532" fmla="*/ f461 f295 1"/>
              <a:gd name="f533" fmla="*/ f462 f296 1"/>
              <a:gd name="f534" fmla="*/ f463 f295 1"/>
              <a:gd name="f535" fmla="*/ f464 f296 1"/>
              <a:gd name="f536" fmla="*/ f465 f295 1"/>
              <a:gd name="f537" fmla="*/ f466 f296 1"/>
              <a:gd name="f538" fmla="*/ f467 f295 1"/>
              <a:gd name="f539" fmla="*/ f468 f296 1"/>
              <a:gd name="f540" fmla="*/ f469 f295 1"/>
              <a:gd name="f541" fmla="*/ f470 f296 1"/>
              <a:gd name="f542" fmla="*/ f471 f295 1"/>
              <a:gd name="f543" fmla="*/ f472 f296 1"/>
              <a:gd name="f544" fmla="*/ f473 f295 1"/>
              <a:gd name="f545" fmla="*/ f474 f296 1"/>
              <a:gd name="f546" fmla="*/ f475 f295 1"/>
              <a:gd name="f547" fmla="*/ f476 f296 1"/>
              <a:gd name="f548" fmla="*/ f477 f295 1"/>
              <a:gd name="f549" fmla="*/ f478 f295 1"/>
              <a:gd name="f550" fmla="*/ f479 f296 1"/>
              <a:gd name="f551" fmla="*/ f480 f295 1"/>
              <a:gd name="f552" fmla="*/ f481 f296 1"/>
              <a:gd name="f553" fmla="*/ f482 f295 1"/>
              <a:gd name="f554" fmla="*/ f483 f296 1"/>
              <a:gd name="f555" fmla="*/ f484 f295 1"/>
              <a:gd name="f556" fmla="*/ f485 f296 1"/>
              <a:gd name="f557" fmla="*/ f486 f295 1"/>
              <a:gd name="f558" fmla="*/ f487 f296 1"/>
              <a:gd name="f559" fmla="*/ f488 f295 1"/>
              <a:gd name="f560" fmla="*/ f489 f296 1"/>
              <a:gd name="f561" fmla="*/ f490 f295 1"/>
              <a:gd name="f562" fmla="*/ f491 f296 1"/>
              <a:gd name="f563" fmla="*/ f492 f295 1"/>
              <a:gd name="f564" fmla="*/ f493 f296 1"/>
              <a:gd name="f565" fmla="*/ f494 f295 1"/>
              <a:gd name="f566" fmla="*/ f495 f296 1"/>
              <a:gd name="f567" fmla="*/ f496 f295 1"/>
              <a:gd name="f568" fmla="*/ f497 f296 1"/>
              <a:gd name="f569" fmla="*/ f498 f295 1"/>
              <a:gd name="f570" fmla="*/ f499 f296 1"/>
              <a:gd name="f571" fmla="*/ f500 f295 1"/>
              <a:gd name="f572" fmla="*/ f501 f296 1"/>
              <a:gd name="f573" fmla="*/ f502 f295 1"/>
              <a:gd name="f574" fmla="*/ f503 f296 1"/>
              <a:gd name="f575" fmla="*/ f504 f295 1"/>
              <a:gd name="f576" fmla="*/ f505 f296 1"/>
              <a:gd name="f577" fmla="*/ f506 f295 1"/>
              <a:gd name="f578" fmla="*/ f507 f296 1"/>
              <a:gd name="f579" fmla="*/ f508 f295 1"/>
              <a:gd name="f580" fmla="*/ f509 f296 1"/>
              <a:gd name="f581" fmla="*/ f510 f295 1"/>
              <a:gd name="f582" fmla="*/ f511 f296 1"/>
            </a:gdLst>
            <a:ahLst/>
            <a:cxnLst>
              <a:cxn ang="3cd4">
                <a:pos x="hc" y="t"/>
              </a:cxn>
              <a:cxn ang="0">
                <a:pos x="r" y="vc"/>
              </a:cxn>
              <a:cxn ang="cd4">
                <a:pos x="hc" y="b"/>
              </a:cxn>
              <a:cxn ang="cd2">
                <a:pos x="l" y="vc"/>
              </a:cxn>
              <a:cxn ang="f373">
                <a:pos x="f516" y="f517"/>
              </a:cxn>
              <a:cxn ang="f373">
                <a:pos x="f518" y="f519"/>
              </a:cxn>
              <a:cxn ang="f373">
                <a:pos x="f520" y="f521"/>
              </a:cxn>
              <a:cxn ang="f373">
                <a:pos x="f522" y="f523"/>
              </a:cxn>
              <a:cxn ang="f373">
                <a:pos x="f524" y="f525"/>
              </a:cxn>
              <a:cxn ang="f373">
                <a:pos x="f526" y="f527"/>
              </a:cxn>
              <a:cxn ang="f373">
                <a:pos x="f528" y="f529"/>
              </a:cxn>
              <a:cxn ang="f373">
                <a:pos x="f530" y="f531"/>
              </a:cxn>
              <a:cxn ang="f373">
                <a:pos x="f532" y="f533"/>
              </a:cxn>
              <a:cxn ang="f373">
                <a:pos x="f534" y="f535"/>
              </a:cxn>
              <a:cxn ang="f373">
                <a:pos x="f536" y="f537"/>
              </a:cxn>
              <a:cxn ang="f373">
                <a:pos x="f538" y="f539"/>
              </a:cxn>
              <a:cxn ang="f373">
                <a:pos x="f540" y="f541"/>
              </a:cxn>
              <a:cxn ang="f373">
                <a:pos x="f542" y="f543"/>
              </a:cxn>
              <a:cxn ang="f373">
                <a:pos x="f544" y="f545"/>
              </a:cxn>
              <a:cxn ang="f373">
                <a:pos x="f546" y="f547"/>
              </a:cxn>
              <a:cxn ang="f373">
                <a:pos x="f548" y="f535"/>
              </a:cxn>
              <a:cxn ang="f373">
                <a:pos x="f549" y="f550"/>
              </a:cxn>
              <a:cxn ang="f373">
                <a:pos x="f551" y="f552"/>
              </a:cxn>
              <a:cxn ang="f373">
                <a:pos x="f553" y="f554"/>
              </a:cxn>
              <a:cxn ang="f373">
                <a:pos x="f555" y="f556"/>
              </a:cxn>
              <a:cxn ang="f373">
                <a:pos x="f557" y="f558"/>
              </a:cxn>
              <a:cxn ang="f373">
                <a:pos x="f559" y="f560"/>
              </a:cxn>
              <a:cxn ang="f373">
                <a:pos x="f561" y="f562"/>
              </a:cxn>
              <a:cxn ang="f373">
                <a:pos x="f563" y="f564"/>
              </a:cxn>
              <a:cxn ang="f373">
                <a:pos x="f565" y="f566"/>
              </a:cxn>
              <a:cxn ang="f373">
                <a:pos x="f567" y="f568"/>
              </a:cxn>
              <a:cxn ang="f373">
                <a:pos x="f569" y="f570"/>
              </a:cxn>
              <a:cxn ang="f373">
                <a:pos x="f571" y="f572"/>
              </a:cxn>
              <a:cxn ang="f373">
                <a:pos x="f573" y="f574"/>
              </a:cxn>
              <a:cxn ang="f373">
                <a:pos x="f575" y="f576"/>
              </a:cxn>
              <a:cxn ang="f373">
                <a:pos x="f577" y="f578"/>
              </a:cxn>
              <a:cxn ang="f373">
                <a:pos x="f579" y="f580"/>
              </a:cxn>
              <a:cxn ang="f373">
                <a:pos x="f581" y="f582"/>
              </a:cxn>
            </a:cxnLst>
            <a:rect l="f512" t="f515" r="f513" b="f514"/>
            <a:pathLst>
              <a:path w="303" h="1181">
                <a:moveTo>
                  <a:pt x="f8" y="f9"/>
                </a:moveTo>
                <a:cubicBezTo>
                  <a:pt x="f10" y="f11"/>
                  <a:pt x="f12" y="f13"/>
                  <a:pt x="f14" y="f15"/>
                </a:cubicBezTo>
                <a:cubicBezTo>
                  <a:pt x="f16" y="f17"/>
                  <a:pt x="f18" y="f19"/>
                  <a:pt x="f20" y="f21"/>
                </a:cubicBezTo>
                <a:cubicBezTo>
                  <a:pt x="f22" y="f23"/>
                  <a:pt x="f24" y="f25"/>
                  <a:pt x="f26" y="f27"/>
                </a:cubicBezTo>
                <a:cubicBezTo>
                  <a:pt x="f16" y="f28"/>
                  <a:pt x="f18" y="f29"/>
                  <a:pt x="f12" y="f30"/>
                </a:cubicBezTo>
                <a:cubicBezTo>
                  <a:pt x="f31" y="f32"/>
                  <a:pt x="f33" y="f34"/>
                  <a:pt x="f31" y="f35"/>
                </a:cubicBezTo>
                <a:cubicBezTo>
                  <a:pt x="f36" y="f37"/>
                  <a:pt x="f38" y="f39"/>
                  <a:pt x="f40" y="f39"/>
                </a:cubicBez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cubicBezTo>
                  <a:pt x="f77" y="f78"/>
                  <a:pt x="f79" y="f80"/>
                  <a:pt x="f59" y="f81"/>
                </a:cubicBezTo>
                <a:cubicBezTo>
                  <a:pt x="f82" y="f83"/>
                  <a:pt x="f84" y="f85"/>
                  <a:pt x="f86" y="f87"/>
                </a:cubicBezTo>
                <a:cubicBezTo>
                  <a:pt x="f55" y="f88"/>
                  <a:pt x="f57" y="f89"/>
                  <a:pt x="f90" y="f91"/>
                </a:cubicBezTo>
                <a:cubicBezTo>
                  <a:pt x="f92" y="f93"/>
                  <a:pt x="f94" y="f95"/>
                  <a:pt x="f96" y="f97"/>
                </a:cubicBezTo>
                <a:cubicBezTo>
                  <a:pt x="f73" y="f98"/>
                  <a:pt x="f99" y="f100"/>
                  <a:pt x="f101" y="f102"/>
                </a:cubicBezTo>
                <a:cubicBezTo>
                  <a:pt x="f71" y="f103"/>
                  <a:pt x="f104" y="f105"/>
                  <a:pt x="f104" y="f106"/>
                </a:cubicBezTo>
                <a:cubicBezTo>
                  <a:pt x="f104" y="f107"/>
                  <a:pt x="f108" y="f65"/>
                  <a:pt x="f109" y="f110"/>
                </a:cubicBezTo>
                <a:cubicBezTo>
                  <a:pt x="f111" y="f101"/>
                  <a:pt x="f111" y="f112"/>
                  <a:pt x="f5" y="f113"/>
                </a:cubicBezTo>
                <a:cubicBezTo>
                  <a:pt x="f114" y="f112"/>
                  <a:pt x="f115" y="f116"/>
                  <a:pt x="f117" y="f118"/>
                </a:cubicBezTo>
                <a:cubicBezTo>
                  <a:pt x="f119" y="f120"/>
                  <a:pt x="f121" y="f122"/>
                  <a:pt x="f115" y="f123"/>
                </a:cubicBezTo>
                <a:cubicBezTo>
                  <a:pt x="f124" y="f125"/>
                  <a:pt x="f126" y="f125"/>
                  <a:pt x="f119" y="f114"/>
                </a:cubicBezTo>
                <a:cubicBezTo>
                  <a:pt x="f127" y="f126"/>
                  <a:pt x="f128" y="f128"/>
                  <a:pt x="f129" y="f104"/>
                </a:cubicBezTo>
                <a:cubicBezTo>
                  <a:pt x="f130" y="f104"/>
                  <a:pt x="f131" y="f104"/>
                  <a:pt x="f120" y="f104"/>
                </a:cubicBezTo>
                <a:cubicBezTo>
                  <a:pt x="f131" y="f132"/>
                  <a:pt x="f129" y="f133"/>
                  <a:pt x="f134" y="f135"/>
                </a:cubicBezTo>
                <a:cubicBezTo>
                  <a:pt x="f131" y="f135"/>
                  <a:pt x="f136" y="f5"/>
                  <a:pt x="f112" y="f5"/>
                </a:cubicBezTo>
                <a:cubicBezTo>
                  <a:pt x="f101" y="f137"/>
                  <a:pt x="f116" y="f132"/>
                  <a:pt x="f138" y="f116"/>
                </a:cubicBezTo>
                <a:cubicBezTo>
                  <a:pt x="f69" y="f108"/>
                  <a:pt x="f139" y="f140"/>
                  <a:pt x="f141" y="f111"/>
                </a:cubicBezTo>
                <a:cubicBezTo>
                  <a:pt x="f96" y="f142"/>
                  <a:pt x="f143" y="f142"/>
                  <a:pt x="f77" y="f142"/>
                </a:cubicBezTo>
                <a:cubicBezTo>
                  <a:pt x="f77" y="f144"/>
                  <a:pt x="f77" y="f71"/>
                  <a:pt x="f77" y="f94"/>
                </a:cubicBezTo>
                <a:cubicBezTo>
                  <a:pt x="f145" y="f146"/>
                  <a:pt x="f147" y="f99"/>
                  <a:pt x="f148" y="f104"/>
                </a:cubicBezTo>
                <a:cubicBezTo>
                  <a:pt x="f149" y="f101"/>
                  <a:pt x="f55" y="f150"/>
                  <a:pt x="f151" y="f110"/>
                </a:cubicBezTo>
                <a:cubicBezTo>
                  <a:pt x="f152" y="f146"/>
                  <a:pt x="f147" y="f94"/>
                  <a:pt x="f153" y="f154"/>
                </a:cubicBezTo>
                <a:cubicBezTo>
                  <a:pt x="f155" y="f156"/>
                  <a:pt x="f155" y="f157"/>
                  <a:pt x="f79" y="f16"/>
                </a:cubicBezTo>
                <a:cubicBezTo>
                  <a:pt x="f158" y="f159"/>
                  <a:pt x="f160" y="f161"/>
                  <a:pt x="f162" y="f163"/>
                </a:cubicBezTo>
                <a:cubicBezTo>
                  <a:pt x="f164" y="f165"/>
                  <a:pt x="f166" y="f167"/>
                  <a:pt x="f168" y="f169"/>
                </a:cubicBezTo>
                <a:cubicBezTo>
                  <a:pt x="f170" y="f169"/>
                  <a:pt x="f171" y="f169"/>
                  <a:pt x="f22" y="f172"/>
                </a:cubicBezTo>
                <a:cubicBezTo>
                  <a:pt x="f22" y="f173"/>
                  <a:pt x="f170" y="f174"/>
                  <a:pt x="f171" y="f175"/>
                </a:cubicBezTo>
                <a:cubicBezTo>
                  <a:pt x="f18" y="f176"/>
                  <a:pt x="f40" y="f177"/>
                  <a:pt x="f8" y="f178"/>
                </a:cubicBezTo>
                <a:cubicBezTo>
                  <a:pt x="f33" y="f179"/>
                  <a:pt x="f102" y="f180"/>
                  <a:pt x="f181" y="f182"/>
                </a:cubicBezTo>
                <a:cubicBezTo>
                  <a:pt x="f100" y="f183"/>
                  <a:pt x="f184" y="f185"/>
                  <a:pt x="f186" y="f187"/>
                </a:cubicBezTo>
                <a:cubicBezTo>
                  <a:pt x="f188" y="f177"/>
                  <a:pt x="f189" y="f190"/>
                  <a:pt x="f187" y="f191"/>
                </a:cubicBezTo>
                <a:cubicBezTo>
                  <a:pt x="f192" y="f193"/>
                  <a:pt x="f194" y="f195"/>
                  <a:pt x="f196" y="f197"/>
                </a:cubicBezTo>
                <a:cubicBezTo>
                  <a:pt x="f198" y="f199"/>
                  <a:pt x="f200" y="f201"/>
                  <a:pt x="f202" y="f203"/>
                </a:cubicBezTo>
                <a:cubicBezTo>
                  <a:pt x="f97" y="f204"/>
                  <a:pt x="f202" y="f205"/>
                  <a:pt x="f202" y="f206"/>
                </a:cubicBezTo>
                <a:cubicBezTo>
                  <a:pt x="f198" y="f207"/>
                  <a:pt x="f208" y="f209"/>
                  <a:pt x="f6" y="f210"/>
                </a:cubicBezTo>
                <a:cubicBezTo>
                  <a:pt x="f6" y="f211"/>
                  <a:pt x="f196" y="f212"/>
                  <a:pt x="f177" y="f213"/>
                </a:cubicBezTo>
                <a:cubicBezTo>
                  <a:pt x="f214" y="f215"/>
                  <a:pt x="f216" y="f217"/>
                  <a:pt x="f190" y="f218"/>
                </a:cubicBezTo>
                <a:cubicBezTo>
                  <a:pt x="f219" y="f220"/>
                  <a:pt x="f194" y="f220"/>
                  <a:pt x="f221" y="f222"/>
                </a:cubicBezTo>
                <a:cubicBezTo>
                  <a:pt x="f223" y="f224"/>
                  <a:pt x="f225" y="f226"/>
                  <a:pt x="f227" y="f228"/>
                </a:cubicBezTo>
                <a:cubicBezTo>
                  <a:pt x="f192" y="f229"/>
                  <a:pt x="f230" y="f9"/>
                  <a:pt x="f231" y="f232"/>
                </a:cubicBezTo>
                <a:cubicBezTo>
                  <a:pt x="f192" y="f218"/>
                  <a:pt x="f233" y="f234"/>
                  <a:pt x="f235" y="f72"/>
                </a:cubicBezTo>
                <a:cubicBezTo>
                  <a:pt x="f236" y="f237"/>
                  <a:pt x="f238" y="f239"/>
                  <a:pt x="f194" y="f240"/>
                </a:cubicBezTo>
                <a:cubicBezTo>
                  <a:pt x="f235" y="f241"/>
                  <a:pt x="f177" y="f242"/>
                  <a:pt x="f243" y="f244"/>
                </a:cubicBezTo>
                <a:cubicBezTo>
                  <a:pt x="f245" y="f246"/>
                  <a:pt x="f247" y="f248"/>
                  <a:pt x="f247" y="f249"/>
                </a:cubicBezTo>
                <a:cubicBezTo>
                  <a:pt x="f250" y="f251"/>
                  <a:pt x="f252" y="f15"/>
                  <a:pt x="f253" y="f254"/>
                </a:cubicBezTo>
                <a:cubicBezTo>
                  <a:pt x="f253" y="f255"/>
                  <a:pt x="f245" y="f256"/>
                  <a:pt x="f257" y="f258"/>
                </a:cubicBezTo>
                <a:cubicBezTo>
                  <a:pt x="f259" y="f260"/>
                  <a:pt x="f186" y="f261"/>
                  <a:pt x="f184" y="f262"/>
                </a:cubicBezTo>
                <a:cubicBezTo>
                  <a:pt x="f263" y="f264"/>
                  <a:pt x="f265" y="f266"/>
                  <a:pt x="f252" y="f267"/>
                </a:cubicBezTo>
                <a:cubicBezTo>
                  <a:pt x="f247" y="f268"/>
                  <a:pt x="f178" y="f269"/>
                  <a:pt x="f188" y="f270"/>
                </a:cubicBezTo>
                <a:cubicBezTo>
                  <a:pt x="f271" y="f39"/>
                  <a:pt x="f265" y="f7"/>
                  <a:pt x="f272" y="f39"/>
                </a:cubicBezTo>
                <a:cubicBezTo>
                  <a:pt x="f273" y="f274"/>
                  <a:pt x="f275" y="f276"/>
                  <a:pt x="f277" y="f50"/>
                </a:cubicBezTo>
                <a:cubicBezTo>
                  <a:pt x="f278" y="f264"/>
                  <a:pt x="f279" y="f280"/>
                  <a:pt x="f281" y="f282"/>
                </a:cubicBezTo>
                <a:cubicBezTo>
                  <a:pt x="f283" y="f284"/>
                  <a:pt x="f285" y="f286"/>
                  <a:pt x="f287" y="f288"/>
                </a:cubicBezTo>
                <a:cubicBezTo>
                  <a:pt x="f289" y="f290"/>
                  <a:pt x="f33" y="f291"/>
                  <a:pt x="f292" y="f9"/>
                </a:cubicBezTo>
                <a:cubicBezTo>
                  <a:pt x="f31" y="f9"/>
                  <a:pt x="f293" y="f9"/>
                  <a:pt x="f8" y="f9"/>
                </a:cubicBezTo>
                <a:close/>
              </a:path>
            </a:pathLst>
          </a:custGeom>
          <a:solidFill>
            <a:srgbClr val="FFC000"/>
          </a:solidFill>
          <a:ln cap="flat">
            <a:noFill/>
            <a:prstDash val="solid"/>
          </a:ln>
        </p:spPr>
        <p:txBody>
          <a:bodyPr vert="horz" wrap="square" lIns="91440" tIns="45720" rIns="91440" bIns="45720"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AR" sz="1400" b="0" i="0" u="none" strike="noStrike" kern="0" cap="none" spc="0" baseline="0">
              <a:solidFill>
                <a:srgbClr val="000000"/>
              </a:solidFill>
              <a:uFillTx/>
              <a:latin typeface="Arial"/>
              <a:ea typeface="Arial"/>
              <a:cs typeface="Arial"/>
            </a:endParaRPr>
          </a:p>
        </p:txBody>
      </p:sp>
      <p:sp>
        <p:nvSpPr>
          <p:cNvPr id="12" name="Rectangle 7">
            <a:extLst>
              <a:ext uri="{FF2B5EF4-FFF2-40B4-BE49-F238E27FC236}">
                <a16:creationId xmlns:a16="http://schemas.microsoft.com/office/drawing/2014/main" id="{3F014F0F-3988-4B60-A1E7-CB0AB0615737}"/>
              </a:ext>
            </a:extLst>
          </p:cNvPr>
          <p:cNvSpPr/>
          <p:nvPr/>
        </p:nvSpPr>
        <p:spPr>
          <a:xfrm>
            <a:off x="8784238" y="2571749"/>
            <a:ext cx="359761" cy="2571749"/>
          </a:xfrm>
          <a:prstGeom prst="rect">
            <a:avLst/>
          </a:prstGeom>
          <a:solidFill>
            <a:srgbClr val="D9D9D9"/>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cxnSp>
        <p:nvCxnSpPr>
          <p:cNvPr id="13" name="Conector recto 13">
            <a:extLst>
              <a:ext uri="{FF2B5EF4-FFF2-40B4-BE49-F238E27FC236}">
                <a16:creationId xmlns:a16="http://schemas.microsoft.com/office/drawing/2014/main" id="{F6DAF45E-1AEB-4318-A869-64B6DA926689}"/>
              </a:ext>
            </a:extLst>
          </p:cNvPr>
          <p:cNvCxnSpPr/>
          <p:nvPr/>
        </p:nvCxnSpPr>
        <p:spPr>
          <a:xfrm flipH="1" flipV="1">
            <a:off x="0" y="913567"/>
            <a:ext cx="9098005" cy="11248"/>
          </a:xfrm>
          <a:prstGeom prst="straightConnector1">
            <a:avLst/>
          </a:prstGeom>
          <a:noFill/>
          <a:ln w="76196" cap="flat">
            <a:solidFill>
              <a:srgbClr val="FED98D"/>
            </a:solidFill>
            <a:prstDash val="solid"/>
          </a:ln>
        </p:spPr>
      </p:cxn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name="Slide20">
    <p:bg>
      <p:bgPr>
        <a:solidFill>
          <a:srgbClr val="E09601"/>
        </a:solidFill>
        <a:effectLst/>
      </p:bgPr>
    </p:bg>
    <p:spTree>
      <p:nvGrpSpPr>
        <p:cNvPr id="1" name=""/>
        <p:cNvGrpSpPr/>
        <p:nvPr/>
      </p:nvGrpSpPr>
      <p:grpSpPr>
        <a:xfrm>
          <a:off x="0" y="0"/>
          <a:ext cx="0" cy="0"/>
          <a:chOff x="0" y="0"/>
          <a:chExt cx="0" cy="0"/>
        </a:xfrm>
      </p:grpSpPr>
      <p:sp>
        <p:nvSpPr>
          <p:cNvPr id="2" name="Google Shape;631;p51">
            <a:extLst>
              <a:ext uri="{FF2B5EF4-FFF2-40B4-BE49-F238E27FC236}">
                <a16:creationId xmlns:a16="http://schemas.microsoft.com/office/drawing/2014/main" id="{DE83FE1E-B4B3-4C17-B633-3C86653BC12D}"/>
              </a:ext>
            </a:extLst>
          </p:cNvPr>
          <p:cNvSpPr txBox="1">
            <a:spLocks noGrp="1"/>
          </p:cNvSpPr>
          <p:nvPr>
            <p:ph type="title"/>
          </p:nvPr>
        </p:nvSpPr>
        <p:spPr>
          <a:xfrm>
            <a:off x="2763920" y="1693898"/>
            <a:ext cx="1670398" cy="577800"/>
          </a:xfrm>
        </p:spPr>
        <p:txBody>
          <a:bodyPr/>
          <a:lstStyle>
            <a:defPPr/>
          </a:lstStyle>
          <a:p>
            <a:pPr lvl="0"/>
            <a:r>
              <a:rPr lang="en-US"/>
              <a:t>85%</a:t>
            </a:r>
          </a:p>
        </p:txBody>
      </p:sp>
      <p:sp>
        <p:nvSpPr>
          <p:cNvPr id="3" name="Google Shape;632;p51">
            <a:extLst>
              <a:ext uri="{FF2B5EF4-FFF2-40B4-BE49-F238E27FC236}">
                <a16:creationId xmlns:a16="http://schemas.microsoft.com/office/drawing/2014/main" id="{D1A51CDB-6596-42FF-B469-55F3A0A02719}"/>
              </a:ext>
            </a:extLst>
          </p:cNvPr>
          <p:cNvSpPr txBox="1">
            <a:spLocks noGrp="1"/>
          </p:cNvSpPr>
          <p:nvPr>
            <p:ph type="subTitle" idx="4294967295"/>
          </p:nvPr>
        </p:nvSpPr>
        <p:spPr>
          <a:xfrm>
            <a:off x="818415" y="3925500"/>
            <a:ext cx="1672803" cy="577800"/>
          </a:xfrm>
        </p:spPr>
        <p:txBody>
          <a:bodyPr anchorCtr="1"/>
          <a:lstStyle>
            <a:defPPr/>
          </a:lstStyle>
          <a:p>
            <a:pPr marL="0" lvl="0" indent="0" algn="ctr">
              <a:lnSpc>
                <a:spcPct val="100000"/>
              </a:lnSpc>
              <a:buNone/>
            </a:pPr>
            <a:r>
              <a:rPr lang="en-US" sz="1600"/>
              <a:t>Mars is a very cold place</a:t>
            </a:r>
          </a:p>
        </p:txBody>
      </p:sp>
      <p:sp>
        <p:nvSpPr>
          <p:cNvPr id="4" name="Google Shape;633;p51">
            <a:extLst>
              <a:ext uri="{FF2B5EF4-FFF2-40B4-BE49-F238E27FC236}">
                <a16:creationId xmlns:a16="http://schemas.microsoft.com/office/drawing/2014/main" id="{2ADE4F7D-83A0-4EC1-AC82-C0174EBF34D7}"/>
              </a:ext>
            </a:extLst>
          </p:cNvPr>
          <p:cNvSpPr txBox="1">
            <a:spLocks noGrp="1"/>
          </p:cNvSpPr>
          <p:nvPr>
            <p:ph type="subTitle" idx="4294967295"/>
          </p:nvPr>
        </p:nvSpPr>
        <p:spPr>
          <a:xfrm>
            <a:off x="6653649" y="3925500"/>
            <a:ext cx="1671001" cy="577800"/>
          </a:xfrm>
        </p:spPr>
        <p:txBody>
          <a:bodyPr anchorCtr="1"/>
          <a:lstStyle>
            <a:defPPr/>
          </a:lstStyle>
          <a:p>
            <a:pPr marL="0" lvl="0" indent="0" algn="ctr">
              <a:lnSpc>
                <a:spcPct val="100000"/>
              </a:lnSpc>
              <a:buNone/>
            </a:pPr>
            <a:r>
              <a:rPr lang="en-US" sz="1600"/>
              <a:t>Venus is the second planet</a:t>
            </a:r>
          </a:p>
        </p:txBody>
      </p:sp>
      <p:sp>
        <p:nvSpPr>
          <p:cNvPr id="5" name="Google Shape;634;p51">
            <a:extLst>
              <a:ext uri="{FF2B5EF4-FFF2-40B4-BE49-F238E27FC236}">
                <a16:creationId xmlns:a16="http://schemas.microsoft.com/office/drawing/2014/main" id="{FF7EFE9E-196B-44FF-AC17-BC871D8B4CDA}"/>
              </a:ext>
            </a:extLst>
          </p:cNvPr>
          <p:cNvSpPr txBox="1">
            <a:spLocks noGrp="1"/>
          </p:cNvSpPr>
          <p:nvPr>
            <p:ph type="subTitle" idx="4294967295"/>
          </p:nvPr>
        </p:nvSpPr>
        <p:spPr>
          <a:xfrm>
            <a:off x="2763920" y="3925500"/>
            <a:ext cx="1670398" cy="577800"/>
          </a:xfrm>
        </p:spPr>
        <p:txBody>
          <a:bodyPr anchorCtr="1"/>
          <a:lstStyle>
            <a:defPPr/>
          </a:lstStyle>
          <a:p>
            <a:pPr marL="0" lvl="0" indent="0" algn="ctr">
              <a:lnSpc>
                <a:spcPct val="100000"/>
              </a:lnSpc>
              <a:buNone/>
            </a:pPr>
            <a:r>
              <a:rPr lang="en-US" sz="1600"/>
              <a:t>Saturn is the ringed planet</a:t>
            </a:r>
          </a:p>
        </p:txBody>
      </p:sp>
      <p:sp>
        <p:nvSpPr>
          <p:cNvPr id="6" name="Google Shape;635;p51">
            <a:extLst>
              <a:ext uri="{FF2B5EF4-FFF2-40B4-BE49-F238E27FC236}">
                <a16:creationId xmlns:a16="http://schemas.microsoft.com/office/drawing/2014/main" id="{C728B1D4-9CE6-4C63-BE78-69599C987E18}"/>
              </a:ext>
            </a:extLst>
          </p:cNvPr>
          <p:cNvSpPr txBox="1">
            <a:spLocks noGrp="1"/>
          </p:cNvSpPr>
          <p:nvPr>
            <p:ph type="subTitle" idx="4294967295"/>
          </p:nvPr>
        </p:nvSpPr>
        <p:spPr>
          <a:xfrm>
            <a:off x="4708190" y="3925500"/>
            <a:ext cx="1672199" cy="577800"/>
          </a:xfrm>
        </p:spPr>
        <p:txBody>
          <a:bodyPr anchorCtr="1"/>
          <a:lstStyle>
            <a:defPPr/>
          </a:lstStyle>
          <a:p>
            <a:pPr marL="0" lvl="0" indent="0" algn="ctr">
              <a:lnSpc>
                <a:spcPct val="100000"/>
              </a:lnSpc>
              <a:buNone/>
            </a:pPr>
            <a:r>
              <a:rPr lang="en-US" sz="1600"/>
              <a:t>It is the biggest of them all</a:t>
            </a:r>
          </a:p>
        </p:txBody>
      </p:sp>
      <p:sp>
        <p:nvSpPr>
          <p:cNvPr id="7" name="Google Shape;636;p51">
            <a:extLst>
              <a:ext uri="{FF2B5EF4-FFF2-40B4-BE49-F238E27FC236}">
                <a16:creationId xmlns:a16="http://schemas.microsoft.com/office/drawing/2014/main" id="{37080E13-F0DD-4B41-94CC-C0C58C1909F6}"/>
              </a:ext>
            </a:extLst>
          </p:cNvPr>
          <p:cNvSpPr txBox="1">
            <a:spLocks noGrp="1"/>
          </p:cNvSpPr>
          <p:nvPr>
            <p:ph type="title" idx="4294967295"/>
          </p:nvPr>
        </p:nvSpPr>
        <p:spPr>
          <a:xfrm>
            <a:off x="6653649" y="1693898"/>
            <a:ext cx="1671001" cy="577800"/>
          </a:xfrm>
        </p:spPr>
        <p:txBody>
          <a:bodyPr anchor="ctr" anchorCtr="1"/>
          <a:lstStyle>
            <a:defPPr/>
          </a:lstStyle>
          <a:p>
            <a:pPr lvl="0" algn="ctr"/>
            <a:r>
              <a:rPr lang="en-US" sz="2200"/>
              <a:t>30%</a:t>
            </a:r>
          </a:p>
        </p:txBody>
      </p:sp>
      <p:sp>
        <p:nvSpPr>
          <p:cNvPr id="8" name="Google Shape;637;p51">
            <a:extLst>
              <a:ext uri="{FF2B5EF4-FFF2-40B4-BE49-F238E27FC236}">
                <a16:creationId xmlns:a16="http://schemas.microsoft.com/office/drawing/2014/main" id="{C315482C-C3BE-40B4-97F0-9C4B133E0E8D}"/>
              </a:ext>
            </a:extLst>
          </p:cNvPr>
          <p:cNvSpPr txBox="1">
            <a:spLocks noGrp="1"/>
          </p:cNvSpPr>
          <p:nvPr>
            <p:ph type="title" idx="4294967295"/>
          </p:nvPr>
        </p:nvSpPr>
        <p:spPr>
          <a:xfrm>
            <a:off x="4707596" y="1693898"/>
            <a:ext cx="1673397" cy="577800"/>
          </a:xfrm>
        </p:spPr>
        <p:txBody>
          <a:bodyPr anchor="ctr" anchorCtr="1"/>
          <a:lstStyle>
            <a:defPPr/>
          </a:lstStyle>
          <a:p>
            <a:pPr lvl="0" algn="ctr"/>
            <a:r>
              <a:rPr lang="en-US" sz="2200"/>
              <a:t>60%</a:t>
            </a:r>
          </a:p>
        </p:txBody>
      </p:sp>
      <p:sp>
        <p:nvSpPr>
          <p:cNvPr id="9" name="Google Shape;638;p51">
            <a:extLst>
              <a:ext uri="{FF2B5EF4-FFF2-40B4-BE49-F238E27FC236}">
                <a16:creationId xmlns:a16="http://schemas.microsoft.com/office/drawing/2014/main" id="{F4660BD9-193C-424A-A06C-F06025AE43AF}"/>
              </a:ext>
            </a:extLst>
          </p:cNvPr>
          <p:cNvSpPr txBox="1">
            <a:spLocks noGrp="1"/>
          </p:cNvSpPr>
          <p:nvPr>
            <p:ph type="title" idx="4294967295"/>
          </p:nvPr>
        </p:nvSpPr>
        <p:spPr>
          <a:xfrm>
            <a:off x="818415" y="1693898"/>
            <a:ext cx="1672803" cy="577800"/>
          </a:xfrm>
        </p:spPr>
        <p:txBody>
          <a:bodyPr anchor="ctr" anchorCtr="1"/>
          <a:lstStyle>
            <a:defPPr/>
          </a:lstStyle>
          <a:p>
            <a:pPr lvl="0" algn="ctr"/>
            <a:r>
              <a:rPr lang="en-US" sz="2200"/>
              <a:t>40%</a:t>
            </a:r>
          </a:p>
        </p:txBody>
      </p:sp>
      <p:sp>
        <p:nvSpPr>
          <p:cNvPr id="10" name="Google Shape;639;p51">
            <a:extLst>
              <a:ext uri="{FF2B5EF4-FFF2-40B4-BE49-F238E27FC236}">
                <a16:creationId xmlns:a16="http://schemas.microsoft.com/office/drawing/2014/main" id="{759B93A7-23AD-4352-92BD-7B622456F2B2}"/>
              </a:ext>
            </a:extLst>
          </p:cNvPr>
          <p:cNvSpPr txBox="1">
            <a:spLocks noGrp="1"/>
          </p:cNvSpPr>
          <p:nvPr>
            <p:ph type="title" idx="4294967295"/>
          </p:nvPr>
        </p:nvSpPr>
        <p:spPr>
          <a:xfrm>
            <a:off x="1467813" y="314325"/>
            <a:ext cx="6360383" cy="692941"/>
          </a:xfrm>
        </p:spPr>
        <p:txBody>
          <a:bodyPr anchorCtr="1"/>
          <a:lstStyle>
            <a:defPPr/>
          </a:lstStyle>
          <a:p>
            <a:pPr lvl="0" algn="ctr"/>
            <a:r>
              <a:rPr lang="en-US">
                <a:solidFill>
                  <a:srgbClr val="E09601"/>
                </a:solidFill>
              </a:rPr>
              <a:t>CLIENT SATISFACTION</a:t>
            </a:r>
          </a:p>
        </p:txBody>
      </p:sp>
      <p:sp>
        <p:nvSpPr>
          <p:cNvPr id="11" name="Google Shape;640;p51">
            <a:extLst>
              <a:ext uri="{FF2B5EF4-FFF2-40B4-BE49-F238E27FC236}">
                <a16:creationId xmlns:a16="http://schemas.microsoft.com/office/drawing/2014/main" id="{BBE46E10-1539-47DD-81D0-4871F9D375F2}"/>
              </a:ext>
            </a:extLst>
          </p:cNvPr>
          <p:cNvSpPr txBox="1">
            <a:spLocks noGrp="1"/>
          </p:cNvSpPr>
          <p:nvPr>
            <p:ph type="title" idx="4294967295"/>
          </p:nvPr>
        </p:nvSpPr>
        <p:spPr>
          <a:xfrm>
            <a:off x="818415" y="3512100"/>
            <a:ext cx="1672803" cy="527700"/>
          </a:xfrm>
        </p:spPr>
        <p:txBody>
          <a:bodyPr anchor="ctr" anchorCtr="1"/>
          <a:lstStyle>
            <a:defPPr/>
          </a:lstStyle>
          <a:p>
            <a:pPr lvl="0" algn="ctr"/>
            <a:r>
              <a:rPr lang="en-US" sz="2200"/>
              <a:t>MARS</a:t>
            </a:r>
          </a:p>
        </p:txBody>
      </p:sp>
      <p:sp>
        <p:nvSpPr>
          <p:cNvPr id="12" name="Google Shape;641;p51">
            <a:extLst>
              <a:ext uri="{FF2B5EF4-FFF2-40B4-BE49-F238E27FC236}">
                <a16:creationId xmlns:a16="http://schemas.microsoft.com/office/drawing/2014/main" id="{0E45D54E-3D0A-485F-A94C-2385E2C0F0D6}"/>
              </a:ext>
            </a:extLst>
          </p:cNvPr>
          <p:cNvSpPr txBox="1">
            <a:spLocks noGrp="1"/>
          </p:cNvSpPr>
          <p:nvPr>
            <p:ph type="title" idx="4294967295"/>
          </p:nvPr>
        </p:nvSpPr>
        <p:spPr>
          <a:xfrm>
            <a:off x="2762713" y="3512100"/>
            <a:ext cx="1672803" cy="527700"/>
          </a:xfrm>
        </p:spPr>
        <p:txBody>
          <a:bodyPr anchor="ctr" anchorCtr="1"/>
          <a:lstStyle>
            <a:defPPr/>
          </a:lstStyle>
          <a:p>
            <a:pPr lvl="0" algn="ctr"/>
            <a:r>
              <a:rPr lang="en-US" sz="2200"/>
              <a:t>SATURN</a:t>
            </a:r>
          </a:p>
        </p:txBody>
      </p:sp>
      <p:sp>
        <p:nvSpPr>
          <p:cNvPr id="13" name="Google Shape;642;p51">
            <a:extLst>
              <a:ext uri="{FF2B5EF4-FFF2-40B4-BE49-F238E27FC236}">
                <a16:creationId xmlns:a16="http://schemas.microsoft.com/office/drawing/2014/main" id="{874C6947-D230-418D-954F-589144CADB01}"/>
              </a:ext>
            </a:extLst>
          </p:cNvPr>
          <p:cNvSpPr txBox="1">
            <a:spLocks noGrp="1"/>
          </p:cNvSpPr>
          <p:nvPr>
            <p:ph type="title" idx="4294967295"/>
          </p:nvPr>
        </p:nvSpPr>
        <p:spPr>
          <a:xfrm>
            <a:off x="4707596" y="3512100"/>
            <a:ext cx="1673397" cy="527700"/>
          </a:xfrm>
        </p:spPr>
        <p:txBody>
          <a:bodyPr anchor="ctr" anchorCtr="1"/>
          <a:lstStyle>
            <a:defPPr/>
          </a:lstStyle>
          <a:p>
            <a:pPr lvl="0" algn="ctr"/>
            <a:r>
              <a:rPr lang="en-US" sz="2200"/>
              <a:t>JUPITER</a:t>
            </a:r>
          </a:p>
        </p:txBody>
      </p:sp>
      <p:sp>
        <p:nvSpPr>
          <p:cNvPr id="14" name="Google Shape;643;p51">
            <a:extLst>
              <a:ext uri="{FF2B5EF4-FFF2-40B4-BE49-F238E27FC236}">
                <a16:creationId xmlns:a16="http://schemas.microsoft.com/office/drawing/2014/main" id="{5CADC4D8-8FC4-4708-9E75-9B5F40149E57}"/>
              </a:ext>
            </a:extLst>
          </p:cNvPr>
          <p:cNvSpPr txBox="1">
            <a:spLocks noGrp="1"/>
          </p:cNvSpPr>
          <p:nvPr>
            <p:ph type="title" idx="4294967295"/>
          </p:nvPr>
        </p:nvSpPr>
        <p:spPr>
          <a:xfrm>
            <a:off x="6652452" y="3512100"/>
            <a:ext cx="1673397" cy="527700"/>
          </a:xfrm>
        </p:spPr>
        <p:txBody>
          <a:bodyPr anchor="ctr" anchorCtr="1"/>
          <a:lstStyle>
            <a:defPPr/>
          </a:lstStyle>
          <a:p>
            <a:pPr lvl="0" algn="ctr"/>
            <a:r>
              <a:rPr lang="en-US" sz="2200"/>
              <a:t>VENUS</a:t>
            </a:r>
          </a:p>
        </p:txBody>
      </p:sp>
      <p:sp>
        <p:nvSpPr>
          <p:cNvPr id="15" name="Google Shape;644;p51">
            <a:extLst>
              <a:ext uri="{FF2B5EF4-FFF2-40B4-BE49-F238E27FC236}">
                <a16:creationId xmlns:a16="http://schemas.microsoft.com/office/drawing/2014/main" id="{4071D074-7D8C-4337-BECD-5B197E86FF23}"/>
              </a:ext>
            </a:extLst>
          </p:cNvPr>
          <p:cNvSpPr/>
          <p:nvPr/>
        </p:nvSpPr>
        <p:spPr>
          <a:xfrm>
            <a:off x="1072262" y="2306491"/>
            <a:ext cx="1165201" cy="11652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09601"/>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6" name="Google Shape;645;p51">
            <a:extLst>
              <a:ext uri="{FF2B5EF4-FFF2-40B4-BE49-F238E27FC236}">
                <a16:creationId xmlns:a16="http://schemas.microsoft.com/office/drawing/2014/main" id="{FDBD211C-1DEE-4CCE-BC2E-3F1794646A41}"/>
              </a:ext>
            </a:extLst>
          </p:cNvPr>
          <p:cNvSpPr/>
          <p:nvPr/>
        </p:nvSpPr>
        <p:spPr>
          <a:xfrm>
            <a:off x="1076166" y="2310451"/>
            <a:ext cx="1157401" cy="1157401"/>
          </a:xfrm>
          <a:custGeom>
            <a:avLst>
              <a:gd name="f11" fmla="val 178"/>
              <a:gd name="f12" fmla="val 343"/>
            </a:avLst>
            <a:gdLst>
              <a:gd name="f2" fmla="val 10800000"/>
              <a:gd name="f3" fmla="val 5400000"/>
              <a:gd name="f4" fmla="val 180"/>
              <a:gd name="f5" fmla="val w"/>
              <a:gd name="f6" fmla="val h"/>
              <a:gd name="f7" fmla="val ss"/>
              <a:gd name="f8" fmla="val 0"/>
              <a:gd name="f9" fmla="*/ 5419351 1 1725033"/>
              <a:gd name="f10" fmla="+- 0 0 1"/>
              <a:gd name="f11" fmla="val 178"/>
              <a:gd name="f12" fmla="val 343"/>
              <a:gd name="f13" fmla="abs f5"/>
              <a:gd name="f14" fmla="abs f6"/>
              <a:gd name="f15" fmla="abs f7"/>
              <a:gd name="f16" fmla="val f8"/>
              <a:gd name="f17" fmla="+- 2700000 f3 0"/>
              <a:gd name="f18" fmla="+- 0 0 f11"/>
              <a:gd name="f19" fmla="+- 0 0 f12"/>
              <a:gd name="f20" fmla="?: f13 f5 1"/>
              <a:gd name="f21" fmla="?: f14 f6 1"/>
              <a:gd name="f22" fmla="?: f15 f7 1"/>
              <a:gd name="f23" fmla="*/ f17 f9 1"/>
              <a:gd name="f24" fmla="*/ f18 f2 1"/>
              <a:gd name="f25" fmla="*/ f19 f2 1"/>
              <a:gd name="f26" fmla="*/ f20 1 21600"/>
              <a:gd name="f27" fmla="*/ f21 1 21600"/>
              <a:gd name="f28" fmla="*/ 21600 f20 1"/>
              <a:gd name="f29" fmla="*/ 21600 f21 1"/>
              <a:gd name="f30" fmla="*/ f23 1 f2"/>
              <a:gd name="f31" fmla="*/ f24 1 f4"/>
              <a:gd name="f32" fmla="*/ f25 1 f4"/>
              <a:gd name="f33" fmla="min f27 f26"/>
              <a:gd name="f34" fmla="*/ f28 1 f22"/>
              <a:gd name="f35" fmla="*/ f29 1 f22"/>
              <a:gd name="f36" fmla="+- 0 0 f30"/>
              <a:gd name="f37" fmla="+- f31 0 f3"/>
              <a:gd name="f38" fmla="+- f32 0 f3"/>
              <a:gd name="f39" fmla="val f34"/>
              <a:gd name="f40" fmla="val f35"/>
              <a:gd name="f41" fmla="+- 0 0 f36"/>
              <a:gd name="f42" fmla="+- 0 0 f37"/>
              <a:gd name="f43" fmla="+- 0 0 f38"/>
              <a:gd name="f44" fmla="+- f40 0 f16"/>
              <a:gd name="f45" fmla="+- f39 0 f16"/>
              <a:gd name="f46" fmla="val f42"/>
              <a:gd name="f47" fmla="val f43"/>
              <a:gd name="f48" fmla="*/ f41 f2 1"/>
              <a:gd name="f49" fmla="*/ f44 1 2"/>
              <a:gd name="f50" fmla="*/ f45 1 2"/>
              <a:gd name="f51" fmla="+- f47 0 f46"/>
              <a:gd name="f52" fmla="+- f46 f3 0"/>
              <a:gd name="f53" fmla="*/ f48 1 f9"/>
              <a:gd name="f54" fmla="+- f16 f49 0"/>
              <a:gd name="f55" fmla="+- f16 f50 0"/>
              <a:gd name="f56" fmla="+- f51 21600000 0"/>
              <a:gd name="f57" fmla="*/ f52 f9 1"/>
              <a:gd name="f58" fmla="+- f53 0 f3"/>
              <a:gd name="f59" fmla="*/ f50 f33 1"/>
              <a:gd name="f60" fmla="*/ f49 f33 1"/>
              <a:gd name="f61" fmla="?: f51 f51 f56"/>
              <a:gd name="f62" fmla="*/ f57 1 f2"/>
              <a:gd name="f63" fmla="cos 1 f58"/>
              <a:gd name="f64" fmla="sin 1 f58"/>
              <a:gd name="f65" fmla="*/ f55 f33 1"/>
              <a:gd name="f66" fmla="*/ f54 f33 1"/>
              <a:gd name="f67" fmla="+- 0 0 f62"/>
              <a:gd name="f68" fmla="+- 0 0 f63"/>
              <a:gd name="f69" fmla="+- 0 0 f64"/>
              <a:gd name="f70" fmla="+- 0 0 f67"/>
              <a:gd name="f71" fmla="+- 0 0 f68"/>
              <a:gd name="f72" fmla="+- 0 0 f69"/>
              <a:gd name="f73" fmla="*/ f70 f2 1"/>
              <a:gd name="f74" fmla="*/ f71 f50 1"/>
              <a:gd name="f75" fmla="*/ f72 f49 1"/>
              <a:gd name="f76" fmla="*/ f73 1 f9"/>
              <a:gd name="f77" fmla="+- f55 0 f74"/>
              <a:gd name="f78" fmla="+- f55 f74 0"/>
              <a:gd name="f79" fmla="+- f54 0 f75"/>
              <a:gd name="f80" fmla="+- f54 f75 0"/>
              <a:gd name="f81" fmla="+- f76 0 f3"/>
              <a:gd name="f82" fmla="*/ f77 f33 1"/>
              <a:gd name="f83" fmla="*/ f79 f33 1"/>
              <a:gd name="f84" fmla="*/ f78 f33 1"/>
              <a:gd name="f85" fmla="*/ f80 f33 1"/>
              <a:gd name="f86" fmla="sin 1 f81"/>
              <a:gd name="f87" fmla="cos 1 f81"/>
              <a:gd name="f88" fmla="+- 0 0 f86"/>
              <a:gd name="f89" fmla="+- 0 0 f87"/>
              <a:gd name="f90" fmla="+- 0 0 f88"/>
              <a:gd name="f91" fmla="+- 0 0 f89"/>
              <a:gd name="f92" fmla="*/ f90 f50 1"/>
              <a:gd name="f93" fmla="*/ f91 f49 1"/>
              <a:gd name="f94" fmla="+- 0 0 f93"/>
              <a:gd name="f95" fmla="+- 0 0 f92"/>
              <a:gd name="f96" fmla="+- 0 0 f94"/>
              <a:gd name="f97" fmla="+- 0 0 f95"/>
              <a:gd name="f98" fmla="at2 f96 f97"/>
              <a:gd name="f99" fmla="+- f98 f3 0"/>
              <a:gd name="f100" fmla="*/ f99 f9 1"/>
              <a:gd name="f101" fmla="*/ f100 1 f2"/>
              <a:gd name="f102" fmla="+- 0 0 f101"/>
              <a:gd name="f103" fmla="val f102"/>
              <a:gd name="f104" fmla="+- 0 0 f103"/>
              <a:gd name="f105" fmla="*/ f104 f2 1"/>
              <a:gd name="f106" fmla="*/ f105 1 f9"/>
              <a:gd name="f107" fmla="+- f106 0 f3"/>
              <a:gd name="f108" fmla="cos 1 f107"/>
              <a:gd name="f109" fmla="sin 1 f107"/>
              <a:gd name="f110" fmla="+- 0 0 f108"/>
              <a:gd name="f111" fmla="+- 0 0 f109"/>
              <a:gd name="f112" fmla="*/ f10 f110 1"/>
              <a:gd name="f113" fmla="*/ f10 f111 1"/>
              <a:gd name="f114" fmla="*/ f112 f50 1"/>
              <a:gd name="f115" fmla="*/ f113 f49 1"/>
              <a:gd name="f116" fmla="+- f55 f114 0"/>
              <a:gd name="f117" fmla="+- f54 f115 0"/>
              <a:gd name="f118" fmla="*/ f116 f33 1"/>
              <a:gd name="f119" fmla="*/ f117 f33 1"/>
            </a:gdLst>
            <a:ahLst/>
            <a:cxnLst>
              <a:cxn ang="3cd4">
                <a:pos x="hc" y="t"/>
              </a:cxn>
              <a:cxn ang="0">
                <a:pos x="r" y="vc"/>
              </a:cxn>
              <a:cxn ang="cd4">
                <a:pos x="hc" y="b"/>
              </a:cxn>
              <a:cxn ang="cd2">
                <a:pos x="l" y="vc"/>
              </a:cxn>
            </a:cxnLst>
            <a:rect l="f82" t="f83" r="f84" b="f85"/>
            <a:pathLst>
              <a:path>
                <a:moveTo>
                  <a:pt x="f118" y="f119"/>
                </a:moveTo>
                <a:arcTo wR="f59" hR="f60" stAng="f46" swAng="f61"/>
                <a:lnTo>
                  <a:pt x="f65" y="f66"/>
                </a:lnTo>
                <a:close/>
              </a:path>
            </a:pathLst>
          </a:cu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7" name="Google Shape;646;p51">
            <a:extLst>
              <a:ext uri="{FF2B5EF4-FFF2-40B4-BE49-F238E27FC236}">
                <a16:creationId xmlns:a16="http://schemas.microsoft.com/office/drawing/2014/main" id="{DE9B8C73-34C1-40A4-A64C-8A97B71246BD}"/>
              </a:ext>
            </a:extLst>
          </p:cNvPr>
          <p:cNvSpPr/>
          <p:nvPr/>
        </p:nvSpPr>
        <p:spPr>
          <a:xfrm>
            <a:off x="3016559" y="2306491"/>
            <a:ext cx="1165201" cy="11652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09601"/>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8" name="Google Shape;647;p51">
            <a:extLst>
              <a:ext uri="{FF2B5EF4-FFF2-40B4-BE49-F238E27FC236}">
                <a16:creationId xmlns:a16="http://schemas.microsoft.com/office/drawing/2014/main" id="{2DEDC53A-372A-4B18-8BE0-D88F265A884B}"/>
              </a:ext>
            </a:extLst>
          </p:cNvPr>
          <p:cNvSpPr/>
          <p:nvPr/>
        </p:nvSpPr>
        <p:spPr>
          <a:xfrm>
            <a:off x="3021333" y="2311054"/>
            <a:ext cx="1155600" cy="1155600"/>
          </a:xfrm>
          <a:custGeom>
            <a:avLst>
              <a:gd name="f11" fmla="val 177"/>
              <a:gd name="f12" fmla="val 123"/>
            </a:avLst>
            <a:gdLst>
              <a:gd name="f2" fmla="val 10800000"/>
              <a:gd name="f3" fmla="val 5400000"/>
              <a:gd name="f4" fmla="val 180"/>
              <a:gd name="f5" fmla="val w"/>
              <a:gd name="f6" fmla="val h"/>
              <a:gd name="f7" fmla="val ss"/>
              <a:gd name="f8" fmla="val 0"/>
              <a:gd name="f9" fmla="*/ 5419351 1 1725033"/>
              <a:gd name="f10" fmla="+- 0 0 1"/>
              <a:gd name="f11" fmla="val 177"/>
              <a:gd name="f12" fmla="val 123"/>
              <a:gd name="f13" fmla="abs f5"/>
              <a:gd name="f14" fmla="abs f6"/>
              <a:gd name="f15" fmla="abs f7"/>
              <a:gd name="f16" fmla="val f8"/>
              <a:gd name="f17" fmla="+- 2700000 f3 0"/>
              <a:gd name="f18" fmla="+- 0 0 f11"/>
              <a:gd name="f19" fmla="+- 0 0 f12"/>
              <a:gd name="f20" fmla="?: f13 f5 1"/>
              <a:gd name="f21" fmla="?: f14 f6 1"/>
              <a:gd name="f22" fmla="?: f15 f7 1"/>
              <a:gd name="f23" fmla="*/ f17 f9 1"/>
              <a:gd name="f24" fmla="*/ f18 f2 1"/>
              <a:gd name="f25" fmla="*/ f19 f2 1"/>
              <a:gd name="f26" fmla="*/ f20 1 21600"/>
              <a:gd name="f27" fmla="*/ f21 1 21600"/>
              <a:gd name="f28" fmla="*/ 21600 f20 1"/>
              <a:gd name="f29" fmla="*/ 21600 f21 1"/>
              <a:gd name="f30" fmla="*/ f23 1 f2"/>
              <a:gd name="f31" fmla="*/ f24 1 f4"/>
              <a:gd name="f32" fmla="*/ f25 1 f4"/>
              <a:gd name="f33" fmla="min f27 f26"/>
              <a:gd name="f34" fmla="*/ f28 1 f22"/>
              <a:gd name="f35" fmla="*/ f29 1 f22"/>
              <a:gd name="f36" fmla="+- 0 0 f30"/>
              <a:gd name="f37" fmla="+- f31 0 f3"/>
              <a:gd name="f38" fmla="+- f32 0 f3"/>
              <a:gd name="f39" fmla="val f34"/>
              <a:gd name="f40" fmla="val f35"/>
              <a:gd name="f41" fmla="+- 0 0 f36"/>
              <a:gd name="f42" fmla="+- 0 0 f37"/>
              <a:gd name="f43" fmla="+- 0 0 f38"/>
              <a:gd name="f44" fmla="+- f40 0 f16"/>
              <a:gd name="f45" fmla="+- f39 0 f16"/>
              <a:gd name="f46" fmla="val f42"/>
              <a:gd name="f47" fmla="val f43"/>
              <a:gd name="f48" fmla="*/ f41 f2 1"/>
              <a:gd name="f49" fmla="*/ f44 1 2"/>
              <a:gd name="f50" fmla="*/ f45 1 2"/>
              <a:gd name="f51" fmla="+- f47 0 f46"/>
              <a:gd name="f52" fmla="+- f46 f3 0"/>
              <a:gd name="f53" fmla="*/ f48 1 f9"/>
              <a:gd name="f54" fmla="+- f16 f49 0"/>
              <a:gd name="f55" fmla="+- f16 f50 0"/>
              <a:gd name="f56" fmla="+- f51 21600000 0"/>
              <a:gd name="f57" fmla="*/ f52 f9 1"/>
              <a:gd name="f58" fmla="+- f53 0 f3"/>
              <a:gd name="f59" fmla="*/ f50 f33 1"/>
              <a:gd name="f60" fmla="*/ f49 f33 1"/>
              <a:gd name="f61" fmla="?: f51 f51 f56"/>
              <a:gd name="f62" fmla="*/ f57 1 f2"/>
              <a:gd name="f63" fmla="cos 1 f58"/>
              <a:gd name="f64" fmla="sin 1 f58"/>
              <a:gd name="f65" fmla="*/ f55 f33 1"/>
              <a:gd name="f66" fmla="*/ f54 f33 1"/>
              <a:gd name="f67" fmla="+- 0 0 f62"/>
              <a:gd name="f68" fmla="+- 0 0 f63"/>
              <a:gd name="f69" fmla="+- 0 0 f64"/>
              <a:gd name="f70" fmla="+- 0 0 f67"/>
              <a:gd name="f71" fmla="+- 0 0 f68"/>
              <a:gd name="f72" fmla="+- 0 0 f69"/>
              <a:gd name="f73" fmla="*/ f70 f2 1"/>
              <a:gd name="f74" fmla="*/ f71 f50 1"/>
              <a:gd name="f75" fmla="*/ f72 f49 1"/>
              <a:gd name="f76" fmla="*/ f73 1 f9"/>
              <a:gd name="f77" fmla="+- f55 0 f74"/>
              <a:gd name="f78" fmla="+- f55 f74 0"/>
              <a:gd name="f79" fmla="+- f54 0 f75"/>
              <a:gd name="f80" fmla="+- f54 f75 0"/>
              <a:gd name="f81" fmla="+- f76 0 f3"/>
              <a:gd name="f82" fmla="*/ f77 f33 1"/>
              <a:gd name="f83" fmla="*/ f79 f33 1"/>
              <a:gd name="f84" fmla="*/ f78 f33 1"/>
              <a:gd name="f85" fmla="*/ f80 f33 1"/>
              <a:gd name="f86" fmla="sin 1 f81"/>
              <a:gd name="f87" fmla="cos 1 f81"/>
              <a:gd name="f88" fmla="+- 0 0 f86"/>
              <a:gd name="f89" fmla="+- 0 0 f87"/>
              <a:gd name="f90" fmla="+- 0 0 f88"/>
              <a:gd name="f91" fmla="+- 0 0 f89"/>
              <a:gd name="f92" fmla="*/ f90 f50 1"/>
              <a:gd name="f93" fmla="*/ f91 f49 1"/>
              <a:gd name="f94" fmla="+- 0 0 f93"/>
              <a:gd name="f95" fmla="+- 0 0 f92"/>
              <a:gd name="f96" fmla="+- 0 0 f94"/>
              <a:gd name="f97" fmla="+- 0 0 f95"/>
              <a:gd name="f98" fmla="at2 f96 f97"/>
              <a:gd name="f99" fmla="+- f98 f3 0"/>
              <a:gd name="f100" fmla="*/ f99 f9 1"/>
              <a:gd name="f101" fmla="*/ f100 1 f2"/>
              <a:gd name="f102" fmla="+- 0 0 f101"/>
              <a:gd name="f103" fmla="val f102"/>
              <a:gd name="f104" fmla="+- 0 0 f103"/>
              <a:gd name="f105" fmla="*/ f104 f2 1"/>
              <a:gd name="f106" fmla="*/ f105 1 f9"/>
              <a:gd name="f107" fmla="+- f106 0 f3"/>
              <a:gd name="f108" fmla="cos 1 f107"/>
              <a:gd name="f109" fmla="sin 1 f107"/>
              <a:gd name="f110" fmla="+- 0 0 f108"/>
              <a:gd name="f111" fmla="+- 0 0 f109"/>
              <a:gd name="f112" fmla="*/ f10 f110 1"/>
              <a:gd name="f113" fmla="*/ f10 f111 1"/>
              <a:gd name="f114" fmla="*/ f112 f50 1"/>
              <a:gd name="f115" fmla="*/ f113 f49 1"/>
              <a:gd name="f116" fmla="+- f55 f114 0"/>
              <a:gd name="f117" fmla="+- f54 f115 0"/>
              <a:gd name="f118" fmla="*/ f116 f33 1"/>
              <a:gd name="f119" fmla="*/ f117 f33 1"/>
            </a:gdLst>
            <a:ahLst/>
            <a:cxnLst>
              <a:cxn ang="3cd4">
                <a:pos x="hc" y="t"/>
              </a:cxn>
              <a:cxn ang="0">
                <a:pos x="r" y="vc"/>
              </a:cxn>
              <a:cxn ang="cd4">
                <a:pos x="hc" y="b"/>
              </a:cxn>
              <a:cxn ang="cd2">
                <a:pos x="l" y="vc"/>
              </a:cxn>
            </a:cxnLst>
            <a:rect l="f82" t="f83" r="f84" b="f85"/>
            <a:pathLst>
              <a:path>
                <a:moveTo>
                  <a:pt x="f118" y="f119"/>
                </a:moveTo>
                <a:arcTo wR="f59" hR="f60" stAng="f46" swAng="f61"/>
                <a:lnTo>
                  <a:pt x="f65" y="f66"/>
                </a:lnTo>
                <a:close/>
              </a:path>
            </a:pathLst>
          </a:cu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19" name="Google Shape;648;p51">
            <a:extLst>
              <a:ext uri="{FF2B5EF4-FFF2-40B4-BE49-F238E27FC236}">
                <a16:creationId xmlns:a16="http://schemas.microsoft.com/office/drawing/2014/main" id="{1B11B4DD-3970-42C4-A2CE-05FF6FC5A397}"/>
              </a:ext>
            </a:extLst>
          </p:cNvPr>
          <p:cNvSpPr/>
          <p:nvPr/>
        </p:nvSpPr>
        <p:spPr>
          <a:xfrm>
            <a:off x="4961744" y="2306491"/>
            <a:ext cx="1165201" cy="11652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09601"/>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0" name="Google Shape;649;p51">
            <a:extLst>
              <a:ext uri="{FF2B5EF4-FFF2-40B4-BE49-F238E27FC236}">
                <a16:creationId xmlns:a16="http://schemas.microsoft.com/office/drawing/2014/main" id="{D06ED8B3-CE7D-49A3-A41C-135BEA5D5D00}"/>
              </a:ext>
            </a:extLst>
          </p:cNvPr>
          <p:cNvSpPr/>
          <p:nvPr/>
        </p:nvSpPr>
        <p:spPr>
          <a:xfrm>
            <a:off x="4965859" y="2310624"/>
            <a:ext cx="1156798" cy="1156798"/>
          </a:xfrm>
          <a:custGeom>
            <a:avLst>
              <a:gd name="f11" fmla="val 179"/>
              <a:gd name="f12" fmla="val 23"/>
            </a:avLst>
            <a:gdLst>
              <a:gd name="f2" fmla="val 10800000"/>
              <a:gd name="f3" fmla="val 5400000"/>
              <a:gd name="f4" fmla="val 180"/>
              <a:gd name="f5" fmla="val w"/>
              <a:gd name="f6" fmla="val h"/>
              <a:gd name="f7" fmla="val ss"/>
              <a:gd name="f8" fmla="val 0"/>
              <a:gd name="f9" fmla="*/ 5419351 1 1725033"/>
              <a:gd name="f10" fmla="+- 0 0 1"/>
              <a:gd name="f11" fmla="val 179"/>
              <a:gd name="f12" fmla="val 23"/>
              <a:gd name="f13" fmla="abs f5"/>
              <a:gd name="f14" fmla="abs f6"/>
              <a:gd name="f15" fmla="abs f7"/>
              <a:gd name="f16" fmla="val f8"/>
              <a:gd name="f17" fmla="+- 2700000 f3 0"/>
              <a:gd name="f18" fmla="+- 0 0 f11"/>
              <a:gd name="f19" fmla="+- 0 0 f12"/>
              <a:gd name="f20" fmla="?: f13 f5 1"/>
              <a:gd name="f21" fmla="?: f14 f6 1"/>
              <a:gd name="f22" fmla="?: f15 f7 1"/>
              <a:gd name="f23" fmla="*/ f17 f9 1"/>
              <a:gd name="f24" fmla="*/ f18 f2 1"/>
              <a:gd name="f25" fmla="*/ f19 f2 1"/>
              <a:gd name="f26" fmla="*/ f20 1 21600"/>
              <a:gd name="f27" fmla="*/ f21 1 21600"/>
              <a:gd name="f28" fmla="*/ 21600 f20 1"/>
              <a:gd name="f29" fmla="*/ 21600 f21 1"/>
              <a:gd name="f30" fmla="*/ f23 1 f2"/>
              <a:gd name="f31" fmla="*/ f24 1 f4"/>
              <a:gd name="f32" fmla="*/ f25 1 f4"/>
              <a:gd name="f33" fmla="min f27 f26"/>
              <a:gd name="f34" fmla="*/ f28 1 f22"/>
              <a:gd name="f35" fmla="*/ f29 1 f22"/>
              <a:gd name="f36" fmla="+- 0 0 f30"/>
              <a:gd name="f37" fmla="+- f31 0 f3"/>
              <a:gd name="f38" fmla="+- f32 0 f3"/>
              <a:gd name="f39" fmla="val f34"/>
              <a:gd name="f40" fmla="val f35"/>
              <a:gd name="f41" fmla="+- 0 0 f36"/>
              <a:gd name="f42" fmla="+- 0 0 f37"/>
              <a:gd name="f43" fmla="+- 0 0 f38"/>
              <a:gd name="f44" fmla="+- f40 0 f16"/>
              <a:gd name="f45" fmla="+- f39 0 f16"/>
              <a:gd name="f46" fmla="val f42"/>
              <a:gd name="f47" fmla="val f43"/>
              <a:gd name="f48" fmla="*/ f41 f2 1"/>
              <a:gd name="f49" fmla="*/ f44 1 2"/>
              <a:gd name="f50" fmla="*/ f45 1 2"/>
              <a:gd name="f51" fmla="+- f47 0 f46"/>
              <a:gd name="f52" fmla="+- f46 f3 0"/>
              <a:gd name="f53" fmla="*/ f48 1 f9"/>
              <a:gd name="f54" fmla="+- f16 f49 0"/>
              <a:gd name="f55" fmla="+- f16 f50 0"/>
              <a:gd name="f56" fmla="+- f51 21600000 0"/>
              <a:gd name="f57" fmla="*/ f52 f9 1"/>
              <a:gd name="f58" fmla="+- f53 0 f3"/>
              <a:gd name="f59" fmla="*/ f50 f33 1"/>
              <a:gd name="f60" fmla="*/ f49 f33 1"/>
              <a:gd name="f61" fmla="?: f51 f51 f56"/>
              <a:gd name="f62" fmla="*/ f57 1 f2"/>
              <a:gd name="f63" fmla="cos 1 f58"/>
              <a:gd name="f64" fmla="sin 1 f58"/>
              <a:gd name="f65" fmla="*/ f55 f33 1"/>
              <a:gd name="f66" fmla="*/ f54 f33 1"/>
              <a:gd name="f67" fmla="+- 0 0 f62"/>
              <a:gd name="f68" fmla="+- 0 0 f63"/>
              <a:gd name="f69" fmla="+- 0 0 f64"/>
              <a:gd name="f70" fmla="+- 0 0 f67"/>
              <a:gd name="f71" fmla="+- 0 0 f68"/>
              <a:gd name="f72" fmla="+- 0 0 f69"/>
              <a:gd name="f73" fmla="*/ f70 f2 1"/>
              <a:gd name="f74" fmla="*/ f71 f50 1"/>
              <a:gd name="f75" fmla="*/ f72 f49 1"/>
              <a:gd name="f76" fmla="*/ f73 1 f9"/>
              <a:gd name="f77" fmla="+- f55 0 f74"/>
              <a:gd name="f78" fmla="+- f55 f74 0"/>
              <a:gd name="f79" fmla="+- f54 0 f75"/>
              <a:gd name="f80" fmla="+- f54 f75 0"/>
              <a:gd name="f81" fmla="+- f76 0 f3"/>
              <a:gd name="f82" fmla="*/ f77 f33 1"/>
              <a:gd name="f83" fmla="*/ f79 f33 1"/>
              <a:gd name="f84" fmla="*/ f78 f33 1"/>
              <a:gd name="f85" fmla="*/ f80 f33 1"/>
              <a:gd name="f86" fmla="sin 1 f81"/>
              <a:gd name="f87" fmla="cos 1 f81"/>
              <a:gd name="f88" fmla="+- 0 0 f86"/>
              <a:gd name="f89" fmla="+- 0 0 f87"/>
              <a:gd name="f90" fmla="+- 0 0 f88"/>
              <a:gd name="f91" fmla="+- 0 0 f89"/>
              <a:gd name="f92" fmla="*/ f90 f50 1"/>
              <a:gd name="f93" fmla="*/ f91 f49 1"/>
              <a:gd name="f94" fmla="+- 0 0 f93"/>
              <a:gd name="f95" fmla="+- 0 0 f92"/>
              <a:gd name="f96" fmla="+- 0 0 f94"/>
              <a:gd name="f97" fmla="+- 0 0 f95"/>
              <a:gd name="f98" fmla="at2 f96 f97"/>
              <a:gd name="f99" fmla="+- f98 f3 0"/>
              <a:gd name="f100" fmla="*/ f99 f9 1"/>
              <a:gd name="f101" fmla="*/ f100 1 f2"/>
              <a:gd name="f102" fmla="+- 0 0 f101"/>
              <a:gd name="f103" fmla="val f102"/>
              <a:gd name="f104" fmla="+- 0 0 f103"/>
              <a:gd name="f105" fmla="*/ f104 f2 1"/>
              <a:gd name="f106" fmla="*/ f105 1 f9"/>
              <a:gd name="f107" fmla="+- f106 0 f3"/>
              <a:gd name="f108" fmla="cos 1 f107"/>
              <a:gd name="f109" fmla="sin 1 f107"/>
              <a:gd name="f110" fmla="+- 0 0 f108"/>
              <a:gd name="f111" fmla="+- 0 0 f109"/>
              <a:gd name="f112" fmla="*/ f10 f110 1"/>
              <a:gd name="f113" fmla="*/ f10 f111 1"/>
              <a:gd name="f114" fmla="*/ f112 f50 1"/>
              <a:gd name="f115" fmla="*/ f113 f49 1"/>
              <a:gd name="f116" fmla="+- f55 f114 0"/>
              <a:gd name="f117" fmla="+- f54 f115 0"/>
              <a:gd name="f118" fmla="*/ f116 f33 1"/>
              <a:gd name="f119" fmla="*/ f117 f33 1"/>
            </a:gdLst>
            <a:ahLst/>
            <a:cxnLst>
              <a:cxn ang="3cd4">
                <a:pos x="hc" y="t"/>
              </a:cxn>
              <a:cxn ang="0">
                <a:pos x="r" y="vc"/>
              </a:cxn>
              <a:cxn ang="cd4">
                <a:pos x="hc" y="b"/>
              </a:cxn>
              <a:cxn ang="cd2">
                <a:pos x="l" y="vc"/>
              </a:cxn>
            </a:cxnLst>
            <a:rect l="f82" t="f83" r="f84" b="f85"/>
            <a:pathLst>
              <a:path>
                <a:moveTo>
                  <a:pt x="f118" y="f119"/>
                </a:moveTo>
                <a:arcTo wR="f59" hR="f60" stAng="f46" swAng="f61"/>
                <a:lnTo>
                  <a:pt x="f65" y="f66"/>
                </a:lnTo>
                <a:close/>
              </a:path>
            </a:pathLst>
          </a:cu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1" name="Google Shape;650;p51">
            <a:extLst>
              <a:ext uri="{FF2B5EF4-FFF2-40B4-BE49-F238E27FC236}">
                <a16:creationId xmlns:a16="http://schemas.microsoft.com/office/drawing/2014/main" id="{60BBDC75-6300-4FBE-AD6A-3879BCA86FAD}"/>
              </a:ext>
            </a:extLst>
          </p:cNvPr>
          <p:cNvSpPr/>
          <p:nvPr/>
        </p:nvSpPr>
        <p:spPr>
          <a:xfrm>
            <a:off x="6906591" y="2306491"/>
            <a:ext cx="1165201" cy="116520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E09601"/>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2" name="Google Shape;651;p51">
            <a:extLst>
              <a:ext uri="{FF2B5EF4-FFF2-40B4-BE49-F238E27FC236}">
                <a16:creationId xmlns:a16="http://schemas.microsoft.com/office/drawing/2014/main" id="{A3F34427-532C-40F6-8CFF-6C46A601507B}"/>
              </a:ext>
            </a:extLst>
          </p:cNvPr>
          <p:cNvSpPr/>
          <p:nvPr/>
        </p:nvSpPr>
        <p:spPr>
          <a:xfrm>
            <a:off x="6906591" y="2306491"/>
            <a:ext cx="1165201" cy="1165201"/>
          </a:xfrm>
          <a:custGeom>
            <a:avLst>
              <a:gd name="f11" fmla="val 179"/>
              <a:gd name="f12" fmla="val 295"/>
            </a:avLst>
            <a:gdLst>
              <a:gd name="f2" fmla="val 10800000"/>
              <a:gd name="f3" fmla="val 5400000"/>
              <a:gd name="f4" fmla="val 180"/>
              <a:gd name="f5" fmla="val w"/>
              <a:gd name="f6" fmla="val h"/>
              <a:gd name="f7" fmla="val ss"/>
              <a:gd name="f8" fmla="val 0"/>
              <a:gd name="f9" fmla="*/ 5419351 1 1725033"/>
              <a:gd name="f10" fmla="+- 0 0 1"/>
              <a:gd name="f11" fmla="val 179"/>
              <a:gd name="f12" fmla="val 295"/>
              <a:gd name="f13" fmla="abs f5"/>
              <a:gd name="f14" fmla="abs f6"/>
              <a:gd name="f15" fmla="abs f7"/>
              <a:gd name="f16" fmla="val f8"/>
              <a:gd name="f17" fmla="+- 2700000 f3 0"/>
              <a:gd name="f18" fmla="+- 0 0 f11"/>
              <a:gd name="f19" fmla="+- 0 0 f12"/>
              <a:gd name="f20" fmla="?: f13 f5 1"/>
              <a:gd name="f21" fmla="?: f14 f6 1"/>
              <a:gd name="f22" fmla="?: f15 f7 1"/>
              <a:gd name="f23" fmla="*/ f17 f9 1"/>
              <a:gd name="f24" fmla="*/ f18 f2 1"/>
              <a:gd name="f25" fmla="*/ f19 f2 1"/>
              <a:gd name="f26" fmla="*/ f20 1 21600"/>
              <a:gd name="f27" fmla="*/ f21 1 21600"/>
              <a:gd name="f28" fmla="*/ 21600 f20 1"/>
              <a:gd name="f29" fmla="*/ 21600 f21 1"/>
              <a:gd name="f30" fmla="*/ f23 1 f2"/>
              <a:gd name="f31" fmla="*/ f24 1 f4"/>
              <a:gd name="f32" fmla="*/ f25 1 f4"/>
              <a:gd name="f33" fmla="min f27 f26"/>
              <a:gd name="f34" fmla="*/ f28 1 f22"/>
              <a:gd name="f35" fmla="*/ f29 1 f22"/>
              <a:gd name="f36" fmla="+- 0 0 f30"/>
              <a:gd name="f37" fmla="+- f31 0 f3"/>
              <a:gd name="f38" fmla="+- f32 0 f3"/>
              <a:gd name="f39" fmla="val f34"/>
              <a:gd name="f40" fmla="val f35"/>
              <a:gd name="f41" fmla="+- 0 0 f36"/>
              <a:gd name="f42" fmla="+- 0 0 f37"/>
              <a:gd name="f43" fmla="+- 0 0 f38"/>
              <a:gd name="f44" fmla="+- f40 0 f16"/>
              <a:gd name="f45" fmla="+- f39 0 f16"/>
              <a:gd name="f46" fmla="val f42"/>
              <a:gd name="f47" fmla="val f43"/>
              <a:gd name="f48" fmla="*/ f41 f2 1"/>
              <a:gd name="f49" fmla="*/ f44 1 2"/>
              <a:gd name="f50" fmla="*/ f45 1 2"/>
              <a:gd name="f51" fmla="+- f47 0 f46"/>
              <a:gd name="f52" fmla="+- f46 f3 0"/>
              <a:gd name="f53" fmla="*/ f48 1 f9"/>
              <a:gd name="f54" fmla="+- f16 f49 0"/>
              <a:gd name="f55" fmla="+- f16 f50 0"/>
              <a:gd name="f56" fmla="+- f51 21600000 0"/>
              <a:gd name="f57" fmla="*/ f52 f9 1"/>
              <a:gd name="f58" fmla="+- f53 0 f3"/>
              <a:gd name="f59" fmla="*/ f50 f33 1"/>
              <a:gd name="f60" fmla="*/ f49 f33 1"/>
              <a:gd name="f61" fmla="?: f51 f51 f56"/>
              <a:gd name="f62" fmla="*/ f57 1 f2"/>
              <a:gd name="f63" fmla="cos 1 f58"/>
              <a:gd name="f64" fmla="sin 1 f58"/>
              <a:gd name="f65" fmla="*/ f55 f33 1"/>
              <a:gd name="f66" fmla="*/ f54 f33 1"/>
              <a:gd name="f67" fmla="+- 0 0 f62"/>
              <a:gd name="f68" fmla="+- 0 0 f63"/>
              <a:gd name="f69" fmla="+- 0 0 f64"/>
              <a:gd name="f70" fmla="+- 0 0 f67"/>
              <a:gd name="f71" fmla="+- 0 0 f68"/>
              <a:gd name="f72" fmla="+- 0 0 f69"/>
              <a:gd name="f73" fmla="*/ f70 f2 1"/>
              <a:gd name="f74" fmla="*/ f71 f50 1"/>
              <a:gd name="f75" fmla="*/ f72 f49 1"/>
              <a:gd name="f76" fmla="*/ f73 1 f9"/>
              <a:gd name="f77" fmla="+- f55 0 f74"/>
              <a:gd name="f78" fmla="+- f55 f74 0"/>
              <a:gd name="f79" fmla="+- f54 0 f75"/>
              <a:gd name="f80" fmla="+- f54 f75 0"/>
              <a:gd name="f81" fmla="+- f76 0 f3"/>
              <a:gd name="f82" fmla="*/ f77 f33 1"/>
              <a:gd name="f83" fmla="*/ f79 f33 1"/>
              <a:gd name="f84" fmla="*/ f78 f33 1"/>
              <a:gd name="f85" fmla="*/ f80 f33 1"/>
              <a:gd name="f86" fmla="sin 1 f81"/>
              <a:gd name="f87" fmla="cos 1 f81"/>
              <a:gd name="f88" fmla="+- 0 0 f86"/>
              <a:gd name="f89" fmla="+- 0 0 f87"/>
              <a:gd name="f90" fmla="+- 0 0 f88"/>
              <a:gd name="f91" fmla="+- 0 0 f89"/>
              <a:gd name="f92" fmla="*/ f90 f50 1"/>
              <a:gd name="f93" fmla="*/ f91 f49 1"/>
              <a:gd name="f94" fmla="+- 0 0 f93"/>
              <a:gd name="f95" fmla="+- 0 0 f92"/>
              <a:gd name="f96" fmla="+- 0 0 f94"/>
              <a:gd name="f97" fmla="+- 0 0 f95"/>
              <a:gd name="f98" fmla="at2 f96 f97"/>
              <a:gd name="f99" fmla="+- f98 f3 0"/>
              <a:gd name="f100" fmla="*/ f99 f9 1"/>
              <a:gd name="f101" fmla="*/ f100 1 f2"/>
              <a:gd name="f102" fmla="+- 0 0 f101"/>
              <a:gd name="f103" fmla="val f102"/>
              <a:gd name="f104" fmla="+- 0 0 f103"/>
              <a:gd name="f105" fmla="*/ f104 f2 1"/>
              <a:gd name="f106" fmla="*/ f105 1 f9"/>
              <a:gd name="f107" fmla="+- f106 0 f3"/>
              <a:gd name="f108" fmla="cos 1 f107"/>
              <a:gd name="f109" fmla="sin 1 f107"/>
              <a:gd name="f110" fmla="+- 0 0 f108"/>
              <a:gd name="f111" fmla="+- 0 0 f109"/>
              <a:gd name="f112" fmla="*/ f10 f110 1"/>
              <a:gd name="f113" fmla="*/ f10 f111 1"/>
              <a:gd name="f114" fmla="*/ f112 f50 1"/>
              <a:gd name="f115" fmla="*/ f113 f49 1"/>
              <a:gd name="f116" fmla="+- f55 f114 0"/>
              <a:gd name="f117" fmla="+- f54 f115 0"/>
              <a:gd name="f118" fmla="*/ f116 f33 1"/>
              <a:gd name="f119" fmla="*/ f117 f33 1"/>
            </a:gdLst>
            <a:ahLst/>
            <a:cxnLst>
              <a:cxn ang="3cd4">
                <a:pos x="hc" y="t"/>
              </a:cxn>
              <a:cxn ang="0">
                <a:pos x="r" y="vc"/>
              </a:cxn>
              <a:cxn ang="cd4">
                <a:pos x="hc" y="b"/>
              </a:cxn>
              <a:cxn ang="cd2">
                <a:pos x="l" y="vc"/>
              </a:cxn>
            </a:cxnLst>
            <a:rect l="f82" t="f83" r="f84" b="f85"/>
            <a:pathLst>
              <a:path>
                <a:moveTo>
                  <a:pt x="f118" y="f119"/>
                </a:moveTo>
                <a:arcTo wR="f59" hR="f60" stAng="f46" swAng="f61"/>
                <a:lnTo>
                  <a:pt x="f65" y="f66"/>
                </a:lnTo>
                <a:close/>
              </a:path>
            </a:pathLst>
          </a:custGeom>
          <a:solidFill>
            <a:srgbClr val="000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23" name="Rectangle 7">
            <a:extLst>
              <a:ext uri="{FF2B5EF4-FFF2-40B4-BE49-F238E27FC236}">
                <a16:creationId xmlns:a16="http://schemas.microsoft.com/office/drawing/2014/main" id="{EF1A8E9F-F2B5-466E-9DE8-78D7B7CD83E8}"/>
              </a:ext>
            </a:extLst>
          </p:cNvPr>
          <p:cNvSpPr/>
          <p:nvPr/>
        </p:nvSpPr>
        <p:spPr>
          <a:xfrm>
            <a:off x="8784238" y="2571749"/>
            <a:ext cx="359761" cy="2571749"/>
          </a:xfrm>
          <a:prstGeom prst="rect">
            <a:avLst/>
          </a:prstGeom>
          <a:solidFill>
            <a:srgbClr val="D9D9D9"/>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cxnSp>
        <p:nvCxnSpPr>
          <p:cNvPr id="24" name="Conector recto 25">
            <a:extLst>
              <a:ext uri="{FF2B5EF4-FFF2-40B4-BE49-F238E27FC236}">
                <a16:creationId xmlns:a16="http://schemas.microsoft.com/office/drawing/2014/main" id="{48A8449B-A036-4D0D-B95D-74867706F5C8}"/>
              </a:ext>
            </a:extLst>
          </p:cNvPr>
          <p:cNvCxnSpPr/>
          <p:nvPr/>
        </p:nvCxnSpPr>
        <p:spPr>
          <a:xfrm flipH="1" flipV="1">
            <a:off x="0" y="913567"/>
            <a:ext cx="9098005" cy="11248"/>
          </a:xfrm>
          <a:prstGeom prst="straightConnector1">
            <a:avLst/>
          </a:prstGeom>
          <a:noFill/>
          <a:ln w="76196" cap="flat">
            <a:solidFill>
              <a:srgbClr val="FED98D"/>
            </a:solidFill>
            <a:prstDash val="solid"/>
          </a:ln>
        </p:spPr>
      </p:cxn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name="Slide3">
    <p:bg>
      <p:bgPr>
        <a:solidFill>
          <a:srgbClr val="E09601"/>
        </a:solidFill>
        <a:effectLst/>
      </p:bgPr>
    </p:bg>
    <p:spTree>
      <p:nvGrpSpPr>
        <p:cNvPr id="1" name=""/>
        <p:cNvGrpSpPr/>
        <p:nvPr/>
      </p:nvGrpSpPr>
      <p:grpSpPr>
        <a:xfrm>
          <a:off x="0" y="0"/>
          <a:ext cx="0" cy="0"/>
          <a:chOff x="0" y="0"/>
          <a:chExt cx="0" cy="0"/>
        </a:xfrm>
      </p:grpSpPr>
      <p:sp>
        <p:nvSpPr>
          <p:cNvPr id="2" name="Google Shape;278;p34">
            <a:extLst>
              <a:ext uri="{FF2B5EF4-FFF2-40B4-BE49-F238E27FC236}">
                <a16:creationId xmlns:a16="http://schemas.microsoft.com/office/drawing/2014/main" id="{6A8FDF2D-7864-4C1A-BD9C-FFF6D6D1C454}"/>
              </a:ext>
            </a:extLst>
          </p:cNvPr>
          <p:cNvSpPr txBox="1">
            <a:spLocks noGrp="1"/>
          </p:cNvSpPr>
          <p:nvPr>
            <p:ph type="title"/>
          </p:nvPr>
        </p:nvSpPr>
        <p:spPr>
          <a:xfrm>
            <a:off x="4268492" y="1342192"/>
            <a:ext cx="1856396" cy="483004"/>
          </a:xfrm>
        </p:spPr>
        <p:txBody>
          <a:bodyPr/>
          <a:lstStyle>
            <a:defPPr/>
          </a:lstStyle>
          <a:p>
            <a:pPr lvl="0"/>
            <a:r>
              <a:rPr lang="en-US"/>
              <a:t>ABOUT OUR COMPANY</a:t>
            </a:r>
          </a:p>
        </p:txBody>
      </p:sp>
      <p:sp>
        <p:nvSpPr>
          <p:cNvPr id="3" name="Google Shape;279;p34">
            <a:extLst>
              <a:ext uri="{FF2B5EF4-FFF2-40B4-BE49-F238E27FC236}">
                <a16:creationId xmlns:a16="http://schemas.microsoft.com/office/drawing/2014/main" id="{1B05E502-B5E2-4E5F-AB67-1F49ED7D7376}"/>
              </a:ext>
            </a:extLst>
          </p:cNvPr>
          <p:cNvSpPr txBox="1">
            <a:spLocks noGrp="1"/>
          </p:cNvSpPr>
          <p:nvPr>
            <p:ph type="subTitle" idx="4294967295"/>
          </p:nvPr>
        </p:nvSpPr>
        <p:spPr>
          <a:xfrm>
            <a:off x="6772146" y="4041492"/>
            <a:ext cx="1856396" cy="906298"/>
          </a:xfrm>
        </p:spPr>
        <p:txBody>
          <a:bodyPr anchor="b" anchorCtr="1"/>
          <a:lstStyle>
            <a:defPPr/>
          </a:lstStyle>
          <a:p>
            <a:pPr marL="0" lvl="0" indent="0" algn="ctr">
              <a:lnSpc>
                <a:spcPct val="100000"/>
              </a:lnSpc>
              <a:buNone/>
            </a:pPr>
            <a:r>
              <a:rPr lang="en-US" sz="1600"/>
              <a:t>You can describe the topic of the section here</a:t>
            </a:r>
          </a:p>
        </p:txBody>
      </p:sp>
      <p:sp>
        <p:nvSpPr>
          <p:cNvPr id="4" name="Google Shape;280;p34">
            <a:extLst>
              <a:ext uri="{FF2B5EF4-FFF2-40B4-BE49-F238E27FC236}">
                <a16:creationId xmlns:a16="http://schemas.microsoft.com/office/drawing/2014/main" id="{BB26ADAE-5EDE-40C4-9B6D-5D923286287B}"/>
              </a:ext>
            </a:extLst>
          </p:cNvPr>
          <p:cNvSpPr txBox="1">
            <a:spLocks noGrp="1"/>
          </p:cNvSpPr>
          <p:nvPr>
            <p:ph type="subTitle" idx="4294967295"/>
          </p:nvPr>
        </p:nvSpPr>
        <p:spPr>
          <a:xfrm>
            <a:off x="4268044" y="4041492"/>
            <a:ext cx="1857301" cy="906298"/>
          </a:xfrm>
        </p:spPr>
        <p:txBody>
          <a:bodyPr anchor="b" anchorCtr="1"/>
          <a:lstStyle>
            <a:defPPr/>
          </a:lstStyle>
          <a:p>
            <a:pPr marL="0" lvl="0" indent="0" algn="ctr">
              <a:lnSpc>
                <a:spcPct val="100000"/>
              </a:lnSpc>
              <a:buNone/>
            </a:pPr>
            <a:r>
              <a:rPr lang="en-US" sz="1600"/>
              <a:t>You can describe the topic of the section here</a:t>
            </a:r>
          </a:p>
        </p:txBody>
      </p:sp>
      <p:sp>
        <p:nvSpPr>
          <p:cNvPr id="5" name="Google Shape;281;p34">
            <a:extLst>
              <a:ext uri="{FF2B5EF4-FFF2-40B4-BE49-F238E27FC236}">
                <a16:creationId xmlns:a16="http://schemas.microsoft.com/office/drawing/2014/main" id="{E5102582-D2DC-48F7-89E9-00CA5B22D222}"/>
              </a:ext>
            </a:extLst>
          </p:cNvPr>
          <p:cNvSpPr txBox="1">
            <a:spLocks noGrp="1"/>
          </p:cNvSpPr>
          <p:nvPr>
            <p:ph type="subTitle" idx="4294967295"/>
          </p:nvPr>
        </p:nvSpPr>
        <p:spPr>
          <a:xfrm>
            <a:off x="6771689" y="1850645"/>
            <a:ext cx="1857301" cy="906298"/>
          </a:xfrm>
        </p:spPr>
        <p:txBody>
          <a:bodyPr anchor="ctr" anchorCtr="1"/>
          <a:lstStyle>
            <a:defPPr/>
          </a:lstStyle>
          <a:p>
            <a:pPr marL="0" lvl="0" indent="0" algn="ctr">
              <a:lnSpc>
                <a:spcPct val="100000"/>
              </a:lnSpc>
              <a:buNone/>
            </a:pPr>
            <a:r>
              <a:rPr lang="en-US" sz="1600"/>
              <a:t>You can describe the topic of the section here</a:t>
            </a:r>
          </a:p>
        </p:txBody>
      </p:sp>
      <p:sp>
        <p:nvSpPr>
          <p:cNvPr id="6" name="Google Shape;282;p34">
            <a:extLst>
              <a:ext uri="{FF2B5EF4-FFF2-40B4-BE49-F238E27FC236}">
                <a16:creationId xmlns:a16="http://schemas.microsoft.com/office/drawing/2014/main" id="{00E24468-6A3E-48BB-BD65-9B37A96ACB15}"/>
              </a:ext>
            </a:extLst>
          </p:cNvPr>
          <p:cNvSpPr txBox="1">
            <a:spLocks noGrp="1"/>
          </p:cNvSpPr>
          <p:nvPr>
            <p:ph type="subTitle" idx="4294967295"/>
          </p:nvPr>
        </p:nvSpPr>
        <p:spPr>
          <a:xfrm>
            <a:off x="4268044" y="1855747"/>
            <a:ext cx="1857301" cy="901196"/>
          </a:xfrm>
        </p:spPr>
        <p:txBody>
          <a:bodyPr anchor="ctr" anchorCtr="1"/>
          <a:lstStyle>
            <a:defPPr/>
          </a:lstStyle>
          <a:p>
            <a:pPr marL="0" lvl="0" indent="0" algn="ctr">
              <a:lnSpc>
                <a:spcPct val="100000"/>
              </a:lnSpc>
              <a:buNone/>
            </a:pPr>
            <a:r>
              <a:rPr lang="en-US" sz="1600"/>
              <a:t>You can describe the topic of the section here</a:t>
            </a:r>
          </a:p>
        </p:txBody>
      </p:sp>
      <p:sp>
        <p:nvSpPr>
          <p:cNvPr id="7" name="Google Shape;283;p34">
            <a:extLst>
              <a:ext uri="{FF2B5EF4-FFF2-40B4-BE49-F238E27FC236}">
                <a16:creationId xmlns:a16="http://schemas.microsoft.com/office/drawing/2014/main" id="{62B3984F-A0AB-4580-AC9C-C02145C16241}"/>
              </a:ext>
            </a:extLst>
          </p:cNvPr>
          <p:cNvSpPr txBox="1">
            <a:spLocks noGrp="1"/>
          </p:cNvSpPr>
          <p:nvPr>
            <p:ph type="title" idx="4294967295"/>
          </p:nvPr>
        </p:nvSpPr>
        <p:spPr>
          <a:xfrm>
            <a:off x="6771689" y="1342192"/>
            <a:ext cx="1857301" cy="483004"/>
          </a:xfrm>
        </p:spPr>
        <p:txBody>
          <a:bodyPr anchor="ctr" anchorCtr="1"/>
          <a:lstStyle>
            <a:defPPr/>
          </a:lstStyle>
          <a:p>
            <a:pPr lvl="0" algn="ctr"/>
            <a:r>
              <a:rPr lang="en-US" sz="2000"/>
              <a:t>OUR SERVICES</a:t>
            </a:r>
          </a:p>
        </p:txBody>
      </p:sp>
      <p:sp>
        <p:nvSpPr>
          <p:cNvPr id="8" name="Google Shape;284;p34">
            <a:extLst>
              <a:ext uri="{FF2B5EF4-FFF2-40B4-BE49-F238E27FC236}">
                <a16:creationId xmlns:a16="http://schemas.microsoft.com/office/drawing/2014/main" id="{6FA8D930-64BC-4685-B7A1-40B19BB3F934}"/>
              </a:ext>
            </a:extLst>
          </p:cNvPr>
          <p:cNvSpPr txBox="1">
            <a:spLocks noGrp="1"/>
          </p:cNvSpPr>
          <p:nvPr>
            <p:ph type="title" idx="4294967295"/>
          </p:nvPr>
        </p:nvSpPr>
        <p:spPr>
          <a:xfrm>
            <a:off x="4268044" y="3529364"/>
            <a:ext cx="1857301" cy="483004"/>
          </a:xfrm>
        </p:spPr>
        <p:txBody>
          <a:bodyPr anchor="ctr" anchorCtr="1"/>
          <a:lstStyle>
            <a:defPPr/>
          </a:lstStyle>
          <a:p>
            <a:pPr lvl="0" algn="ctr"/>
            <a:r>
              <a:rPr lang="en-US" sz="2000"/>
              <a:t>OUR CLIENTS</a:t>
            </a:r>
          </a:p>
        </p:txBody>
      </p:sp>
      <p:sp>
        <p:nvSpPr>
          <p:cNvPr id="9" name="Google Shape;285;p34">
            <a:extLst>
              <a:ext uri="{FF2B5EF4-FFF2-40B4-BE49-F238E27FC236}">
                <a16:creationId xmlns:a16="http://schemas.microsoft.com/office/drawing/2014/main" id="{1AFD4F00-CC1A-4A03-874D-C4619141AE6F}"/>
              </a:ext>
            </a:extLst>
          </p:cNvPr>
          <p:cNvSpPr txBox="1">
            <a:spLocks noGrp="1"/>
          </p:cNvSpPr>
          <p:nvPr>
            <p:ph type="title" idx="4294967295"/>
          </p:nvPr>
        </p:nvSpPr>
        <p:spPr>
          <a:xfrm>
            <a:off x="6772146" y="3529364"/>
            <a:ext cx="1856396" cy="483004"/>
          </a:xfrm>
        </p:spPr>
        <p:txBody>
          <a:bodyPr anchor="ctr" anchorCtr="1"/>
          <a:lstStyle>
            <a:defPPr/>
          </a:lstStyle>
          <a:p>
            <a:pPr lvl="0" algn="ctr"/>
            <a:r>
              <a:rPr lang="en-US" sz="2000"/>
              <a:t>OUR YOUNG TEAM</a:t>
            </a:r>
          </a:p>
        </p:txBody>
      </p:sp>
      <p:sp>
        <p:nvSpPr>
          <p:cNvPr id="10" name="Google Shape;286;p34">
            <a:extLst>
              <a:ext uri="{FF2B5EF4-FFF2-40B4-BE49-F238E27FC236}">
                <a16:creationId xmlns:a16="http://schemas.microsoft.com/office/drawing/2014/main" id="{D3A3E522-AC68-44A0-9BF4-25D97BA3539B}"/>
              </a:ext>
            </a:extLst>
          </p:cNvPr>
          <p:cNvSpPr txBox="1">
            <a:spLocks noGrp="1"/>
          </p:cNvSpPr>
          <p:nvPr>
            <p:ph type="title" idx="4294967295"/>
          </p:nvPr>
        </p:nvSpPr>
        <p:spPr>
          <a:xfrm>
            <a:off x="4772189" y="756035"/>
            <a:ext cx="849002" cy="503697"/>
          </a:xfrm>
        </p:spPr>
        <p:txBody>
          <a:bodyPr anchor="ctr" anchorCtr="1"/>
          <a:lstStyle>
            <a:defPPr/>
          </a:lstStyle>
          <a:p>
            <a:pPr lvl="0" algn="ctr"/>
            <a:r>
              <a:rPr lang="en-US">
                <a:solidFill>
                  <a:srgbClr val="E09601"/>
                </a:solidFill>
              </a:rPr>
              <a:t>01</a:t>
            </a:r>
          </a:p>
        </p:txBody>
      </p:sp>
      <p:sp>
        <p:nvSpPr>
          <p:cNvPr id="11" name="Google Shape;287;p34">
            <a:extLst>
              <a:ext uri="{FF2B5EF4-FFF2-40B4-BE49-F238E27FC236}">
                <a16:creationId xmlns:a16="http://schemas.microsoft.com/office/drawing/2014/main" id="{A6604649-1180-42DD-B7C0-CD41328C22BA}"/>
              </a:ext>
            </a:extLst>
          </p:cNvPr>
          <p:cNvSpPr txBox="1">
            <a:spLocks noGrp="1"/>
          </p:cNvSpPr>
          <p:nvPr>
            <p:ph type="title" idx="4294967295"/>
          </p:nvPr>
        </p:nvSpPr>
        <p:spPr>
          <a:xfrm>
            <a:off x="7275844" y="756035"/>
            <a:ext cx="849002" cy="503697"/>
          </a:xfrm>
        </p:spPr>
        <p:txBody>
          <a:bodyPr anchor="ctr" anchorCtr="1"/>
          <a:lstStyle>
            <a:defPPr/>
          </a:lstStyle>
          <a:p>
            <a:pPr lvl="0" algn="ctr"/>
            <a:r>
              <a:rPr lang="en-US">
                <a:solidFill>
                  <a:srgbClr val="E09601"/>
                </a:solidFill>
              </a:rPr>
              <a:t>02</a:t>
            </a:r>
          </a:p>
        </p:txBody>
      </p:sp>
      <p:sp>
        <p:nvSpPr>
          <p:cNvPr id="12" name="Google Shape;288;p34">
            <a:extLst>
              <a:ext uri="{FF2B5EF4-FFF2-40B4-BE49-F238E27FC236}">
                <a16:creationId xmlns:a16="http://schemas.microsoft.com/office/drawing/2014/main" id="{6E36DC57-8EEC-47A0-A6B6-35F9B491EAA0}"/>
              </a:ext>
            </a:extLst>
          </p:cNvPr>
          <p:cNvSpPr txBox="1">
            <a:spLocks noGrp="1"/>
          </p:cNvSpPr>
          <p:nvPr>
            <p:ph type="title" idx="4294967295"/>
          </p:nvPr>
        </p:nvSpPr>
        <p:spPr>
          <a:xfrm>
            <a:off x="4772189" y="2942850"/>
            <a:ext cx="849002" cy="503697"/>
          </a:xfrm>
        </p:spPr>
        <p:txBody>
          <a:bodyPr anchor="ctr" anchorCtr="1"/>
          <a:lstStyle>
            <a:defPPr/>
          </a:lstStyle>
          <a:p>
            <a:pPr lvl="0" algn="ctr"/>
            <a:r>
              <a:rPr lang="en-US">
                <a:solidFill>
                  <a:srgbClr val="E09601"/>
                </a:solidFill>
              </a:rPr>
              <a:t>03</a:t>
            </a:r>
          </a:p>
        </p:txBody>
      </p:sp>
      <p:sp>
        <p:nvSpPr>
          <p:cNvPr id="13" name="Google Shape;289;p34">
            <a:extLst>
              <a:ext uri="{FF2B5EF4-FFF2-40B4-BE49-F238E27FC236}">
                <a16:creationId xmlns:a16="http://schemas.microsoft.com/office/drawing/2014/main" id="{AC3ACBCD-2214-4F81-B51D-9AE8D9FF911B}"/>
              </a:ext>
            </a:extLst>
          </p:cNvPr>
          <p:cNvSpPr txBox="1">
            <a:spLocks noGrp="1"/>
          </p:cNvSpPr>
          <p:nvPr>
            <p:ph type="title" idx="4294967295"/>
          </p:nvPr>
        </p:nvSpPr>
        <p:spPr>
          <a:xfrm>
            <a:off x="7275844" y="2942850"/>
            <a:ext cx="849002" cy="503697"/>
          </a:xfrm>
        </p:spPr>
        <p:txBody>
          <a:bodyPr anchor="ctr" anchorCtr="1"/>
          <a:lstStyle>
            <a:defPPr/>
          </a:lstStyle>
          <a:p>
            <a:pPr lvl="0" algn="ctr"/>
            <a:r>
              <a:rPr lang="en-US">
                <a:solidFill>
                  <a:srgbClr val="E09601"/>
                </a:solidFill>
              </a:rPr>
              <a:t>04</a:t>
            </a:r>
          </a:p>
        </p:txBody>
      </p:sp>
      <p:sp>
        <p:nvSpPr>
          <p:cNvPr id="14" name="Google Shape;290;p34">
            <a:extLst>
              <a:ext uri="{FF2B5EF4-FFF2-40B4-BE49-F238E27FC236}">
                <a16:creationId xmlns:a16="http://schemas.microsoft.com/office/drawing/2014/main" id="{70C0734D-795E-4632-BB36-0A96CC42E62B}"/>
              </a:ext>
            </a:extLst>
          </p:cNvPr>
          <p:cNvSpPr txBox="1">
            <a:spLocks noGrp="1"/>
          </p:cNvSpPr>
          <p:nvPr>
            <p:ph type="title" idx="4294967295"/>
          </p:nvPr>
        </p:nvSpPr>
        <p:spPr>
          <a:xfrm>
            <a:off x="414442" y="235083"/>
            <a:ext cx="3766056" cy="661321"/>
          </a:xfrm>
        </p:spPr>
        <p:txBody>
          <a:bodyPr anchorCtr="1"/>
          <a:lstStyle>
            <a:defPPr/>
          </a:lstStyle>
          <a:p>
            <a:pPr lvl="0" algn="ctr"/>
            <a:r>
              <a:rPr lang="en-US" sz="2400">
                <a:solidFill>
                  <a:srgbClr val="FFC000"/>
                </a:solidFill>
              </a:rPr>
              <a:t>TABLE OF CONTENTS</a:t>
            </a:r>
          </a:p>
        </p:txBody>
      </p:sp>
      <p:sp>
        <p:nvSpPr>
          <p:cNvPr id="15" name="Google Shape;291;p34">
            <a:extLst>
              <a:ext uri="{FF2B5EF4-FFF2-40B4-BE49-F238E27FC236}">
                <a16:creationId xmlns:a16="http://schemas.microsoft.com/office/drawing/2014/main" id="{A546FAE9-2023-4DA4-83DF-180AD24F1EEC}"/>
              </a:ext>
            </a:extLst>
          </p:cNvPr>
          <p:cNvSpPr/>
          <p:nvPr/>
        </p:nvSpPr>
        <p:spPr>
          <a:xfrm rot="679368">
            <a:off x="445936" y="1192561"/>
            <a:ext cx="3348852" cy="334885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FFC000"/>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pic>
        <p:nvPicPr>
          <p:cNvPr id="16" name="Imagen 3">
            <a:extLst>
              <a:ext uri="{FF2B5EF4-FFF2-40B4-BE49-F238E27FC236}">
                <a16:creationId xmlns:a16="http://schemas.microsoft.com/office/drawing/2014/main" id="{95470672-9412-4DD2-87B5-EB2B02F0933F}"/>
              </a:ext>
            </a:extLst>
          </p:cNvPr>
          <p:cNvPicPr>
            <a:picLocks noChangeAspect="1"/>
          </p:cNvPicPr>
          <p:nvPr/>
        </p:nvPicPr>
        <p:blipFill>
          <a:blip r:embed="rId3"/>
          <a:stretch>
            <a:fillRect/>
          </a:stretch>
        </p:blipFill>
        <p:spPr>
          <a:xfrm>
            <a:off x="-567805" y="1741063"/>
            <a:ext cx="5139805" cy="3410968"/>
          </a:xfrm>
          <a:prstGeom prst="rect">
            <a:avLst/>
          </a:prstGeom>
          <a:noFill/>
          <a:ln cap="flat">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name="Slide55">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7BF0C94-757F-49D7-9B73-DA760EA58912}"/>
              </a:ext>
            </a:extLst>
          </p:cNvPr>
          <p:cNvSpPr/>
          <p:nvPr/>
        </p:nvSpPr>
        <p:spPr>
          <a:xfrm rot="5400013">
            <a:off x="7671505" y="3677745"/>
            <a:ext cx="359761" cy="2571749"/>
          </a:xfrm>
          <a:prstGeom prst="rect">
            <a:avLst/>
          </a:prstGeom>
          <a:solidFill>
            <a:srgbClr val="D9D9D9"/>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3" name="Rectangle 7">
            <a:extLst>
              <a:ext uri="{FF2B5EF4-FFF2-40B4-BE49-F238E27FC236}">
                <a16:creationId xmlns:a16="http://schemas.microsoft.com/office/drawing/2014/main" id="{2EE9B5BE-DE87-4B63-BAD5-173D55FAB562}"/>
              </a:ext>
            </a:extLst>
          </p:cNvPr>
          <p:cNvSpPr/>
          <p:nvPr/>
        </p:nvSpPr>
        <p:spPr>
          <a:xfrm rot="5400013">
            <a:off x="1112734" y="3677745"/>
            <a:ext cx="359761" cy="2571749"/>
          </a:xfrm>
          <a:prstGeom prst="rect">
            <a:avLst/>
          </a:prstGeom>
          <a:solidFill>
            <a:srgbClr val="D9D9D9"/>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
        <p:nvSpPr>
          <p:cNvPr id="4" name="Google Shape;4453;p45">
            <a:extLst>
              <a:ext uri="{FF2B5EF4-FFF2-40B4-BE49-F238E27FC236}">
                <a16:creationId xmlns:a16="http://schemas.microsoft.com/office/drawing/2014/main" id="{65D0E592-477F-491A-BD70-391CBAC8C1BF}"/>
              </a:ext>
            </a:extLst>
          </p:cNvPr>
          <p:cNvSpPr txBox="1">
            <a:spLocks noGrp="1"/>
          </p:cNvSpPr>
          <p:nvPr>
            <p:ph type="title"/>
          </p:nvPr>
        </p:nvSpPr>
        <p:spPr>
          <a:xfrm>
            <a:off x="2500646" y="264316"/>
            <a:ext cx="4142698" cy="620996"/>
          </a:xfrm>
        </p:spPr>
        <p:txBody>
          <a:bodyPr/>
          <a:lstStyle>
            <a:defPPr/>
          </a:lstStyle>
          <a:p>
            <a:pPr lvl="0"/>
            <a:r>
              <a:rPr lang="en-US">
                <a:solidFill>
                  <a:srgbClr val="FFC000"/>
                </a:solidFill>
              </a:rPr>
              <a:t>Client satisfaction</a:t>
            </a:r>
          </a:p>
        </p:txBody>
      </p:sp>
      <p:sp>
        <p:nvSpPr>
          <p:cNvPr id="5" name="Google Shape;4454;p45">
            <a:extLst>
              <a:ext uri="{FF2B5EF4-FFF2-40B4-BE49-F238E27FC236}">
                <a16:creationId xmlns:a16="http://schemas.microsoft.com/office/drawing/2014/main" id="{FA68D31E-749B-401D-9C8A-DAD64A843BED}"/>
              </a:ext>
            </a:extLst>
          </p:cNvPr>
          <p:cNvSpPr txBox="1">
            <a:spLocks noGrp="1"/>
          </p:cNvSpPr>
          <p:nvPr>
            <p:ph type="subTitle" idx="4294967295"/>
          </p:nvPr>
        </p:nvSpPr>
        <p:spPr>
          <a:xfrm>
            <a:off x="5190545" y="2953557"/>
            <a:ext cx="1560597" cy="820500"/>
          </a:xfrm>
        </p:spPr>
        <p:txBody>
          <a:bodyPr anchorCtr="1"/>
          <a:lstStyle>
            <a:defPPr/>
          </a:lstStyle>
          <a:p>
            <a:pPr marL="0" lvl="0" indent="0" algn="ctr">
              <a:lnSpc>
                <a:spcPct val="100000"/>
              </a:lnSpc>
              <a:buNone/>
            </a:pPr>
            <a:r>
              <a:rPr lang="en-US" sz="1400">
                <a:solidFill>
                  <a:srgbClr val="2E2D2A"/>
                </a:solidFill>
              </a:rPr>
              <a:t>Jupiter is a gas giant and the biggest planet</a:t>
            </a:r>
          </a:p>
        </p:txBody>
      </p:sp>
      <p:sp>
        <p:nvSpPr>
          <p:cNvPr id="6" name="Google Shape;4455;p45">
            <a:extLst>
              <a:ext uri="{FF2B5EF4-FFF2-40B4-BE49-F238E27FC236}">
                <a16:creationId xmlns:a16="http://schemas.microsoft.com/office/drawing/2014/main" id="{4A20DF56-94DE-49F0-8A20-EF155EF07AEC}"/>
              </a:ext>
            </a:extLst>
          </p:cNvPr>
          <p:cNvSpPr txBox="1">
            <a:spLocks noGrp="1"/>
          </p:cNvSpPr>
          <p:nvPr>
            <p:ph type="subTitle" idx="4294967295"/>
          </p:nvPr>
        </p:nvSpPr>
        <p:spPr>
          <a:xfrm>
            <a:off x="2392847" y="2953557"/>
            <a:ext cx="1560597" cy="820500"/>
          </a:xfrm>
        </p:spPr>
        <p:txBody>
          <a:bodyPr anchorCtr="1"/>
          <a:lstStyle>
            <a:defPPr/>
          </a:lstStyle>
          <a:p>
            <a:pPr marL="0" lvl="0" indent="0" algn="ctr">
              <a:lnSpc>
                <a:spcPct val="100000"/>
              </a:lnSpc>
              <a:buNone/>
            </a:pPr>
            <a:r>
              <a:rPr lang="en-US" sz="1400">
                <a:solidFill>
                  <a:srgbClr val="2E2D2A"/>
                </a:solidFill>
              </a:rPr>
              <a:t>Neptune is the farthest planet from the Sun</a:t>
            </a:r>
          </a:p>
        </p:txBody>
      </p:sp>
      <p:sp>
        <p:nvSpPr>
          <p:cNvPr id="7" name="Google Shape;4456;p45">
            <a:extLst>
              <a:ext uri="{FF2B5EF4-FFF2-40B4-BE49-F238E27FC236}">
                <a16:creationId xmlns:a16="http://schemas.microsoft.com/office/drawing/2014/main" id="{2ABBD471-09CC-4032-80D2-B1271685D3CA}"/>
              </a:ext>
            </a:extLst>
          </p:cNvPr>
          <p:cNvSpPr txBox="1">
            <a:spLocks noGrp="1"/>
          </p:cNvSpPr>
          <p:nvPr>
            <p:ph type="title" idx="4294967295"/>
          </p:nvPr>
        </p:nvSpPr>
        <p:spPr>
          <a:xfrm>
            <a:off x="2392847" y="2209739"/>
            <a:ext cx="1560597" cy="820500"/>
          </a:xfrm>
        </p:spPr>
        <p:txBody>
          <a:bodyPr anchor="b" anchorCtr="1"/>
          <a:lstStyle>
            <a:defPPr/>
          </a:lstStyle>
          <a:p>
            <a:pPr lvl="0" algn="ctr"/>
            <a:r>
              <a:rPr lang="en-US" sz="4800">
                <a:solidFill>
                  <a:srgbClr val="FFC248"/>
                </a:solidFill>
              </a:rPr>
              <a:t>90%</a:t>
            </a:r>
          </a:p>
        </p:txBody>
      </p:sp>
      <p:sp>
        <p:nvSpPr>
          <p:cNvPr id="8" name="Google Shape;4457;p45">
            <a:extLst>
              <a:ext uri="{FF2B5EF4-FFF2-40B4-BE49-F238E27FC236}">
                <a16:creationId xmlns:a16="http://schemas.microsoft.com/office/drawing/2014/main" id="{37D043A9-7AD2-42C9-9D75-6FE1AE18E857}"/>
              </a:ext>
            </a:extLst>
          </p:cNvPr>
          <p:cNvSpPr txBox="1">
            <a:spLocks noGrp="1"/>
          </p:cNvSpPr>
          <p:nvPr>
            <p:ph type="title" idx="4294967295"/>
          </p:nvPr>
        </p:nvSpPr>
        <p:spPr>
          <a:xfrm>
            <a:off x="5190545" y="2209739"/>
            <a:ext cx="1560597" cy="820500"/>
          </a:xfrm>
        </p:spPr>
        <p:txBody>
          <a:bodyPr anchor="b" anchorCtr="1"/>
          <a:lstStyle>
            <a:defPPr/>
          </a:lstStyle>
          <a:p>
            <a:pPr lvl="0" algn="ctr"/>
            <a:r>
              <a:rPr lang="en-US" sz="5000">
                <a:solidFill>
                  <a:srgbClr val="65635C"/>
                </a:solidFill>
              </a:rPr>
              <a:t>85%</a:t>
            </a:r>
          </a:p>
        </p:txBody>
      </p:sp>
      <p:sp>
        <p:nvSpPr>
          <p:cNvPr id="9" name="Rectangle 7">
            <a:extLst>
              <a:ext uri="{FF2B5EF4-FFF2-40B4-BE49-F238E27FC236}">
                <a16:creationId xmlns:a16="http://schemas.microsoft.com/office/drawing/2014/main" id="{F8A9DAD7-8C35-4172-8807-F917CE0E608B}"/>
              </a:ext>
            </a:extLst>
          </p:cNvPr>
          <p:cNvSpPr/>
          <p:nvPr/>
        </p:nvSpPr>
        <p:spPr>
          <a:xfrm>
            <a:off x="8784238" y="2571749"/>
            <a:ext cx="359761" cy="2571749"/>
          </a:xfrm>
          <a:prstGeom prst="rect">
            <a:avLst/>
          </a:prstGeom>
          <a:solidFill>
            <a:srgbClr val="FFC23A"/>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cxnSp>
        <p:nvCxnSpPr>
          <p:cNvPr id="10" name="Conector recto 10">
            <a:extLst>
              <a:ext uri="{FF2B5EF4-FFF2-40B4-BE49-F238E27FC236}">
                <a16:creationId xmlns:a16="http://schemas.microsoft.com/office/drawing/2014/main" id="{0E99B96A-82F7-4F9D-96E4-EFEF4ED36B13}"/>
              </a:ext>
            </a:extLst>
          </p:cNvPr>
          <p:cNvCxnSpPr/>
          <p:nvPr/>
        </p:nvCxnSpPr>
        <p:spPr>
          <a:xfrm flipH="1" flipV="1">
            <a:off x="0" y="913567"/>
            <a:ext cx="9098005" cy="11248"/>
          </a:xfrm>
          <a:prstGeom prst="straightConnector1">
            <a:avLst/>
          </a:prstGeom>
          <a:noFill/>
          <a:ln w="76196" cap="flat">
            <a:solidFill>
              <a:srgbClr val="FED98D"/>
            </a:solidFill>
            <a:prstDash val="solid"/>
          </a:ln>
        </p:spPr>
      </p:cxnSp>
      <p:sp>
        <p:nvSpPr>
          <p:cNvPr id="11" name="Forma libre: forma 11">
            <a:extLst>
              <a:ext uri="{FF2B5EF4-FFF2-40B4-BE49-F238E27FC236}">
                <a16:creationId xmlns:a16="http://schemas.microsoft.com/office/drawing/2014/main" id="{5B7F0B03-5089-46F8-9A93-647BFE58C080}"/>
              </a:ext>
            </a:extLst>
          </p:cNvPr>
          <p:cNvSpPr/>
          <p:nvPr/>
        </p:nvSpPr>
        <p:spPr>
          <a:xfrm>
            <a:off x="764292" y="1336432"/>
            <a:ext cx="1010009" cy="3666341"/>
          </a:xfrm>
          <a:custGeom>
            <a:avLst/>
            <a:gdLst>
              <a:gd name="f0" fmla="val 10800000"/>
              <a:gd name="f1" fmla="val 5400000"/>
              <a:gd name="f2" fmla="val 180"/>
              <a:gd name="f3" fmla="val w"/>
              <a:gd name="f4" fmla="val h"/>
              <a:gd name="f5" fmla="val 0"/>
              <a:gd name="f6" fmla="val 868862"/>
              <a:gd name="f7" fmla="val 3153968"/>
              <a:gd name="f8" fmla="val 515445"/>
              <a:gd name="f9" fmla="val 465623"/>
              <a:gd name="f10" fmla="val 578247"/>
              <a:gd name="f11" fmla="val 534467"/>
              <a:gd name="f12" fmla="val 601574"/>
              <a:gd name="f13" fmla="val 595714"/>
              <a:gd name="f14" fmla="val 565567"/>
              <a:gd name="f15" fmla="val 668863"/>
              <a:gd name="f16" fmla="val 555220"/>
              <a:gd name="f17" fmla="val 689977"/>
              <a:gd name="f18" fmla="val 564730"/>
              <a:gd name="f19" fmla="val 712526"/>
              <a:gd name="f20" fmla="val 573522"/>
              <a:gd name="f21" fmla="val 731546"/>
              <a:gd name="f22" fmla="val 668443"/>
              <a:gd name="f23" fmla="val 937956"/>
              <a:gd name="f24" fmla="val 658156"/>
              <a:gd name="f25" fmla="val 1162608"/>
              <a:gd name="f26" fmla="val 685729"/>
              <a:gd name="f27" fmla="val 1380442"/>
              <a:gd name="f28" fmla="val 701041"/>
              <a:gd name="f29" fmla="val 1501620"/>
              <a:gd name="f30" fmla="val 707620"/>
              <a:gd name="f31" fmla="val 1623935"/>
              <a:gd name="f32" fmla="val 718565"/>
              <a:gd name="f33" fmla="val 1745712"/>
              <a:gd name="f34" fmla="val 719642"/>
              <a:gd name="f35" fmla="val 1757554"/>
              <a:gd name="f36" fmla="val 720719"/>
              <a:gd name="f37" fmla="val 1770952"/>
              <a:gd name="f38" fmla="val 726760"/>
              <a:gd name="f39" fmla="val 1780462"/>
              <a:gd name="f40" fmla="val 810616"/>
              <a:gd name="f41" fmla="val 1912167"/>
              <a:gd name="f42" fmla="val 782504"/>
              <a:gd name="f43" fmla="val 2051827"/>
              <a:gd name="f44" fmla="val 757742"/>
              <a:gd name="f45" fmla="val 2191547"/>
              <a:gd name="f46" fmla="val 724068"/>
              <a:gd name="f47" fmla="val 2381509"/>
              <a:gd name="f48" fmla="val 731963"/>
              <a:gd name="f49" fmla="val 2572727"/>
              <a:gd name="f50" fmla="val 739739"/>
              <a:gd name="f51" fmla="val 2764064"/>
              <a:gd name="f52" fmla="val 741772"/>
              <a:gd name="f53" fmla="val 2814784"/>
              <a:gd name="f54" fmla="val 757503"/>
              <a:gd name="f55" fmla="val 2845707"/>
              <a:gd name="f56" fmla="val 812649"/>
              <a:gd name="f57" fmla="val 2851090"/>
              <a:gd name="f58" fmla="val 841538"/>
              <a:gd name="f59" fmla="val 2853901"/>
              <a:gd name="f60" fmla="val 871803"/>
              <a:gd name="f61" fmla="val 2864787"/>
              <a:gd name="f62" fmla="val 868633"/>
              <a:gd name="f63" fmla="val 2903545"/>
              <a:gd name="f64" fmla="val 865762"/>
              <a:gd name="f65" fmla="val 2938415"/>
              <a:gd name="f66" fmla="val 839265"/>
              <a:gd name="f67" fmla="val 2949899"/>
              <a:gd name="f68" fmla="val 809060"/>
              <a:gd name="f69" fmla="val 2956059"/>
              <a:gd name="f70" fmla="val 771200"/>
              <a:gd name="f71" fmla="val 2963775"/>
              <a:gd name="f72" fmla="val 732860"/>
              <a:gd name="f73" fmla="val 2973106"/>
              <a:gd name="f74" fmla="val 696734"/>
              <a:gd name="f75" fmla="val 2951873"/>
              <a:gd name="f76" fmla="val 655404"/>
              <a:gd name="f77" fmla="val 2927589"/>
              <a:gd name="f78" fmla="val 618979"/>
              <a:gd name="f79" fmla="val 2897504"/>
              <a:gd name="f80" fmla="val 569395"/>
              <a:gd name="f81" fmla="val 2943858"/>
              <a:gd name="f82" fmla="val 551272"/>
              <a:gd name="f83" fmla="val 2960844"/>
              <a:gd name="f84" fmla="val 517000"/>
              <a:gd name="f85" fmla="val 2947387"/>
              <a:gd name="f86" fmla="val 507969"/>
              <a:gd name="f87" fmla="val 2915089"/>
              <a:gd name="f88" fmla="val 502227"/>
              <a:gd name="f89" fmla="val 2894513"/>
              <a:gd name="f90" fmla="val 493315"/>
              <a:gd name="f91" fmla="val 2870050"/>
              <a:gd name="f92" fmla="val 499296"/>
              <a:gd name="f93" fmla="val 2851688"/>
              <a:gd name="f94" fmla="val 532791"/>
              <a:gd name="f95" fmla="val 2748513"/>
              <a:gd name="f96" fmla="val 521367"/>
              <a:gd name="f97" fmla="val 2642946"/>
              <a:gd name="f98" fmla="val 521785"/>
              <a:gd name="f99" fmla="val 2537917"/>
              <a:gd name="f100" fmla="val 522443"/>
              <a:gd name="f101" fmla="val 2375348"/>
              <a:gd name="f102" fmla="val 532671"/>
              <a:gd name="f103" fmla="val 2214037"/>
              <a:gd name="f104" fmla="val 568259"/>
              <a:gd name="f105" fmla="val 2054340"/>
              <a:gd name="f106" fmla="val 578786"/>
              <a:gd name="f107" fmla="val 2007088"/>
              <a:gd name="f108" fmla="val 542899"/>
              <a:gd name="f109" fmla="val 1962768"/>
              <a:gd name="f110" fmla="val 519094"/>
              <a:gd name="f111" fmla="val 1921976"/>
              <a:gd name="f112" fmla="val 505337"/>
              <a:gd name="f113" fmla="val 1898411"/>
              <a:gd name="f114" fmla="val 490803"/>
              <a:gd name="f115" fmla="val 1918926"/>
              <a:gd name="f116" fmla="val 484702"/>
              <a:gd name="f117" fmla="val 1935195"/>
              <a:gd name="f118" fmla="val 466998"/>
              <a:gd name="f119" fmla="val 1982386"/>
              <a:gd name="f120" fmla="val 443492"/>
              <a:gd name="f121" fmla="val 2028740"/>
              <a:gd name="f122" fmla="val 434819"/>
              <a:gd name="f123" fmla="val 2077666"/>
              <a:gd name="f124" fmla="val 389183"/>
              <a:gd name="f125" fmla="val 2335753"/>
              <a:gd name="f126" fmla="val 321895"/>
              <a:gd name="f127" fmla="val 2590491"/>
              <a:gd name="f128" fmla="val 337984"/>
              <a:gd name="f129" fmla="val 2857550"/>
              <a:gd name="f130" fmla="val 343367"/>
              <a:gd name="f131" fmla="val 2946609"/>
              <a:gd name="f132" fmla="val 377878"/>
              <a:gd name="f133" fmla="val 2994818"/>
              <a:gd name="f134" fmla="val 452165"/>
              <a:gd name="f135" fmla="val 3028432"/>
              <a:gd name="f136" fmla="val 482968"/>
              <a:gd name="f137" fmla="val 3042368"/>
              <a:gd name="f138" fmla="val 527946"/>
              <a:gd name="f139" fmla="val 3048528"/>
              <a:gd name="f140" fmla="val 515864"/>
              <a:gd name="f141" fmla="val 3099906"/>
              <a:gd name="f142" fmla="val 3144526"/>
              <a:gd name="f143" fmla="val 464605"/>
              <a:gd name="f144" fmla="val 3145363"/>
              <a:gd name="f145" fmla="val 429735"/>
              <a:gd name="f146" fmla="val 3151404"/>
              <a:gd name="f147" fmla="val 390977"/>
              <a:gd name="f148" fmla="val 3158163"/>
              <a:gd name="f149" fmla="val 352578"/>
              <a:gd name="f150" fmla="val 3150746"/>
              <a:gd name="f151" fmla="val 316153"/>
              <a:gd name="f152" fmla="val 3138664"/>
              <a:gd name="f153" fmla="val 273148"/>
              <a:gd name="f154" fmla="val 3124369"/>
              <a:gd name="f155" fmla="val 239773"/>
              <a:gd name="f156" fmla="val 3091712"/>
              <a:gd name="f157" fmla="val 183730"/>
              <a:gd name="f158" fmla="val 3108400"/>
              <a:gd name="f159" fmla="val 142520"/>
              <a:gd name="f160" fmla="val 3120661"/>
              <a:gd name="f161" fmla="val 126849"/>
              <a:gd name="f162" fmla="val 3068805"/>
              <a:gd name="f163" fmla="val 122244"/>
              <a:gd name="f164" fmla="val 3034353"/>
              <a:gd name="f165" fmla="val 110820"/>
              <a:gd name="f166" fmla="val 2949480"/>
              <a:gd name="f167" fmla="val 130139"/>
              <a:gd name="f168" fmla="val 2865146"/>
              <a:gd name="f169" fmla="val 135641"/>
              <a:gd name="f170" fmla="val 2780512"/>
              <a:gd name="f171" fmla="val 136539"/>
              <a:gd name="f172" fmla="val 2766517"/>
              <a:gd name="f173" fmla="val 144015"/>
              <a:gd name="f174" fmla="val 2751982"/>
              <a:gd name="f175" fmla="val 141682"/>
              <a:gd name="f176" fmla="val 2738883"/>
              <a:gd name="f177" fmla="val 102984"/>
              <a:gd name="f178" fmla="val 2522964"/>
              <a:gd name="f179" fmla="val 184328"/>
              <a:gd name="f180" fmla="val 2315657"/>
              <a:gd name="f181" fmla="val 186960"/>
              <a:gd name="f182" fmla="val 2102667"/>
              <a:gd name="f183" fmla="val 187438"/>
              <a:gd name="f184" fmla="val 2065704"/>
              <a:gd name="f185" fmla="val 209150"/>
              <a:gd name="f186" fmla="val 2028022"/>
              <a:gd name="f187" fmla="val 156097"/>
              <a:gd name="f188" fmla="val 2007208"/>
              <a:gd name="f189" fmla="val 135522"/>
              <a:gd name="f190" fmla="val 1999133"/>
              <a:gd name="f191" fmla="val 136419"/>
              <a:gd name="f192" fmla="val 1971142"/>
              <a:gd name="f193" fmla="val 132711"/>
              <a:gd name="f194" fmla="val 1949669"/>
              <a:gd name="f195" fmla="val 91560"/>
              <a:gd name="f196" fmla="val 1710542"/>
              <a:gd name="f197" fmla="val 97781"/>
              <a:gd name="f198" fmla="val 1472014"/>
              <a:gd name="f199" fmla="val 137496"/>
              <a:gd name="f200" fmla="val 1233305"/>
              <a:gd name="f201" fmla="val 164351"/>
              <a:gd name="f202" fmla="val 1072053"/>
              <a:gd name="f203" fmla="val 145271"/>
              <a:gd name="f204" fmla="val 913014"/>
              <a:gd name="f205" fmla="val 107769"/>
              <a:gd name="f206" fmla="val 755411"/>
              <a:gd name="f207" fmla="val 104001"/>
              <a:gd name="f208" fmla="val 739561"/>
              <a:gd name="f209" fmla="val 101908"/>
              <a:gd name="f210" fmla="val 725864"/>
              <a:gd name="f211" fmla="val 83845"/>
              <a:gd name="f212" fmla="val 714918"/>
              <a:gd name="f213" fmla="val 13805"/>
              <a:gd name="f214" fmla="val 672452"/>
              <a:gd name="f215" fmla="val -15682"/>
              <a:gd name="f216" fmla="val 598226"/>
              <a:gd name="f217" fmla="val 8123"/>
              <a:gd name="f218" fmla="val 520112"/>
              <a:gd name="f219" fmla="val 30672"/>
              <a:gd name="f220" fmla="val 446005"/>
              <a:gd name="f221" fmla="val 78282"/>
              <a:gd name="f222" fmla="val 400788"/>
              <a:gd name="f223" fmla="val 162317"/>
              <a:gd name="f224" fmla="val 409460"/>
              <a:gd name="f225" fmla="val 192941"/>
              <a:gd name="f226" fmla="val 412630"/>
              <a:gd name="f227" fmla="val 199460"/>
              <a:gd name="f228" fmla="val 397199"/>
              <a:gd name="f229" fmla="val 195154"/>
              <a:gd name="f230" fmla="val 370104"/>
              <a:gd name="f231" fmla="val 188455"/>
              <a:gd name="f232" fmla="val 327459"/>
              <a:gd name="f233" fmla="val 182594"/>
              <a:gd name="f234" fmla="val 284633"/>
              <a:gd name="f235" fmla="val 178048"/>
              <a:gd name="f236" fmla="val 241689"/>
              <a:gd name="f237" fmla="val 167102"/>
              <a:gd name="f238" fmla="val 138035"/>
              <a:gd name="f239" fmla="val 219198"/>
              <a:gd name="f240" fmla="val 37910"/>
              <a:gd name="f241" fmla="val 298269"/>
              <a:gd name="f242" fmla="val 8663"/>
              <a:gd name="f243" fmla="val 377819"/>
              <a:gd name="f244" fmla="val -20765"/>
              <a:gd name="f245" fmla="val 529381"/>
              <a:gd name="f246" fmla="val 28520"/>
              <a:gd name="f247" fmla="val 577290"/>
              <a:gd name="f248" fmla="val 100115"/>
              <a:gd name="f249" fmla="val 585186"/>
              <a:gd name="f250" fmla="val 111957"/>
              <a:gd name="f251" fmla="val 596669"/>
              <a:gd name="f252" fmla="val 126491"/>
              <a:gd name="f253" fmla="val 595354"/>
              <a:gd name="f254" fmla="val 138573"/>
              <a:gd name="f255" fmla="val 586023"/>
              <a:gd name="f256" fmla="val 222489"/>
              <a:gd name="f257" fmla="val 630224"/>
              <a:gd name="f258" fmla="val 303055"/>
              <a:gd name="f259" fmla="val 607077"/>
              <a:gd name="f260" fmla="val 388407"/>
              <a:gd name="f261" fmla="val 595413"/>
              <a:gd name="f262" fmla="val 431411"/>
              <a:gd name="f263" fmla="val 585066"/>
              <a:gd name="f264" fmla="val 467896"/>
              <a:gd name="f265" fmla="val 515326"/>
              <a:gd name="f266" fmla="val 465564"/>
              <a:gd name="f267" fmla="+- 0 0 -90"/>
              <a:gd name="f268" fmla="*/ f3 1 868862"/>
              <a:gd name="f269" fmla="*/ f4 1 3153968"/>
              <a:gd name="f270" fmla="val f5"/>
              <a:gd name="f271" fmla="val f6"/>
              <a:gd name="f272" fmla="val f7"/>
              <a:gd name="f273" fmla="*/ f267 f0 1"/>
              <a:gd name="f274" fmla="+- f272 0 f270"/>
              <a:gd name="f275" fmla="+- f271 0 f270"/>
              <a:gd name="f276" fmla="*/ f273 1 f2"/>
              <a:gd name="f277" fmla="*/ f275 1 868862"/>
              <a:gd name="f278" fmla="*/ f274 1 3153968"/>
              <a:gd name="f279" fmla="*/ 515445 f275 1"/>
              <a:gd name="f280" fmla="*/ 465623 f274 1"/>
              <a:gd name="f281" fmla="*/ 565567 f275 1"/>
              <a:gd name="f282" fmla="*/ 668863 f274 1"/>
              <a:gd name="f283" fmla="*/ 573522 f275 1"/>
              <a:gd name="f284" fmla="*/ 731546 f274 1"/>
              <a:gd name="f285" fmla="*/ 685729 f275 1"/>
              <a:gd name="f286" fmla="*/ 1380442 f274 1"/>
              <a:gd name="f287" fmla="*/ 718565 f275 1"/>
              <a:gd name="f288" fmla="*/ 1745712 f274 1"/>
              <a:gd name="f289" fmla="*/ 726760 f275 1"/>
              <a:gd name="f290" fmla="*/ 1780462 f274 1"/>
              <a:gd name="f291" fmla="*/ 757742 f275 1"/>
              <a:gd name="f292" fmla="*/ 2191547 f274 1"/>
              <a:gd name="f293" fmla="*/ 739739 f275 1"/>
              <a:gd name="f294" fmla="*/ 2764064 f274 1"/>
              <a:gd name="f295" fmla="*/ 812649 f275 1"/>
              <a:gd name="f296" fmla="*/ 2851090 f274 1"/>
              <a:gd name="f297" fmla="*/ 868633 f275 1"/>
              <a:gd name="f298" fmla="*/ 2903545 f274 1"/>
              <a:gd name="f299" fmla="*/ 809060 f275 1"/>
              <a:gd name="f300" fmla="*/ 2956059 f274 1"/>
              <a:gd name="f301" fmla="*/ 696734 f275 1"/>
              <a:gd name="f302" fmla="*/ 2951873 f274 1"/>
              <a:gd name="f303" fmla="*/ 569395 f275 1"/>
              <a:gd name="f304" fmla="*/ 2943858 f274 1"/>
              <a:gd name="f305" fmla="*/ 507969 f275 1"/>
              <a:gd name="f306" fmla="*/ 2915089 f274 1"/>
              <a:gd name="f307" fmla="*/ 499296 f275 1"/>
              <a:gd name="f308" fmla="*/ 2851688 f274 1"/>
              <a:gd name="f309" fmla="*/ 521785 f275 1"/>
              <a:gd name="f310" fmla="*/ 2537917 f274 1"/>
              <a:gd name="f311" fmla="*/ 568259 f275 1"/>
              <a:gd name="f312" fmla="*/ 2054340 f274 1"/>
              <a:gd name="f313" fmla="*/ 519094 f275 1"/>
              <a:gd name="f314" fmla="*/ 1921976 f274 1"/>
              <a:gd name="f315" fmla="*/ 484702 f275 1"/>
              <a:gd name="f316" fmla="*/ 1935195 f274 1"/>
              <a:gd name="f317" fmla="*/ 434819 f275 1"/>
              <a:gd name="f318" fmla="*/ 2077666 f274 1"/>
              <a:gd name="f319" fmla="*/ 337984 f275 1"/>
              <a:gd name="f320" fmla="*/ 2857550 f274 1"/>
              <a:gd name="f321" fmla="*/ 452165 f275 1"/>
              <a:gd name="f322" fmla="*/ 3028432 f274 1"/>
              <a:gd name="f323" fmla="*/ 515864 f275 1"/>
              <a:gd name="f324" fmla="*/ 3099906 f274 1"/>
              <a:gd name="f325" fmla="*/ 429735 f275 1"/>
              <a:gd name="f326" fmla="*/ 3151404 f274 1"/>
              <a:gd name="f327" fmla="*/ 316153 f275 1"/>
              <a:gd name="f328" fmla="*/ 3138664 f274 1"/>
              <a:gd name="f329" fmla="*/ 183730 f275 1"/>
              <a:gd name="f330" fmla="*/ 3108400 f274 1"/>
              <a:gd name="f331" fmla="*/ 122244 f275 1"/>
              <a:gd name="f332" fmla="*/ 3034353 f274 1"/>
              <a:gd name="f333" fmla="*/ 135641 f275 1"/>
              <a:gd name="f334" fmla="*/ 2780512 f274 1"/>
              <a:gd name="f335" fmla="*/ 141682 f275 1"/>
              <a:gd name="f336" fmla="*/ 2738883 f274 1"/>
              <a:gd name="f337" fmla="*/ 186960 f275 1"/>
              <a:gd name="f338" fmla="*/ 2102667 f274 1"/>
              <a:gd name="f339" fmla="*/ 156097 f275 1"/>
              <a:gd name="f340" fmla="*/ 2007208 f274 1"/>
              <a:gd name="f341" fmla="*/ 132711 f275 1"/>
              <a:gd name="f342" fmla="*/ 1949669 f274 1"/>
              <a:gd name="f343" fmla="*/ 137496 f275 1"/>
              <a:gd name="f344" fmla="*/ 1233305 f274 1"/>
              <a:gd name="f345" fmla="*/ 107769 f275 1"/>
              <a:gd name="f346" fmla="*/ 755411 f274 1"/>
              <a:gd name="f347" fmla="*/ 83845 f275 1"/>
              <a:gd name="f348" fmla="*/ 714918 f274 1"/>
              <a:gd name="f349" fmla="*/ 8123 f275 1"/>
              <a:gd name="f350" fmla="*/ 520112 f274 1"/>
              <a:gd name="f351" fmla="*/ 162317 f275 1"/>
              <a:gd name="f352" fmla="*/ 409460 f274 1"/>
              <a:gd name="f353" fmla="*/ 195154 f275 1"/>
              <a:gd name="f354" fmla="*/ 370104 f274 1"/>
              <a:gd name="f355" fmla="*/ 178048 f275 1"/>
              <a:gd name="f356" fmla="*/ 241689 f274 1"/>
              <a:gd name="f357" fmla="*/ 298269 f275 1"/>
              <a:gd name="f358" fmla="*/ 8663 f274 1"/>
              <a:gd name="f359" fmla="*/ 577290 f275 1"/>
              <a:gd name="f360" fmla="*/ 100115 f274 1"/>
              <a:gd name="f361" fmla="*/ 595354 f275 1"/>
              <a:gd name="f362" fmla="*/ 138573 f274 1"/>
              <a:gd name="f363" fmla="*/ 607077 f275 1"/>
              <a:gd name="f364" fmla="*/ 388407 f274 1"/>
              <a:gd name="f365" fmla="*/ 515326 f275 1"/>
              <a:gd name="f366" fmla="*/ 465564 f274 1"/>
              <a:gd name="f367" fmla="+- f276 0 f1"/>
              <a:gd name="f368" fmla="*/ f279 1 868862"/>
              <a:gd name="f369" fmla="*/ f280 1 3153968"/>
              <a:gd name="f370" fmla="*/ f281 1 868862"/>
              <a:gd name="f371" fmla="*/ f282 1 3153968"/>
              <a:gd name="f372" fmla="*/ f283 1 868862"/>
              <a:gd name="f373" fmla="*/ f284 1 3153968"/>
              <a:gd name="f374" fmla="*/ f285 1 868862"/>
              <a:gd name="f375" fmla="*/ f286 1 3153968"/>
              <a:gd name="f376" fmla="*/ f287 1 868862"/>
              <a:gd name="f377" fmla="*/ f288 1 3153968"/>
              <a:gd name="f378" fmla="*/ f289 1 868862"/>
              <a:gd name="f379" fmla="*/ f290 1 3153968"/>
              <a:gd name="f380" fmla="*/ f291 1 868862"/>
              <a:gd name="f381" fmla="*/ f292 1 3153968"/>
              <a:gd name="f382" fmla="*/ f293 1 868862"/>
              <a:gd name="f383" fmla="*/ f294 1 3153968"/>
              <a:gd name="f384" fmla="*/ f295 1 868862"/>
              <a:gd name="f385" fmla="*/ f296 1 3153968"/>
              <a:gd name="f386" fmla="*/ f297 1 868862"/>
              <a:gd name="f387" fmla="*/ f298 1 3153968"/>
              <a:gd name="f388" fmla="*/ f299 1 868862"/>
              <a:gd name="f389" fmla="*/ f300 1 3153968"/>
              <a:gd name="f390" fmla="*/ f301 1 868862"/>
              <a:gd name="f391" fmla="*/ f302 1 3153968"/>
              <a:gd name="f392" fmla="*/ f303 1 868862"/>
              <a:gd name="f393" fmla="*/ f304 1 3153968"/>
              <a:gd name="f394" fmla="*/ f305 1 868862"/>
              <a:gd name="f395" fmla="*/ f306 1 3153968"/>
              <a:gd name="f396" fmla="*/ f307 1 868862"/>
              <a:gd name="f397" fmla="*/ f308 1 3153968"/>
              <a:gd name="f398" fmla="*/ f309 1 868862"/>
              <a:gd name="f399" fmla="*/ f310 1 3153968"/>
              <a:gd name="f400" fmla="*/ f311 1 868862"/>
              <a:gd name="f401" fmla="*/ f312 1 3153968"/>
              <a:gd name="f402" fmla="*/ f313 1 868862"/>
              <a:gd name="f403" fmla="*/ f314 1 3153968"/>
              <a:gd name="f404" fmla="*/ f315 1 868862"/>
              <a:gd name="f405" fmla="*/ f316 1 3153968"/>
              <a:gd name="f406" fmla="*/ f317 1 868862"/>
              <a:gd name="f407" fmla="*/ f318 1 3153968"/>
              <a:gd name="f408" fmla="*/ f319 1 868862"/>
              <a:gd name="f409" fmla="*/ f320 1 3153968"/>
              <a:gd name="f410" fmla="*/ f321 1 868862"/>
              <a:gd name="f411" fmla="*/ f322 1 3153968"/>
              <a:gd name="f412" fmla="*/ f323 1 868862"/>
              <a:gd name="f413" fmla="*/ f324 1 3153968"/>
              <a:gd name="f414" fmla="*/ f325 1 868862"/>
              <a:gd name="f415" fmla="*/ f326 1 3153968"/>
              <a:gd name="f416" fmla="*/ f327 1 868862"/>
              <a:gd name="f417" fmla="*/ f328 1 3153968"/>
              <a:gd name="f418" fmla="*/ f329 1 868862"/>
              <a:gd name="f419" fmla="*/ f330 1 3153968"/>
              <a:gd name="f420" fmla="*/ f331 1 868862"/>
              <a:gd name="f421" fmla="*/ f332 1 3153968"/>
              <a:gd name="f422" fmla="*/ f333 1 868862"/>
              <a:gd name="f423" fmla="*/ f334 1 3153968"/>
              <a:gd name="f424" fmla="*/ f335 1 868862"/>
              <a:gd name="f425" fmla="*/ f336 1 3153968"/>
              <a:gd name="f426" fmla="*/ f337 1 868862"/>
              <a:gd name="f427" fmla="*/ f338 1 3153968"/>
              <a:gd name="f428" fmla="*/ f339 1 868862"/>
              <a:gd name="f429" fmla="*/ f340 1 3153968"/>
              <a:gd name="f430" fmla="*/ f341 1 868862"/>
              <a:gd name="f431" fmla="*/ f342 1 3153968"/>
              <a:gd name="f432" fmla="*/ f343 1 868862"/>
              <a:gd name="f433" fmla="*/ f344 1 3153968"/>
              <a:gd name="f434" fmla="*/ f345 1 868862"/>
              <a:gd name="f435" fmla="*/ f346 1 3153968"/>
              <a:gd name="f436" fmla="*/ f347 1 868862"/>
              <a:gd name="f437" fmla="*/ f348 1 3153968"/>
              <a:gd name="f438" fmla="*/ f349 1 868862"/>
              <a:gd name="f439" fmla="*/ f350 1 3153968"/>
              <a:gd name="f440" fmla="*/ f351 1 868862"/>
              <a:gd name="f441" fmla="*/ f352 1 3153968"/>
              <a:gd name="f442" fmla="*/ f353 1 868862"/>
              <a:gd name="f443" fmla="*/ f354 1 3153968"/>
              <a:gd name="f444" fmla="*/ f355 1 868862"/>
              <a:gd name="f445" fmla="*/ f356 1 3153968"/>
              <a:gd name="f446" fmla="*/ f357 1 868862"/>
              <a:gd name="f447" fmla="*/ f358 1 3153968"/>
              <a:gd name="f448" fmla="*/ f359 1 868862"/>
              <a:gd name="f449" fmla="*/ f360 1 3153968"/>
              <a:gd name="f450" fmla="*/ f361 1 868862"/>
              <a:gd name="f451" fmla="*/ f362 1 3153968"/>
              <a:gd name="f452" fmla="*/ f363 1 868862"/>
              <a:gd name="f453" fmla="*/ f364 1 3153968"/>
              <a:gd name="f454" fmla="*/ f365 1 868862"/>
              <a:gd name="f455" fmla="*/ f366 1 3153968"/>
              <a:gd name="f456" fmla="*/ f270 1 f277"/>
              <a:gd name="f457" fmla="*/ f271 1 f277"/>
              <a:gd name="f458" fmla="*/ f270 1 f278"/>
              <a:gd name="f459" fmla="*/ f272 1 f278"/>
              <a:gd name="f460" fmla="*/ f368 1 f277"/>
              <a:gd name="f461" fmla="*/ f369 1 f278"/>
              <a:gd name="f462" fmla="*/ f370 1 f277"/>
              <a:gd name="f463" fmla="*/ f371 1 f278"/>
              <a:gd name="f464" fmla="*/ f372 1 f277"/>
              <a:gd name="f465" fmla="*/ f373 1 f278"/>
              <a:gd name="f466" fmla="*/ f374 1 f277"/>
              <a:gd name="f467" fmla="*/ f375 1 f278"/>
              <a:gd name="f468" fmla="*/ f376 1 f277"/>
              <a:gd name="f469" fmla="*/ f377 1 f278"/>
              <a:gd name="f470" fmla="*/ f378 1 f277"/>
              <a:gd name="f471" fmla="*/ f379 1 f278"/>
              <a:gd name="f472" fmla="*/ f380 1 f277"/>
              <a:gd name="f473" fmla="*/ f381 1 f278"/>
              <a:gd name="f474" fmla="*/ f382 1 f277"/>
              <a:gd name="f475" fmla="*/ f383 1 f278"/>
              <a:gd name="f476" fmla="*/ f384 1 f277"/>
              <a:gd name="f477" fmla="*/ f385 1 f278"/>
              <a:gd name="f478" fmla="*/ f386 1 f277"/>
              <a:gd name="f479" fmla="*/ f387 1 f278"/>
              <a:gd name="f480" fmla="*/ f388 1 f277"/>
              <a:gd name="f481" fmla="*/ f389 1 f278"/>
              <a:gd name="f482" fmla="*/ f390 1 f277"/>
              <a:gd name="f483" fmla="*/ f391 1 f278"/>
              <a:gd name="f484" fmla="*/ f392 1 f277"/>
              <a:gd name="f485" fmla="*/ f393 1 f278"/>
              <a:gd name="f486" fmla="*/ f394 1 f277"/>
              <a:gd name="f487" fmla="*/ f395 1 f278"/>
              <a:gd name="f488" fmla="*/ f396 1 f277"/>
              <a:gd name="f489" fmla="*/ f397 1 f278"/>
              <a:gd name="f490" fmla="*/ f398 1 f277"/>
              <a:gd name="f491" fmla="*/ f399 1 f278"/>
              <a:gd name="f492" fmla="*/ f400 1 f277"/>
              <a:gd name="f493" fmla="*/ f401 1 f278"/>
              <a:gd name="f494" fmla="*/ f402 1 f277"/>
              <a:gd name="f495" fmla="*/ f403 1 f278"/>
              <a:gd name="f496" fmla="*/ f404 1 f277"/>
              <a:gd name="f497" fmla="*/ f405 1 f278"/>
              <a:gd name="f498" fmla="*/ f406 1 f277"/>
              <a:gd name="f499" fmla="*/ f407 1 f278"/>
              <a:gd name="f500" fmla="*/ f408 1 f277"/>
              <a:gd name="f501" fmla="*/ f409 1 f278"/>
              <a:gd name="f502" fmla="*/ f410 1 f277"/>
              <a:gd name="f503" fmla="*/ f411 1 f278"/>
              <a:gd name="f504" fmla="*/ f412 1 f277"/>
              <a:gd name="f505" fmla="*/ f413 1 f278"/>
              <a:gd name="f506" fmla="*/ f414 1 f277"/>
              <a:gd name="f507" fmla="*/ f415 1 f278"/>
              <a:gd name="f508" fmla="*/ f416 1 f277"/>
              <a:gd name="f509" fmla="*/ f417 1 f278"/>
              <a:gd name="f510" fmla="*/ f418 1 f277"/>
              <a:gd name="f511" fmla="*/ f419 1 f278"/>
              <a:gd name="f512" fmla="*/ f420 1 f277"/>
              <a:gd name="f513" fmla="*/ f421 1 f278"/>
              <a:gd name="f514" fmla="*/ f422 1 f277"/>
              <a:gd name="f515" fmla="*/ f423 1 f278"/>
              <a:gd name="f516" fmla="*/ f424 1 f277"/>
              <a:gd name="f517" fmla="*/ f425 1 f278"/>
              <a:gd name="f518" fmla="*/ f426 1 f277"/>
              <a:gd name="f519" fmla="*/ f427 1 f278"/>
              <a:gd name="f520" fmla="*/ f428 1 f277"/>
              <a:gd name="f521" fmla="*/ f429 1 f278"/>
              <a:gd name="f522" fmla="*/ f430 1 f277"/>
              <a:gd name="f523" fmla="*/ f431 1 f278"/>
              <a:gd name="f524" fmla="*/ f432 1 f277"/>
              <a:gd name="f525" fmla="*/ f433 1 f278"/>
              <a:gd name="f526" fmla="*/ f434 1 f277"/>
              <a:gd name="f527" fmla="*/ f435 1 f278"/>
              <a:gd name="f528" fmla="*/ f436 1 f277"/>
              <a:gd name="f529" fmla="*/ f437 1 f278"/>
              <a:gd name="f530" fmla="*/ f438 1 f277"/>
              <a:gd name="f531" fmla="*/ f439 1 f278"/>
              <a:gd name="f532" fmla="*/ f440 1 f277"/>
              <a:gd name="f533" fmla="*/ f441 1 f278"/>
              <a:gd name="f534" fmla="*/ f442 1 f277"/>
              <a:gd name="f535" fmla="*/ f443 1 f278"/>
              <a:gd name="f536" fmla="*/ f444 1 f277"/>
              <a:gd name="f537" fmla="*/ f445 1 f278"/>
              <a:gd name="f538" fmla="*/ f446 1 f277"/>
              <a:gd name="f539" fmla="*/ f447 1 f278"/>
              <a:gd name="f540" fmla="*/ f448 1 f277"/>
              <a:gd name="f541" fmla="*/ f449 1 f278"/>
              <a:gd name="f542" fmla="*/ f450 1 f277"/>
              <a:gd name="f543" fmla="*/ f451 1 f278"/>
              <a:gd name="f544" fmla="*/ f452 1 f277"/>
              <a:gd name="f545" fmla="*/ f453 1 f278"/>
              <a:gd name="f546" fmla="*/ f454 1 f277"/>
              <a:gd name="f547" fmla="*/ f455 1 f278"/>
              <a:gd name="f548" fmla="*/ f456 f268 1"/>
              <a:gd name="f549" fmla="*/ f457 f268 1"/>
              <a:gd name="f550" fmla="*/ f459 f269 1"/>
              <a:gd name="f551" fmla="*/ f458 f269 1"/>
              <a:gd name="f552" fmla="*/ f460 f268 1"/>
              <a:gd name="f553" fmla="*/ f461 f269 1"/>
              <a:gd name="f554" fmla="*/ f462 f268 1"/>
              <a:gd name="f555" fmla="*/ f463 f269 1"/>
              <a:gd name="f556" fmla="*/ f464 f268 1"/>
              <a:gd name="f557" fmla="*/ f465 f269 1"/>
              <a:gd name="f558" fmla="*/ f466 f268 1"/>
              <a:gd name="f559" fmla="*/ f467 f269 1"/>
              <a:gd name="f560" fmla="*/ f468 f268 1"/>
              <a:gd name="f561" fmla="*/ f469 f269 1"/>
              <a:gd name="f562" fmla="*/ f470 f268 1"/>
              <a:gd name="f563" fmla="*/ f471 f269 1"/>
              <a:gd name="f564" fmla="*/ f472 f268 1"/>
              <a:gd name="f565" fmla="*/ f473 f269 1"/>
              <a:gd name="f566" fmla="*/ f474 f268 1"/>
              <a:gd name="f567" fmla="*/ f475 f269 1"/>
              <a:gd name="f568" fmla="*/ f476 f268 1"/>
              <a:gd name="f569" fmla="*/ f477 f269 1"/>
              <a:gd name="f570" fmla="*/ f478 f268 1"/>
              <a:gd name="f571" fmla="*/ f479 f269 1"/>
              <a:gd name="f572" fmla="*/ f480 f268 1"/>
              <a:gd name="f573" fmla="*/ f481 f269 1"/>
              <a:gd name="f574" fmla="*/ f482 f268 1"/>
              <a:gd name="f575" fmla="*/ f483 f269 1"/>
              <a:gd name="f576" fmla="*/ f484 f268 1"/>
              <a:gd name="f577" fmla="*/ f485 f269 1"/>
              <a:gd name="f578" fmla="*/ f486 f268 1"/>
              <a:gd name="f579" fmla="*/ f487 f269 1"/>
              <a:gd name="f580" fmla="*/ f488 f268 1"/>
              <a:gd name="f581" fmla="*/ f489 f269 1"/>
              <a:gd name="f582" fmla="*/ f490 f268 1"/>
              <a:gd name="f583" fmla="*/ f491 f269 1"/>
              <a:gd name="f584" fmla="*/ f492 f268 1"/>
              <a:gd name="f585" fmla="*/ f493 f269 1"/>
              <a:gd name="f586" fmla="*/ f494 f268 1"/>
              <a:gd name="f587" fmla="*/ f495 f269 1"/>
              <a:gd name="f588" fmla="*/ f496 f268 1"/>
              <a:gd name="f589" fmla="*/ f497 f269 1"/>
              <a:gd name="f590" fmla="*/ f498 f268 1"/>
              <a:gd name="f591" fmla="*/ f499 f269 1"/>
              <a:gd name="f592" fmla="*/ f500 f268 1"/>
              <a:gd name="f593" fmla="*/ f501 f269 1"/>
              <a:gd name="f594" fmla="*/ f502 f268 1"/>
              <a:gd name="f595" fmla="*/ f503 f269 1"/>
              <a:gd name="f596" fmla="*/ f504 f268 1"/>
              <a:gd name="f597" fmla="*/ f505 f269 1"/>
              <a:gd name="f598" fmla="*/ f506 f268 1"/>
              <a:gd name="f599" fmla="*/ f507 f269 1"/>
              <a:gd name="f600" fmla="*/ f508 f268 1"/>
              <a:gd name="f601" fmla="*/ f509 f269 1"/>
              <a:gd name="f602" fmla="*/ f510 f268 1"/>
              <a:gd name="f603" fmla="*/ f511 f269 1"/>
              <a:gd name="f604" fmla="*/ f512 f268 1"/>
              <a:gd name="f605" fmla="*/ f513 f269 1"/>
              <a:gd name="f606" fmla="*/ f514 f268 1"/>
              <a:gd name="f607" fmla="*/ f515 f269 1"/>
              <a:gd name="f608" fmla="*/ f516 f268 1"/>
              <a:gd name="f609" fmla="*/ f517 f269 1"/>
              <a:gd name="f610" fmla="*/ f518 f268 1"/>
              <a:gd name="f611" fmla="*/ f519 f269 1"/>
              <a:gd name="f612" fmla="*/ f520 f268 1"/>
              <a:gd name="f613" fmla="*/ f521 f269 1"/>
              <a:gd name="f614" fmla="*/ f522 f268 1"/>
              <a:gd name="f615" fmla="*/ f523 f269 1"/>
              <a:gd name="f616" fmla="*/ f524 f268 1"/>
              <a:gd name="f617" fmla="*/ f525 f269 1"/>
              <a:gd name="f618" fmla="*/ f526 f268 1"/>
              <a:gd name="f619" fmla="*/ f527 f269 1"/>
              <a:gd name="f620" fmla="*/ f528 f268 1"/>
              <a:gd name="f621" fmla="*/ f529 f269 1"/>
              <a:gd name="f622" fmla="*/ f530 f268 1"/>
              <a:gd name="f623" fmla="*/ f531 f269 1"/>
              <a:gd name="f624" fmla="*/ f532 f268 1"/>
              <a:gd name="f625" fmla="*/ f533 f269 1"/>
              <a:gd name="f626" fmla="*/ f534 f268 1"/>
              <a:gd name="f627" fmla="*/ f535 f269 1"/>
              <a:gd name="f628" fmla="*/ f536 f268 1"/>
              <a:gd name="f629" fmla="*/ f537 f269 1"/>
              <a:gd name="f630" fmla="*/ f538 f268 1"/>
              <a:gd name="f631" fmla="*/ f539 f269 1"/>
              <a:gd name="f632" fmla="*/ f540 f268 1"/>
              <a:gd name="f633" fmla="*/ f541 f269 1"/>
              <a:gd name="f634" fmla="*/ f542 f268 1"/>
              <a:gd name="f635" fmla="*/ f543 f269 1"/>
              <a:gd name="f636" fmla="*/ f544 f268 1"/>
              <a:gd name="f637" fmla="*/ f545 f269 1"/>
              <a:gd name="f638" fmla="*/ f546 f268 1"/>
              <a:gd name="f639" fmla="*/ f547 f269 1"/>
            </a:gdLst>
            <a:ahLst/>
            <a:cxnLst>
              <a:cxn ang="3cd4">
                <a:pos x="hc" y="t"/>
              </a:cxn>
              <a:cxn ang="0">
                <a:pos x="r" y="vc"/>
              </a:cxn>
              <a:cxn ang="cd4">
                <a:pos x="hc" y="b"/>
              </a:cxn>
              <a:cxn ang="cd2">
                <a:pos x="l" y="vc"/>
              </a:cxn>
              <a:cxn ang="f367">
                <a:pos x="f552" y="f553"/>
              </a:cxn>
              <a:cxn ang="f367">
                <a:pos x="f554" y="f555"/>
              </a:cxn>
              <a:cxn ang="f367">
                <a:pos x="f556" y="f557"/>
              </a:cxn>
              <a:cxn ang="f367">
                <a:pos x="f558" y="f559"/>
              </a:cxn>
              <a:cxn ang="f367">
                <a:pos x="f560" y="f561"/>
              </a:cxn>
              <a:cxn ang="f367">
                <a:pos x="f562" y="f563"/>
              </a:cxn>
              <a:cxn ang="f367">
                <a:pos x="f564" y="f565"/>
              </a:cxn>
              <a:cxn ang="f367">
                <a:pos x="f566" y="f567"/>
              </a:cxn>
              <a:cxn ang="f367">
                <a:pos x="f568" y="f569"/>
              </a:cxn>
              <a:cxn ang="f367">
                <a:pos x="f570" y="f571"/>
              </a:cxn>
              <a:cxn ang="f367">
                <a:pos x="f572" y="f573"/>
              </a:cxn>
              <a:cxn ang="f367">
                <a:pos x="f574" y="f575"/>
              </a:cxn>
              <a:cxn ang="f367">
                <a:pos x="f576" y="f577"/>
              </a:cxn>
              <a:cxn ang="f367">
                <a:pos x="f578" y="f579"/>
              </a:cxn>
              <a:cxn ang="f367">
                <a:pos x="f580" y="f581"/>
              </a:cxn>
              <a:cxn ang="f367">
                <a:pos x="f582" y="f583"/>
              </a:cxn>
              <a:cxn ang="f367">
                <a:pos x="f584" y="f585"/>
              </a:cxn>
              <a:cxn ang="f367">
                <a:pos x="f586" y="f587"/>
              </a:cxn>
              <a:cxn ang="f367">
                <a:pos x="f588" y="f589"/>
              </a:cxn>
              <a:cxn ang="f367">
                <a:pos x="f590" y="f591"/>
              </a:cxn>
              <a:cxn ang="f367">
                <a:pos x="f592" y="f593"/>
              </a:cxn>
              <a:cxn ang="f367">
                <a:pos x="f594" y="f595"/>
              </a:cxn>
              <a:cxn ang="f367">
                <a:pos x="f596" y="f597"/>
              </a:cxn>
              <a:cxn ang="f367">
                <a:pos x="f598" y="f599"/>
              </a:cxn>
              <a:cxn ang="f367">
                <a:pos x="f600" y="f601"/>
              </a:cxn>
              <a:cxn ang="f367">
                <a:pos x="f602" y="f603"/>
              </a:cxn>
              <a:cxn ang="f367">
                <a:pos x="f604" y="f605"/>
              </a:cxn>
              <a:cxn ang="f367">
                <a:pos x="f606" y="f607"/>
              </a:cxn>
              <a:cxn ang="f367">
                <a:pos x="f608" y="f609"/>
              </a:cxn>
              <a:cxn ang="f367">
                <a:pos x="f610" y="f611"/>
              </a:cxn>
              <a:cxn ang="f367">
                <a:pos x="f612" y="f613"/>
              </a:cxn>
              <a:cxn ang="f367">
                <a:pos x="f614" y="f615"/>
              </a:cxn>
              <a:cxn ang="f367">
                <a:pos x="f616" y="f617"/>
              </a:cxn>
              <a:cxn ang="f367">
                <a:pos x="f618" y="f619"/>
              </a:cxn>
              <a:cxn ang="f367">
                <a:pos x="f620" y="f621"/>
              </a:cxn>
              <a:cxn ang="f367">
                <a:pos x="f622" y="f623"/>
              </a:cxn>
              <a:cxn ang="f367">
                <a:pos x="f624" y="f625"/>
              </a:cxn>
              <a:cxn ang="f367">
                <a:pos x="f626" y="f627"/>
              </a:cxn>
              <a:cxn ang="f367">
                <a:pos x="f628" y="f629"/>
              </a:cxn>
              <a:cxn ang="f367">
                <a:pos x="f630" y="f631"/>
              </a:cxn>
              <a:cxn ang="f367">
                <a:pos x="f632" y="f633"/>
              </a:cxn>
              <a:cxn ang="f367">
                <a:pos x="f634" y="f635"/>
              </a:cxn>
              <a:cxn ang="f367">
                <a:pos x="f636" y="f637"/>
              </a:cxn>
              <a:cxn ang="f367">
                <a:pos x="f638" y="f639"/>
              </a:cxn>
            </a:cxnLst>
            <a:rect l="f548" t="f551" r="f549" b="f550"/>
            <a:pathLst>
              <a:path w="868862" h="315396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12"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220"/>
                  <a:pt x="f221" y="f222"/>
                  <a:pt x="f223" y="f224"/>
                </a:cubicBezTo>
                <a:cubicBezTo>
                  <a:pt x="f225" y="f226"/>
                  <a:pt x="f227" y="f228"/>
                  <a:pt x="f229" y="f230"/>
                </a:cubicBezTo>
                <a:cubicBezTo>
                  <a:pt x="f231" y="f232"/>
                  <a:pt x="f233" y="f234"/>
                  <a:pt x="f235" y="f236"/>
                </a:cubicBezTo>
                <a:cubicBezTo>
                  <a:pt x="f237" y="f238"/>
                  <a:pt x="f239" y="f240"/>
                  <a:pt x="f241" y="f242"/>
                </a:cubicBezTo>
                <a:cubicBezTo>
                  <a:pt x="f243" y="f244"/>
                  <a:pt x="f245" y="f246"/>
                  <a:pt x="f247" y="f248"/>
                </a:cubicBezTo>
                <a:cubicBezTo>
                  <a:pt x="f249" y="f250"/>
                  <a:pt x="f251" y="f252"/>
                  <a:pt x="f253" y="f254"/>
                </a:cubicBezTo>
                <a:cubicBezTo>
                  <a:pt x="f255" y="f256"/>
                  <a:pt x="f257" y="f258"/>
                  <a:pt x="f259" y="f260"/>
                </a:cubicBezTo>
                <a:cubicBezTo>
                  <a:pt x="f261" y="f262"/>
                  <a:pt x="f263" y="f264"/>
                  <a:pt x="f265" y="f266"/>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2" name="Forma libre: forma 12">
            <a:extLst>
              <a:ext uri="{FF2B5EF4-FFF2-40B4-BE49-F238E27FC236}">
                <a16:creationId xmlns:a16="http://schemas.microsoft.com/office/drawing/2014/main" id="{73304292-4DA3-471C-A179-9F061CEF9DD5}"/>
              </a:ext>
            </a:extLst>
          </p:cNvPr>
          <p:cNvSpPr/>
          <p:nvPr/>
        </p:nvSpPr>
        <p:spPr>
          <a:xfrm>
            <a:off x="7196062" y="1487692"/>
            <a:ext cx="1143256" cy="3515081"/>
          </a:xfrm>
          <a:custGeom>
            <a:avLst/>
            <a:gdLst>
              <a:gd name="f0" fmla="val 10800000"/>
              <a:gd name="f1" fmla="val 5400000"/>
              <a:gd name="f2" fmla="val 180"/>
              <a:gd name="f3" fmla="val w"/>
              <a:gd name="f4" fmla="val h"/>
              <a:gd name="f5" fmla="val 0"/>
              <a:gd name="f6" fmla="val 1143259"/>
              <a:gd name="f7" fmla="val 3515080"/>
              <a:gd name="f8" fmla="val 531861"/>
              <a:gd name="f9" fmla="val 1938044"/>
              <a:gd name="f10" fmla="val 473305"/>
              <a:gd name="f11" fmla="val 2144215"/>
              <a:gd name="f12" fmla="val 455960"/>
              <a:gd name="f13" fmla="val 2336688"/>
              <a:gd name="f14" fmla="val 466905"/>
              <a:gd name="f15" fmla="val 2527786"/>
              <a:gd name="f16" fmla="val 481380"/>
              <a:gd name="f17" fmla="val 2781507"/>
              <a:gd name="f18" fmla="val 452969"/>
              <a:gd name="f19" fmla="val 3035527"/>
              <a:gd name="f20" fmla="val 482038"/>
              <a:gd name="f21" fmla="val 3288351"/>
              <a:gd name="f22" fmla="val 486882"/>
              <a:gd name="f23" fmla="val 3330638"/>
              <a:gd name="f24" fmla="val 470314"/>
              <a:gd name="f25" fmla="val 3360484"/>
              <a:gd name="f26" fmla="val 434487"/>
              <a:gd name="f27" fmla="val 3375915"/>
              <a:gd name="f28" fmla="val 382870"/>
              <a:gd name="f29" fmla="val 3398165"/>
              <a:gd name="f30" fmla="val 337353"/>
              <a:gd name="f31" fmla="val 3425738"/>
              <a:gd name="f32" fmla="val 302304"/>
              <a:gd name="f33" fmla="val 3471016"/>
              <a:gd name="f34" fmla="val 285975"/>
              <a:gd name="f35" fmla="val 3492129"/>
              <a:gd name="f36" fmla="val 259778"/>
              <a:gd name="f37" fmla="val 3503374"/>
              <a:gd name="f38" fmla="val 233460"/>
              <a:gd name="f39" fmla="val 3507501"/>
              <a:gd name="f40" fmla="val 189020"/>
              <a:gd name="f41" fmla="val 3514439"/>
              <a:gd name="f42" fmla="val 139556"/>
              <a:gd name="f43" fmla="val 3529212"/>
              <a:gd name="f44" fmla="val 109531"/>
              <a:gd name="f45" fmla="val 3479868"/>
              <a:gd name="f46" fmla="val 77950"/>
              <a:gd name="f47" fmla="val 3428011"/>
              <a:gd name="f48" fmla="val 125082"/>
              <a:gd name="f49" fmla="val 3401575"/>
              <a:gd name="f50" fmla="val 152775"/>
              <a:gd name="f51" fmla="val 3371429"/>
              <a:gd name="f52" fmla="val 188542"/>
              <a:gd name="f53" fmla="val 3332612"/>
              <a:gd name="f54" fmla="val 228975"/>
              <a:gd name="f55" fmla="val 3297562"/>
              <a:gd name="f56" fmla="val 245782"/>
              <a:gd name="f57" fmla="val 3245167"/>
              <a:gd name="f58" fmla="val 256010"/>
              <a:gd name="f59" fmla="val 3213347"/>
              <a:gd name="f60" fmla="val 268510"/>
              <a:gd name="f61" fmla="val 3181168"/>
              <a:gd name="f62" fmla="val 241535"/>
              <a:gd name="f63" fmla="val 3150306"/>
              <a:gd name="f64" fmla="val 224309"/>
              <a:gd name="f65" fmla="val 3130628"/>
              <a:gd name="f66" fmla="val 225625"/>
              <a:gd name="f67" fmla="val 3105626"/>
              <a:gd name="f68" fmla="val 226642"/>
              <a:gd name="f69" fmla="val 3081702"/>
              <a:gd name="f70" fmla="val 234776"/>
              <a:gd name="f71" fmla="val 2884922"/>
              <a:gd name="f72" fmla="val 201820"/>
              <a:gd name="f73" fmla="val 2688381"/>
              <a:gd name="f74" fmla="val 206426"/>
              <a:gd name="f75" fmla="val 2493694"/>
              <a:gd name="f76" fmla="val 212826"/>
              <a:gd name="f77" fmla="val 2223644"/>
              <a:gd name="f78" fmla="val 184236"/>
              <a:gd name="f79" fmla="val 1952040"/>
              <a:gd name="f80" fmla="val 230769"/>
              <a:gd name="f81" fmla="val 1682469"/>
              <a:gd name="f82" fmla="val 245243"/>
              <a:gd name="f83" fmla="val 1598733"/>
              <a:gd name="f84" fmla="val 240399"/>
              <a:gd name="f85" fmla="val 1512963"/>
              <a:gd name="f86" fmla="val 157021"/>
              <a:gd name="f87" fmla="val 1451476"/>
              <a:gd name="f88" fmla="val 113658"/>
              <a:gd name="f89" fmla="val 1419477"/>
              <a:gd name="f90" fmla="val 75737"/>
              <a:gd name="f91" fmla="val 1374619"/>
              <a:gd name="f92" fmla="val 48224"/>
              <a:gd name="f93" fmla="val 1327965"/>
              <a:gd name="f94" fmla="val 6834"/>
              <a:gd name="f95" fmla="val 1257806"/>
              <a:gd name="f96" fmla="val -19483"/>
              <a:gd name="f97" fmla="val 1184358"/>
              <a:gd name="f98" fmla="val 18079"/>
              <a:gd name="f99" fmla="val 1097212"/>
              <a:gd name="f100" fmla="val 60605"/>
              <a:gd name="f101" fmla="val 998463"/>
              <a:gd name="f102" fmla="val 91886"/>
              <a:gd name="f103" fmla="val 894451"/>
              <a:gd name="f104" fmla="val 122331"/>
              <a:gd name="f105" fmla="val 791096"/>
              <a:gd name="f106" fmla="val 147152"/>
              <a:gd name="f107" fmla="val 706822"/>
              <a:gd name="f108" fmla="val 196377"/>
              <a:gd name="f109" fmla="val 649104"/>
              <a:gd name="f110" fmla="val 274910"/>
              <a:gd name="f111" fmla="val 611004"/>
              <a:gd name="f112" fmla="val 405060"/>
              <a:gd name="f113" fmla="val 547902"/>
              <a:gd name="f114" fmla="val 446569"/>
              <a:gd name="f115" fmla="val 411053"/>
              <a:gd name="f116" fmla="val 375393"/>
              <a:gd name="f117" fmla="val 289875"/>
              <a:gd name="f118" fmla="val 327185"/>
              <a:gd name="f119" fmla="val 207813"/>
              <a:gd name="f120" fmla="val 351170"/>
              <a:gd name="f121" fmla="val 94052"/>
              <a:gd name="f122" fmla="val 429702"/>
              <a:gd name="f123" fmla="val 32625"/>
              <a:gd name="f124" fmla="val 496691"/>
              <a:gd name="f125" fmla="val -19770"/>
              <a:gd name="f126" fmla="val 591493"/>
              <a:gd name="f127" fmla="val -6193"/>
              <a:gd name="f128" fmla="val 663865"/>
              <a:gd name="f129" fmla="val 52901"/>
              <a:gd name="f130" fmla="val 765425"/>
              <a:gd name="f131" fmla="val 135860"/>
              <a:gd name="f132" fmla="val 722839"/>
              <a:gd name="f133" fmla="val 240770"/>
              <a:gd name="f134" fmla="val 713509"/>
              <a:gd name="f135" fmla="val 338502"/>
              <a:gd name="f136" fmla="val 710039"/>
              <a:gd name="f137" fmla="val 374807"/>
              <a:gd name="f138" fmla="val 705015"/>
              <a:gd name="f139" fmla="val 394725"/>
              <a:gd name="f140" fmla="val 742517"/>
              <a:gd name="f141" fmla="val 410874"/>
              <a:gd name="f142" fmla="val 795152"/>
              <a:gd name="f143" fmla="val 433542"/>
              <a:gd name="f144" fmla="val 817820"/>
              <a:gd name="f145" fmla="val 483605"/>
              <a:gd name="f146" fmla="val 836421"/>
              <a:gd name="f147" fmla="val 532949"/>
              <a:gd name="f148" fmla="val 849341"/>
              <a:gd name="f149" fmla="val 567341"/>
              <a:gd name="f150" fmla="val 868660"/>
              <a:gd name="f151" fmla="val 589770"/>
              <a:gd name="f152" fmla="val 902932"/>
              <a:gd name="f153" fmla="val 602331"/>
              <a:gd name="f154" fmla="val 990616"/>
              <a:gd name="f155" fmla="val 634390"/>
              <a:gd name="f156" fmla="val 1031407"/>
              <a:gd name="f157" fmla="val 702037"/>
              <a:gd name="f158" fmla="val 1051325"/>
              <a:gd name="f159" fmla="val 790379"/>
              <a:gd name="f160" fmla="val 1077103"/>
              <a:gd name="f161" fmla="val 904679"/>
              <a:gd name="f162" fmla="val 1112990"/>
              <a:gd name="f163" fmla="val 1016766"/>
              <a:gd name="f164" fmla="val 1138351"/>
              <a:gd name="f165" fmla="val 1131185"/>
              <a:gd name="f166" fmla="val 1155517"/>
              <a:gd name="f167" fmla="val 1208581"/>
              <a:gd name="f168" fmla="val 1126089"/>
              <a:gd name="f169" fmla="val 1280774"/>
              <a:gd name="f170" fmla="val 1074651"/>
              <a:gd name="f171" fmla="val 1335861"/>
              <a:gd name="f172" fmla="val 1027759"/>
              <a:gd name="f173" fmla="val 1386102"/>
              <a:gd name="f174" fmla="val 981704"/>
              <a:gd name="f175" fmla="val 1439873"/>
              <a:gd name="f176" fmla="val 920516"/>
              <a:gd name="f177" fmla="val 1475640"/>
              <a:gd name="f178" fmla="val 901556"/>
              <a:gd name="f179" fmla="val 1486705"/>
              <a:gd name="f180" fmla="val 888517"/>
              <a:gd name="f181" fmla="val 1499984"/>
              <a:gd name="f182" fmla="val 885886"/>
              <a:gd name="f183" fmla="val 1525762"/>
              <a:gd name="f184" fmla="val 862918"/>
              <a:gd name="f185" fmla="val 1748740"/>
              <a:gd name="f186" fmla="val 831756"/>
              <a:gd name="f187" fmla="val 1971120"/>
              <a:gd name="f188" fmla="val 816205"/>
              <a:gd name="f189" fmla="val 2194576"/>
              <a:gd name="f190" fmla="val 807413"/>
              <a:gd name="f191" fmla="val 2320479"/>
              <a:gd name="f192" fmla="val 827749"/>
              <a:gd name="f193" fmla="val 2448177"/>
              <a:gd name="f194" fmla="val 827091"/>
              <a:gd name="f195" fmla="val 2575038"/>
              <a:gd name="f196" fmla="val 826253"/>
              <a:gd name="f197" fmla="val 2739400"/>
              <a:gd name="f198" fmla="val 841266"/>
              <a:gd name="f199" fmla="val 2904181"/>
              <a:gd name="f200" fmla="val 804602"/>
              <a:gd name="f201" fmla="val 3068065"/>
              <a:gd name="f202" fmla="val 794493"/>
              <a:gd name="f203" fmla="val 3113223"/>
              <a:gd name="f204" fmla="val 794553"/>
              <a:gd name="f205" fmla="val 3155210"/>
              <a:gd name="f206" fmla="val 754779"/>
              <a:gd name="f207" fmla="val 3186312"/>
              <a:gd name="f208" fmla="val 736118"/>
              <a:gd name="f209" fmla="val 3200906"/>
              <a:gd name="f210" fmla="val 746525"/>
              <a:gd name="f211" fmla="val 3221960"/>
              <a:gd name="f212" fmla="val 754420"/>
              <a:gd name="f213" fmla="val 3239365"/>
              <a:gd name="f214" fmla="val 765365"/>
              <a:gd name="f215" fmla="val 3263350"/>
              <a:gd name="f216" fmla="val 778644"/>
              <a:gd name="f217" fmla="val 3286317"/>
              <a:gd name="f218" fmla="val 789230"/>
              <a:gd name="f219" fmla="val 3310481"/>
              <a:gd name="f220" fmla="val 805918"/>
              <a:gd name="f221" fmla="val 3348522"/>
              <a:gd name="f222" fmla="val 822426"/>
              <a:gd name="f223" fmla="val 3388655"/>
              <a:gd name="f224" fmla="val 787914"/>
              <a:gd name="f225" fmla="val 3424602"/>
              <a:gd name="f226" fmla="val 754599"/>
              <a:gd name="f227" fmla="val 3459352"/>
              <a:gd name="f228" fmla="val 709980"/>
              <a:gd name="f229" fmla="val 3459591"/>
              <a:gd name="f230" fmla="val 666556"/>
              <a:gd name="f231" fmla="val 3451278"/>
              <a:gd name="f232" fmla="val 620801"/>
              <a:gd name="f233" fmla="val 3442485"/>
              <a:gd name="f234" fmla="val 611111"/>
              <a:gd name="f235" fmla="val 3404984"/>
              <a:gd name="f236" fmla="val 602977"/>
              <a:gd name="f237" fmla="val 3365448"/>
              <a:gd name="f238" fmla="val 595799"/>
              <a:gd name="f239" fmla="val 3330458"/>
              <a:gd name="f240" fmla="val 584495"/>
              <a:gd name="f241" fmla="val 3296127"/>
              <a:gd name="f242" fmla="val 573250"/>
              <a:gd name="f243" fmla="val 3262094"/>
              <a:gd name="f244" fmla="val 534253"/>
              <a:gd name="f245" fmla="val 3144205"/>
              <a:gd name="f246" fmla="val 547711"/>
              <a:gd name="f247" fmla="val 3024343"/>
              <a:gd name="f248" fmla="val 554051"/>
              <a:gd name="f249" fmla="val 2903702"/>
              <a:gd name="f250" fmla="val 560929"/>
              <a:gd name="f251" fmla="val 2772057"/>
              <a:gd name="f252" fmla="val 563082"/>
              <a:gd name="f253" fmla="val 2639754"/>
              <a:gd name="f254" fmla="val 559494"/>
              <a:gd name="f255" fmla="val 2507989"/>
              <a:gd name="f256" fmla="val 554410"/>
              <a:gd name="f257" fmla="val 2323709"/>
              <a:gd name="f258" fmla="val 542029"/>
              <a:gd name="f259" fmla="val 2139669"/>
              <a:gd name="f260" fmla="val 531921"/>
              <a:gd name="f261" fmla="+- 0 0 -90"/>
              <a:gd name="f262" fmla="*/ f3 1 1143259"/>
              <a:gd name="f263" fmla="*/ f4 1 3515080"/>
              <a:gd name="f264" fmla="val f5"/>
              <a:gd name="f265" fmla="val f6"/>
              <a:gd name="f266" fmla="val f7"/>
              <a:gd name="f267" fmla="*/ f261 f0 1"/>
              <a:gd name="f268" fmla="+- f266 0 f264"/>
              <a:gd name="f269" fmla="+- f265 0 f264"/>
              <a:gd name="f270" fmla="*/ f267 1 f2"/>
              <a:gd name="f271" fmla="*/ f269 1 1143259"/>
              <a:gd name="f272" fmla="*/ f268 1 3515080"/>
              <a:gd name="f273" fmla="*/ 531861 f269 1"/>
              <a:gd name="f274" fmla="*/ 1938044 f268 1"/>
              <a:gd name="f275" fmla="*/ 466905 f269 1"/>
              <a:gd name="f276" fmla="*/ 2527786 f268 1"/>
              <a:gd name="f277" fmla="*/ 482038 f269 1"/>
              <a:gd name="f278" fmla="*/ 3288351 f268 1"/>
              <a:gd name="f279" fmla="*/ 434487 f269 1"/>
              <a:gd name="f280" fmla="*/ 3375915 f268 1"/>
              <a:gd name="f281" fmla="*/ 302304 f269 1"/>
              <a:gd name="f282" fmla="*/ 3471016 f268 1"/>
              <a:gd name="f283" fmla="*/ 233460 f269 1"/>
              <a:gd name="f284" fmla="*/ 3507501 f268 1"/>
              <a:gd name="f285" fmla="*/ 109531 f269 1"/>
              <a:gd name="f286" fmla="*/ 3479868 f268 1"/>
              <a:gd name="f287" fmla="*/ 152775 f269 1"/>
              <a:gd name="f288" fmla="*/ 3371429 f268 1"/>
              <a:gd name="f289" fmla="*/ 245782 f269 1"/>
              <a:gd name="f290" fmla="*/ 3245167 f268 1"/>
              <a:gd name="f291" fmla="*/ 241535 f269 1"/>
              <a:gd name="f292" fmla="*/ 3150306 f268 1"/>
              <a:gd name="f293" fmla="*/ 226642 f269 1"/>
              <a:gd name="f294" fmla="*/ 3081702 f268 1"/>
              <a:gd name="f295" fmla="*/ 206426 f269 1"/>
              <a:gd name="f296" fmla="*/ 2493694 f268 1"/>
              <a:gd name="f297" fmla="*/ 230769 f269 1"/>
              <a:gd name="f298" fmla="*/ 1682469 f268 1"/>
              <a:gd name="f299" fmla="*/ 157021 f269 1"/>
              <a:gd name="f300" fmla="*/ 1451476 f268 1"/>
              <a:gd name="f301" fmla="*/ 48224 f269 1"/>
              <a:gd name="f302" fmla="*/ 1327965 f268 1"/>
              <a:gd name="f303" fmla="*/ 18079 f269 1"/>
              <a:gd name="f304" fmla="*/ 1097212 f268 1"/>
              <a:gd name="f305" fmla="*/ 122331 f269 1"/>
              <a:gd name="f306" fmla="*/ 791096 f268 1"/>
              <a:gd name="f307" fmla="*/ 274910 f269 1"/>
              <a:gd name="f308" fmla="*/ 611004 f268 1"/>
              <a:gd name="f309" fmla="*/ 375393 f269 1"/>
              <a:gd name="f310" fmla="*/ 289875 f268 1"/>
              <a:gd name="f311" fmla="*/ 429702 f269 1"/>
              <a:gd name="f312" fmla="*/ 32625 f268 1"/>
              <a:gd name="f313" fmla="*/ 663865 f269 1"/>
              <a:gd name="f314" fmla="*/ 52901 f268 1"/>
              <a:gd name="f315" fmla="*/ 713509 f269 1"/>
              <a:gd name="f316" fmla="*/ 338502 f268 1"/>
              <a:gd name="f317" fmla="*/ 742517 f269 1"/>
              <a:gd name="f318" fmla="*/ 410874 f268 1"/>
              <a:gd name="f319" fmla="*/ 836421 f269 1"/>
              <a:gd name="f320" fmla="*/ 532949 f268 1"/>
              <a:gd name="f321" fmla="*/ 902932 f269 1"/>
              <a:gd name="f322" fmla="*/ 602331 f268 1"/>
              <a:gd name="f323" fmla="*/ 1051325 f269 1"/>
              <a:gd name="f324" fmla="*/ 790379 f268 1"/>
              <a:gd name="f325" fmla="*/ 1138351 f269 1"/>
              <a:gd name="f326" fmla="*/ 1131185 f268 1"/>
              <a:gd name="f327" fmla="*/ 1074651 f269 1"/>
              <a:gd name="f328" fmla="*/ 1335861 f268 1"/>
              <a:gd name="f329" fmla="*/ 920516 f269 1"/>
              <a:gd name="f330" fmla="*/ 1475640 f268 1"/>
              <a:gd name="f331" fmla="*/ 885886 f269 1"/>
              <a:gd name="f332" fmla="*/ 1525762 f268 1"/>
              <a:gd name="f333" fmla="*/ 816205 f269 1"/>
              <a:gd name="f334" fmla="*/ 2194576 f268 1"/>
              <a:gd name="f335" fmla="*/ 827091 f269 1"/>
              <a:gd name="f336" fmla="*/ 2575038 f268 1"/>
              <a:gd name="f337" fmla="*/ 804602 f269 1"/>
              <a:gd name="f338" fmla="*/ 3068065 f268 1"/>
              <a:gd name="f339" fmla="*/ 754779 f269 1"/>
              <a:gd name="f340" fmla="*/ 3186312 f268 1"/>
              <a:gd name="f341" fmla="*/ 754420 f269 1"/>
              <a:gd name="f342" fmla="*/ 3239365 f268 1"/>
              <a:gd name="f343" fmla="*/ 789230 f269 1"/>
              <a:gd name="f344" fmla="*/ 3310481 f268 1"/>
              <a:gd name="f345" fmla="*/ 787914 f269 1"/>
              <a:gd name="f346" fmla="*/ 3424602 f268 1"/>
              <a:gd name="f347" fmla="*/ 666556 f269 1"/>
              <a:gd name="f348" fmla="*/ 3451278 f268 1"/>
              <a:gd name="f349" fmla="*/ 602977 f269 1"/>
              <a:gd name="f350" fmla="*/ 3365448 f268 1"/>
              <a:gd name="f351" fmla="*/ 573250 f269 1"/>
              <a:gd name="f352" fmla="*/ 3262094 f268 1"/>
              <a:gd name="f353" fmla="*/ 554051 f269 1"/>
              <a:gd name="f354" fmla="*/ 2903702 f268 1"/>
              <a:gd name="f355" fmla="*/ 559494 f269 1"/>
              <a:gd name="f356" fmla="*/ 2507989 f268 1"/>
              <a:gd name="f357" fmla="*/ 531921 f269 1"/>
              <a:gd name="f358" fmla="+- f270 0 f1"/>
              <a:gd name="f359" fmla="*/ f273 1 1143259"/>
              <a:gd name="f360" fmla="*/ f274 1 3515080"/>
              <a:gd name="f361" fmla="*/ f275 1 1143259"/>
              <a:gd name="f362" fmla="*/ f276 1 3515080"/>
              <a:gd name="f363" fmla="*/ f277 1 1143259"/>
              <a:gd name="f364" fmla="*/ f278 1 3515080"/>
              <a:gd name="f365" fmla="*/ f279 1 1143259"/>
              <a:gd name="f366" fmla="*/ f280 1 3515080"/>
              <a:gd name="f367" fmla="*/ f281 1 1143259"/>
              <a:gd name="f368" fmla="*/ f282 1 3515080"/>
              <a:gd name="f369" fmla="*/ f283 1 1143259"/>
              <a:gd name="f370" fmla="*/ f284 1 3515080"/>
              <a:gd name="f371" fmla="*/ f285 1 1143259"/>
              <a:gd name="f372" fmla="*/ f286 1 3515080"/>
              <a:gd name="f373" fmla="*/ f287 1 1143259"/>
              <a:gd name="f374" fmla="*/ f288 1 3515080"/>
              <a:gd name="f375" fmla="*/ f289 1 1143259"/>
              <a:gd name="f376" fmla="*/ f290 1 3515080"/>
              <a:gd name="f377" fmla="*/ f291 1 1143259"/>
              <a:gd name="f378" fmla="*/ f292 1 3515080"/>
              <a:gd name="f379" fmla="*/ f293 1 1143259"/>
              <a:gd name="f380" fmla="*/ f294 1 3515080"/>
              <a:gd name="f381" fmla="*/ f295 1 1143259"/>
              <a:gd name="f382" fmla="*/ f296 1 3515080"/>
              <a:gd name="f383" fmla="*/ f297 1 1143259"/>
              <a:gd name="f384" fmla="*/ f298 1 3515080"/>
              <a:gd name="f385" fmla="*/ f299 1 1143259"/>
              <a:gd name="f386" fmla="*/ f300 1 3515080"/>
              <a:gd name="f387" fmla="*/ f301 1 1143259"/>
              <a:gd name="f388" fmla="*/ f302 1 3515080"/>
              <a:gd name="f389" fmla="*/ f303 1 1143259"/>
              <a:gd name="f390" fmla="*/ f304 1 3515080"/>
              <a:gd name="f391" fmla="*/ f305 1 1143259"/>
              <a:gd name="f392" fmla="*/ f306 1 3515080"/>
              <a:gd name="f393" fmla="*/ f307 1 1143259"/>
              <a:gd name="f394" fmla="*/ f308 1 3515080"/>
              <a:gd name="f395" fmla="*/ f309 1 1143259"/>
              <a:gd name="f396" fmla="*/ f310 1 3515080"/>
              <a:gd name="f397" fmla="*/ f311 1 1143259"/>
              <a:gd name="f398" fmla="*/ f312 1 3515080"/>
              <a:gd name="f399" fmla="*/ f313 1 1143259"/>
              <a:gd name="f400" fmla="*/ f314 1 3515080"/>
              <a:gd name="f401" fmla="*/ f315 1 1143259"/>
              <a:gd name="f402" fmla="*/ f316 1 3515080"/>
              <a:gd name="f403" fmla="*/ f317 1 1143259"/>
              <a:gd name="f404" fmla="*/ f318 1 3515080"/>
              <a:gd name="f405" fmla="*/ f319 1 1143259"/>
              <a:gd name="f406" fmla="*/ f320 1 3515080"/>
              <a:gd name="f407" fmla="*/ f321 1 1143259"/>
              <a:gd name="f408" fmla="*/ f322 1 3515080"/>
              <a:gd name="f409" fmla="*/ f323 1 1143259"/>
              <a:gd name="f410" fmla="*/ f324 1 3515080"/>
              <a:gd name="f411" fmla="*/ f325 1 1143259"/>
              <a:gd name="f412" fmla="*/ f326 1 3515080"/>
              <a:gd name="f413" fmla="*/ f327 1 1143259"/>
              <a:gd name="f414" fmla="*/ f328 1 3515080"/>
              <a:gd name="f415" fmla="*/ f329 1 1143259"/>
              <a:gd name="f416" fmla="*/ f330 1 3515080"/>
              <a:gd name="f417" fmla="*/ f331 1 1143259"/>
              <a:gd name="f418" fmla="*/ f332 1 3515080"/>
              <a:gd name="f419" fmla="*/ f333 1 1143259"/>
              <a:gd name="f420" fmla="*/ f334 1 3515080"/>
              <a:gd name="f421" fmla="*/ f335 1 1143259"/>
              <a:gd name="f422" fmla="*/ f336 1 3515080"/>
              <a:gd name="f423" fmla="*/ f337 1 1143259"/>
              <a:gd name="f424" fmla="*/ f338 1 3515080"/>
              <a:gd name="f425" fmla="*/ f339 1 1143259"/>
              <a:gd name="f426" fmla="*/ f340 1 3515080"/>
              <a:gd name="f427" fmla="*/ f341 1 1143259"/>
              <a:gd name="f428" fmla="*/ f342 1 3515080"/>
              <a:gd name="f429" fmla="*/ f343 1 1143259"/>
              <a:gd name="f430" fmla="*/ f344 1 3515080"/>
              <a:gd name="f431" fmla="*/ f345 1 1143259"/>
              <a:gd name="f432" fmla="*/ f346 1 3515080"/>
              <a:gd name="f433" fmla="*/ f347 1 1143259"/>
              <a:gd name="f434" fmla="*/ f348 1 3515080"/>
              <a:gd name="f435" fmla="*/ f349 1 1143259"/>
              <a:gd name="f436" fmla="*/ f350 1 3515080"/>
              <a:gd name="f437" fmla="*/ f351 1 1143259"/>
              <a:gd name="f438" fmla="*/ f352 1 3515080"/>
              <a:gd name="f439" fmla="*/ f353 1 1143259"/>
              <a:gd name="f440" fmla="*/ f354 1 3515080"/>
              <a:gd name="f441" fmla="*/ f355 1 1143259"/>
              <a:gd name="f442" fmla="*/ f356 1 3515080"/>
              <a:gd name="f443" fmla="*/ f357 1 1143259"/>
              <a:gd name="f444" fmla="*/ f264 1 f271"/>
              <a:gd name="f445" fmla="*/ f265 1 f271"/>
              <a:gd name="f446" fmla="*/ f264 1 f272"/>
              <a:gd name="f447" fmla="*/ f266 1 f272"/>
              <a:gd name="f448" fmla="*/ f359 1 f271"/>
              <a:gd name="f449" fmla="*/ f360 1 f272"/>
              <a:gd name="f450" fmla="*/ f361 1 f271"/>
              <a:gd name="f451" fmla="*/ f362 1 f272"/>
              <a:gd name="f452" fmla="*/ f363 1 f271"/>
              <a:gd name="f453" fmla="*/ f364 1 f272"/>
              <a:gd name="f454" fmla="*/ f365 1 f271"/>
              <a:gd name="f455" fmla="*/ f366 1 f272"/>
              <a:gd name="f456" fmla="*/ f367 1 f271"/>
              <a:gd name="f457" fmla="*/ f368 1 f272"/>
              <a:gd name="f458" fmla="*/ f369 1 f271"/>
              <a:gd name="f459" fmla="*/ f370 1 f272"/>
              <a:gd name="f460" fmla="*/ f371 1 f271"/>
              <a:gd name="f461" fmla="*/ f372 1 f272"/>
              <a:gd name="f462" fmla="*/ f373 1 f271"/>
              <a:gd name="f463" fmla="*/ f374 1 f272"/>
              <a:gd name="f464" fmla="*/ f375 1 f271"/>
              <a:gd name="f465" fmla="*/ f376 1 f272"/>
              <a:gd name="f466" fmla="*/ f377 1 f271"/>
              <a:gd name="f467" fmla="*/ f378 1 f272"/>
              <a:gd name="f468" fmla="*/ f379 1 f271"/>
              <a:gd name="f469" fmla="*/ f380 1 f272"/>
              <a:gd name="f470" fmla="*/ f381 1 f271"/>
              <a:gd name="f471" fmla="*/ f382 1 f272"/>
              <a:gd name="f472" fmla="*/ f383 1 f271"/>
              <a:gd name="f473" fmla="*/ f384 1 f272"/>
              <a:gd name="f474" fmla="*/ f385 1 f271"/>
              <a:gd name="f475" fmla="*/ f386 1 f272"/>
              <a:gd name="f476" fmla="*/ f387 1 f271"/>
              <a:gd name="f477" fmla="*/ f388 1 f272"/>
              <a:gd name="f478" fmla="*/ f389 1 f271"/>
              <a:gd name="f479" fmla="*/ f390 1 f272"/>
              <a:gd name="f480" fmla="*/ f391 1 f271"/>
              <a:gd name="f481" fmla="*/ f392 1 f272"/>
              <a:gd name="f482" fmla="*/ f393 1 f271"/>
              <a:gd name="f483" fmla="*/ f394 1 f272"/>
              <a:gd name="f484" fmla="*/ f395 1 f271"/>
              <a:gd name="f485" fmla="*/ f396 1 f272"/>
              <a:gd name="f486" fmla="*/ f397 1 f271"/>
              <a:gd name="f487" fmla="*/ f398 1 f272"/>
              <a:gd name="f488" fmla="*/ f399 1 f271"/>
              <a:gd name="f489" fmla="*/ f400 1 f272"/>
              <a:gd name="f490" fmla="*/ f401 1 f271"/>
              <a:gd name="f491" fmla="*/ f402 1 f272"/>
              <a:gd name="f492" fmla="*/ f403 1 f271"/>
              <a:gd name="f493" fmla="*/ f404 1 f272"/>
              <a:gd name="f494" fmla="*/ f405 1 f271"/>
              <a:gd name="f495" fmla="*/ f406 1 f272"/>
              <a:gd name="f496" fmla="*/ f407 1 f271"/>
              <a:gd name="f497" fmla="*/ f408 1 f272"/>
              <a:gd name="f498" fmla="*/ f409 1 f271"/>
              <a:gd name="f499" fmla="*/ f410 1 f272"/>
              <a:gd name="f500" fmla="*/ f411 1 f271"/>
              <a:gd name="f501" fmla="*/ f412 1 f272"/>
              <a:gd name="f502" fmla="*/ f413 1 f271"/>
              <a:gd name="f503" fmla="*/ f414 1 f272"/>
              <a:gd name="f504" fmla="*/ f415 1 f271"/>
              <a:gd name="f505" fmla="*/ f416 1 f272"/>
              <a:gd name="f506" fmla="*/ f417 1 f271"/>
              <a:gd name="f507" fmla="*/ f418 1 f272"/>
              <a:gd name="f508" fmla="*/ f419 1 f271"/>
              <a:gd name="f509" fmla="*/ f420 1 f272"/>
              <a:gd name="f510" fmla="*/ f421 1 f271"/>
              <a:gd name="f511" fmla="*/ f422 1 f272"/>
              <a:gd name="f512" fmla="*/ f423 1 f271"/>
              <a:gd name="f513" fmla="*/ f424 1 f272"/>
              <a:gd name="f514" fmla="*/ f425 1 f271"/>
              <a:gd name="f515" fmla="*/ f426 1 f272"/>
              <a:gd name="f516" fmla="*/ f427 1 f271"/>
              <a:gd name="f517" fmla="*/ f428 1 f272"/>
              <a:gd name="f518" fmla="*/ f429 1 f271"/>
              <a:gd name="f519" fmla="*/ f430 1 f272"/>
              <a:gd name="f520" fmla="*/ f431 1 f271"/>
              <a:gd name="f521" fmla="*/ f432 1 f272"/>
              <a:gd name="f522" fmla="*/ f433 1 f271"/>
              <a:gd name="f523" fmla="*/ f434 1 f272"/>
              <a:gd name="f524" fmla="*/ f435 1 f271"/>
              <a:gd name="f525" fmla="*/ f436 1 f272"/>
              <a:gd name="f526" fmla="*/ f437 1 f271"/>
              <a:gd name="f527" fmla="*/ f438 1 f272"/>
              <a:gd name="f528" fmla="*/ f439 1 f271"/>
              <a:gd name="f529" fmla="*/ f440 1 f272"/>
              <a:gd name="f530" fmla="*/ f441 1 f271"/>
              <a:gd name="f531" fmla="*/ f442 1 f272"/>
              <a:gd name="f532" fmla="*/ f443 1 f271"/>
              <a:gd name="f533" fmla="*/ f444 f262 1"/>
              <a:gd name="f534" fmla="*/ f445 f262 1"/>
              <a:gd name="f535" fmla="*/ f447 f263 1"/>
              <a:gd name="f536" fmla="*/ f446 f263 1"/>
              <a:gd name="f537" fmla="*/ f448 f262 1"/>
              <a:gd name="f538" fmla="*/ f449 f263 1"/>
              <a:gd name="f539" fmla="*/ f450 f262 1"/>
              <a:gd name="f540" fmla="*/ f451 f263 1"/>
              <a:gd name="f541" fmla="*/ f452 f262 1"/>
              <a:gd name="f542" fmla="*/ f453 f263 1"/>
              <a:gd name="f543" fmla="*/ f454 f262 1"/>
              <a:gd name="f544" fmla="*/ f455 f263 1"/>
              <a:gd name="f545" fmla="*/ f456 f262 1"/>
              <a:gd name="f546" fmla="*/ f457 f263 1"/>
              <a:gd name="f547" fmla="*/ f458 f262 1"/>
              <a:gd name="f548" fmla="*/ f459 f263 1"/>
              <a:gd name="f549" fmla="*/ f460 f262 1"/>
              <a:gd name="f550" fmla="*/ f461 f263 1"/>
              <a:gd name="f551" fmla="*/ f462 f262 1"/>
              <a:gd name="f552" fmla="*/ f463 f263 1"/>
              <a:gd name="f553" fmla="*/ f464 f262 1"/>
              <a:gd name="f554" fmla="*/ f465 f263 1"/>
              <a:gd name="f555" fmla="*/ f466 f262 1"/>
              <a:gd name="f556" fmla="*/ f467 f263 1"/>
              <a:gd name="f557" fmla="*/ f468 f262 1"/>
              <a:gd name="f558" fmla="*/ f469 f263 1"/>
              <a:gd name="f559" fmla="*/ f470 f262 1"/>
              <a:gd name="f560" fmla="*/ f471 f263 1"/>
              <a:gd name="f561" fmla="*/ f472 f262 1"/>
              <a:gd name="f562" fmla="*/ f473 f263 1"/>
              <a:gd name="f563" fmla="*/ f474 f262 1"/>
              <a:gd name="f564" fmla="*/ f475 f263 1"/>
              <a:gd name="f565" fmla="*/ f476 f262 1"/>
              <a:gd name="f566" fmla="*/ f477 f263 1"/>
              <a:gd name="f567" fmla="*/ f478 f262 1"/>
              <a:gd name="f568" fmla="*/ f479 f263 1"/>
              <a:gd name="f569" fmla="*/ f480 f262 1"/>
              <a:gd name="f570" fmla="*/ f481 f263 1"/>
              <a:gd name="f571" fmla="*/ f482 f262 1"/>
              <a:gd name="f572" fmla="*/ f483 f263 1"/>
              <a:gd name="f573" fmla="*/ f484 f262 1"/>
              <a:gd name="f574" fmla="*/ f485 f263 1"/>
              <a:gd name="f575" fmla="*/ f486 f262 1"/>
              <a:gd name="f576" fmla="*/ f487 f263 1"/>
              <a:gd name="f577" fmla="*/ f488 f262 1"/>
              <a:gd name="f578" fmla="*/ f489 f263 1"/>
              <a:gd name="f579" fmla="*/ f490 f262 1"/>
              <a:gd name="f580" fmla="*/ f491 f263 1"/>
              <a:gd name="f581" fmla="*/ f492 f262 1"/>
              <a:gd name="f582" fmla="*/ f493 f263 1"/>
              <a:gd name="f583" fmla="*/ f494 f262 1"/>
              <a:gd name="f584" fmla="*/ f495 f263 1"/>
              <a:gd name="f585" fmla="*/ f496 f262 1"/>
              <a:gd name="f586" fmla="*/ f497 f263 1"/>
              <a:gd name="f587" fmla="*/ f498 f262 1"/>
              <a:gd name="f588" fmla="*/ f499 f263 1"/>
              <a:gd name="f589" fmla="*/ f500 f262 1"/>
              <a:gd name="f590" fmla="*/ f501 f263 1"/>
              <a:gd name="f591" fmla="*/ f502 f262 1"/>
              <a:gd name="f592" fmla="*/ f503 f263 1"/>
              <a:gd name="f593" fmla="*/ f504 f262 1"/>
              <a:gd name="f594" fmla="*/ f505 f263 1"/>
              <a:gd name="f595" fmla="*/ f506 f262 1"/>
              <a:gd name="f596" fmla="*/ f507 f263 1"/>
              <a:gd name="f597" fmla="*/ f508 f262 1"/>
              <a:gd name="f598" fmla="*/ f509 f263 1"/>
              <a:gd name="f599" fmla="*/ f510 f262 1"/>
              <a:gd name="f600" fmla="*/ f511 f263 1"/>
              <a:gd name="f601" fmla="*/ f512 f262 1"/>
              <a:gd name="f602" fmla="*/ f513 f263 1"/>
              <a:gd name="f603" fmla="*/ f514 f262 1"/>
              <a:gd name="f604" fmla="*/ f515 f263 1"/>
              <a:gd name="f605" fmla="*/ f516 f262 1"/>
              <a:gd name="f606" fmla="*/ f517 f263 1"/>
              <a:gd name="f607" fmla="*/ f518 f262 1"/>
              <a:gd name="f608" fmla="*/ f519 f263 1"/>
              <a:gd name="f609" fmla="*/ f520 f262 1"/>
              <a:gd name="f610" fmla="*/ f521 f263 1"/>
              <a:gd name="f611" fmla="*/ f522 f262 1"/>
              <a:gd name="f612" fmla="*/ f523 f263 1"/>
              <a:gd name="f613" fmla="*/ f524 f262 1"/>
              <a:gd name="f614" fmla="*/ f525 f263 1"/>
              <a:gd name="f615" fmla="*/ f526 f262 1"/>
              <a:gd name="f616" fmla="*/ f527 f263 1"/>
              <a:gd name="f617" fmla="*/ f528 f262 1"/>
              <a:gd name="f618" fmla="*/ f529 f263 1"/>
              <a:gd name="f619" fmla="*/ f530 f262 1"/>
              <a:gd name="f620" fmla="*/ f531 f263 1"/>
              <a:gd name="f621" fmla="*/ f532 f262 1"/>
            </a:gdLst>
            <a:ahLst/>
            <a:cxnLst>
              <a:cxn ang="3cd4">
                <a:pos x="hc" y="t"/>
              </a:cxn>
              <a:cxn ang="0">
                <a:pos x="r" y="vc"/>
              </a:cxn>
              <a:cxn ang="cd4">
                <a:pos x="hc" y="b"/>
              </a:cxn>
              <a:cxn ang="cd2">
                <a:pos x="l" y="vc"/>
              </a:cxn>
              <a:cxn ang="f358">
                <a:pos x="f537" y="f538"/>
              </a:cxn>
              <a:cxn ang="f358">
                <a:pos x="f539" y="f540"/>
              </a:cxn>
              <a:cxn ang="f358">
                <a:pos x="f541" y="f542"/>
              </a:cxn>
              <a:cxn ang="f358">
                <a:pos x="f543" y="f544"/>
              </a:cxn>
              <a:cxn ang="f358">
                <a:pos x="f545" y="f546"/>
              </a:cxn>
              <a:cxn ang="f358">
                <a:pos x="f547" y="f548"/>
              </a:cxn>
              <a:cxn ang="f358">
                <a:pos x="f549" y="f550"/>
              </a:cxn>
              <a:cxn ang="f358">
                <a:pos x="f551" y="f552"/>
              </a:cxn>
              <a:cxn ang="f358">
                <a:pos x="f553" y="f554"/>
              </a:cxn>
              <a:cxn ang="f358">
                <a:pos x="f555" y="f556"/>
              </a:cxn>
              <a:cxn ang="f358">
                <a:pos x="f557" y="f558"/>
              </a:cxn>
              <a:cxn ang="f358">
                <a:pos x="f559" y="f560"/>
              </a:cxn>
              <a:cxn ang="f358">
                <a:pos x="f561" y="f562"/>
              </a:cxn>
              <a:cxn ang="f358">
                <a:pos x="f563" y="f564"/>
              </a:cxn>
              <a:cxn ang="f358">
                <a:pos x="f565" y="f566"/>
              </a:cxn>
              <a:cxn ang="f358">
                <a:pos x="f567" y="f568"/>
              </a:cxn>
              <a:cxn ang="f358">
                <a:pos x="f569" y="f570"/>
              </a:cxn>
              <a:cxn ang="f358">
                <a:pos x="f571" y="f572"/>
              </a:cxn>
              <a:cxn ang="f358">
                <a:pos x="f573" y="f574"/>
              </a:cxn>
              <a:cxn ang="f358">
                <a:pos x="f575" y="f576"/>
              </a:cxn>
              <a:cxn ang="f358">
                <a:pos x="f577" y="f578"/>
              </a:cxn>
              <a:cxn ang="f358">
                <a:pos x="f579" y="f580"/>
              </a:cxn>
              <a:cxn ang="f358">
                <a:pos x="f581" y="f582"/>
              </a:cxn>
              <a:cxn ang="f358">
                <a:pos x="f583" y="f584"/>
              </a:cxn>
              <a:cxn ang="f358">
                <a:pos x="f585" y="f586"/>
              </a:cxn>
              <a:cxn ang="f358">
                <a:pos x="f587" y="f588"/>
              </a:cxn>
              <a:cxn ang="f358">
                <a:pos x="f589" y="f590"/>
              </a:cxn>
              <a:cxn ang="f358">
                <a:pos x="f591" y="f592"/>
              </a:cxn>
              <a:cxn ang="f358">
                <a:pos x="f593" y="f594"/>
              </a:cxn>
              <a:cxn ang="f358">
                <a:pos x="f595" y="f596"/>
              </a:cxn>
              <a:cxn ang="f358">
                <a:pos x="f597" y="f598"/>
              </a:cxn>
              <a:cxn ang="f358">
                <a:pos x="f599" y="f600"/>
              </a:cxn>
              <a:cxn ang="f358">
                <a:pos x="f601" y="f602"/>
              </a:cxn>
              <a:cxn ang="f358">
                <a:pos x="f603" y="f604"/>
              </a:cxn>
              <a:cxn ang="f358">
                <a:pos x="f605" y="f606"/>
              </a:cxn>
              <a:cxn ang="f358">
                <a:pos x="f607" y="f608"/>
              </a:cxn>
              <a:cxn ang="f358">
                <a:pos x="f609" y="f610"/>
              </a:cxn>
              <a:cxn ang="f358">
                <a:pos x="f611" y="f612"/>
              </a:cxn>
              <a:cxn ang="f358">
                <a:pos x="f613" y="f614"/>
              </a:cxn>
              <a:cxn ang="f358">
                <a:pos x="f615" y="f616"/>
              </a:cxn>
              <a:cxn ang="f358">
                <a:pos x="f617" y="f618"/>
              </a:cxn>
              <a:cxn ang="f358">
                <a:pos x="f619" y="f620"/>
              </a:cxn>
              <a:cxn ang="f358">
                <a:pos x="f621" y="f538"/>
              </a:cxn>
            </a:cxnLst>
            <a:rect l="f533" t="f536" r="f534" b="f535"/>
            <a:pathLst>
              <a:path w="1143259" h="351508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cubicBezTo>
                  <a:pt x="f202" y="f203"/>
                  <a:pt x="f204" y="f205"/>
                  <a:pt x="f206" y="f207"/>
                </a:cubicBezTo>
                <a:cubicBezTo>
                  <a:pt x="f208" y="f209"/>
                  <a:pt x="f210" y="f211"/>
                  <a:pt x="f212" y="f213"/>
                </a:cubicBezTo>
                <a:cubicBezTo>
                  <a:pt x="f214" y="f215"/>
                  <a:pt x="f216" y="f217"/>
                  <a:pt x="f218" y="f219"/>
                </a:cubicBezTo>
                <a:cubicBezTo>
                  <a:pt x="f220" y="f221"/>
                  <a:pt x="f222" y="f223"/>
                  <a:pt x="f224" y="f225"/>
                </a:cubicBezTo>
                <a:cubicBezTo>
                  <a:pt x="f226" y="f227"/>
                  <a:pt x="f228" y="f229"/>
                  <a:pt x="f230" y="f231"/>
                </a:cubicBezTo>
                <a:cubicBezTo>
                  <a:pt x="f232" y="f233"/>
                  <a:pt x="f234" y="f235"/>
                  <a:pt x="f236" y="f237"/>
                </a:cubicBezTo>
                <a:cubicBezTo>
                  <a:pt x="f238" y="f239"/>
                  <a:pt x="f240" y="f241"/>
                  <a:pt x="f242" y="f243"/>
                </a:cubicBezTo>
                <a:cubicBezTo>
                  <a:pt x="f244" y="f245"/>
                  <a:pt x="f246" y="f247"/>
                  <a:pt x="f248" y="f249"/>
                </a:cubicBezTo>
                <a:cubicBezTo>
                  <a:pt x="f250" y="f251"/>
                  <a:pt x="f252" y="f253"/>
                  <a:pt x="f254" y="f255"/>
                </a:cubicBezTo>
                <a:cubicBezTo>
                  <a:pt x="f256" y="f257"/>
                  <a:pt x="f258" y="f259"/>
                  <a:pt x="f260" y="f9"/>
                </a:cubicBezTo>
                <a:close/>
              </a:path>
            </a:pathLst>
          </a:custGeom>
          <a:solidFill>
            <a:srgbClr val="BFBFBF"/>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3" name="Rectangle 7">
            <a:extLst>
              <a:ext uri="{FF2B5EF4-FFF2-40B4-BE49-F238E27FC236}">
                <a16:creationId xmlns:a16="http://schemas.microsoft.com/office/drawing/2014/main" id="{31702A00-2CA4-4137-A5DE-B8882B741C7E}"/>
              </a:ext>
            </a:extLst>
          </p:cNvPr>
          <p:cNvSpPr/>
          <p:nvPr/>
        </p:nvSpPr>
        <p:spPr>
          <a:xfrm>
            <a:off x="2185" y="2571749"/>
            <a:ext cx="359761" cy="2571749"/>
          </a:xfrm>
          <a:prstGeom prst="rect">
            <a:avLst/>
          </a:prstGeom>
          <a:solidFill>
            <a:srgbClr val="D9D9D9"/>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name="Slide23">
    <p:bg>
      <p:bgPr>
        <a:solidFill>
          <a:srgbClr val="FFFFFF"/>
        </a:solidFill>
        <a:effectLst/>
      </p:bgPr>
    </p:bg>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7F5176FC-920C-4029-812A-99278E4C2652}"/>
              </a:ext>
            </a:extLst>
          </p:cNvPr>
          <p:cNvPicPr>
            <a:picLocks noChangeAspect="1"/>
          </p:cNvPicPr>
          <p:nvPr/>
        </p:nvPicPr>
        <p:blipFill>
          <a:blip r:embed="rId3">
            <a:alphaModFix amt="49000"/>
          </a:blip>
          <a:stretch>
            <a:fillRect/>
          </a:stretch>
        </p:blipFill>
        <p:spPr>
          <a:xfrm>
            <a:off x="0" y="0"/>
            <a:ext cx="9144000" cy="5143499"/>
          </a:xfrm>
          <a:prstGeom prst="rect">
            <a:avLst/>
          </a:prstGeom>
          <a:noFill/>
          <a:ln cap="flat">
            <a:noFill/>
          </a:ln>
        </p:spPr>
      </p:pic>
      <p:sp>
        <p:nvSpPr>
          <p:cNvPr id="3" name="Google Shape;675;p54">
            <a:extLst>
              <a:ext uri="{FF2B5EF4-FFF2-40B4-BE49-F238E27FC236}">
                <a16:creationId xmlns:a16="http://schemas.microsoft.com/office/drawing/2014/main" id="{A0107BC2-B506-48D3-87C0-73B2E0D62066}"/>
              </a:ext>
            </a:extLst>
          </p:cNvPr>
          <p:cNvSpPr txBox="1">
            <a:spLocks noGrp="1"/>
          </p:cNvSpPr>
          <p:nvPr>
            <p:ph type="title"/>
          </p:nvPr>
        </p:nvSpPr>
        <p:spPr>
          <a:xfrm>
            <a:off x="372782" y="526026"/>
            <a:ext cx="4199217" cy="1047600"/>
          </a:xfrm>
        </p:spPr>
        <p:txBody>
          <a:bodyPr/>
          <a:lstStyle>
            <a:defPPr/>
          </a:lstStyle>
          <a:p>
            <a:pPr lvl="0"/>
            <a:r>
              <a:rPr lang="en-US" sz="6600">
                <a:solidFill>
                  <a:srgbClr val="FFC23A"/>
                </a:solidFill>
              </a:rPr>
              <a:t>THANKS!</a:t>
            </a:r>
          </a:p>
        </p:txBody>
      </p:sp>
      <p:sp>
        <p:nvSpPr>
          <p:cNvPr id="4" name="Google Shape;676;p54">
            <a:extLst>
              <a:ext uri="{FF2B5EF4-FFF2-40B4-BE49-F238E27FC236}">
                <a16:creationId xmlns:a16="http://schemas.microsoft.com/office/drawing/2014/main" id="{251BE3E2-F2A0-4EBB-8B84-50FA4C31EDF7}"/>
              </a:ext>
            </a:extLst>
          </p:cNvPr>
          <p:cNvSpPr txBox="1">
            <a:spLocks noGrp="1"/>
          </p:cNvSpPr>
          <p:nvPr>
            <p:ph type="subTitle" idx="4294967295"/>
          </p:nvPr>
        </p:nvSpPr>
        <p:spPr>
          <a:xfrm>
            <a:off x="515456" y="1408733"/>
            <a:ext cx="2857335" cy="569963"/>
          </a:xfrm>
        </p:spPr>
        <p:txBody>
          <a:bodyPr/>
          <a:lstStyle>
            <a:defPPr/>
          </a:lstStyle>
          <a:p>
            <a:pPr marL="0" lvl="0" indent="0">
              <a:lnSpc>
                <a:spcPct val="100000"/>
              </a:lnSpc>
              <a:buNone/>
            </a:pPr>
            <a:r>
              <a:rPr lang="en-US"/>
              <a:t>Do you have any questions?</a:t>
            </a:r>
          </a:p>
          <a:p>
            <a:pPr marL="0" lvl="0" indent="0">
              <a:lnSpc>
                <a:spcPct val="100000"/>
              </a:lnSpc>
              <a:buNone/>
            </a:pPr>
            <a:endParaRPr lang="en-US"/>
          </a:p>
        </p:txBody>
      </p:sp>
      <p:sp>
        <p:nvSpPr>
          <p:cNvPr id="5" name="Google Shape;677;p54">
            <a:extLst>
              <a:ext uri="{FF2B5EF4-FFF2-40B4-BE49-F238E27FC236}">
                <a16:creationId xmlns:a16="http://schemas.microsoft.com/office/drawing/2014/main" id="{EAFDB6F1-90A9-4616-B825-3077EC3A103C}"/>
              </a:ext>
            </a:extLst>
          </p:cNvPr>
          <p:cNvSpPr txBox="1"/>
          <p:nvPr/>
        </p:nvSpPr>
        <p:spPr>
          <a:xfrm>
            <a:off x="4858847" y="4487244"/>
            <a:ext cx="3917399" cy="291602"/>
          </a:xfrm>
          <a:prstGeom prst="rect">
            <a:avLst/>
          </a:prstGeom>
          <a:solidFill>
            <a:srgbClr val="F5A300"/>
          </a:solidFill>
          <a:ln cap="flat">
            <a:noFill/>
          </a:ln>
        </p:spPr>
        <p:txBody>
          <a:bodyPr vert="horz" wrap="square" lIns="91421" tIns="91421" rIns="91421" bIns="91421" anchor="ctr" anchorCtr="0" compatLnSpc="1">
            <a:no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dirty="0">
                <a:solidFill>
                  <a:srgbClr val="FFFFFF"/>
                </a:solidFill>
                <a:uFillTx/>
                <a:latin typeface="Maven Pro"/>
                <a:ea typeface="Maven Pro"/>
                <a:cs typeface="Maven Pro"/>
              </a:rPr>
              <a:t>slidesppt.net</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9B05E609-244E-4B50-9029-8481D06DCEF6}"/>
              </a:ext>
            </a:extLst>
          </p:cNvPr>
          <p:cNvSpPr txBox="1"/>
          <p:nvPr/>
        </p:nvSpPr>
        <p:spPr>
          <a:xfrm>
            <a:off x="1780330" y="359720"/>
            <a:ext cx="5583338" cy="6001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300" dirty="0">
                <a:latin typeface="Roboto" panose="02000000000000000000" pitchFamily="2" charset="0"/>
                <a:ea typeface="Roboto" panose="02000000000000000000" pitchFamily="2" charset="0"/>
                <a:cs typeface="Roboto" panose="02000000000000000000" pitchFamily="2" charset="0"/>
              </a:rPr>
              <a:t>Instructions for use</a:t>
            </a:r>
            <a:endParaRPr lang="en-GB" sz="3300" dirty="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B2865F97-07A2-4ABC-B8EA-E34FF1693386}"/>
              </a:ext>
            </a:extLst>
          </p:cNvPr>
          <p:cNvSpPr txBox="1"/>
          <p:nvPr/>
        </p:nvSpPr>
        <p:spPr>
          <a:xfrm>
            <a:off x="2924294" y="1544937"/>
            <a:ext cx="3295411"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Roboto" panose="02000000000000000000" pitchFamily="2" charset="0"/>
                <a:ea typeface="Roboto" panose="02000000000000000000" pitchFamily="2" charset="0"/>
                <a:cs typeface="Roboto" panose="02000000000000000000" pitchFamily="2" charset="0"/>
              </a:rPr>
              <a:t>What you are allowed to do :</a:t>
            </a:r>
            <a:endParaRPr lang="en-GB" sz="1200" b="1" dirty="0">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8A87EAF-AEC6-473D-8951-367212120572}"/>
              </a:ext>
            </a:extLst>
          </p:cNvPr>
          <p:cNvSpPr txBox="1"/>
          <p:nvPr/>
        </p:nvSpPr>
        <p:spPr>
          <a:xfrm>
            <a:off x="1951818" y="1824180"/>
            <a:ext cx="524036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CD7631C1-4AA6-4F93-8A5A-E07011287DAE}"/>
              </a:ext>
            </a:extLst>
          </p:cNvPr>
          <p:cNvSpPr txBox="1"/>
          <p:nvPr/>
        </p:nvSpPr>
        <p:spPr>
          <a:xfrm>
            <a:off x="1951818" y="1015390"/>
            <a:ext cx="524036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200" dirty="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ABE771A-C854-413A-B954-5671F2BCFB49}"/>
              </a:ext>
            </a:extLst>
          </p:cNvPr>
          <p:cNvSpPr txBox="1"/>
          <p:nvPr/>
        </p:nvSpPr>
        <p:spPr>
          <a:xfrm>
            <a:off x="2869982" y="2585824"/>
            <a:ext cx="34040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Roboto" panose="02000000000000000000" pitchFamily="2" charset="0"/>
                <a:ea typeface="Roboto" panose="02000000000000000000" pitchFamily="2" charset="0"/>
                <a:cs typeface="Roboto" panose="02000000000000000000" pitchFamily="2" charset="0"/>
              </a:rPr>
              <a:t>What you are not allowed to do :</a:t>
            </a:r>
            <a:endParaRPr lang="en-GB" sz="1200" b="1" dirty="0">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0FC646C4-C830-4713-A47A-21221862CF3E}"/>
              </a:ext>
            </a:extLst>
          </p:cNvPr>
          <p:cNvSpPr txBox="1"/>
          <p:nvPr/>
        </p:nvSpPr>
        <p:spPr>
          <a:xfrm>
            <a:off x="1951818" y="2798166"/>
            <a:ext cx="5240363" cy="9002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10" name="TextBox 11">
            <a:extLst>
              <a:ext uri="{FF2B5EF4-FFF2-40B4-BE49-F238E27FC236}">
                <a16:creationId xmlns:a16="http://schemas.microsoft.com/office/drawing/2014/main" id="{01858C8F-92A1-631A-9EA7-35CBB525E08B}"/>
              </a:ext>
            </a:extLst>
          </p:cNvPr>
          <p:cNvSpPr txBox="1"/>
          <p:nvPr/>
        </p:nvSpPr>
        <p:spPr>
          <a:xfrm>
            <a:off x="2869982" y="3725986"/>
            <a:ext cx="3404033"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latin typeface="Roboto" panose="02000000000000000000" pitchFamily="2" charset="0"/>
                <a:ea typeface="Roboto" panose="02000000000000000000" pitchFamily="2" charset="0"/>
                <a:cs typeface="Roboto" panose="02000000000000000000" pitchFamily="2" charset="0"/>
              </a:rPr>
              <a:t>Useful links :</a:t>
            </a:r>
            <a:endParaRPr lang="en-GB" sz="1200" b="1" dirty="0">
              <a:latin typeface="Roboto" panose="02000000000000000000" pitchFamily="2" charset="0"/>
              <a:ea typeface="Roboto" panose="02000000000000000000" pitchFamily="2" charset="0"/>
              <a:cs typeface="Roboto" panose="02000000000000000000" pitchFamily="2" charset="0"/>
            </a:endParaRPr>
          </a:p>
        </p:txBody>
      </p:sp>
      <p:sp>
        <p:nvSpPr>
          <p:cNvPr id="11" name="TextBox 12">
            <a:extLst>
              <a:ext uri="{FF2B5EF4-FFF2-40B4-BE49-F238E27FC236}">
                <a16:creationId xmlns:a16="http://schemas.microsoft.com/office/drawing/2014/main" id="{5A1DC7C9-F9E4-6037-6D31-E314E2929AEC}"/>
              </a:ext>
            </a:extLst>
          </p:cNvPr>
          <p:cNvSpPr txBox="1"/>
          <p:nvPr/>
        </p:nvSpPr>
        <p:spPr>
          <a:xfrm>
            <a:off x="1208866" y="3980365"/>
            <a:ext cx="6726263" cy="6924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hlinkClick r:id="rId3"/>
              </a:rPr>
              <a:t>https://www.slidesppt.net/what-you-can-and-cannot-do-with-our-templates/</a:t>
            </a: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hlinkClick r:id="rId4"/>
              </a:rPr>
              <a:t>https://www.slidesppt.net/frequently-asked-questions/</a:t>
            </a: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hlinkClick r:id="rId5"/>
              </a:rPr>
              <a:t>https://www.slidesppt.net/tutorials-and-tips/</a:t>
            </a:r>
            <a:r>
              <a:rPr lang="en-US" sz="900" dirty="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 </a:t>
            </a:r>
          </a:p>
        </p:txBody>
      </p:sp>
      <p:sp>
        <p:nvSpPr>
          <p:cNvPr id="12" name="Rectángulo 11">
            <a:extLst>
              <a:ext uri="{FF2B5EF4-FFF2-40B4-BE49-F238E27FC236}">
                <a16:creationId xmlns:a16="http://schemas.microsoft.com/office/drawing/2014/main" id="{5CA22004-4B5D-21F1-8B84-C65CF1A82045}"/>
              </a:ext>
            </a:extLst>
          </p:cNvPr>
          <p:cNvSpPr/>
          <p:nvPr/>
        </p:nvSpPr>
        <p:spPr>
          <a:xfrm>
            <a:off x="219955" y="204108"/>
            <a:ext cx="8704090" cy="4767026"/>
          </a:xfrm>
          <a:prstGeom prst="rect">
            <a:avLst/>
          </a:prstGeom>
          <a:noFill/>
          <a:ln w="571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0">
              <a:ln>
                <a:solidFill>
                  <a:srgbClr val="7030A0"/>
                </a:solidFill>
              </a:ln>
            </a:endParaRPr>
          </a:p>
        </p:txBody>
      </p:sp>
    </p:spTree>
    <p:extLst>
      <p:ext uri="{BB962C8B-B14F-4D97-AF65-F5344CB8AC3E}">
        <p14:creationId xmlns:p14="http://schemas.microsoft.com/office/powerpoint/2010/main" val="1302448882"/>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name="Slide62">
    <p:spTree>
      <p:nvGrpSpPr>
        <p:cNvPr id="1" name=""/>
        <p:cNvGrpSpPr/>
        <p:nvPr/>
      </p:nvGrpSpPr>
      <p:grpSpPr>
        <a:xfrm>
          <a:off x="0" y="0"/>
          <a:ext cx="0" cy="0"/>
          <a:chOff x="0" y="0"/>
          <a:chExt cx="0" cy="0"/>
        </a:xfrm>
      </p:grpSpPr>
      <p:sp>
        <p:nvSpPr>
          <p:cNvPr id="2" name="Triángulo isósceles 4">
            <a:extLst>
              <a:ext uri="{FF2B5EF4-FFF2-40B4-BE49-F238E27FC236}">
                <a16:creationId xmlns:a16="http://schemas.microsoft.com/office/drawing/2014/main" id="{DC21D410-1890-4B7C-AEEA-A1DC85CCCFD8}"/>
              </a:ext>
            </a:extLst>
          </p:cNvPr>
          <p:cNvSpPr/>
          <p:nvPr/>
        </p:nvSpPr>
        <p:spPr>
          <a:xfrm>
            <a:off x="4077291" y="1493270"/>
            <a:ext cx="3758055" cy="3650229"/>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solidFill>
            <a:srgbClr val="FFC248"/>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3" name="Google Shape;263;p42">
            <a:extLst>
              <a:ext uri="{FF2B5EF4-FFF2-40B4-BE49-F238E27FC236}">
                <a16:creationId xmlns:a16="http://schemas.microsoft.com/office/drawing/2014/main" id="{39DAFC6F-B8F2-40D0-8BA8-C7C3FE5D04B2}"/>
              </a:ext>
            </a:extLst>
          </p:cNvPr>
          <p:cNvSpPr txBox="1"/>
          <p:nvPr/>
        </p:nvSpPr>
        <p:spPr>
          <a:xfrm>
            <a:off x="250719" y="515081"/>
            <a:ext cx="3370514" cy="587172"/>
          </a:xfrm>
          <a:prstGeom prst="rect">
            <a:avLst/>
          </a:prstGeom>
          <a:noFill/>
          <a:ln cap="flat">
            <a:noFill/>
          </a:ln>
        </p:spPr>
        <p:txBody>
          <a:bodyPr vert="horz" wrap="square" lIns="91421" tIns="91421" rIns="91421" bIns="91421" anchor="t" anchorCtr="1" compatLnSpc="1">
            <a:noAutofit/>
          </a:bodyPr>
          <a:lstStyle>
            <a:defPPr/>
          </a:lstStyle>
          <a:p>
            <a:pPr marL="0" marR="0" lvl="0" indent="0" algn="ctr" defTabSz="914400" rtl="0" fontAlgn="auto" hangingPunct="1">
              <a:lnSpc>
                <a:spcPct val="80000"/>
              </a:lnSpc>
              <a:spcBef>
                <a:spcPct val="0"/>
              </a:spcBef>
              <a:spcAft>
                <a:spcPct val="0"/>
              </a:spcAft>
              <a:buNone/>
              <a:defRPr sz="1800" b="0" i="0" u="none" strike="noStrike" kern="0" cap="none" spc="0" baseline="0">
                <a:solidFill>
                  <a:srgbClr val="000000"/>
                </a:solidFill>
                <a:uFillTx/>
              </a:defRPr>
            </a:pPr>
            <a:r>
              <a:rPr lang="es-PE" sz="4050" b="1" i="0" u="none" strike="noStrike" kern="0" cap="none" spc="0" baseline="0">
                <a:solidFill>
                  <a:srgbClr val="FFC23A"/>
                </a:solidFill>
                <a:uFillTx/>
                <a:latin typeface="Arial (Títulos)"/>
                <a:ea typeface="DM Sans"/>
                <a:cs typeface="Rubik"/>
              </a:rPr>
              <a:t>FUENTE</a:t>
            </a:r>
          </a:p>
        </p:txBody>
      </p:sp>
      <p:sp>
        <p:nvSpPr>
          <p:cNvPr id="4" name="Google Shape;270;p42">
            <a:extLst>
              <a:ext uri="{FF2B5EF4-FFF2-40B4-BE49-F238E27FC236}">
                <a16:creationId xmlns:a16="http://schemas.microsoft.com/office/drawing/2014/main" id="{F221C0E1-55EA-4AC6-B670-402F699EAF46}"/>
              </a:ext>
            </a:extLst>
          </p:cNvPr>
          <p:cNvSpPr txBox="1"/>
          <p:nvPr/>
        </p:nvSpPr>
        <p:spPr>
          <a:xfrm>
            <a:off x="877421" y="1493270"/>
            <a:ext cx="4157667" cy="424053"/>
          </a:xfrm>
          <a:prstGeom prst="rect">
            <a:avLst/>
          </a:prstGeom>
          <a:noFill/>
          <a:ln cap="flat">
            <a:noFill/>
          </a:ln>
        </p:spPr>
        <p:txBody>
          <a:bodyPr vert="horz" wrap="square" lIns="91421" tIns="91421" rIns="91421" bIns="91421"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1600" b="0" i="0" u="none" strike="noStrike" kern="0" cap="none" spc="0" baseline="0">
                <a:solidFill>
                  <a:srgbClr val="FFC23A"/>
                </a:solidFill>
                <a:uFillTx/>
                <a:latin typeface="Source Sans Pro" pitchFamily="34"/>
                <a:ea typeface="Rubik"/>
                <a:cs typeface="Rubik"/>
              </a:rPr>
              <a:t>ELABORADO POR </a:t>
            </a:r>
            <a:r>
              <a:rPr lang="es-PE" sz="1600" b="0" i="0" u="none" strike="noStrike" kern="0" cap="none" spc="0" baseline="0">
                <a:solidFill>
                  <a:srgbClr val="FFC23A"/>
                </a:solidFill>
                <a:uFillTx/>
                <a:latin typeface="Source Sans Pro" pitchFamily="34"/>
                <a:ea typeface="Montserrat"/>
                <a:cs typeface="Assistant Light" pitchFamily="2"/>
              </a:rPr>
              <a:t>: </a:t>
            </a:r>
            <a:r>
              <a:rPr lang="es-PE" sz="1600" b="0" i="0" u="none" strike="noStrike" kern="0" cap="none" spc="0" baseline="0">
                <a:solidFill>
                  <a:srgbClr val="000000"/>
                </a:solidFill>
                <a:uFillTx/>
                <a:latin typeface="Source Sans Pro" pitchFamily="34"/>
                <a:ea typeface="Montserrat"/>
                <a:cs typeface="Kanit Light"/>
              </a:rPr>
              <a:t>slidesppt.net</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600" b="1" i="0" u="none" strike="noStrike" kern="0" cap="none" spc="0" baseline="0">
              <a:solidFill>
                <a:srgbClr val="02FFB3"/>
              </a:solidFill>
              <a:uFillTx/>
              <a:latin typeface="Source Sans Pro" pitchFamily="34"/>
              <a:ea typeface="Rubik"/>
              <a:cs typeface="Rubik"/>
            </a:endParaRPr>
          </a:p>
        </p:txBody>
      </p:sp>
      <p:grpSp>
        <p:nvGrpSpPr>
          <p:cNvPr id="5" name="Grupo 3">
            <a:extLst>
              <a:ext uri="{FF2B5EF4-FFF2-40B4-BE49-F238E27FC236}">
                <a16:creationId xmlns:a16="http://schemas.microsoft.com/office/drawing/2014/main" id="{DDD65E6B-C75E-4BD8-95E0-60F68E82CD76}"/>
              </a:ext>
            </a:extLst>
          </p:cNvPr>
          <p:cNvGrpSpPr/>
          <p:nvPr/>
        </p:nvGrpSpPr>
        <p:grpSpPr>
          <a:xfrm>
            <a:off x="877421" y="2209327"/>
            <a:ext cx="2989182" cy="1594557"/>
            <a:chOff x="877421" y="2209327"/>
            <a:chExt cx="2989182" cy="1594557"/>
          </a:xfrm>
        </p:grpSpPr>
        <p:sp>
          <p:nvSpPr>
            <p:cNvPr id="6" name="Google Shape;272;p42">
              <a:extLst>
                <a:ext uri="{FF2B5EF4-FFF2-40B4-BE49-F238E27FC236}">
                  <a16:creationId xmlns:a16="http://schemas.microsoft.com/office/drawing/2014/main" id="{B17C156F-BF7B-4BBF-9D14-2E8225DBB631}"/>
                </a:ext>
              </a:extLst>
            </p:cNvPr>
            <p:cNvSpPr txBox="1"/>
            <p:nvPr/>
          </p:nvSpPr>
          <p:spPr>
            <a:xfrm>
              <a:off x="877421" y="2209327"/>
              <a:ext cx="2117101" cy="308701"/>
            </a:xfrm>
            <a:prstGeom prst="rect">
              <a:avLst/>
            </a:prstGeom>
            <a:noFill/>
            <a:ln cap="flat">
              <a:noFill/>
            </a:ln>
          </p:spPr>
          <p:txBody>
            <a:bodyPr vert="horz" wrap="square" lIns="91421" tIns="91421" rIns="91421" bIns="91421"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PE" sz="1600" b="0" i="0" u="none" strike="noStrike" kern="0" cap="none" spc="0" baseline="0">
                  <a:solidFill>
                    <a:srgbClr val="FFC23A"/>
                  </a:solidFill>
                  <a:uFillTx/>
                  <a:latin typeface="Source Sans Pro" pitchFamily="34"/>
                  <a:ea typeface="Rubik"/>
                  <a:cs typeface="Rubik"/>
                </a:rPr>
                <a:t>IMAGES :</a:t>
              </a:r>
            </a:p>
          </p:txBody>
        </p:sp>
        <p:sp>
          <p:nvSpPr>
            <p:cNvPr id="7" name="Google Shape;273;p42">
              <a:extLst>
                <a:ext uri="{FF2B5EF4-FFF2-40B4-BE49-F238E27FC236}">
                  <a16:creationId xmlns:a16="http://schemas.microsoft.com/office/drawing/2014/main" id="{B0D39DC8-0CEB-41C9-B533-C1196267C6FE}"/>
                </a:ext>
              </a:extLst>
            </p:cNvPr>
            <p:cNvSpPr txBox="1"/>
            <p:nvPr/>
          </p:nvSpPr>
          <p:spPr>
            <a:xfrm>
              <a:off x="877421" y="2517955"/>
              <a:ext cx="2989182" cy="1285929"/>
            </a:xfrm>
            <a:prstGeom prst="rect">
              <a:avLst/>
            </a:prstGeom>
            <a:noFill/>
            <a:ln cap="flat">
              <a:noFill/>
            </a:ln>
          </p:spPr>
          <p:txBody>
            <a:bodyPr vert="horz" wrap="square" lIns="91421" tIns="91421" rIns="91421" bIns="91421" anchor="t" anchorCtr="0" compatLnSpc="1">
              <a:noAutofit/>
            </a:bodyPr>
            <a:lstStyle>
              <a:defPPr/>
            </a:lstStyle>
            <a:p>
              <a:pPr marL="285722" marR="0" lvl="0" indent="-285722"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unsplash.com</a:t>
              </a:r>
            </a:p>
            <a:p>
              <a:pPr marL="285722" marR="0" lvl="0" indent="-285722"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pixabay.com</a:t>
              </a:r>
            </a:p>
            <a:p>
              <a:pPr marL="285722" marR="0" lvl="0" indent="-285722"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pngwing.com</a:t>
              </a:r>
            </a:p>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500" b="0" i="0" u="none" strike="noStrike" kern="0" cap="none" spc="0" baseline="0">
                <a:solidFill>
                  <a:srgbClr val="000000"/>
                </a:solidFill>
                <a:uFillTx/>
                <a:latin typeface="Source Sans Pro" pitchFamily="34"/>
                <a:ea typeface="Montserrat"/>
                <a:cs typeface="Kanit Light"/>
              </a:endParaRPr>
            </a:p>
          </p:txBody>
        </p:sp>
      </p:grpSp>
      <p:sp>
        <p:nvSpPr>
          <p:cNvPr id="8" name="Google Shape;274;p42">
            <a:extLst>
              <a:ext uri="{FF2B5EF4-FFF2-40B4-BE49-F238E27FC236}">
                <a16:creationId xmlns:a16="http://schemas.microsoft.com/office/drawing/2014/main" id="{4AF889DA-1ED8-4A71-9614-98BB26B1E4F2}"/>
              </a:ext>
            </a:extLst>
          </p:cNvPr>
          <p:cNvSpPr txBox="1"/>
          <p:nvPr/>
        </p:nvSpPr>
        <p:spPr>
          <a:xfrm>
            <a:off x="877421" y="3495257"/>
            <a:ext cx="2117101" cy="308701"/>
          </a:xfrm>
          <a:prstGeom prst="rect">
            <a:avLst/>
          </a:prstGeom>
          <a:noFill/>
          <a:ln cap="flat">
            <a:noFill/>
          </a:ln>
        </p:spPr>
        <p:txBody>
          <a:bodyPr vert="horz" wrap="square" lIns="91421" tIns="91421" rIns="91421" bIns="91421"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FFC23A"/>
                </a:solidFill>
                <a:uFillTx/>
                <a:latin typeface="Source Sans Pro" pitchFamily="34"/>
                <a:ea typeface="Rubik"/>
                <a:cs typeface="Rubik"/>
              </a:rPr>
              <a:t>FONTS :</a:t>
            </a:r>
          </a:p>
        </p:txBody>
      </p:sp>
      <p:sp>
        <p:nvSpPr>
          <p:cNvPr id="9" name="Google Shape;275;p42">
            <a:extLst>
              <a:ext uri="{FF2B5EF4-FFF2-40B4-BE49-F238E27FC236}">
                <a16:creationId xmlns:a16="http://schemas.microsoft.com/office/drawing/2014/main" id="{FE162E54-F305-4EBC-97DD-63953902D17B}"/>
              </a:ext>
            </a:extLst>
          </p:cNvPr>
          <p:cNvSpPr txBox="1"/>
          <p:nvPr/>
        </p:nvSpPr>
        <p:spPr>
          <a:xfrm>
            <a:off x="877421" y="3803885"/>
            <a:ext cx="2645377" cy="684602"/>
          </a:xfrm>
          <a:prstGeom prst="rect">
            <a:avLst/>
          </a:prstGeom>
          <a:noFill/>
          <a:ln cap="flat">
            <a:noFill/>
          </a:ln>
        </p:spPr>
        <p:txBody>
          <a:bodyPr vert="horz" wrap="square" lIns="91421" tIns="91421" rIns="91421" bIns="91421" anchor="t" anchorCtr="0" compatLnSpc="1">
            <a:noAutofit/>
          </a:bodyPr>
          <a:lstStyle>
            <a:defPPr/>
          </a:lstStyle>
          <a:p>
            <a:pPr marL="285722" marR="0" lvl="0" indent="-285722"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Montserrat</a:t>
            </a:r>
          </a:p>
          <a:p>
            <a:pPr marL="285722" marR="0" lvl="0" indent="-285722"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Arial</a:t>
            </a:r>
          </a:p>
          <a:p>
            <a:pPr marL="285722" marR="0" lvl="0" indent="-285722" algn="l" defTabSz="914400" rtl="0" fontAlgn="auto" hangingPunct="1">
              <a:lnSpc>
                <a:spcPct val="100000"/>
              </a:lnSpc>
              <a:spcBef>
                <a:spcPct val="0"/>
              </a:spcBef>
              <a:spcAft>
                <a:spcPct val="0"/>
              </a:spcAft>
              <a:buClr>
                <a:srgbClr val="000000"/>
              </a:buClr>
              <a:buSzTx/>
              <a:buFont typeface="Arial" panose="020B0604020202020204" pitchFamily="34" charset="0"/>
              <a:buChar char="•"/>
              <a:defRPr sz="1800" b="0" i="0" u="none" strike="noStrike" kern="0" cap="none" spc="0" baseline="0">
                <a:solidFill>
                  <a:srgbClr val="000000"/>
                </a:solidFill>
                <a:uFillTx/>
              </a:defRPr>
            </a:pPr>
            <a:r>
              <a:rPr lang="es-PE" sz="1500" b="0" i="0" u="none" strike="noStrike" kern="0" cap="none" spc="0" baseline="0">
                <a:solidFill>
                  <a:srgbClr val="000000"/>
                </a:solidFill>
                <a:uFillTx/>
                <a:latin typeface="Source Sans Pro" pitchFamily="34"/>
                <a:ea typeface="Montserrat"/>
                <a:cs typeface="Kanit Light"/>
              </a:rPr>
              <a:t>Microsoft YaHei</a:t>
            </a:r>
          </a:p>
        </p:txBody>
      </p:sp>
      <p:sp>
        <p:nvSpPr>
          <p:cNvPr id="10" name="TextBox 59">
            <a:extLst>
              <a:ext uri="{FF2B5EF4-FFF2-40B4-BE49-F238E27FC236}">
                <a16:creationId xmlns:a16="http://schemas.microsoft.com/office/drawing/2014/main" id="{11F96D82-1BA2-4D7B-9327-278100411F2F}"/>
              </a:ext>
            </a:extLst>
          </p:cNvPr>
          <p:cNvSpPr txBox="1"/>
          <p:nvPr/>
        </p:nvSpPr>
        <p:spPr>
          <a:xfrm>
            <a:off x="7280855" y="4757367"/>
            <a:ext cx="1674001" cy="253919"/>
          </a:xfrm>
          <a:prstGeom prst="rect">
            <a:avLst/>
          </a:prstGeom>
          <a:noFill/>
          <a:ln cap="flat">
            <a:noFill/>
          </a:ln>
        </p:spPr>
        <p:txBody>
          <a:bodyPr vert="horz" wrap="square" lIns="91440" tIns="45720" rIns="91440" bIns="45720" anchor="ctr" anchorCtr="0" compatLnSpc="1">
            <a:spAutoFit/>
          </a:bodyPr>
          <a:lstStyle>
            <a:defPPr/>
          </a:lstStyle>
          <a:p>
            <a:pPr marL="0" marR="0" lvl="0" indent="0" algn="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050" b="0" i="0" u="none" strike="noStrike" kern="0" cap="none" spc="0" baseline="0">
                <a:solidFill>
                  <a:srgbClr val="F48E0C"/>
                </a:solidFill>
                <a:uFillTx/>
                <a:latin typeface="Arial" panose="020B0604020202020204" pitchFamily="34" charset="0"/>
                <a:ea typeface="Arial"/>
                <a:cs typeface="Arial" panose="020B0604020202020204" pitchFamily="34" charset="0"/>
              </a:rPr>
              <a:t>slidesppt.net</a:t>
            </a:r>
          </a:p>
        </p:txBody>
      </p:sp>
      <p:grpSp>
        <p:nvGrpSpPr>
          <p:cNvPr id="11" name="Gráfico 10">
            <a:extLst>
              <a:ext uri="{FF2B5EF4-FFF2-40B4-BE49-F238E27FC236}">
                <a16:creationId xmlns:a16="http://schemas.microsoft.com/office/drawing/2014/main" id="{797F398D-CED4-4DAD-BFFE-FD9434CCC924}"/>
              </a:ext>
            </a:extLst>
          </p:cNvPr>
          <p:cNvGrpSpPr/>
          <p:nvPr/>
        </p:nvGrpSpPr>
        <p:grpSpPr>
          <a:xfrm>
            <a:off x="8521531" y="4458504"/>
            <a:ext cx="291657" cy="291657"/>
            <a:chOff x="8521531" y="4458504"/>
            <a:chExt cx="291657" cy="291657"/>
          </a:xfrm>
        </p:grpSpPr>
        <p:sp>
          <p:nvSpPr>
            <p:cNvPr id="12" name="Forma libre: forma 30">
              <a:extLst>
                <a:ext uri="{FF2B5EF4-FFF2-40B4-BE49-F238E27FC236}">
                  <a16:creationId xmlns:a16="http://schemas.microsoft.com/office/drawing/2014/main" id="{EF708EB1-B342-471B-9FB3-AD422F3864ED}"/>
                </a:ext>
              </a:extLst>
            </p:cNvPr>
            <p:cNvSpPr/>
            <p:nvPr/>
          </p:nvSpPr>
          <p:spPr>
            <a:xfrm>
              <a:off x="8521531" y="4458504"/>
              <a:ext cx="291657" cy="291657"/>
            </a:xfrm>
            <a:custGeom>
              <a:avLst/>
              <a:gdLst>
                <a:gd name="f0" fmla="val 10800000"/>
                <a:gd name="f1" fmla="val 5400000"/>
                <a:gd name="f2" fmla="val 180"/>
                <a:gd name="f3" fmla="val w"/>
                <a:gd name="f4" fmla="val h"/>
                <a:gd name="f5" fmla="val 0"/>
                <a:gd name="f6" fmla="val 849367"/>
                <a:gd name="f7" fmla="val 424684"/>
                <a:gd name="f8" fmla="val 659230"/>
                <a:gd name="f9" fmla="val 190137"/>
                <a:gd name="f10" fmla="+- 0 0 -90"/>
                <a:gd name="f11" fmla="*/ f3 1 849367"/>
                <a:gd name="f12" fmla="*/ f4 1 849367"/>
                <a:gd name="f13" fmla="val f5"/>
                <a:gd name="f14" fmla="val f6"/>
                <a:gd name="f15" fmla="*/ f10 f0 1"/>
                <a:gd name="f16" fmla="+- f14 0 f13"/>
                <a:gd name="f17" fmla="*/ f15 1 f2"/>
                <a:gd name="f18" fmla="*/ f16 1 849367"/>
                <a:gd name="f19" fmla="*/ 849367 f16 1"/>
                <a:gd name="f20" fmla="*/ 424684 f16 1"/>
                <a:gd name="f21" fmla="*/ 0 f16 1"/>
                <a:gd name="f22" fmla="+- f17 0 f1"/>
                <a:gd name="f23" fmla="*/ f19 1 849367"/>
                <a:gd name="f24" fmla="*/ f20 1 849367"/>
                <a:gd name="f25" fmla="*/ f21 1 849367"/>
                <a:gd name="f26" fmla="*/ f13 1 f18"/>
                <a:gd name="f27" fmla="*/ f14 1 f18"/>
                <a:gd name="f28" fmla="*/ f23 1 f18"/>
                <a:gd name="f29" fmla="*/ f24 1 f18"/>
                <a:gd name="f30" fmla="*/ f25 1 f18"/>
                <a:gd name="f31" fmla="*/ f26 f11 1"/>
                <a:gd name="f32" fmla="*/ f27 f11 1"/>
                <a:gd name="f33" fmla="*/ f27 f12 1"/>
                <a:gd name="f34" fmla="*/ f26 f12 1"/>
                <a:gd name="f35" fmla="*/ f28 f11 1"/>
                <a:gd name="f36" fmla="*/ f29 f12 1"/>
                <a:gd name="f37" fmla="*/ f29 f11 1"/>
                <a:gd name="f38" fmla="*/ f28 f12 1"/>
                <a:gd name="f39" fmla="*/ f30 f11 1"/>
                <a:gd name="f40" fmla="*/ f30 f12 1"/>
              </a:gdLst>
              <a:ahLst/>
              <a:cxnLst>
                <a:cxn ang="3cd4">
                  <a:pos x="hc" y="t"/>
                </a:cxn>
                <a:cxn ang="0">
                  <a:pos x="r" y="vc"/>
                </a:cxn>
                <a:cxn ang="cd4">
                  <a:pos x="hc" y="b"/>
                </a:cxn>
                <a:cxn ang="cd2">
                  <a:pos x="l" y="vc"/>
                </a:cxn>
                <a:cxn ang="f22">
                  <a:pos x="f35" y="f36"/>
                </a:cxn>
                <a:cxn ang="f22">
                  <a:pos x="f37" y="f38"/>
                </a:cxn>
                <a:cxn ang="f22">
                  <a:pos x="f39" y="f36"/>
                </a:cxn>
                <a:cxn ang="f22">
                  <a:pos x="f37" y="f40"/>
                </a:cxn>
                <a:cxn ang="f22">
                  <a:pos x="f35" y="f36"/>
                </a:cxn>
              </a:cxnLst>
              <a:rect l="f31" t="f34" r="f32" b="f33"/>
              <a:pathLst>
                <a:path w="849367" h="849367">
                  <a:moveTo>
                    <a:pt x="f6" y="f7"/>
                  </a:moveTo>
                  <a:cubicBezTo>
                    <a:pt x="f6" y="f8"/>
                    <a:pt x="f8" y="f6"/>
                    <a:pt x="f7" y="f6"/>
                  </a:cubicBezTo>
                  <a:cubicBezTo>
                    <a:pt x="f9" y="f6"/>
                    <a:pt x="f5" y="f8"/>
                    <a:pt x="f5" y="f7"/>
                  </a:cubicBezTo>
                  <a:cubicBezTo>
                    <a:pt x="f5" y="f9"/>
                    <a:pt x="f9" y="f5"/>
                    <a:pt x="f7" y="f5"/>
                  </a:cubicBezTo>
                  <a:cubicBezTo>
                    <a:pt x="f8" y="f5"/>
                    <a:pt x="f6" y="f9"/>
                    <a:pt x="f6" y="f7"/>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 name="Forma libre: forma 31">
              <a:extLst>
                <a:ext uri="{FF2B5EF4-FFF2-40B4-BE49-F238E27FC236}">
                  <a16:creationId xmlns:a16="http://schemas.microsoft.com/office/drawing/2014/main" id="{8DE54D38-F05F-4F31-BCC6-DADB8BEF9FE5}"/>
                </a:ext>
              </a:extLst>
            </p:cNvPr>
            <p:cNvSpPr/>
            <p:nvPr/>
          </p:nvSpPr>
          <p:spPr>
            <a:xfrm>
              <a:off x="8559049" y="4494330"/>
              <a:ext cx="227319" cy="219986"/>
            </a:xfrm>
            <a:custGeom>
              <a:avLst/>
              <a:gdLst>
                <a:gd name="f0" fmla="val 10800000"/>
                <a:gd name="f1" fmla="val 5400000"/>
                <a:gd name="f2" fmla="val 180"/>
                <a:gd name="f3" fmla="val w"/>
                <a:gd name="f4" fmla="val h"/>
                <a:gd name="f5" fmla="val 0"/>
                <a:gd name="f6" fmla="val 662009"/>
                <a:gd name="f7" fmla="val 640647"/>
                <a:gd name="f8" fmla="val 398577"/>
                <a:gd name="f9" fmla="val 121941"/>
                <a:gd name="f10" fmla="val 383196"/>
                <a:gd name="f11" fmla="val 81301"/>
                <a:gd name="f12" fmla="val 383219"/>
                <a:gd name="f13" fmla="val 40662"/>
                <a:gd name="f14" fmla="val 255480"/>
                <a:gd name="f15" fmla="val 21385"/>
                <a:gd name="f16" fmla="val 127740"/>
                <a:gd name="f17" fmla="val 42748"/>
                <a:gd name="f18" fmla="val 64133"/>
                <a:gd name="f19" fmla="val 234805"/>
                <a:gd name="f20" fmla="val 405476"/>
                <a:gd name="f21" fmla="val 576124"/>
                <a:gd name="f22" fmla="val 127717"/>
                <a:gd name="f23" fmla="val 597624"/>
                <a:gd name="f24" fmla="val 255411"/>
                <a:gd name="f25" fmla="val 619147"/>
                <a:gd name="f26" fmla="val 383128"/>
                <a:gd name="f27" fmla="val 383151"/>
                <a:gd name="f28" fmla="val 467982"/>
                <a:gd name="f29" fmla="val 295179"/>
                <a:gd name="f30" fmla="val 122514"/>
                <a:gd name="f31" fmla="val 398072"/>
                <a:gd name="f32" fmla="val 132530"/>
                <a:gd name="f33" fmla="val 398049"/>
                <a:gd name="f34" fmla="val 142639"/>
                <a:gd name="f35" fmla="val 152655"/>
                <a:gd name="f36" fmla="val 475569"/>
                <a:gd name="f37" fmla="val 553088"/>
                <a:gd name="f38" fmla="val 630608"/>
                <a:gd name="f39" fmla="val 248397"/>
                <a:gd name="f40" fmla="val 344322"/>
                <a:gd name="f41" fmla="val 440087"/>
                <a:gd name="f42" fmla="val 614907"/>
                <a:gd name="f43" fmla="val 349548"/>
                <a:gd name="f44" fmla="val 258803"/>
                <a:gd name="f45" fmla="val 168264"/>
                <a:gd name="f46" fmla="val 542590"/>
                <a:gd name="f47" fmla="val 470274"/>
                <a:gd name="f48" fmla="val 168242"/>
                <a:gd name="f49" fmla="val 397958"/>
                <a:gd name="f50" fmla="val 181490"/>
                <a:gd name="f51" fmla="val 194761"/>
                <a:gd name="f52" fmla="val 208010"/>
                <a:gd name="f53" fmla="val 400296"/>
                <a:gd name="f54" fmla="val 207781"/>
                <a:gd name="f55" fmla="val 407149"/>
                <a:gd name="f56" fmla="val 206910"/>
                <a:gd name="f57" fmla="val 413177"/>
                <a:gd name="f58" fmla="val 206337"/>
                <a:gd name="f59" fmla="val 419435"/>
                <a:gd name="f60" fmla="val 205741"/>
                <a:gd name="f61" fmla="val 424890"/>
                <a:gd name="f62" fmla="val 205488"/>
                <a:gd name="f63" fmla="val 427457"/>
                <a:gd name="f64" fmla="val 205236"/>
                <a:gd name="f65" fmla="val 232604"/>
                <a:gd name="f66" fmla="val 259972"/>
                <a:gd name="f67" fmla="val 287340"/>
                <a:gd name="f68" fmla="val 455467"/>
                <a:gd name="f69" fmla="val 483499"/>
                <a:gd name="f70" fmla="val 511509"/>
                <a:gd name="f71" fmla="val 511601"/>
                <a:gd name="f72" fmla="val 294491"/>
                <a:gd name="f73" fmla="val 510867"/>
                <a:gd name="f74" fmla="val 314272"/>
                <a:gd name="f75" fmla="val 497298"/>
                <a:gd name="f76" fmla="val 333435"/>
                <a:gd name="f77" fmla="val 495648"/>
                <a:gd name="f78" fmla="val 335772"/>
                <a:gd name="f79" fmla="val 481551"/>
                <a:gd name="f80" fmla="val 355118"/>
                <a:gd name="f81" fmla="val 455879"/>
                <a:gd name="f82" fmla="val 363003"/>
                <a:gd name="f83" fmla="val 442677"/>
                <a:gd name="f84" fmla="val 367060"/>
                <a:gd name="f85" fmla="val 430597"/>
                <a:gd name="f86" fmla="val 366808"/>
                <a:gd name="f87" fmla="val 421933"/>
                <a:gd name="f88" fmla="val 366624"/>
                <a:gd name="f89" fmla="val 412100"/>
                <a:gd name="f90" fmla="val 366418"/>
                <a:gd name="f91" fmla="val 403894"/>
                <a:gd name="f92" fmla="val 365180"/>
                <a:gd name="f93" fmla="val 363988"/>
                <a:gd name="f94" fmla="val 374143"/>
                <a:gd name="f95" fmla="val 384274"/>
                <a:gd name="f96" fmla="val 394428"/>
                <a:gd name="f97" fmla="val 448109"/>
                <a:gd name="f98" fmla="val 498261"/>
                <a:gd name="f99" fmla="val 548412"/>
                <a:gd name="f100" fmla="val 403986"/>
                <a:gd name="f101" fmla="val 413521"/>
                <a:gd name="f102" fmla="val 423079"/>
                <a:gd name="f103" fmla="val 448086"/>
                <a:gd name="f104" fmla="val 397935"/>
                <a:gd name="f105" fmla="val 431996"/>
                <a:gd name="f106" fmla="val 440935"/>
                <a:gd name="f107" fmla="val 449851"/>
                <a:gd name="f108" fmla="val 447788"/>
                <a:gd name="f109" fmla="val 497665"/>
                <a:gd name="f110" fmla="val 547518"/>
                <a:gd name="f111" fmla="val 460005"/>
                <a:gd name="f112" fmla="val 470159"/>
                <a:gd name="f113" fmla="val 480313"/>
                <a:gd name="f114" fmla="val 497642"/>
                <a:gd name="f115" fmla="val 447765"/>
                <a:gd name="f116" fmla="val 397912"/>
                <a:gd name="f117" fmla="val 492003"/>
                <a:gd name="f118" fmla="val 503693"/>
                <a:gd name="f119" fmla="val 515406"/>
                <a:gd name="f120" fmla="val 470251"/>
                <a:gd name="f121" fmla="val 542567"/>
                <a:gd name="f122" fmla="val 490468"/>
                <a:gd name="f123" fmla="val 465529"/>
                <a:gd name="f124" fmla="val 440591"/>
                <a:gd name="f125" fmla="val 641083"/>
                <a:gd name="f126" fmla="val 651535"/>
                <a:gd name="f127" fmla="val 662010"/>
                <a:gd name="f128" fmla="val 334420"/>
                <a:gd name="f129" fmla="val 228249"/>
                <a:gd name="f130" fmla="val 122101"/>
                <a:gd name="f131" fmla="val 574199"/>
                <a:gd name="f132" fmla="val 122032"/>
                <a:gd name="f133" fmla="val 486388"/>
                <a:gd name="f134" fmla="val 121987"/>
                <a:gd name="f135" fmla="val 267834"/>
                <a:gd name="f136" fmla="val 452946"/>
                <a:gd name="f137" fmla="val 246334"/>
                <a:gd name="f138" fmla="val 472451"/>
                <a:gd name="f139" fmla="val 215070"/>
                <a:gd name="f140" fmla="val 482743"/>
                <a:gd name="f141" fmla="val 177387"/>
                <a:gd name="f142" fmla="val 145572"/>
                <a:gd name="f143" fmla="val 109838"/>
                <a:gd name="f144" fmla="val 473735"/>
                <a:gd name="f145" fmla="val 90470"/>
                <a:gd name="f146" fmla="val 460808"/>
                <a:gd name="f147" fmla="val 86230"/>
                <a:gd name="f148" fmla="val 457988"/>
                <a:gd name="f149" fmla="val 100899"/>
                <a:gd name="f150" fmla="val 409281"/>
                <a:gd name="f151" fmla="val 108509"/>
                <a:gd name="f152" fmla="val 413957"/>
                <a:gd name="f153" fmla="val 129092"/>
                <a:gd name="f154" fmla="val 426632"/>
                <a:gd name="f155" fmla="val 155933"/>
                <a:gd name="f156" fmla="val 434196"/>
                <a:gd name="f157" fmla="val 180275"/>
                <a:gd name="f158" fmla="val 218049"/>
                <a:gd name="f159" fmla="val 241521"/>
                <a:gd name="f160" fmla="val 415538"/>
                <a:gd name="f161" fmla="val 385511"/>
                <a:gd name="f162" fmla="val 358625"/>
                <a:gd name="f163" fmla="val 226622"/>
                <a:gd name="f164" fmla="val 343359"/>
                <a:gd name="f165" fmla="val 184561"/>
                <a:gd name="f166" fmla="val 327177"/>
                <a:gd name="f167" fmla="val 122926"/>
                <a:gd name="f168" fmla="val 305333"/>
                <a:gd name="f169" fmla="val 94160"/>
                <a:gd name="f170" fmla="val 273954"/>
                <a:gd name="f171" fmla="val 228478"/>
                <a:gd name="f172" fmla="val 172367"/>
                <a:gd name="f173" fmla="val 140301"/>
                <a:gd name="f174" fmla="val 133195"/>
                <a:gd name="f175" fmla="val 206359"/>
                <a:gd name="f176" fmla="val 246082"/>
                <a:gd name="f177" fmla="val 270630"/>
                <a:gd name="f178" fmla="val 143739"/>
                <a:gd name="f179" fmla="val 281747"/>
                <a:gd name="f180" fmla="val 150042"/>
                <a:gd name="f181" fmla="val 286698"/>
                <a:gd name="f182" fmla="val 152838"/>
                <a:gd name="f183" fmla="val 270653"/>
                <a:gd name="f184" fmla="val 200285"/>
                <a:gd name="f185" fmla="val 263479"/>
                <a:gd name="f186" fmla="val 196366"/>
                <a:gd name="f187" fmla="val 251262"/>
                <a:gd name="f188" fmla="val 189696"/>
                <a:gd name="f189" fmla="val 231160"/>
                <a:gd name="f190" fmla="val 181742"/>
                <a:gd name="f191" fmla="val 204938"/>
                <a:gd name="f192" fmla="val 167302"/>
                <a:gd name="f193" fmla="val 150455"/>
                <a:gd name="f194" fmla="val 202807"/>
                <a:gd name="f195" fmla="val 223665"/>
                <a:gd name="f196" fmla="val 248672"/>
                <a:gd name="f197" fmla="val 165124"/>
                <a:gd name="f198" fmla="val 262379"/>
                <a:gd name="f199" fmla="val 210806"/>
                <a:gd name="f200" fmla="val 280051"/>
                <a:gd name="f201" fmla="val 272143"/>
                <a:gd name="f202" fmla="val 303729"/>
                <a:gd name="f203" fmla="val 298296"/>
                <a:gd name="f204" fmla="val 334260"/>
                <a:gd name="f205" fmla="val 382119"/>
                <a:gd name="f206" fmla="val 409968"/>
                <a:gd name="f207" fmla="val 287478"/>
                <a:gd name="f208" fmla="val 435113"/>
                <a:gd name="f209" fmla="+- 0 0 -90"/>
                <a:gd name="f210" fmla="*/ f3 1 662009"/>
                <a:gd name="f211" fmla="*/ f4 1 640647"/>
                <a:gd name="f212" fmla="val f5"/>
                <a:gd name="f213" fmla="val f6"/>
                <a:gd name="f214" fmla="val f7"/>
                <a:gd name="f215" fmla="*/ f209 f0 1"/>
                <a:gd name="f216" fmla="+- f214 0 f212"/>
                <a:gd name="f217" fmla="+- f213 0 f212"/>
                <a:gd name="f218" fmla="*/ f215 1 f2"/>
                <a:gd name="f219" fmla="*/ f217 1 662009"/>
                <a:gd name="f220" fmla="*/ f216 1 640647"/>
                <a:gd name="f221" fmla="*/ 398577 f217 1"/>
                <a:gd name="f222" fmla="*/ 121941 f216 1"/>
                <a:gd name="f223" fmla="*/ 383196 f217 1"/>
                <a:gd name="f224" fmla="*/ 383219 f217 1"/>
                <a:gd name="f225" fmla="*/ 0 f216 1"/>
                <a:gd name="f226" fmla="*/ 0 f217 1"/>
                <a:gd name="f227" fmla="*/ 64133 f216 1"/>
                <a:gd name="f228" fmla="*/ 576124 f216 1"/>
                <a:gd name="f229" fmla="*/ 383128 f217 1"/>
                <a:gd name="f230" fmla="*/ 640647 f216 1"/>
                <a:gd name="f231" fmla="*/ 122514 f216 1"/>
                <a:gd name="f232" fmla="*/ 398072 f217 1"/>
                <a:gd name="f233" fmla="*/ 398049 f217 1"/>
                <a:gd name="f234" fmla="*/ 152655 f216 1"/>
                <a:gd name="f235" fmla="*/ 630608 f217 1"/>
                <a:gd name="f236" fmla="*/ 440087 f216 1"/>
                <a:gd name="f237" fmla="*/ 614907 f217 1"/>
                <a:gd name="f238" fmla="*/ 168264 f216 1"/>
                <a:gd name="f239" fmla="*/ 397958 f217 1"/>
                <a:gd name="f240" fmla="*/ 168242 f216 1"/>
                <a:gd name="f241" fmla="*/ 208010 f216 1"/>
                <a:gd name="f242" fmla="*/ 413177 f217 1"/>
                <a:gd name="f243" fmla="*/ 206337 f216 1"/>
                <a:gd name="f244" fmla="*/ 427457 f217 1"/>
                <a:gd name="f245" fmla="*/ 205236 f216 1"/>
                <a:gd name="f246" fmla="*/ 287340 f216 1"/>
                <a:gd name="f247" fmla="*/ 511509 f217 1"/>
                <a:gd name="f248" fmla="*/ 497298 f217 1"/>
                <a:gd name="f249" fmla="*/ 333435 f216 1"/>
                <a:gd name="f250" fmla="*/ 455879 f217 1"/>
                <a:gd name="f251" fmla="*/ 363003 f216 1"/>
                <a:gd name="f252" fmla="*/ 421933 f217 1"/>
                <a:gd name="f253" fmla="*/ 366624 f216 1"/>
                <a:gd name="f254" fmla="*/ 363988 f216 1"/>
                <a:gd name="f255" fmla="*/ 394428 f216 1"/>
                <a:gd name="f256" fmla="*/ 548412 f217 1"/>
                <a:gd name="f257" fmla="*/ 423079 f216 1"/>
                <a:gd name="f258" fmla="*/ 397935 f217 1"/>
                <a:gd name="f259" fmla="*/ 449851 f216 1"/>
                <a:gd name="f260" fmla="*/ 547518 f217 1"/>
                <a:gd name="f261" fmla="*/ 480313 f216 1"/>
                <a:gd name="f262" fmla="*/ 397912 f217 1"/>
                <a:gd name="f263" fmla="*/ 515406 f216 1"/>
                <a:gd name="f264" fmla="*/ 440591 f216 1"/>
                <a:gd name="f265" fmla="*/ 662010 f217 1"/>
                <a:gd name="f266" fmla="*/ 122101 f216 1"/>
                <a:gd name="f267" fmla="*/ 267834 f217 1"/>
                <a:gd name="f268" fmla="*/ 452946 f216 1"/>
                <a:gd name="f269" fmla="*/ 177387 f217 1"/>
                <a:gd name="f270" fmla="*/ 482743 f216 1"/>
                <a:gd name="f271" fmla="*/ 90470 f217 1"/>
                <a:gd name="f272" fmla="*/ 460808 f216 1"/>
                <a:gd name="f273" fmla="*/ 86230 f217 1"/>
                <a:gd name="f274" fmla="*/ 457988 f216 1"/>
                <a:gd name="f275" fmla="*/ 100899 f217 1"/>
                <a:gd name="f276" fmla="*/ 409281 f216 1"/>
                <a:gd name="f277" fmla="*/ 108509 f217 1"/>
                <a:gd name="f278" fmla="*/ 413957 f216 1"/>
                <a:gd name="f279" fmla="*/ 180275 f217 1"/>
                <a:gd name="f280" fmla="*/ 434196 f216 1"/>
                <a:gd name="f281" fmla="*/ 241521 f217 1"/>
                <a:gd name="f282" fmla="*/ 385511 f216 1"/>
                <a:gd name="f283" fmla="*/ 184561 f217 1"/>
                <a:gd name="f284" fmla="*/ 327177 f216 1"/>
                <a:gd name="f285" fmla="*/ 94160 f217 1"/>
                <a:gd name="f286" fmla="*/ 228478 f216 1"/>
                <a:gd name="f287" fmla="*/ 206359 f217 1"/>
                <a:gd name="f288" fmla="*/ 133195 f216 1"/>
                <a:gd name="f289" fmla="*/ 281747 f217 1"/>
                <a:gd name="f290" fmla="*/ 150042 f216 1"/>
                <a:gd name="f291" fmla="*/ 286698 f217 1"/>
                <a:gd name="f292" fmla="*/ 152838 f216 1"/>
                <a:gd name="f293" fmla="*/ 270653 f217 1"/>
                <a:gd name="f294" fmla="*/ 200285 f216 1"/>
                <a:gd name="f295" fmla="*/ 263479 f217 1"/>
                <a:gd name="f296" fmla="*/ 196366 f216 1"/>
                <a:gd name="f297" fmla="*/ 204938 f217 1"/>
                <a:gd name="f298" fmla="*/ 181742 f216 1"/>
                <a:gd name="f299" fmla="*/ 150455 f217 1"/>
                <a:gd name="f300" fmla="*/ 223665 f216 1"/>
                <a:gd name="f301" fmla="*/ 210806 f217 1"/>
                <a:gd name="f302" fmla="*/ 280051 f216 1"/>
                <a:gd name="f303" fmla="*/ 298296 f217 1"/>
                <a:gd name="f304" fmla="*/ 382119 f216 1"/>
                <a:gd name="f305" fmla="+- f218 0 f1"/>
                <a:gd name="f306" fmla="*/ f221 1 662009"/>
                <a:gd name="f307" fmla="*/ f222 1 640647"/>
                <a:gd name="f308" fmla="*/ f223 1 662009"/>
                <a:gd name="f309" fmla="*/ f224 1 662009"/>
                <a:gd name="f310" fmla="*/ f225 1 640647"/>
                <a:gd name="f311" fmla="*/ f226 1 662009"/>
                <a:gd name="f312" fmla="*/ f227 1 640647"/>
                <a:gd name="f313" fmla="*/ f228 1 640647"/>
                <a:gd name="f314" fmla="*/ f229 1 662009"/>
                <a:gd name="f315" fmla="*/ f230 1 640647"/>
                <a:gd name="f316" fmla="*/ f231 1 640647"/>
                <a:gd name="f317" fmla="*/ f232 1 662009"/>
                <a:gd name="f318" fmla="*/ f233 1 662009"/>
                <a:gd name="f319" fmla="*/ f234 1 640647"/>
                <a:gd name="f320" fmla="*/ f235 1 662009"/>
                <a:gd name="f321" fmla="*/ f236 1 640647"/>
                <a:gd name="f322" fmla="*/ f237 1 662009"/>
                <a:gd name="f323" fmla="*/ f238 1 640647"/>
                <a:gd name="f324" fmla="*/ f239 1 662009"/>
                <a:gd name="f325" fmla="*/ f240 1 640647"/>
                <a:gd name="f326" fmla="*/ f241 1 640647"/>
                <a:gd name="f327" fmla="*/ f242 1 662009"/>
                <a:gd name="f328" fmla="*/ f243 1 640647"/>
                <a:gd name="f329" fmla="*/ f244 1 662009"/>
                <a:gd name="f330" fmla="*/ f245 1 640647"/>
                <a:gd name="f331" fmla="*/ f246 1 640647"/>
                <a:gd name="f332" fmla="*/ f247 1 662009"/>
                <a:gd name="f333" fmla="*/ f248 1 662009"/>
                <a:gd name="f334" fmla="*/ f249 1 640647"/>
                <a:gd name="f335" fmla="*/ f250 1 662009"/>
                <a:gd name="f336" fmla="*/ f251 1 640647"/>
                <a:gd name="f337" fmla="*/ f252 1 662009"/>
                <a:gd name="f338" fmla="*/ f253 1 640647"/>
                <a:gd name="f339" fmla="*/ f254 1 640647"/>
                <a:gd name="f340" fmla="*/ f255 1 640647"/>
                <a:gd name="f341" fmla="*/ f256 1 662009"/>
                <a:gd name="f342" fmla="*/ f257 1 640647"/>
                <a:gd name="f343" fmla="*/ f258 1 662009"/>
                <a:gd name="f344" fmla="*/ f259 1 640647"/>
                <a:gd name="f345" fmla="*/ f260 1 662009"/>
                <a:gd name="f346" fmla="*/ f261 1 640647"/>
                <a:gd name="f347" fmla="*/ f262 1 662009"/>
                <a:gd name="f348" fmla="*/ f263 1 640647"/>
                <a:gd name="f349" fmla="*/ f264 1 640647"/>
                <a:gd name="f350" fmla="*/ f265 1 662009"/>
                <a:gd name="f351" fmla="*/ f266 1 640647"/>
                <a:gd name="f352" fmla="*/ f267 1 662009"/>
                <a:gd name="f353" fmla="*/ f268 1 640647"/>
                <a:gd name="f354" fmla="*/ f269 1 662009"/>
                <a:gd name="f355" fmla="*/ f270 1 640647"/>
                <a:gd name="f356" fmla="*/ f271 1 662009"/>
                <a:gd name="f357" fmla="*/ f272 1 640647"/>
                <a:gd name="f358" fmla="*/ f273 1 662009"/>
                <a:gd name="f359" fmla="*/ f274 1 640647"/>
                <a:gd name="f360" fmla="*/ f275 1 662009"/>
                <a:gd name="f361" fmla="*/ f276 1 640647"/>
                <a:gd name="f362" fmla="*/ f277 1 662009"/>
                <a:gd name="f363" fmla="*/ f278 1 640647"/>
                <a:gd name="f364" fmla="*/ f279 1 662009"/>
                <a:gd name="f365" fmla="*/ f280 1 640647"/>
                <a:gd name="f366" fmla="*/ f281 1 662009"/>
                <a:gd name="f367" fmla="*/ f282 1 640647"/>
                <a:gd name="f368" fmla="*/ f283 1 662009"/>
                <a:gd name="f369" fmla="*/ f284 1 640647"/>
                <a:gd name="f370" fmla="*/ f285 1 662009"/>
                <a:gd name="f371" fmla="*/ f286 1 640647"/>
                <a:gd name="f372" fmla="*/ f287 1 662009"/>
                <a:gd name="f373" fmla="*/ f288 1 640647"/>
                <a:gd name="f374" fmla="*/ f289 1 662009"/>
                <a:gd name="f375" fmla="*/ f290 1 640647"/>
                <a:gd name="f376" fmla="*/ f291 1 662009"/>
                <a:gd name="f377" fmla="*/ f292 1 640647"/>
                <a:gd name="f378" fmla="*/ f293 1 662009"/>
                <a:gd name="f379" fmla="*/ f294 1 640647"/>
                <a:gd name="f380" fmla="*/ f295 1 662009"/>
                <a:gd name="f381" fmla="*/ f296 1 640647"/>
                <a:gd name="f382" fmla="*/ f297 1 662009"/>
                <a:gd name="f383" fmla="*/ f298 1 640647"/>
                <a:gd name="f384" fmla="*/ f299 1 662009"/>
                <a:gd name="f385" fmla="*/ f300 1 640647"/>
                <a:gd name="f386" fmla="*/ f301 1 662009"/>
                <a:gd name="f387" fmla="*/ f302 1 640647"/>
                <a:gd name="f388" fmla="*/ f303 1 662009"/>
                <a:gd name="f389" fmla="*/ f304 1 640647"/>
                <a:gd name="f390" fmla="*/ f212 1 f219"/>
                <a:gd name="f391" fmla="*/ f213 1 f219"/>
                <a:gd name="f392" fmla="*/ f212 1 f220"/>
                <a:gd name="f393" fmla="*/ f214 1 f220"/>
                <a:gd name="f394" fmla="*/ f306 1 f219"/>
                <a:gd name="f395" fmla="*/ f307 1 f220"/>
                <a:gd name="f396" fmla="*/ f308 1 f219"/>
                <a:gd name="f397" fmla="*/ f309 1 f219"/>
                <a:gd name="f398" fmla="*/ f310 1 f220"/>
                <a:gd name="f399" fmla="*/ f311 1 f219"/>
                <a:gd name="f400" fmla="*/ f312 1 f220"/>
                <a:gd name="f401" fmla="*/ f313 1 f220"/>
                <a:gd name="f402" fmla="*/ f314 1 f219"/>
                <a:gd name="f403" fmla="*/ f315 1 f220"/>
                <a:gd name="f404" fmla="*/ f316 1 f220"/>
                <a:gd name="f405" fmla="*/ f317 1 f219"/>
                <a:gd name="f406" fmla="*/ f318 1 f219"/>
                <a:gd name="f407" fmla="*/ f319 1 f220"/>
                <a:gd name="f408" fmla="*/ f320 1 f219"/>
                <a:gd name="f409" fmla="*/ f321 1 f220"/>
                <a:gd name="f410" fmla="*/ f322 1 f219"/>
                <a:gd name="f411" fmla="*/ f323 1 f220"/>
                <a:gd name="f412" fmla="*/ f324 1 f219"/>
                <a:gd name="f413" fmla="*/ f325 1 f220"/>
                <a:gd name="f414" fmla="*/ f326 1 f220"/>
                <a:gd name="f415" fmla="*/ f327 1 f219"/>
                <a:gd name="f416" fmla="*/ f328 1 f220"/>
                <a:gd name="f417" fmla="*/ f329 1 f219"/>
                <a:gd name="f418" fmla="*/ f330 1 f220"/>
                <a:gd name="f419" fmla="*/ f331 1 f220"/>
                <a:gd name="f420" fmla="*/ f332 1 f219"/>
                <a:gd name="f421" fmla="*/ f333 1 f219"/>
                <a:gd name="f422" fmla="*/ f334 1 f220"/>
                <a:gd name="f423" fmla="*/ f335 1 f219"/>
                <a:gd name="f424" fmla="*/ f336 1 f220"/>
                <a:gd name="f425" fmla="*/ f337 1 f219"/>
                <a:gd name="f426" fmla="*/ f338 1 f220"/>
                <a:gd name="f427" fmla="*/ f339 1 f220"/>
                <a:gd name="f428" fmla="*/ f340 1 f220"/>
                <a:gd name="f429" fmla="*/ f341 1 f219"/>
                <a:gd name="f430" fmla="*/ f342 1 f220"/>
                <a:gd name="f431" fmla="*/ f343 1 f219"/>
                <a:gd name="f432" fmla="*/ f344 1 f220"/>
                <a:gd name="f433" fmla="*/ f345 1 f219"/>
                <a:gd name="f434" fmla="*/ f346 1 f220"/>
                <a:gd name="f435" fmla="*/ f347 1 f219"/>
                <a:gd name="f436" fmla="*/ f348 1 f220"/>
                <a:gd name="f437" fmla="*/ f349 1 f220"/>
                <a:gd name="f438" fmla="*/ f350 1 f219"/>
                <a:gd name="f439" fmla="*/ f351 1 f220"/>
                <a:gd name="f440" fmla="*/ f352 1 f219"/>
                <a:gd name="f441" fmla="*/ f353 1 f220"/>
                <a:gd name="f442" fmla="*/ f354 1 f219"/>
                <a:gd name="f443" fmla="*/ f355 1 f220"/>
                <a:gd name="f444" fmla="*/ f356 1 f219"/>
                <a:gd name="f445" fmla="*/ f357 1 f220"/>
                <a:gd name="f446" fmla="*/ f358 1 f219"/>
                <a:gd name="f447" fmla="*/ f359 1 f220"/>
                <a:gd name="f448" fmla="*/ f360 1 f219"/>
                <a:gd name="f449" fmla="*/ f361 1 f220"/>
                <a:gd name="f450" fmla="*/ f362 1 f219"/>
                <a:gd name="f451" fmla="*/ f363 1 f220"/>
                <a:gd name="f452" fmla="*/ f364 1 f219"/>
                <a:gd name="f453" fmla="*/ f365 1 f220"/>
                <a:gd name="f454" fmla="*/ f366 1 f219"/>
                <a:gd name="f455" fmla="*/ f367 1 f220"/>
                <a:gd name="f456" fmla="*/ f368 1 f219"/>
                <a:gd name="f457" fmla="*/ f369 1 f220"/>
                <a:gd name="f458" fmla="*/ f370 1 f219"/>
                <a:gd name="f459" fmla="*/ f371 1 f220"/>
                <a:gd name="f460" fmla="*/ f372 1 f219"/>
                <a:gd name="f461" fmla="*/ f373 1 f220"/>
                <a:gd name="f462" fmla="*/ f374 1 f219"/>
                <a:gd name="f463" fmla="*/ f375 1 f220"/>
                <a:gd name="f464" fmla="*/ f376 1 f219"/>
                <a:gd name="f465" fmla="*/ f377 1 f220"/>
                <a:gd name="f466" fmla="*/ f378 1 f219"/>
                <a:gd name="f467" fmla="*/ f379 1 f220"/>
                <a:gd name="f468" fmla="*/ f380 1 f219"/>
                <a:gd name="f469" fmla="*/ f381 1 f220"/>
                <a:gd name="f470" fmla="*/ f382 1 f219"/>
                <a:gd name="f471" fmla="*/ f383 1 f220"/>
                <a:gd name="f472" fmla="*/ f384 1 f219"/>
                <a:gd name="f473" fmla="*/ f385 1 f220"/>
                <a:gd name="f474" fmla="*/ f386 1 f219"/>
                <a:gd name="f475" fmla="*/ f387 1 f220"/>
                <a:gd name="f476" fmla="*/ f388 1 f219"/>
                <a:gd name="f477" fmla="*/ f389 1 f220"/>
                <a:gd name="f478" fmla="*/ f390 f210 1"/>
                <a:gd name="f479" fmla="*/ f391 f210 1"/>
                <a:gd name="f480" fmla="*/ f393 f211 1"/>
                <a:gd name="f481" fmla="*/ f392 f211 1"/>
                <a:gd name="f482" fmla="*/ f394 f210 1"/>
                <a:gd name="f483" fmla="*/ f395 f211 1"/>
                <a:gd name="f484" fmla="*/ f396 f210 1"/>
                <a:gd name="f485" fmla="*/ f397 f210 1"/>
                <a:gd name="f486" fmla="*/ f398 f211 1"/>
                <a:gd name="f487" fmla="*/ f399 f210 1"/>
                <a:gd name="f488" fmla="*/ f400 f211 1"/>
                <a:gd name="f489" fmla="*/ f401 f211 1"/>
                <a:gd name="f490" fmla="*/ f402 f210 1"/>
                <a:gd name="f491" fmla="*/ f403 f211 1"/>
                <a:gd name="f492" fmla="*/ f404 f211 1"/>
                <a:gd name="f493" fmla="*/ f405 f210 1"/>
                <a:gd name="f494" fmla="*/ f406 f210 1"/>
                <a:gd name="f495" fmla="*/ f407 f211 1"/>
                <a:gd name="f496" fmla="*/ f408 f210 1"/>
                <a:gd name="f497" fmla="*/ f409 f211 1"/>
                <a:gd name="f498" fmla="*/ f410 f210 1"/>
                <a:gd name="f499" fmla="*/ f411 f211 1"/>
                <a:gd name="f500" fmla="*/ f412 f210 1"/>
                <a:gd name="f501" fmla="*/ f413 f211 1"/>
                <a:gd name="f502" fmla="*/ f414 f211 1"/>
                <a:gd name="f503" fmla="*/ f415 f210 1"/>
                <a:gd name="f504" fmla="*/ f416 f211 1"/>
                <a:gd name="f505" fmla="*/ f417 f210 1"/>
                <a:gd name="f506" fmla="*/ f418 f211 1"/>
                <a:gd name="f507" fmla="*/ f419 f211 1"/>
                <a:gd name="f508" fmla="*/ f420 f210 1"/>
                <a:gd name="f509" fmla="*/ f421 f210 1"/>
                <a:gd name="f510" fmla="*/ f422 f211 1"/>
                <a:gd name="f511" fmla="*/ f423 f210 1"/>
                <a:gd name="f512" fmla="*/ f424 f211 1"/>
                <a:gd name="f513" fmla="*/ f425 f210 1"/>
                <a:gd name="f514" fmla="*/ f426 f211 1"/>
                <a:gd name="f515" fmla="*/ f427 f211 1"/>
                <a:gd name="f516" fmla="*/ f428 f211 1"/>
                <a:gd name="f517" fmla="*/ f429 f210 1"/>
                <a:gd name="f518" fmla="*/ f430 f211 1"/>
                <a:gd name="f519" fmla="*/ f431 f210 1"/>
                <a:gd name="f520" fmla="*/ f432 f211 1"/>
                <a:gd name="f521" fmla="*/ f433 f210 1"/>
                <a:gd name="f522" fmla="*/ f434 f211 1"/>
                <a:gd name="f523" fmla="*/ f435 f210 1"/>
                <a:gd name="f524" fmla="*/ f436 f211 1"/>
                <a:gd name="f525" fmla="*/ f437 f211 1"/>
                <a:gd name="f526" fmla="*/ f438 f210 1"/>
                <a:gd name="f527" fmla="*/ f439 f211 1"/>
                <a:gd name="f528" fmla="*/ f440 f210 1"/>
                <a:gd name="f529" fmla="*/ f441 f211 1"/>
                <a:gd name="f530" fmla="*/ f442 f210 1"/>
                <a:gd name="f531" fmla="*/ f443 f211 1"/>
                <a:gd name="f532" fmla="*/ f444 f210 1"/>
                <a:gd name="f533" fmla="*/ f445 f211 1"/>
                <a:gd name="f534" fmla="*/ f446 f210 1"/>
                <a:gd name="f535" fmla="*/ f447 f211 1"/>
                <a:gd name="f536" fmla="*/ f448 f210 1"/>
                <a:gd name="f537" fmla="*/ f449 f211 1"/>
                <a:gd name="f538" fmla="*/ f450 f210 1"/>
                <a:gd name="f539" fmla="*/ f451 f211 1"/>
                <a:gd name="f540" fmla="*/ f452 f210 1"/>
                <a:gd name="f541" fmla="*/ f453 f211 1"/>
                <a:gd name="f542" fmla="*/ f454 f210 1"/>
                <a:gd name="f543" fmla="*/ f455 f211 1"/>
                <a:gd name="f544" fmla="*/ f456 f210 1"/>
                <a:gd name="f545" fmla="*/ f457 f211 1"/>
                <a:gd name="f546" fmla="*/ f458 f210 1"/>
                <a:gd name="f547" fmla="*/ f459 f211 1"/>
                <a:gd name="f548" fmla="*/ f460 f210 1"/>
                <a:gd name="f549" fmla="*/ f461 f211 1"/>
                <a:gd name="f550" fmla="*/ f462 f210 1"/>
                <a:gd name="f551" fmla="*/ f463 f211 1"/>
                <a:gd name="f552" fmla="*/ f464 f210 1"/>
                <a:gd name="f553" fmla="*/ f465 f211 1"/>
                <a:gd name="f554" fmla="*/ f466 f210 1"/>
                <a:gd name="f555" fmla="*/ f467 f211 1"/>
                <a:gd name="f556" fmla="*/ f468 f210 1"/>
                <a:gd name="f557" fmla="*/ f469 f211 1"/>
                <a:gd name="f558" fmla="*/ f470 f210 1"/>
                <a:gd name="f559" fmla="*/ f471 f211 1"/>
                <a:gd name="f560" fmla="*/ f472 f210 1"/>
                <a:gd name="f561" fmla="*/ f473 f211 1"/>
                <a:gd name="f562" fmla="*/ f474 f210 1"/>
                <a:gd name="f563" fmla="*/ f475 f211 1"/>
                <a:gd name="f564" fmla="*/ f476 f210 1"/>
                <a:gd name="f565" fmla="*/ f477 f211 1"/>
              </a:gdLst>
              <a:ahLst/>
              <a:cxnLst>
                <a:cxn ang="3cd4">
                  <a:pos x="hc" y="t"/>
                </a:cxn>
                <a:cxn ang="0">
                  <a:pos x="r" y="vc"/>
                </a:cxn>
                <a:cxn ang="cd4">
                  <a:pos x="hc" y="b"/>
                </a:cxn>
                <a:cxn ang="cd2">
                  <a:pos x="l" y="vc"/>
                </a:cxn>
                <a:cxn ang="f305">
                  <a:pos x="f482" y="f483"/>
                </a:cxn>
                <a:cxn ang="f305">
                  <a:pos x="f482" y="f483"/>
                </a:cxn>
                <a:cxn ang="f305">
                  <a:pos x="f484" y="f483"/>
                </a:cxn>
                <a:cxn ang="f305">
                  <a:pos x="f485" y="f486"/>
                </a:cxn>
                <a:cxn ang="f305">
                  <a:pos x="f487" y="f488"/>
                </a:cxn>
                <a:cxn ang="f305">
                  <a:pos x="f487" y="f489"/>
                </a:cxn>
                <a:cxn ang="f305">
                  <a:pos x="f490" y="f491"/>
                </a:cxn>
                <a:cxn ang="f305">
                  <a:pos x="f485" y="f492"/>
                </a:cxn>
                <a:cxn ang="f305">
                  <a:pos x="f493" y="f492"/>
                </a:cxn>
                <a:cxn ang="f305">
                  <a:pos x="f494" y="f495"/>
                </a:cxn>
                <a:cxn ang="f305">
                  <a:pos x="f496" y="f495"/>
                </a:cxn>
                <a:cxn ang="f305">
                  <a:pos x="f496" y="f497"/>
                </a:cxn>
                <a:cxn ang="f305">
                  <a:pos x="f498" y="f497"/>
                </a:cxn>
                <a:cxn ang="f305">
                  <a:pos x="f498" y="f499"/>
                </a:cxn>
                <a:cxn ang="f305">
                  <a:pos x="f500" y="f501"/>
                </a:cxn>
                <a:cxn ang="f305">
                  <a:pos x="f500" y="f502"/>
                </a:cxn>
                <a:cxn ang="f305">
                  <a:pos x="f503" y="f504"/>
                </a:cxn>
                <a:cxn ang="f305">
                  <a:pos x="f505" y="f506"/>
                </a:cxn>
                <a:cxn ang="f305">
                  <a:pos x="f505" y="f507"/>
                </a:cxn>
                <a:cxn ang="f305">
                  <a:pos x="f508" y="f507"/>
                </a:cxn>
                <a:cxn ang="f305">
                  <a:pos x="f509" y="f510"/>
                </a:cxn>
                <a:cxn ang="f305">
                  <a:pos x="f511" y="f512"/>
                </a:cxn>
                <a:cxn ang="f305">
                  <a:pos x="f513" y="f514"/>
                </a:cxn>
                <a:cxn ang="f305">
                  <a:pos x="f500" y="f515"/>
                </a:cxn>
                <a:cxn ang="f305">
                  <a:pos x="f500" y="f516"/>
                </a:cxn>
                <a:cxn ang="f305">
                  <a:pos x="f517" y="f516"/>
                </a:cxn>
                <a:cxn ang="f305">
                  <a:pos x="f517" y="f518"/>
                </a:cxn>
                <a:cxn ang="f305">
                  <a:pos x="f519" y="f518"/>
                </a:cxn>
                <a:cxn ang="f305">
                  <a:pos x="f519" y="f520"/>
                </a:cxn>
                <a:cxn ang="f305">
                  <a:pos x="f521" y="f520"/>
                </a:cxn>
                <a:cxn ang="f305">
                  <a:pos x="f521" y="f522"/>
                </a:cxn>
                <a:cxn ang="f305">
                  <a:pos x="f523" y="f522"/>
                </a:cxn>
                <a:cxn ang="f305">
                  <a:pos x="f523" y="f524"/>
                </a:cxn>
                <a:cxn ang="f305">
                  <a:pos x="f498" y="f524"/>
                </a:cxn>
                <a:cxn ang="f305">
                  <a:pos x="f498" y="f525"/>
                </a:cxn>
                <a:cxn ang="f305">
                  <a:pos x="f496" y="f525"/>
                </a:cxn>
                <a:cxn ang="f305">
                  <a:pos x="f496" y="f525"/>
                </a:cxn>
                <a:cxn ang="f305">
                  <a:pos x="f526" y="f525"/>
                </a:cxn>
                <a:cxn ang="f305">
                  <a:pos x="f526" y="f527"/>
                </a:cxn>
                <a:cxn ang="f305">
                  <a:pos x="f482" y="f483"/>
                </a:cxn>
                <a:cxn ang="f305">
                  <a:pos x="f528" y="f529"/>
                </a:cxn>
                <a:cxn ang="f305">
                  <a:pos x="f530" y="f531"/>
                </a:cxn>
                <a:cxn ang="f305">
                  <a:pos x="f532" y="f533"/>
                </a:cxn>
                <a:cxn ang="f305">
                  <a:pos x="f534" y="f535"/>
                </a:cxn>
                <a:cxn ang="f305">
                  <a:pos x="f536" y="f537"/>
                </a:cxn>
                <a:cxn ang="f305">
                  <a:pos x="f538" y="f539"/>
                </a:cxn>
                <a:cxn ang="f305">
                  <a:pos x="f540" y="f541"/>
                </a:cxn>
                <a:cxn ang="f305">
                  <a:pos x="f542" y="f543"/>
                </a:cxn>
                <a:cxn ang="f305">
                  <a:pos x="f544" y="f545"/>
                </a:cxn>
                <a:cxn ang="f305">
                  <a:pos x="f546" y="f547"/>
                </a:cxn>
                <a:cxn ang="f305">
                  <a:pos x="f548" y="f549"/>
                </a:cxn>
                <a:cxn ang="f305">
                  <a:pos x="f550" y="f551"/>
                </a:cxn>
                <a:cxn ang="f305">
                  <a:pos x="f552" y="f553"/>
                </a:cxn>
                <a:cxn ang="f305">
                  <a:pos x="f554" y="f555"/>
                </a:cxn>
                <a:cxn ang="f305">
                  <a:pos x="f556" y="f557"/>
                </a:cxn>
                <a:cxn ang="f305">
                  <a:pos x="f558" y="f559"/>
                </a:cxn>
                <a:cxn ang="f305">
                  <a:pos x="f560" y="f561"/>
                </a:cxn>
                <a:cxn ang="f305">
                  <a:pos x="f562" y="f563"/>
                </a:cxn>
                <a:cxn ang="f305">
                  <a:pos x="f564" y="f565"/>
                </a:cxn>
                <a:cxn ang="f305">
                  <a:pos x="f528" y="f529"/>
                </a:cxn>
              </a:cxnLst>
              <a:rect l="f478" t="f481" r="f479" b="f480"/>
              <a:pathLst>
                <a:path w="662009" h="640647">
                  <a:moveTo>
                    <a:pt x="f8" y="f9"/>
                  </a:moveTo>
                  <a:lnTo>
                    <a:pt x="f8" y="f9"/>
                  </a:lnTo>
                  <a:lnTo>
                    <a:pt x="f10" y="f9"/>
                  </a:lnTo>
                  <a:cubicBezTo>
                    <a:pt x="f10" y="f11"/>
                    <a:pt x="f12" y="f13"/>
                    <a:pt x="f12" y="f5"/>
                  </a:cubicBezTo>
                  <a:cubicBezTo>
                    <a:pt x="f14" y="f15"/>
                    <a:pt x="f16" y="f17"/>
                    <a:pt x="f5" y="f18"/>
                  </a:cubicBezTo>
                  <a:cubicBezTo>
                    <a:pt x="f5" y="f19"/>
                    <a:pt x="f5" y="f20"/>
                    <a:pt x="f5" y="f21"/>
                  </a:cubicBezTo>
                  <a:cubicBezTo>
                    <a:pt x="f22" y="f23"/>
                    <a:pt x="f24" y="f25"/>
                    <a:pt x="f26" y="f7"/>
                  </a:cubicBezTo>
                  <a:cubicBezTo>
                    <a:pt x="f27" y="f28"/>
                    <a:pt x="f10" y="f29"/>
                    <a:pt x="f12" y="f30"/>
                  </a:cubicBezTo>
                  <a:lnTo>
                    <a:pt x="f31" y="f30"/>
                  </a:lnTo>
                  <a:cubicBezTo>
                    <a:pt x="f31" y="f32"/>
                    <a:pt x="f33" y="f34"/>
                    <a:pt x="f33" y="f35"/>
                  </a:cubicBezTo>
                  <a:cubicBezTo>
                    <a:pt x="f36" y="f35"/>
                    <a:pt x="f37" y="f35"/>
                    <a:pt x="f38" y="f35"/>
                  </a:cubicBezTo>
                  <a:cubicBezTo>
                    <a:pt x="f38" y="f39"/>
                    <a:pt x="f38" y="f40"/>
                    <a:pt x="f38" y="f41"/>
                  </a:cubicBezTo>
                  <a:lnTo>
                    <a:pt x="f42" y="f41"/>
                  </a:lnTo>
                  <a:cubicBezTo>
                    <a:pt x="f42" y="f43"/>
                    <a:pt x="f42" y="f44"/>
                    <a:pt x="f42" y="f45"/>
                  </a:cubicBezTo>
                  <a:cubicBezTo>
                    <a:pt x="f46" y="f45"/>
                    <a:pt x="f47" y="f48"/>
                    <a:pt x="f49" y="f48"/>
                  </a:cubicBezTo>
                  <a:cubicBezTo>
                    <a:pt x="f49" y="f50"/>
                    <a:pt x="f49" y="f51"/>
                    <a:pt x="f49" y="f52"/>
                  </a:cubicBezTo>
                  <a:cubicBezTo>
                    <a:pt x="f53" y="f54"/>
                    <a:pt x="f55" y="f56"/>
                    <a:pt x="f57" y="f58"/>
                  </a:cubicBezTo>
                  <a:cubicBezTo>
                    <a:pt x="f59" y="f60"/>
                    <a:pt x="f61" y="f62"/>
                    <a:pt x="f63" y="f64"/>
                  </a:cubicBezTo>
                  <a:cubicBezTo>
                    <a:pt x="f63" y="f65"/>
                    <a:pt x="f63" y="f66"/>
                    <a:pt x="f63" y="f67"/>
                  </a:cubicBezTo>
                  <a:cubicBezTo>
                    <a:pt x="f68" y="f67"/>
                    <a:pt x="f69" y="f67"/>
                    <a:pt x="f70" y="f67"/>
                  </a:cubicBezTo>
                  <a:cubicBezTo>
                    <a:pt x="f71" y="f72"/>
                    <a:pt x="f73" y="f74"/>
                    <a:pt x="f75" y="f76"/>
                  </a:cubicBezTo>
                  <a:cubicBezTo>
                    <a:pt x="f77" y="f78"/>
                    <a:pt x="f79" y="f80"/>
                    <a:pt x="f81" y="f82"/>
                  </a:cubicBezTo>
                  <a:cubicBezTo>
                    <a:pt x="f83" y="f84"/>
                    <a:pt x="f85" y="f86"/>
                    <a:pt x="f87" y="f88"/>
                  </a:cubicBezTo>
                  <a:cubicBezTo>
                    <a:pt x="f89" y="f90"/>
                    <a:pt x="f91" y="f92"/>
                    <a:pt x="f49" y="f93"/>
                  </a:cubicBezTo>
                  <a:cubicBezTo>
                    <a:pt x="f49" y="f94"/>
                    <a:pt x="f49" y="f95"/>
                    <a:pt x="f49" y="f96"/>
                  </a:cubicBezTo>
                  <a:cubicBezTo>
                    <a:pt x="f97" y="f96"/>
                    <a:pt x="f98" y="f96"/>
                    <a:pt x="f99" y="f96"/>
                  </a:cubicBezTo>
                  <a:cubicBezTo>
                    <a:pt x="f99" y="f100"/>
                    <a:pt x="f99" y="f101"/>
                    <a:pt x="f99" y="f102"/>
                  </a:cubicBezTo>
                  <a:cubicBezTo>
                    <a:pt x="f98" y="f102"/>
                    <a:pt x="f103" y="f102"/>
                    <a:pt x="f104" y="f102"/>
                  </a:cubicBezTo>
                  <a:cubicBezTo>
                    <a:pt x="f104" y="f105"/>
                    <a:pt x="f104" y="f106"/>
                    <a:pt x="f104" y="f107"/>
                  </a:cubicBezTo>
                  <a:cubicBezTo>
                    <a:pt x="f108" y="f107"/>
                    <a:pt x="f109" y="f107"/>
                    <a:pt x="f110" y="f107"/>
                  </a:cubicBezTo>
                  <a:cubicBezTo>
                    <a:pt x="f110" y="f111"/>
                    <a:pt x="f110" y="f112"/>
                    <a:pt x="f110" y="f113"/>
                  </a:cubicBezTo>
                  <a:cubicBezTo>
                    <a:pt x="f114" y="f113"/>
                    <a:pt x="f115" y="f113"/>
                    <a:pt x="f116" y="f113"/>
                  </a:cubicBezTo>
                  <a:cubicBezTo>
                    <a:pt x="f116" y="f117"/>
                    <a:pt x="f116" y="f118"/>
                    <a:pt x="f116" y="f119"/>
                  </a:cubicBezTo>
                  <a:cubicBezTo>
                    <a:pt x="f120" y="f119"/>
                    <a:pt x="f121" y="f119"/>
                    <a:pt x="f42" y="f119"/>
                  </a:cubicBezTo>
                  <a:cubicBezTo>
                    <a:pt x="f42" y="f122"/>
                    <a:pt x="f42" y="f123"/>
                    <a:pt x="f42" y="f124"/>
                  </a:cubicBezTo>
                  <a:lnTo>
                    <a:pt x="f38" y="f124"/>
                  </a:lnTo>
                  <a:cubicBezTo>
                    <a:pt x="f38" y="f124"/>
                    <a:pt x="f38" y="f124"/>
                    <a:pt x="f38" y="f124"/>
                  </a:cubicBezTo>
                  <a:cubicBezTo>
                    <a:pt x="f125" y="f124"/>
                    <a:pt x="f126" y="f124"/>
                    <a:pt x="f127" y="f124"/>
                  </a:cubicBezTo>
                  <a:cubicBezTo>
                    <a:pt x="f127" y="f128"/>
                    <a:pt x="f127" y="f129"/>
                    <a:pt x="f127" y="f130"/>
                  </a:cubicBezTo>
                  <a:cubicBezTo>
                    <a:pt x="f131" y="f132"/>
                    <a:pt x="f133" y="f134"/>
                    <a:pt x="f8" y="f9"/>
                  </a:cubicBezTo>
                  <a:close/>
                  <a:moveTo>
                    <a:pt x="f135" y="f136"/>
                  </a:moveTo>
                  <a:cubicBezTo>
                    <a:pt x="f137" y="f138"/>
                    <a:pt x="f139" y="f140"/>
                    <a:pt x="f141" y="f140"/>
                  </a:cubicBezTo>
                  <a:cubicBezTo>
                    <a:pt x="f142" y="f140"/>
                    <a:pt x="f143" y="f144"/>
                    <a:pt x="f145" y="f146"/>
                  </a:cubicBezTo>
                  <a:lnTo>
                    <a:pt x="f147" y="f148"/>
                  </a:lnTo>
                  <a:lnTo>
                    <a:pt x="f149" y="f150"/>
                  </a:lnTo>
                  <a:lnTo>
                    <a:pt x="f151" y="f152"/>
                  </a:lnTo>
                  <a:cubicBezTo>
                    <a:pt x="f153" y="f154"/>
                    <a:pt x="f155" y="f156"/>
                    <a:pt x="f157" y="f156"/>
                  </a:cubicBezTo>
                  <a:cubicBezTo>
                    <a:pt x="f158" y="f156"/>
                    <a:pt x="f159" y="f160"/>
                    <a:pt x="f159" y="f161"/>
                  </a:cubicBezTo>
                  <a:cubicBezTo>
                    <a:pt x="f159" y="f162"/>
                    <a:pt x="f163" y="f164"/>
                    <a:pt x="f165" y="f166"/>
                  </a:cubicBezTo>
                  <a:cubicBezTo>
                    <a:pt x="f167" y="f168"/>
                    <a:pt x="f169" y="f170"/>
                    <a:pt x="f169" y="f171"/>
                  </a:cubicBezTo>
                  <a:cubicBezTo>
                    <a:pt x="f169" y="f172"/>
                    <a:pt x="f173" y="f174"/>
                    <a:pt x="f175" y="f174"/>
                  </a:cubicBezTo>
                  <a:cubicBezTo>
                    <a:pt x="f176" y="f174"/>
                    <a:pt x="f177" y="f178"/>
                    <a:pt x="f179" y="f180"/>
                  </a:cubicBezTo>
                  <a:lnTo>
                    <a:pt x="f181" y="f182"/>
                  </a:lnTo>
                  <a:lnTo>
                    <a:pt x="f183" y="f184"/>
                  </a:lnTo>
                  <a:lnTo>
                    <a:pt x="f185" y="f186"/>
                  </a:lnTo>
                  <a:cubicBezTo>
                    <a:pt x="f187" y="f188"/>
                    <a:pt x="f189" y="f190"/>
                    <a:pt x="f191" y="f190"/>
                  </a:cubicBezTo>
                  <a:cubicBezTo>
                    <a:pt x="f192" y="f190"/>
                    <a:pt x="f193" y="f194"/>
                    <a:pt x="f193" y="f195"/>
                  </a:cubicBezTo>
                  <a:cubicBezTo>
                    <a:pt x="f193" y="f196"/>
                    <a:pt x="f197" y="f198"/>
                    <a:pt x="f199" y="f200"/>
                  </a:cubicBezTo>
                  <a:cubicBezTo>
                    <a:pt x="f201" y="f202"/>
                    <a:pt x="f203" y="f204"/>
                    <a:pt x="f203" y="f205"/>
                  </a:cubicBezTo>
                  <a:cubicBezTo>
                    <a:pt x="f203" y="f206"/>
                    <a:pt x="f207" y="f208"/>
                    <a:pt x="f135" y="f136"/>
                  </a:cubicBezTo>
                  <a:close/>
                </a:path>
              </a:pathLst>
            </a:custGeom>
            <a:solidFill>
              <a:srgbClr val="FFFFFF"/>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pic>
        <p:nvPicPr>
          <p:cNvPr id="14" name="Imagen 2">
            <a:extLst>
              <a:ext uri="{FF2B5EF4-FFF2-40B4-BE49-F238E27FC236}">
                <a16:creationId xmlns:a16="http://schemas.microsoft.com/office/drawing/2014/main" id="{C63271CD-4B90-4C9F-8098-319B04FE20E9}"/>
              </a:ext>
            </a:extLst>
          </p:cNvPr>
          <p:cNvPicPr>
            <a:picLocks noChangeAspect="1"/>
          </p:cNvPicPr>
          <p:nvPr/>
        </p:nvPicPr>
        <p:blipFill>
          <a:blip r:embed="rId3"/>
          <a:stretch>
            <a:fillRect/>
          </a:stretch>
        </p:blipFill>
        <p:spPr>
          <a:xfrm>
            <a:off x="4675025" y="269821"/>
            <a:ext cx="2763737" cy="4873678"/>
          </a:xfrm>
          <a:prstGeom prst="rect">
            <a:avLst/>
          </a:prstGeom>
          <a:noFill/>
          <a:ln cap="flat">
            <a:noFill/>
          </a:ln>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name="Slide180">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17E749-8011-40FC-8365-99D0C4B489BF}"/>
              </a:ext>
            </a:extLst>
          </p:cNvPr>
          <p:cNvSpPr txBox="1">
            <a:spLocks noGrp="1"/>
          </p:cNvSpPr>
          <p:nvPr>
            <p:ph type="body" idx="4294967295"/>
          </p:nvPr>
        </p:nvSpPr>
        <p:spPr>
          <a:xfrm>
            <a:off x="187845" y="136556"/>
            <a:ext cx="2015712" cy="543181"/>
          </a:xfrm>
        </p:spPr>
        <p:txBody>
          <a:bodyPr anchor="ctr" anchorCtr="1"/>
          <a:lstStyle>
            <a:defPPr/>
          </a:lstStyle>
          <a:p>
            <a:pPr marL="0" lvl="0" indent="0" algn="ctr">
              <a:buNone/>
            </a:pPr>
            <a:r>
              <a:rPr lang="en-US" sz="2000" b="1">
                <a:solidFill>
                  <a:srgbClr val="FFC23A"/>
                </a:solidFill>
                <a:latin typeface="Arial Black" pitchFamily="34"/>
                <a:cs typeface="Arial" panose="020B0604020202020204" pitchFamily="34" charset="0"/>
              </a:rPr>
              <a:t>RESOURCES</a:t>
            </a:r>
          </a:p>
        </p:txBody>
      </p:sp>
      <p:sp>
        <p:nvSpPr>
          <p:cNvPr id="3" name="Forma libre: forma 4">
            <a:extLst>
              <a:ext uri="{FF2B5EF4-FFF2-40B4-BE49-F238E27FC236}">
                <a16:creationId xmlns:a16="http://schemas.microsoft.com/office/drawing/2014/main" id="{5F10CFF3-35C5-457B-94BB-8C0D2F06086E}"/>
              </a:ext>
            </a:extLst>
          </p:cNvPr>
          <p:cNvSpPr/>
          <p:nvPr/>
        </p:nvSpPr>
        <p:spPr>
          <a:xfrm>
            <a:off x="1377653" y="1370685"/>
            <a:ext cx="1143256" cy="3515081"/>
          </a:xfrm>
          <a:custGeom>
            <a:avLst/>
            <a:gdLst>
              <a:gd name="f0" fmla="val 10800000"/>
              <a:gd name="f1" fmla="val 5400000"/>
              <a:gd name="f2" fmla="val 180"/>
              <a:gd name="f3" fmla="val w"/>
              <a:gd name="f4" fmla="val h"/>
              <a:gd name="f5" fmla="val 0"/>
              <a:gd name="f6" fmla="val 1143259"/>
              <a:gd name="f7" fmla="val 3515080"/>
              <a:gd name="f8" fmla="val 531861"/>
              <a:gd name="f9" fmla="val 1938044"/>
              <a:gd name="f10" fmla="val 473305"/>
              <a:gd name="f11" fmla="val 2144215"/>
              <a:gd name="f12" fmla="val 455960"/>
              <a:gd name="f13" fmla="val 2336688"/>
              <a:gd name="f14" fmla="val 466905"/>
              <a:gd name="f15" fmla="val 2527786"/>
              <a:gd name="f16" fmla="val 481380"/>
              <a:gd name="f17" fmla="val 2781507"/>
              <a:gd name="f18" fmla="val 452969"/>
              <a:gd name="f19" fmla="val 3035527"/>
              <a:gd name="f20" fmla="val 482038"/>
              <a:gd name="f21" fmla="val 3288351"/>
              <a:gd name="f22" fmla="val 486882"/>
              <a:gd name="f23" fmla="val 3330638"/>
              <a:gd name="f24" fmla="val 470314"/>
              <a:gd name="f25" fmla="val 3360484"/>
              <a:gd name="f26" fmla="val 434487"/>
              <a:gd name="f27" fmla="val 3375915"/>
              <a:gd name="f28" fmla="val 382870"/>
              <a:gd name="f29" fmla="val 3398165"/>
              <a:gd name="f30" fmla="val 337353"/>
              <a:gd name="f31" fmla="val 3425738"/>
              <a:gd name="f32" fmla="val 302304"/>
              <a:gd name="f33" fmla="val 3471016"/>
              <a:gd name="f34" fmla="val 285975"/>
              <a:gd name="f35" fmla="val 3492129"/>
              <a:gd name="f36" fmla="val 259778"/>
              <a:gd name="f37" fmla="val 3503374"/>
              <a:gd name="f38" fmla="val 233460"/>
              <a:gd name="f39" fmla="val 3507501"/>
              <a:gd name="f40" fmla="val 189020"/>
              <a:gd name="f41" fmla="val 3514439"/>
              <a:gd name="f42" fmla="val 139556"/>
              <a:gd name="f43" fmla="val 3529212"/>
              <a:gd name="f44" fmla="val 109531"/>
              <a:gd name="f45" fmla="val 3479868"/>
              <a:gd name="f46" fmla="val 77950"/>
              <a:gd name="f47" fmla="val 3428011"/>
              <a:gd name="f48" fmla="val 125082"/>
              <a:gd name="f49" fmla="val 3401575"/>
              <a:gd name="f50" fmla="val 152775"/>
              <a:gd name="f51" fmla="val 3371429"/>
              <a:gd name="f52" fmla="val 188542"/>
              <a:gd name="f53" fmla="val 3332612"/>
              <a:gd name="f54" fmla="val 228975"/>
              <a:gd name="f55" fmla="val 3297562"/>
              <a:gd name="f56" fmla="val 245782"/>
              <a:gd name="f57" fmla="val 3245167"/>
              <a:gd name="f58" fmla="val 256010"/>
              <a:gd name="f59" fmla="val 3213347"/>
              <a:gd name="f60" fmla="val 268510"/>
              <a:gd name="f61" fmla="val 3181168"/>
              <a:gd name="f62" fmla="val 241535"/>
              <a:gd name="f63" fmla="val 3150306"/>
              <a:gd name="f64" fmla="val 224309"/>
              <a:gd name="f65" fmla="val 3130628"/>
              <a:gd name="f66" fmla="val 225625"/>
              <a:gd name="f67" fmla="val 3105626"/>
              <a:gd name="f68" fmla="val 226642"/>
              <a:gd name="f69" fmla="val 3081702"/>
              <a:gd name="f70" fmla="val 234776"/>
              <a:gd name="f71" fmla="val 2884922"/>
              <a:gd name="f72" fmla="val 201820"/>
              <a:gd name="f73" fmla="val 2688381"/>
              <a:gd name="f74" fmla="val 206426"/>
              <a:gd name="f75" fmla="val 2493694"/>
              <a:gd name="f76" fmla="val 212826"/>
              <a:gd name="f77" fmla="val 2223644"/>
              <a:gd name="f78" fmla="val 184236"/>
              <a:gd name="f79" fmla="val 1952040"/>
              <a:gd name="f80" fmla="val 230769"/>
              <a:gd name="f81" fmla="val 1682469"/>
              <a:gd name="f82" fmla="val 245243"/>
              <a:gd name="f83" fmla="val 1598733"/>
              <a:gd name="f84" fmla="val 240399"/>
              <a:gd name="f85" fmla="val 1512963"/>
              <a:gd name="f86" fmla="val 157021"/>
              <a:gd name="f87" fmla="val 1451476"/>
              <a:gd name="f88" fmla="val 113658"/>
              <a:gd name="f89" fmla="val 1419477"/>
              <a:gd name="f90" fmla="val 75737"/>
              <a:gd name="f91" fmla="val 1374619"/>
              <a:gd name="f92" fmla="val 48224"/>
              <a:gd name="f93" fmla="val 1327965"/>
              <a:gd name="f94" fmla="val 6834"/>
              <a:gd name="f95" fmla="val 1257806"/>
              <a:gd name="f96" fmla="val -19483"/>
              <a:gd name="f97" fmla="val 1184358"/>
              <a:gd name="f98" fmla="val 18079"/>
              <a:gd name="f99" fmla="val 1097212"/>
              <a:gd name="f100" fmla="val 60605"/>
              <a:gd name="f101" fmla="val 998463"/>
              <a:gd name="f102" fmla="val 91886"/>
              <a:gd name="f103" fmla="val 894451"/>
              <a:gd name="f104" fmla="val 122331"/>
              <a:gd name="f105" fmla="val 791096"/>
              <a:gd name="f106" fmla="val 147152"/>
              <a:gd name="f107" fmla="val 706822"/>
              <a:gd name="f108" fmla="val 196377"/>
              <a:gd name="f109" fmla="val 649104"/>
              <a:gd name="f110" fmla="val 274910"/>
              <a:gd name="f111" fmla="val 611004"/>
              <a:gd name="f112" fmla="val 405060"/>
              <a:gd name="f113" fmla="val 547902"/>
              <a:gd name="f114" fmla="val 446569"/>
              <a:gd name="f115" fmla="val 411053"/>
              <a:gd name="f116" fmla="val 375393"/>
              <a:gd name="f117" fmla="val 289875"/>
              <a:gd name="f118" fmla="val 327185"/>
              <a:gd name="f119" fmla="val 207813"/>
              <a:gd name="f120" fmla="val 351170"/>
              <a:gd name="f121" fmla="val 94052"/>
              <a:gd name="f122" fmla="val 429702"/>
              <a:gd name="f123" fmla="val 32625"/>
              <a:gd name="f124" fmla="val 496691"/>
              <a:gd name="f125" fmla="val -19770"/>
              <a:gd name="f126" fmla="val 591493"/>
              <a:gd name="f127" fmla="val -6193"/>
              <a:gd name="f128" fmla="val 663865"/>
              <a:gd name="f129" fmla="val 52901"/>
              <a:gd name="f130" fmla="val 765425"/>
              <a:gd name="f131" fmla="val 135860"/>
              <a:gd name="f132" fmla="val 722839"/>
              <a:gd name="f133" fmla="val 240770"/>
              <a:gd name="f134" fmla="val 713509"/>
              <a:gd name="f135" fmla="val 338502"/>
              <a:gd name="f136" fmla="val 710039"/>
              <a:gd name="f137" fmla="val 374807"/>
              <a:gd name="f138" fmla="val 705015"/>
              <a:gd name="f139" fmla="val 394725"/>
              <a:gd name="f140" fmla="val 742517"/>
              <a:gd name="f141" fmla="val 410874"/>
              <a:gd name="f142" fmla="val 795152"/>
              <a:gd name="f143" fmla="val 433542"/>
              <a:gd name="f144" fmla="val 817820"/>
              <a:gd name="f145" fmla="val 483605"/>
              <a:gd name="f146" fmla="val 836421"/>
              <a:gd name="f147" fmla="val 532949"/>
              <a:gd name="f148" fmla="val 849341"/>
              <a:gd name="f149" fmla="val 567341"/>
              <a:gd name="f150" fmla="val 868660"/>
              <a:gd name="f151" fmla="val 589770"/>
              <a:gd name="f152" fmla="val 902932"/>
              <a:gd name="f153" fmla="val 602331"/>
              <a:gd name="f154" fmla="val 990616"/>
              <a:gd name="f155" fmla="val 634390"/>
              <a:gd name="f156" fmla="val 1031407"/>
              <a:gd name="f157" fmla="val 702037"/>
              <a:gd name="f158" fmla="val 1051325"/>
              <a:gd name="f159" fmla="val 790379"/>
              <a:gd name="f160" fmla="val 1077103"/>
              <a:gd name="f161" fmla="val 904679"/>
              <a:gd name="f162" fmla="val 1112990"/>
              <a:gd name="f163" fmla="val 1016766"/>
              <a:gd name="f164" fmla="val 1138351"/>
              <a:gd name="f165" fmla="val 1131185"/>
              <a:gd name="f166" fmla="val 1155517"/>
              <a:gd name="f167" fmla="val 1208581"/>
              <a:gd name="f168" fmla="val 1126089"/>
              <a:gd name="f169" fmla="val 1280774"/>
              <a:gd name="f170" fmla="val 1074651"/>
              <a:gd name="f171" fmla="val 1335861"/>
              <a:gd name="f172" fmla="val 1027759"/>
              <a:gd name="f173" fmla="val 1386102"/>
              <a:gd name="f174" fmla="val 981704"/>
              <a:gd name="f175" fmla="val 1439873"/>
              <a:gd name="f176" fmla="val 920516"/>
              <a:gd name="f177" fmla="val 1475640"/>
              <a:gd name="f178" fmla="val 901556"/>
              <a:gd name="f179" fmla="val 1486705"/>
              <a:gd name="f180" fmla="val 888517"/>
              <a:gd name="f181" fmla="val 1499984"/>
              <a:gd name="f182" fmla="val 885886"/>
              <a:gd name="f183" fmla="val 1525762"/>
              <a:gd name="f184" fmla="val 862918"/>
              <a:gd name="f185" fmla="val 1748740"/>
              <a:gd name="f186" fmla="val 831756"/>
              <a:gd name="f187" fmla="val 1971120"/>
              <a:gd name="f188" fmla="val 816205"/>
              <a:gd name="f189" fmla="val 2194576"/>
              <a:gd name="f190" fmla="val 807413"/>
              <a:gd name="f191" fmla="val 2320479"/>
              <a:gd name="f192" fmla="val 827749"/>
              <a:gd name="f193" fmla="val 2448177"/>
              <a:gd name="f194" fmla="val 827091"/>
              <a:gd name="f195" fmla="val 2575038"/>
              <a:gd name="f196" fmla="val 826253"/>
              <a:gd name="f197" fmla="val 2739400"/>
              <a:gd name="f198" fmla="val 841266"/>
              <a:gd name="f199" fmla="val 2904181"/>
              <a:gd name="f200" fmla="val 804602"/>
              <a:gd name="f201" fmla="val 3068065"/>
              <a:gd name="f202" fmla="val 794493"/>
              <a:gd name="f203" fmla="val 3113223"/>
              <a:gd name="f204" fmla="val 794553"/>
              <a:gd name="f205" fmla="val 3155210"/>
              <a:gd name="f206" fmla="val 754779"/>
              <a:gd name="f207" fmla="val 3186312"/>
              <a:gd name="f208" fmla="val 736118"/>
              <a:gd name="f209" fmla="val 3200906"/>
              <a:gd name="f210" fmla="val 746525"/>
              <a:gd name="f211" fmla="val 3221960"/>
              <a:gd name="f212" fmla="val 754420"/>
              <a:gd name="f213" fmla="val 3239365"/>
              <a:gd name="f214" fmla="val 765365"/>
              <a:gd name="f215" fmla="val 3263350"/>
              <a:gd name="f216" fmla="val 778644"/>
              <a:gd name="f217" fmla="val 3286317"/>
              <a:gd name="f218" fmla="val 789230"/>
              <a:gd name="f219" fmla="val 3310481"/>
              <a:gd name="f220" fmla="val 805918"/>
              <a:gd name="f221" fmla="val 3348522"/>
              <a:gd name="f222" fmla="val 822426"/>
              <a:gd name="f223" fmla="val 3388655"/>
              <a:gd name="f224" fmla="val 787914"/>
              <a:gd name="f225" fmla="val 3424602"/>
              <a:gd name="f226" fmla="val 754599"/>
              <a:gd name="f227" fmla="val 3459352"/>
              <a:gd name="f228" fmla="val 709980"/>
              <a:gd name="f229" fmla="val 3459591"/>
              <a:gd name="f230" fmla="val 666556"/>
              <a:gd name="f231" fmla="val 3451278"/>
              <a:gd name="f232" fmla="val 620801"/>
              <a:gd name="f233" fmla="val 3442485"/>
              <a:gd name="f234" fmla="val 611111"/>
              <a:gd name="f235" fmla="val 3404984"/>
              <a:gd name="f236" fmla="val 602977"/>
              <a:gd name="f237" fmla="val 3365448"/>
              <a:gd name="f238" fmla="val 595799"/>
              <a:gd name="f239" fmla="val 3330458"/>
              <a:gd name="f240" fmla="val 584495"/>
              <a:gd name="f241" fmla="val 3296127"/>
              <a:gd name="f242" fmla="val 573250"/>
              <a:gd name="f243" fmla="val 3262094"/>
              <a:gd name="f244" fmla="val 534253"/>
              <a:gd name="f245" fmla="val 3144205"/>
              <a:gd name="f246" fmla="val 547711"/>
              <a:gd name="f247" fmla="val 3024343"/>
              <a:gd name="f248" fmla="val 554051"/>
              <a:gd name="f249" fmla="val 2903702"/>
              <a:gd name="f250" fmla="val 560929"/>
              <a:gd name="f251" fmla="val 2772057"/>
              <a:gd name="f252" fmla="val 563082"/>
              <a:gd name="f253" fmla="val 2639754"/>
              <a:gd name="f254" fmla="val 559494"/>
              <a:gd name="f255" fmla="val 2507989"/>
              <a:gd name="f256" fmla="val 554410"/>
              <a:gd name="f257" fmla="val 2323709"/>
              <a:gd name="f258" fmla="val 542029"/>
              <a:gd name="f259" fmla="val 2139669"/>
              <a:gd name="f260" fmla="val 531921"/>
              <a:gd name="f261" fmla="+- 0 0 -90"/>
              <a:gd name="f262" fmla="*/ f3 1 1143259"/>
              <a:gd name="f263" fmla="*/ f4 1 3515080"/>
              <a:gd name="f264" fmla="val f5"/>
              <a:gd name="f265" fmla="val f6"/>
              <a:gd name="f266" fmla="val f7"/>
              <a:gd name="f267" fmla="*/ f261 f0 1"/>
              <a:gd name="f268" fmla="+- f266 0 f264"/>
              <a:gd name="f269" fmla="+- f265 0 f264"/>
              <a:gd name="f270" fmla="*/ f267 1 f2"/>
              <a:gd name="f271" fmla="*/ f269 1 1143259"/>
              <a:gd name="f272" fmla="*/ f268 1 3515080"/>
              <a:gd name="f273" fmla="*/ 531861 f269 1"/>
              <a:gd name="f274" fmla="*/ 1938044 f268 1"/>
              <a:gd name="f275" fmla="*/ 466905 f269 1"/>
              <a:gd name="f276" fmla="*/ 2527786 f268 1"/>
              <a:gd name="f277" fmla="*/ 482038 f269 1"/>
              <a:gd name="f278" fmla="*/ 3288351 f268 1"/>
              <a:gd name="f279" fmla="*/ 434487 f269 1"/>
              <a:gd name="f280" fmla="*/ 3375915 f268 1"/>
              <a:gd name="f281" fmla="*/ 302304 f269 1"/>
              <a:gd name="f282" fmla="*/ 3471016 f268 1"/>
              <a:gd name="f283" fmla="*/ 233460 f269 1"/>
              <a:gd name="f284" fmla="*/ 3507501 f268 1"/>
              <a:gd name="f285" fmla="*/ 109531 f269 1"/>
              <a:gd name="f286" fmla="*/ 3479868 f268 1"/>
              <a:gd name="f287" fmla="*/ 152775 f269 1"/>
              <a:gd name="f288" fmla="*/ 3371429 f268 1"/>
              <a:gd name="f289" fmla="*/ 245782 f269 1"/>
              <a:gd name="f290" fmla="*/ 3245167 f268 1"/>
              <a:gd name="f291" fmla="*/ 241535 f269 1"/>
              <a:gd name="f292" fmla="*/ 3150306 f268 1"/>
              <a:gd name="f293" fmla="*/ 226642 f269 1"/>
              <a:gd name="f294" fmla="*/ 3081702 f268 1"/>
              <a:gd name="f295" fmla="*/ 206426 f269 1"/>
              <a:gd name="f296" fmla="*/ 2493694 f268 1"/>
              <a:gd name="f297" fmla="*/ 230769 f269 1"/>
              <a:gd name="f298" fmla="*/ 1682469 f268 1"/>
              <a:gd name="f299" fmla="*/ 157021 f269 1"/>
              <a:gd name="f300" fmla="*/ 1451476 f268 1"/>
              <a:gd name="f301" fmla="*/ 48224 f269 1"/>
              <a:gd name="f302" fmla="*/ 1327965 f268 1"/>
              <a:gd name="f303" fmla="*/ 18079 f269 1"/>
              <a:gd name="f304" fmla="*/ 1097212 f268 1"/>
              <a:gd name="f305" fmla="*/ 122331 f269 1"/>
              <a:gd name="f306" fmla="*/ 791096 f268 1"/>
              <a:gd name="f307" fmla="*/ 274910 f269 1"/>
              <a:gd name="f308" fmla="*/ 611004 f268 1"/>
              <a:gd name="f309" fmla="*/ 375393 f269 1"/>
              <a:gd name="f310" fmla="*/ 289875 f268 1"/>
              <a:gd name="f311" fmla="*/ 429702 f269 1"/>
              <a:gd name="f312" fmla="*/ 32625 f268 1"/>
              <a:gd name="f313" fmla="*/ 663865 f269 1"/>
              <a:gd name="f314" fmla="*/ 52901 f268 1"/>
              <a:gd name="f315" fmla="*/ 713509 f269 1"/>
              <a:gd name="f316" fmla="*/ 338502 f268 1"/>
              <a:gd name="f317" fmla="*/ 742517 f269 1"/>
              <a:gd name="f318" fmla="*/ 410874 f268 1"/>
              <a:gd name="f319" fmla="*/ 836421 f269 1"/>
              <a:gd name="f320" fmla="*/ 532949 f268 1"/>
              <a:gd name="f321" fmla="*/ 902932 f269 1"/>
              <a:gd name="f322" fmla="*/ 602331 f268 1"/>
              <a:gd name="f323" fmla="*/ 1051325 f269 1"/>
              <a:gd name="f324" fmla="*/ 790379 f268 1"/>
              <a:gd name="f325" fmla="*/ 1138351 f269 1"/>
              <a:gd name="f326" fmla="*/ 1131185 f268 1"/>
              <a:gd name="f327" fmla="*/ 1074651 f269 1"/>
              <a:gd name="f328" fmla="*/ 1335861 f268 1"/>
              <a:gd name="f329" fmla="*/ 920516 f269 1"/>
              <a:gd name="f330" fmla="*/ 1475640 f268 1"/>
              <a:gd name="f331" fmla="*/ 885886 f269 1"/>
              <a:gd name="f332" fmla="*/ 1525762 f268 1"/>
              <a:gd name="f333" fmla="*/ 816205 f269 1"/>
              <a:gd name="f334" fmla="*/ 2194576 f268 1"/>
              <a:gd name="f335" fmla="*/ 827091 f269 1"/>
              <a:gd name="f336" fmla="*/ 2575038 f268 1"/>
              <a:gd name="f337" fmla="*/ 804602 f269 1"/>
              <a:gd name="f338" fmla="*/ 3068065 f268 1"/>
              <a:gd name="f339" fmla="*/ 754779 f269 1"/>
              <a:gd name="f340" fmla="*/ 3186312 f268 1"/>
              <a:gd name="f341" fmla="*/ 754420 f269 1"/>
              <a:gd name="f342" fmla="*/ 3239365 f268 1"/>
              <a:gd name="f343" fmla="*/ 789230 f269 1"/>
              <a:gd name="f344" fmla="*/ 3310481 f268 1"/>
              <a:gd name="f345" fmla="*/ 787914 f269 1"/>
              <a:gd name="f346" fmla="*/ 3424602 f268 1"/>
              <a:gd name="f347" fmla="*/ 666556 f269 1"/>
              <a:gd name="f348" fmla="*/ 3451278 f268 1"/>
              <a:gd name="f349" fmla="*/ 602977 f269 1"/>
              <a:gd name="f350" fmla="*/ 3365448 f268 1"/>
              <a:gd name="f351" fmla="*/ 573250 f269 1"/>
              <a:gd name="f352" fmla="*/ 3262094 f268 1"/>
              <a:gd name="f353" fmla="*/ 554051 f269 1"/>
              <a:gd name="f354" fmla="*/ 2903702 f268 1"/>
              <a:gd name="f355" fmla="*/ 559494 f269 1"/>
              <a:gd name="f356" fmla="*/ 2507989 f268 1"/>
              <a:gd name="f357" fmla="*/ 531921 f269 1"/>
              <a:gd name="f358" fmla="+- f270 0 f1"/>
              <a:gd name="f359" fmla="*/ f273 1 1143259"/>
              <a:gd name="f360" fmla="*/ f274 1 3515080"/>
              <a:gd name="f361" fmla="*/ f275 1 1143259"/>
              <a:gd name="f362" fmla="*/ f276 1 3515080"/>
              <a:gd name="f363" fmla="*/ f277 1 1143259"/>
              <a:gd name="f364" fmla="*/ f278 1 3515080"/>
              <a:gd name="f365" fmla="*/ f279 1 1143259"/>
              <a:gd name="f366" fmla="*/ f280 1 3515080"/>
              <a:gd name="f367" fmla="*/ f281 1 1143259"/>
              <a:gd name="f368" fmla="*/ f282 1 3515080"/>
              <a:gd name="f369" fmla="*/ f283 1 1143259"/>
              <a:gd name="f370" fmla="*/ f284 1 3515080"/>
              <a:gd name="f371" fmla="*/ f285 1 1143259"/>
              <a:gd name="f372" fmla="*/ f286 1 3515080"/>
              <a:gd name="f373" fmla="*/ f287 1 1143259"/>
              <a:gd name="f374" fmla="*/ f288 1 3515080"/>
              <a:gd name="f375" fmla="*/ f289 1 1143259"/>
              <a:gd name="f376" fmla="*/ f290 1 3515080"/>
              <a:gd name="f377" fmla="*/ f291 1 1143259"/>
              <a:gd name="f378" fmla="*/ f292 1 3515080"/>
              <a:gd name="f379" fmla="*/ f293 1 1143259"/>
              <a:gd name="f380" fmla="*/ f294 1 3515080"/>
              <a:gd name="f381" fmla="*/ f295 1 1143259"/>
              <a:gd name="f382" fmla="*/ f296 1 3515080"/>
              <a:gd name="f383" fmla="*/ f297 1 1143259"/>
              <a:gd name="f384" fmla="*/ f298 1 3515080"/>
              <a:gd name="f385" fmla="*/ f299 1 1143259"/>
              <a:gd name="f386" fmla="*/ f300 1 3515080"/>
              <a:gd name="f387" fmla="*/ f301 1 1143259"/>
              <a:gd name="f388" fmla="*/ f302 1 3515080"/>
              <a:gd name="f389" fmla="*/ f303 1 1143259"/>
              <a:gd name="f390" fmla="*/ f304 1 3515080"/>
              <a:gd name="f391" fmla="*/ f305 1 1143259"/>
              <a:gd name="f392" fmla="*/ f306 1 3515080"/>
              <a:gd name="f393" fmla="*/ f307 1 1143259"/>
              <a:gd name="f394" fmla="*/ f308 1 3515080"/>
              <a:gd name="f395" fmla="*/ f309 1 1143259"/>
              <a:gd name="f396" fmla="*/ f310 1 3515080"/>
              <a:gd name="f397" fmla="*/ f311 1 1143259"/>
              <a:gd name="f398" fmla="*/ f312 1 3515080"/>
              <a:gd name="f399" fmla="*/ f313 1 1143259"/>
              <a:gd name="f400" fmla="*/ f314 1 3515080"/>
              <a:gd name="f401" fmla="*/ f315 1 1143259"/>
              <a:gd name="f402" fmla="*/ f316 1 3515080"/>
              <a:gd name="f403" fmla="*/ f317 1 1143259"/>
              <a:gd name="f404" fmla="*/ f318 1 3515080"/>
              <a:gd name="f405" fmla="*/ f319 1 1143259"/>
              <a:gd name="f406" fmla="*/ f320 1 3515080"/>
              <a:gd name="f407" fmla="*/ f321 1 1143259"/>
              <a:gd name="f408" fmla="*/ f322 1 3515080"/>
              <a:gd name="f409" fmla="*/ f323 1 1143259"/>
              <a:gd name="f410" fmla="*/ f324 1 3515080"/>
              <a:gd name="f411" fmla="*/ f325 1 1143259"/>
              <a:gd name="f412" fmla="*/ f326 1 3515080"/>
              <a:gd name="f413" fmla="*/ f327 1 1143259"/>
              <a:gd name="f414" fmla="*/ f328 1 3515080"/>
              <a:gd name="f415" fmla="*/ f329 1 1143259"/>
              <a:gd name="f416" fmla="*/ f330 1 3515080"/>
              <a:gd name="f417" fmla="*/ f331 1 1143259"/>
              <a:gd name="f418" fmla="*/ f332 1 3515080"/>
              <a:gd name="f419" fmla="*/ f333 1 1143259"/>
              <a:gd name="f420" fmla="*/ f334 1 3515080"/>
              <a:gd name="f421" fmla="*/ f335 1 1143259"/>
              <a:gd name="f422" fmla="*/ f336 1 3515080"/>
              <a:gd name="f423" fmla="*/ f337 1 1143259"/>
              <a:gd name="f424" fmla="*/ f338 1 3515080"/>
              <a:gd name="f425" fmla="*/ f339 1 1143259"/>
              <a:gd name="f426" fmla="*/ f340 1 3515080"/>
              <a:gd name="f427" fmla="*/ f341 1 1143259"/>
              <a:gd name="f428" fmla="*/ f342 1 3515080"/>
              <a:gd name="f429" fmla="*/ f343 1 1143259"/>
              <a:gd name="f430" fmla="*/ f344 1 3515080"/>
              <a:gd name="f431" fmla="*/ f345 1 1143259"/>
              <a:gd name="f432" fmla="*/ f346 1 3515080"/>
              <a:gd name="f433" fmla="*/ f347 1 1143259"/>
              <a:gd name="f434" fmla="*/ f348 1 3515080"/>
              <a:gd name="f435" fmla="*/ f349 1 1143259"/>
              <a:gd name="f436" fmla="*/ f350 1 3515080"/>
              <a:gd name="f437" fmla="*/ f351 1 1143259"/>
              <a:gd name="f438" fmla="*/ f352 1 3515080"/>
              <a:gd name="f439" fmla="*/ f353 1 1143259"/>
              <a:gd name="f440" fmla="*/ f354 1 3515080"/>
              <a:gd name="f441" fmla="*/ f355 1 1143259"/>
              <a:gd name="f442" fmla="*/ f356 1 3515080"/>
              <a:gd name="f443" fmla="*/ f357 1 1143259"/>
              <a:gd name="f444" fmla="*/ f264 1 f271"/>
              <a:gd name="f445" fmla="*/ f265 1 f271"/>
              <a:gd name="f446" fmla="*/ f264 1 f272"/>
              <a:gd name="f447" fmla="*/ f266 1 f272"/>
              <a:gd name="f448" fmla="*/ f359 1 f271"/>
              <a:gd name="f449" fmla="*/ f360 1 f272"/>
              <a:gd name="f450" fmla="*/ f361 1 f271"/>
              <a:gd name="f451" fmla="*/ f362 1 f272"/>
              <a:gd name="f452" fmla="*/ f363 1 f271"/>
              <a:gd name="f453" fmla="*/ f364 1 f272"/>
              <a:gd name="f454" fmla="*/ f365 1 f271"/>
              <a:gd name="f455" fmla="*/ f366 1 f272"/>
              <a:gd name="f456" fmla="*/ f367 1 f271"/>
              <a:gd name="f457" fmla="*/ f368 1 f272"/>
              <a:gd name="f458" fmla="*/ f369 1 f271"/>
              <a:gd name="f459" fmla="*/ f370 1 f272"/>
              <a:gd name="f460" fmla="*/ f371 1 f271"/>
              <a:gd name="f461" fmla="*/ f372 1 f272"/>
              <a:gd name="f462" fmla="*/ f373 1 f271"/>
              <a:gd name="f463" fmla="*/ f374 1 f272"/>
              <a:gd name="f464" fmla="*/ f375 1 f271"/>
              <a:gd name="f465" fmla="*/ f376 1 f272"/>
              <a:gd name="f466" fmla="*/ f377 1 f271"/>
              <a:gd name="f467" fmla="*/ f378 1 f272"/>
              <a:gd name="f468" fmla="*/ f379 1 f271"/>
              <a:gd name="f469" fmla="*/ f380 1 f272"/>
              <a:gd name="f470" fmla="*/ f381 1 f271"/>
              <a:gd name="f471" fmla="*/ f382 1 f272"/>
              <a:gd name="f472" fmla="*/ f383 1 f271"/>
              <a:gd name="f473" fmla="*/ f384 1 f272"/>
              <a:gd name="f474" fmla="*/ f385 1 f271"/>
              <a:gd name="f475" fmla="*/ f386 1 f272"/>
              <a:gd name="f476" fmla="*/ f387 1 f271"/>
              <a:gd name="f477" fmla="*/ f388 1 f272"/>
              <a:gd name="f478" fmla="*/ f389 1 f271"/>
              <a:gd name="f479" fmla="*/ f390 1 f272"/>
              <a:gd name="f480" fmla="*/ f391 1 f271"/>
              <a:gd name="f481" fmla="*/ f392 1 f272"/>
              <a:gd name="f482" fmla="*/ f393 1 f271"/>
              <a:gd name="f483" fmla="*/ f394 1 f272"/>
              <a:gd name="f484" fmla="*/ f395 1 f271"/>
              <a:gd name="f485" fmla="*/ f396 1 f272"/>
              <a:gd name="f486" fmla="*/ f397 1 f271"/>
              <a:gd name="f487" fmla="*/ f398 1 f272"/>
              <a:gd name="f488" fmla="*/ f399 1 f271"/>
              <a:gd name="f489" fmla="*/ f400 1 f272"/>
              <a:gd name="f490" fmla="*/ f401 1 f271"/>
              <a:gd name="f491" fmla="*/ f402 1 f272"/>
              <a:gd name="f492" fmla="*/ f403 1 f271"/>
              <a:gd name="f493" fmla="*/ f404 1 f272"/>
              <a:gd name="f494" fmla="*/ f405 1 f271"/>
              <a:gd name="f495" fmla="*/ f406 1 f272"/>
              <a:gd name="f496" fmla="*/ f407 1 f271"/>
              <a:gd name="f497" fmla="*/ f408 1 f272"/>
              <a:gd name="f498" fmla="*/ f409 1 f271"/>
              <a:gd name="f499" fmla="*/ f410 1 f272"/>
              <a:gd name="f500" fmla="*/ f411 1 f271"/>
              <a:gd name="f501" fmla="*/ f412 1 f272"/>
              <a:gd name="f502" fmla="*/ f413 1 f271"/>
              <a:gd name="f503" fmla="*/ f414 1 f272"/>
              <a:gd name="f504" fmla="*/ f415 1 f271"/>
              <a:gd name="f505" fmla="*/ f416 1 f272"/>
              <a:gd name="f506" fmla="*/ f417 1 f271"/>
              <a:gd name="f507" fmla="*/ f418 1 f272"/>
              <a:gd name="f508" fmla="*/ f419 1 f271"/>
              <a:gd name="f509" fmla="*/ f420 1 f272"/>
              <a:gd name="f510" fmla="*/ f421 1 f271"/>
              <a:gd name="f511" fmla="*/ f422 1 f272"/>
              <a:gd name="f512" fmla="*/ f423 1 f271"/>
              <a:gd name="f513" fmla="*/ f424 1 f272"/>
              <a:gd name="f514" fmla="*/ f425 1 f271"/>
              <a:gd name="f515" fmla="*/ f426 1 f272"/>
              <a:gd name="f516" fmla="*/ f427 1 f271"/>
              <a:gd name="f517" fmla="*/ f428 1 f272"/>
              <a:gd name="f518" fmla="*/ f429 1 f271"/>
              <a:gd name="f519" fmla="*/ f430 1 f272"/>
              <a:gd name="f520" fmla="*/ f431 1 f271"/>
              <a:gd name="f521" fmla="*/ f432 1 f272"/>
              <a:gd name="f522" fmla="*/ f433 1 f271"/>
              <a:gd name="f523" fmla="*/ f434 1 f272"/>
              <a:gd name="f524" fmla="*/ f435 1 f271"/>
              <a:gd name="f525" fmla="*/ f436 1 f272"/>
              <a:gd name="f526" fmla="*/ f437 1 f271"/>
              <a:gd name="f527" fmla="*/ f438 1 f272"/>
              <a:gd name="f528" fmla="*/ f439 1 f271"/>
              <a:gd name="f529" fmla="*/ f440 1 f272"/>
              <a:gd name="f530" fmla="*/ f441 1 f271"/>
              <a:gd name="f531" fmla="*/ f442 1 f272"/>
              <a:gd name="f532" fmla="*/ f443 1 f271"/>
              <a:gd name="f533" fmla="*/ f444 f262 1"/>
              <a:gd name="f534" fmla="*/ f445 f262 1"/>
              <a:gd name="f535" fmla="*/ f447 f263 1"/>
              <a:gd name="f536" fmla="*/ f446 f263 1"/>
              <a:gd name="f537" fmla="*/ f448 f262 1"/>
              <a:gd name="f538" fmla="*/ f449 f263 1"/>
              <a:gd name="f539" fmla="*/ f450 f262 1"/>
              <a:gd name="f540" fmla="*/ f451 f263 1"/>
              <a:gd name="f541" fmla="*/ f452 f262 1"/>
              <a:gd name="f542" fmla="*/ f453 f263 1"/>
              <a:gd name="f543" fmla="*/ f454 f262 1"/>
              <a:gd name="f544" fmla="*/ f455 f263 1"/>
              <a:gd name="f545" fmla="*/ f456 f262 1"/>
              <a:gd name="f546" fmla="*/ f457 f263 1"/>
              <a:gd name="f547" fmla="*/ f458 f262 1"/>
              <a:gd name="f548" fmla="*/ f459 f263 1"/>
              <a:gd name="f549" fmla="*/ f460 f262 1"/>
              <a:gd name="f550" fmla="*/ f461 f263 1"/>
              <a:gd name="f551" fmla="*/ f462 f262 1"/>
              <a:gd name="f552" fmla="*/ f463 f263 1"/>
              <a:gd name="f553" fmla="*/ f464 f262 1"/>
              <a:gd name="f554" fmla="*/ f465 f263 1"/>
              <a:gd name="f555" fmla="*/ f466 f262 1"/>
              <a:gd name="f556" fmla="*/ f467 f263 1"/>
              <a:gd name="f557" fmla="*/ f468 f262 1"/>
              <a:gd name="f558" fmla="*/ f469 f263 1"/>
              <a:gd name="f559" fmla="*/ f470 f262 1"/>
              <a:gd name="f560" fmla="*/ f471 f263 1"/>
              <a:gd name="f561" fmla="*/ f472 f262 1"/>
              <a:gd name="f562" fmla="*/ f473 f263 1"/>
              <a:gd name="f563" fmla="*/ f474 f262 1"/>
              <a:gd name="f564" fmla="*/ f475 f263 1"/>
              <a:gd name="f565" fmla="*/ f476 f262 1"/>
              <a:gd name="f566" fmla="*/ f477 f263 1"/>
              <a:gd name="f567" fmla="*/ f478 f262 1"/>
              <a:gd name="f568" fmla="*/ f479 f263 1"/>
              <a:gd name="f569" fmla="*/ f480 f262 1"/>
              <a:gd name="f570" fmla="*/ f481 f263 1"/>
              <a:gd name="f571" fmla="*/ f482 f262 1"/>
              <a:gd name="f572" fmla="*/ f483 f263 1"/>
              <a:gd name="f573" fmla="*/ f484 f262 1"/>
              <a:gd name="f574" fmla="*/ f485 f263 1"/>
              <a:gd name="f575" fmla="*/ f486 f262 1"/>
              <a:gd name="f576" fmla="*/ f487 f263 1"/>
              <a:gd name="f577" fmla="*/ f488 f262 1"/>
              <a:gd name="f578" fmla="*/ f489 f263 1"/>
              <a:gd name="f579" fmla="*/ f490 f262 1"/>
              <a:gd name="f580" fmla="*/ f491 f263 1"/>
              <a:gd name="f581" fmla="*/ f492 f262 1"/>
              <a:gd name="f582" fmla="*/ f493 f263 1"/>
              <a:gd name="f583" fmla="*/ f494 f262 1"/>
              <a:gd name="f584" fmla="*/ f495 f263 1"/>
              <a:gd name="f585" fmla="*/ f496 f262 1"/>
              <a:gd name="f586" fmla="*/ f497 f263 1"/>
              <a:gd name="f587" fmla="*/ f498 f262 1"/>
              <a:gd name="f588" fmla="*/ f499 f263 1"/>
              <a:gd name="f589" fmla="*/ f500 f262 1"/>
              <a:gd name="f590" fmla="*/ f501 f263 1"/>
              <a:gd name="f591" fmla="*/ f502 f262 1"/>
              <a:gd name="f592" fmla="*/ f503 f263 1"/>
              <a:gd name="f593" fmla="*/ f504 f262 1"/>
              <a:gd name="f594" fmla="*/ f505 f263 1"/>
              <a:gd name="f595" fmla="*/ f506 f262 1"/>
              <a:gd name="f596" fmla="*/ f507 f263 1"/>
              <a:gd name="f597" fmla="*/ f508 f262 1"/>
              <a:gd name="f598" fmla="*/ f509 f263 1"/>
              <a:gd name="f599" fmla="*/ f510 f262 1"/>
              <a:gd name="f600" fmla="*/ f511 f263 1"/>
              <a:gd name="f601" fmla="*/ f512 f262 1"/>
              <a:gd name="f602" fmla="*/ f513 f263 1"/>
              <a:gd name="f603" fmla="*/ f514 f262 1"/>
              <a:gd name="f604" fmla="*/ f515 f263 1"/>
              <a:gd name="f605" fmla="*/ f516 f262 1"/>
              <a:gd name="f606" fmla="*/ f517 f263 1"/>
              <a:gd name="f607" fmla="*/ f518 f262 1"/>
              <a:gd name="f608" fmla="*/ f519 f263 1"/>
              <a:gd name="f609" fmla="*/ f520 f262 1"/>
              <a:gd name="f610" fmla="*/ f521 f263 1"/>
              <a:gd name="f611" fmla="*/ f522 f262 1"/>
              <a:gd name="f612" fmla="*/ f523 f263 1"/>
              <a:gd name="f613" fmla="*/ f524 f262 1"/>
              <a:gd name="f614" fmla="*/ f525 f263 1"/>
              <a:gd name="f615" fmla="*/ f526 f262 1"/>
              <a:gd name="f616" fmla="*/ f527 f263 1"/>
              <a:gd name="f617" fmla="*/ f528 f262 1"/>
              <a:gd name="f618" fmla="*/ f529 f263 1"/>
              <a:gd name="f619" fmla="*/ f530 f262 1"/>
              <a:gd name="f620" fmla="*/ f531 f263 1"/>
              <a:gd name="f621" fmla="*/ f532 f262 1"/>
            </a:gdLst>
            <a:ahLst/>
            <a:cxnLst>
              <a:cxn ang="3cd4">
                <a:pos x="hc" y="t"/>
              </a:cxn>
              <a:cxn ang="0">
                <a:pos x="r" y="vc"/>
              </a:cxn>
              <a:cxn ang="cd4">
                <a:pos x="hc" y="b"/>
              </a:cxn>
              <a:cxn ang="cd2">
                <a:pos x="l" y="vc"/>
              </a:cxn>
              <a:cxn ang="f358">
                <a:pos x="f537" y="f538"/>
              </a:cxn>
              <a:cxn ang="f358">
                <a:pos x="f539" y="f540"/>
              </a:cxn>
              <a:cxn ang="f358">
                <a:pos x="f541" y="f542"/>
              </a:cxn>
              <a:cxn ang="f358">
                <a:pos x="f543" y="f544"/>
              </a:cxn>
              <a:cxn ang="f358">
                <a:pos x="f545" y="f546"/>
              </a:cxn>
              <a:cxn ang="f358">
                <a:pos x="f547" y="f548"/>
              </a:cxn>
              <a:cxn ang="f358">
                <a:pos x="f549" y="f550"/>
              </a:cxn>
              <a:cxn ang="f358">
                <a:pos x="f551" y="f552"/>
              </a:cxn>
              <a:cxn ang="f358">
                <a:pos x="f553" y="f554"/>
              </a:cxn>
              <a:cxn ang="f358">
                <a:pos x="f555" y="f556"/>
              </a:cxn>
              <a:cxn ang="f358">
                <a:pos x="f557" y="f558"/>
              </a:cxn>
              <a:cxn ang="f358">
                <a:pos x="f559" y="f560"/>
              </a:cxn>
              <a:cxn ang="f358">
                <a:pos x="f561" y="f562"/>
              </a:cxn>
              <a:cxn ang="f358">
                <a:pos x="f563" y="f564"/>
              </a:cxn>
              <a:cxn ang="f358">
                <a:pos x="f565" y="f566"/>
              </a:cxn>
              <a:cxn ang="f358">
                <a:pos x="f567" y="f568"/>
              </a:cxn>
              <a:cxn ang="f358">
                <a:pos x="f569" y="f570"/>
              </a:cxn>
              <a:cxn ang="f358">
                <a:pos x="f571" y="f572"/>
              </a:cxn>
              <a:cxn ang="f358">
                <a:pos x="f573" y="f574"/>
              </a:cxn>
              <a:cxn ang="f358">
                <a:pos x="f575" y="f576"/>
              </a:cxn>
              <a:cxn ang="f358">
                <a:pos x="f577" y="f578"/>
              </a:cxn>
              <a:cxn ang="f358">
                <a:pos x="f579" y="f580"/>
              </a:cxn>
              <a:cxn ang="f358">
                <a:pos x="f581" y="f582"/>
              </a:cxn>
              <a:cxn ang="f358">
                <a:pos x="f583" y="f584"/>
              </a:cxn>
              <a:cxn ang="f358">
                <a:pos x="f585" y="f586"/>
              </a:cxn>
              <a:cxn ang="f358">
                <a:pos x="f587" y="f588"/>
              </a:cxn>
              <a:cxn ang="f358">
                <a:pos x="f589" y="f590"/>
              </a:cxn>
              <a:cxn ang="f358">
                <a:pos x="f591" y="f592"/>
              </a:cxn>
              <a:cxn ang="f358">
                <a:pos x="f593" y="f594"/>
              </a:cxn>
              <a:cxn ang="f358">
                <a:pos x="f595" y="f596"/>
              </a:cxn>
              <a:cxn ang="f358">
                <a:pos x="f597" y="f598"/>
              </a:cxn>
              <a:cxn ang="f358">
                <a:pos x="f599" y="f600"/>
              </a:cxn>
              <a:cxn ang="f358">
                <a:pos x="f601" y="f602"/>
              </a:cxn>
              <a:cxn ang="f358">
                <a:pos x="f603" y="f604"/>
              </a:cxn>
              <a:cxn ang="f358">
                <a:pos x="f605" y="f606"/>
              </a:cxn>
              <a:cxn ang="f358">
                <a:pos x="f607" y="f608"/>
              </a:cxn>
              <a:cxn ang="f358">
                <a:pos x="f609" y="f610"/>
              </a:cxn>
              <a:cxn ang="f358">
                <a:pos x="f611" y="f612"/>
              </a:cxn>
              <a:cxn ang="f358">
                <a:pos x="f613" y="f614"/>
              </a:cxn>
              <a:cxn ang="f358">
                <a:pos x="f615" y="f616"/>
              </a:cxn>
              <a:cxn ang="f358">
                <a:pos x="f617" y="f618"/>
              </a:cxn>
              <a:cxn ang="f358">
                <a:pos x="f619" y="f620"/>
              </a:cxn>
              <a:cxn ang="f358">
                <a:pos x="f621" y="f538"/>
              </a:cxn>
            </a:cxnLst>
            <a:rect l="f533" t="f536" r="f534" b="f535"/>
            <a:pathLst>
              <a:path w="1143259" h="351508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cubicBezTo>
                  <a:pt x="f202" y="f203"/>
                  <a:pt x="f204" y="f205"/>
                  <a:pt x="f206" y="f207"/>
                </a:cubicBezTo>
                <a:cubicBezTo>
                  <a:pt x="f208" y="f209"/>
                  <a:pt x="f210" y="f211"/>
                  <a:pt x="f212" y="f213"/>
                </a:cubicBezTo>
                <a:cubicBezTo>
                  <a:pt x="f214" y="f215"/>
                  <a:pt x="f216" y="f217"/>
                  <a:pt x="f218" y="f219"/>
                </a:cubicBezTo>
                <a:cubicBezTo>
                  <a:pt x="f220" y="f221"/>
                  <a:pt x="f222" y="f223"/>
                  <a:pt x="f224" y="f225"/>
                </a:cubicBezTo>
                <a:cubicBezTo>
                  <a:pt x="f226" y="f227"/>
                  <a:pt x="f228" y="f229"/>
                  <a:pt x="f230" y="f231"/>
                </a:cubicBezTo>
                <a:cubicBezTo>
                  <a:pt x="f232" y="f233"/>
                  <a:pt x="f234" y="f235"/>
                  <a:pt x="f236" y="f237"/>
                </a:cubicBezTo>
                <a:cubicBezTo>
                  <a:pt x="f238" y="f239"/>
                  <a:pt x="f240" y="f241"/>
                  <a:pt x="f242" y="f243"/>
                </a:cubicBezTo>
                <a:cubicBezTo>
                  <a:pt x="f244" y="f245"/>
                  <a:pt x="f246" y="f247"/>
                  <a:pt x="f248" y="f249"/>
                </a:cubicBezTo>
                <a:cubicBezTo>
                  <a:pt x="f250" y="f251"/>
                  <a:pt x="f252" y="f253"/>
                  <a:pt x="f254" y="f255"/>
                </a:cubicBezTo>
                <a:cubicBezTo>
                  <a:pt x="f256" y="f257"/>
                  <a:pt x="f258" y="f259"/>
                  <a:pt x="f260" y="f9"/>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 name="Forma libre: forma 7">
            <a:extLst>
              <a:ext uri="{FF2B5EF4-FFF2-40B4-BE49-F238E27FC236}">
                <a16:creationId xmlns:a16="http://schemas.microsoft.com/office/drawing/2014/main" id="{973030CB-A110-4577-8AAE-96704DB508DC}"/>
              </a:ext>
            </a:extLst>
          </p:cNvPr>
          <p:cNvSpPr/>
          <p:nvPr/>
        </p:nvSpPr>
        <p:spPr>
          <a:xfrm>
            <a:off x="534768" y="988109"/>
            <a:ext cx="594981" cy="1873020"/>
          </a:xfrm>
          <a:custGeom>
            <a:avLst/>
            <a:gdLst>
              <a:gd name="f0" fmla="val 10800000"/>
              <a:gd name="f1" fmla="val 5400000"/>
              <a:gd name="f2" fmla="val 180"/>
              <a:gd name="f3" fmla="val w"/>
              <a:gd name="f4" fmla="val h"/>
              <a:gd name="f5" fmla="val 0"/>
              <a:gd name="f6" fmla="val 994765"/>
              <a:gd name="f7" fmla="val 3131564"/>
              <a:gd name="f8" fmla="val 267449"/>
              <a:gd name="f9" fmla="val 334004"/>
              <a:gd name="f10" fmla="val 264279"/>
              <a:gd name="f11" fmla="val 271621"/>
              <a:gd name="f12" fmla="val 268825"/>
              <a:gd name="f13" fmla="val 211749"/>
              <a:gd name="f14" fmla="val 280129"/>
              <a:gd name="f15" fmla="val 152715"/>
              <a:gd name="f16" fmla="val 293467"/>
              <a:gd name="f17" fmla="val 83035"/>
              <a:gd name="f18" fmla="val 363626"/>
              <a:gd name="f19" fmla="val 8928"/>
              <a:gd name="f20" fmla="val 427685"/>
              <a:gd name="f21" fmla="val 1093"/>
              <a:gd name="f22" fmla="val 505141"/>
              <a:gd name="f23" fmla="val -8417"/>
              <a:gd name="f24" fmla="val 543241"/>
              <a:gd name="f25" fmla="val 45712"/>
              <a:gd name="f26" fmla="val 578948"/>
              <a:gd name="f27" fmla="val 102175"/>
              <a:gd name="f28" fmla="val 632958"/>
              <a:gd name="f29" fmla="val 187586"/>
              <a:gd name="f30" fmla="val 634394"/>
              <a:gd name="f31" fmla="val 286095"/>
              <a:gd name="f32" fmla="val 639597"/>
              <a:gd name="f33" fmla="val 380478"/>
              <a:gd name="f34" fmla="val 643305"/>
              <a:gd name="f35" fmla="val 448125"/>
              <a:gd name="f36" fmla="val 672912"/>
              <a:gd name="f37" fmla="val 487601"/>
              <a:gd name="f38" fmla="val 725546"/>
              <a:gd name="f39" fmla="val 514277"/>
              <a:gd name="f40" fmla="val 770286"/>
              <a:gd name="f41" fmla="val 537005"/>
              <a:gd name="f42" fmla="val 793732"/>
              <a:gd name="f43" fmla="val 573729"/>
              <a:gd name="f44" fmla="val 810838"/>
              <a:gd name="f45" fmla="val 616375"/>
              <a:gd name="f46" fmla="val 862694"/>
              <a:gd name="f47" fmla="val 745807"/>
              <a:gd name="f48" fmla="val 910484"/>
              <a:gd name="f49" fmla="val 879546"/>
              <a:gd name="f50" fmla="val 925796"/>
              <a:gd name="f51" fmla="val 1016156"/>
              <a:gd name="f52" fmla="val 941586"/>
              <a:gd name="f53" fmla="val 1157431"/>
              <a:gd name="f54" fmla="val 895591"/>
              <a:gd name="f55" fmla="val 1296852"/>
              <a:gd name="f56" fmla="val 819211"/>
              <a:gd name="f57" fmla="val 1418808"/>
              <a:gd name="f58" fmla="val 794868"/>
              <a:gd name="f59" fmla="val 1457745"/>
              <a:gd name="f60" fmla="val 788588"/>
              <a:gd name="f61" fmla="val 1492017"/>
              <a:gd name="f62" fmla="val 793911"/>
              <a:gd name="f63" fmla="val 1532749"/>
              <a:gd name="f64" fmla="val 799474"/>
              <a:gd name="f65" fmla="val 1575514"/>
              <a:gd name="f66" fmla="val 805754"/>
              <a:gd name="f67" fmla="val 1618279"/>
              <a:gd name="f68" fmla="val 813350"/>
              <a:gd name="f69" fmla="val 1660746"/>
              <a:gd name="f70" fmla="val 827824"/>
              <a:gd name="f71" fmla="val 1741491"/>
              <a:gd name="f72" fmla="val 820228"/>
              <a:gd name="f73" fmla="val 1819247"/>
              <a:gd name="f74" fmla="val 806053"/>
              <a:gd name="f75" fmla="val 1900829"/>
              <a:gd name="f76" fmla="val 780573"/>
              <a:gd name="f77" fmla="val 2047308"/>
              <a:gd name="f78" fmla="val 805216"/>
              <a:gd name="f79" fmla="val 2196837"/>
              <a:gd name="f80" fmla="val 804259"/>
              <a:gd name="f81" fmla="val 2345110"/>
              <a:gd name="f82" fmla="val 803302"/>
              <a:gd name="f83" fmla="val 2500142"/>
              <a:gd name="f84" fmla="val 848220"/>
              <a:gd name="f85" fmla="val 2651525"/>
              <a:gd name="f86" fmla="val 844811"/>
              <a:gd name="f87" fmla="val 2807035"/>
              <a:gd name="f88" fmla="val 843375"/>
              <a:gd name="f89" fmla="val 2872110"/>
              <a:gd name="f90" fmla="val 882911"/>
              <a:gd name="f91" fmla="val 2905844"/>
              <a:gd name="f92" fmla="val 937220"/>
              <a:gd name="f93" fmla="val 2930367"/>
              <a:gd name="f94" fmla="val 967066"/>
              <a:gd name="f95" fmla="val 2943825"/>
              <a:gd name="f96" fmla="val 1004807"/>
              <a:gd name="f97" fmla="val 2957821"/>
              <a:gd name="f98" fmla="val 992306"/>
              <a:gd name="f99" fmla="val 3002081"/>
              <a:gd name="f100" fmla="val 979566"/>
              <a:gd name="f101" fmla="val 3047059"/>
              <a:gd name="f102" fmla="val 938595"/>
              <a:gd name="f103" fmla="val 3032406"/>
              <a:gd name="f104" fmla="val 907015"/>
              <a:gd name="f105" fmla="val 3034200"/>
              <a:gd name="f106" fmla="val 875075"/>
              <a:gd name="f107" fmla="val 3035994"/>
              <a:gd name="f108" fmla="val 844990"/>
              <a:gd name="f109" fmla="val 3027920"/>
              <a:gd name="f110" fmla="val 818553"/>
              <a:gd name="f111" fmla="val 3009199"/>
              <a:gd name="f112" fmla="val 783743"/>
              <a:gd name="f113" fmla="val 2984496"/>
              <a:gd name="f114" fmla="val 754974"/>
              <a:gd name="f115" fmla="val 2957282"/>
              <a:gd name="f116" fmla="val 702998"/>
              <a:gd name="f117" fmla="val 2984137"/>
              <a:gd name="f118" fmla="val 666094"/>
              <a:gd name="f119" fmla="val 3003217"/>
              <a:gd name="f120" fmla="val 653892"/>
              <a:gd name="f121" fmla="val 2960452"/>
              <a:gd name="f122" fmla="val 644502"/>
              <a:gd name="f123" fmla="val 2930068"/>
              <a:gd name="f124" fmla="val 625661"/>
              <a:gd name="f125" fmla="val 2869060"/>
              <a:gd name="f126" fmla="val 648928"/>
              <a:gd name="f127" fmla="val 2808232"/>
              <a:gd name="f128" fmla="val 641332"/>
              <a:gd name="f129" fmla="val 2745310"/>
              <a:gd name="f130" fmla="val 610289"/>
              <a:gd name="f131" fmla="val 2489017"/>
              <a:gd name="f132" fmla="val 589894"/>
              <a:gd name="f133" fmla="val 2231408"/>
              <a:gd name="f134" fmla="val 565550"/>
              <a:gd name="f135" fmla="val 1974278"/>
              <a:gd name="f136" fmla="val 564653"/>
              <a:gd name="f137" fmla="val 1964708"/>
              <a:gd name="f138" fmla="val 565610"/>
              <a:gd name="f139" fmla="val 1954660"/>
              <a:gd name="f140" fmla="val 562799"/>
              <a:gd name="f141" fmla="val 1945688"/>
              <a:gd name="f142" fmla="val 555622"/>
              <a:gd name="f143" fmla="val 1922601"/>
              <a:gd name="f144" fmla="val 562201"/>
              <a:gd name="f145" fmla="val 1884322"/>
              <a:gd name="f146" fmla="val 523622"/>
              <a:gd name="f147" fmla="val 1889047"/>
              <a:gd name="f148" fmla="val 491982"/>
              <a:gd name="f149" fmla="val 1892875"/>
              <a:gd name="f150" fmla="val 499040"/>
              <a:gd name="f151" fmla="val 1925950"/>
              <a:gd name="f152" fmla="val 498502"/>
              <a:gd name="f153" fmla="val 1948559"/>
              <a:gd name="f154" fmla="val 492580"/>
              <a:gd name="f155" fmla="val 2192650"/>
              <a:gd name="f156" fmla="val 490606"/>
              <a:gd name="f157" fmla="val 2436921"/>
              <a:gd name="f158" fmla="val 503825"/>
              <a:gd name="f159" fmla="val 2680713"/>
              <a:gd name="f160" fmla="val 510942"/>
              <a:gd name="f161" fmla="val 2812538"/>
              <a:gd name="f162" fmla="val 456753"/>
              <a:gd name="f163" fmla="val 2934374"/>
              <a:gd name="f164" fmla="val 453284"/>
              <a:gd name="f165" fmla="val 3064345"/>
              <a:gd name="f166" fmla="val 452148"/>
              <a:gd name="f167" fmla="val 3106512"/>
              <a:gd name="f168" fmla="val 413330"/>
              <a:gd name="f169" fmla="val 3139468"/>
              <a:gd name="f170" fmla="val 365660"/>
              <a:gd name="f171" fmla="val 3129898"/>
              <a:gd name="f172" fmla="val 314820"/>
              <a:gd name="f173" fmla="val 3119730"/>
              <a:gd name="f174" fmla="val 287905"/>
              <a:gd name="f175" fmla="val 3072300"/>
              <a:gd name="f176" fmla="val 308061"/>
              <a:gd name="f177" fmla="val 3031209"/>
              <a:gd name="f178" fmla="val 368411"/>
              <a:gd name="f179" fmla="val 2908237"/>
              <a:gd name="f180" fmla="val 323911"/>
              <a:gd name="f181" fmla="val 2783350"/>
              <a:gd name="f182" fmla="val 315837"/>
              <a:gd name="f183" fmla="val 2663607"/>
              <a:gd name="f184" fmla="val 300824"/>
              <a:gd name="f185" fmla="val 2441826"/>
              <a:gd name="f186" fmla="val 279352"/>
              <a:gd name="f187" fmla="val 2220104"/>
              <a:gd name="f188" fmla="val 266074"/>
              <a:gd name="f189" fmla="val 1997904"/>
              <a:gd name="f190" fmla="val 263143"/>
              <a:gd name="f191" fmla="val 1948440"/>
              <a:gd name="f192" fmla="val 258777"/>
              <a:gd name="f193" fmla="val 1907110"/>
              <a:gd name="f194" fmla="val 193223"/>
              <a:gd name="f195" fmla="val 1906870"/>
              <a:gd name="f196" fmla="val 149441"/>
              <a:gd name="f197" fmla="val 1906691"/>
              <a:gd name="f198" fmla="val 148903"/>
              <a:gd name="f199" fmla="val 1870206"/>
              <a:gd name="f200" fmla="val 150159"/>
              <a:gd name="f201" fmla="val 1838147"/>
              <a:gd name="f202" fmla="val 154106"/>
              <a:gd name="f203" fmla="val 1737484"/>
              <a:gd name="f204" fmla="val 158353"/>
              <a:gd name="f205" fmla="val 1636821"/>
              <a:gd name="f206" fmla="val 163915"/>
              <a:gd name="f207" fmla="val 1536218"/>
              <a:gd name="f208" fmla="val 166667"/>
              <a:gd name="f209" fmla="val 1486933"/>
              <a:gd name="f210" fmla="val 148604"/>
              <a:gd name="f211" fmla="val 1451046"/>
              <a:gd name="f212" fmla="val 122406"/>
              <a:gd name="f213" fmla="val 1407025"/>
              <a:gd name="f214" fmla="val 38311"/>
              <a:gd name="f215" fmla="val 1265391"/>
              <a:gd name="f216" fmla="val -31968"/>
              <a:gd name="f217" fmla="val 1115682"/>
              <a:gd name="f218" fmla="val 15164"/>
              <a:gd name="f219" fmla="val 940195"/>
              <a:gd name="f220" fmla="val 34423"/>
              <a:gd name="f221" fmla="val 868541"/>
              <a:gd name="f222" fmla="val 48060"/>
              <a:gd name="f223" fmla="val 795451"/>
              <a:gd name="f224" fmla="val 69712"/>
              <a:gd name="f225" fmla="val 724156"/>
              <a:gd name="f226" fmla="val 96268"/>
              <a:gd name="f227" fmla="val 636771"/>
              <a:gd name="f228" fmla="val 115827"/>
              <a:gd name="f229" fmla="val 550044"/>
              <a:gd name="f230" fmla="val 215652"/>
              <a:gd name="f231" fmla="val 509013"/>
              <a:gd name="f232" fmla="val 298791"/>
              <a:gd name="f233" fmla="val 474801"/>
              <a:gd name="f234" fmla="val 261229"/>
              <a:gd name="f235" fmla="val 394594"/>
              <a:gd name="f236" fmla="val 334064"/>
              <a:gd name="f237" fmla="+- 0 0 -90"/>
              <a:gd name="f238" fmla="*/ f3 1 994765"/>
              <a:gd name="f239" fmla="*/ f4 1 3131564"/>
              <a:gd name="f240" fmla="val f5"/>
              <a:gd name="f241" fmla="val f6"/>
              <a:gd name="f242" fmla="val f7"/>
              <a:gd name="f243" fmla="*/ f237 f0 1"/>
              <a:gd name="f244" fmla="+- f242 0 f240"/>
              <a:gd name="f245" fmla="+- f241 0 f240"/>
              <a:gd name="f246" fmla="*/ f243 1 f2"/>
              <a:gd name="f247" fmla="*/ f245 1 994765"/>
              <a:gd name="f248" fmla="*/ f244 1 3131564"/>
              <a:gd name="f249" fmla="*/ 267449 f245 1"/>
              <a:gd name="f250" fmla="*/ 334004 f244 1"/>
              <a:gd name="f251" fmla="*/ 280129 f245 1"/>
              <a:gd name="f252" fmla="*/ 152715 f244 1"/>
              <a:gd name="f253" fmla="*/ 427685 f245 1"/>
              <a:gd name="f254" fmla="*/ 1093 f244 1"/>
              <a:gd name="f255" fmla="*/ 578948 f245 1"/>
              <a:gd name="f256" fmla="*/ 102175 f244 1"/>
              <a:gd name="f257" fmla="*/ 639597 f245 1"/>
              <a:gd name="f258" fmla="*/ 380478 f244 1"/>
              <a:gd name="f259" fmla="*/ 725546 f245 1"/>
              <a:gd name="f260" fmla="*/ 514277 f244 1"/>
              <a:gd name="f261" fmla="*/ 810838 f245 1"/>
              <a:gd name="f262" fmla="*/ 616375 f244 1"/>
              <a:gd name="f263" fmla="*/ 925796 f245 1"/>
              <a:gd name="f264" fmla="*/ 1016156 f244 1"/>
              <a:gd name="f265" fmla="*/ 819211 f245 1"/>
              <a:gd name="f266" fmla="*/ 1418808 f244 1"/>
              <a:gd name="f267" fmla="*/ 793911 f245 1"/>
              <a:gd name="f268" fmla="*/ 1532749 f244 1"/>
              <a:gd name="f269" fmla="*/ 813350 f245 1"/>
              <a:gd name="f270" fmla="*/ 1660746 f244 1"/>
              <a:gd name="f271" fmla="*/ 806053 f245 1"/>
              <a:gd name="f272" fmla="*/ 1900829 f244 1"/>
              <a:gd name="f273" fmla="*/ 804259 f245 1"/>
              <a:gd name="f274" fmla="*/ 2345110 f244 1"/>
              <a:gd name="f275" fmla="*/ 844811 f245 1"/>
              <a:gd name="f276" fmla="*/ 2807035 f244 1"/>
              <a:gd name="f277" fmla="*/ 937220 f245 1"/>
              <a:gd name="f278" fmla="*/ 2930367 f244 1"/>
              <a:gd name="f279" fmla="*/ 992306 f245 1"/>
              <a:gd name="f280" fmla="*/ 3002081 f244 1"/>
              <a:gd name="f281" fmla="*/ 907015 f245 1"/>
              <a:gd name="f282" fmla="*/ 3034200 f244 1"/>
              <a:gd name="f283" fmla="*/ 818553 f245 1"/>
              <a:gd name="f284" fmla="*/ 3009199 f244 1"/>
              <a:gd name="f285" fmla="*/ 702998 f245 1"/>
              <a:gd name="f286" fmla="*/ 2984137 f244 1"/>
              <a:gd name="f287" fmla="*/ 644502 f245 1"/>
              <a:gd name="f288" fmla="*/ 2930068 f244 1"/>
              <a:gd name="f289" fmla="*/ 641332 f245 1"/>
              <a:gd name="f290" fmla="*/ 2745310 f244 1"/>
              <a:gd name="f291" fmla="*/ 565550 f245 1"/>
              <a:gd name="f292" fmla="*/ 1974278 f244 1"/>
              <a:gd name="f293" fmla="*/ 562799 f245 1"/>
              <a:gd name="f294" fmla="*/ 1945688 f244 1"/>
              <a:gd name="f295" fmla="*/ 523622 f245 1"/>
              <a:gd name="f296" fmla="*/ 1889047 f244 1"/>
              <a:gd name="f297" fmla="*/ 498502 f245 1"/>
              <a:gd name="f298" fmla="*/ 1948559 f244 1"/>
              <a:gd name="f299" fmla="*/ 503825 f245 1"/>
              <a:gd name="f300" fmla="*/ 2680713 f244 1"/>
              <a:gd name="f301" fmla="*/ 453284 f245 1"/>
              <a:gd name="f302" fmla="*/ 3064345 f244 1"/>
              <a:gd name="f303" fmla="*/ 365660 f245 1"/>
              <a:gd name="f304" fmla="*/ 3129898 f244 1"/>
              <a:gd name="f305" fmla="*/ 308061 f245 1"/>
              <a:gd name="f306" fmla="*/ 3031209 f244 1"/>
              <a:gd name="f307" fmla="*/ 315837 f245 1"/>
              <a:gd name="f308" fmla="*/ 2663607 f244 1"/>
              <a:gd name="f309" fmla="*/ 266074 f245 1"/>
              <a:gd name="f310" fmla="*/ 1997904 f244 1"/>
              <a:gd name="f311" fmla="*/ 193223 f245 1"/>
              <a:gd name="f312" fmla="*/ 1906870 f244 1"/>
              <a:gd name="f313" fmla="*/ 150159 f245 1"/>
              <a:gd name="f314" fmla="*/ 1838147 f244 1"/>
              <a:gd name="f315" fmla="*/ 163915 f245 1"/>
              <a:gd name="f316" fmla="*/ 1536218 f244 1"/>
              <a:gd name="f317" fmla="*/ 122406 f245 1"/>
              <a:gd name="f318" fmla="*/ 1407025 f244 1"/>
              <a:gd name="f319" fmla="*/ 15164 f245 1"/>
              <a:gd name="f320" fmla="*/ 940195 f244 1"/>
              <a:gd name="f321" fmla="*/ 69712 f245 1"/>
              <a:gd name="f322" fmla="*/ 724156 f244 1"/>
              <a:gd name="f323" fmla="*/ 215652 f245 1"/>
              <a:gd name="f324" fmla="*/ 509013 f244 1"/>
              <a:gd name="f325" fmla="*/ 334064 f244 1"/>
              <a:gd name="f326" fmla="+- f246 0 f1"/>
              <a:gd name="f327" fmla="*/ f249 1 994765"/>
              <a:gd name="f328" fmla="*/ f250 1 3131564"/>
              <a:gd name="f329" fmla="*/ f251 1 994765"/>
              <a:gd name="f330" fmla="*/ f252 1 3131564"/>
              <a:gd name="f331" fmla="*/ f253 1 994765"/>
              <a:gd name="f332" fmla="*/ f254 1 3131564"/>
              <a:gd name="f333" fmla="*/ f255 1 994765"/>
              <a:gd name="f334" fmla="*/ f256 1 3131564"/>
              <a:gd name="f335" fmla="*/ f257 1 994765"/>
              <a:gd name="f336" fmla="*/ f258 1 3131564"/>
              <a:gd name="f337" fmla="*/ f259 1 994765"/>
              <a:gd name="f338" fmla="*/ f260 1 3131564"/>
              <a:gd name="f339" fmla="*/ f261 1 994765"/>
              <a:gd name="f340" fmla="*/ f262 1 3131564"/>
              <a:gd name="f341" fmla="*/ f263 1 994765"/>
              <a:gd name="f342" fmla="*/ f264 1 3131564"/>
              <a:gd name="f343" fmla="*/ f265 1 994765"/>
              <a:gd name="f344" fmla="*/ f266 1 3131564"/>
              <a:gd name="f345" fmla="*/ f267 1 994765"/>
              <a:gd name="f346" fmla="*/ f268 1 3131564"/>
              <a:gd name="f347" fmla="*/ f269 1 994765"/>
              <a:gd name="f348" fmla="*/ f270 1 3131564"/>
              <a:gd name="f349" fmla="*/ f271 1 994765"/>
              <a:gd name="f350" fmla="*/ f272 1 3131564"/>
              <a:gd name="f351" fmla="*/ f273 1 994765"/>
              <a:gd name="f352" fmla="*/ f274 1 3131564"/>
              <a:gd name="f353" fmla="*/ f275 1 994765"/>
              <a:gd name="f354" fmla="*/ f276 1 3131564"/>
              <a:gd name="f355" fmla="*/ f277 1 994765"/>
              <a:gd name="f356" fmla="*/ f278 1 3131564"/>
              <a:gd name="f357" fmla="*/ f279 1 994765"/>
              <a:gd name="f358" fmla="*/ f280 1 3131564"/>
              <a:gd name="f359" fmla="*/ f281 1 994765"/>
              <a:gd name="f360" fmla="*/ f282 1 3131564"/>
              <a:gd name="f361" fmla="*/ f283 1 994765"/>
              <a:gd name="f362" fmla="*/ f284 1 3131564"/>
              <a:gd name="f363" fmla="*/ f285 1 994765"/>
              <a:gd name="f364" fmla="*/ f286 1 3131564"/>
              <a:gd name="f365" fmla="*/ f287 1 994765"/>
              <a:gd name="f366" fmla="*/ f288 1 3131564"/>
              <a:gd name="f367" fmla="*/ f289 1 994765"/>
              <a:gd name="f368" fmla="*/ f290 1 3131564"/>
              <a:gd name="f369" fmla="*/ f291 1 994765"/>
              <a:gd name="f370" fmla="*/ f292 1 3131564"/>
              <a:gd name="f371" fmla="*/ f293 1 994765"/>
              <a:gd name="f372" fmla="*/ f294 1 3131564"/>
              <a:gd name="f373" fmla="*/ f295 1 994765"/>
              <a:gd name="f374" fmla="*/ f296 1 3131564"/>
              <a:gd name="f375" fmla="*/ f297 1 994765"/>
              <a:gd name="f376" fmla="*/ f298 1 3131564"/>
              <a:gd name="f377" fmla="*/ f299 1 994765"/>
              <a:gd name="f378" fmla="*/ f300 1 3131564"/>
              <a:gd name="f379" fmla="*/ f301 1 994765"/>
              <a:gd name="f380" fmla="*/ f302 1 3131564"/>
              <a:gd name="f381" fmla="*/ f303 1 994765"/>
              <a:gd name="f382" fmla="*/ f304 1 3131564"/>
              <a:gd name="f383" fmla="*/ f305 1 994765"/>
              <a:gd name="f384" fmla="*/ f306 1 3131564"/>
              <a:gd name="f385" fmla="*/ f307 1 994765"/>
              <a:gd name="f386" fmla="*/ f308 1 3131564"/>
              <a:gd name="f387" fmla="*/ f309 1 994765"/>
              <a:gd name="f388" fmla="*/ f310 1 3131564"/>
              <a:gd name="f389" fmla="*/ f311 1 994765"/>
              <a:gd name="f390" fmla="*/ f312 1 3131564"/>
              <a:gd name="f391" fmla="*/ f313 1 994765"/>
              <a:gd name="f392" fmla="*/ f314 1 3131564"/>
              <a:gd name="f393" fmla="*/ f315 1 994765"/>
              <a:gd name="f394" fmla="*/ f316 1 3131564"/>
              <a:gd name="f395" fmla="*/ f317 1 994765"/>
              <a:gd name="f396" fmla="*/ f318 1 3131564"/>
              <a:gd name="f397" fmla="*/ f319 1 994765"/>
              <a:gd name="f398" fmla="*/ f320 1 3131564"/>
              <a:gd name="f399" fmla="*/ f321 1 994765"/>
              <a:gd name="f400" fmla="*/ f322 1 3131564"/>
              <a:gd name="f401" fmla="*/ f323 1 994765"/>
              <a:gd name="f402" fmla="*/ f324 1 3131564"/>
              <a:gd name="f403" fmla="*/ f325 1 3131564"/>
              <a:gd name="f404" fmla="*/ f240 1 f247"/>
              <a:gd name="f405" fmla="*/ f241 1 f247"/>
              <a:gd name="f406" fmla="*/ f240 1 f248"/>
              <a:gd name="f407" fmla="*/ f242 1 f248"/>
              <a:gd name="f408" fmla="*/ f327 1 f247"/>
              <a:gd name="f409" fmla="*/ f328 1 f248"/>
              <a:gd name="f410" fmla="*/ f329 1 f247"/>
              <a:gd name="f411" fmla="*/ f330 1 f248"/>
              <a:gd name="f412" fmla="*/ f331 1 f247"/>
              <a:gd name="f413" fmla="*/ f332 1 f248"/>
              <a:gd name="f414" fmla="*/ f333 1 f247"/>
              <a:gd name="f415" fmla="*/ f334 1 f248"/>
              <a:gd name="f416" fmla="*/ f335 1 f247"/>
              <a:gd name="f417" fmla="*/ f336 1 f248"/>
              <a:gd name="f418" fmla="*/ f337 1 f247"/>
              <a:gd name="f419" fmla="*/ f338 1 f248"/>
              <a:gd name="f420" fmla="*/ f339 1 f247"/>
              <a:gd name="f421" fmla="*/ f340 1 f248"/>
              <a:gd name="f422" fmla="*/ f341 1 f247"/>
              <a:gd name="f423" fmla="*/ f342 1 f248"/>
              <a:gd name="f424" fmla="*/ f343 1 f247"/>
              <a:gd name="f425" fmla="*/ f344 1 f248"/>
              <a:gd name="f426" fmla="*/ f345 1 f247"/>
              <a:gd name="f427" fmla="*/ f346 1 f248"/>
              <a:gd name="f428" fmla="*/ f347 1 f247"/>
              <a:gd name="f429" fmla="*/ f348 1 f248"/>
              <a:gd name="f430" fmla="*/ f349 1 f247"/>
              <a:gd name="f431" fmla="*/ f350 1 f248"/>
              <a:gd name="f432" fmla="*/ f351 1 f247"/>
              <a:gd name="f433" fmla="*/ f352 1 f248"/>
              <a:gd name="f434" fmla="*/ f353 1 f247"/>
              <a:gd name="f435" fmla="*/ f354 1 f248"/>
              <a:gd name="f436" fmla="*/ f355 1 f247"/>
              <a:gd name="f437" fmla="*/ f356 1 f248"/>
              <a:gd name="f438" fmla="*/ f357 1 f247"/>
              <a:gd name="f439" fmla="*/ f358 1 f248"/>
              <a:gd name="f440" fmla="*/ f359 1 f247"/>
              <a:gd name="f441" fmla="*/ f360 1 f248"/>
              <a:gd name="f442" fmla="*/ f361 1 f247"/>
              <a:gd name="f443" fmla="*/ f362 1 f248"/>
              <a:gd name="f444" fmla="*/ f363 1 f247"/>
              <a:gd name="f445" fmla="*/ f364 1 f248"/>
              <a:gd name="f446" fmla="*/ f365 1 f247"/>
              <a:gd name="f447" fmla="*/ f366 1 f248"/>
              <a:gd name="f448" fmla="*/ f367 1 f247"/>
              <a:gd name="f449" fmla="*/ f368 1 f248"/>
              <a:gd name="f450" fmla="*/ f369 1 f247"/>
              <a:gd name="f451" fmla="*/ f370 1 f248"/>
              <a:gd name="f452" fmla="*/ f371 1 f247"/>
              <a:gd name="f453" fmla="*/ f372 1 f248"/>
              <a:gd name="f454" fmla="*/ f373 1 f247"/>
              <a:gd name="f455" fmla="*/ f374 1 f248"/>
              <a:gd name="f456" fmla="*/ f375 1 f247"/>
              <a:gd name="f457" fmla="*/ f376 1 f248"/>
              <a:gd name="f458" fmla="*/ f377 1 f247"/>
              <a:gd name="f459" fmla="*/ f378 1 f248"/>
              <a:gd name="f460" fmla="*/ f379 1 f247"/>
              <a:gd name="f461" fmla="*/ f380 1 f248"/>
              <a:gd name="f462" fmla="*/ f381 1 f247"/>
              <a:gd name="f463" fmla="*/ f382 1 f248"/>
              <a:gd name="f464" fmla="*/ f383 1 f247"/>
              <a:gd name="f465" fmla="*/ f384 1 f248"/>
              <a:gd name="f466" fmla="*/ f385 1 f247"/>
              <a:gd name="f467" fmla="*/ f386 1 f248"/>
              <a:gd name="f468" fmla="*/ f387 1 f247"/>
              <a:gd name="f469" fmla="*/ f388 1 f248"/>
              <a:gd name="f470" fmla="*/ f389 1 f247"/>
              <a:gd name="f471" fmla="*/ f390 1 f248"/>
              <a:gd name="f472" fmla="*/ f391 1 f247"/>
              <a:gd name="f473" fmla="*/ f392 1 f248"/>
              <a:gd name="f474" fmla="*/ f393 1 f247"/>
              <a:gd name="f475" fmla="*/ f394 1 f248"/>
              <a:gd name="f476" fmla="*/ f395 1 f247"/>
              <a:gd name="f477" fmla="*/ f396 1 f248"/>
              <a:gd name="f478" fmla="*/ f397 1 f247"/>
              <a:gd name="f479" fmla="*/ f398 1 f248"/>
              <a:gd name="f480" fmla="*/ f399 1 f247"/>
              <a:gd name="f481" fmla="*/ f400 1 f248"/>
              <a:gd name="f482" fmla="*/ f401 1 f247"/>
              <a:gd name="f483" fmla="*/ f402 1 f248"/>
              <a:gd name="f484" fmla="*/ f403 1 f248"/>
              <a:gd name="f485" fmla="*/ f404 f238 1"/>
              <a:gd name="f486" fmla="*/ f405 f238 1"/>
              <a:gd name="f487" fmla="*/ f407 f239 1"/>
              <a:gd name="f488" fmla="*/ f406 f239 1"/>
              <a:gd name="f489" fmla="*/ f408 f238 1"/>
              <a:gd name="f490" fmla="*/ f409 f239 1"/>
              <a:gd name="f491" fmla="*/ f410 f238 1"/>
              <a:gd name="f492" fmla="*/ f411 f239 1"/>
              <a:gd name="f493" fmla="*/ f412 f238 1"/>
              <a:gd name="f494" fmla="*/ f413 f239 1"/>
              <a:gd name="f495" fmla="*/ f414 f238 1"/>
              <a:gd name="f496" fmla="*/ f415 f239 1"/>
              <a:gd name="f497" fmla="*/ f416 f238 1"/>
              <a:gd name="f498" fmla="*/ f417 f239 1"/>
              <a:gd name="f499" fmla="*/ f418 f238 1"/>
              <a:gd name="f500" fmla="*/ f419 f239 1"/>
              <a:gd name="f501" fmla="*/ f420 f238 1"/>
              <a:gd name="f502" fmla="*/ f421 f239 1"/>
              <a:gd name="f503" fmla="*/ f422 f238 1"/>
              <a:gd name="f504" fmla="*/ f423 f239 1"/>
              <a:gd name="f505" fmla="*/ f424 f238 1"/>
              <a:gd name="f506" fmla="*/ f425 f239 1"/>
              <a:gd name="f507" fmla="*/ f426 f238 1"/>
              <a:gd name="f508" fmla="*/ f427 f239 1"/>
              <a:gd name="f509" fmla="*/ f428 f238 1"/>
              <a:gd name="f510" fmla="*/ f429 f239 1"/>
              <a:gd name="f511" fmla="*/ f430 f238 1"/>
              <a:gd name="f512" fmla="*/ f431 f239 1"/>
              <a:gd name="f513" fmla="*/ f432 f238 1"/>
              <a:gd name="f514" fmla="*/ f433 f239 1"/>
              <a:gd name="f515" fmla="*/ f434 f238 1"/>
              <a:gd name="f516" fmla="*/ f435 f239 1"/>
              <a:gd name="f517" fmla="*/ f436 f238 1"/>
              <a:gd name="f518" fmla="*/ f437 f239 1"/>
              <a:gd name="f519" fmla="*/ f438 f238 1"/>
              <a:gd name="f520" fmla="*/ f439 f239 1"/>
              <a:gd name="f521" fmla="*/ f440 f238 1"/>
              <a:gd name="f522" fmla="*/ f441 f239 1"/>
              <a:gd name="f523" fmla="*/ f442 f238 1"/>
              <a:gd name="f524" fmla="*/ f443 f239 1"/>
              <a:gd name="f525" fmla="*/ f444 f238 1"/>
              <a:gd name="f526" fmla="*/ f445 f239 1"/>
              <a:gd name="f527" fmla="*/ f446 f238 1"/>
              <a:gd name="f528" fmla="*/ f447 f239 1"/>
              <a:gd name="f529" fmla="*/ f448 f238 1"/>
              <a:gd name="f530" fmla="*/ f449 f239 1"/>
              <a:gd name="f531" fmla="*/ f450 f238 1"/>
              <a:gd name="f532" fmla="*/ f451 f239 1"/>
              <a:gd name="f533" fmla="*/ f452 f238 1"/>
              <a:gd name="f534" fmla="*/ f453 f239 1"/>
              <a:gd name="f535" fmla="*/ f454 f238 1"/>
              <a:gd name="f536" fmla="*/ f455 f239 1"/>
              <a:gd name="f537" fmla="*/ f456 f238 1"/>
              <a:gd name="f538" fmla="*/ f457 f239 1"/>
              <a:gd name="f539" fmla="*/ f458 f238 1"/>
              <a:gd name="f540" fmla="*/ f459 f239 1"/>
              <a:gd name="f541" fmla="*/ f460 f238 1"/>
              <a:gd name="f542" fmla="*/ f461 f239 1"/>
              <a:gd name="f543" fmla="*/ f462 f238 1"/>
              <a:gd name="f544" fmla="*/ f463 f239 1"/>
              <a:gd name="f545" fmla="*/ f464 f238 1"/>
              <a:gd name="f546" fmla="*/ f465 f239 1"/>
              <a:gd name="f547" fmla="*/ f466 f238 1"/>
              <a:gd name="f548" fmla="*/ f467 f239 1"/>
              <a:gd name="f549" fmla="*/ f468 f238 1"/>
              <a:gd name="f550" fmla="*/ f469 f239 1"/>
              <a:gd name="f551" fmla="*/ f470 f238 1"/>
              <a:gd name="f552" fmla="*/ f471 f239 1"/>
              <a:gd name="f553" fmla="*/ f472 f238 1"/>
              <a:gd name="f554" fmla="*/ f473 f239 1"/>
              <a:gd name="f555" fmla="*/ f474 f238 1"/>
              <a:gd name="f556" fmla="*/ f475 f239 1"/>
              <a:gd name="f557" fmla="*/ f476 f238 1"/>
              <a:gd name="f558" fmla="*/ f477 f239 1"/>
              <a:gd name="f559" fmla="*/ f478 f238 1"/>
              <a:gd name="f560" fmla="*/ f479 f239 1"/>
              <a:gd name="f561" fmla="*/ f480 f238 1"/>
              <a:gd name="f562" fmla="*/ f481 f239 1"/>
              <a:gd name="f563" fmla="*/ f482 f238 1"/>
              <a:gd name="f564" fmla="*/ f483 f239 1"/>
              <a:gd name="f565" fmla="*/ f484 f239 1"/>
            </a:gdLst>
            <a:ahLst/>
            <a:cxnLst>
              <a:cxn ang="3cd4">
                <a:pos x="hc" y="t"/>
              </a:cxn>
              <a:cxn ang="0">
                <a:pos x="r" y="vc"/>
              </a:cxn>
              <a:cxn ang="cd4">
                <a:pos x="hc" y="b"/>
              </a:cxn>
              <a:cxn ang="cd2">
                <a:pos x="l" y="vc"/>
              </a:cxn>
              <a:cxn ang="f326">
                <a:pos x="f489" y="f490"/>
              </a:cxn>
              <a:cxn ang="f326">
                <a:pos x="f491" y="f492"/>
              </a:cxn>
              <a:cxn ang="f326">
                <a:pos x="f493" y="f494"/>
              </a:cxn>
              <a:cxn ang="f326">
                <a:pos x="f495" y="f496"/>
              </a:cxn>
              <a:cxn ang="f326">
                <a:pos x="f497" y="f498"/>
              </a:cxn>
              <a:cxn ang="f326">
                <a:pos x="f499" y="f500"/>
              </a:cxn>
              <a:cxn ang="f326">
                <a:pos x="f501" y="f502"/>
              </a:cxn>
              <a:cxn ang="f326">
                <a:pos x="f503" y="f504"/>
              </a:cxn>
              <a:cxn ang="f326">
                <a:pos x="f505" y="f506"/>
              </a:cxn>
              <a:cxn ang="f326">
                <a:pos x="f507" y="f508"/>
              </a:cxn>
              <a:cxn ang="f326">
                <a:pos x="f509" y="f510"/>
              </a:cxn>
              <a:cxn ang="f326">
                <a:pos x="f511" y="f512"/>
              </a:cxn>
              <a:cxn ang="f326">
                <a:pos x="f513" y="f514"/>
              </a:cxn>
              <a:cxn ang="f326">
                <a:pos x="f515" y="f516"/>
              </a:cxn>
              <a:cxn ang="f326">
                <a:pos x="f517" y="f518"/>
              </a:cxn>
              <a:cxn ang="f326">
                <a:pos x="f519" y="f520"/>
              </a:cxn>
              <a:cxn ang="f326">
                <a:pos x="f521" y="f522"/>
              </a:cxn>
              <a:cxn ang="f326">
                <a:pos x="f523" y="f524"/>
              </a:cxn>
              <a:cxn ang="f326">
                <a:pos x="f525" y="f526"/>
              </a:cxn>
              <a:cxn ang="f326">
                <a:pos x="f527" y="f528"/>
              </a:cxn>
              <a:cxn ang="f326">
                <a:pos x="f529" y="f530"/>
              </a:cxn>
              <a:cxn ang="f326">
                <a:pos x="f531" y="f532"/>
              </a:cxn>
              <a:cxn ang="f326">
                <a:pos x="f533" y="f534"/>
              </a:cxn>
              <a:cxn ang="f326">
                <a:pos x="f535" y="f536"/>
              </a:cxn>
              <a:cxn ang="f326">
                <a:pos x="f537" y="f538"/>
              </a:cxn>
              <a:cxn ang="f326">
                <a:pos x="f539" y="f540"/>
              </a:cxn>
              <a:cxn ang="f326">
                <a:pos x="f541" y="f542"/>
              </a:cxn>
              <a:cxn ang="f326">
                <a:pos x="f543" y="f544"/>
              </a:cxn>
              <a:cxn ang="f326">
                <a:pos x="f545" y="f546"/>
              </a:cxn>
              <a:cxn ang="f326">
                <a:pos x="f547" y="f548"/>
              </a:cxn>
              <a:cxn ang="f326">
                <a:pos x="f549" y="f550"/>
              </a:cxn>
              <a:cxn ang="f326">
                <a:pos x="f551" y="f552"/>
              </a:cxn>
              <a:cxn ang="f326">
                <a:pos x="f553" y="f554"/>
              </a:cxn>
              <a:cxn ang="f326">
                <a:pos x="f555" y="f556"/>
              </a:cxn>
              <a:cxn ang="f326">
                <a:pos x="f557" y="f558"/>
              </a:cxn>
              <a:cxn ang="f326">
                <a:pos x="f559" y="f560"/>
              </a:cxn>
              <a:cxn ang="f326">
                <a:pos x="f561" y="f562"/>
              </a:cxn>
              <a:cxn ang="f326">
                <a:pos x="f563" y="f564"/>
              </a:cxn>
              <a:cxn ang="f326">
                <a:pos x="f489" y="f565"/>
              </a:cxn>
            </a:cxnLst>
            <a:rect l="f485" t="f488" r="f486" b="f487"/>
            <a:pathLst>
              <a:path w="994765" h="313156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cubicBezTo>
                  <a:pt x="f202" y="f203"/>
                  <a:pt x="f204" y="f205"/>
                  <a:pt x="f206" y="f207"/>
                </a:cubicBezTo>
                <a:cubicBezTo>
                  <a:pt x="f208" y="f209"/>
                  <a:pt x="f210" y="f211"/>
                  <a:pt x="f212" y="f213"/>
                </a:cubicBezTo>
                <a:cubicBezTo>
                  <a:pt x="f214" y="f215"/>
                  <a:pt x="f216" y="f217"/>
                  <a:pt x="f218" y="f219"/>
                </a:cubicBezTo>
                <a:cubicBezTo>
                  <a:pt x="f220" y="f221"/>
                  <a:pt x="f222" y="f223"/>
                  <a:pt x="f224" y="f225"/>
                </a:cubicBezTo>
                <a:cubicBezTo>
                  <a:pt x="f226" y="f227"/>
                  <a:pt x="f228" y="f229"/>
                  <a:pt x="f230" y="f231"/>
                </a:cubicBezTo>
                <a:cubicBezTo>
                  <a:pt x="f232" y="f233"/>
                  <a:pt x="f234" y="f235"/>
                  <a:pt x="f8" y="f236"/>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 name="Forma libre: forma 9">
            <a:extLst>
              <a:ext uri="{FF2B5EF4-FFF2-40B4-BE49-F238E27FC236}">
                <a16:creationId xmlns:a16="http://schemas.microsoft.com/office/drawing/2014/main" id="{DAEDF92C-C146-459F-B5A4-F8E4BB60C5D0}"/>
              </a:ext>
            </a:extLst>
          </p:cNvPr>
          <p:cNvSpPr/>
          <p:nvPr/>
        </p:nvSpPr>
        <p:spPr>
          <a:xfrm>
            <a:off x="588571" y="3169493"/>
            <a:ext cx="487375" cy="1769162"/>
          </a:xfrm>
          <a:custGeom>
            <a:avLst/>
            <a:gdLst>
              <a:gd name="f0" fmla="val 10800000"/>
              <a:gd name="f1" fmla="val 5400000"/>
              <a:gd name="f2" fmla="val 180"/>
              <a:gd name="f3" fmla="val w"/>
              <a:gd name="f4" fmla="val h"/>
              <a:gd name="f5" fmla="val 0"/>
              <a:gd name="f6" fmla="val 868862"/>
              <a:gd name="f7" fmla="val 3153968"/>
              <a:gd name="f8" fmla="val 515445"/>
              <a:gd name="f9" fmla="val 465623"/>
              <a:gd name="f10" fmla="val 578247"/>
              <a:gd name="f11" fmla="val 534467"/>
              <a:gd name="f12" fmla="val 601574"/>
              <a:gd name="f13" fmla="val 595714"/>
              <a:gd name="f14" fmla="val 565567"/>
              <a:gd name="f15" fmla="val 668863"/>
              <a:gd name="f16" fmla="val 555220"/>
              <a:gd name="f17" fmla="val 689977"/>
              <a:gd name="f18" fmla="val 564730"/>
              <a:gd name="f19" fmla="val 712526"/>
              <a:gd name="f20" fmla="val 573522"/>
              <a:gd name="f21" fmla="val 731546"/>
              <a:gd name="f22" fmla="val 668443"/>
              <a:gd name="f23" fmla="val 937956"/>
              <a:gd name="f24" fmla="val 658156"/>
              <a:gd name="f25" fmla="val 1162608"/>
              <a:gd name="f26" fmla="val 685729"/>
              <a:gd name="f27" fmla="val 1380442"/>
              <a:gd name="f28" fmla="val 701041"/>
              <a:gd name="f29" fmla="val 1501620"/>
              <a:gd name="f30" fmla="val 707620"/>
              <a:gd name="f31" fmla="val 1623935"/>
              <a:gd name="f32" fmla="val 718565"/>
              <a:gd name="f33" fmla="val 1745712"/>
              <a:gd name="f34" fmla="val 719642"/>
              <a:gd name="f35" fmla="val 1757554"/>
              <a:gd name="f36" fmla="val 720719"/>
              <a:gd name="f37" fmla="val 1770952"/>
              <a:gd name="f38" fmla="val 726760"/>
              <a:gd name="f39" fmla="val 1780462"/>
              <a:gd name="f40" fmla="val 810616"/>
              <a:gd name="f41" fmla="val 1912167"/>
              <a:gd name="f42" fmla="val 782504"/>
              <a:gd name="f43" fmla="val 2051827"/>
              <a:gd name="f44" fmla="val 757742"/>
              <a:gd name="f45" fmla="val 2191547"/>
              <a:gd name="f46" fmla="val 724068"/>
              <a:gd name="f47" fmla="val 2381509"/>
              <a:gd name="f48" fmla="val 731963"/>
              <a:gd name="f49" fmla="val 2572727"/>
              <a:gd name="f50" fmla="val 739739"/>
              <a:gd name="f51" fmla="val 2764064"/>
              <a:gd name="f52" fmla="val 741772"/>
              <a:gd name="f53" fmla="val 2814784"/>
              <a:gd name="f54" fmla="val 757503"/>
              <a:gd name="f55" fmla="val 2845707"/>
              <a:gd name="f56" fmla="val 812649"/>
              <a:gd name="f57" fmla="val 2851090"/>
              <a:gd name="f58" fmla="val 841538"/>
              <a:gd name="f59" fmla="val 2853901"/>
              <a:gd name="f60" fmla="val 871803"/>
              <a:gd name="f61" fmla="val 2864787"/>
              <a:gd name="f62" fmla="val 868633"/>
              <a:gd name="f63" fmla="val 2903545"/>
              <a:gd name="f64" fmla="val 865762"/>
              <a:gd name="f65" fmla="val 2938415"/>
              <a:gd name="f66" fmla="val 839265"/>
              <a:gd name="f67" fmla="val 2949899"/>
              <a:gd name="f68" fmla="val 809060"/>
              <a:gd name="f69" fmla="val 2956059"/>
              <a:gd name="f70" fmla="val 771200"/>
              <a:gd name="f71" fmla="val 2963775"/>
              <a:gd name="f72" fmla="val 732860"/>
              <a:gd name="f73" fmla="val 2973106"/>
              <a:gd name="f74" fmla="val 696734"/>
              <a:gd name="f75" fmla="val 2951873"/>
              <a:gd name="f76" fmla="val 655404"/>
              <a:gd name="f77" fmla="val 2927589"/>
              <a:gd name="f78" fmla="val 618979"/>
              <a:gd name="f79" fmla="val 2897504"/>
              <a:gd name="f80" fmla="val 569395"/>
              <a:gd name="f81" fmla="val 2943858"/>
              <a:gd name="f82" fmla="val 551272"/>
              <a:gd name="f83" fmla="val 2960844"/>
              <a:gd name="f84" fmla="val 517000"/>
              <a:gd name="f85" fmla="val 2947387"/>
              <a:gd name="f86" fmla="val 507969"/>
              <a:gd name="f87" fmla="val 2915089"/>
              <a:gd name="f88" fmla="val 502227"/>
              <a:gd name="f89" fmla="val 2894513"/>
              <a:gd name="f90" fmla="val 493315"/>
              <a:gd name="f91" fmla="val 2870050"/>
              <a:gd name="f92" fmla="val 499296"/>
              <a:gd name="f93" fmla="val 2851688"/>
              <a:gd name="f94" fmla="val 532791"/>
              <a:gd name="f95" fmla="val 2748513"/>
              <a:gd name="f96" fmla="val 521367"/>
              <a:gd name="f97" fmla="val 2642946"/>
              <a:gd name="f98" fmla="val 521785"/>
              <a:gd name="f99" fmla="val 2537917"/>
              <a:gd name="f100" fmla="val 522443"/>
              <a:gd name="f101" fmla="val 2375348"/>
              <a:gd name="f102" fmla="val 532671"/>
              <a:gd name="f103" fmla="val 2214037"/>
              <a:gd name="f104" fmla="val 568259"/>
              <a:gd name="f105" fmla="val 2054340"/>
              <a:gd name="f106" fmla="val 578786"/>
              <a:gd name="f107" fmla="val 2007088"/>
              <a:gd name="f108" fmla="val 542899"/>
              <a:gd name="f109" fmla="val 1962768"/>
              <a:gd name="f110" fmla="val 519094"/>
              <a:gd name="f111" fmla="val 1921976"/>
              <a:gd name="f112" fmla="val 505337"/>
              <a:gd name="f113" fmla="val 1898411"/>
              <a:gd name="f114" fmla="val 490803"/>
              <a:gd name="f115" fmla="val 1918926"/>
              <a:gd name="f116" fmla="val 484702"/>
              <a:gd name="f117" fmla="val 1935195"/>
              <a:gd name="f118" fmla="val 466998"/>
              <a:gd name="f119" fmla="val 1982386"/>
              <a:gd name="f120" fmla="val 443492"/>
              <a:gd name="f121" fmla="val 2028740"/>
              <a:gd name="f122" fmla="val 434819"/>
              <a:gd name="f123" fmla="val 2077666"/>
              <a:gd name="f124" fmla="val 389183"/>
              <a:gd name="f125" fmla="val 2335753"/>
              <a:gd name="f126" fmla="val 321895"/>
              <a:gd name="f127" fmla="val 2590491"/>
              <a:gd name="f128" fmla="val 337984"/>
              <a:gd name="f129" fmla="val 2857550"/>
              <a:gd name="f130" fmla="val 343367"/>
              <a:gd name="f131" fmla="val 2946609"/>
              <a:gd name="f132" fmla="val 377878"/>
              <a:gd name="f133" fmla="val 2994818"/>
              <a:gd name="f134" fmla="val 452165"/>
              <a:gd name="f135" fmla="val 3028432"/>
              <a:gd name="f136" fmla="val 482968"/>
              <a:gd name="f137" fmla="val 3042368"/>
              <a:gd name="f138" fmla="val 527946"/>
              <a:gd name="f139" fmla="val 3048528"/>
              <a:gd name="f140" fmla="val 515864"/>
              <a:gd name="f141" fmla="val 3099906"/>
              <a:gd name="f142" fmla="val 3144526"/>
              <a:gd name="f143" fmla="val 464605"/>
              <a:gd name="f144" fmla="val 3145363"/>
              <a:gd name="f145" fmla="val 429735"/>
              <a:gd name="f146" fmla="val 3151404"/>
              <a:gd name="f147" fmla="val 390977"/>
              <a:gd name="f148" fmla="val 3158163"/>
              <a:gd name="f149" fmla="val 352578"/>
              <a:gd name="f150" fmla="val 3150746"/>
              <a:gd name="f151" fmla="val 316153"/>
              <a:gd name="f152" fmla="val 3138664"/>
              <a:gd name="f153" fmla="val 273148"/>
              <a:gd name="f154" fmla="val 3124369"/>
              <a:gd name="f155" fmla="val 239773"/>
              <a:gd name="f156" fmla="val 3091712"/>
              <a:gd name="f157" fmla="val 183730"/>
              <a:gd name="f158" fmla="val 3108400"/>
              <a:gd name="f159" fmla="val 142520"/>
              <a:gd name="f160" fmla="val 3120661"/>
              <a:gd name="f161" fmla="val 126849"/>
              <a:gd name="f162" fmla="val 3068805"/>
              <a:gd name="f163" fmla="val 122244"/>
              <a:gd name="f164" fmla="val 3034353"/>
              <a:gd name="f165" fmla="val 110820"/>
              <a:gd name="f166" fmla="val 2949480"/>
              <a:gd name="f167" fmla="val 130139"/>
              <a:gd name="f168" fmla="val 2865146"/>
              <a:gd name="f169" fmla="val 135641"/>
              <a:gd name="f170" fmla="val 2780512"/>
              <a:gd name="f171" fmla="val 136539"/>
              <a:gd name="f172" fmla="val 2766517"/>
              <a:gd name="f173" fmla="val 144015"/>
              <a:gd name="f174" fmla="val 2751982"/>
              <a:gd name="f175" fmla="val 141682"/>
              <a:gd name="f176" fmla="val 2738883"/>
              <a:gd name="f177" fmla="val 102984"/>
              <a:gd name="f178" fmla="val 2522964"/>
              <a:gd name="f179" fmla="val 184328"/>
              <a:gd name="f180" fmla="val 2315657"/>
              <a:gd name="f181" fmla="val 186960"/>
              <a:gd name="f182" fmla="val 2102667"/>
              <a:gd name="f183" fmla="val 187438"/>
              <a:gd name="f184" fmla="val 2065704"/>
              <a:gd name="f185" fmla="val 209150"/>
              <a:gd name="f186" fmla="val 2028022"/>
              <a:gd name="f187" fmla="val 156097"/>
              <a:gd name="f188" fmla="val 2007208"/>
              <a:gd name="f189" fmla="val 135522"/>
              <a:gd name="f190" fmla="val 1999133"/>
              <a:gd name="f191" fmla="val 136419"/>
              <a:gd name="f192" fmla="val 1971142"/>
              <a:gd name="f193" fmla="val 132711"/>
              <a:gd name="f194" fmla="val 1949669"/>
              <a:gd name="f195" fmla="val 91560"/>
              <a:gd name="f196" fmla="val 1710542"/>
              <a:gd name="f197" fmla="val 97781"/>
              <a:gd name="f198" fmla="val 1472014"/>
              <a:gd name="f199" fmla="val 137496"/>
              <a:gd name="f200" fmla="val 1233305"/>
              <a:gd name="f201" fmla="val 164351"/>
              <a:gd name="f202" fmla="val 1072053"/>
              <a:gd name="f203" fmla="val 145271"/>
              <a:gd name="f204" fmla="val 913014"/>
              <a:gd name="f205" fmla="val 107769"/>
              <a:gd name="f206" fmla="val 755411"/>
              <a:gd name="f207" fmla="val 104001"/>
              <a:gd name="f208" fmla="val 739561"/>
              <a:gd name="f209" fmla="val 101908"/>
              <a:gd name="f210" fmla="val 725864"/>
              <a:gd name="f211" fmla="val 83845"/>
              <a:gd name="f212" fmla="val 714918"/>
              <a:gd name="f213" fmla="val 13805"/>
              <a:gd name="f214" fmla="val 672452"/>
              <a:gd name="f215" fmla="val -15682"/>
              <a:gd name="f216" fmla="val 598226"/>
              <a:gd name="f217" fmla="val 8123"/>
              <a:gd name="f218" fmla="val 520112"/>
              <a:gd name="f219" fmla="val 30672"/>
              <a:gd name="f220" fmla="val 446005"/>
              <a:gd name="f221" fmla="val 78282"/>
              <a:gd name="f222" fmla="val 400788"/>
              <a:gd name="f223" fmla="val 162317"/>
              <a:gd name="f224" fmla="val 409460"/>
              <a:gd name="f225" fmla="val 192941"/>
              <a:gd name="f226" fmla="val 412630"/>
              <a:gd name="f227" fmla="val 199460"/>
              <a:gd name="f228" fmla="val 397199"/>
              <a:gd name="f229" fmla="val 195154"/>
              <a:gd name="f230" fmla="val 370104"/>
              <a:gd name="f231" fmla="val 188455"/>
              <a:gd name="f232" fmla="val 327459"/>
              <a:gd name="f233" fmla="val 182594"/>
              <a:gd name="f234" fmla="val 284633"/>
              <a:gd name="f235" fmla="val 178048"/>
              <a:gd name="f236" fmla="val 241689"/>
              <a:gd name="f237" fmla="val 167102"/>
              <a:gd name="f238" fmla="val 138035"/>
              <a:gd name="f239" fmla="val 219198"/>
              <a:gd name="f240" fmla="val 37910"/>
              <a:gd name="f241" fmla="val 298269"/>
              <a:gd name="f242" fmla="val 8663"/>
              <a:gd name="f243" fmla="val 377819"/>
              <a:gd name="f244" fmla="val -20765"/>
              <a:gd name="f245" fmla="val 529381"/>
              <a:gd name="f246" fmla="val 28520"/>
              <a:gd name="f247" fmla="val 577290"/>
              <a:gd name="f248" fmla="val 100115"/>
              <a:gd name="f249" fmla="val 585186"/>
              <a:gd name="f250" fmla="val 111957"/>
              <a:gd name="f251" fmla="val 596669"/>
              <a:gd name="f252" fmla="val 126491"/>
              <a:gd name="f253" fmla="val 595354"/>
              <a:gd name="f254" fmla="val 138573"/>
              <a:gd name="f255" fmla="val 586023"/>
              <a:gd name="f256" fmla="val 222489"/>
              <a:gd name="f257" fmla="val 630224"/>
              <a:gd name="f258" fmla="val 303055"/>
              <a:gd name="f259" fmla="val 607077"/>
              <a:gd name="f260" fmla="val 388407"/>
              <a:gd name="f261" fmla="val 595413"/>
              <a:gd name="f262" fmla="val 431411"/>
              <a:gd name="f263" fmla="val 585066"/>
              <a:gd name="f264" fmla="val 467896"/>
              <a:gd name="f265" fmla="val 515326"/>
              <a:gd name="f266" fmla="val 465564"/>
              <a:gd name="f267" fmla="+- 0 0 -90"/>
              <a:gd name="f268" fmla="*/ f3 1 868862"/>
              <a:gd name="f269" fmla="*/ f4 1 3153968"/>
              <a:gd name="f270" fmla="val f5"/>
              <a:gd name="f271" fmla="val f6"/>
              <a:gd name="f272" fmla="val f7"/>
              <a:gd name="f273" fmla="*/ f267 f0 1"/>
              <a:gd name="f274" fmla="+- f272 0 f270"/>
              <a:gd name="f275" fmla="+- f271 0 f270"/>
              <a:gd name="f276" fmla="*/ f273 1 f2"/>
              <a:gd name="f277" fmla="*/ f275 1 868862"/>
              <a:gd name="f278" fmla="*/ f274 1 3153968"/>
              <a:gd name="f279" fmla="*/ 515445 f275 1"/>
              <a:gd name="f280" fmla="*/ 465623 f274 1"/>
              <a:gd name="f281" fmla="*/ 565567 f275 1"/>
              <a:gd name="f282" fmla="*/ 668863 f274 1"/>
              <a:gd name="f283" fmla="*/ 573522 f275 1"/>
              <a:gd name="f284" fmla="*/ 731546 f274 1"/>
              <a:gd name="f285" fmla="*/ 685729 f275 1"/>
              <a:gd name="f286" fmla="*/ 1380442 f274 1"/>
              <a:gd name="f287" fmla="*/ 718565 f275 1"/>
              <a:gd name="f288" fmla="*/ 1745712 f274 1"/>
              <a:gd name="f289" fmla="*/ 726760 f275 1"/>
              <a:gd name="f290" fmla="*/ 1780462 f274 1"/>
              <a:gd name="f291" fmla="*/ 757742 f275 1"/>
              <a:gd name="f292" fmla="*/ 2191547 f274 1"/>
              <a:gd name="f293" fmla="*/ 739739 f275 1"/>
              <a:gd name="f294" fmla="*/ 2764064 f274 1"/>
              <a:gd name="f295" fmla="*/ 812649 f275 1"/>
              <a:gd name="f296" fmla="*/ 2851090 f274 1"/>
              <a:gd name="f297" fmla="*/ 868633 f275 1"/>
              <a:gd name="f298" fmla="*/ 2903545 f274 1"/>
              <a:gd name="f299" fmla="*/ 809060 f275 1"/>
              <a:gd name="f300" fmla="*/ 2956059 f274 1"/>
              <a:gd name="f301" fmla="*/ 696734 f275 1"/>
              <a:gd name="f302" fmla="*/ 2951873 f274 1"/>
              <a:gd name="f303" fmla="*/ 569395 f275 1"/>
              <a:gd name="f304" fmla="*/ 2943858 f274 1"/>
              <a:gd name="f305" fmla="*/ 507969 f275 1"/>
              <a:gd name="f306" fmla="*/ 2915089 f274 1"/>
              <a:gd name="f307" fmla="*/ 499296 f275 1"/>
              <a:gd name="f308" fmla="*/ 2851688 f274 1"/>
              <a:gd name="f309" fmla="*/ 521785 f275 1"/>
              <a:gd name="f310" fmla="*/ 2537917 f274 1"/>
              <a:gd name="f311" fmla="*/ 568259 f275 1"/>
              <a:gd name="f312" fmla="*/ 2054340 f274 1"/>
              <a:gd name="f313" fmla="*/ 519094 f275 1"/>
              <a:gd name="f314" fmla="*/ 1921976 f274 1"/>
              <a:gd name="f315" fmla="*/ 484702 f275 1"/>
              <a:gd name="f316" fmla="*/ 1935195 f274 1"/>
              <a:gd name="f317" fmla="*/ 434819 f275 1"/>
              <a:gd name="f318" fmla="*/ 2077666 f274 1"/>
              <a:gd name="f319" fmla="*/ 337984 f275 1"/>
              <a:gd name="f320" fmla="*/ 2857550 f274 1"/>
              <a:gd name="f321" fmla="*/ 452165 f275 1"/>
              <a:gd name="f322" fmla="*/ 3028432 f274 1"/>
              <a:gd name="f323" fmla="*/ 515864 f275 1"/>
              <a:gd name="f324" fmla="*/ 3099906 f274 1"/>
              <a:gd name="f325" fmla="*/ 429735 f275 1"/>
              <a:gd name="f326" fmla="*/ 3151404 f274 1"/>
              <a:gd name="f327" fmla="*/ 316153 f275 1"/>
              <a:gd name="f328" fmla="*/ 3138664 f274 1"/>
              <a:gd name="f329" fmla="*/ 183730 f275 1"/>
              <a:gd name="f330" fmla="*/ 3108400 f274 1"/>
              <a:gd name="f331" fmla="*/ 122244 f275 1"/>
              <a:gd name="f332" fmla="*/ 3034353 f274 1"/>
              <a:gd name="f333" fmla="*/ 135641 f275 1"/>
              <a:gd name="f334" fmla="*/ 2780512 f274 1"/>
              <a:gd name="f335" fmla="*/ 141682 f275 1"/>
              <a:gd name="f336" fmla="*/ 2738883 f274 1"/>
              <a:gd name="f337" fmla="*/ 186960 f275 1"/>
              <a:gd name="f338" fmla="*/ 2102667 f274 1"/>
              <a:gd name="f339" fmla="*/ 156097 f275 1"/>
              <a:gd name="f340" fmla="*/ 2007208 f274 1"/>
              <a:gd name="f341" fmla="*/ 132711 f275 1"/>
              <a:gd name="f342" fmla="*/ 1949669 f274 1"/>
              <a:gd name="f343" fmla="*/ 137496 f275 1"/>
              <a:gd name="f344" fmla="*/ 1233305 f274 1"/>
              <a:gd name="f345" fmla="*/ 107769 f275 1"/>
              <a:gd name="f346" fmla="*/ 755411 f274 1"/>
              <a:gd name="f347" fmla="*/ 83845 f275 1"/>
              <a:gd name="f348" fmla="*/ 714918 f274 1"/>
              <a:gd name="f349" fmla="*/ 8123 f275 1"/>
              <a:gd name="f350" fmla="*/ 520112 f274 1"/>
              <a:gd name="f351" fmla="*/ 162317 f275 1"/>
              <a:gd name="f352" fmla="*/ 409460 f274 1"/>
              <a:gd name="f353" fmla="*/ 195154 f275 1"/>
              <a:gd name="f354" fmla="*/ 370104 f274 1"/>
              <a:gd name="f355" fmla="*/ 178048 f275 1"/>
              <a:gd name="f356" fmla="*/ 241689 f274 1"/>
              <a:gd name="f357" fmla="*/ 298269 f275 1"/>
              <a:gd name="f358" fmla="*/ 8663 f274 1"/>
              <a:gd name="f359" fmla="*/ 577290 f275 1"/>
              <a:gd name="f360" fmla="*/ 100115 f274 1"/>
              <a:gd name="f361" fmla="*/ 595354 f275 1"/>
              <a:gd name="f362" fmla="*/ 138573 f274 1"/>
              <a:gd name="f363" fmla="*/ 607077 f275 1"/>
              <a:gd name="f364" fmla="*/ 388407 f274 1"/>
              <a:gd name="f365" fmla="*/ 515326 f275 1"/>
              <a:gd name="f366" fmla="*/ 465564 f274 1"/>
              <a:gd name="f367" fmla="+- f276 0 f1"/>
              <a:gd name="f368" fmla="*/ f279 1 868862"/>
              <a:gd name="f369" fmla="*/ f280 1 3153968"/>
              <a:gd name="f370" fmla="*/ f281 1 868862"/>
              <a:gd name="f371" fmla="*/ f282 1 3153968"/>
              <a:gd name="f372" fmla="*/ f283 1 868862"/>
              <a:gd name="f373" fmla="*/ f284 1 3153968"/>
              <a:gd name="f374" fmla="*/ f285 1 868862"/>
              <a:gd name="f375" fmla="*/ f286 1 3153968"/>
              <a:gd name="f376" fmla="*/ f287 1 868862"/>
              <a:gd name="f377" fmla="*/ f288 1 3153968"/>
              <a:gd name="f378" fmla="*/ f289 1 868862"/>
              <a:gd name="f379" fmla="*/ f290 1 3153968"/>
              <a:gd name="f380" fmla="*/ f291 1 868862"/>
              <a:gd name="f381" fmla="*/ f292 1 3153968"/>
              <a:gd name="f382" fmla="*/ f293 1 868862"/>
              <a:gd name="f383" fmla="*/ f294 1 3153968"/>
              <a:gd name="f384" fmla="*/ f295 1 868862"/>
              <a:gd name="f385" fmla="*/ f296 1 3153968"/>
              <a:gd name="f386" fmla="*/ f297 1 868862"/>
              <a:gd name="f387" fmla="*/ f298 1 3153968"/>
              <a:gd name="f388" fmla="*/ f299 1 868862"/>
              <a:gd name="f389" fmla="*/ f300 1 3153968"/>
              <a:gd name="f390" fmla="*/ f301 1 868862"/>
              <a:gd name="f391" fmla="*/ f302 1 3153968"/>
              <a:gd name="f392" fmla="*/ f303 1 868862"/>
              <a:gd name="f393" fmla="*/ f304 1 3153968"/>
              <a:gd name="f394" fmla="*/ f305 1 868862"/>
              <a:gd name="f395" fmla="*/ f306 1 3153968"/>
              <a:gd name="f396" fmla="*/ f307 1 868862"/>
              <a:gd name="f397" fmla="*/ f308 1 3153968"/>
              <a:gd name="f398" fmla="*/ f309 1 868862"/>
              <a:gd name="f399" fmla="*/ f310 1 3153968"/>
              <a:gd name="f400" fmla="*/ f311 1 868862"/>
              <a:gd name="f401" fmla="*/ f312 1 3153968"/>
              <a:gd name="f402" fmla="*/ f313 1 868862"/>
              <a:gd name="f403" fmla="*/ f314 1 3153968"/>
              <a:gd name="f404" fmla="*/ f315 1 868862"/>
              <a:gd name="f405" fmla="*/ f316 1 3153968"/>
              <a:gd name="f406" fmla="*/ f317 1 868862"/>
              <a:gd name="f407" fmla="*/ f318 1 3153968"/>
              <a:gd name="f408" fmla="*/ f319 1 868862"/>
              <a:gd name="f409" fmla="*/ f320 1 3153968"/>
              <a:gd name="f410" fmla="*/ f321 1 868862"/>
              <a:gd name="f411" fmla="*/ f322 1 3153968"/>
              <a:gd name="f412" fmla="*/ f323 1 868862"/>
              <a:gd name="f413" fmla="*/ f324 1 3153968"/>
              <a:gd name="f414" fmla="*/ f325 1 868862"/>
              <a:gd name="f415" fmla="*/ f326 1 3153968"/>
              <a:gd name="f416" fmla="*/ f327 1 868862"/>
              <a:gd name="f417" fmla="*/ f328 1 3153968"/>
              <a:gd name="f418" fmla="*/ f329 1 868862"/>
              <a:gd name="f419" fmla="*/ f330 1 3153968"/>
              <a:gd name="f420" fmla="*/ f331 1 868862"/>
              <a:gd name="f421" fmla="*/ f332 1 3153968"/>
              <a:gd name="f422" fmla="*/ f333 1 868862"/>
              <a:gd name="f423" fmla="*/ f334 1 3153968"/>
              <a:gd name="f424" fmla="*/ f335 1 868862"/>
              <a:gd name="f425" fmla="*/ f336 1 3153968"/>
              <a:gd name="f426" fmla="*/ f337 1 868862"/>
              <a:gd name="f427" fmla="*/ f338 1 3153968"/>
              <a:gd name="f428" fmla="*/ f339 1 868862"/>
              <a:gd name="f429" fmla="*/ f340 1 3153968"/>
              <a:gd name="f430" fmla="*/ f341 1 868862"/>
              <a:gd name="f431" fmla="*/ f342 1 3153968"/>
              <a:gd name="f432" fmla="*/ f343 1 868862"/>
              <a:gd name="f433" fmla="*/ f344 1 3153968"/>
              <a:gd name="f434" fmla="*/ f345 1 868862"/>
              <a:gd name="f435" fmla="*/ f346 1 3153968"/>
              <a:gd name="f436" fmla="*/ f347 1 868862"/>
              <a:gd name="f437" fmla="*/ f348 1 3153968"/>
              <a:gd name="f438" fmla="*/ f349 1 868862"/>
              <a:gd name="f439" fmla="*/ f350 1 3153968"/>
              <a:gd name="f440" fmla="*/ f351 1 868862"/>
              <a:gd name="f441" fmla="*/ f352 1 3153968"/>
              <a:gd name="f442" fmla="*/ f353 1 868862"/>
              <a:gd name="f443" fmla="*/ f354 1 3153968"/>
              <a:gd name="f444" fmla="*/ f355 1 868862"/>
              <a:gd name="f445" fmla="*/ f356 1 3153968"/>
              <a:gd name="f446" fmla="*/ f357 1 868862"/>
              <a:gd name="f447" fmla="*/ f358 1 3153968"/>
              <a:gd name="f448" fmla="*/ f359 1 868862"/>
              <a:gd name="f449" fmla="*/ f360 1 3153968"/>
              <a:gd name="f450" fmla="*/ f361 1 868862"/>
              <a:gd name="f451" fmla="*/ f362 1 3153968"/>
              <a:gd name="f452" fmla="*/ f363 1 868862"/>
              <a:gd name="f453" fmla="*/ f364 1 3153968"/>
              <a:gd name="f454" fmla="*/ f365 1 868862"/>
              <a:gd name="f455" fmla="*/ f366 1 3153968"/>
              <a:gd name="f456" fmla="*/ f270 1 f277"/>
              <a:gd name="f457" fmla="*/ f271 1 f277"/>
              <a:gd name="f458" fmla="*/ f270 1 f278"/>
              <a:gd name="f459" fmla="*/ f272 1 f278"/>
              <a:gd name="f460" fmla="*/ f368 1 f277"/>
              <a:gd name="f461" fmla="*/ f369 1 f278"/>
              <a:gd name="f462" fmla="*/ f370 1 f277"/>
              <a:gd name="f463" fmla="*/ f371 1 f278"/>
              <a:gd name="f464" fmla="*/ f372 1 f277"/>
              <a:gd name="f465" fmla="*/ f373 1 f278"/>
              <a:gd name="f466" fmla="*/ f374 1 f277"/>
              <a:gd name="f467" fmla="*/ f375 1 f278"/>
              <a:gd name="f468" fmla="*/ f376 1 f277"/>
              <a:gd name="f469" fmla="*/ f377 1 f278"/>
              <a:gd name="f470" fmla="*/ f378 1 f277"/>
              <a:gd name="f471" fmla="*/ f379 1 f278"/>
              <a:gd name="f472" fmla="*/ f380 1 f277"/>
              <a:gd name="f473" fmla="*/ f381 1 f278"/>
              <a:gd name="f474" fmla="*/ f382 1 f277"/>
              <a:gd name="f475" fmla="*/ f383 1 f278"/>
              <a:gd name="f476" fmla="*/ f384 1 f277"/>
              <a:gd name="f477" fmla="*/ f385 1 f278"/>
              <a:gd name="f478" fmla="*/ f386 1 f277"/>
              <a:gd name="f479" fmla="*/ f387 1 f278"/>
              <a:gd name="f480" fmla="*/ f388 1 f277"/>
              <a:gd name="f481" fmla="*/ f389 1 f278"/>
              <a:gd name="f482" fmla="*/ f390 1 f277"/>
              <a:gd name="f483" fmla="*/ f391 1 f278"/>
              <a:gd name="f484" fmla="*/ f392 1 f277"/>
              <a:gd name="f485" fmla="*/ f393 1 f278"/>
              <a:gd name="f486" fmla="*/ f394 1 f277"/>
              <a:gd name="f487" fmla="*/ f395 1 f278"/>
              <a:gd name="f488" fmla="*/ f396 1 f277"/>
              <a:gd name="f489" fmla="*/ f397 1 f278"/>
              <a:gd name="f490" fmla="*/ f398 1 f277"/>
              <a:gd name="f491" fmla="*/ f399 1 f278"/>
              <a:gd name="f492" fmla="*/ f400 1 f277"/>
              <a:gd name="f493" fmla="*/ f401 1 f278"/>
              <a:gd name="f494" fmla="*/ f402 1 f277"/>
              <a:gd name="f495" fmla="*/ f403 1 f278"/>
              <a:gd name="f496" fmla="*/ f404 1 f277"/>
              <a:gd name="f497" fmla="*/ f405 1 f278"/>
              <a:gd name="f498" fmla="*/ f406 1 f277"/>
              <a:gd name="f499" fmla="*/ f407 1 f278"/>
              <a:gd name="f500" fmla="*/ f408 1 f277"/>
              <a:gd name="f501" fmla="*/ f409 1 f278"/>
              <a:gd name="f502" fmla="*/ f410 1 f277"/>
              <a:gd name="f503" fmla="*/ f411 1 f278"/>
              <a:gd name="f504" fmla="*/ f412 1 f277"/>
              <a:gd name="f505" fmla="*/ f413 1 f278"/>
              <a:gd name="f506" fmla="*/ f414 1 f277"/>
              <a:gd name="f507" fmla="*/ f415 1 f278"/>
              <a:gd name="f508" fmla="*/ f416 1 f277"/>
              <a:gd name="f509" fmla="*/ f417 1 f278"/>
              <a:gd name="f510" fmla="*/ f418 1 f277"/>
              <a:gd name="f511" fmla="*/ f419 1 f278"/>
              <a:gd name="f512" fmla="*/ f420 1 f277"/>
              <a:gd name="f513" fmla="*/ f421 1 f278"/>
              <a:gd name="f514" fmla="*/ f422 1 f277"/>
              <a:gd name="f515" fmla="*/ f423 1 f278"/>
              <a:gd name="f516" fmla="*/ f424 1 f277"/>
              <a:gd name="f517" fmla="*/ f425 1 f278"/>
              <a:gd name="f518" fmla="*/ f426 1 f277"/>
              <a:gd name="f519" fmla="*/ f427 1 f278"/>
              <a:gd name="f520" fmla="*/ f428 1 f277"/>
              <a:gd name="f521" fmla="*/ f429 1 f278"/>
              <a:gd name="f522" fmla="*/ f430 1 f277"/>
              <a:gd name="f523" fmla="*/ f431 1 f278"/>
              <a:gd name="f524" fmla="*/ f432 1 f277"/>
              <a:gd name="f525" fmla="*/ f433 1 f278"/>
              <a:gd name="f526" fmla="*/ f434 1 f277"/>
              <a:gd name="f527" fmla="*/ f435 1 f278"/>
              <a:gd name="f528" fmla="*/ f436 1 f277"/>
              <a:gd name="f529" fmla="*/ f437 1 f278"/>
              <a:gd name="f530" fmla="*/ f438 1 f277"/>
              <a:gd name="f531" fmla="*/ f439 1 f278"/>
              <a:gd name="f532" fmla="*/ f440 1 f277"/>
              <a:gd name="f533" fmla="*/ f441 1 f278"/>
              <a:gd name="f534" fmla="*/ f442 1 f277"/>
              <a:gd name="f535" fmla="*/ f443 1 f278"/>
              <a:gd name="f536" fmla="*/ f444 1 f277"/>
              <a:gd name="f537" fmla="*/ f445 1 f278"/>
              <a:gd name="f538" fmla="*/ f446 1 f277"/>
              <a:gd name="f539" fmla="*/ f447 1 f278"/>
              <a:gd name="f540" fmla="*/ f448 1 f277"/>
              <a:gd name="f541" fmla="*/ f449 1 f278"/>
              <a:gd name="f542" fmla="*/ f450 1 f277"/>
              <a:gd name="f543" fmla="*/ f451 1 f278"/>
              <a:gd name="f544" fmla="*/ f452 1 f277"/>
              <a:gd name="f545" fmla="*/ f453 1 f278"/>
              <a:gd name="f546" fmla="*/ f454 1 f277"/>
              <a:gd name="f547" fmla="*/ f455 1 f278"/>
              <a:gd name="f548" fmla="*/ f456 f268 1"/>
              <a:gd name="f549" fmla="*/ f457 f268 1"/>
              <a:gd name="f550" fmla="*/ f459 f269 1"/>
              <a:gd name="f551" fmla="*/ f458 f269 1"/>
              <a:gd name="f552" fmla="*/ f460 f268 1"/>
              <a:gd name="f553" fmla="*/ f461 f269 1"/>
              <a:gd name="f554" fmla="*/ f462 f268 1"/>
              <a:gd name="f555" fmla="*/ f463 f269 1"/>
              <a:gd name="f556" fmla="*/ f464 f268 1"/>
              <a:gd name="f557" fmla="*/ f465 f269 1"/>
              <a:gd name="f558" fmla="*/ f466 f268 1"/>
              <a:gd name="f559" fmla="*/ f467 f269 1"/>
              <a:gd name="f560" fmla="*/ f468 f268 1"/>
              <a:gd name="f561" fmla="*/ f469 f269 1"/>
              <a:gd name="f562" fmla="*/ f470 f268 1"/>
              <a:gd name="f563" fmla="*/ f471 f269 1"/>
              <a:gd name="f564" fmla="*/ f472 f268 1"/>
              <a:gd name="f565" fmla="*/ f473 f269 1"/>
              <a:gd name="f566" fmla="*/ f474 f268 1"/>
              <a:gd name="f567" fmla="*/ f475 f269 1"/>
              <a:gd name="f568" fmla="*/ f476 f268 1"/>
              <a:gd name="f569" fmla="*/ f477 f269 1"/>
              <a:gd name="f570" fmla="*/ f478 f268 1"/>
              <a:gd name="f571" fmla="*/ f479 f269 1"/>
              <a:gd name="f572" fmla="*/ f480 f268 1"/>
              <a:gd name="f573" fmla="*/ f481 f269 1"/>
              <a:gd name="f574" fmla="*/ f482 f268 1"/>
              <a:gd name="f575" fmla="*/ f483 f269 1"/>
              <a:gd name="f576" fmla="*/ f484 f268 1"/>
              <a:gd name="f577" fmla="*/ f485 f269 1"/>
              <a:gd name="f578" fmla="*/ f486 f268 1"/>
              <a:gd name="f579" fmla="*/ f487 f269 1"/>
              <a:gd name="f580" fmla="*/ f488 f268 1"/>
              <a:gd name="f581" fmla="*/ f489 f269 1"/>
              <a:gd name="f582" fmla="*/ f490 f268 1"/>
              <a:gd name="f583" fmla="*/ f491 f269 1"/>
              <a:gd name="f584" fmla="*/ f492 f268 1"/>
              <a:gd name="f585" fmla="*/ f493 f269 1"/>
              <a:gd name="f586" fmla="*/ f494 f268 1"/>
              <a:gd name="f587" fmla="*/ f495 f269 1"/>
              <a:gd name="f588" fmla="*/ f496 f268 1"/>
              <a:gd name="f589" fmla="*/ f497 f269 1"/>
              <a:gd name="f590" fmla="*/ f498 f268 1"/>
              <a:gd name="f591" fmla="*/ f499 f269 1"/>
              <a:gd name="f592" fmla="*/ f500 f268 1"/>
              <a:gd name="f593" fmla="*/ f501 f269 1"/>
              <a:gd name="f594" fmla="*/ f502 f268 1"/>
              <a:gd name="f595" fmla="*/ f503 f269 1"/>
              <a:gd name="f596" fmla="*/ f504 f268 1"/>
              <a:gd name="f597" fmla="*/ f505 f269 1"/>
              <a:gd name="f598" fmla="*/ f506 f268 1"/>
              <a:gd name="f599" fmla="*/ f507 f269 1"/>
              <a:gd name="f600" fmla="*/ f508 f268 1"/>
              <a:gd name="f601" fmla="*/ f509 f269 1"/>
              <a:gd name="f602" fmla="*/ f510 f268 1"/>
              <a:gd name="f603" fmla="*/ f511 f269 1"/>
              <a:gd name="f604" fmla="*/ f512 f268 1"/>
              <a:gd name="f605" fmla="*/ f513 f269 1"/>
              <a:gd name="f606" fmla="*/ f514 f268 1"/>
              <a:gd name="f607" fmla="*/ f515 f269 1"/>
              <a:gd name="f608" fmla="*/ f516 f268 1"/>
              <a:gd name="f609" fmla="*/ f517 f269 1"/>
              <a:gd name="f610" fmla="*/ f518 f268 1"/>
              <a:gd name="f611" fmla="*/ f519 f269 1"/>
              <a:gd name="f612" fmla="*/ f520 f268 1"/>
              <a:gd name="f613" fmla="*/ f521 f269 1"/>
              <a:gd name="f614" fmla="*/ f522 f268 1"/>
              <a:gd name="f615" fmla="*/ f523 f269 1"/>
              <a:gd name="f616" fmla="*/ f524 f268 1"/>
              <a:gd name="f617" fmla="*/ f525 f269 1"/>
              <a:gd name="f618" fmla="*/ f526 f268 1"/>
              <a:gd name="f619" fmla="*/ f527 f269 1"/>
              <a:gd name="f620" fmla="*/ f528 f268 1"/>
              <a:gd name="f621" fmla="*/ f529 f269 1"/>
              <a:gd name="f622" fmla="*/ f530 f268 1"/>
              <a:gd name="f623" fmla="*/ f531 f269 1"/>
              <a:gd name="f624" fmla="*/ f532 f268 1"/>
              <a:gd name="f625" fmla="*/ f533 f269 1"/>
              <a:gd name="f626" fmla="*/ f534 f268 1"/>
              <a:gd name="f627" fmla="*/ f535 f269 1"/>
              <a:gd name="f628" fmla="*/ f536 f268 1"/>
              <a:gd name="f629" fmla="*/ f537 f269 1"/>
              <a:gd name="f630" fmla="*/ f538 f268 1"/>
              <a:gd name="f631" fmla="*/ f539 f269 1"/>
              <a:gd name="f632" fmla="*/ f540 f268 1"/>
              <a:gd name="f633" fmla="*/ f541 f269 1"/>
              <a:gd name="f634" fmla="*/ f542 f268 1"/>
              <a:gd name="f635" fmla="*/ f543 f269 1"/>
              <a:gd name="f636" fmla="*/ f544 f268 1"/>
              <a:gd name="f637" fmla="*/ f545 f269 1"/>
              <a:gd name="f638" fmla="*/ f546 f268 1"/>
              <a:gd name="f639" fmla="*/ f547 f269 1"/>
            </a:gdLst>
            <a:ahLst/>
            <a:cxnLst>
              <a:cxn ang="3cd4">
                <a:pos x="hc" y="t"/>
              </a:cxn>
              <a:cxn ang="0">
                <a:pos x="r" y="vc"/>
              </a:cxn>
              <a:cxn ang="cd4">
                <a:pos x="hc" y="b"/>
              </a:cxn>
              <a:cxn ang="cd2">
                <a:pos x="l" y="vc"/>
              </a:cxn>
              <a:cxn ang="f367">
                <a:pos x="f552" y="f553"/>
              </a:cxn>
              <a:cxn ang="f367">
                <a:pos x="f554" y="f555"/>
              </a:cxn>
              <a:cxn ang="f367">
                <a:pos x="f556" y="f557"/>
              </a:cxn>
              <a:cxn ang="f367">
                <a:pos x="f558" y="f559"/>
              </a:cxn>
              <a:cxn ang="f367">
                <a:pos x="f560" y="f561"/>
              </a:cxn>
              <a:cxn ang="f367">
                <a:pos x="f562" y="f563"/>
              </a:cxn>
              <a:cxn ang="f367">
                <a:pos x="f564" y="f565"/>
              </a:cxn>
              <a:cxn ang="f367">
                <a:pos x="f566" y="f567"/>
              </a:cxn>
              <a:cxn ang="f367">
                <a:pos x="f568" y="f569"/>
              </a:cxn>
              <a:cxn ang="f367">
                <a:pos x="f570" y="f571"/>
              </a:cxn>
              <a:cxn ang="f367">
                <a:pos x="f572" y="f573"/>
              </a:cxn>
              <a:cxn ang="f367">
                <a:pos x="f574" y="f575"/>
              </a:cxn>
              <a:cxn ang="f367">
                <a:pos x="f576" y="f577"/>
              </a:cxn>
              <a:cxn ang="f367">
                <a:pos x="f578" y="f579"/>
              </a:cxn>
              <a:cxn ang="f367">
                <a:pos x="f580" y="f581"/>
              </a:cxn>
              <a:cxn ang="f367">
                <a:pos x="f582" y="f583"/>
              </a:cxn>
              <a:cxn ang="f367">
                <a:pos x="f584" y="f585"/>
              </a:cxn>
              <a:cxn ang="f367">
                <a:pos x="f586" y="f587"/>
              </a:cxn>
              <a:cxn ang="f367">
                <a:pos x="f588" y="f589"/>
              </a:cxn>
              <a:cxn ang="f367">
                <a:pos x="f590" y="f591"/>
              </a:cxn>
              <a:cxn ang="f367">
                <a:pos x="f592" y="f593"/>
              </a:cxn>
              <a:cxn ang="f367">
                <a:pos x="f594" y="f595"/>
              </a:cxn>
              <a:cxn ang="f367">
                <a:pos x="f596" y="f597"/>
              </a:cxn>
              <a:cxn ang="f367">
                <a:pos x="f598" y="f599"/>
              </a:cxn>
              <a:cxn ang="f367">
                <a:pos x="f600" y="f601"/>
              </a:cxn>
              <a:cxn ang="f367">
                <a:pos x="f602" y="f603"/>
              </a:cxn>
              <a:cxn ang="f367">
                <a:pos x="f604" y="f605"/>
              </a:cxn>
              <a:cxn ang="f367">
                <a:pos x="f606" y="f607"/>
              </a:cxn>
              <a:cxn ang="f367">
                <a:pos x="f608" y="f609"/>
              </a:cxn>
              <a:cxn ang="f367">
                <a:pos x="f610" y="f611"/>
              </a:cxn>
              <a:cxn ang="f367">
                <a:pos x="f612" y="f613"/>
              </a:cxn>
              <a:cxn ang="f367">
                <a:pos x="f614" y="f615"/>
              </a:cxn>
              <a:cxn ang="f367">
                <a:pos x="f616" y="f617"/>
              </a:cxn>
              <a:cxn ang="f367">
                <a:pos x="f618" y="f619"/>
              </a:cxn>
              <a:cxn ang="f367">
                <a:pos x="f620" y="f621"/>
              </a:cxn>
              <a:cxn ang="f367">
                <a:pos x="f622" y="f623"/>
              </a:cxn>
              <a:cxn ang="f367">
                <a:pos x="f624" y="f625"/>
              </a:cxn>
              <a:cxn ang="f367">
                <a:pos x="f626" y="f627"/>
              </a:cxn>
              <a:cxn ang="f367">
                <a:pos x="f628" y="f629"/>
              </a:cxn>
              <a:cxn ang="f367">
                <a:pos x="f630" y="f631"/>
              </a:cxn>
              <a:cxn ang="f367">
                <a:pos x="f632" y="f633"/>
              </a:cxn>
              <a:cxn ang="f367">
                <a:pos x="f634" y="f635"/>
              </a:cxn>
              <a:cxn ang="f367">
                <a:pos x="f636" y="f637"/>
              </a:cxn>
              <a:cxn ang="f367">
                <a:pos x="f638" y="f639"/>
              </a:cxn>
            </a:cxnLst>
            <a:rect l="f548" t="f551" r="f549" b="f550"/>
            <a:pathLst>
              <a:path w="868862" h="315396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12"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220"/>
                  <a:pt x="f221" y="f222"/>
                  <a:pt x="f223" y="f224"/>
                </a:cubicBezTo>
                <a:cubicBezTo>
                  <a:pt x="f225" y="f226"/>
                  <a:pt x="f227" y="f228"/>
                  <a:pt x="f229" y="f230"/>
                </a:cubicBezTo>
                <a:cubicBezTo>
                  <a:pt x="f231" y="f232"/>
                  <a:pt x="f233" y="f234"/>
                  <a:pt x="f235" y="f236"/>
                </a:cubicBezTo>
                <a:cubicBezTo>
                  <a:pt x="f237" y="f238"/>
                  <a:pt x="f239" y="f240"/>
                  <a:pt x="f241" y="f242"/>
                </a:cubicBezTo>
                <a:cubicBezTo>
                  <a:pt x="f243" y="f244"/>
                  <a:pt x="f245" y="f246"/>
                  <a:pt x="f247" y="f248"/>
                </a:cubicBezTo>
                <a:cubicBezTo>
                  <a:pt x="f249" y="f250"/>
                  <a:pt x="f251" y="f252"/>
                  <a:pt x="f253" y="f254"/>
                </a:cubicBezTo>
                <a:cubicBezTo>
                  <a:pt x="f255" y="f256"/>
                  <a:pt x="f257" y="f258"/>
                  <a:pt x="f259" y="f260"/>
                </a:cubicBezTo>
                <a:cubicBezTo>
                  <a:pt x="f261" y="f262"/>
                  <a:pt x="f263" y="f264"/>
                  <a:pt x="f265" y="f266"/>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6" name="Forma libre: forma 49">
            <a:extLst>
              <a:ext uri="{FF2B5EF4-FFF2-40B4-BE49-F238E27FC236}">
                <a16:creationId xmlns:a16="http://schemas.microsoft.com/office/drawing/2014/main" id="{35DF6369-F008-4FA9-86D7-EED96A6955F2}"/>
              </a:ext>
            </a:extLst>
          </p:cNvPr>
          <p:cNvSpPr/>
          <p:nvPr/>
        </p:nvSpPr>
        <p:spPr>
          <a:xfrm>
            <a:off x="4165978" y="3239911"/>
            <a:ext cx="1015834" cy="1381448"/>
          </a:xfrm>
          <a:custGeom>
            <a:avLst/>
            <a:gdLst>
              <a:gd name="f0" fmla="val 10800000"/>
              <a:gd name="f1" fmla="val 5400000"/>
              <a:gd name="f2" fmla="val 180"/>
              <a:gd name="f3" fmla="val w"/>
              <a:gd name="f4" fmla="val h"/>
              <a:gd name="f5" fmla="val 0"/>
              <a:gd name="f6" fmla="val 1015831"/>
              <a:gd name="f7" fmla="val 1381446"/>
              <a:gd name="f8" fmla="val 908150"/>
              <a:gd name="f9" fmla="val 321303"/>
              <a:gd name="f10" fmla="val 901102"/>
              <a:gd name="f11" fmla="val 367595"/>
              <a:gd name="f12" fmla="val 920057"/>
              <a:gd name="f13" fmla="val 402456"/>
              <a:gd name="f14" fmla="val 954251"/>
              <a:gd name="f15" fmla="val 432460"/>
              <a:gd name="f16" fmla="val 976635"/>
              <a:gd name="f17" fmla="val 452177"/>
              <a:gd name="f18" fmla="val 987303"/>
              <a:gd name="f19" fmla="val 477132"/>
              <a:gd name="f20" fmla="val 978921"/>
              <a:gd name="f21" fmla="val 509136"/>
              <a:gd name="f22" fmla="val 972825"/>
              <a:gd name="f23" fmla="val 532473"/>
              <a:gd name="f24" fmla="val 976254"/>
              <a:gd name="f25" fmla="val 555047"/>
              <a:gd name="f26" fmla="val 993780"/>
              <a:gd name="f27" fmla="val 575716"/>
              <a:gd name="f28" fmla="val 1019879"/>
              <a:gd name="f29" fmla="val 606672"/>
              <a:gd name="f30" fmla="val 1018926"/>
              <a:gd name="f31" fmla="val 624579"/>
              <a:gd name="f32" fmla="val 996161"/>
              <a:gd name="f33" fmla="val 658012"/>
              <a:gd name="f34" fmla="val 990351"/>
              <a:gd name="f35" fmla="val 666585"/>
              <a:gd name="f36" fmla="val 984636"/>
              <a:gd name="f37" fmla="val 675252"/>
              <a:gd name="f38" fmla="val 979112"/>
              <a:gd name="f39" fmla="val 684015"/>
              <a:gd name="f40" fmla="val 969301"/>
              <a:gd name="f41" fmla="val 699636"/>
              <a:gd name="f42" fmla="val 967301"/>
              <a:gd name="f43" fmla="val 716019"/>
              <a:gd name="f44" fmla="val 975588"/>
              <a:gd name="f45" fmla="val 732784"/>
              <a:gd name="f46" fmla="val 989018"/>
              <a:gd name="f47" fmla="val 760025"/>
              <a:gd name="f48" fmla="val 987970"/>
              <a:gd name="f49" fmla="val 786600"/>
              <a:gd name="f50" fmla="val 974825"/>
              <a:gd name="f51" fmla="val 813651"/>
              <a:gd name="f52" fmla="val 964538"/>
              <a:gd name="f53" fmla="val 834987"/>
              <a:gd name="f54" fmla="val 966063"/>
              <a:gd name="f55" fmla="val 855751"/>
              <a:gd name="f56" fmla="val 985303"/>
              <a:gd name="f57" fmla="val 871658"/>
              <a:gd name="f58" fmla="val 1030261"/>
              <a:gd name="f59" fmla="val 908901"/>
              <a:gd name="f60" fmla="val 1017974"/>
              <a:gd name="f61" fmla="val 954526"/>
              <a:gd name="f62" fmla="val 996638"/>
              <a:gd name="f63" fmla="val 993673"/>
              <a:gd name="f64" fmla="val 983207"/>
              <a:gd name="f65" fmla="val 1018248"/>
              <a:gd name="f66" fmla="val 969015"/>
              <a:gd name="f67" fmla="val 1042536"/>
              <a:gd name="f68" fmla="val 970063"/>
              <a:gd name="f69" fmla="val 1072254"/>
              <a:gd name="f70" fmla="val 970444"/>
              <a:gd name="f71" fmla="val 1083399"/>
              <a:gd name="f72" fmla="val 972920"/>
              <a:gd name="f73" fmla="val 1094067"/>
              <a:gd name="f74" fmla="val 975683"/>
              <a:gd name="f75" fmla="val 1104544"/>
              <a:gd name="f76" fmla="val 993971"/>
              <a:gd name="f77" fmla="val 1172457"/>
              <a:gd name="f78" fmla="val 974444"/>
              <a:gd name="f79" fmla="val 1230084"/>
              <a:gd name="f80" fmla="val 925391"/>
              <a:gd name="f81" fmla="val 1277518"/>
              <a:gd name="f82" fmla="val 886433"/>
              <a:gd name="f83" fmla="val 1315237"/>
              <a:gd name="f84" fmla="val 841380"/>
              <a:gd name="f85" fmla="val 1342574"/>
              <a:gd name="f86" fmla="val 783659"/>
              <a:gd name="f87" fmla="val 1338764"/>
              <a:gd name="f88" fmla="val 767561"/>
              <a:gd name="f89" fmla="val 1337716"/>
              <a:gd name="f90" fmla="val 752321"/>
              <a:gd name="f91" fmla="val 1334382"/>
              <a:gd name="f92" fmla="val 738034"/>
              <a:gd name="f93" fmla="val 1326858"/>
              <a:gd name="f94" fmla="val 727080"/>
              <a:gd name="f95" fmla="val 1321047"/>
              <a:gd name="f96" fmla="val 726604"/>
              <a:gd name="f97" fmla="val 1315999"/>
              <a:gd name="f98" fmla="val 738129"/>
              <a:gd name="f99" fmla="val 1309618"/>
              <a:gd name="f100" fmla="val 756322"/>
              <a:gd name="f101" fmla="val 1299521"/>
              <a:gd name="f102" fmla="val 773372"/>
              <a:gd name="f103" fmla="val 1287615"/>
              <a:gd name="f104" fmla="val 784135"/>
              <a:gd name="f105" fmla="val 1268851"/>
              <a:gd name="f106" fmla="val 799280"/>
              <a:gd name="f107" fmla="val 1242561"/>
              <a:gd name="f108" fmla="val 795089"/>
              <a:gd name="f109" fmla="val 1217320"/>
              <a:gd name="f110" fmla="val 765180"/>
              <a:gd name="f111" fmla="val 1193317"/>
              <a:gd name="f112" fmla="val 718984"/>
              <a:gd name="f113" fmla="val 1156170"/>
              <a:gd name="f114" fmla="val 709173"/>
              <a:gd name="f115" fmla="val 1096067"/>
              <a:gd name="f116" fmla="val 740034"/>
              <a:gd name="f117" fmla="val 1045680"/>
              <a:gd name="f118" fmla="val 761370"/>
              <a:gd name="f119" fmla="val 1011009"/>
              <a:gd name="f120" fmla="val 760513"/>
              <a:gd name="f121" fmla="val 976814"/>
              <a:gd name="f122" fmla="val 739558"/>
              <a:gd name="f123" fmla="val 942238"/>
              <a:gd name="f124" fmla="val 709268"/>
              <a:gd name="f125" fmla="val 892042"/>
              <a:gd name="f126" fmla="val 710792"/>
              <a:gd name="f127" fmla="val 840321"/>
              <a:gd name="f128" fmla="val 734510"/>
              <a:gd name="f129" fmla="val 788314"/>
              <a:gd name="f130" fmla="val 754607"/>
              <a:gd name="f131" fmla="val 744118"/>
              <a:gd name="f132" fmla="val 758798"/>
              <a:gd name="f133" fmla="val 700970"/>
              <a:gd name="f134" fmla="val 731081"/>
              <a:gd name="f135" fmla="val 657727"/>
              <a:gd name="f136" fmla="val 717460"/>
              <a:gd name="f137" fmla="val 636390"/>
              <a:gd name="f138" fmla="val 720032"/>
              <a:gd name="f139" fmla="val 612006"/>
              <a:gd name="f140" fmla="val 724604"/>
              <a:gd name="f141" fmla="val 588385"/>
              <a:gd name="f142" fmla="val 735843"/>
              <a:gd name="f143" fmla="val 529996"/>
              <a:gd name="f144" fmla="val 720222"/>
              <a:gd name="f145" fmla="val 481323"/>
              <a:gd name="f146" fmla="val 674312"/>
              <a:gd name="f147" fmla="val 442557"/>
              <a:gd name="f148" fmla="val 664120"/>
              <a:gd name="f149" fmla="val 433984"/>
              <a:gd name="f150" fmla="val 654881"/>
              <a:gd name="f151" fmla="val 423983"/>
              <a:gd name="f152" fmla="val 646213"/>
              <a:gd name="f153" fmla="val 413886"/>
              <a:gd name="f154" fmla="val 634211"/>
              <a:gd name="f155" fmla="val 399789"/>
              <a:gd name="f156" fmla="val 626210"/>
              <a:gd name="f157" fmla="val 382549"/>
              <a:gd name="f158" fmla="val 633354"/>
              <a:gd name="f159" fmla="val 364833"/>
              <a:gd name="f160" fmla="val 652118"/>
              <a:gd name="f161" fmla="val 317875"/>
              <a:gd name="f162" fmla="val 625734"/>
              <a:gd name="f163" fmla="val 290538"/>
              <a:gd name="f164" fmla="val 593825"/>
              <a:gd name="f165" fmla="val 270059"/>
              <a:gd name="f166" fmla="val 567441"/>
              <a:gd name="f167" fmla="val 253200"/>
              <a:gd name="f168" fmla="val 541343"/>
              <a:gd name="f169" fmla="val 236817"/>
              <a:gd name="f170" fmla="val 520864"/>
              <a:gd name="f171" fmla="val 212909"/>
              <a:gd name="f172" fmla="val 512672"/>
              <a:gd name="f173" fmla="val 203384"/>
              <a:gd name="f174" fmla="val 504576"/>
              <a:gd name="f175" fmla="val 202146"/>
              <a:gd name="f176" fmla="val 493908"/>
              <a:gd name="f177" fmla="val 209099"/>
              <a:gd name="f178" fmla="val 473429"/>
              <a:gd name="f179" fmla="val 222243"/>
              <a:gd name="f180" fmla="val 450950"/>
              <a:gd name="f181" fmla="val 231959"/>
              <a:gd name="f182" fmla="val 431996"/>
              <a:gd name="f183" fmla="val 247770"/>
              <a:gd name="f184" fmla="val 411612"/>
              <a:gd name="f185" fmla="val 264725"/>
              <a:gd name="f186" fmla="val 403230"/>
              <a:gd name="f187" fmla="val 286442"/>
              <a:gd name="f188" fmla="val 402563"/>
              <a:gd name="f189" fmla="val 311969"/>
              <a:gd name="f190" fmla="val 402278"/>
              <a:gd name="f191" fmla="val 323589"/>
              <a:gd name="f192" fmla="val 403325"/>
              <a:gd name="f193" fmla="val 335210"/>
              <a:gd name="f194" fmla="val 402754"/>
              <a:gd name="f195" fmla="val 346735"/>
              <a:gd name="f196" fmla="val 401706"/>
              <a:gd name="f197" fmla="val 370929"/>
              <a:gd name="f198" fmla="val 392276"/>
              <a:gd name="f199" fmla="val 390931"/>
              <a:gd name="f200" fmla="val 374084"/>
              <a:gd name="f201" fmla="val 407695"/>
              <a:gd name="f202" fmla="val 347699"/>
              <a:gd name="f203" fmla="val 431889"/>
              <a:gd name="f204" fmla="val 319791"/>
              <a:gd name="f205" fmla="val 454844"/>
              <a:gd name="f206" fmla="val 307028"/>
              <a:gd name="f207" fmla="val 490658"/>
              <a:gd name="f208" fmla="val 299884"/>
              <a:gd name="f209" fmla="val 510756"/>
              <a:gd name="f210" fmla="val 298646"/>
              <a:gd name="f211" fmla="val 306075"/>
              <a:gd name="f212" fmla="val 549427"/>
              <a:gd name="f213" fmla="val 317886"/>
              <a:gd name="f214" fmla="val 580574"/>
              <a:gd name="f215" fmla="val 316172"/>
              <a:gd name="f216" fmla="val 611054"/>
              <a:gd name="f217" fmla="val 305885"/>
              <a:gd name="f218" fmla="val 642391"/>
              <a:gd name="f219" fmla="val 295883"/>
              <a:gd name="f220" fmla="val 672871"/>
              <a:gd name="f221" fmla="val 279977"/>
              <a:gd name="f222" fmla="val 701446"/>
              <a:gd name="f223" fmla="val 277786"/>
              <a:gd name="f224" fmla="val 734688"/>
              <a:gd name="f225" fmla="val 275214"/>
              <a:gd name="f226" fmla="val 774979"/>
              <a:gd name="f227" fmla="val 285787"/>
              <a:gd name="f228" fmla="val 808126"/>
              <a:gd name="f229" fmla="val 316838"/>
              <a:gd name="f230" fmla="val 836035"/>
              <a:gd name="f231" fmla="val 355224"/>
              <a:gd name="f232" fmla="val 870610"/>
              <a:gd name="f233" fmla="val 357510"/>
              <a:gd name="f234" fmla="val 899280"/>
              <a:gd name="f235" fmla="val 331412"/>
              <a:gd name="f236" fmla="val 945001"/>
              <a:gd name="f237" fmla="val 306361"/>
              <a:gd name="f238" fmla="val 988720"/>
              <a:gd name="f239" fmla="val 315219"/>
              <a:gd name="f240" fmla="val 1044442"/>
              <a:gd name="f241" fmla="val 352557"/>
              <a:gd name="f242" fmla="val 1077588"/>
              <a:gd name="f243" fmla="val 357986"/>
              <a:gd name="f244" fmla="val 1082446"/>
              <a:gd name="f245" fmla="val 363511"/>
              <a:gd name="f246" fmla="val 1087304"/>
              <a:gd name="f247" fmla="val 368940"/>
              <a:gd name="f248" fmla="val 1092162"/>
              <a:gd name="f249" fmla="val 390276"/>
              <a:gd name="f250" fmla="val 1111593"/>
              <a:gd name="f251" fmla="val 395134"/>
              <a:gd name="f252" fmla="val 1136358"/>
              <a:gd name="f253" fmla="val 380656"/>
              <a:gd name="f254" fmla="val 1161313"/>
              <a:gd name="f255" fmla="val 370274"/>
              <a:gd name="f256" fmla="val 1179125"/>
              <a:gd name="f257" fmla="val 357320"/>
              <a:gd name="f258" fmla="val 1195508"/>
              <a:gd name="f259" fmla="val 345890"/>
              <a:gd name="f260" fmla="val 1212844"/>
              <a:gd name="f261" fmla="val 327125"/>
              <a:gd name="f262" fmla="val 1241419"/>
              <a:gd name="f263" fmla="val 328554"/>
              <a:gd name="f264" fmla="val 1273042"/>
              <a:gd name="f265" fmla="val 349223"/>
              <a:gd name="f266" fmla="val 1299616"/>
              <a:gd name="f267" fmla="val 357129"/>
              <a:gd name="f268" fmla="val 1309808"/>
              <a:gd name="f269" fmla="val 366654"/>
              <a:gd name="f270" fmla="val 1317142"/>
              <a:gd name="f271" fmla="val 380465"/>
              <a:gd name="f272" fmla="val 1314285"/>
              <a:gd name="f273" fmla="val 391895"/>
              <a:gd name="f274" fmla="val 1311903"/>
              <a:gd name="f275" fmla="val 393515"/>
              <a:gd name="f276" fmla="val 1318285"/>
              <a:gd name="f277" fmla="val 1326667"/>
              <a:gd name="f278" fmla="val 389705"/>
              <a:gd name="f279" fmla="val 1338478"/>
              <a:gd name="f280" fmla="val 383894"/>
              <a:gd name="f281" fmla="val 1348289"/>
              <a:gd name="f282" fmla="val 373131"/>
              <a:gd name="f283" fmla="val 1354671"/>
              <a:gd name="f284" fmla="val 339127"/>
              <a:gd name="f285" fmla="val 1374959"/>
              <a:gd name="f286" fmla="val 301789"/>
              <a:gd name="f287" fmla="val 1383912"/>
              <a:gd name="f288" fmla="val 262736"/>
              <a:gd name="f289" fmla="val 1380864"/>
              <a:gd name="f290" fmla="val 220255"/>
              <a:gd name="f291" fmla="val 1377626"/>
              <a:gd name="f292" fmla="val 179583"/>
              <a:gd name="f293" fmla="val 1336954"/>
              <a:gd name="f294" fmla="val 170820"/>
              <a:gd name="f295" fmla="val 1292853"/>
              <a:gd name="f296" fmla="val 169582"/>
              <a:gd name="f297" fmla="val 1286853"/>
              <a:gd name="f298" fmla="val 168629"/>
              <a:gd name="f299" fmla="val 1280852"/>
              <a:gd name="f300" fmla="val 167582"/>
              <a:gd name="f301" fmla="val 1274851"/>
              <a:gd name="f302" fmla="val 161771"/>
              <a:gd name="f303" fmla="val 1239990"/>
              <a:gd name="f304" fmla="val 158819"/>
              <a:gd name="f305" fmla="val 1236942"/>
              <a:gd name="f306" fmla="val 124814"/>
              <a:gd name="f307" fmla="val 1231894"/>
              <a:gd name="f308" fmla="val 79094"/>
              <a:gd name="f309" fmla="val 1225036"/>
              <a:gd name="f310" fmla="val 50519"/>
              <a:gd name="f311" fmla="val 1180173"/>
              <a:gd name="f312" fmla="val 66998"/>
              <a:gd name="f313" fmla="val 1136929"/>
              <a:gd name="f314" fmla="val 81285"/>
              <a:gd name="f315" fmla="val 1099305"/>
              <a:gd name="f316" fmla="val 78618"/>
              <a:gd name="f317" fmla="val 1066825"/>
              <a:gd name="f318" fmla="val 48995"/>
              <a:gd name="f319" fmla="val 1038060"/>
              <a:gd name="f320" fmla="val 44614"/>
              <a:gd name="f321" fmla="val 1033869"/>
              <a:gd name="f322" fmla="val 41090"/>
              <a:gd name="f323" fmla="val 1028725"/>
              <a:gd name="f324" fmla="val 37184"/>
              <a:gd name="f325" fmla="val 1024153"/>
              <a:gd name="f326" fmla="val 5847"/>
              <a:gd name="f327" fmla="val 987196"/>
              <a:gd name="f328" fmla="val 2132"/>
              <a:gd name="f329" fmla="val 948144"/>
              <a:gd name="f330" fmla="val 25850"/>
              <a:gd name="f331" fmla="val 905948"/>
              <a:gd name="f332" fmla="val 27374"/>
              <a:gd name="f333" fmla="val 903281"/>
              <a:gd name="f334" fmla="val 28898"/>
              <a:gd name="f335" fmla="val 900709"/>
              <a:gd name="f336" fmla="val 30422"/>
              <a:gd name="f337" fmla="val 898042"/>
              <a:gd name="f338" fmla="val 52520"/>
              <a:gd name="f339" fmla="val 857656"/>
              <a:gd name="f340" fmla="val 52139"/>
              <a:gd name="f341" fmla="val 851941"/>
              <a:gd name="f342" fmla="val 19944"/>
              <a:gd name="f343" fmla="val 818794"/>
              <a:gd name="f344" fmla="val -3868"/>
              <a:gd name="f345" fmla="val 794315"/>
              <a:gd name="f346" fmla="val -3964"/>
              <a:gd name="f347" fmla="val 766121"/>
              <a:gd name="f348" fmla="val 7181"/>
              <a:gd name="f349" fmla="val 737355"/>
              <a:gd name="f350" fmla="val 17087"/>
              <a:gd name="f351" fmla="val 711828"/>
              <a:gd name="f352" fmla="val 28612"/>
              <a:gd name="f353" fmla="val 686682"/>
              <a:gd name="f354" fmla="val 42328"/>
              <a:gd name="f355" fmla="val 663060"/>
              <a:gd name="f356" fmla="val 61092"/>
              <a:gd name="f357" fmla="val 630580"/>
              <a:gd name="f358" fmla="val 64426"/>
              <a:gd name="f359" fmla="val 599719"/>
              <a:gd name="f360" fmla="val 43376"/>
              <a:gd name="f361" fmla="val 567048"/>
              <a:gd name="f362" fmla="val 36899"/>
              <a:gd name="f363" fmla="val 556952"/>
              <a:gd name="f364" fmla="val 33089"/>
              <a:gd name="f365" fmla="val 544951"/>
              <a:gd name="f366" fmla="val 28993"/>
              <a:gd name="f367" fmla="val 533520"/>
              <a:gd name="f368" fmla="val 19658"/>
              <a:gd name="f369" fmla="val 507612"/>
              <a:gd name="f370" fmla="val 23087"/>
              <a:gd name="f371" fmla="val 482943"/>
              <a:gd name="f372" fmla="val 38899"/>
              <a:gd name="f373" fmla="val 460464"/>
              <a:gd name="f374" fmla="val 46995"/>
              <a:gd name="f375" fmla="val 449034"/>
              <a:gd name="f376" fmla="val 55853"/>
              <a:gd name="f377" fmla="val 438080"/>
              <a:gd name="f378" fmla="val 65283"/>
              <a:gd name="f379" fmla="val 427793"/>
              <a:gd name="f380" fmla="val 86238"/>
              <a:gd name="f381" fmla="val 404743"/>
              <a:gd name="f382" fmla="val 99478"/>
              <a:gd name="f383" fmla="val 378453"/>
              <a:gd name="f384" fmla="val 96811"/>
              <a:gd name="f385" fmla="val 93382"/>
              <a:gd name="f386" fmla="val 305873"/>
              <a:gd name="f387" fmla="val 113099"/>
              <a:gd name="f388" fmla="val 274536"/>
              <a:gd name="f389" fmla="val 138435"/>
              <a:gd name="f390" fmla="val 246818"/>
              <a:gd name="f391" fmla="val 173201"/>
              <a:gd name="f392" fmla="val 208813"/>
              <a:gd name="f393" fmla="val 206444"/>
              <a:gd name="f394" fmla="val 170618"/>
              <a:gd name="f395" fmla="val 221588"/>
              <a:gd name="f396" fmla="val 119850"/>
              <a:gd name="f397" fmla="val 227780"/>
              <a:gd name="f398" fmla="val 99276"/>
              <a:gd name="f399" fmla="val 241781"/>
              <a:gd name="f400" fmla="val 84131"/>
              <a:gd name="f401" fmla="val 260069"/>
              <a:gd name="f402" fmla="val 72606"/>
              <a:gd name="f403" fmla="val 292454"/>
              <a:gd name="f404" fmla="val 52127"/>
              <a:gd name="f405" fmla="val 321887"/>
              <a:gd name="f406" fmla="val 26981"/>
              <a:gd name="f407" fmla="val 358558"/>
              <a:gd name="f408" fmla="val 13455"/>
              <a:gd name="f409" fmla="val 404659"/>
              <a:gd name="f410" fmla="val -3499"/>
              <a:gd name="f411" fmla="val 449998"/>
              <a:gd name="f412" fmla="val -6833"/>
              <a:gd name="f413" fmla="val 494480"/>
              <a:gd name="f414" fmla="val 17551"/>
              <a:gd name="f415" fmla="val 501623"/>
              <a:gd name="f416" fmla="val 21456"/>
              <a:gd name="f417" fmla="val 507719"/>
              <a:gd name="f418" fmla="val 21075"/>
              <a:gd name="f419" fmla="val 515244"/>
              <a:gd name="f420" fmla="val 18789"/>
              <a:gd name="f421" fmla="val 565441"/>
              <a:gd name="f422" fmla="val 3359"/>
              <a:gd name="f423" fmla="val 616304"/>
              <a:gd name="f424" fmla="val 3168"/>
              <a:gd name="f425" fmla="val 666692"/>
              <a:gd name="f426" fmla="val 16789"/>
              <a:gd name="f427" fmla="val 696695"/>
              <a:gd name="f428" fmla="val 24885"/>
              <a:gd name="f429" fmla="val 716888"/>
              <a:gd name="f430" fmla="val 43078"/>
              <a:gd name="f431" fmla="val 718222"/>
              <a:gd name="f432" fmla="val 77368"/>
              <a:gd name="f433" fmla="val 719079"/>
              <a:gd name="f434" fmla="val 99466"/>
              <a:gd name="f435" fmla="val 736415"/>
              <a:gd name="f436" fmla="val 109182"/>
              <a:gd name="f437" fmla="val 753750"/>
              <a:gd name="f438" fmla="val 117468"/>
              <a:gd name="f439" fmla="val 763561"/>
              <a:gd name="f440" fmla="val 122136"/>
              <a:gd name="f441" fmla="val 773943"/>
              <a:gd name="f442" fmla="val 125755"/>
              <a:gd name="f443" fmla="val 129756"/>
              <a:gd name="f444" fmla="val 806995"/>
              <a:gd name="f445" fmla="val 138709"/>
              <a:gd name="f446" fmla="val 823473"/>
              <a:gd name="f447" fmla="val 153949"/>
              <a:gd name="f448" fmla="val 830998"/>
              <a:gd name="f449" fmla="val 177667"/>
              <a:gd name="f450" fmla="val 838046"/>
              <a:gd name="f451" fmla="val 199669"/>
              <a:gd name="f452" fmla="val 851667"/>
              <a:gd name="f453" fmla="val 216243"/>
              <a:gd name="f454" fmla="val 871670"/>
              <a:gd name="f455" fmla="val 227196"/>
              <a:gd name="f456" fmla="val 900435"/>
              <a:gd name="f457" fmla="val 243103"/>
              <a:gd name="f458" fmla="val 907960"/>
              <a:gd name="f459" fmla="val 269392"/>
              <a:gd name="f460" fmla="val 908246"/>
              <a:gd name="f461" fmla="val 299491"/>
              <a:gd name="f462" fmla="val 306826"/>
              <a:gd name="f463" fmla="val 314160"/>
              <a:gd name="f464" fmla="val 321494"/>
              <a:gd name="f465" fmla="+- 0 0 -90"/>
              <a:gd name="f466" fmla="*/ f3 1 1015831"/>
              <a:gd name="f467" fmla="*/ f4 1 1381446"/>
              <a:gd name="f468" fmla="val f5"/>
              <a:gd name="f469" fmla="val f6"/>
              <a:gd name="f470" fmla="val f7"/>
              <a:gd name="f471" fmla="*/ f465 f0 1"/>
              <a:gd name="f472" fmla="+- f470 0 f468"/>
              <a:gd name="f473" fmla="+- f469 0 f468"/>
              <a:gd name="f474" fmla="*/ f471 1 f2"/>
              <a:gd name="f475" fmla="*/ f473 1 1015831"/>
              <a:gd name="f476" fmla="*/ f472 1 1381446"/>
              <a:gd name="f477" fmla="*/ 908150 f473 1"/>
              <a:gd name="f478" fmla="*/ 321303 f472 1"/>
              <a:gd name="f479" fmla="*/ 954251 f473 1"/>
              <a:gd name="f480" fmla="*/ 432460 f472 1"/>
              <a:gd name="f481" fmla="*/ 978921 f473 1"/>
              <a:gd name="f482" fmla="*/ 509136 f472 1"/>
              <a:gd name="f483" fmla="*/ 993780 f473 1"/>
              <a:gd name="f484" fmla="*/ 575716 f472 1"/>
              <a:gd name="f485" fmla="*/ 996161 f473 1"/>
              <a:gd name="f486" fmla="*/ 658012 f472 1"/>
              <a:gd name="f487" fmla="*/ 979112 f473 1"/>
              <a:gd name="f488" fmla="*/ 684015 f472 1"/>
              <a:gd name="f489" fmla="*/ 975588 f473 1"/>
              <a:gd name="f490" fmla="*/ 732784 f472 1"/>
              <a:gd name="f491" fmla="*/ 974825 f473 1"/>
              <a:gd name="f492" fmla="*/ 813651 f472 1"/>
              <a:gd name="f493" fmla="*/ 985303 f473 1"/>
              <a:gd name="f494" fmla="*/ 871658 f472 1"/>
              <a:gd name="f495" fmla="*/ 996638 f473 1"/>
              <a:gd name="f496" fmla="*/ 993673 f472 1"/>
              <a:gd name="f497" fmla="*/ 970063 f473 1"/>
              <a:gd name="f498" fmla="*/ 1072254 f472 1"/>
              <a:gd name="f499" fmla="*/ 975683 f473 1"/>
              <a:gd name="f500" fmla="*/ 1104544 f472 1"/>
              <a:gd name="f501" fmla="*/ 925391 f473 1"/>
              <a:gd name="f502" fmla="*/ 1277518 f472 1"/>
              <a:gd name="f503" fmla="*/ 783659 f473 1"/>
              <a:gd name="f504" fmla="*/ 1338764 f472 1"/>
              <a:gd name="f505" fmla="*/ 738034 f473 1"/>
              <a:gd name="f506" fmla="*/ 1326858 f472 1"/>
              <a:gd name="f507" fmla="*/ 738129 f473 1"/>
              <a:gd name="f508" fmla="*/ 1309618 f472 1"/>
              <a:gd name="f509" fmla="*/ 784135 f473 1"/>
              <a:gd name="f510" fmla="*/ 1268851 f472 1"/>
              <a:gd name="f511" fmla="*/ 765180 f473 1"/>
              <a:gd name="f512" fmla="*/ 1193317 f472 1"/>
              <a:gd name="f513" fmla="*/ 740034 f473 1"/>
              <a:gd name="f514" fmla="*/ 1045680 f472 1"/>
              <a:gd name="f515" fmla="*/ 739558 f473 1"/>
              <a:gd name="f516" fmla="*/ 942238 f472 1"/>
              <a:gd name="f517" fmla="*/ 734510 f473 1"/>
              <a:gd name="f518" fmla="*/ 788314 f472 1"/>
              <a:gd name="f519" fmla="*/ 731081 f473 1"/>
              <a:gd name="f520" fmla="*/ 657727 f472 1"/>
              <a:gd name="f521" fmla="*/ 724604 f473 1"/>
              <a:gd name="f522" fmla="*/ 588385 f472 1"/>
              <a:gd name="f523" fmla="*/ 674312 f473 1"/>
              <a:gd name="f524" fmla="*/ 442557 f472 1"/>
              <a:gd name="f525" fmla="*/ 646213 f473 1"/>
              <a:gd name="f526" fmla="*/ 413886 f472 1"/>
              <a:gd name="f527" fmla="*/ 633354 f473 1"/>
              <a:gd name="f528" fmla="*/ 364833 f472 1"/>
              <a:gd name="f529" fmla="*/ 593825 f473 1"/>
              <a:gd name="f530" fmla="*/ 270059 f472 1"/>
              <a:gd name="f531" fmla="*/ 520864 f473 1"/>
              <a:gd name="f532" fmla="*/ 212909 f472 1"/>
              <a:gd name="f533" fmla="*/ 493908 f473 1"/>
              <a:gd name="f534" fmla="*/ 209099 f472 1"/>
              <a:gd name="f535" fmla="*/ 431996 f473 1"/>
              <a:gd name="f536" fmla="*/ 247770 f472 1"/>
              <a:gd name="f537" fmla="*/ 402563 f473 1"/>
              <a:gd name="f538" fmla="*/ 311969 f472 1"/>
              <a:gd name="f539" fmla="*/ 402754 f473 1"/>
              <a:gd name="f540" fmla="*/ 346735 f472 1"/>
              <a:gd name="f541" fmla="*/ 374084 f473 1"/>
              <a:gd name="f542" fmla="*/ 407695 f472 1"/>
              <a:gd name="f543" fmla="*/ 307028 f473 1"/>
              <a:gd name="f544" fmla="*/ 490658 f472 1"/>
              <a:gd name="f545" fmla="*/ 306075 f473 1"/>
              <a:gd name="f546" fmla="*/ 549427 f472 1"/>
              <a:gd name="f547" fmla="*/ 305885 f473 1"/>
              <a:gd name="f548" fmla="*/ 642391 f472 1"/>
              <a:gd name="f549" fmla="*/ 277786 f473 1"/>
              <a:gd name="f550" fmla="*/ 734688 f472 1"/>
              <a:gd name="f551" fmla="*/ 316838 f473 1"/>
              <a:gd name="f552" fmla="*/ 836035 f472 1"/>
              <a:gd name="f553" fmla="*/ 331412 f473 1"/>
              <a:gd name="f554" fmla="*/ 945001 f472 1"/>
              <a:gd name="f555" fmla="*/ 352557 f473 1"/>
              <a:gd name="f556" fmla="*/ 1077588 f472 1"/>
              <a:gd name="f557" fmla="*/ 368940 f473 1"/>
              <a:gd name="f558" fmla="*/ 1092162 f472 1"/>
              <a:gd name="f559" fmla="*/ 380656 f473 1"/>
              <a:gd name="f560" fmla="*/ 1161313 f472 1"/>
              <a:gd name="f561" fmla="*/ 345890 f473 1"/>
              <a:gd name="f562" fmla="*/ 1212844 f472 1"/>
              <a:gd name="f563" fmla="*/ 349223 f473 1"/>
              <a:gd name="f564" fmla="*/ 1299616 f472 1"/>
              <a:gd name="f565" fmla="*/ 380465 f473 1"/>
              <a:gd name="f566" fmla="*/ 1314285 f472 1"/>
              <a:gd name="f567" fmla="*/ 391895 f473 1"/>
              <a:gd name="f568" fmla="*/ 1326667 f472 1"/>
              <a:gd name="f569" fmla="*/ 373131 f473 1"/>
              <a:gd name="f570" fmla="*/ 1354671 f472 1"/>
              <a:gd name="f571" fmla="*/ 262736 f473 1"/>
              <a:gd name="f572" fmla="*/ 1380864 f472 1"/>
              <a:gd name="f573" fmla="*/ 170820 f473 1"/>
              <a:gd name="f574" fmla="*/ 1292853 f472 1"/>
              <a:gd name="f575" fmla="*/ 167582 f473 1"/>
              <a:gd name="f576" fmla="*/ 1274851 f472 1"/>
              <a:gd name="f577" fmla="*/ 124814 f473 1"/>
              <a:gd name="f578" fmla="*/ 1231894 f472 1"/>
              <a:gd name="f579" fmla="*/ 66998 f473 1"/>
              <a:gd name="f580" fmla="*/ 1136929 f472 1"/>
              <a:gd name="f581" fmla="*/ 48995 f473 1"/>
              <a:gd name="f582" fmla="*/ 1038060 f472 1"/>
              <a:gd name="f583" fmla="*/ 37184 f473 1"/>
              <a:gd name="f584" fmla="*/ 1024153 f472 1"/>
              <a:gd name="f585" fmla="*/ 25850 f473 1"/>
              <a:gd name="f586" fmla="*/ 905948 f472 1"/>
              <a:gd name="f587" fmla="*/ 30422 f473 1"/>
              <a:gd name="f588" fmla="*/ 898042 f472 1"/>
              <a:gd name="f589" fmla="*/ 19944 f473 1"/>
              <a:gd name="f590" fmla="*/ 818794 f472 1"/>
              <a:gd name="f591" fmla="*/ 7181 f473 1"/>
              <a:gd name="f592" fmla="*/ 737355 f472 1"/>
              <a:gd name="f593" fmla="*/ 42328 f473 1"/>
              <a:gd name="f594" fmla="*/ 663060 f472 1"/>
              <a:gd name="f595" fmla="*/ 43376 f473 1"/>
              <a:gd name="f596" fmla="*/ 567048 f472 1"/>
              <a:gd name="f597" fmla="*/ 28993 f473 1"/>
              <a:gd name="f598" fmla="*/ 533520 f472 1"/>
              <a:gd name="f599" fmla="*/ 38899 f473 1"/>
              <a:gd name="f600" fmla="*/ 460464 f472 1"/>
              <a:gd name="f601" fmla="*/ 65283 f473 1"/>
              <a:gd name="f602" fmla="*/ 427793 f472 1"/>
              <a:gd name="f603" fmla="*/ 96811 f473 1"/>
              <a:gd name="f604" fmla="*/ 138435 f473 1"/>
              <a:gd name="f605" fmla="*/ 246818 f472 1"/>
              <a:gd name="f606" fmla="*/ 221588 f473 1"/>
              <a:gd name="f607" fmla="*/ 119850 f472 1"/>
              <a:gd name="f608" fmla="*/ 260069 f473 1"/>
              <a:gd name="f609" fmla="*/ 72606 f472 1"/>
              <a:gd name="f610" fmla="*/ 358558 f473 1"/>
              <a:gd name="f611" fmla="*/ 13455 f472 1"/>
              <a:gd name="f612" fmla="*/ 494480 f473 1"/>
              <a:gd name="f613" fmla="*/ 17551 f472 1"/>
              <a:gd name="f614" fmla="*/ 515244 f473 1"/>
              <a:gd name="f615" fmla="*/ 18789 f472 1"/>
              <a:gd name="f616" fmla="*/ 666692 f473 1"/>
              <a:gd name="f617" fmla="*/ 16789 f472 1"/>
              <a:gd name="f618" fmla="*/ 718222 f473 1"/>
              <a:gd name="f619" fmla="*/ 77368 f472 1"/>
              <a:gd name="f620" fmla="*/ 753750 f473 1"/>
              <a:gd name="f621" fmla="*/ 117468 f472 1"/>
              <a:gd name="f622" fmla="*/ 129756 f472 1"/>
              <a:gd name="f623" fmla="*/ 830998 f473 1"/>
              <a:gd name="f624" fmla="*/ 177667 f472 1"/>
              <a:gd name="f625" fmla="*/ 871670 f473 1"/>
              <a:gd name="f626" fmla="*/ 227196 f472 1"/>
              <a:gd name="f627" fmla="*/ 908246 f473 1"/>
              <a:gd name="f628" fmla="*/ 299491 f472 1"/>
              <a:gd name="f629" fmla="*/ 321494 f472 1"/>
              <a:gd name="f630" fmla="+- f474 0 f1"/>
              <a:gd name="f631" fmla="*/ f477 1 1015831"/>
              <a:gd name="f632" fmla="*/ f478 1 1381446"/>
              <a:gd name="f633" fmla="*/ f479 1 1015831"/>
              <a:gd name="f634" fmla="*/ f480 1 1381446"/>
              <a:gd name="f635" fmla="*/ f481 1 1015831"/>
              <a:gd name="f636" fmla="*/ f482 1 1381446"/>
              <a:gd name="f637" fmla="*/ f483 1 1015831"/>
              <a:gd name="f638" fmla="*/ f484 1 1381446"/>
              <a:gd name="f639" fmla="*/ f485 1 1015831"/>
              <a:gd name="f640" fmla="*/ f486 1 1381446"/>
              <a:gd name="f641" fmla="*/ f487 1 1015831"/>
              <a:gd name="f642" fmla="*/ f488 1 1381446"/>
              <a:gd name="f643" fmla="*/ f489 1 1015831"/>
              <a:gd name="f644" fmla="*/ f490 1 1381446"/>
              <a:gd name="f645" fmla="*/ f491 1 1015831"/>
              <a:gd name="f646" fmla="*/ f492 1 1381446"/>
              <a:gd name="f647" fmla="*/ f493 1 1015831"/>
              <a:gd name="f648" fmla="*/ f494 1 1381446"/>
              <a:gd name="f649" fmla="*/ f495 1 1015831"/>
              <a:gd name="f650" fmla="*/ f496 1 1381446"/>
              <a:gd name="f651" fmla="*/ f497 1 1015831"/>
              <a:gd name="f652" fmla="*/ f498 1 1381446"/>
              <a:gd name="f653" fmla="*/ f499 1 1015831"/>
              <a:gd name="f654" fmla="*/ f500 1 1381446"/>
              <a:gd name="f655" fmla="*/ f501 1 1015831"/>
              <a:gd name="f656" fmla="*/ f502 1 1381446"/>
              <a:gd name="f657" fmla="*/ f503 1 1015831"/>
              <a:gd name="f658" fmla="*/ f504 1 1381446"/>
              <a:gd name="f659" fmla="*/ f505 1 1015831"/>
              <a:gd name="f660" fmla="*/ f506 1 1381446"/>
              <a:gd name="f661" fmla="*/ f507 1 1015831"/>
              <a:gd name="f662" fmla="*/ f508 1 1381446"/>
              <a:gd name="f663" fmla="*/ f509 1 1015831"/>
              <a:gd name="f664" fmla="*/ f510 1 1381446"/>
              <a:gd name="f665" fmla="*/ f511 1 1015831"/>
              <a:gd name="f666" fmla="*/ f512 1 1381446"/>
              <a:gd name="f667" fmla="*/ f513 1 1015831"/>
              <a:gd name="f668" fmla="*/ f514 1 1381446"/>
              <a:gd name="f669" fmla="*/ f515 1 1015831"/>
              <a:gd name="f670" fmla="*/ f516 1 1381446"/>
              <a:gd name="f671" fmla="*/ f517 1 1015831"/>
              <a:gd name="f672" fmla="*/ f518 1 1381446"/>
              <a:gd name="f673" fmla="*/ f519 1 1015831"/>
              <a:gd name="f674" fmla="*/ f520 1 1381446"/>
              <a:gd name="f675" fmla="*/ f521 1 1015831"/>
              <a:gd name="f676" fmla="*/ f522 1 1381446"/>
              <a:gd name="f677" fmla="*/ f523 1 1015831"/>
              <a:gd name="f678" fmla="*/ f524 1 1381446"/>
              <a:gd name="f679" fmla="*/ f525 1 1015831"/>
              <a:gd name="f680" fmla="*/ f526 1 1381446"/>
              <a:gd name="f681" fmla="*/ f527 1 1015831"/>
              <a:gd name="f682" fmla="*/ f528 1 1381446"/>
              <a:gd name="f683" fmla="*/ f529 1 1015831"/>
              <a:gd name="f684" fmla="*/ f530 1 1381446"/>
              <a:gd name="f685" fmla="*/ f531 1 1015831"/>
              <a:gd name="f686" fmla="*/ f532 1 1381446"/>
              <a:gd name="f687" fmla="*/ f533 1 1015831"/>
              <a:gd name="f688" fmla="*/ f534 1 1381446"/>
              <a:gd name="f689" fmla="*/ f535 1 1015831"/>
              <a:gd name="f690" fmla="*/ f536 1 1381446"/>
              <a:gd name="f691" fmla="*/ f537 1 1015831"/>
              <a:gd name="f692" fmla="*/ f538 1 1381446"/>
              <a:gd name="f693" fmla="*/ f539 1 1015831"/>
              <a:gd name="f694" fmla="*/ f540 1 1381446"/>
              <a:gd name="f695" fmla="*/ f541 1 1015831"/>
              <a:gd name="f696" fmla="*/ f542 1 1381446"/>
              <a:gd name="f697" fmla="*/ f543 1 1015831"/>
              <a:gd name="f698" fmla="*/ f544 1 1381446"/>
              <a:gd name="f699" fmla="*/ f545 1 1015831"/>
              <a:gd name="f700" fmla="*/ f546 1 1381446"/>
              <a:gd name="f701" fmla="*/ f547 1 1015831"/>
              <a:gd name="f702" fmla="*/ f548 1 1381446"/>
              <a:gd name="f703" fmla="*/ f549 1 1015831"/>
              <a:gd name="f704" fmla="*/ f550 1 1381446"/>
              <a:gd name="f705" fmla="*/ f551 1 1015831"/>
              <a:gd name="f706" fmla="*/ f552 1 1381446"/>
              <a:gd name="f707" fmla="*/ f553 1 1015831"/>
              <a:gd name="f708" fmla="*/ f554 1 1381446"/>
              <a:gd name="f709" fmla="*/ f555 1 1015831"/>
              <a:gd name="f710" fmla="*/ f556 1 1381446"/>
              <a:gd name="f711" fmla="*/ f557 1 1015831"/>
              <a:gd name="f712" fmla="*/ f558 1 1381446"/>
              <a:gd name="f713" fmla="*/ f559 1 1015831"/>
              <a:gd name="f714" fmla="*/ f560 1 1381446"/>
              <a:gd name="f715" fmla="*/ f561 1 1015831"/>
              <a:gd name="f716" fmla="*/ f562 1 1381446"/>
              <a:gd name="f717" fmla="*/ f563 1 1015831"/>
              <a:gd name="f718" fmla="*/ f564 1 1381446"/>
              <a:gd name="f719" fmla="*/ f565 1 1015831"/>
              <a:gd name="f720" fmla="*/ f566 1 1381446"/>
              <a:gd name="f721" fmla="*/ f567 1 1015831"/>
              <a:gd name="f722" fmla="*/ f568 1 1381446"/>
              <a:gd name="f723" fmla="*/ f569 1 1015831"/>
              <a:gd name="f724" fmla="*/ f570 1 1381446"/>
              <a:gd name="f725" fmla="*/ f571 1 1015831"/>
              <a:gd name="f726" fmla="*/ f572 1 1381446"/>
              <a:gd name="f727" fmla="*/ f573 1 1015831"/>
              <a:gd name="f728" fmla="*/ f574 1 1381446"/>
              <a:gd name="f729" fmla="*/ f575 1 1015831"/>
              <a:gd name="f730" fmla="*/ f576 1 1381446"/>
              <a:gd name="f731" fmla="*/ f577 1 1015831"/>
              <a:gd name="f732" fmla="*/ f578 1 1381446"/>
              <a:gd name="f733" fmla="*/ f579 1 1015831"/>
              <a:gd name="f734" fmla="*/ f580 1 1381446"/>
              <a:gd name="f735" fmla="*/ f581 1 1015831"/>
              <a:gd name="f736" fmla="*/ f582 1 1381446"/>
              <a:gd name="f737" fmla="*/ f583 1 1015831"/>
              <a:gd name="f738" fmla="*/ f584 1 1381446"/>
              <a:gd name="f739" fmla="*/ f585 1 1015831"/>
              <a:gd name="f740" fmla="*/ f586 1 1381446"/>
              <a:gd name="f741" fmla="*/ f587 1 1015831"/>
              <a:gd name="f742" fmla="*/ f588 1 1381446"/>
              <a:gd name="f743" fmla="*/ f589 1 1015831"/>
              <a:gd name="f744" fmla="*/ f590 1 1381446"/>
              <a:gd name="f745" fmla="*/ f591 1 1015831"/>
              <a:gd name="f746" fmla="*/ f592 1 1381446"/>
              <a:gd name="f747" fmla="*/ f593 1 1015831"/>
              <a:gd name="f748" fmla="*/ f594 1 1381446"/>
              <a:gd name="f749" fmla="*/ f595 1 1015831"/>
              <a:gd name="f750" fmla="*/ f596 1 1381446"/>
              <a:gd name="f751" fmla="*/ f597 1 1015831"/>
              <a:gd name="f752" fmla="*/ f598 1 1381446"/>
              <a:gd name="f753" fmla="*/ f599 1 1015831"/>
              <a:gd name="f754" fmla="*/ f600 1 1381446"/>
              <a:gd name="f755" fmla="*/ f601 1 1015831"/>
              <a:gd name="f756" fmla="*/ f602 1 1381446"/>
              <a:gd name="f757" fmla="*/ f603 1 1015831"/>
              <a:gd name="f758" fmla="*/ f604 1 1015831"/>
              <a:gd name="f759" fmla="*/ f605 1 1381446"/>
              <a:gd name="f760" fmla="*/ f606 1 1015831"/>
              <a:gd name="f761" fmla="*/ f607 1 1381446"/>
              <a:gd name="f762" fmla="*/ f608 1 1015831"/>
              <a:gd name="f763" fmla="*/ f609 1 1381446"/>
              <a:gd name="f764" fmla="*/ f610 1 1015831"/>
              <a:gd name="f765" fmla="*/ f611 1 1381446"/>
              <a:gd name="f766" fmla="*/ f612 1 1015831"/>
              <a:gd name="f767" fmla="*/ f613 1 1381446"/>
              <a:gd name="f768" fmla="*/ f614 1 1015831"/>
              <a:gd name="f769" fmla="*/ f615 1 1381446"/>
              <a:gd name="f770" fmla="*/ f616 1 1015831"/>
              <a:gd name="f771" fmla="*/ f617 1 1381446"/>
              <a:gd name="f772" fmla="*/ f618 1 1015831"/>
              <a:gd name="f773" fmla="*/ f619 1 1381446"/>
              <a:gd name="f774" fmla="*/ f620 1 1015831"/>
              <a:gd name="f775" fmla="*/ f621 1 1381446"/>
              <a:gd name="f776" fmla="*/ f622 1 1381446"/>
              <a:gd name="f777" fmla="*/ f623 1 1015831"/>
              <a:gd name="f778" fmla="*/ f624 1 1381446"/>
              <a:gd name="f779" fmla="*/ f625 1 1015831"/>
              <a:gd name="f780" fmla="*/ f626 1 1381446"/>
              <a:gd name="f781" fmla="*/ f627 1 1015831"/>
              <a:gd name="f782" fmla="*/ f628 1 1381446"/>
              <a:gd name="f783" fmla="*/ f629 1 1381446"/>
              <a:gd name="f784" fmla="*/ f468 1 f475"/>
              <a:gd name="f785" fmla="*/ f469 1 f475"/>
              <a:gd name="f786" fmla="*/ f468 1 f476"/>
              <a:gd name="f787" fmla="*/ f470 1 f476"/>
              <a:gd name="f788" fmla="*/ f631 1 f475"/>
              <a:gd name="f789" fmla="*/ f632 1 f476"/>
              <a:gd name="f790" fmla="*/ f633 1 f475"/>
              <a:gd name="f791" fmla="*/ f634 1 f476"/>
              <a:gd name="f792" fmla="*/ f635 1 f475"/>
              <a:gd name="f793" fmla="*/ f636 1 f476"/>
              <a:gd name="f794" fmla="*/ f637 1 f475"/>
              <a:gd name="f795" fmla="*/ f638 1 f476"/>
              <a:gd name="f796" fmla="*/ f639 1 f475"/>
              <a:gd name="f797" fmla="*/ f640 1 f476"/>
              <a:gd name="f798" fmla="*/ f641 1 f475"/>
              <a:gd name="f799" fmla="*/ f642 1 f476"/>
              <a:gd name="f800" fmla="*/ f643 1 f475"/>
              <a:gd name="f801" fmla="*/ f644 1 f476"/>
              <a:gd name="f802" fmla="*/ f645 1 f475"/>
              <a:gd name="f803" fmla="*/ f646 1 f476"/>
              <a:gd name="f804" fmla="*/ f647 1 f475"/>
              <a:gd name="f805" fmla="*/ f648 1 f476"/>
              <a:gd name="f806" fmla="*/ f649 1 f475"/>
              <a:gd name="f807" fmla="*/ f650 1 f476"/>
              <a:gd name="f808" fmla="*/ f651 1 f475"/>
              <a:gd name="f809" fmla="*/ f652 1 f476"/>
              <a:gd name="f810" fmla="*/ f653 1 f475"/>
              <a:gd name="f811" fmla="*/ f654 1 f476"/>
              <a:gd name="f812" fmla="*/ f655 1 f475"/>
              <a:gd name="f813" fmla="*/ f656 1 f476"/>
              <a:gd name="f814" fmla="*/ f657 1 f475"/>
              <a:gd name="f815" fmla="*/ f658 1 f476"/>
              <a:gd name="f816" fmla="*/ f659 1 f475"/>
              <a:gd name="f817" fmla="*/ f660 1 f476"/>
              <a:gd name="f818" fmla="*/ f661 1 f475"/>
              <a:gd name="f819" fmla="*/ f662 1 f476"/>
              <a:gd name="f820" fmla="*/ f663 1 f475"/>
              <a:gd name="f821" fmla="*/ f664 1 f476"/>
              <a:gd name="f822" fmla="*/ f665 1 f475"/>
              <a:gd name="f823" fmla="*/ f666 1 f476"/>
              <a:gd name="f824" fmla="*/ f667 1 f475"/>
              <a:gd name="f825" fmla="*/ f668 1 f476"/>
              <a:gd name="f826" fmla="*/ f669 1 f475"/>
              <a:gd name="f827" fmla="*/ f670 1 f476"/>
              <a:gd name="f828" fmla="*/ f671 1 f475"/>
              <a:gd name="f829" fmla="*/ f672 1 f476"/>
              <a:gd name="f830" fmla="*/ f673 1 f475"/>
              <a:gd name="f831" fmla="*/ f674 1 f476"/>
              <a:gd name="f832" fmla="*/ f675 1 f475"/>
              <a:gd name="f833" fmla="*/ f676 1 f476"/>
              <a:gd name="f834" fmla="*/ f677 1 f475"/>
              <a:gd name="f835" fmla="*/ f678 1 f476"/>
              <a:gd name="f836" fmla="*/ f679 1 f475"/>
              <a:gd name="f837" fmla="*/ f680 1 f476"/>
              <a:gd name="f838" fmla="*/ f681 1 f475"/>
              <a:gd name="f839" fmla="*/ f682 1 f476"/>
              <a:gd name="f840" fmla="*/ f683 1 f475"/>
              <a:gd name="f841" fmla="*/ f684 1 f476"/>
              <a:gd name="f842" fmla="*/ f685 1 f475"/>
              <a:gd name="f843" fmla="*/ f686 1 f476"/>
              <a:gd name="f844" fmla="*/ f687 1 f475"/>
              <a:gd name="f845" fmla="*/ f688 1 f476"/>
              <a:gd name="f846" fmla="*/ f689 1 f475"/>
              <a:gd name="f847" fmla="*/ f690 1 f476"/>
              <a:gd name="f848" fmla="*/ f691 1 f475"/>
              <a:gd name="f849" fmla="*/ f692 1 f476"/>
              <a:gd name="f850" fmla="*/ f693 1 f475"/>
              <a:gd name="f851" fmla="*/ f694 1 f476"/>
              <a:gd name="f852" fmla="*/ f695 1 f475"/>
              <a:gd name="f853" fmla="*/ f696 1 f476"/>
              <a:gd name="f854" fmla="*/ f697 1 f475"/>
              <a:gd name="f855" fmla="*/ f698 1 f476"/>
              <a:gd name="f856" fmla="*/ f699 1 f475"/>
              <a:gd name="f857" fmla="*/ f700 1 f476"/>
              <a:gd name="f858" fmla="*/ f701 1 f475"/>
              <a:gd name="f859" fmla="*/ f702 1 f476"/>
              <a:gd name="f860" fmla="*/ f703 1 f475"/>
              <a:gd name="f861" fmla="*/ f704 1 f476"/>
              <a:gd name="f862" fmla="*/ f705 1 f475"/>
              <a:gd name="f863" fmla="*/ f706 1 f476"/>
              <a:gd name="f864" fmla="*/ f707 1 f475"/>
              <a:gd name="f865" fmla="*/ f708 1 f476"/>
              <a:gd name="f866" fmla="*/ f709 1 f475"/>
              <a:gd name="f867" fmla="*/ f710 1 f476"/>
              <a:gd name="f868" fmla="*/ f711 1 f475"/>
              <a:gd name="f869" fmla="*/ f712 1 f476"/>
              <a:gd name="f870" fmla="*/ f713 1 f475"/>
              <a:gd name="f871" fmla="*/ f714 1 f476"/>
              <a:gd name="f872" fmla="*/ f715 1 f475"/>
              <a:gd name="f873" fmla="*/ f716 1 f476"/>
              <a:gd name="f874" fmla="*/ f717 1 f475"/>
              <a:gd name="f875" fmla="*/ f718 1 f476"/>
              <a:gd name="f876" fmla="*/ f719 1 f475"/>
              <a:gd name="f877" fmla="*/ f720 1 f476"/>
              <a:gd name="f878" fmla="*/ f721 1 f475"/>
              <a:gd name="f879" fmla="*/ f722 1 f476"/>
              <a:gd name="f880" fmla="*/ f723 1 f475"/>
              <a:gd name="f881" fmla="*/ f724 1 f476"/>
              <a:gd name="f882" fmla="*/ f725 1 f475"/>
              <a:gd name="f883" fmla="*/ f726 1 f476"/>
              <a:gd name="f884" fmla="*/ f727 1 f475"/>
              <a:gd name="f885" fmla="*/ f728 1 f476"/>
              <a:gd name="f886" fmla="*/ f729 1 f475"/>
              <a:gd name="f887" fmla="*/ f730 1 f476"/>
              <a:gd name="f888" fmla="*/ f731 1 f475"/>
              <a:gd name="f889" fmla="*/ f732 1 f476"/>
              <a:gd name="f890" fmla="*/ f733 1 f475"/>
              <a:gd name="f891" fmla="*/ f734 1 f476"/>
              <a:gd name="f892" fmla="*/ f735 1 f475"/>
              <a:gd name="f893" fmla="*/ f736 1 f476"/>
              <a:gd name="f894" fmla="*/ f737 1 f475"/>
              <a:gd name="f895" fmla="*/ f738 1 f476"/>
              <a:gd name="f896" fmla="*/ f739 1 f475"/>
              <a:gd name="f897" fmla="*/ f740 1 f476"/>
              <a:gd name="f898" fmla="*/ f741 1 f475"/>
              <a:gd name="f899" fmla="*/ f742 1 f476"/>
              <a:gd name="f900" fmla="*/ f743 1 f475"/>
              <a:gd name="f901" fmla="*/ f744 1 f476"/>
              <a:gd name="f902" fmla="*/ f745 1 f475"/>
              <a:gd name="f903" fmla="*/ f746 1 f476"/>
              <a:gd name="f904" fmla="*/ f747 1 f475"/>
              <a:gd name="f905" fmla="*/ f748 1 f476"/>
              <a:gd name="f906" fmla="*/ f749 1 f475"/>
              <a:gd name="f907" fmla="*/ f750 1 f476"/>
              <a:gd name="f908" fmla="*/ f751 1 f475"/>
              <a:gd name="f909" fmla="*/ f752 1 f476"/>
              <a:gd name="f910" fmla="*/ f753 1 f475"/>
              <a:gd name="f911" fmla="*/ f754 1 f476"/>
              <a:gd name="f912" fmla="*/ f755 1 f475"/>
              <a:gd name="f913" fmla="*/ f756 1 f476"/>
              <a:gd name="f914" fmla="*/ f757 1 f475"/>
              <a:gd name="f915" fmla="*/ f758 1 f475"/>
              <a:gd name="f916" fmla="*/ f759 1 f476"/>
              <a:gd name="f917" fmla="*/ f760 1 f475"/>
              <a:gd name="f918" fmla="*/ f761 1 f476"/>
              <a:gd name="f919" fmla="*/ f762 1 f475"/>
              <a:gd name="f920" fmla="*/ f763 1 f476"/>
              <a:gd name="f921" fmla="*/ f764 1 f475"/>
              <a:gd name="f922" fmla="*/ f765 1 f476"/>
              <a:gd name="f923" fmla="*/ f766 1 f475"/>
              <a:gd name="f924" fmla="*/ f767 1 f476"/>
              <a:gd name="f925" fmla="*/ f768 1 f475"/>
              <a:gd name="f926" fmla="*/ f769 1 f476"/>
              <a:gd name="f927" fmla="*/ f770 1 f475"/>
              <a:gd name="f928" fmla="*/ f771 1 f476"/>
              <a:gd name="f929" fmla="*/ f772 1 f475"/>
              <a:gd name="f930" fmla="*/ f773 1 f476"/>
              <a:gd name="f931" fmla="*/ f774 1 f475"/>
              <a:gd name="f932" fmla="*/ f775 1 f476"/>
              <a:gd name="f933" fmla="*/ f776 1 f476"/>
              <a:gd name="f934" fmla="*/ f777 1 f475"/>
              <a:gd name="f935" fmla="*/ f778 1 f476"/>
              <a:gd name="f936" fmla="*/ f779 1 f475"/>
              <a:gd name="f937" fmla="*/ f780 1 f476"/>
              <a:gd name="f938" fmla="*/ f781 1 f475"/>
              <a:gd name="f939" fmla="*/ f782 1 f476"/>
              <a:gd name="f940" fmla="*/ f783 1 f476"/>
              <a:gd name="f941" fmla="*/ f784 f466 1"/>
              <a:gd name="f942" fmla="*/ f785 f466 1"/>
              <a:gd name="f943" fmla="*/ f787 f467 1"/>
              <a:gd name="f944" fmla="*/ f786 f467 1"/>
              <a:gd name="f945" fmla="*/ f788 f466 1"/>
              <a:gd name="f946" fmla="*/ f789 f467 1"/>
              <a:gd name="f947" fmla="*/ f790 f466 1"/>
              <a:gd name="f948" fmla="*/ f791 f467 1"/>
              <a:gd name="f949" fmla="*/ f792 f466 1"/>
              <a:gd name="f950" fmla="*/ f793 f467 1"/>
              <a:gd name="f951" fmla="*/ f794 f466 1"/>
              <a:gd name="f952" fmla="*/ f795 f467 1"/>
              <a:gd name="f953" fmla="*/ f796 f466 1"/>
              <a:gd name="f954" fmla="*/ f797 f467 1"/>
              <a:gd name="f955" fmla="*/ f798 f466 1"/>
              <a:gd name="f956" fmla="*/ f799 f467 1"/>
              <a:gd name="f957" fmla="*/ f800 f466 1"/>
              <a:gd name="f958" fmla="*/ f801 f467 1"/>
              <a:gd name="f959" fmla="*/ f802 f466 1"/>
              <a:gd name="f960" fmla="*/ f803 f467 1"/>
              <a:gd name="f961" fmla="*/ f804 f466 1"/>
              <a:gd name="f962" fmla="*/ f805 f467 1"/>
              <a:gd name="f963" fmla="*/ f806 f466 1"/>
              <a:gd name="f964" fmla="*/ f807 f467 1"/>
              <a:gd name="f965" fmla="*/ f808 f466 1"/>
              <a:gd name="f966" fmla="*/ f809 f467 1"/>
              <a:gd name="f967" fmla="*/ f810 f466 1"/>
              <a:gd name="f968" fmla="*/ f811 f467 1"/>
              <a:gd name="f969" fmla="*/ f812 f466 1"/>
              <a:gd name="f970" fmla="*/ f813 f467 1"/>
              <a:gd name="f971" fmla="*/ f814 f466 1"/>
              <a:gd name="f972" fmla="*/ f815 f467 1"/>
              <a:gd name="f973" fmla="*/ f816 f466 1"/>
              <a:gd name="f974" fmla="*/ f817 f467 1"/>
              <a:gd name="f975" fmla="*/ f818 f466 1"/>
              <a:gd name="f976" fmla="*/ f819 f467 1"/>
              <a:gd name="f977" fmla="*/ f820 f466 1"/>
              <a:gd name="f978" fmla="*/ f821 f467 1"/>
              <a:gd name="f979" fmla="*/ f822 f466 1"/>
              <a:gd name="f980" fmla="*/ f823 f467 1"/>
              <a:gd name="f981" fmla="*/ f824 f466 1"/>
              <a:gd name="f982" fmla="*/ f825 f467 1"/>
              <a:gd name="f983" fmla="*/ f826 f466 1"/>
              <a:gd name="f984" fmla="*/ f827 f467 1"/>
              <a:gd name="f985" fmla="*/ f828 f466 1"/>
              <a:gd name="f986" fmla="*/ f829 f467 1"/>
              <a:gd name="f987" fmla="*/ f830 f466 1"/>
              <a:gd name="f988" fmla="*/ f831 f467 1"/>
              <a:gd name="f989" fmla="*/ f832 f466 1"/>
              <a:gd name="f990" fmla="*/ f833 f467 1"/>
              <a:gd name="f991" fmla="*/ f834 f466 1"/>
              <a:gd name="f992" fmla="*/ f835 f467 1"/>
              <a:gd name="f993" fmla="*/ f836 f466 1"/>
              <a:gd name="f994" fmla="*/ f837 f467 1"/>
              <a:gd name="f995" fmla="*/ f838 f466 1"/>
              <a:gd name="f996" fmla="*/ f839 f467 1"/>
              <a:gd name="f997" fmla="*/ f840 f466 1"/>
              <a:gd name="f998" fmla="*/ f841 f467 1"/>
              <a:gd name="f999" fmla="*/ f842 f466 1"/>
              <a:gd name="f1000" fmla="*/ f843 f467 1"/>
              <a:gd name="f1001" fmla="*/ f844 f466 1"/>
              <a:gd name="f1002" fmla="*/ f845 f467 1"/>
              <a:gd name="f1003" fmla="*/ f846 f466 1"/>
              <a:gd name="f1004" fmla="*/ f847 f467 1"/>
              <a:gd name="f1005" fmla="*/ f848 f466 1"/>
              <a:gd name="f1006" fmla="*/ f849 f467 1"/>
              <a:gd name="f1007" fmla="*/ f850 f466 1"/>
              <a:gd name="f1008" fmla="*/ f851 f467 1"/>
              <a:gd name="f1009" fmla="*/ f852 f466 1"/>
              <a:gd name="f1010" fmla="*/ f853 f467 1"/>
              <a:gd name="f1011" fmla="*/ f854 f466 1"/>
              <a:gd name="f1012" fmla="*/ f855 f467 1"/>
              <a:gd name="f1013" fmla="*/ f856 f466 1"/>
              <a:gd name="f1014" fmla="*/ f857 f467 1"/>
              <a:gd name="f1015" fmla="*/ f858 f466 1"/>
              <a:gd name="f1016" fmla="*/ f859 f467 1"/>
              <a:gd name="f1017" fmla="*/ f860 f466 1"/>
              <a:gd name="f1018" fmla="*/ f861 f467 1"/>
              <a:gd name="f1019" fmla="*/ f862 f466 1"/>
              <a:gd name="f1020" fmla="*/ f863 f467 1"/>
              <a:gd name="f1021" fmla="*/ f864 f466 1"/>
              <a:gd name="f1022" fmla="*/ f865 f467 1"/>
              <a:gd name="f1023" fmla="*/ f866 f466 1"/>
              <a:gd name="f1024" fmla="*/ f867 f467 1"/>
              <a:gd name="f1025" fmla="*/ f868 f466 1"/>
              <a:gd name="f1026" fmla="*/ f869 f467 1"/>
              <a:gd name="f1027" fmla="*/ f870 f466 1"/>
              <a:gd name="f1028" fmla="*/ f871 f467 1"/>
              <a:gd name="f1029" fmla="*/ f872 f466 1"/>
              <a:gd name="f1030" fmla="*/ f873 f467 1"/>
              <a:gd name="f1031" fmla="*/ f874 f466 1"/>
              <a:gd name="f1032" fmla="*/ f875 f467 1"/>
              <a:gd name="f1033" fmla="*/ f876 f466 1"/>
              <a:gd name="f1034" fmla="*/ f877 f467 1"/>
              <a:gd name="f1035" fmla="*/ f878 f466 1"/>
              <a:gd name="f1036" fmla="*/ f879 f467 1"/>
              <a:gd name="f1037" fmla="*/ f880 f466 1"/>
              <a:gd name="f1038" fmla="*/ f881 f467 1"/>
              <a:gd name="f1039" fmla="*/ f882 f466 1"/>
              <a:gd name="f1040" fmla="*/ f883 f467 1"/>
              <a:gd name="f1041" fmla="*/ f884 f466 1"/>
              <a:gd name="f1042" fmla="*/ f885 f467 1"/>
              <a:gd name="f1043" fmla="*/ f886 f466 1"/>
              <a:gd name="f1044" fmla="*/ f887 f467 1"/>
              <a:gd name="f1045" fmla="*/ f888 f466 1"/>
              <a:gd name="f1046" fmla="*/ f889 f467 1"/>
              <a:gd name="f1047" fmla="*/ f890 f466 1"/>
              <a:gd name="f1048" fmla="*/ f891 f467 1"/>
              <a:gd name="f1049" fmla="*/ f892 f466 1"/>
              <a:gd name="f1050" fmla="*/ f893 f467 1"/>
              <a:gd name="f1051" fmla="*/ f894 f466 1"/>
              <a:gd name="f1052" fmla="*/ f895 f467 1"/>
              <a:gd name="f1053" fmla="*/ f896 f466 1"/>
              <a:gd name="f1054" fmla="*/ f897 f467 1"/>
              <a:gd name="f1055" fmla="*/ f898 f466 1"/>
              <a:gd name="f1056" fmla="*/ f899 f467 1"/>
              <a:gd name="f1057" fmla="*/ f900 f466 1"/>
              <a:gd name="f1058" fmla="*/ f901 f467 1"/>
              <a:gd name="f1059" fmla="*/ f902 f466 1"/>
              <a:gd name="f1060" fmla="*/ f903 f467 1"/>
              <a:gd name="f1061" fmla="*/ f904 f466 1"/>
              <a:gd name="f1062" fmla="*/ f905 f467 1"/>
              <a:gd name="f1063" fmla="*/ f906 f466 1"/>
              <a:gd name="f1064" fmla="*/ f907 f467 1"/>
              <a:gd name="f1065" fmla="*/ f908 f466 1"/>
              <a:gd name="f1066" fmla="*/ f909 f467 1"/>
              <a:gd name="f1067" fmla="*/ f910 f466 1"/>
              <a:gd name="f1068" fmla="*/ f911 f467 1"/>
              <a:gd name="f1069" fmla="*/ f912 f466 1"/>
              <a:gd name="f1070" fmla="*/ f913 f467 1"/>
              <a:gd name="f1071" fmla="*/ f914 f466 1"/>
              <a:gd name="f1072" fmla="*/ f915 f466 1"/>
              <a:gd name="f1073" fmla="*/ f916 f467 1"/>
              <a:gd name="f1074" fmla="*/ f917 f466 1"/>
              <a:gd name="f1075" fmla="*/ f918 f467 1"/>
              <a:gd name="f1076" fmla="*/ f919 f466 1"/>
              <a:gd name="f1077" fmla="*/ f920 f467 1"/>
              <a:gd name="f1078" fmla="*/ f921 f466 1"/>
              <a:gd name="f1079" fmla="*/ f922 f467 1"/>
              <a:gd name="f1080" fmla="*/ f923 f466 1"/>
              <a:gd name="f1081" fmla="*/ f924 f467 1"/>
              <a:gd name="f1082" fmla="*/ f925 f466 1"/>
              <a:gd name="f1083" fmla="*/ f926 f467 1"/>
              <a:gd name="f1084" fmla="*/ f927 f466 1"/>
              <a:gd name="f1085" fmla="*/ f928 f467 1"/>
              <a:gd name="f1086" fmla="*/ f929 f466 1"/>
              <a:gd name="f1087" fmla="*/ f930 f467 1"/>
              <a:gd name="f1088" fmla="*/ f931 f466 1"/>
              <a:gd name="f1089" fmla="*/ f932 f467 1"/>
              <a:gd name="f1090" fmla="*/ f933 f467 1"/>
              <a:gd name="f1091" fmla="*/ f934 f466 1"/>
              <a:gd name="f1092" fmla="*/ f935 f467 1"/>
              <a:gd name="f1093" fmla="*/ f936 f466 1"/>
              <a:gd name="f1094" fmla="*/ f937 f467 1"/>
              <a:gd name="f1095" fmla="*/ f938 f466 1"/>
              <a:gd name="f1096" fmla="*/ f939 f467 1"/>
              <a:gd name="f1097" fmla="*/ f940 f467 1"/>
            </a:gdLst>
            <a:ahLst/>
            <a:cxnLst>
              <a:cxn ang="3cd4">
                <a:pos x="hc" y="t"/>
              </a:cxn>
              <a:cxn ang="0">
                <a:pos x="r" y="vc"/>
              </a:cxn>
              <a:cxn ang="cd4">
                <a:pos x="hc" y="b"/>
              </a:cxn>
              <a:cxn ang="cd2">
                <a:pos x="l" y="vc"/>
              </a:cxn>
              <a:cxn ang="f630">
                <a:pos x="f945" y="f946"/>
              </a:cxn>
              <a:cxn ang="f630">
                <a:pos x="f947" y="f948"/>
              </a:cxn>
              <a:cxn ang="f630">
                <a:pos x="f949" y="f950"/>
              </a:cxn>
              <a:cxn ang="f630">
                <a:pos x="f951" y="f952"/>
              </a:cxn>
              <a:cxn ang="f630">
                <a:pos x="f953" y="f954"/>
              </a:cxn>
              <a:cxn ang="f630">
                <a:pos x="f955" y="f956"/>
              </a:cxn>
              <a:cxn ang="f630">
                <a:pos x="f957" y="f958"/>
              </a:cxn>
              <a:cxn ang="f630">
                <a:pos x="f959" y="f960"/>
              </a:cxn>
              <a:cxn ang="f630">
                <a:pos x="f961" y="f962"/>
              </a:cxn>
              <a:cxn ang="f630">
                <a:pos x="f963" y="f964"/>
              </a:cxn>
              <a:cxn ang="f630">
                <a:pos x="f965" y="f966"/>
              </a:cxn>
              <a:cxn ang="f630">
                <a:pos x="f967" y="f968"/>
              </a:cxn>
              <a:cxn ang="f630">
                <a:pos x="f969" y="f970"/>
              </a:cxn>
              <a:cxn ang="f630">
                <a:pos x="f971" y="f972"/>
              </a:cxn>
              <a:cxn ang="f630">
                <a:pos x="f973" y="f974"/>
              </a:cxn>
              <a:cxn ang="f630">
                <a:pos x="f975" y="f976"/>
              </a:cxn>
              <a:cxn ang="f630">
                <a:pos x="f977" y="f978"/>
              </a:cxn>
              <a:cxn ang="f630">
                <a:pos x="f979" y="f980"/>
              </a:cxn>
              <a:cxn ang="f630">
                <a:pos x="f981" y="f982"/>
              </a:cxn>
              <a:cxn ang="f630">
                <a:pos x="f983" y="f984"/>
              </a:cxn>
              <a:cxn ang="f630">
                <a:pos x="f985" y="f986"/>
              </a:cxn>
              <a:cxn ang="f630">
                <a:pos x="f987" y="f988"/>
              </a:cxn>
              <a:cxn ang="f630">
                <a:pos x="f989" y="f990"/>
              </a:cxn>
              <a:cxn ang="f630">
                <a:pos x="f991" y="f992"/>
              </a:cxn>
              <a:cxn ang="f630">
                <a:pos x="f993" y="f994"/>
              </a:cxn>
              <a:cxn ang="f630">
                <a:pos x="f995" y="f996"/>
              </a:cxn>
              <a:cxn ang="f630">
                <a:pos x="f997" y="f998"/>
              </a:cxn>
              <a:cxn ang="f630">
                <a:pos x="f999" y="f1000"/>
              </a:cxn>
              <a:cxn ang="f630">
                <a:pos x="f1001" y="f1002"/>
              </a:cxn>
              <a:cxn ang="f630">
                <a:pos x="f1003" y="f1004"/>
              </a:cxn>
              <a:cxn ang="f630">
                <a:pos x="f1005" y="f1006"/>
              </a:cxn>
              <a:cxn ang="f630">
                <a:pos x="f1007" y="f1008"/>
              </a:cxn>
              <a:cxn ang="f630">
                <a:pos x="f1009" y="f1010"/>
              </a:cxn>
              <a:cxn ang="f630">
                <a:pos x="f1011" y="f1012"/>
              </a:cxn>
              <a:cxn ang="f630">
                <a:pos x="f1013" y="f1014"/>
              </a:cxn>
              <a:cxn ang="f630">
                <a:pos x="f1015" y="f1016"/>
              </a:cxn>
              <a:cxn ang="f630">
                <a:pos x="f1017" y="f1018"/>
              </a:cxn>
              <a:cxn ang="f630">
                <a:pos x="f1019" y="f1020"/>
              </a:cxn>
              <a:cxn ang="f630">
                <a:pos x="f1021" y="f1022"/>
              </a:cxn>
              <a:cxn ang="f630">
                <a:pos x="f1023" y="f1024"/>
              </a:cxn>
              <a:cxn ang="f630">
                <a:pos x="f1025" y="f1026"/>
              </a:cxn>
              <a:cxn ang="f630">
                <a:pos x="f1027" y="f1028"/>
              </a:cxn>
              <a:cxn ang="f630">
                <a:pos x="f1029" y="f1030"/>
              </a:cxn>
              <a:cxn ang="f630">
                <a:pos x="f1031" y="f1032"/>
              </a:cxn>
              <a:cxn ang="f630">
                <a:pos x="f1033" y="f1034"/>
              </a:cxn>
              <a:cxn ang="f630">
                <a:pos x="f1035" y="f1036"/>
              </a:cxn>
              <a:cxn ang="f630">
                <a:pos x="f1037" y="f1038"/>
              </a:cxn>
              <a:cxn ang="f630">
                <a:pos x="f1039" y="f1040"/>
              </a:cxn>
              <a:cxn ang="f630">
                <a:pos x="f1041" y="f1042"/>
              </a:cxn>
              <a:cxn ang="f630">
                <a:pos x="f1043" y="f1044"/>
              </a:cxn>
              <a:cxn ang="f630">
                <a:pos x="f1045" y="f1046"/>
              </a:cxn>
              <a:cxn ang="f630">
                <a:pos x="f1047" y="f1048"/>
              </a:cxn>
              <a:cxn ang="f630">
                <a:pos x="f1049" y="f1050"/>
              </a:cxn>
              <a:cxn ang="f630">
                <a:pos x="f1051" y="f1052"/>
              </a:cxn>
              <a:cxn ang="f630">
                <a:pos x="f1053" y="f1054"/>
              </a:cxn>
              <a:cxn ang="f630">
                <a:pos x="f1055" y="f1056"/>
              </a:cxn>
              <a:cxn ang="f630">
                <a:pos x="f1057" y="f1058"/>
              </a:cxn>
              <a:cxn ang="f630">
                <a:pos x="f1059" y="f1060"/>
              </a:cxn>
              <a:cxn ang="f630">
                <a:pos x="f1061" y="f1062"/>
              </a:cxn>
              <a:cxn ang="f630">
                <a:pos x="f1063" y="f1064"/>
              </a:cxn>
              <a:cxn ang="f630">
                <a:pos x="f1065" y="f1066"/>
              </a:cxn>
              <a:cxn ang="f630">
                <a:pos x="f1067" y="f1068"/>
              </a:cxn>
              <a:cxn ang="f630">
                <a:pos x="f1069" y="f1070"/>
              </a:cxn>
              <a:cxn ang="f630">
                <a:pos x="f1071" y="f1008"/>
              </a:cxn>
              <a:cxn ang="f630">
                <a:pos x="f1072" y="f1073"/>
              </a:cxn>
              <a:cxn ang="f630">
                <a:pos x="f1074" y="f1075"/>
              </a:cxn>
              <a:cxn ang="f630">
                <a:pos x="f1076" y="f1077"/>
              </a:cxn>
              <a:cxn ang="f630">
                <a:pos x="f1078" y="f1079"/>
              </a:cxn>
              <a:cxn ang="f630">
                <a:pos x="f1080" y="f1081"/>
              </a:cxn>
              <a:cxn ang="f630">
                <a:pos x="f1082" y="f1083"/>
              </a:cxn>
              <a:cxn ang="f630">
                <a:pos x="f1084" y="f1085"/>
              </a:cxn>
              <a:cxn ang="f630">
                <a:pos x="f1086" y="f1087"/>
              </a:cxn>
              <a:cxn ang="f630">
                <a:pos x="f1088" y="f1089"/>
              </a:cxn>
              <a:cxn ang="f630">
                <a:pos x="f977" y="f1090"/>
              </a:cxn>
              <a:cxn ang="f630">
                <a:pos x="f1091" y="f1092"/>
              </a:cxn>
              <a:cxn ang="f630">
                <a:pos x="f1093" y="f1094"/>
              </a:cxn>
              <a:cxn ang="f630">
                <a:pos x="f1095" y="f1096"/>
              </a:cxn>
              <a:cxn ang="f630">
                <a:pos x="f1095" y="f1097"/>
              </a:cxn>
            </a:cxnLst>
            <a:rect l="f941" t="f944" r="f942" b="f943"/>
            <a:pathLst>
              <a:path w="1015831" h="138144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cubicBezTo>
                  <a:pt x="f202" y="f203"/>
                  <a:pt x="f204" y="f205"/>
                  <a:pt x="f206" y="f207"/>
                </a:cubicBezTo>
                <a:cubicBezTo>
                  <a:pt x="f208" y="f209"/>
                  <a:pt x="f210" y="f143"/>
                  <a:pt x="f211" y="f212"/>
                </a:cubicBezTo>
                <a:cubicBezTo>
                  <a:pt x="f213" y="f214"/>
                  <a:pt x="f215" y="f216"/>
                  <a:pt x="f217" y="f218"/>
                </a:cubicBezTo>
                <a:cubicBezTo>
                  <a:pt x="f219" y="f220"/>
                  <a:pt x="f221" y="f222"/>
                  <a:pt x="f223" y="f224"/>
                </a:cubicBezTo>
                <a:cubicBezTo>
                  <a:pt x="f225" y="f226"/>
                  <a:pt x="f227" y="f228"/>
                  <a:pt x="f229" y="f230"/>
                </a:cubicBezTo>
                <a:cubicBezTo>
                  <a:pt x="f231" y="f232"/>
                  <a:pt x="f233" y="f234"/>
                  <a:pt x="f235" y="f236"/>
                </a:cubicBezTo>
                <a:cubicBezTo>
                  <a:pt x="f237" y="f238"/>
                  <a:pt x="f239" y="f240"/>
                  <a:pt x="f241" y="f242"/>
                </a:cubicBezTo>
                <a:cubicBezTo>
                  <a:pt x="f243" y="f244"/>
                  <a:pt x="f245" y="f246"/>
                  <a:pt x="f247" y="f248"/>
                </a:cubicBezTo>
                <a:cubicBezTo>
                  <a:pt x="f249" y="f250"/>
                  <a:pt x="f251" y="f252"/>
                  <a:pt x="f253" y="f254"/>
                </a:cubicBezTo>
                <a:cubicBezTo>
                  <a:pt x="f255" y="f256"/>
                  <a:pt x="f257" y="f258"/>
                  <a:pt x="f259" y="f260"/>
                </a:cubicBezTo>
                <a:cubicBezTo>
                  <a:pt x="f261" y="f262"/>
                  <a:pt x="f263" y="f264"/>
                  <a:pt x="f265" y="f266"/>
                </a:cubicBezTo>
                <a:cubicBezTo>
                  <a:pt x="f267" y="f268"/>
                  <a:pt x="f269" y="f270"/>
                  <a:pt x="f271" y="f272"/>
                </a:cubicBezTo>
                <a:cubicBezTo>
                  <a:pt x="f273" y="f274"/>
                  <a:pt x="f275" y="f276"/>
                  <a:pt x="f273" y="f277"/>
                </a:cubicBezTo>
                <a:cubicBezTo>
                  <a:pt x="f278" y="f279"/>
                  <a:pt x="f280" y="f281"/>
                  <a:pt x="f282" y="f283"/>
                </a:cubicBezTo>
                <a:cubicBezTo>
                  <a:pt x="f284" y="f285"/>
                  <a:pt x="f286" y="f287"/>
                  <a:pt x="f288" y="f289"/>
                </a:cubicBezTo>
                <a:cubicBezTo>
                  <a:pt x="f290" y="f291"/>
                  <a:pt x="f292" y="f293"/>
                  <a:pt x="f294" y="f295"/>
                </a:cubicBezTo>
                <a:cubicBezTo>
                  <a:pt x="f296" y="f297"/>
                  <a:pt x="f298" y="f299"/>
                  <a:pt x="f300" y="f301"/>
                </a:cubicBez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cubicBezTo>
                  <a:pt x="f332" y="f333"/>
                  <a:pt x="f334" y="f335"/>
                  <a:pt x="f336" y="f337"/>
                </a:cubicBezTo>
                <a:cubicBezTo>
                  <a:pt x="f338" y="f339"/>
                  <a:pt x="f340" y="f341"/>
                  <a:pt x="f342" y="f343"/>
                </a:cubicBezTo>
                <a:cubicBezTo>
                  <a:pt x="f344" y="f345"/>
                  <a:pt x="f346" y="f347"/>
                  <a:pt x="f348" y="f349"/>
                </a:cubicBezTo>
                <a:cubicBezTo>
                  <a:pt x="f350" y="f351"/>
                  <a:pt x="f352" y="f353"/>
                  <a:pt x="f354" y="f355"/>
                </a:cubicBezTo>
                <a:cubicBezTo>
                  <a:pt x="f356" y="f357"/>
                  <a:pt x="f358" y="f359"/>
                  <a:pt x="f360" y="f361"/>
                </a:cubicBezTo>
                <a:cubicBezTo>
                  <a:pt x="f362" y="f363"/>
                  <a:pt x="f364" y="f365"/>
                  <a:pt x="f366" y="f367"/>
                </a:cubicBezTo>
                <a:cubicBezTo>
                  <a:pt x="f368" y="f369"/>
                  <a:pt x="f370" y="f371"/>
                  <a:pt x="f372" y="f373"/>
                </a:cubicBezTo>
                <a:cubicBezTo>
                  <a:pt x="f374" y="f375"/>
                  <a:pt x="f376" y="f377"/>
                  <a:pt x="f378" y="f379"/>
                </a:cubicBezTo>
                <a:cubicBezTo>
                  <a:pt x="f380" y="f381"/>
                  <a:pt x="f382" y="f383"/>
                  <a:pt x="f384" y="f195"/>
                </a:cubicBezTo>
                <a:cubicBezTo>
                  <a:pt x="f385" y="f386"/>
                  <a:pt x="f387" y="f388"/>
                  <a:pt x="f389" y="f390"/>
                </a:cubicBezTo>
                <a:cubicBezTo>
                  <a:pt x="f391" y="f392"/>
                  <a:pt x="f393" y="f394"/>
                  <a:pt x="f395" y="f396"/>
                </a:cubicBezTo>
                <a:cubicBezTo>
                  <a:pt x="f397" y="f398"/>
                  <a:pt x="f399" y="f400"/>
                  <a:pt x="f401" y="f402"/>
                </a:cubicBezTo>
                <a:cubicBezTo>
                  <a:pt x="f403" y="f404"/>
                  <a:pt x="f405" y="f406"/>
                  <a:pt x="f407" y="f408"/>
                </a:cubicBezTo>
                <a:cubicBezTo>
                  <a:pt x="f409" y="f410"/>
                  <a:pt x="f411" y="f412"/>
                  <a:pt x="f413" y="f414"/>
                </a:cubicBezTo>
                <a:cubicBezTo>
                  <a:pt x="f415" y="f416"/>
                  <a:pt x="f417" y="f418"/>
                  <a:pt x="f419" y="f420"/>
                </a:cubicBezTo>
                <a:cubicBezTo>
                  <a:pt x="f421" y="f422"/>
                  <a:pt x="f423" y="f424"/>
                  <a:pt x="f425" y="f426"/>
                </a:cubicBezTo>
                <a:cubicBezTo>
                  <a:pt x="f427" y="f428"/>
                  <a:pt x="f429" y="f430"/>
                  <a:pt x="f431" y="f432"/>
                </a:cubicBezTo>
                <a:cubicBezTo>
                  <a:pt x="f433" y="f434"/>
                  <a:pt x="f435" y="f436"/>
                  <a:pt x="f437" y="f438"/>
                </a:cubicBezTo>
                <a:cubicBezTo>
                  <a:pt x="f439" y="f440"/>
                  <a:pt x="f441" y="f442"/>
                  <a:pt x="f104" y="f443"/>
                </a:cubicBezTo>
                <a:cubicBezTo>
                  <a:pt x="f444" y="f445"/>
                  <a:pt x="f446" y="f447"/>
                  <a:pt x="f448" y="f449"/>
                </a:cubicBezTo>
                <a:cubicBezTo>
                  <a:pt x="f450" y="f451"/>
                  <a:pt x="f452" y="f453"/>
                  <a:pt x="f454" y="f455"/>
                </a:cubicBezTo>
                <a:cubicBezTo>
                  <a:pt x="f456" y="f457"/>
                  <a:pt x="f458" y="f459"/>
                  <a:pt x="f460" y="f461"/>
                </a:cubicBezTo>
                <a:cubicBezTo>
                  <a:pt x="f460" y="f462"/>
                  <a:pt x="f460" y="f463"/>
                  <a:pt x="f460" y="f464"/>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7" name="Forma libre: forma 57">
            <a:extLst>
              <a:ext uri="{FF2B5EF4-FFF2-40B4-BE49-F238E27FC236}">
                <a16:creationId xmlns:a16="http://schemas.microsoft.com/office/drawing/2014/main" id="{4475CF43-FBB3-4E0F-A0AC-EEA1335E2ACC}"/>
              </a:ext>
            </a:extLst>
          </p:cNvPr>
          <p:cNvSpPr/>
          <p:nvPr/>
        </p:nvSpPr>
        <p:spPr>
          <a:xfrm>
            <a:off x="5686104" y="4308607"/>
            <a:ext cx="1224024" cy="577160"/>
          </a:xfrm>
          <a:custGeom>
            <a:avLst/>
            <a:gdLst>
              <a:gd name="f0" fmla="val 10800000"/>
              <a:gd name="f1" fmla="val 5400000"/>
              <a:gd name="f2" fmla="val 180"/>
              <a:gd name="f3" fmla="val w"/>
              <a:gd name="f4" fmla="val h"/>
              <a:gd name="f5" fmla="val 0"/>
              <a:gd name="f6" fmla="val 1224028"/>
              <a:gd name="f7" fmla="val 577162"/>
              <a:gd name="f8" fmla="val 610491"/>
              <a:gd name="f9" fmla="val 577163"/>
              <a:gd name="f10" fmla="val 416562"/>
              <a:gd name="f11" fmla="val 222538"/>
              <a:gd name="f12" fmla="val 28609"/>
              <a:gd name="f13" fmla="val 1463"/>
              <a:gd name="f14" fmla="val 891"/>
              <a:gd name="f15" fmla="val 796"/>
              <a:gd name="f16" fmla="val 550302"/>
              <a:gd name="f17" fmla="val 605"/>
              <a:gd name="f18" fmla="val 460672"/>
              <a:gd name="f19" fmla="val -1204"/>
              <a:gd name="f20" fmla="val 370947"/>
              <a:gd name="f21" fmla="val 1367"/>
              <a:gd name="f22" fmla="val 281412"/>
              <a:gd name="f23" fmla="val 4320"/>
              <a:gd name="f24" fmla="val 181685"/>
              <a:gd name="f25" fmla="val 54707"/>
              <a:gd name="f26" fmla="val 110438"/>
              <a:gd name="f27" fmla="val 145290"/>
              <a:gd name="f28" fmla="val 70624"/>
              <a:gd name="f29" fmla="val 212822"/>
              <a:gd name="f30" fmla="val 41001"/>
              <a:gd name="f31" fmla="val 285307"/>
              <a:gd name="f32" fmla="val 24808"/>
              <a:gd name="f33" fmla="val 355316"/>
              <a:gd name="f34" fmla="val 1567"/>
              <a:gd name="f35" fmla="val 364460"/>
              <a:gd name="f36" fmla="val -1481"/>
              <a:gd name="f37" fmla="val 369794"/>
              <a:gd name="f38" fmla="val 710"/>
              <a:gd name="f39" fmla="val 373890"/>
              <a:gd name="f40" fmla="val 9949"/>
              <a:gd name="f41" fmla="val 447899"/>
              <a:gd name="f42" fmla="val 174446"/>
              <a:gd name="f43" fmla="val 690501"/>
              <a:gd name="f44" fmla="val 201211"/>
              <a:gd name="f45" fmla="val 812231"/>
              <a:gd name="f46" fmla="val 68242"/>
              <a:gd name="f47" fmla="val 827947"/>
              <a:gd name="f48" fmla="val 51097"/>
              <a:gd name="f49" fmla="val 840710"/>
              <a:gd name="f50" fmla="val 31666"/>
              <a:gd name="f51" fmla="val 849854"/>
              <a:gd name="f52" fmla="val 10140"/>
              <a:gd name="f53" fmla="val 853664"/>
              <a:gd name="f54" fmla="val 1186"/>
              <a:gd name="f55" fmla="val 858522"/>
              <a:gd name="f56" fmla="val -1957"/>
              <a:gd name="f57" fmla="val 868142"/>
              <a:gd name="f58" fmla="val 938151"/>
              <a:gd name="f59" fmla="val 24427"/>
              <a:gd name="f60" fmla="val 1010541"/>
              <a:gd name="f61" fmla="val 40906"/>
              <a:gd name="f62" fmla="val 1078073"/>
              <a:gd name="f63" fmla="val 70338"/>
              <a:gd name="f64" fmla="val 1171132"/>
              <a:gd name="f65" fmla="val 110819"/>
              <a:gd name="f66" fmla="val 1220853"/>
              <a:gd name="f67" fmla="val 184161"/>
              <a:gd name="f68" fmla="val 1223044"/>
              <a:gd name="f69" fmla="val 286174"/>
              <a:gd name="f70" fmla="val 1224949"/>
              <a:gd name="f71" fmla="val 374566"/>
              <a:gd name="f72" fmla="val 1223520"/>
              <a:gd name="f73" fmla="val 463053"/>
              <a:gd name="f74" fmla="val 1223425"/>
              <a:gd name="f75" fmla="val 551541"/>
              <a:gd name="f76" fmla="val 576973"/>
              <a:gd name="f77" fmla="val 1223234"/>
              <a:gd name="f78" fmla="val 577068"/>
              <a:gd name="f79" fmla="val 1197993"/>
              <a:gd name="f80" fmla="val 1099790"/>
              <a:gd name="f81" fmla="val 1001588"/>
              <a:gd name="f82" fmla="val 903385"/>
              <a:gd name="f83" fmla="val 805754"/>
              <a:gd name="f84" fmla="val 708218"/>
              <a:gd name="f85" fmla="val 610586"/>
              <a:gd name="f86" fmla="+- 0 0 -90"/>
              <a:gd name="f87" fmla="*/ f3 1 1224028"/>
              <a:gd name="f88" fmla="*/ f4 1 577162"/>
              <a:gd name="f89" fmla="val f5"/>
              <a:gd name="f90" fmla="val f6"/>
              <a:gd name="f91" fmla="val f7"/>
              <a:gd name="f92" fmla="*/ f86 f0 1"/>
              <a:gd name="f93" fmla="+- f91 0 f89"/>
              <a:gd name="f94" fmla="+- f90 0 f89"/>
              <a:gd name="f95" fmla="*/ f92 1 f2"/>
              <a:gd name="f96" fmla="*/ f94 1 1224028"/>
              <a:gd name="f97" fmla="*/ f93 1 577162"/>
              <a:gd name="f98" fmla="*/ 610491 f94 1"/>
              <a:gd name="f99" fmla="*/ 577163 f93 1"/>
              <a:gd name="f100" fmla="*/ 28609 f94 1"/>
              <a:gd name="f101" fmla="*/ 796 f94 1"/>
              <a:gd name="f102" fmla="*/ 550302 f93 1"/>
              <a:gd name="f103" fmla="*/ 1367 f94 1"/>
              <a:gd name="f104" fmla="*/ 281412 f93 1"/>
              <a:gd name="f105" fmla="*/ 145290 f94 1"/>
              <a:gd name="f106" fmla="*/ 70624 f93 1"/>
              <a:gd name="f107" fmla="*/ 355316 f94 1"/>
              <a:gd name="f108" fmla="*/ 1567 f93 1"/>
              <a:gd name="f109" fmla="*/ 373890 f94 1"/>
              <a:gd name="f110" fmla="*/ 9949 f93 1"/>
              <a:gd name="f111" fmla="*/ 812231 f94 1"/>
              <a:gd name="f112" fmla="*/ 68242 f93 1"/>
              <a:gd name="f113" fmla="*/ 849854 f94 1"/>
              <a:gd name="f114" fmla="*/ 10140 f93 1"/>
              <a:gd name="f115" fmla="*/ 868142 f94 1"/>
              <a:gd name="f116" fmla="*/ 1186 f93 1"/>
              <a:gd name="f117" fmla="*/ 1078073 f94 1"/>
              <a:gd name="f118" fmla="*/ 70338 f93 1"/>
              <a:gd name="f119" fmla="*/ 1223044 f94 1"/>
              <a:gd name="f120" fmla="*/ 286174 f93 1"/>
              <a:gd name="f121" fmla="*/ 1223425 f94 1"/>
              <a:gd name="f122" fmla="*/ 551541 f93 1"/>
              <a:gd name="f123" fmla="*/ 1197993 f94 1"/>
              <a:gd name="f124" fmla="*/ 577068 f93 1"/>
              <a:gd name="f125" fmla="*/ 903385 f94 1"/>
              <a:gd name="f126" fmla="*/ 610586 f94 1"/>
              <a:gd name="f127" fmla="+- f95 0 f1"/>
              <a:gd name="f128" fmla="*/ f98 1 1224028"/>
              <a:gd name="f129" fmla="*/ f99 1 577162"/>
              <a:gd name="f130" fmla="*/ f100 1 1224028"/>
              <a:gd name="f131" fmla="*/ f101 1 1224028"/>
              <a:gd name="f132" fmla="*/ f102 1 577162"/>
              <a:gd name="f133" fmla="*/ f103 1 1224028"/>
              <a:gd name="f134" fmla="*/ f104 1 577162"/>
              <a:gd name="f135" fmla="*/ f105 1 1224028"/>
              <a:gd name="f136" fmla="*/ f106 1 577162"/>
              <a:gd name="f137" fmla="*/ f107 1 1224028"/>
              <a:gd name="f138" fmla="*/ f108 1 577162"/>
              <a:gd name="f139" fmla="*/ f109 1 1224028"/>
              <a:gd name="f140" fmla="*/ f110 1 577162"/>
              <a:gd name="f141" fmla="*/ f111 1 1224028"/>
              <a:gd name="f142" fmla="*/ f112 1 577162"/>
              <a:gd name="f143" fmla="*/ f113 1 1224028"/>
              <a:gd name="f144" fmla="*/ f114 1 577162"/>
              <a:gd name="f145" fmla="*/ f115 1 1224028"/>
              <a:gd name="f146" fmla="*/ f116 1 577162"/>
              <a:gd name="f147" fmla="*/ f117 1 1224028"/>
              <a:gd name="f148" fmla="*/ f118 1 577162"/>
              <a:gd name="f149" fmla="*/ f119 1 1224028"/>
              <a:gd name="f150" fmla="*/ f120 1 577162"/>
              <a:gd name="f151" fmla="*/ f121 1 1224028"/>
              <a:gd name="f152" fmla="*/ f122 1 577162"/>
              <a:gd name="f153" fmla="*/ f123 1 1224028"/>
              <a:gd name="f154" fmla="*/ f124 1 577162"/>
              <a:gd name="f155" fmla="*/ f125 1 1224028"/>
              <a:gd name="f156" fmla="*/ f126 1 1224028"/>
              <a:gd name="f157" fmla="*/ f89 1 f96"/>
              <a:gd name="f158" fmla="*/ f90 1 f96"/>
              <a:gd name="f159" fmla="*/ f89 1 f97"/>
              <a:gd name="f160" fmla="*/ f91 1 f97"/>
              <a:gd name="f161" fmla="*/ f128 1 f96"/>
              <a:gd name="f162" fmla="*/ f129 1 f97"/>
              <a:gd name="f163" fmla="*/ f130 1 f96"/>
              <a:gd name="f164" fmla="*/ f131 1 f96"/>
              <a:gd name="f165" fmla="*/ f132 1 f97"/>
              <a:gd name="f166" fmla="*/ f133 1 f96"/>
              <a:gd name="f167" fmla="*/ f134 1 f97"/>
              <a:gd name="f168" fmla="*/ f135 1 f96"/>
              <a:gd name="f169" fmla="*/ f136 1 f97"/>
              <a:gd name="f170" fmla="*/ f137 1 f96"/>
              <a:gd name="f171" fmla="*/ f138 1 f97"/>
              <a:gd name="f172" fmla="*/ f139 1 f96"/>
              <a:gd name="f173" fmla="*/ f140 1 f97"/>
              <a:gd name="f174" fmla="*/ f141 1 f96"/>
              <a:gd name="f175" fmla="*/ f142 1 f97"/>
              <a:gd name="f176" fmla="*/ f143 1 f96"/>
              <a:gd name="f177" fmla="*/ f144 1 f97"/>
              <a:gd name="f178" fmla="*/ f145 1 f96"/>
              <a:gd name="f179" fmla="*/ f146 1 f97"/>
              <a:gd name="f180" fmla="*/ f147 1 f96"/>
              <a:gd name="f181" fmla="*/ f148 1 f97"/>
              <a:gd name="f182" fmla="*/ f149 1 f96"/>
              <a:gd name="f183" fmla="*/ f150 1 f97"/>
              <a:gd name="f184" fmla="*/ f151 1 f96"/>
              <a:gd name="f185" fmla="*/ f152 1 f97"/>
              <a:gd name="f186" fmla="*/ f153 1 f96"/>
              <a:gd name="f187" fmla="*/ f154 1 f97"/>
              <a:gd name="f188" fmla="*/ f155 1 f96"/>
              <a:gd name="f189" fmla="*/ f156 1 f96"/>
              <a:gd name="f190" fmla="*/ f157 f87 1"/>
              <a:gd name="f191" fmla="*/ f158 f87 1"/>
              <a:gd name="f192" fmla="*/ f160 f88 1"/>
              <a:gd name="f193" fmla="*/ f159 f88 1"/>
              <a:gd name="f194" fmla="*/ f161 f87 1"/>
              <a:gd name="f195" fmla="*/ f162 f88 1"/>
              <a:gd name="f196" fmla="*/ f163 f87 1"/>
              <a:gd name="f197" fmla="*/ f164 f87 1"/>
              <a:gd name="f198" fmla="*/ f165 f88 1"/>
              <a:gd name="f199" fmla="*/ f166 f87 1"/>
              <a:gd name="f200" fmla="*/ f167 f88 1"/>
              <a:gd name="f201" fmla="*/ f168 f87 1"/>
              <a:gd name="f202" fmla="*/ f169 f88 1"/>
              <a:gd name="f203" fmla="*/ f170 f87 1"/>
              <a:gd name="f204" fmla="*/ f171 f88 1"/>
              <a:gd name="f205" fmla="*/ f172 f87 1"/>
              <a:gd name="f206" fmla="*/ f173 f88 1"/>
              <a:gd name="f207" fmla="*/ f174 f87 1"/>
              <a:gd name="f208" fmla="*/ f175 f88 1"/>
              <a:gd name="f209" fmla="*/ f176 f87 1"/>
              <a:gd name="f210" fmla="*/ f177 f88 1"/>
              <a:gd name="f211" fmla="*/ f178 f87 1"/>
              <a:gd name="f212" fmla="*/ f179 f88 1"/>
              <a:gd name="f213" fmla="*/ f180 f87 1"/>
              <a:gd name="f214" fmla="*/ f181 f88 1"/>
              <a:gd name="f215" fmla="*/ f182 f87 1"/>
              <a:gd name="f216" fmla="*/ f183 f88 1"/>
              <a:gd name="f217" fmla="*/ f184 f87 1"/>
              <a:gd name="f218" fmla="*/ f185 f88 1"/>
              <a:gd name="f219" fmla="*/ f186 f87 1"/>
              <a:gd name="f220" fmla="*/ f187 f88 1"/>
              <a:gd name="f221" fmla="*/ f188 f87 1"/>
              <a:gd name="f222" fmla="*/ f189 f87 1"/>
            </a:gdLst>
            <a:ahLst/>
            <a:cxnLst>
              <a:cxn ang="3cd4">
                <a:pos x="hc" y="t"/>
              </a:cxn>
              <a:cxn ang="0">
                <a:pos x="r" y="vc"/>
              </a:cxn>
              <a:cxn ang="cd4">
                <a:pos x="hc" y="b"/>
              </a:cxn>
              <a:cxn ang="cd2">
                <a:pos x="l" y="vc"/>
              </a:cxn>
              <a:cxn ang="f127">
                <a:pos x="f194" y="f195"/>
              </a:cxn>
              <a:cxn ang="f127">
                <a:pos x="f196" y="f195"/>
              </a:cxn>
              <a:cxn ang="f127">
                <a:pos x="f197" y="f198"/>
              </a:cxn>
              <a:cxn ang="f127">
                <a:pos x="f199" y="f200"/>
              </a:cxn>
              <a:cxn ang="f127">
                <a:pos x="f201" y="f202"/>
              </a:cxn>
              <a:cxn ang="f127">
                <a:pos x="f203" y="f204"/>
              </a:cxn>
              <a:cxn ang="f127">
                <a:pos x="f205" y="f206"/>
              </a:cxn>
              <a:cxn ang="f127">
                <a:pos x="f207" y="f208"/>
              </a:cxn>
              <a:cxn ang="f127">
                <a:pos x="f209" y="f210"/>
              </a:cxn>
              <a:cxn ang="f127">
                <a:pos x="f211" y="f212"/>
              </a:cxn>
              <a:cxn ang="f127">
                <a:pos x="f213" y="f214"/>
              </a:cxn>
              <a:cxn ang="f127">
                <a:pos x="f215" y="f216"/>
              </a:cxn>
              <a:cxn ang="f127">
                <a:pos x="f217" y="f218"/>
              </a:cxn>
              <a:cxn ang="f127">
                <a:pos x="f219" y="f220"/>
              </a:cxn>
              <a:cxn ang="f127">
                <a:pos x="f221" y="f220"/>
              </a:cxn>
              <a:cxn ang="f127">
                <a:pos x="f222" y="f220"/>
              </a:cxn>
            </a:cxnLst>
            <a:rect l="f190" t="f193" r="f191" b="f192"/>
            <a:pathLst>
              <a:path w="1224028" h="577162">
                <a:moveTo>
                  <a:pt x="f8" y="f9"/>
                </a:moveTo>
                <a:cubicBezTo>
                  <a:pt x="f10" y="f9"/>
                  <a:pt x="f11" y="f9"/>
                  <a:pt x="f12" y="f9"/>
                </a:cubicBezTo>
                <a:cubicBezTo>
                  <a:pt x="f13" y="f9"/>
                  <a:pt x="f14" y="f9"/>
                  <a:pt x="f15" y="f16"/>
                </a:cubicBezTo>
                <a:cubicBezTo>
                  <a:pt x="f17" y="f18"/>
                  <a:pt x="f19" y="f20"/>
                  <a:pt x="f21" y="f22"/>
                </a:cubicBezTo>
                <a:cubicBezTo>
                  <a:pt x="f23" y="f24"/>
                  <a:pt x="f25" y="f26"/>
                  <a:pt x="f27" y="f28"/>
                </a:cubicBezTo>
                <a:cubicBezTo>
                  <a:pt x="f29" y="f30"/>
                  <a:pt x="f31" y="f32"/>
                  <a:pt x="f33" y="f34"/>
                </a:cubicBezTo>
                <a:cubicBezTo>
                  <a:pt x="f35" y="f36"/>
                  <a:pt x="f37" y="f38"/>
                  <a:pt x="f39" y="f40"/>
                </a:cubicBezTo>
                <a:cubicBezTo>
                  <a:pt x="f41" y="f42"/>
                  <a:pt x="f43" y="f44"/>
                  <a:pt x="f45" y="f46"/>
                </a:cubicBezTo>
                <a:cubicBezTo>
                  <a:pt x="f47" y="f48"/>
                  <a:pt x="f49" y="f50"/>
                  <a:pt x="f51" y="f52"/>
                </a:cubicBezTo>
                <a:cubicBezTo>
                  <a:pt x="f53" y="f54"/>
                  <a:pt x="f55" y="f56"/>
                  <a:pt x="f57" y="f54"/>
                </a:cubicBezTo>
                <a:cubicBezTo>
                  <a:pt x="f58" y="f59"/>
                  <a:pt x="f60" y="f61"/>
                  <a:pt x="f62" y="f63"/>
                </a:cubicBezTo>
                <a:cubicBezTo>
                  <a:pt x="f64" y="f65"/>
                  <a:pt x="f66" y="f67"/>
                  <a:pt x="f68" y="f69"/>
                </a:cubicBezTo>
                <a:cubicBezTo>
                  <a:pt x="f70" y="f71"/>
                  <a:pt x="f72" y="f73"/>
                  <a:pt x="f74" y="f75"/>
                </a:cubicBezTo>
                <a:cubicBezTo>
                  <a:pt x="f74" y="f76"/>
                  <a:pt x="f77" y="f78"/>
                  <a:pt x="f79" y="f78"/>
                </a:cubicBezTo>
                <a:cubicBezTo>
                  <a:pt x="f80" y="f78"/>
                  <a:pt x="f81" y="f78"/>
                  <a:pt x="f82" y="f78"/>
                </a:cubicBezTo>
                <a:cubicBezTo>
                  <a:pt x="f83" y="f78"/>
                  <a:pt x="f84" y="f78"/>
                  <a:pt x="f85" y="f78"/>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65635C"/>
              </a:solidFill>
              <a:uFillTx/>
              <a:latin typeface="Arial"/>
              <a:ea typeface="Arial"/>
              <a:cs typeface="Arial"/>
            </a:endParaRPr>
          </a:p>
        </p:txBody>
      </p:sp>
      <p:sp>
        <p:nvSpPr>
          <p:cNvPr id="8" name="Forma libre: forma 58">
            <a:extLst>
              <a:ext uri="{FF2B5EF4-FFF2-40B4-BE49-F238E27FC236}">
                <a16:creationId xmlns:a16="http://schemas.microsoft.com/office/drawing/2014/main" id="{E59E41A4-E2AE-4241-AE0D-32BB29B27576}"/>
              </a:ext>
            </a:extLst>
          </p:cNvPr>
          <p:cNvSpPr/>
          <p:nvPr/>
        </p:nvSpPr>
        <p:spPr>
          <a:xfrm>
            <a:off x="4123239" y="4272104"/>
            <a:ext cx="1100901" cy="588901"/>
          </a:xfrm>
          <a:custGeom>
            <a:avLst/>
            <a:gdLst>
              <a:gd name="f0" fmla="val 10800000"/>
              <a:gd name="f1" fmla="val 5400000"/>
              <a:gd name="f2" fmla="val 180"/>
              <a:gd name="f3" fmla="val w"/>
              <a:gd name="f4" fmla="val h"/>
              <a:gd name="f5" fmla="val 0"/>
              <a:gd name="f6" fmla="val 1100901"/>
              <a:gd name="f7" fmla="val 588903"/>
              <a:gd name="f8" fmla="val 70296"/>
              <a:gd name="f9" fmla="val 129503"/>
              <a:gd name="f10" fmla="val 76583"/>
              <a:gd name="f11" fmla="val 146172"/>
              <a:gd name="f12" fmla="val 77726"/>
              <a:gd name="f13" fmla="val 164365"/>
              <a:gd name="f14" fmla="val 87251"/>
              <a:gd name="f15" fmla="val 179414"/>
              <a:gd name="f16" fmla="val 104110"/>
              <a:gd name="f17" fmla="val 205798"/>
              <a:gd name="f18" fmla="val 126875"/>
              <a:gd name="f19" fmla="val 224086"/>
              <a:gd name="f20" fmla="val 158498"/>
              <a:gd name="f21" fmla="val 228849"/>
              <a:gd name="f22" fmla="val 171928"/>
              <a:gd name="f23" fmla="val 230849"/>
              <a:gd name="f24" fmla="val 178024"/>
              <a:gd name="f25" fmla="val 236850"/>
              <a:gd name="f26" fmla="val 179929"/>
              <a:gd name="f27" fmla="val 250852"/>
              <a:gd name="f28" fmla="val 185263"/>
              <a:gd name="f29" fmla="val 290190"/>
              <a:gd name="f30" fmla="val 202218"/>
              <a:gd name="f31" fmla="val 323622"/>
              <a:gd name="f32" fmla="val 233174"/>
              <a:gd name="f33" fmla="val 349721"/>
              <a:gd name="f34" fmla="val 276989"/>
              <a:gd name="f35" fmla="val 386583"/>
              <a:gd name="f36" fmla="val 326519"/>
              <a:gd name="f37" fmla="val 382392"/>
              <a:gd name="f38" fmla="val 377287"/>
              <a:gd name="f39" fmla="val 372010"/>
              <a:gd name="f40" fmla="val 395385"/>
              <a:gd name="f41" fmla="val 368295"/>
              <a:gd name="f42" fmla="val 411863"/>
              <a:gd name="f43" fmla="val 360294"/>
              <a:gd name="f44" fmla="val 427865"/>
              <a:gd name="f45" fmla="val 351340"/>
              <a:gd name="f46" fmla="val 460345"/>
              <a:gd name="f47" fmla="val 333147"/>
              <a:gd name="f48" fmla="val 472632"/>
              <a:gd name="f49" fmla="val 300667"/>
              <a:gd name="f50" fmla="val 459964"/>
              <a:gd name="f51" fmla="val 265520"/>
              <a:gd name="f52" fmla="val 451582"/>
              <a:gd name="f53" fmla="val 242089"/>
              <a:gd name="f54" fmla="val 442629"/>
              <a:gd name="f55" fmla="val 218752"/>
              <a:gd name="f56" fmla="val 432342"/>
              <a:gd name="f57" fmla="val 196178"/>
              <a:gd name="f58" fmla="val 427293"/>
              <a:gd name="f59" fmla="val 185129"/>
              <a:gd name="f60" fmla="val 428532"/>
              <a:gd name="f61" fmla="val 176747"/>
              <a:gd name="f62" fmla="val 434818"/>
              <a:gd name="f63" fmla="val 167317"/>
              <a:gd name="f64" fmla="val 441962"/>
              <a:gd name="f65" fmla="val 156745"/>
              <a:gd name="f66" fmla="val 449296"/>
              <a:gd name="f67" fmla="val 146267"/>
              <a:gd name="f68" fmla="val 454344"/>
              <a:gd name="f69" fmla="val 134361"/>
              <a:gd name="f70" fmla="val 467203"/>
              <a:gd name="f71" fmla="val 103405"/>
              <a:gd name="f72" fmla="val 463107"/>
              <a:gd name="f73" fmla="val 74925"/>
              <a:gd name="f74" fmla="val 443391"/>
              <a:gd name="f75" fmla="val 48255"/>
              <a:gd name="f76" fmla="val 440914"/>
              <a:gd name="f77" fmla="val 44921"/>
              <a:gd name="f78" fmla="val 438533"/>
              <a:gd name="f79" fmla="val 41492"/>
              <a:gd name="f80" fmla="val 435390"/>
              <a:gd name="f81" fmla="val 37206"/>
              <a:gd name="f82" fmla="val 441676"/>
              <a:gd name="f83" fmla="val 32443"/>
              <a:gd name="f84" fmla="val 447486"/>
              <a:gd name="f85" fmla="val 34634"/>
              <a:gd name="f86" fmla="val 453106"/>
              <a:gd name="f87" fmla="val 35587"/>
              <a:gd name="f88" fmla="val 522258"/>
              <a:gd name="f89" fmla="val 47207"/>
              <a:gd name="f90" fmla="val 591409"/>
              <a:gd name="f91" fmla="val 47017"/>
              <a:gd name="f92" fmla="val 660180"/>
              <a:gd name="f93" fmla="val 33110"/>
              <a:gd name="f94" fmla="val 684468"/>
              <a:gd name="f95" fmla="val 28157"/>
              <a:gd name="f96" fmla="val 709614"/>
              <a:gd name="f97" fmla="val 23395"/>
              <a:gd name="f98" fmla="val 727807"/>
              <a:gd name="f99" fmla="val 3773"/>
              <a:gd name="f100" fmla="val 732474"/>
              <a:gd name="f101" fmla="val -1275"/>
              <a:gd name="f102" fmla="val 737237"/>
              <a:gd name="f103" fmla="val -704"/>
              <a:gd name="f104" fmla="val 742571"/>
              <a:gd name="f105" fmla="val 2249"/>
              <a:gd name="f106" fmla="val 748857"/>
              <a:gd name="f107" fmla="val 5678"/>
              <a:gd name="f108" fmla="val 748381"/>
              <a:gd name="f109" fmla="val 10536"/>
              <a:gd name="f110" fmla="val 746190"/>
              <a:gd name="f111" fmla="val 16251"/>
              <a:gd name="f112" fmla="val 739999"/>
              <a:gd name="f113" fmla="val 32824"/>
              <a:gd name="f114" fmla="val 735141"/>
              <a:gd name="f115" fmla="val 49588"/>
              <a:gd name="f116" fmla="val 734094"/>
              <a:gd name="f117" fmla="val 67591"/>
              <a:gd name="f118" fmla="val 731522"/>
              <a:gd name="f119" fmla="val 112263"/>
              <a:gd name="f120" fmla="val 747333"/>
              <a:gd name="f121" fmla="val 149220"/>
              <a:gd name="f122" fmla="val 780766"/>
              <a:gd name="f123" fmla="val 177890"/>
              <a:gd name="f124" fmla="val 811722"/>
              <a:gd name="f125" fmla="val 204560"/>
              <a:gd name="f126" fmla="val 809913"/>
              <a:gd name="f127" fmla="val 221610"/>
              <a:gd name="f128" fmla="val 773432"/>
              <a:gd name="f129" fmla="val 245613"/>
              <a:gd name="f130" fmla="val 756763"/>
              <a:gd name="f131" fmla="val 256567"/>
              <a:gd name="f132" fmla="val 738189"/>
              <a:gd name="f133" fmla="val 264949"/>
              <a:gd name="f134" fmla="val 719806"/>
              <a:gd name="f135" fmla="val 273140"/>
              <a:gd name="f136" fmla="val 705995"/>
              <a:gd name="f137" fmla="val 279331"/>
              <a:gd name="f138" fmla="val 709329"/>
              <a:gd name="f139" fmla="val 282951"/>
              <a:gd name="f140" fmla="val 718854"/>
              <a:gd name="f141" fmla="val 290761"/>
              <a:gd name="f142" fmla="val 827820"/>
              <a:gd name="f143" fmla="val 380201"/>
              <a:gd name="f144" fmla="val 925832"/>
              <a:gd name="f145" fmla="val 329623"/>
              <a:gd name="f146" fmla="val 993840"/>
              <a:gd name="f147" fmla="val 262758"/>
              <a:gd name="f148" fmla="val 1019844"/>
              <a:gd name="f149" fmla="val 237136"/>
              <a:gd name="f150" fmla="val 1038322"/>
              <a:gd name="f151" fmla="val 206560"/>
              <a:gd name="f152" fmla="val 1048800"/>
              <a:gd name="f153" fmla="val 171222"/>
              <a:gd name="f154" fmla="val 1050038"/>
              <a:gd name="f155" fmla="val 167127"/>
              <a:gd name="f156" fmla="val 1049181"/>
              <a:gd name="f157" fmla="val 159983"/>
              <a:gd name="f158" fmla="val 1055467"/>
              <a:gd name="f159" fmla="val 159507"/>
              <a:gd name="f160" fmla="val 1061658"/>
              <a:gd name="f161" fmla="val 159126"/>
              <a:gd name="f162" fmla="val 1064421"/>
              <a:gd name="f163" fmla="val 165031"/>
              <a:gd name="f164" fmla="val 1066992"/>
              <a:gd name="f165" fmla="val 169794"/>
              <a:gd name="f166" fmla="val 1085662"/>
              <a:gd name="f167" fmla="val 205132"/>
              <a:gd name="f168" fmla="val 1100330"/>
              <a:gd name="f169" fmla="val 241803"/>
              <a:gd name="f170" fmla="val 1100425"/>
              <a:gd name="f171" fmla="val 282665"/>
              <a:gd name="f172" fmla="val 1100616"/>
              <a:gd name="f173" fmla="val 378391"/>
              <a:gd name="f174" fmla="val 474118"/>
              <a:gd name="f175" fmla="val 569939"/>
              <a:gd name="f176" fmla="val 584417"/>
              <a:gd name="f177" fmla="val 1095472"/>
              <a:gd name="f178" fmla="val 589084"/>
              <a:gd name="f179" fmla="val 1081470"/>
              <a:gd name="f180" fmla="val 588894"/>
              <a:gd name="f181" fmla="val 1029083"/>
              <a:gd name="f182" fmla="val 588322"/>
              <a:gd name="f183" fmla="val 976600"/>
              <a:gd name="f184" fmla="val 588227"/>
              <a:gd name="f185" fmla="val 924213"/>
              <a:gd name="f186" fmla="val 909639"/>
              <a:gd name="f187" fmla="val 904972"/>
              <a:gd name="f188" fmla="val 583274"/>
              <a:gd name="f189" fmla="val 905163"/>
              <a:gd name="f190" fmla="val 569463"/>
              <a:gd name="f191" fmla="val 905639"/>
              <a:gd name="f192" fmla="val 533459"/>
              <a:gd name="f193" fmla="val 905353"/>
              <a:gd name="f194" fmla="val 497549"/>
              <a:gd name="f195" fmla="val 456306"/>
              <a:gd name="f196" fmla="val 896685"/>
              <a:gd name="f197" fmla="val 498692"/>
              <a:gd name="f198" fmla="val 891256"/>
              <a:gd name="f199" fmla="val 536506"/>
              <a:gd name="f200" fmla="val 873825"/>
              <a:gd name="f201" fmla="val 571273"/>
              <a:gd name="f202" fmla="val 867825"/>
              <a:gd name="f203" fmla="val 583179"/>
              <a:gd name="f204" fmla="val 860300"/>
              <a:gd name="f205" fmla="val 588703"/>
              <a:gd name="f206" fmla="val 847155"/>
              <a:gd name="f207" fmla="val 649512"/>
              <a:gd name="f208" fmla="val 588608"/>
              <a:gd name="f209" fmla="val 451963"/>
              <a:gd name="f210" fmla="val 588513"/>
              <a:gd name="f211" fmla="val 254319"/>
              <a:gd name="f212" fmla="val 588799"/>
              <a:gd name="f213" fmla="val 242127"/>
              <a:gd name="f214" fmla="val 235174"/>
              <a:gd name="f215" fmla="val 583465"/>
              <a:gd name="f216" fmla="val 229459"/>
              <a:gd name="f217" fmla="val 573749"/>
              <a:gd name="f218" fmla="val 209647"/>
              <a:gd name="f219" fmla="val 539840"/>
              <a:gd name="f220" fmla="val 205075"/>
              <a:gd name="f221" fmla="val 501454"/>
              <a:gd name="f222" fmla="val 195741"/>
              <a:gd name="f223" fmla="val 459830"/>
              <a:gd name="f224" fmla="val 498787"/>
              <a:gd name="f225" fmla="val 195264"/>
              <a:gd name="f226" fmla="val 533268"/>
              <a:gd name="f227" fmla="val 195931"/>
              <a:gd name="f228" fmla="val 567748"/>
              <a:gd name="f229" fmla="val 196312"/>
              <a:gd name="f230" fmla="val 190788"/>
              <a:gd name="f231" fmla="val 589180"/>
              <a:gd name="f232" fmla="val 174690"/>
              <a:gd name="f233" fmla="val 122208"/>
              <a:gd name="f234" fmla="val 588132"/>
              <a:gd name="f235" fmla="val 69820"/>
              <a:gd name="f236" fmla="val 17337"/>
              <a:gd name="f237" fmla="val 3336"/>
              <a:gd name="f238" fmla="val -93"/>
              <a:gd name="f239" fmla="val 584227"/>
              <a:gd name="f240" fmla="val 2"/>
              <a:gd name="f241" fmla="val 570892"/>
              <a:gd name="f242" fmla="val 573"/>
              <a:gd name="f243" fmla="val 475165"/>
              <a:gd name="f244" fmla="val -284"/>
              <a:gd name="f245" fmla="val 379344"/>
              <a:gd name="f246" fmla="val 669"/>
              <a:gd name="f247" fmla="val 283618"/>
              <a:gd name="f248" fmla="val 1240"/>
              <a:gd name="f249" fmla="val 228563"/>
              <a:gd name="f250" fmla="val 22290"/>
              <a:gd name="f251" fmla="val 180462"/>
              <a:gd name="f252" fmla="val 57723"/>
              <a:gd name="f253" fmla="val 138552"/>
              <a:gd name="f254" fmla="val 59724"/>
              <a:gd name="f255" fmla="val 136266"/>
              <a:gd name="f256" fmla="val 61819"/>
              <a:gd name="f257" fmla="val 133980"/>
              <a:gd name="f258" fmla="val 64200"/>
              <a:gd name="f259" fmla="val 132075"/>
              <a:gd name="f260" fmla="val 65534"/>
              <a:gd name="f261" fmla="val 131027"/>
              <a:gd name="f262" fmla="val 67344"/>
              <a:gd name="f263" fmla="val 130551"/>
              <a:gd name="f264" fmla="val 70011"/>
              <a:gd name="f265" fmla="val 129408"/>
              <a:gd name="f266" fmla="+- 0 0 -90"/>
              <a:gd name="f267" fmla="*/ f3 1 1100901"/>
              <a:gd name="f268" fmla="*/ f4 1 588903"/>
              <a:gd name="f269" fmla="val f5"/>
              <a:gd name="f270" fmla="val f6"/>
              <a:gd name="f271" fmla="val f7"/>
              <a:gd name="f272" fmla="*/ f266 f0 1"/>
              <a:gd name="f273" fmla="+- f271 0 f269"/>
              <a:gd name="f274" fmla="+- f270 0 f269"/>
              <a:gd name="f275" fmla="*/ f272 1 f2"/>
              <a:gd name="f276" fmla="*/ f274 1 1100901"/>
              <a:gd name="f277" fmla="*/ f273 1 588903"/>
              <a:gd name="f278" fmla="*/ 70296 f274 1"/>
              <a:gd name="f279" fmla="*/ 129503 f273 1"/>
              <a:gd name="f280" fmla="*/ 87251 f274 1"/>
              <a:gd name="f281" fmla="*/ 179414 f273 1"/>
              <a:gd name="f282" fmla="*/ 158498 f274 1"/>
              <a:gd name="f283" fmla="*/ 228849 f273 1"/>
              <a:gd name="f284" fmla="*/ 179929 f274 1"/>
              <a:gd name="f285" fmla="*/ 250852 f273 1"/>
              <a:gd name="f286" fmla="*/ 233174 f274 1"/>
              <a:gd name="f287" fmla="*/ 349721 f273 1"/>
              <a:gd name="f288" fmla="*/ 377287 f274 1"/>
              <a:gd name="f289" fmla="*/ 372010 f273 1"/>
              <a:gd name="f290" fmla="*/ 427865 f274 1"/>
              <a:gd name="f291" fmla="*/ 351340 f273 1"/>
              <a:gd name="f292" fmla="*/ 459964 f274 1"/>
              <a:gd name="f293" fmla="*/ 265520 f273 1"/>
              <a:gd name="f294" fmla="*/ 432342 f274 1"/>
              <a:gd name="f295" fmla="*/ 196178 f273 1"/>
              <a:gd name="f296" fmla="*/ 434818 f274 1"/>
              <a:gd name="f297" fmla="*/ 167317 f273 1"/>
              <a:gd name="f298" fmla="*/ 454344 f274 1"/>
              <a:gd name="f299" fmla="*/ 134361 f273 1"/>
              <a:gd name="f300" fmla="*/ 443391 f274 1"/>
              <a:gd name="f301" fmla="*/ 48255 f273 1"/>
              <a:gd name="f302" fmla="*/ 435390 f274 1"/>
              <a:gd name="f303" fmla="*/ 37206 f273 1"/>
              <a:gd name="f304" fmla="*/ 453106 f274 1"/>
              <a:gd name="f305" fmla="*/ 35587 f273 1"/>
              <a:gd name="f306" fmla="*/ 660180 f274 1"/>
              <a:gd name="f307" fmla="*/ 33110 f273 1"/>
              <a:gd name="f308" fmla="*/ 727807 f274 1"/>
              <a:gd name="f309" fmla="*/ 3773 f273 1"/>
              <a:gd name="f310" fmla="*/ 742571 f274 1"/>
              <a:gd name="f311" fmla="*/ 2249 f273 1"/>
              <a:gd name="f312" fmla="*/ 746190 f274 1"/>
              <a:gd name="f313" fmla="*/ 16251 f273 1"/>
              <a:gd name="f314" fmla="*/ 734094 f274 1"/>
              <a:gd name="f315" fmla="*/ 67591 f273 1"/>
              <a:gd name="f316" fmla="*/ 780766 f274 1"/>
              <a:gd name="f317" fmla="*/ 177890 f273 1"/>
              <a:gd name="f318" fmla="*/ 773432 f274 1"/>
              <a:gd name="f319" fmla="*/ 245613 f273 1"/>
              <a:gd name="f320" fmla="*/ 719806 f274 1"/>
              <a:gd name="f321" fmla="*/ 273140 f273 1"/>
              <a:gd name="f322" fmla="*/ 718854 f274 1"/>
              <a:gd name="f323" fmla="*/ 290761 f273 1"/>
              <a:gd name="f324" fmla="*/ 993840 f274 1"/>
              <a:gd name="f325" fmla="*/ 262758 f273 1"/>
              <a:gd name="f326" fmla="*/ 1048800 f274 1"/>
              <a:gd name="f327" fmla="*/ 171222 f273 1"/>
              <a:gd name="f328" fmla="*/ 1055467 f274 1"/>
              <a:gd name="f329" fmla="*/ 159507 f273 1"/>
              <a:gd name="f330" fmla="*/ 1066992 f274 1"/>
              <a:gd name="f331" fmla="*/ 169794 f273 1"/>
              <a:gd name="f332" fmla="*/ 1100425 f274 1"/>
              <a:gd name="f333" fmla="*/ 282665 f273 1"/>
              <a:gd name="f334" fmla="*/ 1100901 f274 1"/>
              <a:gd name="f335" fmla="*/ 569939 f273 1"/>
              <a:gd name="f336" fmla="*/ 1081470 f274 1"/>
              <a:gd name="f337" fmla="*/ 588894 f273 1"/>
              <a:gd name="f338" fmla="*/ 924213 f274 1"/>
              <a:gd name="f339" fmla="*/ 905163 f274 1"/>
              <a:gd name="f340" fmla="*/ 569463 f273 1"/>
              <a:gd name="f341" fmla="*/ 905353 f274 1"/>
              <a:gd name="f342" fmla="*/ 456306 f273 1"/>
              <a:gd name="f343" fmla="*/ 873825 f274 1"/>
              <a:gd name="f344" fmla="*/ 571273 f273 1"/>
              <a:gd name="f345" fmla="*/ 847155 f274 1"/>
              <a:gd name="f346" fmla="*/ 588703 f273 1"/>
              <a:gd name="f347" fmla="*/ 254319 f274 1"/>
              <a:gd name="f348" fmla="*/ 588799 f273 1"/>
              <a:gd name="f349" fmla="*/ 229459 f274 1"/>
              <a:gd name="f350" fmla="*/ 573749 f273 1"/>
              <a:gd name="f351" fmla="*/ 195741 f274 1"/>
              <a:gd name="f352" fmla="*/ 459830 f273 1"/>
              <a:gd name="f353" fmla="*/ 195931 f274 1"/>
              <a:gd name="f354" fmla="*/ 567748 f273 1"/>
              <a:gd name="f355" fmla="*/ 174690 f274 1"/>
              <a:gd name="f356" fmla="*/ 17337 f274 1"/>
              <a:gd name="f357" fmla="*/ 2 f274 1"/>
              <a:gd name="f358" fmla="*/ 570892 f273 1"/>
              <a:gd name="f359" fmla="*/ 669 f274 1"/>
              <a:gd name="f360" fmla="*/ 283618 f273 1"/>
              <a:gd name="f361" fmla="*/ 57723 f274 1"/>
              <a:gd name="f362" fmla="*/ 138552 f273 1"/>
              <a:gd name="f363" fmla="*/ 64200 f274 1"/>
              <a:gd name="f364" fmla="*/ 132075 f273 1"/>
              <a:gd name="f365" fmla="*/ 70011 f274 1"/>
              <a:gd name="f366" fmla="*/ 129408 f273 1"/>
              <a:gd name="f367" fmla="+- f275 0 f1"/>
              <a:gd name="f368" fmla="*/ f278 1 1100901"/>
              <a:gd name="f369" fmla="*/ f279 1 588903"/>
              <a:gd name="f370" fmla="*/ f280 1 1100901"/>
              <a:gd name="f371" fmla="*/ f281 1 588903"/>
              <a:gd name="f372" fmla="*/ f282 1 1100901"/>
              <a:gd name="f373" fmla="*/ f283 1 588903"/>
              <a:gd name="f374" fmla="*/ f284 1 1100901"/>
              <a:gd name="f375" fmla="*/ f285 1 588903"/>
              <a:gd name="f376" fmla="*/ f286 1 1100901"/>
              <a:gd name="f377" fmla="*/ f287 1 588903"/>
              <a:gd name="f378" fmla="*/ f288 1 1100901"/>
              <a:gd name="f379" fmla="*/ f289 1 588903"/>
              <a:gd name="f380" fmla="*/ f290 1 1100901"/>
              <a:gd name="f381" fmla="*/ f291 1 588903"/>
              <a:gd name="f382" fmla="*/ f292 1 1100901"/>
              <a:gd name="f383" fmla="*/ f293 1 588903"/>
              <a:gd name="f384" fmla="*/ f294 1 1100901"/>
              <a:gd name="f385" fmla="*/ f295 1 588903"/>
              <a:gd name="f386" fmla="*/ f296 1 1100901"/>
              <a:gd name="f387" fmla="*/ f297 1 588903"/>
              <a:gd name="f388" fmla="*/ f298 1 1100901"/>
              <a:gd name="f389" fmla="*/ f299 1 588903"/>
              <a:gd name="f390" fmla="*/ f300 1 1100901"/>
              <a:gd name="f391" fmla="*/ f301 1 588903"/>
              <a:gd name="f392" fmla="*/ f302 1 1100901"/>
              <a:gd name="f393" fmla="*/ f303 1 588903"/>
              <a:gd name="f394" fmla="*/ f304 1 1100901"/>
              <a:gd name="f395" fmla="*/ f305 1 588903"/>
              <a:gd name="f396" fmla="*/ f306 1 1100901"/>
              <a:gd name="f397" fmla="*/ f307 1 588903"/>
              <a:gd name="f398" fmla="*/ f308 1 1100901"/>
              <a:gd name="f399" fmla="*/ f309 1 588903"/>
              <a:gd name="f400" fmla="*/ f310 1 1100901"/>
              <a:gd name="f401" fmla="*/ f311 1 588903"/>
              <a:gd name="f402" fmla="*/ f312 1 1100901"/>
              <a:gd name="f403" fmla="*/ f313 1 588903"/>
              <a:gd name="f404" fmla="*/ f314 1 1100901"/>
              <a:gd name="f405" fmla="*/ f315 1 588903"/>
              <a:gd name="f406" fmla="*/ f316 1 1100901"/>
              <a:gd name="f407" fmla="*/ f317 1 588903"/>
              <a:gd name="f408" fmla="*/ f318 1 1100901"/>
              <a:gd name="f409" fmla="*/ f319 1 588903"/>
              <a:gd name="f410" fmla="*/ f320 1 1100901"/>
              <a:gd name="f411" fmla="*/ f321 1 588903"/>
              <a:gd name="f412" fmla="*/ f322 1 1100901"/>
              <a:gd name="f413" fmla="*/ f323 1 588903"/>
              <a:gd name="f414" fmla="*/ f324 1 1100901"/>
              <a:gd name="f415" fmla="*/ f325 1 588903"/>
              <a:gd name="f416" fmla="*/ f326 1 1100901"/>
              <a:gd name="f417" fmla="*/ f327 1 588903"/>
              <a:gd name="f418" fmla="*/ f328 1 1100901"/>
              <a:gd name="f419" fmla="*/ f329 1 588903"/>
              <a:gd name="f420" fmla="*/ f330 1 1100901"/>
              <a:gd name="f421" fmla="*/ f331 1 588903"/>
              <a:gd name="f422" fmla="*/ f332 1 1100901"/>
              <a:gd name="f423" fmla="*/ f333 1 588903"/>
              <a:gd name="f424" fmla="*/ f334 1 1100901"/>
              <a:gd name="f425" fmla="*/ f335 1 588903"/>
              <a:gd name="f426" fmla="*/ f336 1 1100901"/>
              <a:gd name="f427" fmla="*/ f337 1 588903"/>
              <a:gd name="f428" fmla="*/ f338 1 1100901"/>
              <a:gd name="f429" fmla="*/ f339 1 1100901"/>
              <a:gd name="f430" fmla="*/ f340 1 588903"/>
              <a:gd name="f431" fmla="*/ f341 1 1100901"/>
              <a:gd name="f432" fmla="*/ f342 1 588903"/>
              <a:gd name="f433" fmla="*/ f343 1 1100901"/>
              <a:gd name="f434" fmla="*/ f344 1 588903"/>
              <a:gd name="f435" fmla="*/ f345 1 1100901"/>
              <a:gd name="f436" fmla="*/ f346 1 588903"/>
              <a:gd name="f437" fmla="*/ f347 1 1100901"/>
              <a:gd name="f438" fmla="*/ f348 1 588903"/>
              <a:gd name="f439" fmla="*/ f349 1 1100901"/>
              <a:gd name="f440" fmla="*/ f350 1 588903"/>
              <a:gd name="f441" fmla="*/ f351 1 1100901"/>
              <a:gd name="f442" fmla="*/ f352 1 588903"/>
              <a:gd name="f443" fmla="*/ f353 1 1100901"/>
              <a:gd name="f444" fmla="*/ f354 1 588903"/>
              <a:gd name="f445" fmla="*/ f355 1 1100901"/>
              <a:gd name="f446" fmla="*/ f356 1 1100901"/>
              <a:gd name="f447" fmla="*/ f357 1 1100901"/>
              <a:gd name="f448" fmla="*/ f358 1 588903"/>
              <a:gd name="f449" fmla="*/ f359 1 1100901"/>
              <a:gd name="f450" fmla="*/ f360 1 588903"/>
              <a:gd name="f451" fmla="*/ f361 1 1100901"/>
              <a:gd name="f452" fmla="*/ f362 1 588903"/>
              <a:gd name="f453" fmla="*/ f363 1 1100901"/>
              <a:gd name="f454" fmla="*/ f364 1 588903"/>
              <a:gd name="f455" fmla="*/ f365 1 1100901"/>
              <a:gd name="f456" fmla="*/ f366 1 588903"/>
              <a:gd name="f457" fmla="*/ f269 1 f276"/>
              <a:gd name="f458" fmla="*/ f270 1 f276"/>
              <a:gd name="f459" fmla="*/ f269 1 f277"/>
              <a:gd name="f460" fmla="*/ f271 1 f277"/>
              <a:gd name="f461" fmla="*/ f368 1 f276"/>
              <a:gd name="f462" fmla="*/ f369 1 f277"/>
              <a:gd name="f463" fmla="*/ f370 1 f276"/>
              <a:gd name="f464" fmla="*/ f371 1 f277"/>
              <a:gd name="f465" fmla="*/ f372 1 f276"/>
              <a:gd name="f466" fmla="*/ f373 1 f277"/>
              <a:gd name="f467" fmla="*/ f374 1 f276"/>
              <a:gd name="f468" fmla="*/ f375 1 f277"/>
              <a:gd name="f469" fmla="*/ f376 1 f276"/>
              <a:gd name="f470" fmla="*/ f377 1 f277"/>
              <a:gd name="f471" fmla="*/ f378 1 f276"/>
              <a:gd name="f472" fmla="*/ f379 1 f277"/>
              <a:gd name="f473" fmla="*/ f380 1 f276"/>
              <a:gd name="f474" fmla="*/ f381 1 f277"/>
              <a:gd name="f475" fmla="*/ f382 1 f276"/>
              <a:gd name="f476" fmla="*/ f383 1 f277"/>
              <a:gd name="f477" fmla="*/ f384 1 f276"/>
              <a:gd name="f478" fmla="*/ f385 1 f277"/>
              <a:gd name="f479" fmla="*/ f386 1 f276"/>
              <a:gd name="f480" fmla="*/ f387 1 f277"/>
              <a:gd name="f481" fmla="*/ f388 1 f276"/>
              <a:gd name="f482" fmla="*/ f389 1 f277"/>
              <a:gd name="f483" fmla="*/ f390 1 f276"/>
              <a:gd name="f484" fmla="*/ f391 1 f277"/>
              <a:gd name="f485" fmla="*/ f392 1 f276"/>
              <a:gd name="f486" fmla="*/ f393 1 f277"/>
              <a:gd name="f487" fmla="*/ f394 1 f276"/>
              <a:gd name="f488" fmla="*/ f395 1 f277"/>
              <a:gd name="f489" fmla="*/ f396 1 f276"/>
              <a:gd name="f490" fmla="*/ f397 1 f277"/>
              <a:gd name="f491" fmla="*/ f398 1 f276"/>
              <a:gd name="f492" fmla="*/ f399 1 f277"/>
              <a:gd name="f493" fmla="*/ f400 1 f276"/>
              <a:gd name="f494" fmla="*/ f401 1 f277"/>
              <a:gd name="f495" fmla="*/ f402 1 f276"/>
              <a:gd name="f496" fmla="*/ f403 1 f277"/>
              <a:gd name="f497" fmla="*/ f404 1 f276"/>
              <a:gd name="f498" fmla="*/ f405 1 f277"/>
              <a:gd name="f499" fmla="*/ f406 1 f276"/>
              <a:gd name="f500" fmla="*/ f407 1 f277"/>
              <a:gd name="f501" fmla="*/ f408 1 f276"/>
              <a:gd name="f502" fmla="*/ f409 1 f277"/>
              <a:gd name="f503" fmla="*/ f410 1 f276"/>
              <a:gd name="f504" fmla="*/ f411 1 f277"/>
              <a:gd name="f505" fmla="*/ f412 1 f276"/>
              <a:gd name="f506" fmla="*/ f413 1 f277"/>
              <a:gd name="f507" fmla="*/ f414 1 f276"/>
              <a:gd name="f508" fmla="*/ f415 1 f277"/>
              <a:gd name="f509" fmla="*/ f416 1 f276"/>
              <a:gd name="f510" fmla="*/ f417 1 f277"/>
              <a:gd name="f511" fmla="*/ f418 1 f276"/>
              <a:gd name="f512" fmla="*/ f419 1 f277"/>
              <a:gd name="f513" fmla="*/ f420 1 f276"/>
              <a:gd name="f514" fmla="*/ f421 1 f277"/>
              <a:gd name="f515" fmla="*/ f422 1 f276"/>
              <a:gd name="f516" fmla="*/ f423 1 f277"/>
              <a:gd name="f517" fmla="*/ f424 1 f276"/>
              <a:gd name="f518" fmla="*/ f425 1 f277"/>
              <a:gd name="f519" fmla="*/ f426 1 f276"/>
              <a:gd name="f520" fmla="*/ f427 1 f277"/>
              <a:gd name="f521" fmla="*/ f428 1 f276"/>
              <a:gd name="f522" fmla="*/ f429 1 f276"/>
              <a:gd name="f523" fmla="*/ f430 1 f277"/>
              <a:gd name="f524" fmla="*/ f431 1 f276"/>
              <a:gd name="f525" fmla="*/ f432 1 f277"/>
              <a:gd name="f526" fmla="*/ f433 1 f276"/>
              <a:gd name="f527" fmla="*/ f434 1 f277"/>
              <a:gd name="f528" fmla="*/ f435 1 f276"/>
              <a:gd name="f529" fmla="*/ f436 1 f277"/>
              <a:gd name="f530" fmla="*/ f437 1 f276"/>
              <a:gd name="f531" fmla="*/ f438 1 f277"/>
              <a:gd name="f532" fmla="*/ f439 1 f276"/>
              <a:gd name="f533" fmla="*/ f440 1 f277"/>
              <a:gd name="f534" fmla="*/ f441 1 f276"/>
              <a:gd name="f535" fmla="*/ f442 1 f277"/>
              <a:gd name="f536" fmla="*/ f443 1 f276"/>
              <a:gd name="f537" fmla="*/ f444 1 f277"/>
              <a:gd name="f538" fmla="*/ f445 1 f276"/>
              <a:gd name="f539" fmla="*/ f446 1 f276"/>
              <a:gd name="f540" fmla="*/ f447 1 f276"/>
              <a:gd name="f541" fmla="*/ f448 1 f277"/>
              <a:gd name="f542" fmla="*/ f449 1 f276"/>
              <a:gd name="f543" fmla="*/ f450 1 f277"/>
              <a:gd name="f544" fmla="*/ f451 1 f276"/>
              <a:gd name="f545" fmla="*/ f452 1 f277"/>
              <a:gd name="f546" fmla="*/ f453 1 f276"/>
              <a:gd name="f547" fmla="*/ f454 1 f277"/>
              <a:gd name="f548" fmla="*/ f455 1 f276"/>
              <a:gd name="f549" fmla="*/ f456 1 f277"/>
              <a:gd name="f550" fmla="*/ f457 f267 1"/>
              <a:gd name="f551" fmla="*/ f458 f267 1"/>
              <a:gd name="f552" fmla="*/ f460 f268 1"/>
              <a:gd name="f553" fmla="*/ f459 f268 1"/>
              <a:gd name="f554" fmla="*/ f461 f267 1"/>
              <a:gd name="f555" fmla="*/ f462 f268 1"/>
              <a:gd name="f556" fmla="*/ f463 f267 1"/>
              <a:gd name="f557" fmla="*/ f464 f268 1"/>
              <a:gd name="f558" fmla="*/ f465 f267 1"/>
              <a:gd name="f559" fmla="*/ f466 f268 1"/>
              <a:gd name="f560" fmla="*/ f467 f267 1"/>
              <a:gd name="f561" fmla="*/ f468 f268 1"/>
              <a:gd name="f562" fmla="*/ f469 f267 1"/>
              <a:gd name="f563" fmla="*/ f470 f268 1"/>
              <a:gd name="f564" fmla="*/ f471 f267 1"/>
              <a:gd name="f565" fmla="*/ f472 f268 1"/>
              <a:gd name="f566" fmla="*/ f473 f267 1"/>
              <a:gd name="f567" fmla="*/ f474 f268 1"/>
              <a:gd name="f568" fmla="*/ f475 f267 1"/>
              <a:gd name="f569" fmla="*/ f476 f268 1"/>
              <a:gd name="f570" fmla="*/ f477 f267 1"/>
              <a:gd name="f571" fmla="*/ f478 f268 1"/>
              <a:gd name="f572" fmla="*/ f479 f267 1"/>
              <a:gd name="f573" fmla="*/ f480 f268 1"/>
              <a:gd name="f574" fmla="*/ f481 f267 1"/>
              <a:gd name="f575" fmla="*/ f482 f268 1"/>
              <a:gd name="f576" fmla="*/ f483 f267 1"/>
              <a:gd name="f577" fmla="*/ f484 f268 1"/>
              <a:gd name="f578" fmla="*/ f485 f267 1"/>
              <a:gd name="f579" fmla="*/ f486 f268 1"/>
              <a:gd name="f580" fmla="*/ f487 f267 1"/>
              <a:gd name="f581" fmla="*/ f488 f268 1"/>
              <a:gd name="f582" fmla="*/ f489 f267 1"/>
              <a:gd name="f583" fmla="*/ f490 f268 1"/>
              <a:gd name="f584" fmla="*/ f491 f267 1"/>
              <a:gd name="f585" fmla="*/ f492 f268 1"/>
              <a:gd name="f586" fmla="*/ f493 f267 1"/>
              <a:gd name="f587" fmla="*/ f494 f268 1"/>
              <a:gd name="f588" fmla="*/ f495 f267 1"/>
              <a:gd name="f589" fmla="*/ f496 f268 1"/>
              <a:gd name="f590" fmla="*/ f497 f267 1"/>
              <a:gd name="f591" fmla="*/ f498 f268 1"/>
              <a:gd name="f592" fmla="*/ f499 f267 1"/>
              <a:gd name="f593" fmla="*/ f500 f268 1"/>
              <a:gd name="f594" fmla="*/ f501 f267 1"/>
              <a:gd name="f595" fmla="*/ f502 f268 1"/>
              <a:gd name="f596" fmla="*/ f503 f267 1"/>
              <a:gd name="f597" fmla="*/ f504 f268 1"/>
              <a:gd name="f598" fmla="*/ f505 f267 1"/>
              <a:gd name="f599" fmla="*/ f506 f268 1"/>
              <a:gd name="f600" fmla="*/ f507 f267 1"/>
              <a:gd name="f601" fmla="*/ f508 f268 1"/>
              <a:gd name="f602" fmla="*/ f509 f267 1"/>
              <a:gd name="f603" fmla="*/ f510 f268 1"/>
              <a:gd name="f604" fmla="*/ f511 f267 1"/>
              <a:gd name="f605" fmla="*/ f512 f268 1"/>
              <a:gd name="f606" fmla="*/ f513 f267 1"/>
              <a:gd name="f607" fmla="*/ f514 f268 1"/>
              <a:gd name="f608" fmla="*/ f515 f267 1"/>
              <a:gd name="f609" fmla="*/ f516 f268 1"/>
              <a:gd name="f610" fmla="*/ f517 f267 1"/>
              <a:gd name="f611" fmla="*/ f518 f268 1"/>
              <a:gd name="f612" fmla="*/ f519 f267 1"/>
              <a:gd name="f613" fmla="*/ f520 f268 1"/>
              <a:gd name="f614" fmla="*/ f521 f267 1"/>
              <a:gd name="f615" fmla="*/ f522 f267 1"/>
              <a:gd name="f616" fmla="*/ f523 f268 1"/>
              <a:gd name="f617" fmla="*/ f524 f267 1"/>
              <a:gd name="f618" fmla="*/ f525 f268 1"/>
              <a:gd name="f619" fmla="*/ f526 f267 1"/>
              <a:gd name="f620" fmla="*/ f527 f268 1"/>
              <a:gd name="f621" fmla="*/ f528 f267 1"/>
              <a:gd name="f622" fmla="*/ f529 f268 1"/>
              <a:gd name="f623" fmla="*/ f530 f267 1"/>
              <a:gd name="f624" fmla="*/ f531 f268 1"/>
              <a:gd name="f625" fmla="*/ f532 f267 1"/>
              <a:gd name="f626" fmla="*/ f533 f268 1"/>
              <a:gd name="f627" fmla="*/ f534 f267 1"/>
              <a:gd name="f628" fmla="*/ f535 f268 1"/>
              <a:gd name="f629" fmla="*/ f536 f267 1"/>
              <a:gd name="f630" fmla="*/ f537 f268 1"/>
              <a:gd name="f631" fmla="*/ f538 f267 1"/>
              <a:gd name="f632" fmla="*/ f539 f267 1"/>
              <a:gd name="f633" fmla="*/ f540 f267 1"/>
              <a:gd name="f634" fmla="*/ f541 f268 1"/>
              <a:gd name="f635" fmla="*/ f542 f267 1"/>
              <a:gd name="f636" fmla="*/ f543 f268 1"/>
              <a:gd name="f637" fmla="*/ f544 f267 1"/>
              <a:gd name="f638" fmla="*/ f545 f268 1"/>
              <a:gd name="f639" fmla="*/ f546 f267 1"/>
              <a:gd name="f640" fmla="*/ f547 f268 1"/>
              <a:gd name="f641" fmla="*/ f548 f267 1"/>
              <a:gd name="f642" fmla="*/ f549 f268 1"/>
            </a:gdLst>
            <a:ahLst/>
            <a:cxnLst>
              <a:cxn ang="3cd4">
                <a:pos x="hc" y="t"/>
              </a:cxn>
              <a:cxn ang="0">
                <a:pos x="r" y="vc"/>
              </a:cxn>
              <a:cxn ang="cd4">
                <a:pos x="hc" y="b"/>
              </a:cxn>
              <a:cxn ang="cd2">
                <a:pos x="l" y="vc"/>
              </a:cxn>
              <a:cxn ang="f367">
                <a:pos x="f554" y="f555"/>
              </a:cxn>
              <a:cxn ang="f367">
                <a:pos x="f556" y="f557"/>
              </a:cxn>
              <a:cxn ang="f367">
                <a:pos x="f558" y="f559"/>
              </a:cxn>
              <a:cxn ang="f367">
                <a:pos x="f560" y="f561"/>
              </a:cxn>
              <a:cxn ang="f367">
                <a:pos x="f562" y="f563"/>
              </a:cxn>
              <a:cxn ang="f367">
                <a:pos x="f564" y="f565"/>
              </a:cxn>
              <a:cxn ang="f367">
                <a:pos x="f566" y="f567"/>
              </a:cxn>
              <a:cxn ang="f367">
                <a:pos x="f568" y="f569"/>
              </a:cxn>
              <a:cxn ang="f367">
                <a:pos x="f570" y="f571"/>
              </a:cxn>
              <a:cxn ang="f367">
                <a:pos x="f572" y="f573"/>
              </a:cxn>
              <a:cxn ang="f367">
                <a:pos x="f574" y="f575"/>
              </a:cxn>
              <a:cxn ang="f367">
                <a:pos x="f576" y="f577"/>
              </a:cxn>
              <a:cxn ang="f367">
                <a:pos x="f578" y="f579"/>
              </a:cxn>
              <a:cxn ang="f367">
                <a:pos x="f580" y="f581"/>
              </a:cxn>
              <a:cxn ang="f367">
                <a:pos x="f582" y="f583"/>
              </a:cxn>
              <a:cxn ang="f367">
                <a:pos x="f584" y="f585"/>
              </a:cxn>
              <a:cxn ang="f367">
                <a:pos x="f586" y="f587"/>
              </a:cxn>
              <a:cxn ang="f367">
                <a:pos x="f588" y="f589"/>
              </a:cxn>
              <a:cxn ang="f367">
                <a:pos x="f590" y="f591"/>
              </a:cxn>
              <a:cxn ang="f367">
                <a:pos x="f592" y="f593"/>
              </a:cxn>
              <a:cxn ang="f367">
                <a:pos x="f594" y="f595"/>
              </a:cxn>
              <a:cxn ang="f367">
                <a:pos x="f596" y="f597"/>
              </a:cxn>
              <a:cxn ang="f367">
                <a:pos x="f598" y="f599"/>
              </a:cxn>
              <a:cxn ang="f367">
                <a:pos x="f600" y="f601"/>
              </a:cxn>
              <a:cxn ang="f367">
                <a:pos x="f602" y="f603"/>
              </a:cxn>
              <a:cxn ang="f367">
                <a:pos x="f604" y="f605"/>
              </a:cxn>
              <a:cxn ang="f367">
                <a:pos x="f606" y="f607"/>
              </a:cxn>
              <a:cxn ang="f367">
                <a:pos x="f608" y="f609"/>
              </a:cxn>
              <a:cxn ang="f367">
                <a:pos x="f610" y="f611"/>
              </a:cxn>
              <a:cxn ang="f367">
                <a:pos x="f612" y="f613"/>
              </a:cxn>
              <a:cxn ang="f367">
                <a:pos x="f614" y="f613"/>
              </a:cxn>
              <a:cxn ang="f367">
                <a:pos x="f615" y="f616"/>
              </a:cxn>
              <a:cxn ang="f367">
                <a:pos x="f617" y="f618"/>
              </a:cxn>
              <a:cxn ang="f367">
                <a:pos x="f619" y="f620"/>
              </a:cxn>
              <a:cxn ang="f367">
                <a:pos x="f621" y="f622"/>
              </a:cxn>
              <a:cxn ang="f367">
                <a:pos x="f623" y="f624"/>
              </a:cxn>
              <a:cxn ang="f367">
                <a:pos x="f625" y="f626"/>
              </a:cxn>
              <a:cxn ang="f367">
                <a:pos x="f627" y="f628"/>
              </a:cxn>
              <a:cxn ang="f367">
                <a:pos x="f629" y="f630"/>
              </a:cxn>
              <a:cxn ang="f367">
                <a:pos x="f631" y="f613"/>
              </a:cxn>
              <a:cxn ang="f367">
                <a:pos x="f632" y="f613"/>
              </a:cxn>
              <a:cxn ang="f367">
                <a:pos x="f633" y="f634"/>
              </a:cxn>
              <a:cxn ang="f367">
                <a:pos x="f635" y="f636"/>
              </a:cxn>
              <a:cxn ang="f367">
                <a:pos x="f637" y="f638"/>
              </a:cxn>
              <a:cxn ang="f367">
                <a:pos x="f639" y="f640"/>
              </a:cxn>
              <a:cxn ang="f367">
                <a:pos x="f641" y="f642"/>
              </a:cxn>
            </a:cxnLst>
            <a:rect l="f550" t="f553" r="f551" b="f552"/>
            <a:pathLst>
              <a:path w="1100901" h="58890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0" y="f174"/>
                  <a:pt x="f6" y="f175"/>
                </a:cubicBezTo>
                <a:cubicBezTo>
                  <a:pt x="f6" y="f176"/>
                  <a:pt x="f177" y="f178"/>
                  <a:pt x="f179" y="f180"/>
                </a:cubicBezTo>
                <a:cubicBezTo>
                  <a:pt x="f181" y="f182"/>
                  <a:pt x="f183" y="f184"/>
                  <a:pt x="f185" y="f180"/>
                </a:cubicBezTo>
                <a:cubicBezTo>
                  <a:pt x="f186" y="f178"/>
                  <a:pt x="f187" y="f188"/>
                  <a:pt x="f189" y="f190"/>
                </a:cubicBezTo>
                <a:cubicBezTo>
                  <a:pt x="f191" y="f192"/>
                  <a:pt x="f193" y="f194"/>
                  <a:pt x="f193" y="f195"/>
                </a:cubicBezTo>
                <a:cubicBezTo>
                  <a:pt x="f196" y="f197"/>
                  <a:pt x="f198" y="f199"/>
                  <a:pt x="f200" y="f201"/>
                </a:cubicBezTo>
                <a:cubicBezTo>
                  <a:pt x="f202" y="f203"/>
                  <a:pt x="f204" y="f205"/>
                  <a:pt x="f206" y="f205"/>
                </a:cubicBezTo>
                <a:cubicBezTo>
                  <a:pt x="f207" y="f208"/>
                  <a:pt x="f209" y="f210"/>
                  <a:pt x="f211" y="f212"/>
                </a:cubicBezTo>
                <a:cubicBezTo>
                  <a:pt x="f213" y="f212"/>
                  <a:pt x="f214" y="f215"/>
                  <a:pt x="f216" y="f217"/>
                </a:cubicBezTo>
                <a:cubicBezTo>
                  <a:pt x="f218" y="f219"/>
                  <a:pt x="f220" y="f221"/>
                  <a:pt x="f222" y="f223"/>
                </a:cubicBezTo>
                <a:cubicBezTo>
                  <a:pt x="f222" y="f224"/>
                  <a:pt x="f225" y="f226"/>
                  <a:pt x="f227" y="f228"/>
                </a:cubicBezTo>
                <a:cubicBezTo>
                  <a:pt x="f229" y="f215"/>
                  <a:pt x="f230" y="f231"/>
                  <a:pt x="f232" y="f180"/>
                </a:cubicBezTo>
                <a:cubicBezTo>
                  <a:pt x="f233" y="f234"/>
                  <a:pt x="f235" y="f234"/>
                  <a:pt x="f236" y="f180"/>
                </a:cubicBezTo>
                <a:cubicBezTo>
                  <a:pt x="f237" y="f178"/>
                  <a:pt x="f238" y="f239"/>
                  <a:pt x="f240" y="f241"/>
                </a:cubicBezTo>
                <a:cubicBezTo>
                  <a:pt x="f242" y="f243"/>
                  <a:pt x="f244" y="f245"/>
                  <a:pt x="f246" y="f247"/>
                </a:cubicBezTo>
                <a:cubicBezTo>
                  <a:pt x="f248" y="f249"/>
                  <a:pt x="f250" y="f251"/>
                  <a:pt x="f252" y="f253"/>
                </a:cubicBezTo>
                <a:cubicBezTo>
                  <a:pt x="f254" y="f255"/>
                  <a:pt x="f256" y="f257"/>
                  <a:pt x="f258" y="f259"/>
                </a:cubicBezTo>
                <a:cubicBezTo>
                  <a:pt x="f260" y="f261"/>
                  <a:pt x="f262" y="f263"/>
                  <a:pt x="f264" y="f265"/>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 name="Forma libre: forma 59">
            <a:extLst>
              <a:ext uri="{FF2B5EF4-FFF2-40B4-BE49-F238E27FC236}">
                <a16:creationId xmlns:a16="http://schemas.microsoft.com/office/drawing/2014/main" id="{287138F6-8674-41BF-80D0-EA51ACF11C47}"/>
              </a:ext>
            </a:extLst>
          </p:cNvPr>
          <p:cNvSpPr/>
          <p:nvPr/>
        </p:nvSpPr>
        <p:spPr>
          <a:xfrm>
            <a:off x="4063044" y="1916390"/>
            <a:ext cx="1222159" cy="377802"/>
          </a:xfrm>
          <a:custGeom>
            <a:avLst/>
            <a:gdLst>
              <a:gd name="f0" fmla="val 10800000"/>
              <a:gd name="f1" fmla="val 5400000"/>
              <a:gd name="f2" fmla="val 180"/>
              <a:gd name="f3" fmla="val w"/>
              <a:gd name="f4" fmla="val h"/>
              <a:gd name="f5" fmla="val 0"/>
              <a:gd name="f6" fmla="val 1222158"/>
              <a:gd name="f7" fmla="val 377805"/>
              <a:gd name="f8" fmla="val 475"/>
              <a:gd name="f9" fmla="val 299891"/>
              <a:gd name="f10" fmla="val -6383"/>
              <a:gd name="f11" fmla="val 176638"/>
              <a:gd name="f12" fmla="val 61530"/>
              <a:gd name="f13" fmla="val 82531"/>
              <a:gd name="f14" fmla="val 175449"/>
              <a:gd name="f15" fmla="val 46336"/>
              <a:gd name="f16" fmla="val 220121"/>
              <a:gd name="f17" fmla="val 32143"/>
              <a:gd name="f18" fmla="val 264889"/>
              <a:gd name="f19" fmla="val 18142"/>
              <a:gd name="f20" fmla="val 309466"/>
              <a:gd name="f21" fmla="val 3378"/>
              <a:gd name="f22" fmla="val 321848"/>
              <a:gd name="f23" fmla="val -718"/>
              <a:gd name="f24" fmla="val 332516"/>
              <a:gd name="f25" fmla="val -527"/>
              <a:gd name="f26" fmla="val 344422"/>
              <a:gd name="f27" fmla="val 5569"/>
              <a:gd name="f28" fmla="val 427861"/>
              <a:gd name="f29" fmla="val 48145"/>
              <a:gd name="f30" fmla="val 517015"/>
              <a:gd name="f31" fmla="val 61385"/>
              <a:gd name="f32" fmla="val 609979"/>
              <a:gd name="f33" fmla="val 60718"/>
              <a:gd name="f34" fmla="val 676273"/>
              <a:gd name="f35" fmla="val 60242"/>
              <a:gd name="f36" fmla="val 741234"/>
              <a:gd name="f37" fmla="val 55194"/>
              <a:gd name="f38" fmla="val 804956"/>
              <a:gd name="f39" fmla="val 36334"/>
              <a:gd name="f40" fmla="val 830864"/>
              <a:gd name="f41" fmla="val 28714"/>
              <a:gd name="f42" fmla="val 854962"/>
              <a:gd name="f43" fmla="val 17284"/>
              <a:gd name="f44" fmla="val 879251"/>
              <a:gd name="f45" fmla="val 5854"/>
              <a:gd name="f46" fmla="val 887538"/>
              <a:gd name="f47" fmla="val 1949"/>
              <a:gd name="f48" fmla="val 895444"/>
              <a:gd name="f49" fmla="val -2052"/>
              <a:gd name="f50" fmla="val 905350"/>
              <a:gd name="f51" fmla="val 1187"/>
              <a:gd name="f52" fmla="val 959166"/>
              <a:gd name="f53" fmla="val 18808"/>
              <a:gd name="f54" fmla="val 1013649"/>
              <a:gd name="f55" fmla="val 34620"/>
              <a:gd name="f56" fmla="val 1066798"/>
              <a:gd name="f57" fmla="val 53956"/>
              <a:gd name="f58" fmla="val 1127187"/>
              <a:gd name="f59" fmla="val 75863"/>
              <a:gd name="f60" fmla="val 1172621"/>
              <a:gd name="f61" fmla="val 117297"/>
              <a:gd name="f62" fmla="val 1200148"/>
              <a:gd name="f63" fmla="val 174923"/>
              <a:gd name="f64" fmla="val 1216531"/>
              <a:gd name="f65" fmla="val 209213"/>
              <a:gd name="f66" fmla="val 1225009"/>
              <a:gd name="f67" fmla="val 247027"/>
              <a:gd name="f68" fmla="val 1221294"/>
              <a:gd name="f69" fmla="val 286270"/>
              <a:gd name="f70" fmla="val 1220437"/>
              <a:gd name="f71" fmla="val 295891"/>
              <a:gd name="f72" fmla="val 1221484"/>
              <a:gd name="f73" fmla="val 305701"/>
              <a:gd name="f74" fmla="val 1221580"/>
              <a:gd name="f75" fmla="val 315417"/>
              <a:gd name="f76" fmla="val 328085"/>
              <a:gd name="f77" fmla="val 331895"/>
              <a:gd name="f78" fmla="val 1203292"/>
              <a:gd name="f79" fmla="val 329133"/>
              <a:gd name="f80" fmla="val 1146713"/>
              <a:gd name="f81" fmla="val 317226"/>
              <a:gd name="f82" fmla="val 1089849"/>
              <a:gd name="f83" fmla="val 316464"/>
              <a:gd name="f84" fmla="val 1032699"/>
              <a:gd name="f85" fmla="val 326751"/>
              <a:gd name="f86" fmla="val 1016602"/>
              <a:gd name="f87" fmla="val 329609"/>
              <a:gd name="f88" fmla="val 1009363"/>
              <a:gd name="f89" fmla="val 334943"/>
              <a:gd name="f90" fmla="val 1010315"/>
              <a:gd name="f91" fmla="val 352374"/>
              <a:gd name="f92" fmla="val 1011649"/>
              <a:gd name="f93" fmla="val 377043"/>
              <a:gd name="f94" fmla="val 1009934"/>
              <a:gd name="f95" fmla="val 984883"/>
              <a:gd name="f96" fmla="val 735519"/>
              <a:gd name="f97" fmla="val 486154"/>
              <a:gd name="f98" fmla="val 236790"/>
              <a:gd name="f99" fmla="val 211834"/>
              <a:gd name="f100" fmla="val 210596"/>
              <a:gd name="f101" fmla="val 377520"/>
              <a:gd name="f102" fmla="val 211739"/>
              <a:gd name="f103" fmla="val 352183"/>
              <a:gd name="f104" fmla="val 212596"/>
              <a:gd name="f105" fmla="val 334562"/>
              <a:gd name="f106" fmla="val 204786"/>
              <a:gd name="f107" fmla="val 329418"/>
              <a:gd name="f108" fmla="val 188974"/>
              <a:gd name="f109" fmla="val 131253"/>
              <a:gd name="f110" fmla="val 316941"/>
              <a:gd name="f111" fmla="val 73817"/>
              <a:gd name="f112" fmla="val 315798"/>
              <a:gd name="f113" fmla="val 16667"/>
              <a:gd name="f114" fmla="val 329704"/>
              <a:gd name="f115" fmla="val 5618"/>
              <a:gd name="f116" fmla="val 332371"/>
              <a:gd name="f117" fmla="val 284"/>
              <a:gd name="f118" fmla="val 379"/>
              <a:gd name="f119" fmla="val 318084"/>
              <a:gd name="f120" fmla="val 311988"/>
              <a:gd name="f121" fmla="val 305892"/>
              <a:gd name="f122" fmla="val 299796"/>
              <a:gd name="f123" fmla="val 610932"/>
              <a:gd name="f124" fmla="val 71100"/>
              <a:gd name="f125" fmla="val 478630"/>
              <a:gd name="f126" fmla="val 346232"/>
              <a:gd name="f127" fmla="val 213930"/>
              <a:gd name="f128" fmla="val 190784"/>
              <a:gd name="f129" fmla="val 191546"/>
              <a:gd name="f130" fmla="val 71767"/>
              <a:gd name="f131" fmla="val 190403"/>
              <a:gd name="f132" fmla="val 94532"/>
              <a:gd name="f133" fmla="val 189451"/>
              <a:gd name="f134" fmla="val 114915"/>
              <a:gd name="f135" fmla="val 201738"/>
              <a:gd name="f136" fmla="val 113487"/>
              <a:gd name="f137" fmla="val 215168"/>
              <a:gd name="f138" fmla="val 479296"/>
              <a:gd name="f139" fmla="val 743329"/>
              <a:gd name="f140" fmla="val 1007458"/>
              <a:gd name="f141" fmla="val 1012315"/>
              <a:gd name="f142" fmla="val 1017173"/>
              <a:gd name="f143" fmla="val 113296"/>
              <a:gd name="f144" fmla="val 1022031"/>
              <a:gd name="f145" fmla="val 112915"/>
              <a:gd name="f146" fmla="val 1026793"/>
              <a:gd name="f147" fmla="val 112534"/>
              <a:gd name="f148" fmla="val 1029460"/>
              <a:gd name="f149" fmla="val 109867"/>
              <a:gd name="f150" fmla="val 1031080"/>
              <a:gd name="f151" fmla="val 105200"/>
              <a:gd name="f152" fmla="val 1038604"/>
              <a:gd name="f153" fmla="val 83769"/>
              <a:gd name="f154" fmla="val 1030127"/>
              <a:gd name="f155" fmla="val 1008029"/>
              <a:gd name="f156" fmla="val 875727"/>
              <a:gd name="f157" fmla="val 611027"/>
              <a:gd name="f158" fmla="val 611408"/>
              <a:gd name="f159" fmla="val 211499"/>
              <a:gd name="f160" fmla="val 739519"/>
              <a:gd name="f161" fmla="val 867631"/>
              <a:gd name="f162" fmla="val 211309"/>
              <a:gd name="f163" fmla="val 995647"/>
              <a:gd name="f164" fmla="val 211785"/>
              <a:gd name="f165" fmla="val 1011458"/>
              <a:gd name="f166" fmla="val 1017554"/>
              <a:gd name="f167" fmla="val 207308"/>
              <a:gd name="f168" fmla="val 1016697"/>
              <a:gd name="f169" fmla="val 191020"/>
              <a:gd name="f170" fmla="val 1015554"/>
              <a:gd name="f171" fmla="val 169494"/>
              <a:gd name="f172" fmla="val 1015840"/>
              <a:gd name="f173" fmla="val 168827"/>
              <a:gd name="f174" fmla="val 991551"/>
              <a:gd name="f175" fmla="val 168732"/>
              <a:gd name="f176" fmla="val 739043"/>
              <a:gd name="f177" fmla="val 486535"/>
              <a:gd name="f178" fmla="val 233932"/>
              <a:gd name="f179" fmla="val 229075"/>
              <a:gd name="f180" fmla="val 224122"/>
              <a:gd name="f181" fmla="val 219264"/>
              <a:gd name="f182" fmla="val 169208"/>
              <a:gd name="f183" fmla="val 169589"/>
              <a:gd name="f184" fmla="val 172351"/>
              <a:gd name="f185" fmla="val 208882"/>
              <a:gd name="f186" fmla="val 177780"/>
              <a:gd name="f187" fmla="val 201833"/>
              <a:gd name="f188" fmla="val 199974"/>
              <a:gd name="f189" fmla="val 209739"/>
              <a:gd name="f190" fmla="val 232504"/>
              <a:gd name="f191" fmla="val 358805"/>
              <a:gd name="f192" fmla="val 485011"/>
              <a:gd name="f193" fmla="val 611313"/>
              <a:gd name="f194" fmla="val 588834"/>
              <a:gd name="f195" fmla="val 274555"/>
              <a:gd name="f196" fmla="val 487583"/>
              <a:gd name="f197" fmla="val 273126"/>
              <a:gd name="f198" fmla="val 360805"/>
              <a:gd name="f199" fmla="val 276841"/>
              <a:gd name="f200" fmla="val 234123"/>
              <a:gd name="f201" fmla="val 272935"/>
              <a:gd name="f202" fmla="val 221455"/>
              <a:gd name="f203" fmla="val 272554"/>
              <a:gd name="f204" fmla="val 216121"/>
              <a:gd name="f205" fmla="val 277603"/>
              <a:gd name="f206" fmla="val 216692"/>
              <a:gd name="f207" fmla="val 290080"/>
              <a:gd name="f208" fmla="val 217264"/>
              <a:gd name="f209" fmla="val 301796"/>
              <a:gd name="f210" fmla="val 213168"/>
              <a:gd name="f211" fmla="val 233170"/>
              <a:gd name="f212" fmla="val 315226"/>
              <a:gd name="f213" fmla="val 253268"/>
              <a:gd name="f214" fmla="val 314655"/>
              <a:gd name="f215" fmla="val 273366"/>
              <a:gd name="f216" fmla="val 315131"/>
              <a:gd name="f217" fmla="val 293464"/>
              <a:gd name="f218" fmla="val 523207"/>
              <a:gd name="f219" fmla="val 752950"/>
              <a:gd name="f220" fmla="val 315036"/>
              <a:gd name="f221" fmla="val 982693"/>
              <a:gd name="f222" fmla="val 999838"/>
              <a:gd name="f223" fmla="val 1005934"/>
              <a:gd name="f224" fmla="val 310559"/>
              <a:gd name="f225" fmla="val 1006219"/>
              <a:gd name="f226" fmla="val 292652"/>
              <a:gd name="f227" fmla="val 1006505"/>
              <a:gd name="f228" fmla="val 273792"/>
              <a:gd name="f229" fmla="val 997075"/>
              <a:gd name="f230" fmla="val 274364"/>
              <a:gd name="f231" fmla="val 983550"/>
              <a:gd name="f232" fmla="val 860487"/>
              <a:gd name="f233" fmla="val 274745"/>
              <a:gd name="f234" fmla="val 737329"/>
              <a:gd name="f235" fmla="val 588739"/>
              <a:gd name="f236" fmla="+- 0 0 -90"/>
              <a:gd name="f237" fmla="*/ f3 1 1222158"/>
              <a:gd name="f238" fmla="*/ f4 1 377805"/>
              <a:gd name="f239" fmla="val f5"/>
              <a:gd name="f240" fmla="val f6"/>
              <a:gd name="f241" fmla="val f7"/>
              <a:gd name="f242" fmla="*/ f236 f0 1"/>
              <a:gd name="f243" fmla="+- f241 0 f239"/>
              <a:gd name="f244" fmla="+- f240 0 f239"/>
              <a:gd name="f245" fmla="*/ f242 1 f2"/>
              <a:gd name="f246" fmla="*/ f244 1 1222158"/>
              <a:gd name="f247" fmla="*/ f243 1 377805"/>
              <a:gd name="f248" fmla="*/ 475 f244 1"/>
              <a:gd name="f249" fmla="*/ 299891 f243 1"/>
              <a:gd name="f250" fmla="*/ 175449 f244 1"/>
              <a:gd name="f251" fmla="*/ 46336 f243 1"/>
              <a:gd name="f252" fmla="*/ 309466 f244 1"/>
              <a:gd name="f253" fmla="*/ 3378 f243 1"/>
              <a:gd name="f254" fmla="*/ 344422 f244 1"/>
              <a:gd name="f255" fmla="*/ 5569 f243 1"/>
              <a:gd name="f256" fmla="*/ 609979 f244 1"/>
              <a:gd name="f257" fmla="*/ 60718 f243 1"/>
              <a:gd name="f258" fmla="*/ 804956 f244 1"/>
              <a:gd name="f259" fmla="*/ 36334 f243 1"/>
              <a:gd name="f260" fmla="*/ 879251 f244 1"/>
              <a:gd name="f261" fmla="*/ 5854 f243 1"/>
              <a:gd name="f262" fmla="*/ 905350 f244 1"/>
              <a:gd name="f263" fmla="*/ 1187 f243 1"/>
              <a:gd name="f264" fmla="*/ 1066798 f244 1"/>
              <a:gd name="f265" fmla="*/ 53956 f243 1"/>
              <a:gd name="f266" fmla="*/ 1200148 f244 1"/>
              <a:gd name="f267" fmla="*/ 174923 f243 1"/>
              <a:gd name="f268" fmla="*/ 1221294 f244 1"/>
              <a:gd name="f269" fmla="*/ 286270 f243 1"/>
              <a:gd name="f270" fmla="*/ 1221580 f244 1"/>
              <a:gd name="f271" fmla="*/ 315417 f243 1"/>
              <a:gd name="f272" fmla="*/ 1203292 f244 1"/>
              <a:gd name="f273" fmla="*/ 329133 f243 1"/>
              <a:gd name="f274" fmla="*/ 1032699 f244 1"/>
              <a:gd name="f275" fmla="*/ 326751 f243 1"/>
              <a:gd name="f276" fmla="*/ 1010315 f244 1"/>
              <a:gd name="f277" fmla="*/ 352374 f243 1"/>
              <a:gd name="f278" fmla="*/ 984883 f244 1"/>
              <a:gd name="f279" fmla="*/ 377805 f243 1"/>
              <a:gd name="f280" fmla="*/ 236790 f244 1"/>
              <a:gd name="f281" fmla="*/ 211739 f244 1"/>
              <a:gd name="f282" fmla="*/ 352183 f243 1"/>
              <a:gd name="f283" fmla="*/ 188974 f244 1"/>
              <a:gd name="f284" fmla="*/ 16667 f244 1"/>
              <a:gd name="f285" fmla="*/ 329704 f243 1"/>
              <a:gd name="f286" fmla="*/ 379 f244 1"/>
              <a:gd name="f287" fmla="*/ 318084 f243 1"/>
              <a:gd name="f288" fmla="*/ 299796 f243 1"/>
              <a:gd name="f289" fmla="*/ 610932 f244 1"/>
              <a:gd name="f290" fmla="*/ 71100 f243 1"/>
              <a:gd name="f291" fmla="*/ 213930 f244 1"/>
              <a:gd name="f292" fmla="*/ 190403 f244 1"/>
              <a:gd name="f293" fmla="*/ 94532 f243 1"/>
              <a:gd name="f294" fmla="*/ 215168 f244 1"/>
              <a:gd name="f295" fmla="*/ 113487 f243 1"/>
              <a:gd name="f296" fmla="*/ 1007458 f244 1"/>
              <a:gd name="f297" fmla="*/ 1022031 f244 1"/>
              <a:gd name="f298" fmla="*/ 112915 f243 1"/>
              <a:gd name="f299" fmla="*/ 1031080 f244 1"/>
              <a:gd name="f300" fmla="*/ 105200 f243 1"/>
              <a:gd name="f301" fmla="*/ 1008029 f244 1"/>
              <a:gd name="f302" fmla="*/ 611027 f244 1"/>
              <a:gd name="f303" fmla="*/ 611408 f244 1"/>
              <a:gd name="f304" fmla="*/ 211499 f243 1"/>
              <a:gd name="f305" fmla="*/ 995647 f244 1"/>
              <a:gd name="f306" fmla="*/ 211785 f243 1"/>
              <a:gd name="f307" fmla="*/ 1016697 f244 1"/>
              <a:gd name="f308" fmla="*/ 191020 f243 1"/>
              <a:gd name="f309" fmla="*/ 991551 f244 1"/>
              <a:gd name="f310" fmla="*/ 168732 f243 1"/>
              <a:gd name="f311" fmla="*/ 233932 f244 1"/>
              <a:gd name="f312" fmla="*/ 219264 f244 1"/>
              <a:gd name="f313" fmla="*/ 169208 f243 1"/>
              <a:gd name="f314" fmla="*/ 208882 f244 1"/>
              <a:gd name="f315" fmla="*/ 177780 f243 1"/>
              <a:gd name="f316" fmla="*/ 232504 f244 1"/>
              <a:gd name="f317" fmla="*/ 611313 f244 1"/>
              <a:gd name="f318" fmla="*/ 588834 f244 1"/>
              <a:gd name="f319" fmla="*/ 274555 f243 1"/>
              <a:gd name="f320" fmla="*/ 234123 f244 1"/>
              <a:gd name="f321" fmla="*/ 272935 f243 1"/>
              <a:gd name="f322" fmla="*/ 216692 f244 1"/>
              <a:gd name="f323" fmla="*/ 290080 f243 1"/>
              <a:gd name="f324" fmla="*/ 233170 f244 1"/>
              <a:gd name="f325" fmla="*/ 315226 f243 1"/>
              <a:gd name="f326" fmla="*/ 293464 f244 1"/>
              <a:gd name="f327" fmla="*/ 315131 f243 1"/>
              <a:gd name="f328" fmla="*/ 982693 f244 1"/>
              <a:gd name="f329" fmla="*/ 1006219 f244 1"/>
              <a:gd name="f330" fmla="*/ 292652 f243 1"/>
              <a:gd name="f331" fmla="*/ 983550 f244 1"/>
              <a:gd name="f332" fmla="*/ 274364 f243 1"/>
              <a:gd name="f333" fmla="*/ 588739 f244 1"/>
              <a:gd name="f334" fmla="+- f245 0 f1"/>
              <a:gd name="f335" fmla="*/ f248 1 1222158"/>
              <a:gd name="f336" fmla="*/ f249 1 377805"/>
              <a:gd name="f337" fmla="*/ f250 1 1222158"/>
              <a:gd name="f338" fmla="*/ f251 1 377805"/>
              <a:gd name="f339" fmla="*/ f252 1 1222158"/>
              <a:gd name="f340" fmla="*/ f253 1 377805"/>
              <a:gd name="f341" fmla="*/ f254 1 1222158"/>
              <a:gd name="f342" fmla="*/ f255 1 377805"/>
              <a:gd name="f343" fmla="*/ f256 1 1222158"/>
              <a:gd name="f344" fmla="*/ f257 1 377805"/>
              <a:gd name="f345" fmla="*/ f258 1 1222158"/>
              <a:gd name="f346" fmla="*/ f259 1 377805"/>
              <a:gd name="f347" fmla="*/ f260 1 1222158"/>
              <a:gd name="f348" fmla="*/ f261 1 377805"/>
              <a:gd name="f349" fmla="*/ f262 1 1222158"/>
              <a:gd name="f350" fmla="*/ f263 1 377805"/>
              <a:gd name="f351" fmla="*/ f264 1 1222158"/>
              <a:gd name="f352" fmla="*/ f265 1 377805"/>
              <a:gd name="f353" fmla="*/ f266 1 1222158"/>
              <a:gd name="f354" fmla="*/ f267 1 377805"/>
              <a:gd name="f355" fmla="*/ f268 1 1222158"/>
              <a:gd name="f356" fmla="*/ f269 1 377805"/>
              <a:gd name="f357" fmla="*/ f270 1 1222158"/>
              <a:gd name="f358" fmla="*/ f271 1 377805"/>
              <a:gd name="f359" fmla="*/ f272 1 1222158"/>
              <a:gd name="f360" fmla="*/ f273 1 377805"/>
              <a:gd name="f361" fmla="*/ f274 1 1222158"/>
              <a:gd name="f362" fmla="*/ f275 1 377805"/>
              <a:gd name="f363" fmla="*/ f276 1 1222158"/>
              <a:gd name="f364" fmla="*/ f277 1 377805"/>
              <a:gd name="f365" fmla="*/ f278 1 1222158"/>
              <a:gd name="f366" fmla="*/ f279 1 377805"/>
              <a:gd name="f367" fmla="*/ f280 1 1222158"/>
              <a:gd name="f368" fmla="*/ f281 1 1222158"/>
              <a:gd name="f369" fmla="*/ f282 1 377805"/>
              <a:gd name="f370" fmla="*/ f283 1 1222158"/>
              <a:gd name="f371" fmla="*/ f284 1 1222158"/>
              <a:gd name="f372" fmla="*/ f285 1 377805"/>
              <a:gd name="f373" fmla="*/ f286 1 1222158"/>
              <a:gd name="f374" fmla="*/ f287 1 377805"/>
              <a:gd name="f375" fmla="*/ f288 1 377805"/>
              <a:gd name="f376" fmla="*/ f289 1 1222158"/>
              <a:gd name="f377" fmla="*/ f290 1 377805"/>
              <a:gd name="f378" fmla="*/ f291 1 1222158"/>
              <a:gd name="f379" fmla="*/ f292 1 1222158"/>
              <a:gd name="f380" fmla="*/ f293 1 377805"/>
              <a:gd name="f381" fmla="*/ f294 1 1222158"/>
              <a:gd name="f382" fmla="*/ f295 1 377805"/>
              <a:gd name="f383" fmla="*/ f296 1 1222158"/>
              <a:gd name="f384" fmla="*/ f297 1 1222158"/>
              <a:gd name="f385" fmla="*/ f298 1 377805"/>
              <a:gd name="f386" fmla="*/ f299 1 1222158"/>
              <a:gd name="f387" fmla="*/ f300 1 377805"/>
              <a:gd name="f388" fmla="*/ f301 1 1222158"/>
              <a:gd name="f389" fmla="*/ f302 1 1222158"/>
              <a:gd name="f390" fmla="*/ f303 1 1222158"/>
              <a:gd name="f391" fmla="*/ f304 1 377805"/>
              <a:gd name="f392" fmla="*/ f305 1 1222158"/>
              <a:gd name="f393" fmla="*/ f306 1 377805"/>
              <a:gd name="f394" fmla="*/ f307 1 1222158"/>
              <a:gd name="f395" fmla="*/ f308 1 377805"/>
              <a:gd name="f396" fmla="*/ f309 1 1222158"/>
              <a:gd name="f397" fmla="*/ f310 1 377805"/>
              <a:gd name="f398" fmla="*/ f311 1 1222158"/>
              <a:gd name="f399" fmla="*/ f312 1 1222158"/>
              <a:gd name="f400" fmla="*/ f313 1 377805"/>
              <a:gd name="f401" fmla="*/ f314 1 1222158"/>
              <a:gd name="f402" fmla="*/ f315 1 377805"/>
              <a:gd name="f403" fmla="*/ f316 1 1222158"/>
              <a:gd name="f404" fmla="*/ f317 1 1222158"/>
              <a:gd name="f405" fmla="*/ f318 1 1222158"/>
              <a:gd name="f406" fmla="*/ f319 1 377805"/>
              <a:gd name="f407" fmla="*/ f320 1 1222158"/>
              <a:gd name="f408" fmla="*/ f321 1 377805"/>
              <a:gd name="f409" fmla="*/ f322 1 1222158"/>
              <a:gd name="f410" fmla="*/ f323 1 377805"/>
              <a:gd name="f411" fmla="*/ f324 1 1222158"/>
              <a:gd name="f412" fmla="*/ f325 1 377805"/>
              <a:gd name="f413" fmla="*/ f326 1 1222158"/>
              <a:gd name="f414" fmla="*/ f327 1 377805"/>
              <a:gd name="f415" fmla="*/ f328 1 1222158"/>
              <a:gd name="f416" fmla="*/ f329 1 1222158"/>
              <a:gd name="f417" fmla="*/ f330 1 377805"/>
              <a:gd name="f418" fmla="*/ f331 1 1222158"/>
              <a:gd name="f419" fmla="*/ f332 1 377805"/>
              <a:gd name="f420" fmla="*/ f333 1 1222158"/>
              <a:gd name="f421" fmla="*/ f239 1 f246"/>
              <a:gd name="f422" fmla="*/ f240 1 f246"/>
              <a:gd name="f423" fmla="*/ f239 1 f247"/>
              <a:gd name="f424" fmla="*/ f241 1 f247"/>
              <a:gd name="f425" fmla="*/ f335 1 f246"/>
              <a:gd name="f426" fmla="*/ f336 1 f247"/>
              <a:gd name="f427" fmla="*/ f337 1 f246"/>
              <a:gd name="f428" fmla="*/ f338 1 f247"/>
              <a:gd name="f429" fmla="*/ f339 1 f246"/>
              <a:gd name="f430" fmla="*/ f340 1 f247"/>
              <a:gd name="f431" fmla="*/ f341 1 f246"/>
              <a:gd name="f432" fmla="*/ f342 1 f247"/>
              <a:gd name="f433" fmla="*/ f343 1 f246"/>
              <a:gd name="f434" fmla="*/ f344 1 f247"/>
              <a:gd name="f435" fmla="*/ f345 1 f246"/>
              <a:gd name="f436" fmla="*/ f346 1 f247"/>
              <a:gd name="f437" fmla="*/ f347 1 f246"/>
              <a:gd name="f438" fmla="*/ f348 1 f247"/>
              <a:gd name="f439" fmla="*/ f349 1 f246"/>
              <a:gd name="f440" fmla="*/ f350 1 f247"/>
              <a:gd name="f441" fmla="*/ f351 1 f246"/>
              <a:gd name="f442" fmla="*/ f352 1 f247"/>
              <a:gd name="f443" fmla="*/ f353 1 f246"/>
              <a:gd name="f444" fmla="*/ f354 1 f247"/>
              <a:gd name="f445" fmla="*/ f355 1 f246"/>
              <a:gd name="f446" fmla="*/ f356 1 f247"/>
              <a:gd name="f447" fmla="*/ f357 1 f246"/>
              <a:gd name="f448" fmla="*/ f358 1 f247"/>
              <a:gd name="f449" fmla="*/ f359 1 f246"/>
              <a:gd name="f450" fmla="*/ f360 1 f247"/>
              <a:gd name="f451" fmla="*/ f361 1 f246"/>
              <a:gd name="f452" fmla="*/ f362 1 f247"/>
              <a:gd name="f453" fmla="*/ f363 1 f246"/>
              <a:gd name="f454" fmla="*/ f364 1 f247"/>
              <a:gd name="f455" fmla="*/ f365 1 f246"/>
              <a:gd name="f456" fmla="*/ f366 1 f247"/>
              <a:gd name="f457" fmla="*/ f367 1 f246"/>
              <a:gd name="f458" fmla="*/ f368 1 f246"/>
              <a:gd name="f459" fmla="*/ f369 1 f247"/>
              <a:gd name="f460" fmla="*/ f370 1 f246"/>
              <a:gd name="f461" fmla="*/ f371 1 f246"/>
              <a:gd name="f462" fmla="*/ f372 1 f247"/>
              <a:gd name="f463" fmla="*/ f373 1 f246"/>
              <a:gd name="f464" fmla="*/ f374 1 f247"/>
              <a:gd name="f465" fmla="*/ f375 1 f247"/>
              <a:gd name="f466" fmla="*/ f376 1 f246"/>
              <a:gd name="f467" fmla="*/ f377 1 f247"/>
              <a:gd name="f468" fmla="*/ f378 1 f246"/>
              <a:gd name="f469" fmla="*/ f379 1 f246"/>
              <a:gd name="f470" fmla="*/ f380 1 f247"/>
              <a:gd name="f471" fmla="*/ f381 1 f246"/>
              <a:gd name="f472" fmla="*/ f382 1 f247"/>
              <a:gd name="f473" fmla="*/ f383 1 f246"/>
              <a:gd name="f474" fmla="*/ f384 1 f246"/>
              <a:gd name="f475" fmla="*/ f385 1 f247"/>
              <a:gd name="f476" fmla="*/ f386 1 f246"/>
              <a:gd name="f477" fmla="*/ f387 1 f247"/>
              <a:gd name="f478" fmla="*/ f388 1 f246"/>
              <a:gd name="f479" fmla="*/ f389 1 f246"/>
              <a:gd name="f480" fmla="*/ f390 1 f246"/>
              <a:gd name="f481" fmla="*/ f391 1 f247"/>
              <a:gd name="f482" fmla="*/ f392 1 f246"/>
              <a:gd name="f483" fmla="*/ f393 1 f247"/>
              <a:gd name="f484" fmla="*/ f394 1 f246"/>
              <a:gd name="f485" fmla="*/ f395 1 f247"/>
              <a:gd name="f486" fmla="*/ f396 1 f246"/>
              <a:gd name="f487" fmla="*/ f397 1 f247"/>
              <a:gd name="f488" fmla="*/ f398 1 f246"/>
              <a:gd name="f489" fmla="*/ f399 1 f246"/>
              <a:gd name="f490" fmla="*/ f400 1 f247"/>
              <a:gd name="f491" fmla="*/ f401 1 f246"/>
              <a:gd name="f492" fmla="*/ f402 1 f247"/>
              <a:gd name="f493" fmla="*/ f403 1 f246"/>
              <a:gd name="f494" fmla="*/ f404 1 f246"/>
              <a:gd name="f495" fmla="*/ f405 1 f246"/>
              <a:gd name="f496" fmla="*/ f406 1 f247"/>
              <a:gd name="f497" fmla="*/ f407 1 f246"/>
              <a:gd name="f498" fmla="*/ f408 1 f247"/>
              <a:gd name="f499" fmla="*/ f409 1 f246"/>
              <a:gd name="f500" fmla="*/ f410 1 f247"/>
              <a:gd name="f501" fmla="*/ f411 1 f246"/>
              <a:gd name="f502" fmla="*/ f412 1 f247"/>
              <a:gd name="f503" fmla="*/ f413 1 f246"/>
              <a:gd name="f504" fmla="*/ f414 1 f247"/>
              <a:gd name="f505" fmla="*/ f415 1 f246"/>
              <a:gd name="f506" fmla="*/ f416 1 f246"/>
              <a:gd name="f507" fmla="*/ f417 1 f247"/>
              <a:gd name="f508" fmla="*/ f418 1 f246"/>
              <a:gd name="f509" fmla="*/ f419 1 f247"/>
              <a:gd name="f510" fmla="*/ f420 1 f246"/>
              <a:gd name="f511" fmla="*/ f421 f237 1"/>
              <a:gd name="f512" fmla="*/ f422 f237 1"/>
              <a:gd name="f513" fmla="*/ f424 f238 1"/>
              <a:gd name="f514" fmla="*/ f423 f238 1"/>
              <a:gd name="f515" fmla="*/ f425 f237 1"/>
              <a:gd name="f516" fmla="*/ f426 f238 1"/>
              <a:gd name="f517" fmla="*/ f427 f237 1"/>
              <a:gd name="f518" fmla="*/ f428 f238 1"/>
              <a:gd name="f519" fmla="*/ f429 f237 1"/>
              <a:gd name="f520" fmla="*/ f430 f238 1"/>
              <a:gd name="f521" fmla="*/ f431 f237 1"/>
              <a:gd name="f522" fmla="*/ f432 f238 1"/>
              <a:gd name="f523" fmla="*/ f433 f237 1"/>
              <a:gd name="f524" fmla="*/ f434 f238 1"/>
              <a:gd name="f525" fmla="*/ f435 f237 1"/>
              <a:gd name="f526" fmla="*/ f436 f238 1"/>
              <a:gd name="f527" fmla="*/ f437 f237 1"/>
              <a:gd name="f528" fmla="*/ f438 f238 1"/>
              <a:gd name="f529" fmla="*/ f439 f237 1"/>
              <a:gd name="f530" fmla="*/ f440 f238 1"/>
              <a:gd name="f531" fmla="*/ f441 f237 1"/>
              <a:gd name="f532" fmla="*/ f442 f238 1"/>
              <a:gd name="f533" fmla="*/ f443 f237 1"/>
              <a:gd name="f534" fmla="*/ f444 f238 1"/>
              <a:gd name="f535" fmla="*/ f445 f237 1"/>
              <a:gd name="f536" fmla="*/ f446 f238 1"/>
              <a:gd name="f537" fmla="*/ f447 f237 1"/>
              <a:gd name="f538" fmla="*/ f448 f238 1"/>
              <a:gd name="f539" fmla="*/ f449 f237 1"/>
              <a:gd name="f540" fmla="*/ f450 f238 1"/>
              <a:gd name="f541" fmla="*/ f451 f237 1"/>
              <a:gd name="f542" fmla="*/ f452 f238 1"/>
              <a:gd name="f543" fmla="*/ f453 f237 1"/>
              <a:gd name="f544" fmla="*/ f454 f238 1"/>
              <a:gd name="f545" fmla="*/ f455 f237 1"/>
              <a:gd name="f546" fmla="*/ f456 f238 1"/>
              <a:gd name="f547" fmla="*/ f457 f237 1"/>
              <a:gd name="f548" fmla="*/ f458 f237 1"/>
              <a:gd name="f549" fmla="*/ f459 f238 1"/>
              <a:gd name="f550" fmla="*/ f460 f237 1"/>
              <a:gd name="f551" fmla="*/ f461 f237 1"/>
              <a:gd name="f552" fmla="*/ f462 f238 1"/>
              <a:gd name="f553" fmla="*/ f463 f237 1"/>
              <a:gd name="f554" fmla="*/ f464 f238 1"/>
              <a:gd name="f555" fmla="*/ f465 f238 1"/>
              <a:gd name="f556" fmla="*/ f466 f237 1"/>
              <a:gd name="f557" fmla="*/ f467 f238 1"/>
              <a:gd name="f558" fmla="*/ f468 f237 1"/>
              <a:gd name="f559" fmla="*/ f469 f237 1"/>
              <a:gd name="f560" fmla="*/ f470 f238 1"/>
              <a:gd name="f561" fmla="*/ f471 f237 1"/>
              <a:gd name="f562" fmla="*/ f472 f238 1"/>
              <a:gd name="f563" fmla="*/ f473 f237 1"/>
              <a:gd name="f564" fmla="*/ f474 f237 1"/>
              <a:gd name="f565" fmla="*/ f475 f238 1"/>
              <a:gd name="f566" fmla="*/ f476 f237 1"/>
              <a:gd name="f567" fmla="*/ f477 f238 1"/>
              <a:gd name="f568" fmla="*/ f478 f237 1"/>
              <a:gd name="f569" fmla="*/ f479 f237 1"/>
              <a:gd name="f570" fmla="*/ f480 f237 1"/>
              <a:gd name="f571" fmla="*/ f481 f238 1"/>
              <a:gd name="f572" fmla="*/ f482 f237 1"/>
              <a:gd name="f573" fmla="*/ f483 f238 1"/>
              <a:gd name="f574" fmla="*/ f484 f237 1"/>
              <a:gd name="f575" fmla="*/ f485 f238 1"/>
              <a:gd name="f576" fmla="*/ f486 f237 1"/>
              <a:gd name="f577" fmla="*/ f487 f238 1"/>
              <a:gd name="f578" fmla="*/ f488 f237 1"/>
              <a:gd name="f579" fmla="*/ f489 f237 1"/>
              <a:gd name="f580" fmla="*/ f490 f238 1"/>
              <a:gd name="f581" fmla="*/ f491 f237 1"/>
              <a:gd name="f582" fmla="*/ f492 f238 1"/>
              <a:gd name="f583" fmla="*/ f493 f237 1"/>
              <a:gd name="f584" fmla="*/ f494 f237 1"/>
              <a:gd name="f585" fmla="*/ f495 f237 1"/>
              <a:gd name="f586" fmla="*/ f496 f238 1"/>
              <a:gd name="f587" fmla="*/ f497 f237 1"/>
              <a:gd name="f588" fmla="*/ f498 f238 1"/>
              <a:gd name="f589" fmla="*/ f499 f237 1"/>
              <a:gd name="f590" fmla="*/ f500 f238 1"/>
              <a:gd name="f591" fmla="*/ f501 f237 1"/>
              <a:gd name="f592" fmla="*/ f502 f238 1"/>
              <a:gd name="f593" fmla="*/ f503 f237 1"/>
              <a:gd name="f594" fmla="*/ f504 f238 1"/>
              <a:gd name="f595" fmla="*/ f505 f237 1"/>
              <a:gd name="f596" fmla="*/ f506 f237 1"/>
              <a:gd name="f597" fmla="*/ f507 f238 1"/>
              <a:gd name="f598" fmla="*/ f508 f237 1"/>
              <a:gd name="f599" fmla="*/ f509 f238 1"/>
              <a:gd name="f600" fmla="*/ f510 f237 1"/>
            </a:gdLst>
            <a:ahLst/>
            <a:cxnLst>
              <a:cxn ang="3cd4">
                <a:pos x="hc" y="t"/>
              </a:cxn>
              <a:cxn ang="0">
                <a:pos x="r" y="vc"/>
              </a:cxn>
              <a:cxn ang="cd4">
                <a:pos x="hc" y="b"/>
              </a:cxn>
              <a:cxn ang="cd2">
                <a:pos x="l" y="vc"/>
              </a:cxn>
              <a:cxn ang="f334">
                <a:pos x="f515" y="f516"/>
              </a:cxn>
              <a:cxn ang="f334">
                <a:pos x="f517" y="f518"/>
              </a:cxn>
              <a:cxn ang="f334">
                <a:pos x="f519" y="f520"/>
              </a:cxn>
              <a:cxn ang="f334">
                <a:pos x="f521" y="f522"/>
              </a:cxn>
              <a:cxn ang="f334">
                <a:pos x="f523" y="f524"/>
              </a:cxn>
              <a:cxn ang="f334">
                <a:pos x="f525" y="f526"/>
              </a:cxn>
              <a:cxn ang="f334">
                <a:pos x="f527" y="f528"/>
              </a:cxn>
              <a:cxn ang="f334">
                <a:pos x="f529" y="f530"/>
              </a:cxn>
              <a:cxn ang="f334">
                <a:pos x="f531" y="f532"/>
              </a:cxn>
              <a:cxn ang="f334">
                <a:pos x="f533" y="f534"/>
              </a:cxn>
              <a:cxn ang="f334">
                <a:pos x="f535" y="f536"/>
              </a:cxn>
              <a:cxn ang="f334">
                <a:pos x="f537" y="f538"/>
              </a:cxn>
              <a:cxn ang="f334">
                <a:pos x="f539" y="f540"/>
              </a:cxn>
              <a:cxn ang="f334">
                <a:pos x="f541" y="f542"/>
              </a:cxn>
              <a:cxn ang="f334">
                <a:pos x="f543" y="f544"/>
              </a:cxn>
              <a:cxn ang="f334">
                <a:pos x="f545" y="f546"/>
              </a:cxn>
              <a:cxn ang="f334">
                <a:pos x="f547" y="f546"/>
              </a:cxn>
              <a:cxn ang="f334">
                <a:pos x="f548" y="f549"/>
              </a:cxn>
              <a:cxn ang="f334">
                <a:pos x="f550" y="f542"/>
              </a:cxn>
              <a:cxn ang="f334">
                <a:pos x="f551" y="f552"/>
              </a:cxn>
              <a:cxn ang="f334">
                <a:pos x="f553" y="f554"/>
              </a:cxn>
              <a:cxn ang="f334">
                <a:pos x="f553" y="f555"/>
              </a:cxn>
              <a:cxn ang="f334">
                <a:pos x="f556" y="f557"/>
              </a:cxn>
              <a:cxn ang="f334">
                <a:pos x="f558" y="f557"/>
              </a:cxn>
              <a:cxn ang="f334">
                <a:pos x="f559" y="f560"/>
              </a:cxn>
              <a:cxn ang="f334">
                <a:pos x="f561" y="f562"/>
              </a:cxn>
              <a:cxn ang="f334">
                <a:pos x="f563" y="f562"/>
              </a:cxn>
              <a:cxn ang="f334">
                <a:pos x="f564" y="f565"/>
              </a:cxn>
              <a:cxn ang="f334">
                <a:pos x="f566" y="f567"/>
              </a:cxn>
              <a:cxn ang="f334">
                <a:pos x="f568" y="f557"/>
              </a:cxn>
              <a:cxn ang="f334">
                <a:pos x="f569" y="f557"/>
              </a:cxn>
              <a:cxn ang="f334">
                <a:pos x="f570" y="f571"/>
              </a:cxn>
              <a:cxn ang="f334">
                <a:pos x="f572" y="f573"/>
              </a:cxn>
              <a:cxn ang="f334">
                <a:pos x="f574" y="f575"/>
              </a:cxn>
              <a:cxn ang="f334">
                <a:pos x="f576" y="f577"/>
              </a:cxn>
              <a:cxn ang="f334">
                <a:pos x="f578" y="f577"/>
              </a:cxn>
              <a:cxn ang="f334">
                <a:pos x="f579" y="f580"/>
              </a:cxn>
              <a:cxn ang="f334">
                <a:pos x="f581" y="f582"/>
              </a:cxn>
              <a:cxn ang="f334">
                <a:pos x="f583" y="f571"/>
              </a:cxn>
              <a:cxn ang="f334">
                <a:pos x="f584" y="f571"/>
              </a:cxn>
              <a:cxn ang="f334">
                <a:pos x="f585" y="f586"/>
              </a:cxn>
              <a:cxn ang="f334">
                <a:pos x="f587" y="f588"/>
              </a:cxn>
              <a:cxn ang="f334">
                <a:pos x="f589" y="f590"/>
              </a:cxn>
              <a:cxn ang="f334">
                <a:pos x="f591" y="f592"/>
              </a:cxn>
              <a:cxn ang="f334">
                <a:pos x="f593" y="f594"/>
              </a:cxn>
              <a:cxn ang="f334">
                <a:pos x="f595" y="f538"/>
              </a:cxn>
              <a:cxn ang="f334">
                <a:pos x="f596" y="f597"/>
              </a:cxn>
              <a:cxn ang="f334">
                <a:pos x="f598" y="f599"/>
              </a:cxn>
              <a:cxn ang="f334">
                <a:pos x="f600" y="f586"/>
              </a:cxn>
            </a:cxnLst>
            <a:rect l="f511" t="f514" r="f512" b="f513"/>
            <a:pathLst>
              <a:path w="1222158" h="3778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4" y="f76"/>
                  <a:pt x="f64" y="f77"/>
                  <a:pt x="f78" y="f79"/>
                </a:cubicBezTo>
                <a:cubicBezTo>
                  <a:pt x="f80" y="f81"/>
                  <a:pt x="f82" y="f83"/>
                  <a:pt x="f84" y="f85"/>
                </a:cubicBezTo>
                <a:cubicBezTo>
                  <a:pt x="f86" y="f87"/>
                  <a:pt x="f88" y="f89"/>
                  <a:pt x="f90" y="f91"/>
                </a:cubicBezTo>
                <a:cubicBezTo>
                  <a:pt x="f92" y="f93"/>
                  <a:pt x="f94" y="f7"/>
                  <a:pt x="f95" y="f7"/>
                </a:cubicBezTo>
                <a:cubicBezTo>
                  <a:pt x="f96" y="f7"/>
                  <a:pt x="f97" y="f7"/>
                  <a:pt x="f98" y="f7"/>
                </a:cubicBezTo>
                <a:cubicBezTo>
                  <a:pt x="f99" y="f7"/>
                  <a:pt x="f100" y="f101"/>
                  <a:pt x="f102" y="f103"/>
                </a:cubicBezTo>
                <a:cubicBezTo>
                  <a:pt x="f104" y="f105"/>
                  <a:pt x="f106" y="f107"/>
                  <a:pt x="f108" y="f85"/>
                </a:cubicBezTo>
                <a:cubicBezTo>
                  <a:pt x="f109" y="f110"/>
                  <a:pt x="f111" y="f112"/>
                  <a:pt x="f113" y="f114"/>
                </a:cubicBezTo>
                <a:cubicBezTo>
                  <a:pt x="f115" y="f116"/>
                  <a:pt x="f117" y="f114"/>
                  <a:pt x="f118" y="f119"/>
                </a:cubicBezTo>
                <a:cubicBezTo>
                  <a:pt x="f118" y="f120"/>
                  <a:pt x="f118" y="f121"/>
                  <a:pt x="f118" y="f122"/>
                </a:cubicBezTo>
                <a:close/>
                <a:moveTo>
                  <a:pt x="f123" y="f124"/>
                </a:moveTo>
                <a:cubicBezTo>
                  <a:pt x="f125" y="f124"/>
                  <a:pt x="f126" y="f124"/>
                  <a:pt x="f127" y="f124"/>
                </a:cubicBezTo>
                <a:cubicBezTo>
                  <a:pt x="f128" y="f124"/>
                  <a:pt x="f129" y="f130"/>
                  <a:pt x="f131" y="f132"/>
                </a:cubicBezTo>
                <a:cubicBezTo>
                  <a:pt x="f133" y="f134"/>
                  <a:pt x="f135" y="f136"/>
                  <a:pt x="f137" y="f136"/>
                </a:cubicBezTo>
                <a:cubicBezTo>
                  <a:pt x="f138" y="f136"/>
                  <a:pt x="f139" y="f136"/>
                  <a:pt x="f140" y="f136"/>
                </a:cubicBezTo>
                <a:cubicBezTo>
                  <a:pt x="f141" y="f136"/>
                  <a:pt x="f142" y="f143"/>
                  <a:pt x="f144" y="f145"/>
                </a:cubicBezTo>
                <a:cubicBezTo>
                  <a:pt x="f146" y="f147"/>
                  <a:pt x="f148" y="f149"/>
                  <a:pt x="f150" y="f151"/>
                </a:cubicBezTo>
                <a:cubicBezTo>
                  <a:pt x="f152" y="f153"/>
                  <a:pt x="f154" y="f124"/>
                  <a:pt x="f155" y="f124"/>
                </a:cubicBezTo>
                <a:cubicBezTo>
                  <a:pt x="f156" y="f124"/>
                  <a:pt x="f139" y="f124"/>
                  <a:pt x="f157" y="f124"/>
                </a:cubicBezTo>
                <a:close/>
                <a:moveTo>
                  <a:pt x="f158" y="f159"/>
                </a:moveTo>
                <a:cubicBezTo>
                  <a:pt x="f160" y="f159"/>
                  <a:pt x="f161" y="f162"/>
                  <a:pt x="f163" y="f164"/>
                </a:cubicBezTo>
                <a:cubicBezTo>
                  <a:pt x="f165" y="f164"/>
                  <a:pt x="f166" y="f167"/>
                  <a:pt x="f168" y="f169"/>
                </a:cubicBezTo>
                <a:cubicBezTo>
                  <a:pt x="f170" y="f171"/>
                  <a:pt x="f172" y="f173"/>
                  <a:pt x="f174" y="f175"/>
                </a:cubicBezTo>
                <a:cubicBezTo>
                  <a:pt x="f176" y="f175"/>
                  <a:pt x="f177" y="f175"/>
                  <a:pt x="f178" y="f175"/>
                </a:cubicBezTo>
                <a:cubicBezTo>
                  <a:pt x="f179" y="f175"/>
                  <a:pt x="f180" y="f175"/>
                  <a:pt x="f181" y="f182"/>
                </a:cubicBezTo>
                <a:cubicBezTo>
                  <a:pt x="f127" y="f183"/>
                  <a:pt x="f100" y="f184"/>
                  <a:pt x="f185" y="f186"/>
                </a:cubicBezTo>
                <a:cubicBezTo>
                  <a:pt x="f187" y="f188"/>
                  <a:pt x="f189" y="f159"/>
                  <a:pt x="f190" y="f159"/>
                </a:cubicBezTo>
                <a:cubicBezTo>
                  <a:pt x="f191" y="f159"/>
                  <a:pt x="f192" y="f159"/>
                  <a:pt x="f193" y="f159"/>
                </a:cubicBezTo>
                <a:close/>
                <a:moveTo>
                  <a:pt x="f194" y="f195"/>
                </a:moveTo>
                <a:cubicBezTo>
                  <a:pt x="f196" y="f197"/>
                  <a:pt x="f198" y="f199"/>
                  <a:pt x="f200" y="f201"/>
                </a:cubicBezTo>
                <a:cubicBezTo>
                  <a:pt x="f202" y="f203"/>
                  <a:pt x="f204" y="f205"/>
                  <a:pt x="f206" y="f207"/>
                </a:cubicBezTo>
                <a:cubicBezTo>
                  <a:pt x="f208" y="f209"/>
                  <a:pt x="f210" y="f112"/>
                  <a:pt x="f211" y="f212"/>
                </a:cubicBezTo>
                <a:cubicBezTo>
                  <a:pt x="f213" y="f214"/>
                  <a:pt x="f215" y="f216"/>
                  <a:pt x="f217" y="f216"/>
                </a:cubicBezTo>
                <a:cubicBezTo>
                  <a:pt x="f218" y="f216"/>
                  <a:pt x="f219" y="f220"/>
                  <a:pt x="f221" y="f75"/>
                </a:cubicBezTo>
                <a:cubicBezTo>
                  <a:pt x="f222" y="f75"/>
                  <a:pt x="f223" y="f224"/>
                  <a:pt x="f225" y="f226"/>
                </a:cubicBezTo>
                <a:cubicBezTo>
                  <a:pt x="f227" y="f228"/>
                  <a:pt x="f229" y="f230"/>
                  <a:pt x="f231" y="f230"/>
                </a:cubicBezTo>
                <a:cubicBezTo>
                  <a:pt x="f232" y="f233"/>
                  <a:pt x="f234" y="f195"/>
                  <a:pt x="f235" y="f195"/>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 name="Forma libre: forma 60">
            <a:extLst>
              <a:ext uri="{FF2B5EF4-FFF2-40B4-BE49-F238E27FC236}">
                <a16:creationId xmlns:a16="http://schemas.microsoft.com/office/drawing/2014/main" id="{F7400597-122E-4175-860C-367F0C2FEE4D}"/>
              </a:ext>
            </a:extLst>
          </p:cNvPr>
          <p:cNvSpPr/>
          <p:nvPr/>
        </p:nvSpPr>
        <p:spPr>
          <a:xfrm>
            <a:off x="5778441" y="1815248"/>
            <a:ext cx="1026029" cy="692045"/>
          </a:xfrm>
          <a:custGeom>
            <a:avLst/>
            <a:gdLst>
              <a:gd name="f0" fmla="val 10800000"/>
              <a:gd name="f1" fmla="val 5400000"/>
              <a:gd name="f2" fmla="val 180"/>
              <a:gd name="f3" fmla="val w"/>
              <a:gd name="f4" fmla="val h"/>
              <a:gd name="f5" fmla="val 0"/>
              <a:gd name="f6" fmla="val 1026034"/>
              <a:gd name="f7" fmla="val 692046"/>
              <a:gd name="f8" fmla="val 845820"/>
              <a:gd name="f9" fmla="val 584303"/>
              <a:gd name="f10" fmla="val 836009"/>
              <a:gd name="f11" fmla="val 615450"/>
              <a:gd name="f12" fmla="val 832866"/>
              <a:gd name="f13" fmla="val 647930"/>
              <a:gd name="f14" fmla="val 815530"/>
              <a:gd name="f15" fmla="val 676315"/>
              <a:gd name="f16" fmla="val 809054"/>
              <a:gd name="f17" fmla="val 686888"/>
              <a:gd name="f18" fmla="val 801814"/>
              <a:gd name="f19" fmla="val 691650"/>
              <a:gd name="f20" fmla="val 789241"/>
              <a:gd name="f21" fmla="val 609886"/>
              <a:gd name="f22" fmla="val 691364"/>
              <a:gd name="f23" fmla="val 430530"/>
              <a:gd name="f24" fmla="val 251270"/>
              <a:gd name="f25" fmla="val 238030"/>
              <a:gd name="f26" fmla="val 229648"/>
              <a:gd name="f27" fmla="val 686983"/>
              <a:gd name="f28" fmla="val 223075"/>
              <a:gd name="f29" fmla="val 675839"/>
              <a:gd name="f30" fmla="val 210788"/>
              <a:gd name="f31" fmla="val 654884"/>
              <a:gd name="f32" fmla="val 205073"/>
              <a:gd name="f33" fmla="val 632023"/>
              <a:gd name="f34" fmla="val 200501"/>
              <a:gd name="f35" fmla="val 608592"/>
              <a:gd name="f36" fmla="val 199168"/>
              <a:gd name="f37" fmla="val 601639"/>
              <a:gd name="f38" fmla="val 197644"/>
              <a:gd name="f39" fmla="val 594686"/>
              <a:gd name="f40" fmla="val 193643"/>
              <a:gd name="f41" fmla="val 587923"/>
              <a:gd name="f42" fmla="val 612688"/>
              <a:gd name="f43" fmla="val 637453"/>
              <a:gd name="f44" fmla="val 662218"/>
              <a:gd name="f45" fmla="val 193548"/>
              <a:gd name="f46" fmla="val 691460"/>
              <a:gd name="f47" fmla="val 193453"/>
              <a:gd name="f48" fmla="val 164782"/>
              <a:gd name="f49" fmla="val 121444"/>
              <a:gd name="f50" fmla="val 78200"/>
              <a:gd name="f51" fmla="val 690793"/>
              <a:gd name="f52" fmla="val 34862"/>
              <a:gd name="f53" fmla="val 18955"/>
              <a:gd name="f54" fmla="val 691936"/>
              <a:gd name="f55" fmla="val 13430"/>
              <a:gd name="f56" fmla="val 686697"/>
              <a:gd name="f57" fmla="val 13621"/>
              <a:gd name="f58" fmla="val 670695"/>
              <a:gd name="f59" fmla="val 14288"/>
              <a:gd name="f60" fmla="val 613164"/>
              <a:gd name="f61" fmla="val 13906"/>
              <a:gd name="f62" fmla="val 555633"/>
              <a:gd name="f63" fmla="val 13811"/>
              <a:gd name="f64" fmla="val 498102"/>
              <a:gd name="f65" fmla="val 489053"/>
              <a:gd name="f66" fmla="val 15526"/>
              <a:gd name="f67" fmla="val 478766"/>
              <a:gd name="f68" fmla="val 476766"/>
              <a:gd name="f69" fmla="val 15716"/>
              <a:gd name="f70" fmla="val 474575"/>
              <a:gd name="f71" fmla="val 14097"/>
              <a:gd name="f72" fmla="val 463907"/>
              <a:gd name="f73" fmla="val 454192"/>
              <a:gd name="f74" fmla="val 415711"/>
              <a:gd name="f75" fmla="val 377611"/>
              <a:gd name="f76" fmla="val 28004"/>
              <a:gd name="f77" fmla="val 340654"/>
              <a:gd name="f78" fmla="val 38957"/>
              <a:gd name="f79" fmla="val 312174"/>
              <a:gd name="f80" fmla="val 55436"/>
              <a:gd name="f81" fmla="val 286361"/>
              <a:gd name="f82" fmla="val 75247"/>
              <a:gd name="f83" fmla="val 265406"/>
              <a:gd name="f84" fmla="val 96488"/>
              <a:gd name="f85" fmla="val 242832"/>
              <a:gd name="f86" fmla="val 125254"/>
              <a:gd name="f87" fmla="val 226830"/>
              <a:gd name="f88" fmla="val 155829"/>
              <a:gd name="f89" fmla="val 216353"/>
              <a:gd name="f90" fmla="val 214598"/>
              <a:gd name="f91" fmla="val 196160"/>
              <a:gd name="f92" fmla="val 273272"/>
              <a:gd name="f93" fmla="val 175776"/>
              <a:gd name="f94" fmla="val 331946"/>
              <a:gd name="f95" fmla="val 155297"/>
              <a:gd name="f96" fmla="val 381286"/>
              <a:gd name="f97" fmla="val 138057"/>
              <a:gd name="f98" fmla="val 394621"/>
              <a:gd name="f99" fmla="val 119198"/>
              <a:gd name="f100" fmla="val 394525"/>
              <a:gd name="f101" fmla="val 67572"/>
              <a:gd name="f102" fmla="val 48713"/>
              <a:gd name="f103" fmla="val 394240"/>
              <a:gd name="f104" fmla="val 29758"/>
              <a:gd name="f105" fmla="val 394335"/>
              <a:gd name="f106" fmla="val 10898"/>
              <a:gd name="f107" fmla="val -246"/>
              <a:gd name="f108" fmla="val 397764"/>
              <a:gd name="f109" fmla="val -3008"/>
              <a:gd name="f110" fmla="val 408718"/>
              <a:gd name="f111" fmla="val 3374"/>
              <a:gd name="f112" fmla="val 425577"/>
              <a:gd name="f113" fmla="val 13184"/>
              <a:gd name="f114" fmla="val 435292"/>
              <a:gd name="f115" fmla="val 25091"/>
              <a:gd name="f116" fmla="val 432721"/>
              <a:gd name="f117" fmla="val 45950"/>
              <a:gd name="f118" fmla="val 431006"/>
              <a:gd name="f119" fmla="val 59762"/>
              <a:gd name="f120" fmla="val 433006"/>
              <a:gd name="f121" fmla="val 74049"/>
              <a:gd name="f122" fmla="val 431959"/>
              <a:gd name="f123" fmla="val 87956"/>
              <a:gd name="f124" fmla="val 428054"/>
              <a:gd name="f125" fmla="val 139676"/>
              <a:gd name="f126" fmla="val 398431"/>
              <a:gd name="f127" fmla="val 171490"/>
              <a:gd name="f128" fmla="val 351377"/>
              <a:gd name="f129" fmla="val 188349"/>
              <a:gd name="f130" fmla="val 296894"/>
              <a:gd name="f131" fmla="val 207875"/>
              <a:gd name="f132" fmla="val 242316"/>
              <a:gd name="f133" fmla="val 227306"/>
              <a:gd name="f134" fmla="val 187262"/>
              <a:gd name="f135" fmla="val 245118"/>
              <a:gd name="f136" fmla="val 95345"/>
              <a:gd name="f137" fmla="val 274836"/>
              <a:gd name="f138" fmla="val 46101"/>
              <a:gd name="f139" fmla="val 346750"/>
              <a:gd name="f140" fmla="val 50578"/>
              <a:gd name="f141" fmla="val 440381"/>
              <a:gd name="f142" fmla="val 53626"/>
              <a:gd name="f143" fmla="val 504865"/>
              <a:gd name="f144" fmla="val 51625"/>
              <a:gd name="f145" fmla="val 569635"/>
              <a:gd name="f146" fmla="val 50959"/>
              <a:gd name="f147" fmla="val 634214"/>
              <a:gd name="f148" fmla="val 50768"/>
              <a:gd name="f149" fmla="val 650407"/>
              <a:gd name="f150" fmla="val 54959"/>
              <a:gd name="f151" fmla="val 657646"/>
              <a:gd name="f152" fmla="val 72580"/>
              <a:gd name="f153" fmla="val 656503"/>
              <a:gd name="f154" fmla="val 94488"/>
              <a:gd name="f155" fmla="val 655169"/>
              <a:gd name="f156" fmla="val 116491"/>
              <a:gd name="f157" fmla="val 655550"/>
              <a:gd name="f158" fmla="val 138398"/>
              <a:gd name="f159" fmla="val 656408"/>
              <a:gd name="f160" fmla="val 151924"/>
              <a:gd name="f161" fmla="val 656884"/>
              <a:gd name="f162" fmla="val 156686"/>
              <a:gd name="f163" fmla="val 652121"/>
              <a:gd name="f164" fmla="val 156496"/>
              <a:gd name="f165" fmla="val 638501"/>
              <a:gd name="f166" fmla="val 592781"/>
              <a:gd name="f167" fmla="val 156781"/>
              <a:gd name="f168" fmla="val 546965"/>
              <a:gd name="f169" fmla="val 155924"/>
              <a:gd name="f170" fmla="val 501245"/>
              <a:gd name="f171" fmla="val 155638"/>
              <a:gd name="f172" fmla="val 485529"/>
              <a:gd name="f173" fmla="val 160306"/>
              <a:gd name="f174" fmla="val 478195"/>
              <a:gd name="f175" fmla="val 176689"/>
              <a:gd name="f176" fmla="val 480386"/>
              <a:gd name="f177" fmla="val 193167"/>
              <a:gd name="f178" fmla="val 482576"/>
              <a:gd name="f179" fmla="val 203073"/>
              <a:gd name="f180" fmla="val 475718"/>
              <a:gd name="f181" fmla="val 211360"/>
              <a:gd name="f182" fmla="val 460573"/>
              <a:gd name="f183" fmla="val 245173"/>
              <a:gd name="f184" fmla="val 398852"/>
              <a:gd name="f185" fmla="val 299656"/>
              <a:gd name="f186" fmla="val 379516"/>
              <a:gd name="f187" fmla="val 370332"/>
              <a:gd name="f188" fmla="val 403233"/>
              <a:gd name="f189" fmla="val 419576"/>
              <a:gd name="f190" fmla="val 419711"/>
              <a:gd name="f191" fmla="val 461486"/>
              <a:gd name="f192" fmla="val 448286"/>
              <a:gd name="f193" fmla="val 499205"/>
              <a:gd name="f194" fmla="val 483529"/>
              <a:gd name="f195" fmla="val 520637"/>
              <a:gd name="f196" fmla="val 503531"/>
              <a:gd name="f197" fmla="val 514921"/>
              <a:gd name="f198" fmla="val 507056"/>
              <a:gd name="f199" fmla="val 541401"/>
              <a:gd name="f200" fmla="val 482672"/>
              <a:gd name="f201" fmla="val 581501"/>
              <a:gd name="f202" fmla="val 445810"/>
              <a:gd name="f203" fmla="val 625221"/>
              <a:gd name="f204" fmla="val 414187"/>
              <a:gd name="f205" fmla="val 679132"/>
              <a:gd name="f206" fmla="val 400280"/>
              <a:gd name="f207" fmla="val 732282"/>
              <a:gd name="f208" fmla="val 386660"/>
              <a:gd name="f209" fmla="val 779716"/>
              <a:gd name="f210" fmla="val 392946"/>
              <a:gd name="f211" fmla="val 815054"/>
              <a:gd name="f212" fmla="val 440190"/>
              <a:gd name="f213" fmla="val 822198"/>
              <a:gd name="f214" fmla="val 449810"/>
              <a:gd name="f215" fmla="val 832485"/>
              <a:gd name="f216" fmla="val 447334"/>
              <a:gd name="f217" fmla="val 841915"/>
              <a:gd name="f218" fmla="val 447524"/>
              <a:gd name="f219" fmla="val 889159"/>
              <a:gd name="f220" fmla="val 448381"/>
              <a:gd name="f221" fmla="val 883063"/>
              <a:gd name="f222" fmla="val 441619"/>
              <a:gd name="f223" fmla="val 883348"/>
              <a:gd name="f224" fmla="val 489815"/>
              <a:gd name="f225" fmla="val 883634"/>
              <a:gd name="f226" fmla="val 539250"/>
              <a:gd name="f227" fmla="val 883730"/>
              <a:gd name="f228" fmla="val 588590"/>
              <a:gd name="f229" fmla="val 883158"/>
              <a:gd name="f230" fmla="val 638024"/>
              <a:gd name="f231" fmla="val 882967"/>
              <a:gd name="f232" fmla="val 651264"/>
              <a:gd name="f233" fmla="val 887063"/>
              <a:gd name="f234" fmla="val 900874"/>
              <a:gd name="f235" fmla="val 924020"/>
              <a:gd name="f236" fmla="val 655646"/>
              <a:gd name="f237" fmla="val 947261"/>
              <a:gd name="f238" fmla="val 655741"/>
              <a:gd name="f239" fmla="val 970407"/>
              <a:gd name="f240" fmla="val 656312"/>
              <a:gd name="f241" fmla="val 982599"/>
              <a:gd name="f242" fmla="val 656598"/>
              <a:gd name="f243" fmla="val 988219"/>
              <a:gd name="f244" fmla="val 652883"/>
              <a:gd name="f245" fmla="val 988123"/>
              <a:gd name="f246" fmla="val 639739"/>
              <a:gd name="f247" fmla="val 987647"/>
              <a:gd name="f248" fmla="val 559253"/>
              <a:gd name="f249" fmla="val 989362"/>
              <a:gd name="f250" fmla="val 478671"/>
              <a:gd name="f251" fmla="val 986790"/>
              <a:gd name="f252" fmla="val 398185"/>
              <a:gd name="f253" fmla="val 985361"/>
              <a:gd name="f254" fmla="val 353798"/>
              <a:gd name="f255" fmla="val 962311"/>
              <a:gd name="f256" fmla="val 317508"/>
              <a:gd name="f257" fmla="val 929545"/>
              <a:gd name="f258" fmla="val 287314"/>
              <a:gd name="f259" fmla="val 889254"/>
              <a:gd name="f260" fmla="val 250166"/>
              <a:gd name="f261" fmla="val 836200"/>
              <a:gd name="f262" fmla="val 241689"/>
              <a:gd name="f263" fmla="val 787813"/>
              <a:gd name="f264" fmla="val 222925"/>
              <a:gd name="f265" fmla="val 753713"/>
              <a:gd name="f266" fmla="val 209780"/>
              <a:gd name="f267" fmla="val 718566"/>
              <a:gd name="f268" fmla="val 199303"/>
              <a:gd name="f269" fmla="val 684276"/>
              <a:gd name="f270" fmla="val 186825"/>
              <a:gd name="f271" fmla="val 633698"/>
              <a:gd name="f272" fmla="val 168347"/>
              <a:gd name="f273" fmla="val 607600"/>
              <a:gd name="f274" fmla="val 130342"/>
              <a:gd name="f275" fmla="val 607314"/>
              <a:gd name="f276" fmla="val 76430"/>
              <a:gd name="f277" fmla="val 66715"/>
              <a:gd name="f278" fmla="val 608743"/>
              <a:gd name="f279" fmla="val 56618"/>
              <a:gd name="f280" fmla="val 607123"/>
              <a:gd name="f281" fmla="val 47189"/>
              <a:gd name="f282" fmla="val 603028"/>
              <a:gd name="f283" fmla="val 24329"/>
              <a:gd name="f284" fmla="val 619315"/>
              <a:gd name="f285" fmla="val 16042"/>
              <a:gd name="f286" fmla="val 634270"/>
              <a:gd name="f287" fmla="val 6898"/>
              <a:gd name="f288" fmla="val 643414"/>
              <a:gd name="f289" fmla="val 1373"/>
              <a:gd name="f290" fmla="val 644652"/>
              <a:gd name="f291" fmla="val 8708"/>
              <a:gd name="f292" fmla="val 644747"/>
              <a:gd name="f293" fmla="val 15185"/>
              <a:gd name="f294" fmla="val 645033"/>
              <a:gd name="f295" fmla="val 35282"/>
              <a:gd name="f296" fmla="val 55475"/>
              <a:gd name="f297" fmla="val 644938"/>
              <a:gd name="f298" fmla="val 75573"/>
              <a:gd name="f299" fmla="val 645128"/>
              <a:gd name="f300" fmla="val 115102"/>
              <a:gd name="f301" fmla="val 658178"/>
              <a:gd name="f302" fmla="val 136247"/>
              <a:gd name="f303" fmla="val 694754"/>
              <a:gd name="f304" fmla="val 149773"/>
              <a:gd name="f305" fmla="val 757047"/>
              <a:gd name="f306" fmla="val 172728"/>
              <a:gd name="f307" fmla="val 819912"/>
              <a:gd name="f308" fmla="val 194255"/>
              <a:gd name="f309" fmla="val 882587"/>
              <a:gd name="f310" fmla="val 216162"/>
              <a:gd name="f311" fmla="val 966788"/>
              <a:gd name="f312" fmla="val 245499"/>
              <a:gd name="f313" fmla="val 1025271"/>
              <a:gd name="f314" fmla="val 326271"/>
              <a:gd name="f315" fmla="val 1025652"/>
              <a:gd name="f316" fmla="val 415616"/>
              <a:gd name="f317" fmla="val 1026033"/>
              <a:gd name="f318" fmla="val 501055"/>
              <a:gd name="f319" fmla="val 1025462"/>
              <a:gd name="f320" fmla="val 586399"/>
              <a:gd name="f321" fmla="val 671838"/>
              <a:gd name="f322" fmla="val 1026128"/>
              <a:gd name="f323" fmla="val 686602"/>
              <a:gd name="f324" fmla="val 1022413"/>
              <a:gd name="f325" fmla="val 692126"/>
              <a:gd name="f326" fmla="val 1006697"/>
              <a:gd name="f327" fmla="val 691841"/>
              <a:gd name="f328" fmla="val 960311"/>
              <a:gd name="f329" fmla="val 690888"/>
              <a:gd name="f330" fmla="val 914019"/>
              <a:gd name="f331" fmla="val 867632"/>
              <a:gd name="f332" fmla="val 692031"/>
              <a:gd name="f333" fmla="val 850297"/>
              <a:gd name="f334" fmla="val 692412"/>
              <a:gd name="f335" fmla="val 845248"/>
              <a:gd name="f336" fmla="val 685745"/>
              <a:gd name="f337" fmla="val 845630"/>
              <a:gd name="f338" fmla="val 669647"/>
              <a:gd name="f339" fmla="val 846391"/>
              <a:gd name="f340" fmla="val 641263"/>
              <a:gd name="f341" fmla="val 612783"/>
              <a:gd name="f342" fmla="val 584398"/>
              <a:gd name="f343" fmla="+- 0 0 -90"/>
              <a:gd name="f344" fmla="*/ f3 1 1026034"/>
              <a:gd name="f345" fmla="*/ f4 1 692046"/>
              <a:gd name="f346" fmla="val f5"/>
              <a:gd name="f347" fmla="val f6"/>
              <a:gd name="f348" fmla="val f7"/>
              <a:gd name="f349" fmla="*/ f343 f0 1"/>
              <a:gd name="f350" fmla="+- f348 0 f346"/>
              <a:gd name="f351" fmla="+- f347 0 f346"/>
              <a:gd name="f352" fmla="*/ f349 1 f2"/>
              <a:gd name="f353" fmla="*/ f351 1 1026034"/>
              <a:gd name="f354" fmla="*/ f350 1 692046"/>
              <a:gd name="f355" fmla="*/ 845820 f351 1"/>
              <a:gd name="f356" fmla="*/ 584303 f350 1"/>
              <a:gd name="f357" fmla="*/ 815530 f351 1"/>
              <a:gd name="f358" fmla="*/ 676315 f350 1"/>
              <a:gd name="f359" fmla="*/ 789241 f351 1"/>
              <a:gd name="f360" fmla="*/ 691650 f350 1"/>
              <a:gd name="f361" fmla="*/ 251270 f351 1"/>
              <a:gd name="f362" fmla="*/ 223075 f351 1"/>
              <a:gd name="f363" fmla="*/ 675839 f350 1"/>
              <a:gd name="f364" fmla="*/ 200501 f351 1"/>
              <a:gd name="f365" fmla="*/ 608592 f350 1"/>
              <a:gd name="f366" fmla="*/ 193643 f351 1"/>
              <a:gd name="f367" fmla="*/ 587923 f350 1"/>
              <a:gd name="f368" fmla="*/ 662218 f350 1"/>
              <a:gd name="f369" fmla="*/ 164782 f351 1"/>
              <a:gd name="f370" fmla="*/ 691364 f350 1"/>
              <a:gd name="f371" fmla="*/ 34862 f351 1"/>
              <a:gd name="f372" fmla="*/ 13621 f351 1"/>
              <a:gd name="f373" fmla="*/ 670695 f350 1"/>
              <a:gd name="f374" fmla="*/ 13811 f351 1"/>
              <a:gd name="f375" fmla="*/ 498102 f350 1"/>
              <a:gd name="f376" fmla="*/ 0 f351 1"/>
              <a:gd name="f377" fmla="*/ 476766 f350 1"/>
              <a:gd name="f378" fmla="*/ 14097 f351 1"/>
              <a:gd name="f379" fmla="*/ 454192 f350 1"/>
              <a:gd name="f380" fmla="*/ 28004 f351 1"/>
              <a:gd name="f381" fmla="*/ 340654 f350 1"/>
              <a:gd name="f382" fmla="*/ 75247 f351 1"/>
              <a:gd name="f383" fmla="*/ 265406 f350 1"/>
              <a:gd name="f384" fmla="*/ 155829 f351 1"/>
              <a:gd name="f385" fmla="*/ 216353 f350 1"/>
              <a:gd name="f386" fmla="*/ 331946 f351 1"/>
              <a:gd name="f387" fmla="*/ 155297 f350 1"/>
              <a:gd name="f388" fmla="*/ 394525 f351 1"/>
              <a:gd name="f389" fmla="*/ 67572 f350 1"/>
              <a:gd name="f390" fmla="*/ 394335 f351 1"/>
              <a:gd name="f391" fmla="*/ 10898 f350 1"/>
              <a:gd name="f392" fmla="*/ 408718 f351 1"/>
              <a:gd name="f393" fmla="*/ 3374 f350 1"/>
              <a:gd name="f394" fmla="*/ 432721 f351 1"/>
              <a:gd name="f395" fmla="*/ 45950 f350 1"/>
              <a:gd name="f396" fmla="*/ 431959 f351 1"/>
              <a:gd name="f397" fmla="*/ 87956 f350 1"/>
              <a:gd name="f398" fmla="*/ 351377 f351 1"/>
              <a:gd name="f399" fmla="*/ 188349 f350 1"/>
              <a:gd name="f400" fmla="*/ 187262 f351 1"/>
              <a:gd name="f401" fmla="*/ 245118 f350 1"/>
              <a:gd name="f402" fmla="*/ 50578 f351 1"/>
              <a:gd name="f403" fmla="*/ 440381 f350 1"/>
              <a:gd name="f404" fmla="*/ 50959 f351 1"/>
              <a:gd name="f405" fmla="*/ 634214 f350 1"/>
              <a:gd name="f406" fmla="*/ 72580 f351 1"/>
              <a:gd name="f407" fmla="*/ 656503 f350 1"/>
              <a:gd name="f408" fmla="*/ 138398 f351 1"/>
              <a:gd name="f409" fmla="*/ 656408 f350 1"/>
              <a:gd name="f410" fmla="*/ 156496 f351 1"/>
              <a:gd name="f411" fmla="*/ 638501 f350 1"/>
              <a:gd name="f412" fmla="*/ 155924 f351 1"/>
              <a:gd name="f413" fmla="*/ 501245 f350 1"/>
              <a:gd name="f414" fmla="*/ 176689 f351 1"/>
              <a:gd name="f415" fmla="*/ 480386 f350 1"/>
              <a:gd name="f416" fmla="*/ 211360 f351 1"/>
              <a:gd name="f417" fmla="*/ 460573 f350 1"/>
              <a:gd name="f418" fmla="*/ 370332 f351 1"/>
              <a:gd name="f419" fmla="*/ 403233 f350 1"/>
              <a:gd name="f420" fmla="*/ 499205 f351 1"/>
              <a:gd name="f421" fmla="*/ 483529 f350 1"/>
              <a:gd name="f422" fmla="*/ 541401 f351 1"/>
              <a:gd name="f423" fmla="*/ 482672 f350 1"/>
              <a:gd name="f424" fmla="*/ 679132 f351 1"/>
              <a:gd name="f425" fmla="*/ 400280 f350 1"/>
              <a:gd name="f426" fmla="*/ 815054 f351 1"/>
              <a:gd name="f427" fmla="*/ 440190 f350 1"/>
              <a:gd name="f428" fmla="*/ 841915 f351 1"/>
              <a:gd name="f429" fmla="*/ 447524 f350 1"/>
              <a:gd name="f430" fmla="*/ 883348 f351 1"/>
              <a:gd name="f431" fmla="*/ 489815 f350 1"/>
              <a:gd name="f432" fmla="*/ 883158 f351 1"/>
              <a:gd name="f433" fmla="*/ 638024 f350 1"/>
              <a:gd name="f434" fmla="*/ 900874 f351 1"/>
              <a:gd name="f435" fmla="*/ 970407 f351 1"/>
              <a:gd name="f436" fmla="*/ 656312 f350 1"/>
              <a:gd name="f437" fmla="*/ 988123 f351 1"/>
              <a:gd name="f438" fmla="*/ 639739 f350 1"/>
              <a:gd name="f439" fmla="*/ 986790 f351 1"/>
              <a:gd name="f440" fmla="*/ 398185 f350 1"/>
              <a:gd name="f441" fmla="*/ 929545 f351 1"/>
              <a:gd name="f442" fmla="*/ 287314 f350 1"/>
              <a:gd name="f443" fmla="*/ 787813 f351 1"/>
              <a:gd name="f444" fmla="*/ 222925 f350 1"/>
              <a:gd name="f445" fmla="*/ 684276 f351 1"/>
              <a:gd name="f446" fmla="*/ 186825 f350 1"/>
              <a:gd name="f447" fmla="*/ 607314 f351 1"/>
              <a:gd name="f448" fmla="*/ 76430 f350 1"/>
              <a:gd name="f449" fmla="*/ 607123 f351 1"/>
              <a:gd name="f450" fmla="*/ 47189 f350 1"/>
              <a:gd name="f451" fmla="*/ 634270 f351 1"/>
              <a:gd name="f452" fmla="*/ 6898 f350 1"/>
              <a:gd name="f453" fmla="*/ 644747 f351 1"/>
              <a:gd name="f454" fmla="*/ 15185 f350 1"/>
              <a:gd name="f455" fmla="*/ 644938 f351 1"/>
              <a:gd name="f456" fmla="*/ 75573 f350 1"/>
              <a:gd name="f457" fmla="*/ 694754 f351 1"/>
              <a:gd name="f458" fmla="*/ 149773 f350 1"/>
              <a:gd name="f459" fmla="*/ 882587 f351 1"/>
              <a:gd name="f460" fmla="*/ 216162 f350 1"/>
              <a:gd name="f461" fmla="*/ 1025652 f351 1"/>
              <a:gd name="f462" fmla="*/ 415616 f350 1"/>
              <a:gd name="f463" fmla="*/ 1026033 f351 1"/>
              <a:gd name="f464" fmla="*/ 671838 f350 1"/>
              <a:gd name="f465" fmla="*/ 1006697 f351 1"/>
              <a:gd name="f466" fmla="*/ 691841 f350 1"/>
              <a:gd name="f467" fmla="*/ 867632 f351 1"/>
              <a:gd name="f468" fmla="*/ 692031 f350 1"/>
              <a:gd name="f469" fmla="*/ 845630 f351 1"/>
              <a:gd name="f470" fmla="*/ 669647 f350 1"/>
              <a:gd name="f471" fmla="*/ 584398 f350 1"/>
              <a:gd name="f472" fmla="+- f352 0 f1"/>
              <a:gd name="f473" fmla="*/ f355 1 1026034"/>
              <a:gd name="f474" fmla="*/ f356 1 692046"/>
              <a:gd name="f475" fmla="*/ f357 1 1026034"/>
              <a:gd name="f476" fmla="*/ f358 1 692046"/>
              <a:gd name="f477" fmla="*/ f359 1 1026034"/>
              <a:gd name="f478" fmla="*/ f360 1 692046"/>
              <a:gd name="f479" fmla="*/ f361 1 1026034"/>
              <a:gd name="f480" fmla="*/ f362 1 1026034"/>
              <a:gd name="f481" fmla="*/ f363 1 692046"/>
              <a:gd name="f482" fmla="*/ f364 1 1026034"/>
              <a:gd name="f483" fmla="*/ f365 1 692046"/>
              <a:gd name="f484" fmla="*/ f366 1 1026034"/>
              <a:gd name="f485" fmla="*/ f367 1 692046"/>
              <a:gd name="f486" fmla="*/ f368 1 692046"/>
              <a:gd name="f487" fmla="*/ f369 1 1026034"/>
              <a:gd name="f488" fmla="*/ f370 1 692046"/>
              <a:gd name="f489" fmla="*/ f371 1 1026034"/>
              <a:gd name="f490" fmla="*/ f372 1 1026034"/>
              <a:gd name="f491" fmla="*/ f373 1 692046"/>
              <a:gd name="f492" fmla="*/ f374 1 1026034"/>
              <a:gd name="f493" fmla="*/ f375 1 692046"/>
              <a:gd name="f494" fmla="*/ f376 1 1026034"/>
              <a:gd name="f495" fmla="*/ f377 1 692046"/>
              <a:gd name="f496" fmla="*/ f378 1 1026034"/>
              <a:gd name="f497" fmla="*/ f379 1 692046"/>
              <a:gd name="f498" fmla="*/ f380 1 1026034"/>
              <a:gd name="f499" fmla="*/ f381 1 692046"/>
              <a:gd name="f500" fmla="*/ f382 1 1026034"/>
              <a:gd name="f501" fmla="*/ f383 1 692046"/>
              <a:gd name="f502" fmla="*/ f384 1 1026034"/>
              <a:gd name="f503" fmla="*/ f385 1 692046"/>
              <a:gd name="f504" fmla="*/ f386 1 1026034"/>
              <a:gd name="f505" fmla="*/ f387 1 692046"/>
              <a:gd name="f506" fmla="*/ f388 1 1026034"/>
              <a:gd name="f507" fmla="*/ f389 1 692046"/>
              <a:gd name="f508" fmla="*/ f390 1 1026034"/>
              <a:gd name="f509" fmla="*/ f391 1 692046"/>
              <a:gd name="f510" fmla="*/ f392 1 1026034"/>
              <a:gd name="f511" fmla="*/ f393 1 692046"/>
              <a:gd name="f512" fmla="*/ f394 1 1026034"/>
              <a:gd name="f513" fmla="*/ f395 1 692046"/>
              <a:gd name="f514" fmla="*/ f396 1 1026034"/>
              <a:gd name="f515" fmla="*/ f397 1 692046"/>
              <a:gd name="f516" fmla="*/ f398 1 1026034"/>
              <a:gd name="f517" fmla="*/ f399 1 692046"/>
              <a:gd name="f518" fmla="*/ f400 1 1026034"/>
              <a:gd name="f519" fmla="*/ f401 1 692046"/>
              <a:gd name="f520" fmla="*/ f402 1 1026034"/>
              <a:gd name="f521" fmla="*/ f403 1 692046"/>
              <a:gd name="f522" fmla="*/ f404 1 1026034"/>
              <a:gd name="f523" fmla="*/ f405 1 692046"/>
              <a:gd name="f524" fmla="*/ f406 1 1026034"/>
              <a:gd name="f525" fmla="*/ f407 1 692046"/>
              <a:gd name="f526" fmla="*/ f408 1 1026034"/>
              <a:gd name="f527" fmla="*/ f409 1 692046"/>
              <a:gd name="f528" fmla="*/ f410 1 1026034"/>
              <a:gd name="f529" fmla="*/ f411 1 692046"/>
              <a:gd name="f530" fmla="*/ f412 1 1026034"/>
              <a:gd name="f531" fmla="*/ f413 1 692046"/>
              <a:gd name="f532" fmla="*/ f414 1 1026034"/>
              <a:gd name="f533" fmla="*/ f415 1 692046"/>
              <a:gd name="f534" fmla="*/ f416 1 1026034"/>
              <a:gd name="f535" fmla="*/ f417 1 692046"/>
              <a:gd name="f536" fmla="*/ f418 1 1026034"/>
              <a:gd name="f537" fmla="*/ f419 1 692046"/>
              <a:gd name="f538" fmla="*/ f420 1 1026034"/>
              <a:gd name="f539" fmla="*/ f421 1 692046"/>
              <a:gd name="f540" fmla="*/ f422 1 1026034"/>
              <a:gd name="f541" fmla="*/ f423 1 692046"/>
              <a:gd name="f542" fmla="*/ f424 1 1026034"/>
              <a:gd name="f543" fmla="*/ f425 1 692046"/>
              <a:gd name="f544" fmla="*/ f426 1 1026034"/>
              <a:gd name="f545" fmla="*/ f427 1 692046"/>
              <a:gd name="f546" fmla="*/ f428 1 1026034"/>
              <a:gd name="f547" fmla="*/ f429 1 692046"/>
              <a:gd name="f548" fmla="*/ f430 1 1026034"/>
              <a:gd name="f549" fmla="*/ f431 1 692046"/>
              <a:gd name="f550" fmla="*/ f432 1 1026034"/>
              <a:gd name="f551" fmla="*/ f433 1 692046"/>
              <a:gd name="f552" fmla="*/ f434 1 1026034"/>
              <a:gd name="f553" fmla="*/ f435 1 1026034"/>
              <a:gd name="f554" fmla="*/ f436 1 692046"/>
              <a:gd name="f555" fmla="*/ f437 1 1026034"/>
              <a:gd name="f556" fmla="*/ f438 1 692046"/>
              <a:gd name="f557" fmla="*/ f439 1 1026034"/>
              <a:gd name="f558" fmla="*/ f440 1 692046"/>
              <a:gd name="f559" fmla="*/ f441 1 1026034"/>
              <a:gd name="f560" fmla="*/ f442 1 692046"/>
              <a:gd name="f561" fmla="*/ f443 1 1026034"/>
              <a:gd name="f562" fmla="*/ f444 1 692046"/>
              <a:gd name="f563" fmla="*/ f445 1 1026034"/>
              <a:gd name="f564" fmla="*/ f446 1 692046"/>
              <a:gd name="f565" fmla="*/ f447 1 1026034"/>
              <a:gd name="f566" fmla="*/ f448 1 692046"/>
              <a:gd name="f567" fmla="*/ f449 1 1026034"/>
              <a:gd name="f568" fmla="*/ f450 1 692046"/>
              <a:gd name="f569" fmla="*/ f451 1 1026034"/>
              <a:gd name="f570" fmla="*/ f452 1 692046"/>
              <a:gd name="f571" fmla="*/ f453 1 1026034"/>
              <a:gd name="f572" fmla="*/ f454 1 692046"/>
              <a:gd name="f573" fmla="*/ f455 1 1026034"/>
              <a:gd name="f574" fmla="*/ f456 1 692046"/>
              <a:gd name="f575" fmla="*/ f457 1 1026034"/>
              <a:gd name="f576" fmla="*/ f458 1 692046"/>
              <a:gd name="f577" fmla="*/ f459 1 1026034"/>
              <a:gd name="f578" fmla="*/ f460 1 692046"/>
              <a:gd name="f579" fmla="*/ f461 1 1026034"/>
              <a:gd name="f580" fmla="*/ f462 1 692046"/>
              <a:gd name="f581" fmla="*/ f463 1 1026034"/>
              <a:gd name="f582" fmla="*/ f464 1 692046"/>
              <a:gd name="f583" fmla="*/ f465 1 1026034"/>
              <a:gd name="f584" fmla="*/ f466 1 692046"/>
              <a:gd name="f585" fmla="*/ f467 1 1026034"/>
              <a:gd name="f586" fmla="*/ f468 1 692046"/>
              <a:gd name="f587" fmla="*/ f469 1 1026034"/>
              <a:gd name="f588" fmla="*/ f470 1 692046"/>
              <a:gd name="f589" fmla="*/ f471 1 692046"/>
              <a:gd name="f590" fmla="*/ f346 1 f353"/>
              <a:gd name="f591" fmla="*/ f347 1 f353"/>
              <a:gd name="f592" fmla="*/ f346 1 f354"/>
              <a:gd name="f593" fmla="*/ f348 1 f354"/>
              <a:gd name="f594" fmla="*/ f473 1 f353"/>
              <a:gd name="f595" fmla="*/ f474 1 f354"/>
              <a:gd name="f596" fmla="*/ f475 1 f353"/>
              <a:gd name="f597" fmla="*/ f476 1 f354"/>
              <a:gd name="f598" fmla="*/ f477 1 f353"/>
              <a:gd name="f599" fmla="*/ f478 1 f354"/>
              <a:gd name="f600" fmla="*/ f479 1 f353"/>
              <a:gd name="f601" fmla="*/ f480 1 f353"/>
              <a:gd name="f602" fmla="*/ f481 1 f354"/>
              <a:gd name="f603" fmla="*/ f482 1 f353"/>
              <a:gd name="f604" fmla="*/ f483 1 f354"/>
              <a:gd name="f605" fmla="*/ f484 1 f353"/>
              <a:gd name="f606" fmla="*/ f485 1 f354"/>
              <a:gd name="f607" fmla="*/ f486 1 f354"/>
              <a:gd name="f608" fmla="*/ f487 1 f353"/>
              <a:gd name="f609" fmla="*/ f488 1 f354"/>
              <a:gd name="f610" fmla="*/ f489 1 f353"/>
              <a:gd name="f611" fmla="*/ f490 1 f353"/>
              <a:gd name="f612" fmla="*/ f491 1 f354"/>
              <a:gd name="f613" fmla="*/ f492 1 f353"/>
              <a:gd name="f614" fmla="*/ f493 1 f354"/>
              <a:gd name="f615" fmla="*/ f494 1 f353"/>
              <a:gd name="f616" fmla="*/ f495 1 f354"/>
              <a:gd name="f617" fmla="*/ f496 1 f353"/>
              <a:gd name="f618" fmla="*/ f497 1 f354"/>
              <a:gd name="f619" fmla="*/ f498 1 f353"/>
              <a:gd name="f620" fmla="*/ f499 1 f354"/>
              <a:gd name="f621" fmla="*/ f500 1 f353"/>
              <a:gd name="f622" fmla="*/ f501 1 f354"/>
              <a:gd name="f623" fmla="*/ f502 1 f353"/>
              <a:gd name="f624" fmla="*/ f503 1 f354"/>
              <a:gd name="f625" fmla="*/ f504 1 f353"/>
              <a:gd name="f626" fmla="*/ f505 1 f354"/>
              <a:gd name="f627" fmla="*/ f506 1 f353"/>
              <a:gd name="f628" fmla="*/ f507 1 f354"/>
              <a:gd name="f629" fmla="*/ f508 1 f353"/>
              <a:gd name="f630" fmla="*/ f509 1 f354"/>
              <a:gd name="f631" fmla="*/ f510 1 f353"/>
              <a:gd name="f632" fmla="*/ f511 1 f354"/>
              <a:gd name="f633" fmla="*/ f512 1 f353"/>
              <a:gd name="f634" fmla="*/ f513 1 f354"/>
              <a:gd name="f635" fmla="*/ f514 1 f353"/>
              <a:gd name="f636" fmla="*/ f515 1 f354"/>
              <a:gd name="f637" fmla="*/ f516 1 f353"/>
              <a:gd name="f638" fmla="*/ f517 1 f354"/>
              <a:gd name="f639" fmla="*/ f518 1 f353"/>
              <a:gd name="f640" fmla="*/ f519 1 f354"/>
              <a:gd name="f641" fmla="*/ f520 1 f353"/>
              <a:gd name="f642" fmla="*/ f521 1 f354"/>
              <a:gd name="f643" fmla="*/ f522 1 f353"/>
              <a:gd name="f644" fmla="*/ f523 1 f354"/>
              <a:gd name="f645" fmla="*/ f524 1 f353"/>
              <a:gd name="f646" fmla="*/ f525 1 f354"/>
              <a:gd name="f647" fmla="*/ f526 1 f353"/>
              <a:gd name="f648" fmla="*/ f527 1 f354"/>
              <a:gd name="f649" fmla="*/ f528 1 f353"/>
              <a:gd name="f650" fmla="*/ f529 1 f354"/>
              <a:gd name="f651" fmla="*/ f530 1 f353"/>
              <a:gd name="f652" fmla="*/ f531 1 f354"/>
              <a:gd name="f653" fmla="*/ f532 1 f353"/>
              <a:gd name="f654" fmla="*/ f533 1 f354"/>
              <a:gd name="f655" fmla="*/ f534 1 f353"/>
              <a:gd name="f656" fmla="*/ f535 1 f354"/>
              <a:gd name="f657" fmla="*/ f536 1 f353"/>
              <a:gd name="f658" fmla="*/ f537 1 f354"/>
              <a:gd name="f659" fmla="*/ f538 1 f353"/>
              <a:gd name="f660" fmla="*/ f539 1 f354"/>
              <a:gd name="f661" fmla="*/ f540 1 f353"/>
              <a:gd name="f662" fmla="*/ f541 1 f354"/>
              <a:gd name="f663" fmla="*/ f542 1 f353"/>
              <a:gd name="f664" fmla="*/ f543 1 f354"/>
              <a:gd name="f665" fmla="*/ f544 1 f353"/>
              <a:gd name="f666" fmla="*/ f545 1 f354"/>
              <a:gd name="f667" fmla="*/ f546 1 f353"/>
              <a:gd name="f668" fmla="*/ f547 1 f354"/>
              <a:gd name="f669" fmla="*/ f548 1 f353"/>
              <a:gd name="f670" fmla="*/ f549 1 f354"/>
              <a:gd name="f671" fmla="*/ f550 1 f353"/>
              <a:gd name="f672" fmla="*/ f551 1 f354"/>
              <a:gd name="f673" fmla="*/ f552 1 f353"/>
              <a:gd name="f674" fmla="*/ f553 1 f353"/>
              <a:gd name="f675" fmla="*/ f554 1 f354"/>
              <a:gd name="f676" fmla="*/ f555 1 f353"/>
              <a:gd name="f677" fmla="*/ f556 1 f354"/>
              <a:gd name="f678" fmla="*/ f557 1 f353"/>
              <a:gd name="f679" fmla="*/ f558 1 f354"/>
              <a:gd name="f680" fmla="*/ f559 1 f353"/>
              <a:gd name="f681" fmla="*/ f560 1 f354"/>
              <a:gd name="f682" fmla="*/ f561 1 f353"/>
              <a:gd name="f683" fmla="*/ f562 1 f354"/>
              <a:gd name="f684" fmla="*/ f563 1 f353"/>
              <a:gd name="f685" fmla="*/ f564 1 f354"/>
              <a:gd name="f686" fmla="*/ f565 1 f353"/>
              <a:gd name="f687" fmla="*/ f566 1 f354"/>
              <a:gd name="f688" fmla="*/ f567 1 f353"/>
              <a:gd name="f689" fmla="*/ f568 1 f354"/>
              <a:gd name="f690" fmla="*/ f569 1 f353"/>
              <a:gd name="f691" fmla="*/ f570 1 f354"/>
              <a:gd name="f692" fmla="*/ f571 1 f353"/>
              <a:gd name="f693" fmla="*/ f572 1 f354"/>
              <a:gd name="f694" fmla="*/ f573 1 f353"/>
              <a:gd name="f695" fmla="*/ f574 1 f354"/>
              <a:gd name="f696" fmla="*/ f575 1 f353"/>
              <a:gd name="f697" fmla="*/ f576 1 f354"/>
              <a:gd name="f698" fmla="*/ f577 1 f353"/>
              <a:gd name="f699" fmla="*/ f578 1 f354"/>
              <a:gd name="f700" fmla="*/ f579 1 f353"/>
              <a:gd name="f701" fmla="*/ f580 1 f354"/>
              <a:gd name="f702" fmla="*/ f581 1 f353"/>
              <a:gd name="f703" fmla="*/ f582 1 f354"/>
              <a:gd name="f704" fmla="*/ f583 1 f353"/>
              <a:gd name="f705" fmla="*/ f584 1 f354"/>
              <a:gd name="f706" fmla="*/ f585 1 f353"/>
              <a:gd name="f707" fmla="*/ f586 1 f354"/>
              <a:gd name="f708" fmla="*/ f587 1 f353"/>
              <a:gd name="f709" fmla="*/ f588 1 f354"/>
              <a:gd name="f710" fmla="*/ f589 1 f354"/>
              <a:gd name="f711" fmla="*/ f590 f344 1"/>
              <a:gd name="f712" fmla="*/ f591 f344 1"/>
              <a:gd name="f713" fmla="*/ f593 f345 1"/>
              <a:gd name="f714" fmla="*/ f592 f345 1"/>
              <a:gd name="f715" fmla="*/ f594 f344 1"/>
              <a:gd name="f716" fmla="*/ f595 f345 1"/>
              <a:gd name="f717" fmla="*/ f596 f344 1"/>
              <a:gd name="f718" fmla="*/ f597 f345 1"/>
              <a:gd name="f719" fmla="*/ f598 f344 1"/>
              <a:gd name="f720" fmla="*/ f599 f345 1"/>
              <a:gd name="f721" fmla="*/ f600 f344 1"/>
              <a:gd name="f722" fmla="*/ f601 f344 1"/>
              <a:gd name="f723" fmla="*/ f602 f345 1"/>
              <a:gd name="f724" fmla="*/ f603 f344 1"/>
              <a:gd name="f725" fmla="*/ f604 f345 1"/>
              <a:gd name="f726" fmla="*/ f605 f344 1"/>
              <a:gd name="f727" fmla="*/ f606 f345 1"/>
              <a:gd name="f728" fmla="*/ f607 f345 1"/>
              <a:gd name="f729" fmla="*/ f608 f344 1"/>
              <a:gd name="f730" fmla="*/ f609 f345 1"/>
              <a:gd name="f731" fmla="*/ f610 f344 1"/>
              <a:gd name="f732" fmla="*/ f611 f344 1"/>
              <a:gd name="f733" fmla="*/ f612 f345 1"/>
              <a:gd name="f734" fmla="*/ f613 f344 1"/>
              <a:gd name="f735" fmla="*/ f614 f345 1"/>
              <a:gd name="f736" fmla="*/ f615 f344 1"/>
              <a:gd name="f737" fmla="*/ f616 f345 1"/>
              <a:gd name="f738" fmla="*/ f617 f344 1"/>
              <a:gd name="f739" fmla="*/ f618 f345 1"/>
              <a:gd name="f740" fmla="*/ f619 f344 1"/>
              <a:gd name="f741" fmla="*/ f620 f345 1"/>
              <a:gd name="f742" fmla="*/ f621 f344 1"/>
              <a:gd name="f743" fmla="*/ f622 f345 1"/>
              <a:gd name="f744" fmla="*/ f623 f344 1"/>
              <a:gd name="f745" fmla="*/ f624 f345 1"/>
              <a:gd name="f746" fmla="*/ f625 f344 1"/>
              <a:gd name="f747" fmla="*/ f626 f345 1"/>
              <a:gd name="f748" fmla="*/ f627 f344 1"/>
              <a:gd name="f749" fmla="*/ f628 f345 1"/>
              <a:gd name="f750" fmla="*/ f629 f344 1"/>
              <a:gd name="f751" fmla="*/ f630 f345 1"/>
              <a:gd name="f752" fmla="*/ f631 f344 1"/>
              <a:gd name="f753" fmla="*/ f632 f345 1"/>
              <a:gd name="f754" fmla="*/ f633 f344 1"/>
              <a:gd name="f755" fmla="*/ f634 f345 1"/>
              <a:gd name="f756" fmla="*/ f635 f344 1"/>
              <a:gd name="f757" fmla="*/ f636 f345 1"/>
              <a:gd name="f758" fmla="*/ f637 f344 1"/>
              <a:gd name="f759" fmla="*/ f638 f345 1"/>
              <a:gd name="f760" fmla="*/ f639 f344 1"/>
              <a:gd name="f761" fmla="*/ f640 f345 1"/>
              <a:gd name="f762" fmla="*/ f641 f344 1"/>
              <a:gd name="f763" fmla="*/ f642 f345 1"/>
              <a:gd name="f764" fmla="*/ f643 f344 1"/>
              <a:gd name="f765" fmla="*/ f644 f345 1"/>
              <a:gd name="f766" fmla="*/ f645 f344 1"/>
              <a:gd name="f767" fmla="*/ f646 f345 1"/>
              <a:gd name="f768" fmla="*/ f647 f344 1"/>
              <a:gd name="f769" fmla="*/ f648 f345 1"/>
              <a:gd name="f770" fmla="*/ f649 f344 1"/>
              <a:gd name="f771" fmla="*/ f650 f345 1"/>
              <a:gd name="f772" fmla="*/ f651 f344 1"/>
              <a:gd name="f773" fmla="*/ f652 f345 1"/>
              <a:gd name="f774" fmla="*/ f653 f344 1"/>
              <a:gd name="f775" fmla="*/ f654 f345 1"/>
              <a:gd name="f776" fmla="*/ f655 f344 1"/>
              <a:gd name="f777" fmla="*/ f656 f345 1"/>
              <a:gd name="f778" fmla="*/ f657 f344 1"/>
              <a:gd name="f779" fmla="*/ f658 f345 1"/>
              <a:gd name="f780" fmla="*/ f659 f344 1"/>
              <a:gd name="f781" fmla="*/ f660 f345 1"/>
              <a:gd name="f782" fmla="*/ f661 f344 1"/>
              <a:gd name="f783" fmla="*/ f662 f345 1"/>
              <a:gd name="f784" fmla="*/ f663 f344 1"/>
              <a:gd name="f785" fmla="*/ f664 f345 1"/>
              <a:gd name="f786" fmla="*/ f665 f344 1"/>
              <a:gd name="f787" fmla="*/ f666 f345 1"/>
              <a:gd name="f788" fmla="*/ f667 f344 1"/>
              <a:gd name="f789" fmla="*/ f668 f345 1"/>
              <a:gd name="f790" fmla="*/ f669 f344 1"/>
              <a:gd name="f791" fmla="*/ f670 f345 1"/>
              <a:gd name="f792" fmla="*/ f671 f344 1"/>
              <a:gd name="f793" fmla="*/ f672 f345 1"/>
              <a:gd name="f794" fmla="*/ f673 f344 1"/>
              <a:gd name="f795" fmla="*/ f674 f344 1"/>
              <a:gd name="f796" fmla="*/ f675 f345 1"/>
              <a:gd name="f797" fmla="*/ f676 f344 1"/>
              <a:gd name="f798" fmla="*/ f677 f345 1"/>
              <a:gd name="f799" fmla="*/ f678 f344 1"/>
              <a:gd name="f800" fmla="*/ f679 f345 1"/>
              <a:gd name="f801" fmla="*/ f680 f344 1"/>
              <a:gd name="f802" fmla="*/ f681 f345 1"/>
              <a:gd name="f803" fmla="*/ f682 f344 1"/>
              <a:gd name="f804" fmla="*/ f683 f345 1"/>
              <a:gd name="f805" fmla="*/ f684 f344 1"/>
              <a:gd name="f806" fmla="*/ f685 f345 1"/>
              <a:gd name="f807" fmla="*/ f686 f344 1"/>
              <a:gd name="f808" fmla="*/ f687 f345 1"/>
              <a:gd name="f809" fmla="*/ f688 f344 1"/>
              <a:gd name="f810" fmla="*/ f689 f345 1"/>
              <a:gd name="f811" fmla="*/ f690 f344 1"/>
              <a:gd name="f812" fmla="*/ f691 f345 1"/>
              <a:gd name="f813" fmla="*/ f692 f344 1"/>
              <a:gd name="f814" fmla="*/ f693 f345 1"/>
              <a:gd name="f815" fmla="*/ f694 f344 1"/>
              <a:gd name="f816" fmla="*/ f695 f345 1"/>
              <a:gd name="f817" fmla="*/ f696 f344 1"/>
              <a:gd name="f818" fmla="*/ f697 f345 1"/>
              <a:gd name="f819" fmla="*/ f698 f344 1"/>
              <a:gd name="f820" fmla="*/ f699 f345 1"/>
              <a:gd name="f821" fmla="*/ f700 f344 1"/>
              <a:gd name="f822" fmla="*/ f701 f345 1"/>
              <a:gd name="f823" fmla="*/ f702 f344 1"/>
              <a:gd name="f824" fmla="*/ f703 f345 1"/>
              <a:gd name="f825" fmla="*/ f704 f344 1"/>
              <a:gd name="f826" fmla="*/ f705 f345 1"/>
              <a:gd name="f827" fmla="*/ f706 f344 1"/>
              <a:gd name="f828" fmla="*/ f707 f345 1"/>
              <a:gd name="f829" fmla="*/ f708 f344 1"/>
              <a:gd name="f830" fmla="*/ f709 f345 1"/>
              <a:gd name="f831" fmla="*/ f710 f345 1"/>
            </a:gdLst>
            <a:ahLst/>
            <a:cxnLst>
              <a:cxn ang="3cd4">
                <a:pos x="hc" y="t"/>
              </a:cxn>
              <a:cxn ang="0">
                <a:pos x="r" y="vc"/>
              </a:cxn>
              <a:cxn ang="cd4">
                <a:pos x="hc" y="b"/>
              </a:cxn>
              <a:cxn ang="cd2">
                <a:pos x="l" y="vc"/>
              </a:cxn>
              <a:cxn ang="f472">
                <a:pos x="f715" y="f716"/>
              </a:cxn>
              <a:cxn ang="f472">
                <a:pos x="f717" y="f718"/>
              </a:cxn>
              <a:cxn ang="f472">
                <a:pos x="f719" y="f720"/>
              </a:cxn>
              <a:cxn ang="f472">
                <a:pos x="f721" y="f720"/>
              </a:cxn>
              <a:cxn ang="f472">
                <a:pos x="f722" y="f723"/>
              </a:cxn>
              <a:cxn ang="f472">
                <a:pos x="f724" y="f725"/>
              </a:cxn>
              <a:cxn ang="f472">
                <a:pos x="f726" y="f727"/>
              </a:cxn>
              <a:cxn ang="f472">
                <a:pos x="f726" y="f728"/>
              </a:cxn>
              <a:cxn ang="f472">
                <a:pos x="f729" y="f730"/>
              </a:cxn>
              <a:cxn ang="f472">
                <a:pos x="f731" y="f720"/>
              </a:cxn>
              <a:cxn ang="f472">
                <a:pos x="f732" y="f733"/>
              </a:cxn>
              <a:cxn ang="f472">
                <a:pos x="f734" y="f735"/>
              </a:cxn>
              <a:cxn ang="f472">
                <a:pos x="f736" y="f737"/>
              </a:cxn>
              <a:cxn ang="f472">
                <a:pos x="f738" y="f739"/>
              </a:cxn>
              <a:cxn ang="f472">
                <a:pos x="f740" y="f741"/>
              </a:cxn>
              <a:cxn ang="f472">
                <a:pos x="f742" y="f743"/>
              </a:cxn>
              <a:cxn ang="f472">
                <a:pos x="f744" y="f745"/>
              </a:cxn>
              <a:cxn ang="f472">
                <a:pos x="f746" y="f747"/>
              </a:cxn>
              <a:cxn ang="f472">
                <a:pos x="f748" y="f749"/>
              </a:cxn>
              <a:cxn ang="f472">
                <a:pos x="f750" y="f751"/>
              </a:cxn>
              <a:cxn ang="f472">
                <a:pos x="f752" y="f753"/>
              </a:cxn>
              <a:cxn ang="f472">
                <a:pos x="f754" y="f755"/>
              </a:cxn>
              <a:cxn ang="f472">
                <a:pos x="f756" y="f757"/>
              </a:cxn>
              <a:cxn ang="f472">
                <a:pos x="f758" y="f759"/>
              </a:cxn>
              <a:cxn ang="f472">
                <a:pos x="f760" y="f761"/>
              </a:cxn>
              <a:cxn ang="f472">
                <a:pos x="f762" y="f763"/>
              </a:cxn>
              <a:cxn ang="f472">
                <a:pos x="f764" y="f765"/>
              </a:cxn>
              <a:cxn ang="f472">
                <a:pos x="f766" y="f767"/>
              </a:cxn>
              <a:cxn ang="f472">
                <a:pos x="f768" y="f769"/>
              </a:cxn>
              <a:cxn ang="f472">
                <a:pos x="f770" y="f771"/>
              </a:cxn>
              <a:cxn ang="f472">
                <a:pos x="f772" y="f773"/>
              </a:cxn>
              <a:cxn ang="f472">
                <a:pos x="f774" y="f775"/>
              </a:cxn>
              <a:cxn ang="f472">
                <a:pos x="f776" y="f777"/>
              </a:cxn>
              <a:cxn ang="f472">
                <a:pos x="f778" y="f779"/>
              </a:cxn>
              <a:cxn ang="f472">
                <a:pos x="f780" y="f781"/>
              </a:cxn>
              <a:cxn ang="f472">
                <a:pos x="f782" y="f783"/>
              </a:cxn>
              <a:cxn ang="f472">
                <a:pos x="f784" y="f785"/>
              </a:cxn>
              <a:cxn ang="f472">
                <a:pos x="f786" y="f787"/>
              </a:cxn>
              <a:cxn ang="f472">
                <a:pos x="f788" y="f789"/>
              </a:cxn>
              <a:cxn ang="f472">
                <a:pos x="f790" y="f791"/>
              </a:cxn>
              <a:cxn ang="f472">
                <a:pos x="f792" y="f793"/>
              </a:cxn>
              <a:cxn ang="f472">
                <a:pos x="f794" y="f769"/>
              </a:cxn>
              <a:cxn ang="f472">
                <a:pos x="f795" y="f796"/>
              </a:cxn>
              <a:cxn ang="f472">
                <a:pos x="f797" y="f798"/>
              </a:cxn>
              <a:cxn ang="f472">
                <a:pos x="f799" y="f800"/>
              </a:cxn>
              <a:cxn ang="f472">
                <a:pos x="f801" y="f802"/>
              </a:cxn>
              <a:cxn ang="f472">
                <a:pos x="f803" y="f804"/>
              </a:cxn>
              <a:cxn ang="f472">
                <a:pos x="f805" y="f806"/>
              </a:cxn>
              <a:cxn ang="f472">
                <a:pos x="f807" y="f808"/>
              </a:cxn>
              <a:cxn ang="f472">
                <a:pos x="f809" y="f810"/>
              </a:cxn>
              <a:cxn ang="f472">
                <a:pos x="f811" y="f812"/>
              </a:cxn>
              <a:cxn ang="f472">
                <a:pos x="f813" y="f814"/>
              </a:cxn>
              <a:cxn ang="f472">
                <a:pos x="f815" y="f816"/>
              </a:cxn>
              <a:cxn ang="f472">
                <a:pos x="f817" y="f818"/>
              </a:cxn>
              <a:cxn ang="f472">
                <a:pos x="f819" y="f820"/>
              </a:cxn>
              <a:cxn ang="f472">
                <a:pos x="f821" y="f822"/>
              </a:cxn>
              <a:cxn ang="f472">
                <a:pos x="f823" y="f824"/>
              </a:cxn>
              <a:cxn ang="f472">
                <a:pos x="f825" y="f826"/>
              </a:cxn>
              <a:cxn ang="f472">
                <a:pos x="f827" y="f828"/>
              </a:cxn>
              <a:cxn ang="f472">
                <a:pos x="f829" y="f830"/>
              </a:cxn>
              <a:cxn ang="f472">
                <a:pos x="f715" y="f831"/>
              </a:cxn>
            </a:cxnLst>
            <a:rect l="f711" t="f714" r="f712" b="f713"/>
            <a:pathLst>
              <a:path w="1026034" h="692046">
                <a:moveTo>
                  <a:pt x="f8" y="f9"/>
                </a:moveTo>
                <a:cubicBezTo>
                  <a:pt x="f10" y="f11"/>
                  <a:pt x="f12" y="f13"/>
                  <a:pt x="f14" y="f15"/>
                </a:cubicBezTo>
                <a:cubicBezTo>
                  <a:pt x="f16" y="f17"/>
                  <a:pt x="f18" y="f19"/>
                  <a:pt x="f20" y="f19"/>
                </a:cubicBezTo>
                <a:cubicBezTo>
                  <a:pt x="f21" y="f22"/>
                  <a:pt x="f23" y="f22"/>
                  <a:pt x="f24" y="f19"/>
                </a:cubicBezTo>
                <a:cubicBezTo>
                  <a:pt x="f25" y="f19"/>
                  <a:pt x="f26" y="f27"/>
                  <a:pt x="f28" y="f29"/>
                </a:cubicBezTo>
                <a:cubicBezTo>
                  <a:pt x="f30" y="f31"/>
                  <a:pt x="f32" y="f33"/>
                  <a:pt x="f34" y="f35"/>
                </a:cubicBezTo>
                <a:cubicBezTo>
                  <a:pt x="f36" y="f37"/>
                  <a:pt x="f38" y="f39"/>
                  <a:pt x="f40" y="f41"/>
                </a:cubicBezTo>
                <a:cubicBezTo>
                  <a:pt x="f40" y="f42"/>
                  <a:pt x="f40" y="f43"/>
                  <a:pt x="f40" y="f44"/>
                </a:cubicBezTo>
                <a:cubicBezTo>
                  <a:pt x="f45" y="f46"/>
                  <a:pt x="f47" y="f22"/>
                  <a:pt x="f48" y="f22"/>
                </a:cubicBezTo>
                <a:cubicBezTo>
                  <a:pt x="f49" y="f22"/>
                  <a:pt x="f50" y="f51"/>
                  <a:pt x="f52" y="f19"/>
                </a:cubicBezTo>
                <a:cubicBezTo>
                  <a:pt x="f53" y="f54"/>
                  <a:pt x="f55" y="f56"/>
                  <a:pt x="f57" y="f58"/>
                </a:cubicBezTo>
                <a:cubicBezTo>
                  <a:pt x="f59" y="f60"/>
                  <a:pt x="f61" y="f62"/>
                  <a:pt x="f63" y="f64"/>
                </a:cubicBezTo>
                <a:cubicBezTo>
                  <a:pt x="f63" y="f65"/>
                  <a:pt x="f66" y="f67"/>
                  <a:pt x="f5" y="f68"/>
                </a:cubicBezTo>
                <a:cubicBezTo>
                  <a:pt x="f69" y="f70"/>
                  <a:pt x="f71" y="f72"/>
                  <a:pt x="f71" y="f73"/>
                </a:cubicBezTo>
                <a:cubicBezTo>
                  <a:pt x="f63" y="f74"/>
                  <a:pt x="f63"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0" y="f102"/>
                  <a:pt x="f103" y="f104"/>
                  <a:pt x="f105" y="f106"/>
                </a:cubicBezTo>
                <a:cubicBezTo>
                  <a:pt x="f105"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88" y="f166"/>
                  <a:pt x="f167" y="f168"/>
                  <a:pt x="f169" y="f170"/>
                </a:cubicBezTo>
                <a:cubicBezTo>
                  <a:pt x="f171" y="f172"/>
                  <a:pt x="f173" y="f174"/>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220"/>
                  <a:pt x="f221" y="f222"/>
                  <a:pt x="f223" y="f224"/>
                </a:cubicBezTo>
                <a:cubicBezTo>
                  <a:pt x="f225" y="f226"/>
                  <a:pt x="f227" y="f228"/>
                  <a:pt x="f229" y="f230"/>
                </a:cubicBezTo>
                <a:cubicBezTo>
                  <a:pt x="f231" y="f232"/>
                  <a:pt x="f233" y="f161"/>
                  <a:pt x="f234" y="f159"/>
                </a:cubicBezTo>
                <a:cubicBezTo>
                  <a:pt x="f235" y="f236"/>
                  <a:pt x="f237" y="f238"/>
                  <a:pt x="f239" y="f240"/>
                </a:cubicBezTo>
                <a:cubicBezTo>
                  <a:pt x="f241" y="f242"/>
                  <a:pt x="f243" y="f244"/>
                  <a:pt x="f245" y="f246"/>
                </a:cubicBezTo>
                <a:cubicBezTo>
                  <a:pt x="f247" y="f248"/>
                  <a:pt x="f249" y="f250"/>
                  <a:pt x="f251" y="f252"/>
                </a:cubicBezTo>
                <a:cubicBezTo>
                  <a:pt x="f253" y="f254"/>
                  <a:pt x="f255" y="f256"/>
                  <a:pt x="f257" y="f258"/>
                </a:cubicBezTo>
                <a:cubicBezTo>
                  <a:pt x="f259" y="f260"/>
                  <a:pt x="f261" y="f262"/>
                  <a:pt x="f263" y="f264"/>
                </a:cubicBezTo>
                <a:cubicBezTo>
                  <a:pt x="f265" y="f266"/>
                  <a:pt x="f267" y="f268"/>
                  <a:pt x="f269" y="f270"/>
                </a:cubicBezTo>
                <a:cubicBezTo>
                  <a:pt x="f271" y="f272"/>
                  <a:pt x="f273" y="f274"/>
                  <a:pt x="f275" y="f276"/>
                </a:cubicBezTo>
                <a:cubicBezTo>
                  <a:pt x="f275" y="f277"/>
                  <a:pt x="f278" y="f279"/>
                  <a:pt x="f280" y="f281"/>
                </a:cubicBezTo>
                <a:cubicBezTo>
                  <a:pt x="f282" y="f283"/>
                  <a:pt x="f284" y="f285"/>
                  <a:pt x="f286" y="f287"/>
                </a:cubicBezTo>
                <a:cubicBezTo>
                  <a:pt x="f288" y="f289"/>
                  <a:pt x="f290" y="f291"/>
                  <a:pt x="f292" y="f293"/>
                </a:cubicBezTo>
                <a:cubicBezTo>
                  <a:pt x="f294" y="f295"/>
                  <a:pt x="f292" y="f296"/>
                  <a:pt x="f297" y="f298"/>
                </a:cubicBezTo>
                <a:cubicBezTo>
                  <a:pt x="f299" y="f300"/>
                  <a:pt x="f301" y="f302"/>
                  <a:pt x="f303" y="f304"/>
                </a:cubicBezTo>
                <a:cubicBezTo>
                  <a:pt x="f305" y="f306"/>
                  <a:pt x="f307" y="f308"/>
                  <a:pt x="f309" y="f310"/>
                </a:cubicBezTo>
                <a:cubicBezTo>
                  <a:pt x="f311" y="f312"/>
                  <a:pt x="f313" y="f314"/>
                  <a:pt x="f315" y="f316"/>
                </a:cubicBezTo>
                <a:cubicBezTo>
                  <a:pt x="f317" y="f318"/>
                  <a:pt x="f319" y="f320"/>
                  <a:pt x="f317" y="f321"/>
                </a:cubicBezTo>
                <a:cubicBezTo>
                  <a:pt x="f322" y="f323"/>
                  <a:pt x="f324" y="f325"/>
                  <a:pt x="f326" y="f327"/>
                </a:cubicBezTo>
                <a:cubicBezTo>
                  <a:pt x="f328" y="f329"/>
                  <a:pt x="f330" y="f329"/>
                  <a:pt x="f331" y="f332"/>
                </a:cubicBezTo>
                <a:cubicBezTo>
                  <a:pt x="f333" y="f334"/>
                  <a:pt x="f335" y="f336"/>
                  <a:pt x="f337" y="f338"/>
                </a:cubicBezTo>
                <a:cubicBezTo>
                  <a:pt x="f339" y="f340"/>
                  <a:pt x="f8" y="f341"/>
                  <a:pt x="f8" y="f342"/>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65635C"/>
              </a:solidFill>
              <a:uFillTx/>
              <a:latin typeface="Arial"/>
              <a:ea typeface="Arial"/>
              <a:cs typeface="Arial"/>
            </a:endParaRPr>
          </a:p>
        </p:txBody>
      </p:sp>
      <p:sp>
        <p:nvSpPr>
          <p:cNvPr id="11" name="Forma libre: forma 68">
            <a:extLst>
              <a:ext uri="{FF2B5EF4-FFF2-40B4-BE49-F238E27FC236}">
                <a16:creationId xmlns:a16="http://schemas.microsoft.com/office/drawing/2014/main" id="{910FDA78-0165-4CFF-84FE-037BE2CD8EA7}"/>
              </a:ext>
            </a:extLst>
          </p:cNvPr>
          <p:cNvSpPr/>
          <p:nvPr/>
        </p:nvSpPr>
        <p:spPr>
          <a:xfrm>
            <a:off x="4335737" y="861319"/>
            <a:ext cx="668499" cy="462192"/>
          </a:xfrm>
          <a:custGeom>
            <a:avLst/>
            <a:gdLst>
              <a:gd name="f0" fmla="val 10800000"/>
              <a:gd name="f1" fmla="val 5400000"/>
              <a:gd name="f2" fmla="val 180"/>
              <a:gd name="f3" fmla="val w"/>
              <a:gd name="f4" fmla="val h"/>
              <a:gd name="f5" fmla="val 0"/>
              <a:gd name="f6" fmla="val 668502"/>
              <a:gd name="f7" fmla="val 462197"/>
              <a:gd name="f8" fmla="val 173649"/>
              <a:gd name="f9" fmla="val 238544"/>
              <a:gd name="f10" fmla="val 174316"/>
              <a:gd name="f11" fmla="val 270834"/>
              <a:gd name="f12" fmla="val 174697"/>
              <a:gd name="f13" fmla="val 298171"/>
              <a:gd name="f14" fmla="val 170887"/>
              <a:gd name="f15" fmla="val 325412"/>
              <a:gd name="f16" fmla="val 169649"/>
              <a:gd name="f17" fmla="val 334366"/>
              <a:gd name="f18" fmla="val 172316"/>
              <a:gd name="f19" fmla="val 346177"/>
              <a:gd name="f20" fmla="val 155552"/>
              <a:gd name="f21" fmla="val 342748"/>
              <a:gd name="f22" fmla="val 148313"/>
              <a:gd name="f23" fmla="val 341319"/>
              <a:gd name="f24" fmla="val 148694"/>
              <a:gd name="f25" fmla="val 350272"/>
              <a:gd name="f26" fmla="val 147360"/>
              <a:gd name="f27" fmla="val 354940"/>
              <a:gd name="f28" fmla="val 142312"/>
              <a:gd name="f29" fmla="val 373513"/>
              <a:gd name="f30" fmla="val 135549"/>
              <a:gd name="f31" fmla="val 392182"/>
              <a:gd name="f32" fmla="val 121452"/>
              <a:gd name="f33" fmla="val 404660"/>
              <a:gd name="f34" fmla="val 100878"/>
              <a:gd name="f35" fmla="val 422948"/>
              <a:gd name="f36" fmla="val 78780"/>
              <a:gd name="f37" fmla="val 439712"/>
              <a:gd name="f38" fmla="val 57825"/>
              <a:gd name="f39" fmla="val 457810"/>
              <a:gd name="f40" fmla="val 46681"/>
              <a:gd name="f41" fmla="val 467335"/>
              <a:gd name="f42" fmla="val 35442"/>
              <a:gd name="f43" fmla="val 460762"/>
              <a:gd name="f44" fmla="val 29441"/>
              <a:gd name="f45" fmla="val 443808"/>
              <a:gd name="f46" fmla="val 17820"/>
              <a:gd name="f47" fmla="val 410947"/>
              <a:gd name="f48" fmla="val 9629"/>
              <a:gd name="f49" fmla="val 377228"/>
              <a:gd name="f50" fmla="val 5438"/>
              <a:gd name="f51" fmla="val 342652"/>
              <a:gd name="f52" fmla="val 104"/>
              <a:gd name="f53" fmla="val 298456"/>
              <a:gd name="f54" fmla="val -4563"/>
              <a:gd name="f55" fmla="val 253784"/>
              <a:gd name="f56" fmla="val 8105"/>
              <a:gd name="f57" fmla="val 210160"/>
              <a:gd name="f58" fmla="val 24678"/>
              <a:gd name="f59" fmla="val 153200"/>
              <a:gd name="f60" fmla="val 64683"/>
              <a:gd name="f61" fmla="val 118053"/>
              <a:gd name="f62" fmla="val 118404"/>
              <a:gd name="f63" fmla="val 96717"/>
              <a:gd name="f64" fmla="val 119547"/>
              <a:gd name="f65" fmla="val 96241"/>
              <a:gd name="f66" fmla="val 120881"/>
              <a:gd name="f67" fmla="val 95669"/>
              <a:gd name="f68" fmla="val 121929"/>
              <a:gd name="f69" fmla="val 95860"/>
              <a:gd name="f70" fmla="val 153266"/>
              <a:gd name="f71" fmla="val 101670"/>
              <a:gd name="f72" fmla="val 168030"/>
              <a:gd name="f73" fmla="val 81191"/>
              <a:gd name="f74" fmla="val 185270"/>
              <a:gd name="f75" fmla="val 60046"/>
              <a:gd name="f76" fmla="val 219369"/>
              <a:gd name="f77" fmla="val 18040"/>
              <a:gd name="f78" fmla="val 266804"/>
              <a:gd name="f79" fmla="val 1562"/>
              <a:gd name="f80" fmla="val 319572"/>
              <a:gd name="f81" fmla="val 419"/>
              <a:gd name="f82" fmla="val 368245"/>
              <a:gd name="f83" fmla="val -724"/>
              <a:gd name="f84" fmla="val 416823"/>
              <a:gd name="f85" fmla="val -438"/>
              <a:gd name="f86" fmla="val 464543"/>
              <a:gd name="f87" fmla="val 13373"/>
              <a:gd name="f88" fmla="val 567318"/>
              <a:gd name="f89" fmla="val 42996"/>
              <a:gd name="f90" fmla="val 623610"/>
              <a:gd name="f91" fmla="val 115386"/>
              <a:gd name="f92" fmla="val 653805"/>
              <a:gd name="f93" fmla="val 213493"/>
              <a:gd name="f94" fmla="val 676855"/>
              <a:gd name="f95" fmla="val 288455"/>
              <a:gd name="f96" fmla="val 670473"/>
              <a:gd name="f97" fmla="val 362750"/>
              <a:gd name="f98" fmla="val 650661"/>
              <a:gd name="f99" fmla="val 436950"/>
              <a:gd name="f100" fmla="val 649518"/>
              <a:gd name="f101" fmla="val 441046"/>
              <a:gd name="f102" fmla="val 648185"/>
              <a:gd name="f103" fmla="val 445141"/>
              <a:gd name="f104" fmla="val 646566"/>
              <a:gd name="f105" fmla="val 449047"/>
              <a:gd name="f106" fmla="val 644565"/>
              <a:gd name="f107" fmla="val 453714"/>
              <a:gd name="f108" fmla="val 641517"/>
              <a:gd name="f109" fmla="val 457714"/>
              <a:gd name="f110" fmla="val 635993"/>
              <a:gd name="f111" fmla="val 457905"/>
              <a:gd name="f112" fmla="val 630087"/>
              <a:gd name="f113" fmla="val 458191"/>
              <a:gd name="f114" fmla="val 627706"/>
              <a:gd name="f115" fmla="val 453619"/>
              <a:gd name="f116" fmla="val 625801"/>
              <a:gd name="f117" fmla="val 448951"/>
              <a:gd name="f118" fmla="val 622182"/>
              <a:gd name="f119" fmla="val 439903"/>
              <a:gd name="f120" fmla="val 618657"/>
              <a:gd name="f121" fmla="val 430854"/>
              <a:gd name="f122" fmla="val 615133"/>
              <a:gd name="f123" fmla="val 421710"/>
              <a:gd name="f124" fmla="val 594940"/>
              <a:gd name="f125" fmla="val 369894"/>
              <a:gd name="f126" fmla="val 556745"/>
              <a:gd name="f127" fmla="val 338938"/>
              <a:gd name="f128" fmla="val 503405"/>
              <a:gd name="f129" fmla="val 325984"/>
              <a:gd name="f130" fmla="val 494642"/>
              <a:gd name="f131" fmla="val 323888"/>
              <a:gd name="f132" fmla="val 486260"/>
              <a:gd name="f133" fmla="val 323507"/>
              <a:gd name="f134" fmla="val 477306"/>
              <a:gd name="f135" fmla="val 329032"/>
              <a:gd name="f136" fmla="val 467210"/>
              <a:gd name="f137" fmla="val 335223"/>
              <a:gd name="f138" fmla="val 454637"/>
              <a:gd name="f139" fmla="val 331794"/>
              <a:gd name="f140" fmla="val 443302"/>
              <a:gd name="f141" fmla="val 330270"/>
              <a:gd name="f142" fmla="val 429491"/>
              <a:gd name="f143" fmla="val 328365"/>
              <a:gd name="f144" fmla="val 416156"/>
              <a:gd name="f145" fmla="val 324269"/>
              <a:gd name="f146" fmla="val 402916"/>
              <a:gd name="f147" fmla="val 318173"/>
              <a:gd name="f148" fmla="val 402249"/>
              <a:gd name="f149" fmla="val 325888"/>
              <a:gd name="f150" fmla="val 413108"/>
              <a:gd name="f151" fmla="val 327793"/>
              <a:gd name="f152" fmla="val 409965"/>
              <a:gd name="f153" fmla="val 334175"/>
              <a:gd name="f154" fmla="val 406726"/>
              <a:gd name="f155" fmla="val 340652"/>
              <a:gd name="f156" fmla="val 399106"/>
              <a:gd name="f157" fmla="val 338557"/>
              <a:gd name="f158" fmla="val 393296"/>
              <a:gd name="f159" fmla="val 338366"/>
              <a:gd name="f160" fmla="val 381771"/>
              <a:gd name="f161" fmla="val 337985"/>
              <a:gd name="f162" fmla="val 369579"/>
              <a:gd name="f163" fmla="val 338652"/>
              <a:gd name="f164" fmla="val 358911"/>
              <a:gd name="f165" fmla="val 335128"/>
              <a:gd name="f166" fmla="val 312429"/>
              <a:gd name="f167" fmla="val 320078"/>
              <a:gd name="f168" fmla="val 260422"/>
              <a:gd name="f169" fmla="val 322364"/>
              <a:gd name="f170" fmla="val 219846"/>
              <a:gd name="f171" fmla="val 288169"/>
              <a:gd name="f172" fmla="val 203463"/>
              <a:gd name="f173" fmla="val 274358"/>
              <a:gd name="f174" fmla="val 191461"/>
              <a:gd name="f175" fmla="val 257023"/>
              <a:gd name="f176" fmla="val 173745"/>
              <a:gd name="f177" fmla="val 238639"/>
              <a:gd name="f178" fmla="+- 0 0 -90"/>
              <a:gd name="f179" fmla="*/ f3 1 668502"/>
              <a:gd name="f180" fmla="*/ f4 1 462197"/>
              <a:gd name="f181" fmla="val f5"/>
              <a:gd name="f182" fmla="val f6"/>
              <a:gd name="f183" fmla="val f7"/>
              <a:gd name="f184" fmla="*/ f178 f0 1"/>
              <a:gd name="f185" fmla="+- f183 0 f181"/>
              <a:gd name="f186" fmla="+- f182 0 f181"/>
              <a:gd name="f187" fmla="*/ f184 1 f2"/>
              <a:gd name="f188" fmla="*/ f186 1 668502"/>
              <a:gd name="f189" fmla="*/ f185 1 462197"/>
              <a:gd name="f190" fmla="*/ 173649 f186 1"/>
              <a:gd name="f191" fmla="*/ 238544 f185 1"/>
              <a:gd name="f192" fmla="*/ 170887 f186 1"/>
              <a:gd name="f193" fmla="*/ 325412 f185 1"/>
              <a:gd name="f194" fmla="*/ 155552 f186 1"/>
              <a:gd name="f195" fmla="*/ 342748 f185 1"/>
              <a:gd name="f196" fmla="*/ 147360 f186 1"/>
              <a:gd name="f197" fmla="*/ 354940 f185 1"/>
              <a:gd name="f198" fmla="*/ 121452 f186 1"/>
              <a:gd name="f199" fmla="*/ 404660 f185 1"/>
              <a:gd name="f200" fmla="*/ 57825 f186 1"/>
              <a:gd name="f201" fmla="*/ 457810 f185 1"/>
              <a:gd name="f202" fmla="*/ 29441 f186 1"/>
              <a:gd name="f203" fmla="*/ 443808 f185 1"/>
              <a:gd name="f204" fmla="*/ 5438 f186 1"/>
              <a:gd name="f205" fmla="*/ 342652 f185 1"/>
              <a:gd name="f206" fmla="*/ 8105 f186 1"/>
              <a:gd name="f207" fmla="*/ 210160 f185 1"/>
              <a:gd name="f208" fmla="*/ 118404 f186 1"/>
              <a:gd name="f209" fmla="*/ 96717 f185 1"/>
              <a:gd name="f210" fmla="*/ 121929 f186 1"/>
              <a:gd name="f211" fmla="*/ 95860 f185 1"/>
              <a:gd name="f212" fmla="*/ 185270 f186 1"/>
              <a:gd name="f213" fmla="*/ 60046 f185 1"/>
              <a:gd name="f214" fmla="*/ 319572 f186 1"/>
              <a:gd name="f215" fmla="*/ 419 f185 1"/>
              <a:gd name="f216" fmla="*/ 464543 f186 1"/>
              <a:gd name="f217" fmla="*/ 13373 f185 1"/>
              <a:gd name="f218" fmla="*/ 653805 f186 1"/>
              <a:gd name="f219" fmla="*/ 213493 f185 1"/>
              <a:gd name="f220" fmla="*/ 650661 f186 1"/>
              <a:gd name="f221" fmla="*/ 436950 f185 1"/>
              <a:gd name="f222" fmla="*/ 646566 f186 1"/>
              <a:gd name="f223" fmla="*/ 449047 f185 1"/>
              <a:gd name="f224" fmla="*/ 635993 f186 1"/>
              <a:gd name="f225" fmla="*/ 457905 f185 1"/>
              <a:gd name="f226" fmla="*/ 625801 f186 1"/>
              <a:gd name="f227" fmla="*/ 448951 f185 1"/>
              <a:gd name="f228" fmla="*/ 615133 f186 1"/>
              <a:gd name="f229" fmla="*/ 421710 f185 1"/>
              <a:gd name="f230" fmla="*/ 503405 f186 1"/>
              <a:gd name="f231" fmla="*/ 325984 f185 1"/>
              <a:gd name="f232" fmla="*/ 477306 f186 1"/>
              <a:gd name="f233" fmla="*/ 329032 f185 1"/>
              <a:gd name="f234" fmla="*/ 443302 f186 1"/>
              <a:gd name="f235" fmla="*/ 330270 f185 1"/>
              <a:gd name="f236" fmla="*/ 402916 f186 1"/>
              <a:gd name="f237" fmla="*/ 318173 f185 1"/>
              <a:gd name="f238" fmla="*/ 409965 f186 1"/>
              <a:gd name="f239" fmla="*/ 334175 f185 1"/>
              <a:gd name="f240" fmla="*/ 393296 f186 1"/>
              <a:gd name="f241" fmla="*/ 338366 f185 1"/>
              <a:gd name="f242" fmla="*/ 358911 f186 1"/>
              <a:gd name="f243" fmla="*/ 335128 f185 1"/>
              <a:gd name="f244" fmla="*/ 219846 f186 1"/>
              <a:gd name="f245" fmla="*/ 288169 f185 1"/>
              <a:gd name="f246" fmla="*/ 173745 f186 1"/>
              <a:gd name="f247" fmla="*/ 238639 f185 1"/>
              <a:gd name="f248" fmla="+- f187 0 f1"/>
              <a:gd name="f249" fmla="*/ f190 1 668502"/>
              <a:gd name="f250" fmla="*/ f191 1 462197"/>
              <a:gd name="f251" fmla="*/ f192 1 668502"/>
              <a:gd name="f252" fmla="*/ f193 1 462197"/>
              <a:gd name="f253" fmla="*/ f194 1 668502"/>
              <a:gd name="f254" fmla="*/ f195 1 462197"/>
              <a:gd name="f255" fmla="*/ f196 1 668502"/>
              <a:gd name="f256" fmla="*/ f197 1 462197"/>
              <a:gd name="f257" fmla="*/ f198 1 668502"/>
              <a:gd name="f258" fmla="*/ f199 1 462197"/>
              <a:gd name="f259" fmla="*/ f200 1 668502"/>
              <a:gd name="f260" fmla="*/ f201 1 462197"/>
              <a:gd name="f261" fmla="*/ f202 1 668502"/>
              <a:gd name="f262" fmla="*/ f203 1 462197"/>
              <a:gd name="f263" fmla="*/ f204 1 668502"/>
              <a:gd name="f264" fmla="*/ f205 1 462197"/>
              <a:gd name="f265" fmla="*/ f206 1 668502"/>
              <a:gd name="f266" fmla="*/ f207 1 462197"/>
              <a:gd name="f267" fmla="*/ f208 1 668502"/>
              <a:gd name="f268" fmla="*/ f209 1 462197"/>
              <a:gd name="f269" fmla="*/ f210 1 668502"/>
              <a:gd name="f270" fmla="*/ f211 1 462197"/>
              <a:gd name="f271" fmla="*/ f212 1 668502"/>
              <a:gd name="f272" fmla="*/ f213 1 462197"/>
              <a:gd name="f273" fmla="*/ f214 1 668502"/>
              <a:gd name="f274" fmla="*/ f215 1 462197"/>
              <a:gd name="f275" fmla="*/ f216 1 668502"/>
              <a:gd name="f276" fmla="*/ f217 1 462197"/>
              <a:gd name="f277" fmla="*/ f218 1 668502"/>
              <a:gd name="f278" fmla="*/ f219 1 462197"/>
              <a:gd name="f279" fmla="*/ f220 1 668502"/>
              <a:gd name="f280" fmla="*/ f221 1 462197"/>
              <a:gd name="f281" fmla="*/ f222 1 668502"/>
              <a:gd name="f282" fmla="*/ f223 1 462197"/>
              <a:gd name="f283" fmla="*/ f224 1 668502"/>
              <a:gd name="f284" fmla="*/ f225 1 462197"/>
              <a:gd name="f285" fmla="*/ f226 1 668502"/>
              <a:gd name="f286" fmla="*/ f227 1 462197"/>
              <a:gd name="f287" fmla="*/ f228 1 668502"/>
              <a:gd name="f288" fmla="*/ f229 1 462197"/>
              <a:gd name="f289" fmla="*/ f230 1 668502"/>
              <a:gd name="f290" fmla="*/ f231 1 462197"/>
              <a:gd name="f291" fmla="*/ f232 1 668502"/>
              <a:gd name="f292" fmla="*/ f233 1 462197"/>
              <a:gd name="f293" fmla="*/ f234 1 668502"/>
              <a:gd name="f294" fmla="*/ f235 1 462197"/>
              <a:gd name="f295" fmla="*/ f236 1 668502"/>
              <a:gd name="f296" fmla="*/ f237 1 462197"/>
              <a:gd name="f297" fmla="*/ f238 1 668502"/>
              <a:gd name="f298" fmla="*/ f239 1 462197"/>
              <a:gd name="f299" fmla="*/ f240 1 668502"/>
              <a:gd name="f300" fmla="*/ f241 1 462197"/>
              <a:gd name="f301" fmla="*/ f242 1 668502"/>
              <a:gd name="f302" fmla="*/ f243 1 462197"/>
              <a:gd name="f303" fmla="*/ f244 1 668502"/>
              <a:gd name="f304" fmla="*/ f245 1 462197"/>
              <a:gd name="f305" fmla="*/ f246 1 668502"/>
              <a:gd name="f306" fmla="*/ f247 1 462197"/>
              <a:gd name="f307" fmla="*/ f181 1 f188"/>
              <a:gd name="f308" fmla="*/ f182 1 f188"/>
              <a:gd name="f309" fmla="*/ f181 1 f189"/>
              <a:gd name="f310" fmla="*/ f183 1 f189"/>
              <a:gd name="f311" fmla="*/ f249 1 f188"/>
              <a:gd name="f312" fmla="*/ f250 1 f189"/>
              <a:gd name="f313" fmla="*/ f251 1 f188"/>
              <a:gd name="f314" fmla="*/ f252 1 f189"/>
              <a:gd name="f315" fmla="*/ f253 1 f188"/>
              <a:gd name="f316" fmla="*/ f254 1 f189"/>
              <a:gd name="f317" fmla="*/ f255 1 f188"/>
              <a:gd name="f318" fmla="*/ f256 1 f189"/>
              <a:gd name="f319" fmla="*/ f257 1 f188"/>
              <a:gd name="f320" fmla="*/ f258 1 f189"/>
              <a:gd name="f321" fmla="*/ f259 1 f188"/>
              <a:gd name="f322" fmla="*/ f260 1 f189"/>
              <a:gd name="f323" fmla="*/ f261 1 f188"/>
              <a:gd name="f324" fmla="*/ f262 1 f189"/>
              <a:gd name="f325" fmla="*/ f263 1 f188"/>
              <a:gd name="f326" fmla="*/ f264 1 f189"/>
              <a:gd name="f327" fmla="*/ f265 1 f188"/>
              <a:gd name="f328" fmla="*/ f266 1 f189"/>
              <a:gd name="f329" fmla="*/ f267 1 f188"/>
              <a:gd name="f330" fmla="*/ f268 1 f189"/>
              <a:gd name="f331" fmla="*/ f269 1 f188"/>
              <a:gd name="f332" fmla="*/ f270 1 f189"/>
              <a:gd name="f333" fmla="*/ f271 1 f188"/>
              <a:gd name="f334" fmla="*/ f272 1 f189"/>
              <a:gd name="f335" fmla="*/ f273 1 f188"/>
              <a:gd name="f336" fmla="*/ f274 1 f189"/>
              <a:gd name="f337" fmla="*/ f275 1 f188"/>
              <a:gd name="f338" fmla="*/ f276 1 f189"/>
              <a:gd name="f339" fmla="*/ f277 1 f188"/>
              <a:gd name="f340" fmla="*/ f278 1 f189"/>
              <a:gd name="f341" fmla="*/ f279 1 f188"/>
              <a:gd name="f342" fmla="*/ f280 1 f189"/>
              <a:gd name="f343" fmla="*/ f281 1 f188"/>
              <a:gd name="f344" fmla="*/ f282 1 f189"/>
              <a:gd name="f345" fmla="*/ f283 1 f188"/>
              <a:gd name="f346" fmla="*/ f284 1 f189"/>
              <a:gd name="f347" fmla="*/ f285 1 f188"/>
              <a:gd name="f348" fmla="*/ f286 1 f189"/>
              <a:gd name="f349" fmla="*/ f287 1 f188"/>
              <a:gd name="f350" fmla="*/ f288 1 f189"/>
              <a:gd name="f351" fmla="*/ f289 1 f188"/>
              <a:gd name="f352" fmla="*/ f290 1 f189"/>
              <a:gd name="f353" fmla="*/ f291 1 f188"/>
              <a:gd name="f354" fmla="*/ f292 1 f189"/>
              <a:gd name="f355" fmla="*/ f293 1 f188"/>
              <a:gd name="f356" fmla="*/ f294 1 f189"/>
              <a:gd name="f357" fmla="*/ f295 1 f188"/>
              <a:gd name="f358" fmla="*/ f296 1 f189"/>
              <a:gd name="f359" fmla="*/ f297 1 f188"/>
              <a:gd name="f360" fmla="*/ f298 1 f189"/>
              <a:gd name="f361" fmla="*/ f299 1 f188"/>
              <a:gd name="f362" fmla="*/ f300 1 f189"/>
              <a:gd name="f363" fmla="*/ f301 1 f188"/>
              <a:gd name="f364" fmla="*/ f302 1 f189"/>
              <a:gd name="f365" fmla="*/ f303 1 f188"/>
              <a:gd name="f366" fmla="*/ f304 1 f189"/>
              <a:gd name="f367" fmla="*/ f305 1 f188"/>
              <a:gd name="f368" fmla="*/ f306 1 f189"/>
              <a:gd name="f369" fmla="*/ f307 f179 1"/>
              <a:gd name="f370" fmla="*/ f308 f179 1"/>
              <a:gd name="f371" fmla="*/ f310 f180 1"/>
              <a:gd name="f372" fmla="*/ f309 f180 1"/>
              <a:gd name="f373" fmla="*/ f311 f179 1"/>
              <a:gd name="f374" fmla="*/ f312 f180 1"/>
              <a:gd name="f375" fmla="*/ f313 f179 1"/>
              <a:gd name="f376" fmla="*/ f314 f180 1"/>
              <a:gd name="f377" fmla="*/ f315 f179 1"/>
              <a:gd name="f378" fmla="*/ f316 f180 1"/>
              <a:gd name="f379" fmla="*/ f317 f179 1"/>
              <a:gd name="f380" fmla="*/ f318 f180 1"/>
              <a:gd name="f381" fmla="*/ f319 f179 1"/>
              <a:gd name="f382" fmla="*/ f320 f180 1"/>
              <a:gd name="f383" fmla="*/ f321 f179 1"/>
              <a:gd name="f384" fmla="*/ f322 f180 1"/>
              <a:gd name="f385" fmla="*/ f323 f179 1"/>
              <a:gd name="f386" fmla="*/ f324 f180 1"/>
              <a:gd name="f387" fmla="*/ f325 f179 1"/>
              <a:gd name="f388" fmla="*/ f326 f180 1"/>
              <a:gd name="f389" fmla="*/ f327 f179 1"/>
              <a:gd name="f390" fmla="*/ f328 f180 1"/>
              <a:gd name="f391" fmla="*/ f329 f179 1"/>
              <a:gd name="f392" fmla="*/ f330 f180 1"/>
              <a:gd name="f393" fmla="*/ f331 f179 1"/>
              <a:gd name="f394" fmla="*/ f332 f180 1"/>
              <a:gd name="f395" fmla="*/ f333 f179 1"/>
              <a:gd name="f396" fmla="*/ f334 f180 1"/>
              <a:gd name="f397" fmla="*/ f335 f179 1"/>
              <a:gd name="f398" fmla="*/ f336 f180 1"/>
              <a:gd name="f399" fmla="*/ f337 f179 1"/>
              <a:gd name="f400" fmla="*/ f338 f180 1"/>
              <a:gd name="f401" fmla="*/ f339 f179 1"/>
              <a:gd name="f402" fmla="*/ f340 f180 1"/>
              <a:gd name="f403" fmla="*/ f341 f179 1"/>
              <a:gd name="f404" fmla="*/ f342 f180 1"/>
              <a:gd name="f405" fmla="*/ f343 f179 1"/>
              <a:gd name="f406" fmla="*/ f344 f180 1"/>
              <a:gd name="f407" fmla="*/ f345 f179 1"/>
              <a:gd name="f408" fmla="*/ f346 f180 1"/>
              <a:gd name="f409" fmla="*/ f347 f179 1"/>
              <a:gd name="f410" fmla="*/ f348 f180 1"/>
              <a:gd name="f411" fmla="*/ f349 f179 1"/>
              <a:gd name="f412" fmla="*/ f350 f180 1"/>
              <a:gd name="f413" fmla="*/ f351 f179 1"/>
              <a:gd name="f414" fmla="*/ f352 f180 1"/>
              <a:gd name="f415" fmla="*/ f353 f179 1"/>
              <a:gd name="f416" fmla="*/ f354 f180 1"/>
              <a:gd name="f417" fmla="*/ f355 f179 1"/>
              <a:gd name="f418" fmla="*/ f356 f180 1"/>
              <a:gd name="f419" fmla="*/ f357 f179 1"/>
              <a:gd name="f420" fmla="*/ f358 f180 1"/>
              <a:gd name="f421" fmla="*/ f359 f179 1"/>
              <a:gd name="f422" fmla="*/ f360 f180 1"/>
              <a:gd name="f423" fmla="*/ f361 f179 1"/>
              <a:gd name="f424" fmla="*/ f362 f180 1"/>
              <a:gd name="f425" fmla="*/ f363 f179 1"/>
              <a:gd name="f426" fmla="*/ f364 f180 1"/>
              <a:gd name="f427" fmla="*/ f365 f179 1"/>
              <a:gd name="f428" fmla="*/ f366 f180 1"/>
              <a:gd name="f429" fmla="*/ f367 f179 1"/>
              <a:gd name="f430" fmla="*/ f368 f180 1"/>
            </a:gdLst>
            <a:ahLst/>
            <a:cxnLst>
              <a:cxn ang="3cd4">
                <a:pos x="hc" y="t"/>
              </a:cxn>
              <a:cxn ang="0">
                <a:pos x="r" y="vc"/>
              </a:cxn>
              <a:cxn ang="cd4">
                <a:pos x="hc" y="b"/>
              </a:cxn>
              <a:cxn ang="cd2">
                <a:pos x="l" y="vc"/>
              </a:cxn>
              <a:cxn ang="f248">
                <a:pos x="f373" y="f374"/>
              </a:cxn>
              <a:cxn ang="f248">
                <a:pos x="f375" y="f376"/>
              </a:cxn>
              <a:cxn ang="f248">
                <a:pos x="f377" y="f378"/>
              </a:cxn>
              <a:cxn ang="f248">
                <a:pos x="f379" y="f380"/>
              </a:cxn>
              <a:cxn ang="f248">
                <a:pos x="f381" y="f382"/>
              </a:cxn>
              <a:cxn ang="f248">
                <a:pos x="f383" y="f384"/>
              </a:cxn>
              <a:cxn ang="f248">
                <a:pos x="f385" y="f386"/>
              </a:cxn>
              <a:cxn ang="f248">
                <a:pos x="f387" y="f388"/>
              </a:cxn>
              <a:cxn ang="f248">
                <a:pos x="f389" y="f390"/>
              </a:cxn>
              <a:cxn ang="f248">
                <a:pos x="f391" y="f392"/>
              </a:cxn>
              <a:cxn ang="f248">
                <a:pos x="f393" y="f394"/>
              </a:cxn>
              <a:cxn ang="f248">
                <a:pos x="f395" y="f396"/>
              </a:cxn>
              <a:cxn ang="f248">
                <a:pos x="f397" y="f398"/>
              </a:cxn>
              <a:cxn ang="f248">
                <a:pos x="f399" y="f400"/>
              </a:cxn>
              <a:cxn ang="f248">
                <a:pos x="f401" y="f402"/>
              </a:cxn>
              <a:cxn ang="f248">
                <a:pos x="f403" y="f404"/>
              </a:cxn>
              <a:cxn ang="f248">
                <a:pos x="f405" y="f406"/>
              </a:cxn>
              <a:cxn ang="f248">
                <a:pos x="f407" y="f408"/>
              </a:cxn>
              <a:cxn ang="f248">
                <a:pos x="f409" y="f410"/>
              </a:cxn>
              <a:cxn ang="f248">
                <a:pos x="f411" y="f412"/>
              </a:cxn>
              <a:cxn ang="f248">
                <a:pos x="f413" y="f414"/>
              </a:cxn>
              <a:cxn ang="f248">
                <a:pos x="f415" y="f416"/>
              </a:cxn>
              <a:cxn ang="f248">
                <a:pos x="f417" y="f418"/>
              </a:cxn>
              <a:cxn ang="f248">
                <a:pos x="f419" y="f420"/>
              </a:cxn>
              <a:cxn ang="f248">
                <a:pos x="f421" y="f422"/>
              </a:cxn>
              <a:cxn ang="f248">
                <a:pos x="f423" y="f424"/>
              </a:cxn>
              <a:cxn ang="f248">
                <a:pos x="f425" y="f426"/>
              </a:cxn>
              <a:cxn ang="f248">
                <a:pos x="f427" y="f428"/>
              </a:cxn>
              <a:cxn ang="f248">
                <a:pos x="f429" y="f430"/>
              </a:cxn>
            </a:cxnLst>
            <a:rect l="f369" t="f372" r="f370" b="f371"/>
            <a:pathLst>
              <a:path w="668502" h="46219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2" name="Forma libre: forma 69">
            <a:extLst>
              <a:ext uri="{FF2B5EF4-FFF2-40B4-BE49-F238E27FC236}">
                <a16:creationId xmlns:a16="http://schemas.microsoft.com/office/drawing/2014/main" id="{37C6561F-601B-4081-A549-65AE4426EF74}"/>
              </a:ext>
            </a:extLst>
          </p:cNvPr>
          <p:cNvSpPr/>
          <p:nvPr/>
        </p:nvSpPr>
        <p:spPr>
          <a:xfrm>
            <a:off x="5951509" y="3264225"/>
            <a:ext cx="731995" cy="492697"/>
          </a:xfrm>
          <a:custGeom>
            <a:avLst/>
            <a:gdLst>
              <a:gd name="f0" fmla="val 10800000"/>
              <a:gd name="f1" fmla="val 5400000"/>
              <a:gd name="f2" fmla="val 180"/>
              <a:gd name="f3" fmla="val w"/>
              <a:gd name="f4" fmla="val h"/>
              <a:gd name="f5" fmla="val 0"/>
              <a:gd name="f6" fmla="val 732000"/>
              <a:gd name="f7" fmla="val 492695"/>
              <a:gd name="f8" fmla="val 16663"/>
              <a:gd name="f9" fmla="val 396152"/>
              <a:gd name="f10" fmla="val 16854"/>
              <a:gd name="f11" fmla="val 395104"/>
              <a:gd name="f12" fmla="val 16759"/>
              <a:gd name="f13" fmla="val 389389"/>
              <a:gd name="f14" fmla="val 18473"/>
              <a:gd name="f15" fmla="val 384341"/>
              <a:gd name="f16" fmla="val 27712"/>
              <a:gd name="f17" fmla="val 357004"/>
              <a:gd name="f18" fmla="val 23617"/>
              <a:gd name="f19" fmla="val 332621"/>
              <a:gd name="f20" fmla="val 7615"/>
              <a:gd name="f21" fmla="val 308141"/>
              <a:gd name="f22" fmla="val -7054"/>
              <a:gd name="f23" fmla="val 285758"/>
              <a:gd name="f24" fmla="val 90"/>
              <a:gd name="f25" fmla="val 261469"/>
              <a:gd name="f26" fmla="val 23712"/>
              <a:gd name="f27" fmla="val 242228"/>
              <a:gd name="f28" fmla="val 31522"/>
              <a:gd name="f29" fmla="val 235846"/>
              <a:gd name="f30" fmla="val 39428"/>
              <a:gd name="f31" fmla="val 229941"/>
              <a:gd name="f32" fmla="val 37904"/>
              <a:gd name="f33" fmla="val 218606"/>
              <a:gd name="f34" fmla="val 33999"/>
              <a:gd name="f35" fmla="val 189746"/>
              <a:gd name="f36" fmla="val 50382"/>
              <a:gd name="f37" fmla="val 171077"/>
              <a:gd name="f38" fmla="val 70766"/>
              <a:gd name="f39" fmla="val 155455"/>
              <a:gd name="f40" fmla="val 84482"/>
              <a:gd name="f41" fmla="val 144978"/>
              <a:gd name="f42" fmla="val 96864"/>
              <a:gd name="f43" fmla="val 134501"/>
              <a:gd name="f44" fmla="val 104579"/>
              <a:gd name="f45" fmla="val 118308"/>
              <a:gd name="f46" fmla="val 113342"/>
              <a:gd name="f47" fmla="val 99925"/>
              <a:gd name="f48" fmla="val 131726"/>
              <a:gd name="f49" fmla="val 92495"/>
              <a:gd name="f50" fmla="val 149823"/>
              <a:gd name="f51" fmla="val 86685"/>
              <a:gd name="f52" fmla="val 165444"/>
              <a:gd name="f53" fmla="val 81637"/>
              <a:gd name="f54" fmla="val 181636"/>
              <a:gd name="f55" fmla="val 78398"/>
              <a:gd name="f56" fmla="val 197734"/>
              <a:gd name="f57" fmla="val 75350"/>
              <a:gd name="f58" fmla="val 223166"/>
              <a:gd name="f59" fmla="val 70493"/>
              <a:gd name="f60" fmla="val 242120"/>
              <a:gd name="f61" fmla="val 58015"/>
              <a:gd name="f62" fmla="val 255455"/>
              <a:gd name="f63" fmla="val 35060"/>
              <a:gd name="f64" fmla="val 273458"/>
              <a:gd name="f65" fmla="val 3818"/>
              <a:gd name="f66" fmla="val 306795"/>
              <a:gd name="f67" fmla="val -5898"/>
              <a:gd name="f68" fmla="val 354325"/>
              <a:gd name="f69" fmla="val 3341"/>
              <a:gd name="f70" fmla="val 397092"/>
              <a:gd name="f71" fmla="val 11628"/>
              <a:gd name="f72" fmla="val 434716"/>
              <a:gd name="f73" fmla="val 30964"/>
              <a:gd name="f74" fmla="val 468529"/>
              <a:gd name="f75" fmla="val 57729"/>
              <a:gd name="f76" fmla="val 482912"/>
              <a:gd name="f77" fmla="val 69064"/>
              <a:gd name="f78" fmla="val 498343"/>
              <a:gd name="f79" fmla="val 73160"/>
              <a:gd name="f80" fmla="val 516345"/>
              <a:gd name="f81" fmla="val 70302"/>
              <a:gd name="f82" fmla="val 590354"/>
              <a:gd name="f83" fmla="val 58396"/>
              <a:gd name="f84" fmla="val 637884"/>
              <a:gd name="f85" fmla="val 94305"/>
              <a:gd name="f86" fmla="val 643313"/>
              <a:gd name="f87" fmla="val 168886"/>
              <a:gd name="f88" fmla="val 645504"/>
              <a:gd name="f89" fmla="val 198699"/>
              <a:gd name="f90" fmla="val 657029"/>
              <a:gd name="f91" fmla="val 218416"/>
              <a:gd name="f92" fmla="val 684557"/>
              <a:gd name="f93" fmla="val 229274"/>
              <a:gd name="f94" fmla="val 690176"/>
              <a:gd name="f95" fmla="val 231465"/>
              <a:gd name="f96" fmla="val 695605"/>
              <a:gd name="f97" fmla="val 234418"/>
              <a:gd name="f98" fmla="val 700749"/>
              <a:gd name="f99" fmla="val 237752"/>
              <a:gd name="f100" fmla="val 717227"/>
              <a:gd name="f101" fmla="val 248705"/>
              <a:gd name="f102" fmla="val 722657"/>
              <a:gd name="f103" fmla="val 263850"/>
              <a:gd name="f104" fmla="val 714084"/>
              <a:gd name="f105" fmla="val 281947"/>
              <a:gd name="f106" fmla="val 705797"/>
              <a:gd name="f107" fmla="val 299283"/>
              <a:gd name="f108" fmla="val 705130"/>
              <a:gd name="f109" fmla="val 312428"/>
              <a:gd name="f110" fmla="val 720370"/>
              <a:gd name="f111" fmla="val 327477"/>
              <a:gd name="f112" fmla="val 735610"/>
              <a:gd name="f113" fmla="val 342622"/>
              <a:gd name="f114" fmla="val 733896"/>
              <a:gd name="f115" fmla="val 363672"/>
              <a:gd name="f116" fmla="val 726467"/>
              <a:gd name="f117" fmla="val 382531"/>
              <a:gd name="f118" fmla="val 717132"/>
              <a:gd name="f119" fmla="val 406249"/>
              <a:gd name="f120" fmla="val 706178"/>
              <a:gd name="f121" fmla="val 429395"/>
              <a:gd name="f122" fmla="val 695510"/>
              <a:gd name="f123" fmla="val 452636"/>
              <a:gd name="f124" fmla="val 691129"/>
              <a:gd name="f125" fmla="val 462065"/>
              <a:gd name="f126" fmla="val 684747"/>
              <a:gd name="f127" fmla="val 470352"/>
              <a:gd name="f128" fmla="val 677318"/>
              <a:gd name="f129" fmla="val 477686"/>
              <a:gd name="f130" fmla="val 655219"/>
              <a:gd name="f131" fmla="val 499499"/>
              <a:gd name="f132" fmla="val 636360"/>
              <a:gd name="f133" fmla="val 497784"/>
              <a:gd name="f134" fmla="val 621977"/>
              <a:gd name="f135" fmla="val 470924"/>
              <a:gd name="f136" fmla="val 613595"/>
              <a:gd name="f137" fmla="val 455207"/>
              <a:gd name="f138" fmla="val 604261"/>
              <a:gd name="f139" fmla="val 443682"/>
              <a:gd name="f140" fmla="val 586259"/>
              <a:gd name="f141" fmla="val 437777"/>
              <a:gd name="f142" fmla="val 567685"/>
              <a:gd name="f143" fmla="val 431680"/>
              <a:gd name="f144" fmla="val 557493"/>
              <a:gd name="f145" fmla="val 415869"/>
              <a:gd name="f146" fmla="val 555397"/>
              <a:gd name="f147" fmla="val 395962"/>
              <a:gd name="f148" fmla="val 554635"/>
              <a:gd name="f149" fmla="val 388723"/>
              <a:gd name="f150" fmla="val 554826"/>
              <a:gd name="f151" fmla="val 381388"/>
              <a:gd name="f152" fmla="val 374054"/>
              <a:gd name="f153" fmla="val 553969"/>
              <a:gd name="f154" fmla="val 347099"/>
              <a:gd name="f155" fmla="val 544444"/>
              <a:gd name="f156" fmla="val 338145"/>
              <a:gd name="f157" fmla="val 517107"/>
              <a:gd name="f158" fmla="val 339669"/>
              <a:gd name="f159" fmla="val 507392"/>
              <a:gd name="f160" fmla="val 340241"/>
              <a:gd name="f161" fmla="val 497771"/>
              <a:gd name="f162" fmla="val 341955"/>
              <a:gd name="f163" fmla="val 488056"/>
              <a:gd name="f164" fmla="val 343098"/>
              <a:gd name="f165" fmla="val 460433"/>
              <a:gd name="f166" fmla="val 346527"/>
              <a:gd name="f167" fmla="val 447003"/>
              <a:gd name="f168" fmla="val 337859"/>
              <a:gd name="f169" fmla="val 439097"/>
              <a:gd name="f170" fmla="val 311189"/>
              <a:gd name="f171" fmla="val 437859"/>
              <a:gd name="f172" fmla="val 307094"/>
              <a:gd name="f173" fmla="val 437287"/>
              <a:gd name="f174" fmla="val 302903"/>
              <a:gd name="f175" fmla="val 436049"/>
              <a:gd name="f176" fmla="val 298807"/>
              <a:gd name="f177" fmla="val 428048"/>
              <a:gd name="f178" fmla="val 271565"/>
              <a:gd name="f179" fmla="val 411475"/>
              <a:gd name="f180" fmla="val 264421"/>
              <a:gd name="f181" fmla="val 385852"/>
              <a:gd name="f182" fmla="val 277471"/>
              <a:gd name="f183" fmla="val 373946"/>
              <a:gd name="f184" fmla="val 283567"/>
              <a:gd name="f185" fmla="val 362707"/>
              <a:gd name="f186" fmla="val 291377"/>
              <a:gd name="f187" fmla="val 350419"/>
              <a:gd name="f188" fmla="val 296235"/>
              <a:gd name="f189" fmla="val 324130"/>
              <a:gd name="f190" fmla="val 306617"/>
              <a:gd name="f191" fmla="val 302318"/>
              <a:gd name="f192" fmla="val 297664"/>
              <a:gd name="f193" fmla="val 289364"/>
              <a:gd name="f194" fmla="val 272613"/>
              <a:gd name="f195" fmla="val 273553"/>
              <a:gd name="f196" fmla="val 242038"/>
              <a:gd name="f197" fmla="val 269267"/>
              <a:gd name="f198" fmla="val 239847"/>
              <a:gd name="f199" fmla="val 235358"/>
              <a:gd name="f200" fmla="val 248038"/>
              <a:gd name="f201" fmla="val 220022"/>
              <a:gd name="f202" fmla="val 251753"/>
              <a:gd name="f203" fmla="val 205259"/>
              <a:gd name="f204" fmla="val 253849"/>
              <a:gd name="f205" fmla="val 191447"/>
              <a:gd name="f206" fmla="val 244324"/>
              <a:gd name="f207" fmla="val 177350"/>
              <a:gd name="f208" fmla="val 234608"/>
              <a:gd name="f209" fmla="val 166492"/>
              <a:gd name="f210" fmla="val 243943"/>
              <a:gd name="f211" fmla="val 157157"/>
              <a:gd name="f212" fmla="val 251849"/>
              <a:gd name="f213" fmla="val 147061"/>
              <a:gd name="f214" fmla="val 260516"/>
              <a:gd name="f215" fmla="val 137250"/>
              <a:gd name="f216" fmla="val 272232"/>
              <a:gd name="f217" fmla="val 145156"/>
              <a:gd name="f218" fmla="val 286901"/>
              <a:gd name="f219" fmla="val 154204"/>
              <a:gd name="f220" fmla="val 303760"/>
              <a:gd name="f221" fmla="val 150109"/>
              <a:gd name="f222" fmla="val 317095"/>
              <a:gd name="f223" fmla="val 138488"/>
              <a:gd name="f224" fmla="val 330144"/>
              <a:gd name="f225" fmla="val 129725"/>
              <a:gd name="f226" fmla="val 339860"/>
              <a:gd name="f227" fmla="val 127630"/>
              <a:gd name="f228" fmla="val 350623"/>
              <a:gd name="f229" fmla="val 130392"/>
              <a:gd name="f230" fmla="val 363958"/>
              <a:gd name="f231" fmla="val 139441"/>
              <a:gd name="f232" fmla="val 407392"/>
              <a:gd name="f233" fmla="val 119629"/>
              <a:gd name="f234" fmla="val 437967"/>
              <a:gd name="f235" fmla="val 76766"/>
              <a:gd name="f236" fmla="val 448730"/>
              <a:gd name="f237" fmla="val 76195"/>
              <a:gd name="f238" fmla="val 448921"/>
              <a:gd name="f239" fmla="val 75623"/>
              <a:gd name="f240" fmla="val 449111"/>
              <a:gd name="f241" fmla="val 74957"/>
              <a:gd name="f242" fmla="val 62193"/>
              <a:gd name="f243" fmla="val 49620"/>
              <a:gd name="f244" fmla="val 464256"/>
              <a:gd name="f245" fmla="val 37237"/>
              <a:gd name="f246" fmla="val 451874"/>
              <a:gd name="f247" fmla="val 23521"/>
              <a:gd name="f248" fmla="val 438158"/>
              <a:gd name="f249" fmla="val 15997"/>
              <a:gd name="f250" fmla="val 420822"/>
              <a:gd name="f251" fmla="val 396247"/>
              <a:gd name="f252" fmla="+- 0 0 -90"/>
              <a:gd name="f253" fmla="*/ f3 1 732000"/>
              <a:gd name="f254" fmla="*/ f4 1 492695"/>
              <a:gd name="f255" fmla="val f5"/>
              <a:gd name="f256" fmla="val f6"/>
              <a:gd name="f257" fmla="val f7"/>
              <a:gd name="f258" fmla="*/ f252 f0 1"/>
              <a:gd name="f259" fmla="+- f257 0 f255"/>
              <a:gd name="f260" fmla="+- f256 0 f255"/>
              <a:gd name="f261" fmla="*/ f258 1 f2"/>
              <a:gd name="f262" fmla="*/ f260 1 732000"/>
              <a:gd name="f263" fmla="*/ f259 1 492695"/>
              <a:gd name="f264" fmla="*/ 16663 f260 1"/>
              <a:gd name="f265" fmla="*/ 396152 f259 1"/>
              <a:gd name="f266" fmla="*/ 18473 f260 1"/>
              <a:gd name="f267" fmla="*/ 384341 f259 1"/>
              <a:gd name="f268" fmla="*/ 7615 f260 1"/>
              <a:gd name="f269" fmla="*/ 308141 f259 1"/>
              <a:gd name="f270" fmla="*/ 23712 f260 1"/>
              <a:gd name="f271" fmla="*/ 242228 f259 1"/>
              <a:gd name="f272" fmla="*/ 37904 f260 1"/>
              <a:gd name="f273" fmla="*/ 218606 f259 1"/>
              <a:gd name="f274" fmla="*/ 70766 f260 1"/>
              <a:gd name="f275" fmla="*/ 155455 f259 1"/>
              <a:gd name="f276" fmla="*/ 104579 f260 1"/>
              <a:gd name="f277" fmla="*/ 118308 f259 1"/>
              <a:gd name="f278" fmla="*/ 149823 f260 1"/>
              <a:gd name="f279" fmla="*/ 86685 f259 1"/>
              <a:gd name="f280" fmla="*/ 197734 f260 1"/>
              <a:gd name="f281" fmla="*/ 75350 f259 1"/>
              <a:gd name="f282" fmla="*/ 255455 f260 1"/>
              <a:gd name="f283" fmla="*/ 35060 f259 1"/>
              <a:gd name="f284" fmla="*/ 354325 f260 1"/>
              <a:gd name="f285" fmla="*/ 3341 f259 1"/>
              <a:gd name="f286" fmla="*/ 468529 f260 1"/>
              <a:gd name="f287" fmla="*/ 57729 f259 1"/>
              <a:gd name="f288" fmla="*/ 516345 f260 1"/>
              <a:gd name="f289" fmla="*/ 70302 f259 1"/>
              <a:gd name="f290" fmla="*/ 643313 f260 1"/>
              <a:gd name="f291" fmla="*/ 168886 f259 1"/>
              <a:gd name="f292" fmla="*/ 684557 f260 1"/>
              <a:gd name="f293" fmla="*/ 229274 f259 1"/>
              <a:gd name="f294" fmla="*/ 700749 f260 1"/>
              <a:gd name="f295" fmla="*/ 237752 f259 1"/>
              <a:gd name="f296" fmla="*/ 714084 f260 1"/>
              <a:gd name="f297" fmla="*/ 281947 f259 1"/>
              <a:gd name="f298" fmla="*/ 720370 f260 1"/>
              <a:gd name="f299" fmla="*/ 327477 f259 1"/>
              <a:gd name="f300" fmla="*/ 726467 f260 1"/>
              <a:gd name="f301" fmla="*/ 382531 f259 1"/>
              <a:gd name="f302" fmla="*/ 695510 f260 1"/>
              <a:gd name="f303" fmla="*/ 452636 f259 1"/>
              <a:gd name="f304" fmla="*/ 677318 f260 1"/>
              <a:gd name="f305" fmla="*/ 477686 f259 1"/>
              <a:gd name="f306" fmla="*/ 621977 f260 1"/>
              <a:gd name="f307" fmla="*/ 470924 f259 1"/>
              <a:gd name="f308" fmla="*/ 586259 f260 1"/>
              <a:gd name="f309" fmla="*/ 437777 f259 1"/>
              <a:gd name="f310" fmla="*/ 555397 f260 1"/>
              <a:gd name="f311" fmla="*/ 395962 f259 1"/>
              <a:gd name="f312" fmla="*/ 554635 f260 1"/>
              <a:gd name="f313" fmla="*/ 374054 f259 1"/>
              <a:gd name="f314" fmla="*/ 517107 f260 1"/>
              <a:gd name="f315" fmla="*/ 339669 f259 1"/>
              <a:gd name="f316" fmla="*/ 488056 f260 1"/>
              <a:gd name="f317" fmla="*/ 343098 f259 1"/>
              <a:gd name="f318" fmla="*/ 439097 f260 1"/>
              <a:gd name="f319" fmla="*/ 311189 f259 1"/>
              <a:gd name="f320" fmla="*/ 436049 f260 1"/>
              <a:gd name="f321" fmla="*/ 298807 f259 1"/>
              <a:gd name="f322" fmla="*/ 385852 f260 1"/>
              <a:gd name="f323" fmla="*/ 277471 f259 1"/>
              <a:gd name="f324" fmla="*/ 350419 f260 1"/>
              <a:gd name="f325" fmla="*/ 296235 f259 1"/>
              <a:gd name="f326" fmla="*/ 289364 f260 1"/>
              <a:gd name="f327" fmla="*/ 272613 f259 1"/>
              <a:gd name="f328" fmla="*/ 235358 f260 1"/>
              <a:gd name="f329" fmla="*/ 248038 f259 1"/>
              <a:gd name="f330" fmla="*/ 191447 f260 1"/>
              <a:gd name="f331" fmla="*/ 244324 f259 1"/>
              <a:gd name="f332" fmla="*/ 157157 f260 1"/>
              <a:gd name="f333" fmla="*/ 251849 f259 1"/>
              <a:gd name="f334" fmla="*/ 145156 f260 1"/>
              <a:gd name="f335" fmla="*/ 286901 f259 1"/>
              <a:gd name="f336" fmla="*/ 138488 f260 1"/>
              <a:gd name="f337" fmla="*/ 330144 f259 1"/>
              <a:gd name="f338" fmla="*/ 130392 f260 1"/>
              <a:gd name="f339" fmla="*/ 363958 f259 1"/>
              <a:gd name="f340" fmla="*/ 76766 f260 1"/>
              <a:gd name="f341" fmla="*/ 448730 f259 1"/>
              <a:gd name="f342" fmla="*/ 74957 f260 1"/>
              <a:gd name="f343" fmla="*/ 449111 f259 1"/>
              <a:gd name="f344" fmla="*/ 37237 f260 1"/>
              <a:gd name="f345" fmla="*/ 451874 f259 1"/>
              <a:gd name="f346" fmla="*/ 16854 f260 1"/>
              <a:gd name="f347" fmla="*/ 396247 f259 1"/>
              <a:gd name="f348" fmla="+- f261 0 f1"/>
              <a:gd name="f349" fmla="*/ f264 1 732000"/>
              <a:gd name="f350" fmla="*/ f265 1 492695"/>
              <a:gd name="f351" fmla="*/ f266 1 732000"/>
              <a:gd name="f352" fmla="*/ f267 1 492695"/>
              <a:gd name="f353" fmla="*/ f268 1 732000"/>
              <a:gd name="f354" fmla="*/ f269 1 492695"/>
              <a:gd name="f355" fmla="*/ f270 1 732000"/>
              <a:gd name="f356" fmla="*/ f271 1 492695"/>
              <a:gd name="f357" fmla="*/ f272 1 732000"/>
              <a:gd name="f358" fmla="*/ f273 1 492695"/>
              <a:gd name="f359" fmla="*/ f274 1 732000"/>
              <a:gd name="f360" fmla="*/ f275 1 492695"/>
              <a:gd name="f361" fmla="*/ f276 1 732000"/>
              <a:gd name="f362" fmla="*/ f277 1 492695"/>
              <a:gd name="f363" fmla="*/ f278 1 732000"/>
              <a:gd name="f364" fmla="*/ f279 1 492695"/>
              <a:gd name="f365" fmla="*/ f280 1 732000"/>
              <a:gd name="f366" fmla="*/ f281 1 492695"/>
              <a:gd name="f367" fmla="*/ f282 1 732000"/>
              <a:gd name="f368" fmla="*/ f283 1 492695"/>
              <a:gd name="f369" fmla="*/ f284 1 732000"/>
              <a:gd name="f370" fmla="*/ f285 1 492695"/>
              <a:gd name="f371" fmla="*/ f286 1 732000"/>
              <a:gd name="f372" fmla="*/ f287 1 492695"/>
              <a:gd name="f373" fmla="*/ f288 1 732000"/>
              <a:gd name="f374" fmla="*/ f289 1 492695"/>
              <a:gd name="f375" fmla="*/ f290 1 732000"/>
              <a:gd name="f376" fmla="*/ f291 1 492695"/>
              <a:gd name="f377" fmla="*/ f292 1 732000"/>
              <a:gd name="f378" fmla="*/ f293 1 492695"/>
              <a:gd name="f379" fmla="*/ f294 1 732000"/>
              <a:gd name="f380" fmla="*/ f295 1 492695"/>
              <a:gd name="f381" fmla="*/ f296 1 732000"/>
              <a:gd name="f382" fmla="*/ f297 1 492695"/>
              <a:gd name="f383" fmla="*/ f298 1 732000"/>
              <a:gd name="f384" fmla="*/ f299 1 492695"/>
              <a:gd name="f385" fmla="*/ f300 1 732000"/>
              <a:gd name="f386" fmla="*/ f301 1 492695"/>
              <a:gd name="f387" fmla="*/ f302 1 732000"/>
              <a:gd name="f388" fmla="*/ f303 1 492695"/>
              <a:gd name="f389" fmla="*/ f304 1 732000"/>
              <a:gd name="f390" fmla="*/ f305 1 492695"/>
              <a:gd name="f391" fmla="*/ f306 1 732000"/>
              <a:gd name="f392" fmla="*/ f307 1 492695"/>
              <a:gd name="f393" fmla="*/ f308 1 732000"/>
              <a:gd name="f394" fmla="*/ f309 1 492695"/>
              <a:gd name="f395" fmla="*/ f310 1 732000"/>
              <a:gd name="f396" fmla="*/ f311 1 492695"/>
              <a:gd name="f397" fmla="*/ f312 1 732000"/>
              <a:gd name="f398" fmla="*/ f313 1 492695"/>
              <a:gd name="f399" fmla="*/ f314 1 732000"/>
              <a:gd name="f400" fmla="*/ f315 1 492695"/>
              <a:gd name="f401" fmla="*/ f316 1 732000"/>
              <a:gd name="f402" fmla="*/ f317 1 492695"/>
              <a:gd name="f403" fmla="*/ f318 1 732000"/>
              <a:gd name="f404" fmla="*/ f319 1 492695"/>
              <a:gd name="f405" fmla="*/ f320 1 732000"/>
              <a:gd name="f406" fmla="*/ f321 1 492695"/>
              <a:gd name="f407" fmla="*/ f322 1 732000"/>
              <a:gd name="f408" fmla="*/ f323 1 492695"/>
              <a:gd name="f409" fmla="*/ f324 1 732000"/>
              <a:gd name="f410" fmla="*/ f325 1 492695"/>
              <a:gd name="f411" fmla="*/ f326 1 732000"/>
              <a:gd name="f412" fmla="*/ f327 1 492695"/>
              <a:gd name="f413" fmla="*/ f328 1 732000"/>
              <a:gd name="f414" fmla="*/ f329 1 492695"/>
              <a:gd name="f415" fmla="*/ f330 1 732000"/>
              <a:gd name="f416" fmla="*/ f331 1 492695"/>
              <a:gd name="f417" fmla="*/ f332 1 732000"/>
              <a:gd name="f418" fmla="*/ f333 1 492695"/>
              <a:gd name="f419" fmla="*/ f334 1 732000"/>
              <a:gd name="f420" fmla="*/ f335 1 492695"/>
              <a:gd name="f421" fmla="*/ f336 1 732000"/>
              <a:gd name="f422" fmla="*/ f337 1 492695"/>
              <a:gd name="f423" fmla="*/ f338 1 732000"/>
              <a:gd name="f424" fmla="*/ f339 1 492695"/>
              <a:gd name="f425" fmla="*/ f340 1 732000"/>
              <a:gd name="f426" fmla="*/ f341 1 492695"/>
              <a:gd name="f427" fmla="*/ f342 1 732000"/>
              <a:gd name="f428" fmla="*/ f343 1 492695"/>
              <a:gd name="f429" fmla="*/ f344 1 732000"/>
              <a:gd name="f430" fmla="*/ f345 1 492695"/>
              <a:gd name="f431" fmla="*/ f346 1 732000"/>
              <a:gd name="f432" fmla="*/ f347 1 492695"/>
              <a:gd name="f433" fmla="*/ f255 1 f262"/>
              <a:gd name="f434" fmla="*/ f256 1 f262"/>
              <a:gd name="f435" fmla="*/ f255 1 f263"/>
              <a:gd name="f436" fmla="*/ f257 1 f263"/>
              <a:gd name="f437" fmla="*/ f349 1 f262"/>
              <a:gd name="f438" fmla="*/ f350 1 f263"/>
              <a:gd name="f439" fmla="*/ f351 1 f262"/>
              <a:gd name="f440" fmla="*/ f352 1 f263"/>
              <a:gd name="f441" fmla="*/ f353 1 f262"/>
              <a:gd name="f442" fmla="*/ f354 1 f263"/>
              <a:gd name="f443" fmla="*/ f355 1 f262"/>
              <a:gd name="f444" fmla="*/ f356 1 f263"/>
              <a:gd name="f445" fmla="*/ f357 1 f262"/>
              <a:gd name="f446" fmla="*/ f358 1 f263"/>
              <a:gd name="f447" fmla="*/ f359 1 f262"/>
              <a:gd name="f448" fmla="*/ f360 1 f263"/>
              <a:gd name="f449" fmla="*/ f361 1 f262"/>
              <a:gd name="f450" fmla="*/ f362 1 f263"/>
              <a:gd name="f451" fmla="*/ f363 1 f262"/>
              <a:gd name="f452" fmla="*/ f364 1 f263"/>
              <a:gd name="f453" fmla="*/ f365 1 f262"/>
              <a:gd name="f454" fmla="*/ f366 1 f263"/>
              <a:gd name="f455" fmla="*/ f367 1 f262"/>
              <a:gd name="f456" fmla="*/ f368 1 f263"/>
              <a:gd name="f457" fmla="*/ f369 1 f262"/>
              <a:gd name="f458" fmla="*/ f370 1 f263"/>
              <a:gd name="f459" fmla="*/ f371 1 f262"/>
              <a:gd name="f460" fmla="*/ f372 1 f263"/>
              <a:gd name="f461" fmla="*/ f373 1 f262"/>
              <a:gd name="f462" fmla="*/ f374 1 f263"/>
              <a:gd name="f463" fmla="*/ f375 1 f262"/>
              <a:gd name="f464" fmla="*/ f376 1 f263"/>
              <a:gd name="f465" fmla="*/ f377 1 f262"/>
              <a:gd name="f466" fmla="*/ f378 1 f263"/>
              <a:gd name="f467" fmla="*/ f379 1 f262"/>
              <a:gd name="f468" fmla="*/ f380 1 f263"/>
              <a:gd name="f469" fmla="*/ f381 1 f262"/>
              <a:gd name="f470" fmla="*/ f382 1 f263"/>
              <a:gd name="f471" fmla="*/ f383 1 f262"/>
              <a:gd name="f472" fmla="*/ f384 1 f263"/>
              <a:gd name="f473" fmla="*/ f385 1 f262"/>
              <a:gd name="f474" fmla="*/ f386 1 f263"/>
              <a:gd name="f475" fmla="*/ f387 1 f262"/>
              <a:gd name="f476" fmla="*/ f388 1 f263"/>
              <a:gd name="f477" fmla="*/ f389 1 f262"/>
              <a:gd name="f478" fmla="*/ f390 1 f263"/>
              <a:gd name="f479" fmla="*/ f391 1 f262"/>
              <a:gd name="f480" fmla="*/ f392 1 f263"/>
              <a:gd name="f481" fmla="*/ f393 1 f262"/>
              <a:gd name="f482" fmla="*/ f394 1 f263"/>
              <a:gd name="f483" fmla="*/ f395 1 f262"/>
              <a:gd name="f484" fmla="*/ f396 1 f263"/>
              <a:gd name="f485" fmla="*/ f397 1 f262"/>
              <a:gd name="f486" fmla="*/ f398 1 f263"/>
              <a:gd name="f487" fmla="*/ f399 1 f262"/>
              <a:gd name="f488" fmla="*/ f400 1 f263"/>
              <a:gd name="f489" fmla="*/ f401 1 f262"/>
              <a:gd name="f490" fmla="*/ f402 1 f263"/>
              <a:gd name="f491" fmla="*/ f403 1 f262"/>
              <a:gd name="f492" fmla="*/ f404 1 f263"/>
              <a:gd name="f493" fmla="*/ f405 1 f262"/>
              <a:gd name="f494" fmla="*/ f406 1 f263"/>
              <a:gd name="f495" fmla="*/ f407 1 f262"/>
              <a:gd name="f496" fmla="*/ f408 1 f263"/>
              <a:gd name="f497" fmla="*/ f409 1 f262"/>
              <a:gd name="f498" fmla="*/ f410 1 f263"/>
              <a:gd name="f499" fmla="*/ f411 1 f262"/>
              <a:gd name="f500" fmla="*/ f412 1 f263"/>
              <a:gd name="f501" fmla="*/ f413 1 f262"/>
              <a:gd name="f502" fmla="*/ f414 1 f263"/>
              <a:gd name="f503" fmla="*/ f415 1 f262"/>
              <a:gd name="f504" fmla="*/ f416 1 f263"/>
              <a:gd name="f505" fmla="*/ f417 1 f262"/>
              <a:gd name="f506" fmla="*/ f418 1 f263"/>
              <a:gd name="f507" fmla="*/ f419 1 f262"/>
              <a:gd name="f508" fmla="*/ f420 1 f263"/>
              <a:gd name="f509" fmla="*/ f421 1 f262"/>
              <a:gd name="f510" fmla="*/ f422 1 f263"/>
              <a:gd name="f511" fmla="*/ f423 1 f262"/>
              <a:gd name="f512" fmla="*/ f424 1 f263"/>
              <a:gd name="f513" fmla="*/ f425 1 f262"/>
              <a:gd name="f514" fmla="*/ f426 1 f263"/>
              <a:gd name="f515" fmla="*/ f427 1 f262"/>
              <a:gd name="f516" fmla="*/ f428 1 f263"/>
              <a:gd name="f517" fmla="*/ f429 1 f262"/>
              <a:gd name="f518" fmla="*/ f430 1 f263"/>
              <a:gd name="f519" fmla="*/ f431 1 f262"/>
              <a:gd name="f520" fmla="*/ f432 1 f263"/>
              <a:gd name="f521" fmla="*/ f433 f253 1"/>
              <a:gd name="f522" fmla="*/ f434 f253 1"/>
              <a:gd name="f523" fmla="*/ f436 f254 1"/>
              <a:gd name="f524" fmla="*/ f435 f254 1"/>
              <a:gd name="f525" fmla="*/ f437 f253 1"/>
              <a:gd name="f526" fmla="*/ f438 f254 1"/>
              <a:gd name="f527" fmla="*/ f439 f253 1"/>
              <a:gd name="f528" fmla="*/ f440 f254 1"/>
              <a:gd name="f529" fmla="*/ f441 f253 1"/>
              <a:gd name="f530" fmla="*/ f442 f254 1"/>
              <a:gd name="f531" fmla="*/ f443 f253 1"/>
              <a:gd name="f532" fmla="*/ f444 f254 1"/>
              <a:gd name="f533" fmla="*/ f445 f253 1"/>
              <a:gd name="f534" fmla="*/ f446 f254 1"/>
              <a:gd name="f535" fmla="*/ f447 f253 1"/>
              <a:gd name="f536" fmla="*/ f448 f254 1"/>
              <a:gd name="f537" fmla="*/ f449 f253 1"/>
              <a:gd name="f538" fmla="*/ f450 f254 1"/>
              <a:gd name="f539" fmla="*/ f451 f253 1"/>
              <a:gd name="f540" fmla="*/ f452 f254 1"/>
              <a:gd name="f541" fmla="*/ f453 f253 1"/>
              <a:gd name="f542" fmla="*/ f454 f254 1"/>
              <a:gd name="f543" fmla="*/ f455 f253 1"/>
              <a:gd name="f544" fmla="*/ f456 f254 1"/>
              <a:gd name="f545" fmla="*/ f457 f253 1"/>
              <a:gd name="f546" fmla="*/ f458 f254 1"/>
              <a:gd name="f547" fmla="*/ f459 f253 1"/>
              <a:gd name="f548" fmla="*/ f460 f254 1"/>
              <a:gd name="f549" fmla="*/ f461 f253 1"/>
              <a:gd name="f550" fmla="*/ f462 f254 1"/>
              <a:gd name="f551" fmla="*/ f463 f253 1"/>
              <a:gd name="f552" fmla="*/ f464 f254 1"/>
              <a:gd name="f553" fmla="*/ f465 f253 1"/>
              <a:gd name="f554" fmla="*/ f466 f254 1"/>
              <a:gd name="f555" fmla="*/ f467 f253 1"/>
              <a:gd name="f556" fmla="*/ f468 f254 1"/>
              <a:gd name="f557" fmla="*/ f469 f253 1"/>
              <a:gd name="f558" fmla="*/ f470 f254 1"/>
              <a:gd name="f559" fmla="*/ f471 f253 1"/>
              <a:gd name="f560" fmla="*/ f472 f254 1"/>
              <a:gd name="f561" fmla="*/ f473 f253 1"/>
              <a:gd name="f562" fmla="*/ f474 f254 1"/>
              <a:gd name="f563" fmla="*/ f475 f253 1"/>
              <a:gd name="f564" fmla="*/ f476 f254 1"/>
              <a:gd name="f565" fmla="*/ f477 f253 1"/>
              <a:gd name="f566" fmla="*/ f478 f254 1"/>
              <a:gd name="f567" fmla="*/ f479 f253 1"/>
              <a:gd name="f568" fmla="*/ f480 f254 1"/>
              <a:gd name="f569" fmla="*/ f481 f253 1"/>
              <a:gd name="f570" fmla="*/ f482 f254 1"/>
              <a:gd name="f571" fmla="*/ f483 f253 1"/>
              <a:gd name="f572" fmla="*/ f484 f254 1"/>
              <a:gd name="f573" fmla="*/ f485 f253 1"/>
              <a:gd name="f574" fmla="*/ f486 f254 1"/>
              <a:gd name="f575" fmla="*/ f487 f253 1"/>
              <a:gd name="f576" fmla="*/ f488 f254 1"/>
              <a:gd name="f577" fmla="*/ f489 f253 1"/>
              <a:gd name="f578" fmla="*/ f490 f254 1"/>
              <a:gd name="f579" fmla="*/ f491 f253 1"/>
              <a:gd name="f580" fmla="*/ f492 f254 1"/>
              <a:gd name="f581" fmla="*/ f493 f253 1"/>
              <a:gd name="f582" fmla="*/ f494 f254 1"/>
              <a:gd name="f583" fmla="*/ f495 f253 1"/>
              <a:gd name="f584" fmla="*/ f496 f254 1"/>
              <a:gd name="f585" fmla="*/ f497 f253 1"/>
              <a:gd name="f586" fmla="*/ f498 f254 1"/>
              <a:gd name="f587" fmla="*/ f499 f253 1"/>
              <a:gd name="f588" fmla="*/ f500 f254 1"/>
              <a:gd name="f589" fmla="*/ f501 f253 1"/>
              <a:gd name="f590" fmla="*/ f502 f254 1"/>
              <a:gd name="f591" fmla="*/ f503 f253 1"/>
              <a:gd name="f592" fmla="*/ f504 f254 1"/>
              <a:gd name="f593" fmla="*/ f505 f253 1"/>
              <a:gd name="f594" fmla="*/ f506 f254 1"/>
              <a:gd name="f595" fmla="*/ f507 f253 1"/>
              <a:gd name="f596" fmla="*/ f508 f254 1"/>
              <a:gd name="f597" fmla="*/ f509 f253 1"/>
              <a:gd name="f598" fmla="*/ f510 f254 1"/>
              <a:gd name="f599" fmla="*/ f511 f253 1"/>
              <a:gd name="f600" fmla="*/ f512 f254 1"/>
              <a:gd name="f601" fmla="*/ f513 f253 1"/>
              <a:gd name="f602" fmla="*/ f514 f254 1"/>
              <a:gd name="f603" fmla="*/ f515 f253 1"/>
              <a:gd name="f604" fmla="*/ f516 f254 1"/>
              <a:gd name="f605" fmla="*/ f517 f253 1"/>
              <a:gd name="f606" fmla="*/ f518 f254 1"/>
              <a:gd name="f607" fmla="*/ f519 f253 1"/>
              <a:gd name="f608" fmla="*/ f520 f254 1"/>
            </a:gdLst>
            <a:ahLst/>
            <a:cxnLst>
              <a:cxn ang="3cd4">
                <a:pos x="hc" y="t"/>
              </a:cxn>
              <a:cxn ang="0">
                <a:pos x="r" y="vc"/>
              </a:cxn>
              <a:cxn ang="cd4">
                <a:pos x="hc" y="b"/>
              </a:cxn>
              <a:cxn ang="cd2">
                <a:pos x="l" y="vc"/>
              </a:cxn>
              <a:cxn ang="f348">
                <a:pos x="f525" y="f526"/>
              </a:cxn>
              <a:cxn ang="f348">
                <a:pos x="f527" y="f528"/>
              </a:cxn>
              <a:cxn ang="f348">
                <a:pos x="f529" y="f530"/>
              </a:cxn>
              <a:cxn ang="f348">
                <a:pos x="f531" y="f532"/>
              </a:cxn>
              <a:cxn ang="f348">
                <a:pos x="f533" y="f534"/>
              </a:cxn>
              <a:cxn ang="f348">
                <a:pos x="f535" y="f536"/>
              </a:cxn>
              <a:cxn ang="f348">
                <a:pos x="f537" y="f538"/>
              </a:cxn>
              <a:cxn ang="f348">
                <a:pos x="f539" y="f540"/>
              </a:cxn>
              <a:cxn ang="f348">
                <a:pos x="f541" y="f542"/>
              </a:cxn>
              <a:cxn ang="f348">
                <a:pos x="f543" y="f544"/>
              </a:cxn>
              <a:cxn ang="f348">
                <a:pos x="f545" y="f546"/>
              </a:cxn>
              <a:cxn ang="f348">
                <a:pos x="f547" y="f548"/>
              </a:cxn>
              <a:cxn ang="f348">
                <a:pos x="f549" y="f550"/>
              </a:cxn>
              <a:cxn ang="f348">
                <a:pos x="f551" y="f552"/>
              </a:cxn>
              <a:cxn ang="f348">
                <a:pos x="f553" y="f554"/>
              </a:cxn>
              <a:cxn ang="f348">
                <a:pos x="f555" y="f556"/>
              </a:cxn>
              <a:cxn ang="f348">
                <a:pos x="f557" y="f558"/>
              </a:cxn>
              <a:cxn ang="f348">
                <a:pos x="f559" y="f560"/>
              </a:cxn>
              <a:cxn ang="f348">
                <a:pos x="f561" y="f562"/>
              </a:cxn>
              <a:cxn ang="f348">
                <a:pos x="f563" y="f564"/>
              </a:cxn>
              <a:cxn ang="f348">
                <a:pos x="f565" y="f566"/>
              </a:cxn>
              <a:cxn ang="f348">
                <a:pos x="f567" y="f568"/>
              </a:cxn>
              <a:cxn ang="f348">
                <a:pos x="f569" y="f570"/>
              </a:cxn>
              <a:cxn ang="f348">
                <a:pos x="f571" y="f572"/>
              </a:cxn>
              <a:cxn ang="f348">
                <a:pos x="f573" y="f574"/>
              </a:cxn>
              <a:cxn ang="f348">
                <a:pos x="f575" y="f576"/>
              </a:cxn>
              <a:cxn ang="f348">
                <a:pos x="f577" y="f578"/>
              </a:cxn>
              <a:cxn ang="f348">
                <a:pos x="f579" y="f580"/>
              </a:cxn>
              <a:cxn ang="f348">
                <a:pos x="f581" y="f582"/>
              </a:cxn>
              <a:cxn ang="f348">
                <a:pos x="f583" y="f584"/>
              </a:cxn>
              <a:cxn ang="f348">
                <a:pos x="f585" y="f586"/>
              </a:cxn>
              <a:cxn ang="f348">
                <a:pos x="f587" y="f588"/>
              </a:cxn>
              <a:cxn ang="f348">
                <a:pos x="f589" y="f590"/>
              </a:cxn>
              <a:cxn ang="f348">
                <a:pos x="f591" y="f592"/>
              </a:cxn>
              <a:cxn ang="f348">
                <a:pos x="f593" y="f594"/>
              </a:cxn>
              <a:cxn ang="f348">
                <a:pos x="f595" y="f596"/>
              </a:cxn>
              <a:cxn ang="f348">
                <a:pos x="f597" y="f598"/>
              </a:cxn>
              <a:cxn ang="f348">
                <a:pos x="f599" y="f600"/>
              </a:cxn>
              <a:cxn ang="f348">
                <a:pos x="f601" y="f602"/>
              </a:cxn>
              <a:cxn ang="f348">
                <a:pos x="f603" y="f604"/>
              </a:cxn>
              <a:cxn ang="f348">
                <a:pos x="f605" y="f606"/>
              </a:cxn>
              <a:cxn ang="f348">
                <a:pos x="f607" y="f608"/>
              </a:cxn>
            </a:cxnLst>
            <a:rect l="f521" t="f524" r="f522" b="f523"/>
            <a:pathLst>
              <a:path w="732000" h="49269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48"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187" y="f188"/>
                </a:cubicBezTo>
                <a:cubicBezTo>
                  <a:pt x="f189" y="f190"/>
                  <a:pt x="f191" y="f192"/>
                  <a:pt x="f193" y="f194"/>
                </a:cubicBezTo>
                <a:cubicBezTo>
                  <a:pt x="f195" y="f196"/>
                  <a:pt x="f197" y="f198"/>
                  <a:pt x="f199" y="f200"/>
                </a:cubicBezTo>
                <a:cubicBezTo>
                  <a:pt x="f201" y="f202"/>
                  <a:pt x="f203" y="f204"/>
                  <a:pt x="f205" y="f206"/>
                </a:cubicBezTo>
                <a:cubicBezTo>
                  <a:pt x="f207" y="f208"/>
                  <a:pt x="f209" y="f210"/>
                  <a:pt x="f211" y="f212"/>
                </a:cubicBezTo>
                <a:cubicBezTo>
                  <a:pt x="f213" y="f214"/>
                  <a:pt x="f215" y="f216"/>
                  <a:pt x="f217" y="f218"/>
                </a:cubicBezTo>
                <a:cubicBezTo>
                  <a:pt x="f219" y="f220"/>
                  <a:pt x="f221" y="f222"/>
                  <a:pt x="f223" y="f224"/>
                </a:cubicBezTo>
                <a:cubicBezTo>
                  <a:pt x="f225" y="f226"/>
                  <a:pt x="f227" y="f228"/>
                  <a:pt x="f229" y="f230"/>
                </a:cubicBezTo>
                <a:cubicBezTo>
                  <a:pt x="f231" y="f232"/>
                  <a:pt x="f233" y="f234"/>
                  <a:pt x="f235" y="f236"/>
                </a:cubicBezTo>
                <a:cubicBezTo>
                  <a:pt x="f237" y="f238"/>
                  <a:pt x="f239" y="f240"/>
                  <a:pt x="f241" y="f240"/>
                </a:cubicBezTo>
                <a:cubicBezTo>
                  <a:pt x="f242" y="f240"/>
                  <a:pt x="f243" y="f244"/>
                  <a:pt x="f245" y="f246"/>
                </a:cubicBezTo>
                <a:cubicBezTo>
                  <a:pt x="f247" y="f248"/>
                  <a:pt x="f249" y="f250"/>
                  <a:pt x="f10" y="f251"/>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65635C"/>
              </a:solidFill>
              <a:uFillTx/>
              <a:latin typeface="Arial"/>
              <a:ea typeface="Arial"/>
              <a:cs typeface="Arial"/>
            </a:endParaRPr>
          </a:p>
        </p:txBody>
      </p:sp>
      <p:sp>
        <p:nvSpPr>
          <p:cNvPr id="13" name="Forma libre: forma 70">
            <a:extLst>
              <a:ext uri="{FF2B5EF4-FFF2-40B4-BE49-F238E27FC236}">
                <a16:creationId xmlns:a16="http://schemas.microsoft.com/office/drawing/2014/main" id="{EC722E01-0BD9-4A5D-935F-6C4298D9BC12}"/>
              </a:ext>
            </a:extLst>
          </p:cNvPr>
          <p:cNvSpPr/>
          <p:nvPr/>
        </p:nvSpPr>
        <p:spPr>
          <a:xfrm>
            <a:off x="6003794" y="1054842"/>
            <a:ext cx="582664" cy="885221"/>
          </a:xfrm>
          <a:custGeom>
            <a:avLst/>
            <a:gdLst>
              <a:gd name="f0" fmla="val 10800000"/>
              <a:gd name="f1" fmla="val 5400000"/>
              <a:gd name="f2" fmla="val 180"/>
              <a:gd name="f3" fmla="val w"/>
              <a:gd name="f4" fmla="val h"/>
              <a:gd name="f5" fmla="val 0"/>
              <a:gd name="f6" fmla="val 582669"/>
              <a:gd name="f7" fmla="val 885222"/>
              <a:gd name="f8" fmla="val 116593"/>
              <a:gd name="f9" fmla="val 91066"/>
              <a:gd name="f10" fmla="val 882841"/>
              <a:gd name="f11" fmla="val 79636"/>
              <a:gd name="f12" fmla="val 865887"/>
              <a:gd name="f13" fmla="val 73255"/>
              <a:gd name="f14" fmla="val 844455"/>
              <a:gd name="f15" fmla="val 67254"/>
              <a:gd name="f16" fmla="val 824358"/>
              <a:gd name="f17" fmla="val 71350"/>
              <a:gd name="f18" fmla="val 804546"/>
              <a:gd name="f19" fmla="val 76493"/>
              <a:gd name="f20" fmla="val 784924"/>
              <a:gd name="f21" fmla="val 80303"/>
              <a:gd name="f22" fmla="val 770160"/>
              <a:gd name="f23" fmla="val 84589"/>
              <a:gd name="f24" fmla="val 755492"/>
              <a:gd name="f25" fmla="val 88685"/>
              <a:gd name="f26" fmla="val 740919"/>
              <a:gd name="f27" fmla="val 99258"/>
              <a:gd name="f28" fmla="val 703581"/>
              <a:gd name="f29" fmla="val 89923"/>
              <a:gd name="f30" fmla="val 671386"/>
              <a:gd name="f31" fmla="val 64587"/>
              <a:gd name="f32" fmla="val 642716"/>
              <a:gd name="f33" fmla="val 39822"/>
              <a:gd name="f34" fmla="val 614712"/>
              <a:gd name="f35" fmla="val 18676"/>
              <a:gd name="f36" fmla="val 584328"/>
              <a:gd name="f37" fmla="val 7913"/>
              <a:gd name="f38" fmla="val 547752"/>
              <a:gd name="f39" fmla="val -7803"/>
              <a:gd name="f40" fmla="val 494602"/>
              <a:gd name="f41" fmla="val -183"/>
              <a:gd name="f42" fmla="val 445453"/>
              <a:gd name="f43" fmla="val 31440"/>
              <a:gd name="f44" fmla="val 399924"/>
              <a:gd name="f45" fmla="val 42203"/>
              <a:gd name="f46" fmla="val 384398"/>
              <a:gd name="f47" fmla="val 51823"/>
              <a:gd name="f48" fmla="val 368110"/>
              <a:gd name="f49" fmla="val 58776"/>
              <a:gd name="f50" fmla="val 350394"/>
              <a:gd name="f51" fmla="val 70397"/>
              <a:gd name="f52" fmla="val 320961"/>
              <a:gd name="f53" fmla="val 64968"/>
              <a:gd name="f54" fmla="val 291720"/>
              <a:gd name="f55" fmla="val 57348"/>
              <a:gd name="f56" fmla="val 262478"/>
              <a:gd name="f57" fmla="val 52109"/>
              <a:gd name="f58" fmla="val 242475"/>
              <a:gd name="f59" fmla="val 46489"/>
              <a:gd name="f60" fmla="val 222378"/>
              <a:gd name="f61" fmla="val 42775"/>
              <a:gd name="f62" fmla="val 202089"/>
              <a:gd name="f63" fmla="val 31249"/>
              <a:gd name="f64" fmla="val 138939"/>
              <a:gd name="f65" fmla="val 76112"/>
              <a:gd name="f66" fmla="val 77979"/>
              <a:gd name="f67" fmla="val 138215"/>
              <a:gd name="f68" fmla="val 71883"/>
              <a:gd name="f69" fmla="val 162218"/>
              <a:gd name="f70" fmla="val 69501"/>
              <a:gd name="f71" fmla="val 183649"/>
              <a:gd name="f72" fmla="val 79312"/>
              <a:gd name="f73" fmla="val 204795"/>
              <a:gd name="f74" fmla="val 88456"/>
              <a:gd name="f75" fmla="val 212891"/>
              <a:gd name="f76" fmla="val 91980"/>
              <a:gd name="f77" fmla="val 218225"/>
              <a:gd name="f78" fmla="val 94647"/>
              <a:gd name="f79" fmla="val 220321"/>
              <a:gd name="f80" fmla="val 83027"/>
              <a:gd name="f81" fmla="val 220892"/>
              <a:gd name="f82" fmla="val 79693"/>
              <a:gd name="f83" fmla="val 222892"/>
              <a:gd name="f84" fmla="val 75312"/>
              <a:gd name="f85" fmla="val 225559"/>
              <a:gd name="f86" fmla="val 73883"/>
              <a:gd name="f87" fmla="val 251563"/>
              <a:gd name="f88" fmla="val 59691"/>
              <a:gd name="f89" fmla="val 268612"/>
              <a:gd name="f90" fmla="val 34354"/>
              <a:gd name="f91" fmla="val 293949"/>
              <a:gd name="f92" fmla="val 19400"/>
              <a:gd name="f93" fmla="val 347098"/>
              <a:gd name="f94" fmla="val -11937"/>
              <a:gd name="f95" fmla="val 408058"/>
              <a:gd name="f96" fmla="val -4889"/>
              <a:gd name="f97" fmla="val 458446"/>
              <a:gd name="f98" fmla="val 37497"/>
              <a:gd name="f99" fmla="val 503594"/>
              <a:gd name="f100" fmla="val 75407"/>
              <a:gd name="f101" fmla="val 528073"/>
              <a:gd name="f102" fmla="val 124080"/>
              <a:gd name="f103" fmla="val 537217"/>
              <a:gd name="f104" fmla="val 181706"/>
              <a:gd name="f105" fmla="val 547123"/>
              <a:gd name="f106" fmla="val 244571"/>
              <a:gd name="f107" fmla="val 549028"/>
              <a:gd name="f108" fmla="val 307722"/>
              <a:gd name="f109" fmla="val 547314"/>
              <a:gd name="f110" fmla="val 371253"/>
              <a:gd name="f111" fmla="val 545980"/>
              <a:gd name="f112" fmla="val 419164"/>
              <a:gd name="f113" fmla="val 552267"/>
              <a:gd name="f114" fmla="val 465932"/>
              <a:gd name="f115" fmla="val 573127"/>
              <a:gd name="f116" fmla="val 510128"/>
              <a:gd name="f117" fmla="val 589319"/>
              <a:gd name="f118" fmla="val 544418"/>
              <a:gd name="f119" fmla="val 582080"/>
              <a:gd name="f120" fmla="val 580137"/>
              <a:gd name="f121" fmla="val 572174"/>
              <a:gd name="f122" fmla="val 613950"/>
              <a:gd name="f123" fmla="val 559696"/>
              <a:gd name="f124" fmla="val 656432"/>
              <a:gd name="f125" fmla="val 546076"/>
              <a:gd name="f126" fmla="val 699009"/>
              <a:gd name="f127" fmla="val 514643"/>
              <a:gd name="f128" fmla="val 733013"/>
              <a:gd name="f129" fmla="val 502165"/>
              <a:gd name="f130" fmla="val 746443"/>
              <a:gd name="f131" fmla="val 505499"/>
              <a:gd name="f132" fmla="val 759969"/>
              <a:gd name="f133" fmla="val 522644"/>
              <a:gd name="f134" fmla="val 773494"/>
              <a:gd name="f135" fmla="val 543123"/>
              <a:gd name="f136" fmla="val 789782"/>
              <a:gd name="f137" fmla="val 547790"/>
              <a:gd name="f138" fmla="val 811499"/>
              <a:gd name="f139" fmla="val 544933"/>
              <a:gd name="f140" fmla="val 835597"/>
              <a:gd name="f141" fmla="val 851123"/>
              <a:gd name="f142" fmla="val 533884"/>
              <a:gd name="f143" fmla="val 861791"/>
              <a:gd name="f144" fmla="val 515215"/>
              <a:gd name="f145" fmla="val 869411"/>
              <a:gd name="f146" fmla="val 525025"/>
              <a:gd name="f147" fmla="val 853885"/>
              <a:gd name="f148" fmla="val 525883"/>
              <a:gd name="f149" fmla="val 840645"/>
              <a:gd name="f150" fmla="val 522263"/>
              <a:gd name="f151" fmla="val 826739"/>
              <a:gd name="f152" fmla="val 518263"/>
              <a:gd name="f153" fmla="val 811118"/>
              <a:gd name="f154" fmla="val 505118"/>
              <a:gd name="f155" fmla="val 806070"/>
              <a:gd name="f156" fmla="val 492735"/>
              <a:gd name="f157" fmla="val 799307"/>
              <a:gd name="f158" fmla="val 455778"/>
              <a:gd name="f159" fmla="val 779114"/>
              <a:gd name="f160" fmla="val 455969"/>
              <a:gd name="f161" fmla="val 730917"/>
              <a:gd name="f162" fmla="val 484449"/>
              <a:gd name="f163" fmla="val 700914"/>
              <a:gd name="f164" fmla="val 491116"/>
              <a:gd name="f165" fmla="val 693865"/>
              <a:gd name="f166" fmla="val 499022"/>
              <a:gd name="f167" fmla="val 687960"/>
              <a:gd name="f168" fmla="val 506452"/>
              <a:gd name="f169" fmla="val 681578"/>
              <a:gd name="f170" fmla="val 558744"/>
              <a:gd name="f171" fmla="val 636334"/>
              <a:gd name="f172" fmla="val 545885"/>
              <a:gd name="f173" fmla="val 560039"/>
              <a:gd name="f174" fmla="val 518739"/>
              <a:gd name="f175" fmla="val 517272"/>
              <a:gd name="f176" fmla="val 505594"/>
              <a:gd name="f177" fmla="val 496412"/>
              <a:gd name="f178" fmla="val 486163"/>
              <a:gd name="f179" fmla="val 481172"/>
              <a:gd name="f180" fmla="val 470257"/>
              <a:gd name="f181" fmla="val 462789"/>
              <a:gd name="f182" fmla="val 423489"/>
              <a:gd name="f183" fmla="val 408972"/>
              <a:gd name="f184" fmla="val 402629"/>
              <a:gd name="f185" fmla="val 343726"/>
              <a:gd name="f186" fmla="val 388818"/>
              <a:gd name="f187" fmla="val 275622"/>
              <a:gd name="f188" fmla="val 382055"/>
              <a:gd name="f189" fmla="val 242190"/>
              <a:gd name="f190" fmla="val 376435"/>
              <a:gd name="f191" fmla="val 208471"/>
              <a:gd name="f192" fmla="val 370053"/>
              <a:gd name="f193" fmla="val 174943"/>
              <a:gd name="f194" fmla="val 363958"/>
              <a:gd name="f195" fmla="val 143034"/>
              <a:gd name="f196" fmla="val 319761"/>
              <a:gd name="f197" fmla="val 107982"/>
              <a:gd name="f198" fmla="val 280423"/>
              <a:gd name="f199" fmla="val 112840"/>
              <a:gd name="f200" fmla="val 190126"/>
              <a:gd name="f201" fmla="val 123984"/>
              <a:gd name="f202" fmla="val 147073"/>
              <a:gd name="f203" fmla="val 151226"/>
              <a:gd name="f204" fmla="val 134691"/>
              <a:gd name="f205" fmla="val 252286"/>
              <a:gd name="f206" fmla="val 132214"/>
              <a:gd name="f207" fmla="val 272098"/>
              <a:gd name="f208" fmla="val 134215"/>
              <a:gd name="f209" fmla="val 292386"/>
              <a:gd name="f210" fmla="val 312294"/>
              <a:gd name="f211" fmla="val 129166"/>
              <a:gd name="f212" fmla="val 342774"/>
              <a:gd name="f213" fmla="val 113260"/>
              <a:gd name="f214" fmla="val 369063"/>
              <a:gd name="f215" fmla="val 98877"/>
              <a:gd name="f216" fmla="val 394875"/>
              <a:gd name="f217" fmla="val 54967"/>
              <a:gd name="f218" fmla="val 473266"/>
              <a:gd name="f219" fmla="val 65063"/>
              <a:gd name="f220" fmla="val 544799"/>
              <a:gd name="f221" fmla="val 119546"/>
              <a:gd name="f222" fmla="val 613855"/>
              <a:gd name="f223" fmla="val 144787"/>
              <a:gd name="f224" fmla="val 645859"/>
              <a:gd name="f225" fmla="val 155265"/>
              <a:gd name="f226" fmla="val 683007"/>
              <a:gd name="f227" fmla="val 145264"/>
              <a:gd name="f228" fmla="val 723964"/>
              <a:gd name="f229" fmla="val 140406"/>
              <a:gd name="f230" fmla="val 743871"/>
              <a:gd name="f231" fmla="val 129357"/>
              <a:gd name="f232" fmla="val 760731"/>
              <a:gd name="f233" fmla="val 117832"/>
              <a:gd name="f234" fmla="val 777399"/>
              <a:gd name="f235" fmla="val 106306"/>
              <a:gd name="f236" fmla="val 794068"/>
              <a:gd name="f237" fmla="val 97258"/>
              <a:gd name="f238" fmla="val 811975"/>
              <a:gd name="f239" fmla="val 94019"/>
              <a:gd name="f240" fmla="val 832168"/>
              <a:gd name="f241" fmla="val 90400"/>
              <a:gd name="f242" fmla="val 854361"/>
              <a:gd name="f243" fmla="val 100306"/>
              <a:gd name="f244" fmla="val 870935"/>
              <a:gd name="f245" fmla="val 116784"/>
              <a:gd name="f246" fmla="val 885127"/>
              <a:gd name="f247" fmla="+- 0 0 -90"/>
              <a:gd name="f248" fmla="*/ f3 1 582669"/>
              <a:gd name="f249" fmla="*/ f4 1 885222"/>
              <a:gd name="f250" fmla="val f5"/>
              <a:gd name="f251" fmla="val f6"/>
              <a:gd name="f252" fmla="val f7"/>
              <a:gd name="f253" fmla="*/ f247 f0 1"/>
              <a:gd name="f254" fmla="+- f252 0 f250"/>
              <a:gd name="f255" fmla="+- f251 0 f250"/>
              <a:gd name="f256" fmla="*/ f253 1 f2"/>
              <a:gd name="f257" fmla="*/ f255 1 582669"/>
              <a:gd name="f258" fmla="*/ f254 1 885222"/>
              <a:gd name="f259" fmla="*/ 116593 f255 1"/>
              <a:gd name="f260" fmla="*/ 885222 f254 1"/>
              <a:gd name="f261" fmla="*/ 73255 f255 1"/>
              <a:gd name="f262" fmla="*/ 844455 f254 1"/>
              <a:gd name="f263" fmla="*/ 76493 f255 1"/>
              <a:gd name="f264" fmla="*/ 784924 f254 1"/>
              <a:gd name="f265" fmla="*/ 88685 f255 1"/>
              <a:gd name="f266" fmla="*/ 740919 f254 1"/>
              <a:gd name="f267" fmla="*/ 64587 f255 1"/>
              <a:gd name="f268" fmla="*/ 642716 f254 1"/>
              <a:gd name="f269" fmla="*/ 7913 f255 1"/>
              <a:gd name="f270" fmla="*/ 547752 f254 1"/>
              <a:gd name="f271" fmla="*/ 31440 f255 1"/>
              <a:gd name="f272" fmla="*/ 399924 f254 1"/>
              <a:gd name="f273" fmla="*/ 58776 f255 1"/>
              <a:gd name="f274" fmla="*/ 350394 f254 1"/>
              <a:gd name="f275" fmla="*/ 57348 f255 1"/>
              <a:gd name="f276" fmla="*/ 262478 f254 1"/>
              <a:gd name="f277" fmla="*/ 42775 f255 1"/>
              <a:gd name="f278" fmla="*/ 202089 f254 1"/>
              <a:gd name="f279" fmla="*/ 138215 f255 1"/>
              <a:gd name="f280" fmla="*/ 71883 f254 1"/>
              <a:gd name="f281" fmla="*/ 204795 f255 1"/>
              <a:gd name="f282" fmla="*/ 88456 f254 1"/>
              <a:gd name="f283" fmla="*/ 220321 f255 1"/>
              <a:gd name="f284" fmla="*/ 83027 f254 1"/>
              <a:gd name="f285" fmla="*/ 225559 f255 1"/>
              <a:gd name="f286" fmla="*/ 73883 f254 1"/>
              <a:gd name="f287" fmla="*/ 293949 f255 1"/>
              <a:gd name="f288" fmla="*/ 19400 f254 1"/>
              <a:gd name="f289" fmla="*/ 458446 f255 1"/>
              <a:gd name="f290" fmla="*/ 37497 f254 1"/>
              <a:gd name="f291" fmla="*/ 537217 f255 1"/>
              <a:gd name="f292" fmla="*/ 181706 f254 1"/>
              <a:gd name="f293" fmla="*/ 547314 f255 1"/>
              <a:gd name="f294" fmla="*/ 371253 f254 1"/>
              <a:gd name="f295" fmla="*/ 573127 f255 1"/>
              <a:gd name="f296" fmla="*/ 510128 f254 1"/>
              <a:gd name="f297" fmla="*/ 572174 f255 1"/>
              <a:gd name="f298" fmla="*/ 613950 f254 1"/>
              <a:gd name="f299" fmla="*/ 514643 f255 1"/>
              <a:gd name="f300" fmla="*/ 733013 f254 1"/>
              <a:gd name="f301" fmla="*/ 522644 f255 1"/>
              <a:gd name="f302" fmla="*/ 773494 f254 1"/>
              <a:gd name="f303" fmla="*/ 544933 f255 1"/>
              <a:gd name="f304" fmla="*/ 835597 f254 1"/>
              <a:gd name="f305" fmla="*/ 515215 f255 1"/>
              <a:gd name="f306" fmla="*/ 869411 f254 1"/>
              <a:gd name="f307" fmla="*/ 522263 f255 1"/>
              <a:gd name="f308" fmla="*/ 826739 f254 1"/>
              <a:gd name="f309" fmla="*/ 492735 f255 1"/>
              <a:gd name="f310" fmla="*/ 799307 f254 1"/>
              <a:gd name="f311" fmla="*/ 484449 f255 1"/>
              <a:gd name="f312" fmla="*/ 700914 f254 1"/>
              <a:gd name="f313" fmla="*/ 506452 f255 1"/>
              <a:gd name="f314" fmla="*/ 681578 f254 1"/>
              <a:gd name="f315" fmla="*/ 518739 f255 1"/>
              <a:gd name="f316" fmla="*/ 517272 f254 1"/>
              <a:gd name="f317" fmla="*/ 470257 f255 1"/>
              <a:gd name="f318" fmla="*/ 462789 f254 1"/>
              <a:gd name="f319" fmla="*/ 388818 f255 1"/>
              <a:gd name="f320" fmla="*/ 275622 f254 1"/>
              <a:gd name="f321" fmla="*/ 370053 f255 1"/>
              <a:gd name="f322" fmla="*/ 174943 f254 1"/>
              <a:gd name="f323" fmla="*/ 280423 f255 1"/>
              <a:gd name="f324" fmla="*/ 112840 f254 1"/>
              <a:gd name="f325" fmla="*/ 134691 f255 1"/>
              <a:gd name="f326" fmla="*/ 252286 f254 1"/>
              <a:gd name="f327" fmla="*/ 132214 f255 1"/>
              <a:gd name="f328" fmla="*/ 312294 f254 1"/>
              <a:gd name="f329" fmla="*/ 98877 f255 1"/>
              <a:gd name="f330" fmla="*/ 394875 f254 1"/>
              <a:gd name="f331" fmla="*/ 119546 f255 1"/>
              <a:gd name="f332" fmla="*/ 613855 f254 1"/>
              <a:gd name="f333" fmla="*/ 145264 f255 1"/>
              <a:gd name="f334" fmla="*/ 723964 f254 1"/>
              <a:gd name="f335" fmla="*/ 117832 f255 1"/>
              <a:gd name="f336" fmla="*/ 777399 f254 1"/>
              <a:gd name="f337" fmla="*/ 94019 f255 1"/>
              <a:gd name="f338" fmla="*/ 832168 f254 1"/>
              <a:gd name="f339" fmla="*/ 116784 f255 1"/>
              <a:gd name="f340" fmla="*/ 885127 f254 1"/>
              <a:gd name="f341" fmla="+- f256 0 f1"/>
              <a:gd name="f342" fmla="*/ f259 1 582669"/>
              <a:gd name="f343" fmla="*/ f260 1 885222"/>
              <a:gd name="f344" fmla="*/ f261 1 582669"/>
              <a:gd name="f345" fmla="*/ f262 1 885222"/>
              <a:gd name="f346" fmla="*/ f263 1 582669"/>
              <a:gd name="f347" fmla="*/ f264 1 885222"/>
              <a:gd name="f348" fmla="*/ f265 1 582669"/>
              <a:gd name="f349" fmla="*/ f266 1 885222"/>
              <a:gd name="f350" fmla="*/ f267 1 582669"/>
              <a:gd name="f351" fmla="*/ f268 1 885222"/>
              <a:gd name="f352" fmla="*/ f269 1 582669"/>
              <a:gd name="f353" fmla="*/ f270 1 885222"/>
              <a:gd name="f354" fmla="*/ f271 1 582669"/>
              <a:gd name="f355" fmla="*/ f272 1 885222"/>
              <a:gd name="f356" fmla="*/ f273 1 582669"/>
              <a:gd name="f357" fmla="*/ f274 1 885222"/>
              <a:gd name="f358" fmla="*/ f275 1 582669"/>
              <a:gd name="f359" fmla="*/ f276 1 885222"/>
              <a:gd name="f360" fmla="*/ f277 1 582669"/>
              <a:gd name="f361" fmla="*/ f278 1 885222"/>
              <a:gd name="f362" fmla="*/ f279 1 582669"/>
              <a:gd name="f363" fmla="*/ f280 1 885222"/>
              <a:gd name="f364" fmla="*/ f281 1 582669"/>
              <a:gd name="f365" fmla="*/ f282 1 885222"/>
              <a:gd name="f366" fmla="*/ f283 1 582669"/>
              <a:gd name="f367" fmla="*/ f284 1 885222"/>
              <a:gd name="f368" fmla="*/ f285 1 582669"/>
              <a:gd name="f369" fmla="*/ f286 1 885222"/>
              <a:gd name="f370" fmla="*/ f287 1 582669"/>
              <a:gd name="f371" fmla="*/ f288 1 885222"/>
              <a:gd name="f372" fmla="*/ f289 1 582669"/>
              <a:gd name="f373" fmla="*/ f290 1 885222"/>
              <a:gd name="f374" fmla="*/ f291 1 582669"/>
              <a:gd name="f375" fmla="*/ f292 1 885222"/>
              <a:gd name="f376" fmla="*/ f293 1 582669"/>
              <a:gd name="f377" fmla="*/ f294 1 885222"/>
              <a:gd name="f378" fmla="*/ f295 1 582669"/>
              <a:gd name="f379" fmla="*/ f296 1 885222"/>
              <a:gd name="f380" fmla="*/ f297 1 582669"/>
              <a:gd name="f381" fmla="*/ f298 1 885222"/>
              <a:gd name="f382" fmla="*/ f299 1 582669"/>
              <a:gd name="f383" fmla="*/ f300 1 885222"/>
              <a:gd name="f384" fmla="*/ f301 1 582669"/>
              <a:gd name="f385" fmla="*/ f302 1 885222"/>
              <a:gd name="f386" fmla="*/ f303 1 582669"/>
              <a:gd name="f387" fmla="*/ f304 1 885222"/>
              <a:gd name="f388" fmla="*/ f305 1 582669"/>
              <a:gd name="f389" fmla="*/ f306 1 885222"/>
              <a:gd name="f390" fmla="*/ f307 1 582669"/>
              <a:gd name="f391" fmla="*/ f308 1 885222"/>
              <a:gd name="f392" fmla="*/ f309 1 582669"/>
              <a:gd name="f393" fmla="*/ f310 1 885222"/>
              <a:gd name="f394" fmla="*/ f311 1 582669"/>
              <a:gd name="f395" fmla="*/ f312 1 885222"/>
              <a:gd name="f396" fmla="*/ f313 1 582669"/>
              <a:gd name="f397" fmla="*/ f314 1 885222"/>
              <a:gd name="f398" fmla="*/ f315 1 582669"/>
              <a:gd name="f399" fmla="*/ f316 1 885222"/>
              <a:gd name="f400" fmla="*/ f317 1 582669"/>
              <a:gd name="f401" fmla="*/ f318 1 885222"/>
              <a:gd name="f402" fmla="*/ f319 1 582669"/>
              <a:gd name="f403" fmla="*/ f320 1 885222"/>
              <a:gd name="f404" fmla="*/ f321 1 582669"/>
              <a:gd name="f405" fmla="*/ f322 1 885222"/>
              <a:gd name="f406" fmla="*/ f323 1 582669"/>
              <a:gd name="f407" fmla="*/ f324 1 885222"/>
              <a:gd name="f408" fmla="*/ f325 1 582669"/>
              <a:gd name="f409" fmla="*/ f326 1 885222"/>
              <a:gd name="f410" fmla="*/ f327 1 582669"/>
              <a:gd name="f411" fmla="*/ f328 1 885222"/>
              <a:gd name="f412" fmla="*/ f329 1 582669"/>
              <a:gd name="f413" fmla="*/ f330 1 885222"/>
              <a:gd name="f414" fmla="*/ f331 1 582669"/>
              <a:gd name="f415" fmla="*/ f332 1 885222"/>
              <a:gd name="f416" fmla="*/ f333 1 582669"/>
              <a:gd name="f417" fmla="*/ f334 1 885222"/>
              <a:gd name="f418" fmla="*/ f335 1 582669"/>
              <a:gd name="f419" fmla="*/ f336 1 885222"/>
              <a:gd name="f420" fmla="*/ f337 1 582669"/>
              <a:gd name="f421" fmla="*/ f338 1 885222"/>
              <a:gd name="f422" fmla="*/ f339 1 582669"/>
              <a:gd name="f423" fmla="*/ f340 1 885222"/>
              <a:gd name="f424" fmla="*/ f250 1 f257"/>
              <a:gd name="f425" fmla="*/ f251 1 f257"/>
              <a:gd name="f426" fmla="*/ f250 1 f258"/>
              <a:gd name="f427" fmla="*/ f252 1 f258"/>
              <a:gd name="f428" fmla="*/ f342 1 f257"/>
              <a:gd name="f429" fmla="*/ f343 1 f258"/>
              <a:gd name="f430" fmla="*/ f344 1 f257"/>
              <a:gd name="f431" fmla="*/ f345 1 f258"/>
              <a:gd name="f432" fmla="*/ f346 1 f257"/>
              <a:gd name="f433" fmla="*/ f347 1 f258"/>
              <a:gd name="f434" fmla="*/ f348 1 f257"/>
              <a:gd name="f435" fmla="*/ f349 1 f258"/>
              <a:gd name="f436" fmla="*/ f350 1 f257"/>
              <a:gd name="f437" fmla="*/ f351 1 f258"/>
              <a:gd name="f438" fmla="*/ f352 1 f257"/>
              <a:gd name="f439" fmla="*/ f353 1 f258"/>
              <a:gd name="f440" fmla="*/ f354 1 f257"/>
              <a:gd name="f441" fmla="*/ f355 1 f258"/>
              <a:gd name="f442" fmla="*/ f356 1 f257"/>
              <a:gd name="f443" fmla="*/ f357 1 f258"/>
              <a:gd name="f444" fmla="*/ f358 1 f257"/>
              <a:gd name="f445" fmla="*/ f359 1 f258"/>
              <a:gd name="f446" fmla="*/ f360 1 f257"/>
              <a:gd name="f447" fmla="*/ f361 1 f258"/>
              <a:gd name="f448" fmla="*/ f362 1 f257"/>
              <a:gd name="f449" fmla="*/ f363 1 f258"/>
              <a:gd name="f450" fmla="*/ f364 1 f257"/>
              <a:gd name="f451" fmla="*/ f365 1 f258"/>
              <a:gd name="f452" fmla="*/ f366 1 f257"/>
              <a:gd name="f453" fmla="*/ f367 1 f258"/>
              <a:gd name="f454" fmla="*/ f368 1 f257"/>
              <a:gd name="f455" fmla="*/ f369 1 f258"/>
              <a:gd name="f456" fmla="*/ f370 1 f257"/>
              <a:gd name="f457" fmla="*/ f371 1 f258"/>
              <a:gd name="f458" fmla="*/ f372 1 f257"/>
              <a:gd name="f459" fmla="*/ f373 1 f258"/>
              <a:gd name="f460" fmla="*/ f374 1 f257"/>
              <a:gd name="f461" fmla="*/ f375 1 f258"/>
              <a:gd name="f462" fmla="*/ f376 1 f257"/>
              <a:gd name="f463" fmla="*/ f377 1 f258"/>
              <a:gd name="f464" fmla="*/ f378 1 f257"/>
              <a:gd name="f465" fmla="*/ f379 1 f258"/>
              <a:gd name="f466" fmla="*/ f380 1 f257"/>
              <a:gd name="f467" fmla="*/ f381 1 f258"/>
              <a:gd name="f468" fmla="*/ f382 1 f257"/>
              <a:gd name="f469" fmla="*/ f383 1 f258"/>
              <a:gd name="f470" fmla="*/ f384 1 f257"/>
              <a:gd name="f471" fmla="*/ f385 1 f258"/>
              <a:gd name="f472" fmla="*/ f386 1 f257"/>
              <a:gd name="f473" fmla="*/ f387 1 f258"/>
              <a:gd name="f474" fmla="*/ f388 1 f257"/>
              <a:gd name="f475" fmla="*/ f389 1 f258"/>
              <a:gd name="f476" fmla="*/ f390 1 f257"/>
              <a:gd name="f477" fmla="*/ f391 1 f258"/>
              <a:gd name="f478" fmla="*/ f392 1 f257"/>
              <a:gd name="f479" fmla="*/ f393 1 f258"/>
              <a:gd name="f480" fmla="*/ f394 1 f257"/>
              <a:gd name="f481" fmla="*/ f395 1 f258"/>
              <a:gd name="f482" fmla="*/ f396 1 f257"/>
              <a:gd name="f483" fmla="*/ f397 1 f258"/>
              <a:gd name="f484" fmla="*/ f398 1 f257"/>
              <a:gd name="f485" fmla="*/ f399 1 f258"/>
              <a:gd name="f486" fmla="*/ f400 1 f257"/>
              <a:gd name="f487" fmla="*/ f401 1 f258"/>
              <a:gd name="f488" fmla="*/ f402 1 f257"/>
              <a:gd name="f489" fmla="*/ f403 1 f258"/>
              <a:gd name="f490" fmla="*/ f404 1 f257"/>
              <a:gd name="f491" fmla="*/ f405 1 f258"/>
              <a:gd name="f492" fmla="*/ f406 1 f257"/>
              <a:gd name="f493" fmla="*/ f407 1 f258"/>
              <a:gd name="f494" fmla="*/ f408 1 f257"/>
              <a:gd name="f495" fmla="*/ f409 1 f258"/>
              <a:gd name="f496" fmla="*/ f410 1 f257"/>
              <a:gd name="f497" fmla="*/ f411 1 f258"/>
              <a:gd name="f498" fmla="*/ f412 1 f257"/>
              <a:gd name="f499" fmla="*/ f413 1 f258"/>
              <a:gd name="f500" fmla="*/ f414 1 f257"/>
              <a:gd name="f501" fmla="*/ f415 1 f258"/>
              <a:gd name="f502" fmla="*/ f416 1 f257"/>
              <a:gd name="f503" fmla="*/ f417 1 f258"/>
              <a:gd name="f504" fmla="*/ f418 1 f257"/>
              <a:gd name="f505" fmla="*/ f419 1 f258"/>
              <a:gd name="f506" fmla="*/ f420 1 f257"/>
              <a:gd name="f507" fmla="*/ f421 1 f258"/>
              <a:gd name="f508" fmla="*/ f422 1 f257"/>
              <a:gd name="f509" fmla="*/ f423 1 f258"/>
              <a:gd name="f510" fmla="*/ f424 f248 1"/>
              <a:gd name="f511" fmla="*/ f425 f248 1"/>
              <a:gd name="f512" fmla="*/ f427 f249 1"/>
              <a:gd name="f513" fmla="*/ f426 f249 1"/>
              <a:gd name="f514" fmla="*/ f428 f248 1"/>
              <a:gd name="f515" fmla="*/ f429 f249 1"/>
              <a:gd name="f516" fmla="*/ f430 f248 1"/>
              <a:gd name="f517" fmla="*/ f431 f249 1"/>
              <a:gd name="f518" fmla="*/ f432 f248 1"/>
              <a:gd name="f519" fmla="*/ f433 f249 1"/>
              <a:gd name="f520" fmla="*/ f434 f248 1"/>
              <a:gd name="f521" fmla="*/ f435 f249 1"/>
              <a:gd name="f522" fmla="*/ f436 f248 1"/>
              <a:gd name="f523" fmla="*/ f437 f249 1"/>
              <a:gd name="f524" fmla="*/ f438 f248 1"/>
              <a:gd name="f525" fmla="*/ f439 f249 1"/>
              <a:gd name="f526" fmla="*/ f440 f248 1"/>
              <a:gd name="f527" fmla="*/ f441 f249 1"/>
              <a:gd name="f528" fmla="*/ f442 f248 1"/>
              <a:gd name="f529" fmla="*/ f443 f249 1"/>
              <a:gd name="f530" fmla="*/ f444 f248 1"/>
              <a:gd name="f531" fmla="*/ f445 f249 1"/>
              <a:gd name="f532" fmla="*/ f446 f248 1"/>
              <a:gd name="f533" fmla="*/ f447 f249 1"/>
              <a:gd name="f534" fmla="*/ f448 f248 1"/>
              <a:gd name="f535" fmla="*/ f449 f249 1"/>
              <a:gd name="f536" fmla="*/ f450 f248 1"/>
              <a:gd name="f537" fmla="*/ f451 f249 1"/>
              <a:gd name="f538" fmla="*/ f452 f248 1"/>
              <a:gd name="f539" fmla="*/ f453 f249 1"/>
              <a:gd name="f540" fmla="*/ f454 f248 1"/>
              <a:gd name="f541" fmla="*/ f455 f249 1"/>
              <a:gd name="f542" fmla="*/ f456 f248 1"/>
              <a:gd name="f543" fmla="*/ f457 f249 1"/>
              <a:gd name="f544" fmla="*/ f458 f248 1"/>
              <a:gd name="f545" fmla="*/ f459 f249 1"/>
              <a:gd name="f546" fmla="*/ f460 f248 1"/>
              <a:gd name="f547" fmla="*/ f461 f249 1"/>
              <a:gd name="f548" fmla="*/ f462 f248 1"/>
              <a:gd name="f549" fmla="*/ f463 f249 1"/>
              <a:gd name="f550" fmla="*/ f464 f248 1"/>
              <a:gd name="f551" fmla="*/ f465 f249 1"/>
              <a:gd name="f552" fmla="*/ f466 f248 1"/>
              <a:gd name="f553" fmla="*/ f467 f249 1"/>
              <a:gd name="f554" fmla="*/ f468 f248 1"/>
              <a:gd name="f555" fmla="*/ f469 f249 1"/>
              <a:gd name="f556" fmla="*/ f470 f248 1"/>
              <a:gd name="f557" fmla="*/ f471 f249 1"/>
              <a:gd name="f558" fmla="*/ f472 f248 1"/>
              <a:gd name="f559" fmla="*/ f473 f249 1"/>
              <a:gd name="f560" fmla="*/ f474 f248 1"/>
              <a:gd name="f561" fmla="*/ f475 f249 1"/>
              <a:gd name="f562" fmla="*/ f476 f248 1"/>
              <a:gd name="f563" fmla="*/ f477 f249 1"/>
              <a:gd name="f564" fmla="*/ f478 f248 1"/>
              <a:gd name="f565" fmla="*/ f479 f249 1"/>
              <a:gd name="f566" fmla="*/ f480 f248 1"/>
              <a:gd name="f567" fmla="*/ f481 f249 1"/>
              <a:gd name="f568" fmla="*/ f482 f248 1"/>
              <a:gd name="f569" fmla="*/ f483 f249 1"/>
              <a:gd name="f570" fmla="*/ f484 f248 1"/>
              <a:gd name="f571" fmla="*/ f485 f249 1"/>
              <a:gd name="f572" fmla="*/ f486 f248 1"/>
              <a:gd name="f573" fmla="*/ f487 f249 1"/>
              <a:gd name="f574" fmla="*/ f488 f248 1"/>
              <a:gd name="f575" fmla="*/ f489 f249 1"/>
              <a:gd name="f576" fmla="*/ f490 f248 1"/>
              <a:gd name="f577" fmla="*/ f491 f249 1"/>
              <a:gd name="f578" fmla="*/ f492 f248 1"/>
              <a:gd name="f579" fmla="*/ f493 f249 1"/>
              <a:gd name="f580" fmla="*/ f494 f248 1"/>
              <a:gd name="f581" fmla="*/ f495 f249 1"/>
              <a:gd name="f582" fmla="*/ f496 f248 1"/>
              <a:gd name="f583" fmla="*/ f497 f249 1"/>
              <a:gd name="f584" fmla="*/ f498 f248 1"/>
              <a:gd name="f585" fmla="*/ f499 f249 1"/>
              <a:gd name="f586" fmla="*/ f500 f248 1"/>
              <a:gd name="f587" fmla="*/ f501 f249 1"/>
              <a:gd name="f588" fmla="*/ f502 f248 1"/>
              <a:gd name="f589" fmla="*/ f503 f249 1"/>
              <a:gd name="f590" fmla="*/ f504 f248 1"/>
              <a:gd name="f591" fmla="*/ f505 f249 1"/>
              <a:gd name="f592" fmla="*/ f506 f248 1"/>
              <a:gd name="f593" fmla="*/ f507 f249 1"/>
              <a:gd name="f594" fmla="*/ f508 f248 1"/>
              <a:gd name="f595" fmla="*/ f509 f249 1"/>
            </a:gdLst>
            <a:ahLst/>
            <a:cxnLst>
              <a:cxn ang="3cd4">
                <a:pos x="hc" y="t"/>
              </a:cxn>
              <a:cxn ang="0">
                <a:pos x="r" y="vc"/>
              </a:cxn>
              <a:cxn ang="cd4">
                <a:pos x="hc" y="b"/>
              </a:cxn>
              <a:cxn ang="cd2">
                <a:pos x="l" y="vc"/>
              </a:cxn>
              <a:cxn ang="f341">
                <a:pos x="f514" y="f515"/>
              </a:cxn>
              <a:cxn ang="f341">
                <a:pos x="f516" y="f517"/>
              </a:cxn>
              <a:cxn ang="f341">
                <a:pos x="f518" y="f519"/>
              </a:cxn>
              <a:cxn ang="f341">
                <a:pos x="f520" y="f521"/>
              </a:cxn>
              <a:cxn ang="f341">
                <a:pos x="f522" y="f523"/>
              </a:cxn>
              <a:cxn ang="f341">
                <a:pos x="f524" y="f525"/>
              </a:cxn>
              <a:cxn ang="f341">
                <a:pos x="f526" y="f527"/>
              </a:cxn>
              <a:cxn ang="f341">
                <a:pos x="f528" y="f529"/>
              </a:cxn>
              <a:cxn ang="f341">
                <a:pos x="f530" y="f531"/>
              </a:cxn>
              <a:cxn ang="f341">
                <a:pos x="f532" y="f533"/>
              </a:cxn>
              <a:cxn ang="f341">
                <a:pos x="f534" y="f535"/>
              </a:cxn>
              <a:cxn ang="f341">
                <a:pos x="f536" y="f537"/>
              </a:cxn>
              <a:cxn ang="f341">
                <a:pos x="f538" y="f539"/>
              </a:cxn>
              <a:cxn ang="f341">
                <a:pos x="f540" y="f541"/>
              </a:cxn>
              <a:cxn ang="f341">
                <a:pos x="f542" y="f543"/>
              </a:cxn>
              <a:cxn ang="f341">
                <a:pos x="f544" y="f545"/>
              </a:cxn>
              <a:cxn ang="f341">
                <a:pos x="f546" y="f547"/>
              </a:cxn>
              <a:cxn ang="f341">
                <a:pos x="f548" y="f549"/>
              </a:cxn>
              <a:cxn ang="f341">
                <a:pos x="f550" y="f551"/>
              </a:cxn>
              <a:cxn ang="f341">
                <a:pos x="f552" y="f553"/>
              </a:cxn>
              <a:cxn ang="f341">
                <a:pos x="f554" y="f555"/>
              </a:cxn>
              <a:cxn ang="f341">
                <a:pos x="f556" y="f557"/>
              </a:cxn>
              <a:cxn ang="f341">
                <a:pos x="f558" y="f559"/>
              </a:cxn>
              <a:cxn ang="f341">
                <a:pos x="f560" y="f561"/>
              </a:cxn>
              <a:cxn ang="f341">
                <a:pos x="f562" y="f563"/>
              </a:cxn>
              <a:cxn ang="f341">
                <a:pos x="f564" y="f565"/>
              </a:cxn>
              <a:cxn ang="f341">
                <a:pos x="f566" y="f567"/>
              </a:cxn>
              <a:cxn ang="f341">
                <a:pos x="f568" y="f569"/>
              </a:cxn>
              <a:cxn ang="f341">
                <a:pos x="f570" y="f571"/>
              </a:cxn>
              <a:cxn ang="f341">
                <a:pos x="f572" y="f573"/>
              </a:cxn>
              <a:cxn ang="f341">
                <a:pos x="f574" y="f575"/>
              </a:cxn>
              <a:cxn ang="f341">
                <a:pos x="f576" y="f577"/>
              </a:cxn>
              <a:cxn ang="f341">
                <a:pos x="f578" y="f579"/>
              </a:cxn>
              <a:cxn ang="f341">
                <a:pos x="f580" y="f581"/>
              </a:cxn>
              <a:cxn ang="f341">
                <a:pos x="f582" y="f583"/>
              </a:cxn>
              <a:cxn ang="f341">
                <a:pos x="f584" y="f585"/>
              </a:cxn>
              <a:cxn ang="f341">
                <a:pos x="f586" y="f587"/>
              </a:cxn>
              <a:cxn ang="f341">
                <a:pos x="f588" y="f589"/>
              </a:cxn>
              <a:cxn ang="f341">
                <a:pos x="f590" y="f591"/>
              </a:cxn>
              <a:cxn ang="f341">
                <a:pos x="f592" y="f593"/>
              </a:cxn>
              <a:cxn ang="f341">
                <a:pos x="f594" y="f595"/>
              </a:cxn>
            </a:cxnLst>
            <a:rect l="f510" t="f513" r="f511" b="f512"/>
            <a:pathLst>
              <a:path w="582669" h="885222">
                <a:moveTo>
                  <a:pt x="f8" y="f7"/>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35" y="f141"/>
                  <a:pt x="f142" y="f143"/>
                  <a:pt x="f144" y="f145"/>
                </a:cubicBezTo>
                <a:cubicBezTo>
                  <a:pt x="f146" y="f147"/>
                  <a:pt x="f148" y="f149"/>
                  <a:pt x="f150" y="f151"/>
                </a:cubicBezTo>
                <a:cubicBezTo>
                  <a:pt x="f152" y="f153"/>
                  <a:pt x="f154" y="f155"/>
                  <a:pt x="f156" y="f157"/>
                </a:cubicBezTo>
                <a:cubicBezTo>
                  <a:pt x="f158" y="f159"/>
                  <a:pt x="f160" y="f161"/>
                  <a:pt x="f162" y="f163"/>
                </a:cubicBezTo>
                <a:cubicBezTo>
                  <a:pt x="f164" y="f165"/>
                  <a:pt x="f166" y="f167"/>
                  <a:pt x="f168" y="f169"/>
                </a:cubicBezTo>
                <a:cubicBezTo>
                  <a:pt x="f170" y="f171"/>
                  <a:pt x="f172" y="f173"/>
                  <a:pt x="f174" y="f175"/>
                </a:cubicBezTo>
                <a:cubicBezTo>
                  <a:pt x="f176" y="f177"/>
                  <a:pt x="f178" y="f179"/>
                  <a:pt x="f180" y="f181"/>
                </a:cubicBezTo>
                <a:cubicBezTo>
                  <a:pt x="f182" y="f183"/>
                  <a:pt x="f184" y="f185"/>
                  <a:pt x="f186" y="f187"/>
                </a:cubicBezTo>
                <a:cubicBezTo>
                  <a:pt x="f188" y="f189"/>
                  <a:pt x="f190" y="f191"/>
                  <a:pt x="f192" y="f193"/>
                </a:cubicBezTo>
                <a:cubicBezTo>
                  <a:pt x="f194" y="f195"/>
                  <a:pt x="f196" y="f197"/>
                  <a:pt x="f198" y="f199"/>
                </a:cubicBezTo>
                <a:cubicBezTo>
                  <a:pt x="f200" y="f201"/>
                  <a:pt x="f202" y="f203"/>
                  <a:pt x="f204" y="f205"/>
                </a:cubicBezTo>
                <a:cubicBezTo>
                  <a:pt x="f206" y="f207"/>
                  <a:pt x="f208" y="f209"/>
                  <a:pt x="f206" y="f210"/>
                </a:cubicBezTo>
                <a:cubicBezTo>
                  <a:pt x="f211" y="f212"/>
                  <a:pt x="f213" y="f214"/>
                  <a:pt x="f215" y="f216"/>
                </a:cubicBezTo>
                <a:cubicBezTo>
                  <a:pt x="f217" y="f218"/>
                  <a:pt x="f219" y="f220"/>
                  <a:pt x="f221" y="f222"/>
                </a:cubicBezTo>
                <a:cubicBezTo>
                  <a:pt x="f223" y="f224"/>
                  <a:pt x="f225" y="f226"/>
                  <a:pt x="f227" y="f228"/>
                </a:cubicBezTo>
                <a:cubicBezTo>
                  <a:pt x="f229" y="f230"/>
                  <a:pt x="f231" y="f232"/>
                  <a:pt x="f233" y="f234"/>
                </a:cubicBezTo>
                <a:cubicBezTo>
                  <a:pt x="f235" y="f236"/>
                  <a:pt x="f237" y="f238"/>
                  <a:pt x="f239" y="f240"/>
                </a:cubicBezTo>
                <a:cubicBezTo>
                  <a:pt x="f241" y="f242"/>
                  <a:pt x="f243" y="f244"/>
                  <a:pt x="f245" y="f246"/>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65635C"/>
              </a:solidFill>
              <a:uFillTx/>
              <a:latin typeface="Arial"/>
              <a:ea typeface="Arial"/>
              <a:cs typeface="Arial"/>
            </a:endParaRPr>
          </a:p>
        </p:txBody>
      </p:sp>
      <p:sp>
        <p:nvSpPr>
          <p:cNvPr id="14" name="Forma libre: forma 71">
            <a:extLst>
              <a:ext uri="{FF2B5EF4-FFF2-40B4-BE49-F238E27FC236}">
                <a16:creationId xmlns:a16="http://schemas.microsoft.com/office/drawing/2014/main" id="{61FF2234-4053-402F-A14B-3BD26211D349}"/>
              </a:ext>
            </a:extLst>
          </p:cNvPr>
          <p:cNvSpPr/>
          <p:nvPr/>
        </p:nvSpPr>
        <p:spPr>
          <a:xfrm>
            <a:off x="5972129" y="1025847"/>
            <a:ext cx="646499" cy="539880"/>
          </a:xfrm>
          <a:custGeom>
            <a:avLst/>
            <a:gdLst>
              <a:gd name="f0" fmla="val 10800000"/>
              <a:gd name="f1" fmla="val 5400000"/>
              <a:gd name="f2" fmla="val 180"/>
              <a:gd name="f3" fmla="val w"/>
              <a:gd name="f4" fmla="val h"/>
              <a:gd name="f5" fmla="val 0"/>
              <a:gd name="f6" fmla="val 646503"/>
              <a:gd name="f7" fmla="val 539882"/>
              <a:gd name="f8" fmla="val 20529"/>
              <a:gd name="f9" fmla="val 493496"/>
              <a:gd name="f10" fmla="val 10719"/>
              <a:gd name="f11" fmla="val 478161"/>
              <a:gd name="f12" fmla="val 11195"/>
              <a:gd name="f13" fmla="val 463302"/>
              <a:gd name="f14" fmla="val 8623"/>
              <a:gd name="f15" fmla="val 449395"/>
              <a:gd name="f16" fmla="val -6712"/>
              <a:gd name="f17" fmla="val 365670"/>
              <a:gd name="f18" fmla="val -1854"/>
              <a:gd name="f19" fmla="val 283089"/>
              <a:gd name="f20" fmla="val 25292"/>
              <a:gd name="f21" fmla="val 202317"/>
              <a:gd name="f22" fmla="val 47485"/>
              <a:gd name="f23" fmla="val 136308"/>
              <a:gd name="f24" fmla="val 91110"/>
              <a:gd name="f25" fmla="val 88112"/>
              <a:gd name="f26" fmla="val 152070"/>
              <a:gd name="f27" fmla="val 54965"/>
              <a:gd name="f28" fmla="val 209982"/>
              <a:gd name="f29" fmla="val 23532"/>
              <a:gd name="f30" fmla="val 269608"/>
              <a:gd name="f31" fmla="val -1804"/>
              <a:gd name="f32" fmla="val 337331"/>
              <a:gd name="f33" fmla="val 101"/>
              <a:gd name="f34" fmla="val 410578"/>
              <a:gd name="f35" fmla="val 2196"/>
              <a:gd name="f36" fmla="val 478682"/>
              <a:gd name="f37" fmla="val 21151"/>
              <a:gd name="f38" fmla="val 535642"/>
              <a:gd name="f39" fmla="val 68586"/>
              <a:gd name="f40" fmla="val 569836"/>
              <a:gd name="f41" fmla="val 97065"/>
              <a:gd name="f42" fmla="val 592887"/>
              <a:gd name="f43" fmla="val 135261"/>
              <a:gd name="f44" fmla="val 607365"/>
              <a:gd name="f45" fmla="val 177266"/>
              <a:gd name="f46" fmla="val 635844"/>
              <a:gd name="f47" fmla="val 259752"/>
              <a:gd name="f48" fmla="val 650703"/>
              <a:gd name="f49" fmla="val 344715"/>
              <a:gd name="f50" fmla="val 645465"/>
              <a:gd name="f51" fmla="val 432345"/>
              <a:gd name="f52" fmla="val 643560"/>
              <a:gd name="f53" fmla="val 463397"/>
              <a:gd name="f54" fmla="val 638702"/>
              <a:gd name="f55" fmla="val 494067"/>
              <a:gd name="f56" fmla="val 629844"/>
              <a:gd name="f57" fmla="val 523976"/>
              <a:gd name="f58" fmla="val 628129"/>
              <a:gd name="f59" fmla="val 529691"/>
              <a:gd name="f60" fmla="val 626605"/>
              <a:gd name="f61" fmla="val 535787"/>
              <a:gd name="f62" fmla="val 620223"/>
              <a:gd name="f63" fmla="val 539883"/>
              <a:gd name="f64" fmla="val 612127"/>
              <a:gd name="f65" fmla="val 532453"/>
              <a:gd name="f66" fmla="val 609651"/>
              <a:gd name="f67" fmla="val 522166"/>
              <a:gd name="f68" fmla="val 606698"/>
              <a:gd name="f69" fmla="val 512546"/>
              <a:gd name="f70" fmla="val 592601"/>
              <a:gd name="f71" fmla="val 467302"/>
              <a:gd name="f72" fmla="val 589077"/>
              <a:gd name="f73" fmla="val 421296"/>
              <a:gd name="f74" fmla="val 590505"/>
              <a:gd name="f75" fmla="val 373767"/>
              <a:gd name="f76" fmla="val 592982"/>
              <a:gd name="f77" fmla="val 293947"/>
              <a:gd name="f78" fmla="val 592220"/>
              <a:gd name="f79" fmla="val 213366"/>
              <a:gd name="f80" fmla="val 559549"/>
              <a:gd name="f81" fmla="val 138309"/>
              <a:gd name="f82" fmla="val 530879"/>
              <a:gd name="f83" fmla="val 72586"/>
              <a:gd name="f84" fmla="val 480111"/>
              <a:gd name="f85" fmla="val 30581"/>
              <a:gd name="f86" fmla="val 408959"/>
              <a:gd name="f87" fmla="val 18008"/>
              <a:gd name="f88" fmla="val 368573"/>
              <a:gd name="f89" fmla="val 10864"/>
              <a:gd name="f90" fmla="val 332378"/>
              <a:gd name="f91" fmla="val 26771"/>
              <a:gd name="f92" fmla="val 301326"/>
              <a:gd name="f93" fmla="val 52107"/>
              <a:gd name="f94" fmla="val 283515"/>
              <a:gd name="f95" fmla="val 66681"/>
              <a:gd name="f96" fmla="val 265798"/>
              <a:gd name="f97" fmla="val 81540"/>
              <a:gd name="f98" fmla="val 247701"/>
              <a:gd name="f99" fmla="val 95827"/>
              <a:gd name="f100" fmla="val 239890"/>
              <a:gd name="f101" fmla="val 102018"/>
              <a:gd name="f102" fmla="val 233032"/>
              <a:gd name="f103" fmla="val 104019"/>
              <a:gd name="f104" fmla="val 224555"/>
              <a:gd name="f105" fmla="val 99828"/>
              <a:gd name="f106" fmla="val 153117"/>
              <a:gd name="f107" fmla="val 65442"/>
              <a:gd name="f108" fmla="val 72536"/>
              <a:gd name="f109" fmla="val 114782"/>
              <a:gd name="f110" fmla="val 61487"/>
              <a:gd name="f111" fmla="val 198602"/>
              <a:gd name="f112" fmla="val 57677"/>
              <a:gd name="f113" fmla="val 227653"/>
              <a:gd name="f114" fmla="val 65011"/>
              <a:gd name="f115" fmla="val 255942"/>
              <a:gd name="f116" fmla="val 74727"/>
              <a:gd name="f117" fmla="val 282803"/>
              <a:gd name="f118" fmla="val 92253"/>
              <a:gd name="f119" fmla="val 331285"/>
              <a:gd name="f120" fmla="val 88252"/>
              <a:gd name="f121" fmla="val 375481"/>
              <a:gd name="f122" fmla="val 57296"/>
              <a:gd name="f123" fmla="val 417677"/>
              <a:gd name="f124" fmla="val 41199"/>
              <a:gd name="f125" fmla="val 439584"/>
              <a:gd name="f126" fmla="val 29102"/>
              <a:gd name="f127" fmla="val 464349"/>
              <a:gd name="f128" fmla="val 20720"/>
              <a:gd name="f129" fmla="val 493401"/>
              <a:gd name="f130" fmla="+- 0 0 -90"/>
              <a:gd name="f131" fmla="*/ f3 1 646503"/>
              <a:gd name="f132" fmla="*/ f4 1 539882"/>
              <a:gd name="f133" fmla="val f5"/>
              <a:gd name="f134" fmla="val f6"/>
              <a:gd name="f135" fmla="val f7"/>
              <a:gd name="f136" fmla="*/ f130 f0 1"/>
              <a:gd name="f137" fmla="+- f135 0 f133"/>
              <a:gd name="f138" fmla="+- f134 0 f133"/>
              <a:gd name="f139" fmla="*/ f136 1 f2"/>
              <a:gd name="f140" fmla="*/ f138 1 646503"/>
              <a:gd name="f141" fmla="*/ f137 1 539882"/>
              <a:gd name="f142" fmla="*/ 20529 f138 1"/>
              <a:gd name="f143" fmla="*/ 493496 f137 1"/>
              <a:gd name="f144" fmla="*/ 8623 f138 1"/>
              <a:gd name="f145" fmla="*/ 449395 f137 1"/>
              <a:gd name="f146" fmla="*/ 25292 f138 1"/>
              <a:gd name="f147" fmla="*/ 202317 f137 1"/>
              <a:gd name="f148" fmla="*/ 152070 f138 1"/>
              <a:gd name="f149" fmla="*/ 54965 f137 1"/>
              <a:gd name="f150" fmla="*/ 337331 f138 1"/>
              <a:gd name="f151" fmla="*/ 101 f137 1"/>
              <a:gd name="f152" fmla="*/ 535642 f138 1"/>
              <a:gd name="f153" fmla="*/ 68586 f137 1"/>
              <a:gd name="f154" fmla="*/ 607365 f138 1"/>
              <a:gd name="f155" fmla="*/ 177266 f137 1"/>
              <a:gd name="f156" fmla="*/ 645465 f138 1"/>
              <a:gd name="f157" fmla="*/ 432345 f137 1"/>
              <a:gd name="f158" fmla="*/ 629844 f138 1"/>
              <a:gd name="f159" fmla="*/ 523976 f137 1"/>
              <a:gd name="f160" fmla="*/ 620223 f138 1"/>
              <a:gd name="f161" fmla="*/ 539883 f137 1"/>
              <a:gd name="f162" fmla="*/ 606698 f138 1"/>
              <a:gd name="f163" fmla="*/ 512546 f137 1"/>
              <a:gd name="f164" fmla="*/ 590505 f138 1"/>
              <a:gd name="f165" fmla="*/ 373767 f137 1"/>
              <a:gd name="f166" fmla="*/ 559549 f138 1"/>
              <a:gd name="f167" fmla="*/ 138309 f137 1"/>
              <a:gd name="f168" fmla="*/ 408959 f138 1"/>
              <a:gd name="f169" fmla="*/ 18008 f137 1"/>
              <a:gd name="f170" fmla="*/ 301326 f138 1"/>
              <a:gd name="f171" fmla="*/ 52107 f137 1"/>
              <a:gd name="f172" fmla="*/ 247701 f138 1"/>
              <a:gd name="f173" fmla="*/ 95827 f137 1"/>
              <a:gd name="f174" fmla="*/ 224555 f138 1"/>
              <a:gd name="f175" fmla="*/ 99828 f137 1"/>
              <a:gd name="f176" fmla="*/ 61487 f138 1"/>
              <a:gd name="f177" fmla="*/ 198602 f137 1"/>
              <a:gd name="f178" fmla="*/ 74727 f138 1"/>
              <a:gd name="f179" fmla="*/ 282803 f137 1"/>
              <a:gd name="f180" fmla="*/ 57296 f138 1"/>
              <a:gd name="f181" fmla="*/ 417677 f137 1"/>
              <a:gd name="f182" fmla="*/ 20720 f138 1"/>
              <a:gd name="f183" fmla="*/ 493401 f137 1"/>
              <a:gd name="f184" fmla="+- f139 0 f1"/>
              <a:gd name="f185" fmla="*/ f142 1 646503"/>
              <a:gd name="f186" fmla="*/ f143 1 539882"/>
              <a:gd name="f187" fmla="*/ f144 1 646503"/>
              <a:gd name="f188" fmla="*/ f145 1 539882"/>
              <a:gd name="f189" fmla="*/ f146 1 646503"/>
              <a:gd name="f190" fmla="*/ f147 1 539882"/>
              <a:gd name="f191" fmla="*/ f148 1 646503"/>
              <a:gd name="f192" fmla="*/ f149 1 539882"/>
              <a:gd name="f193" fmla="*/ f150 1 646503"/>
              <a:gd name="f194" fmla="*/ f151 1 539882"/>
              <a:gd name="f195" fmla="*/ f152 1 646503"/>
              <a:gd name="f196" fmla="*/ f153 1 539882"/>
              <a:gd name="f197" fmla="*/ f154 1 646503"/>
              <a:gd name="f198" fmla="*/ f155 1 539882"/>
              <a:gd name="f199" fmla="*/ f156 1 646503"/>
              <a:gd name="f200" fmla="*/ f157 1 539882"/>
              <a:gd name="f201" fmla="*/ f158 1 646503"/>
              <a:gd name="f202" fmla="*/ f159 1 539882"/>
              <a:gd name="f203" fmla="*/ f160 1 646503"/>
              <a:gd name="f204" fmla="*/ f161 1 539882"/>
              <a:gd name="f205" fmla="*/ f162 1 646503"/>
              <a:gd name="f206" fmla="*/ f163 1 539882"/>
              <a:gd name="f207" fmla="*/ f164 1 646503"/>
              <a:gd name="f208" fmla="*/ f165 1 539882"/>
              <a:gd name="f209" fmla="*/ f166 1 646503"/>
              <a:gd name="f210" fmla="*/ f167 1 539882"/>
              <a:gd name="f211" fmla="*/ f168 1 646503"/>
              <a:gd name="f212" fmla="*/ f169 1 539882"/>
              <a:gd name="f213" fmla="*/ f170 1 646503"/>
              <a:gd name="f214" fmla="*/ f171 1 539882"/>
              <a:gd name="f215" fmla="*/ f172 1 646503"/>
              <a:gd name="f216" fmla="*/ f173 1 539882"/>
              <a:gd name="f217" fmla="*/ f174 1 646503"/>
              <a:gd name="f218" fmla="*/ f175 1 539882"/>
              <a:gd name="f219" fmla="*/ f176 1 646503"/>
              <a:gd name="f220" fmla="*/ f177 1 539882"/>
              <a:gd name="f221" fmla="*/ f178 1 646503"/>
              <a:gd name="f222" fmla="*/ f179 1 539882"/>
              <a:gd name="f223" fmla="*/ f180 1 646503"/>
              <a:gd name="f224" fmla="*/ f181 1 539882"/>
              <a:gd name="f225" fmla="*/ f182 1 646503"/>
              <a:gd name="f226" fmla="*/ f183 1 539882"/>
              <a:gd name="f227" fmla="*/ f133 1 f140"/>
              <a:gd name="f228" fmla="*/ f134 1 f140"/>
              <a:gd name="f229" fmla="*/ f133 1 f141"/>
              <a:gd name="f230" fmla="*/ f135 1 f141"/>
              <a:gd name="f231" fmla="*/ f185 1 f140"/>
              <a:gd name="f232" fmla="*/ f186 1 f141"/>
              <a:gd name="f233" fmla="*/ f187 1 f140"/>
              <a:gd name="f234" fmla="*/ f188 1 f141"/>
              <a:gd name="f235" fmla="*/ f189 1 f140"/>
              <a:gd name="f236" fmla="*/ f190 1 f141"/>
              <a:gd name="f237" fmla="*/ f191 1 f140"/>
              <a:gd name="f238" fmla="*/ f192 1 f141"/>
              <a:gd name="f239" fmla="*/ f193 1 f140"/>
              <a:gd name="f240" fmla="*/ f194 1 f141"/>
              <a:gd name="f241" fmla="*/ f195 1 f140"/>
              <a:gd name="f242" fmla="*/ f196 1 f141"/>
              <a:gd name="f243" fmla="*/ f197 1 f140"/>
              <a:gd name="f244" fmla="*/ f198 1 f141"/>
              <a:gd name="f245" fmla="*/ f199 1 f140"/>
              <a:gd name="f246" fmla="*/ f200 1 f141"/>
              <a:gd name="f247" fmla="*/ f201 1 f140"/>
              <a:gd name="f248" fmla="*/ f202 1 f141"/>
              <a:gd name="f249" fmla="*/ f203 1 f140"/>
              <a:gd name="f250" fmla="*/ f204 1 f141"/>
              <a:gd name="f251" fmla="*/ f205 1 f140"/>
              <a:gd name="f252" fmla="*/ f206 1 f141"/>
              <a:gd name="f253" fmla="*/ f207 1 f140"/>
              <a:gd name="f254" fmla="*/ f208 1 f141"/>
              <a:gd name="f255" fmla="*/ f209 1 f140"/>
              <a:gd name="f256" fmla="*/ f210 1 f141"/>
              <a:gd name="f257" fmla="*/ f211 1 f140"/>
              <a:gd name="f258" fmla="*/ f212 1 f141"/>
              <a:gd name="f259" fmla="*/ f213 1 f140"/>
              <a:gd name="f260" fmla="*/ f214 1 f141"/>
              <a:gd name="f261" fmla="*/ f215 1 f140"/>
              <a:gd name="f262" fmla="*/ f216 1 f141"/>
              <a:gd name="f263" fmla="*/ f217 1 f140"/>
              <a:gd name="f264" fmla="*/ f218 1 f141"/>
              <a:gd name="f265" fmla="*/ f219 1 f140"/>
              <a:gd name="f266" fmla="*/ f220 1 f141"/>
              <a:gd name="f267" fmla="*/ f221 1 f140"/>
              <a:gd name="f268" fmla="*/ f222 1 f141"/>
              <a:gd name="f269" fmla="*/ f223 1 f140"/>
              <a:gd name="f270" fmla="*/ f224 1 f141"/>
              <a:gd name="f271" fmla="*/ f225 1 f140"/>
              <a:gd name="f272" fmla="*/ f226 1 f141"/>
              <a:gd name="f273" fmla="*/ f227 f131 1"/>
              <a:gd name="f274" fmla="*/ f228 f131 1"/>
              <a:gd name="f275" fmla="*/ f230 f132 1"/>
              <a:gd name="f276" fmla="*/ f229 f132 1"/>
              <a:gd name="f277" fmla="*/ f231 f131 1"/>
              <a:gd name="f278" fmla="*/ f232 f132 1"/>
              <a:gd name="f279" fmla="*/ f233 f131 1"/>
              <a:gd name="f280" fmla="*/ f234 f132 1"/>
              <a:gd name="f281" fmla="*/ f235 f131 1"/>
              <a:gd name="f282" fmla="*/ f236 f132 1"/>
              <a:gd name="f283" fmla="*/ f237 f131 1"/>
              <a:gd name="f284" fmla="*/ f238 f132 1"/>
              <a:gd name="f285" fmla="*/ f239 f131 1"/>
              <a:gd name="f286" fmla="*/ f240 f132 1"/>
              <a:gd name="f287" fmla="*/ f241 f131 1"/>
              <a:gd name="f288" fmla="*/ f242 f132 1"/>
              <a:gd name="f289" fmla="*/ f243 f131 1"/>
              <a:gd name="f290" fmla="*/ f244 f132 1"/>
              <a:gd name="f291" fmla="*/ f245 f131 1"/>
              <a:gd name="f292" fmla="*/ f246 f132 1"/>
              <a:gd name="f293" fmla="*/ f247 f131 1"/>
              <a:gd name="f294" fmla="*/ f248 f132 1"/>
              <a:gd name="f295" fmla="*/ f249 f131 1"/>
              <a:gd name="f296" fmla="*/ f250 f132 1"/>
              <a:gd name="f297" fmla="*/ f251 f131 1"/>
              <a:gd name="f298" fmla="*/ f252 f132 1"/>
              <a:gd name="f299" fmla="*/ f253 f131 1"/>
              <a:gd name="f300" fmla="*/ f254 f132 1"/>
              <a:gd name="f301" fmla="*/ f255 f131 1"/>
              <a:gd name="f302" fmla="*/ f256 f132 1"/>
              <a:gd name="f303" fmla="*/ f257 f131 1"/>
              <a:gd name="f304" fmla="*/ f258 f132 1"/>
              <a:gd name="f305" fmla="*/ f259 f131 1"/>
              <a:gd name="f306" fmla="*/ f260 f132 1"/>
              <a:gd name="f307" fmla="*/ f261 f131 1"/>
              <a:gd name="f308" fmla="*/ f262 f132 1"/>
              <a:gd name="f309" fmla="*/ f263 f131 1"/>
              <a:gd name="f310" fmla="*/ f264 f132 1"/>
              <a:gd name="f311" fmla="*/ f265 f131 1"/>
              <a:gd name="f312" fmla="*/ f266 f132 1"/>
              <a:gd name="f313" fmla="*/ f267 f131 1"/>
              <a:gd name="f314" fmla="*/ f268 f132 1"/>
              <a:gd name="f315" fmla="*/ f269 f131 1"/>
              <a:gd name="f316" fmla="*/ f270 f132 1"/>
              <a:gd name="f317" fmla="*/ f271 f131 1"/>
              <a:gd name="f318" fmla="*/ f272 f132 1"/>
            </a:gdLst>
            <a:ahLst/>
            <a:cxnLst>
              <a:cxn ang="3cd4">
                <a:pos x="hc" y="t"/>
              </a:cxn>
              <a:cxn ang="0">
                <a:pos x="r" y="vc"/>
              </a:cxn>
              <a:cxn ang="cd4">
                <a:pos x="hc" y="b"/>
              </a:cxn>
              <a:cxn ang="cd2">
                <a:pos x="l" y="vc"/>
              </a:cxn>
              <a:cxn ang="f184">
                <a:pos x="f277" y="f278"/>
              </a:cxn>
              <a:cxn ang="f184">
                <a:pos x="f279" y="f280"/>
              </a:cxn>
              <a:cxn ang="f184">
                <a:pos x="f281" y="f282"/>
              </a:cxn>
              <a:cxn ang="f184">
                <a:pos x="f283" y="f284"/>
              </a:cxn>
              <a:cxn ang="f184">
                <a:pos x="f285" y="f286"/>
              </a:cxn>
              <a:cxn ang="f184">
                <a:pos x="f287" y="f288"/>
              </a:cxn>
              <a:cxn ang="f184">
                <a:pos x="f289" y="f290"/>
              </a:cxn>
              <a:cxn ang="f184">
                <a:pos x="f291" y="f292"/>
              </a:cxn>
              <a:cxn ang="f184">
                <a:pos x="f293" y="f294"/>
              </a:cxn>
              <a:cxn ang="f184">
                <a:pos x="f295" y="f296"/>
              </a:cxn>
              <a:cxn ang="f184">
                <a:pos x="f297" y="f298"/>
              </a:cxn>
              <a:cxn ang="f184">
                <a:pos x="f299" y="f300"/>
              </a:cxn>
              <a:cxn ang="f184">
                <a:pos x="f301" y="f302"/>
              </a:cxn>
              <a:cxn ang="f184">
                <a:pos x="f303" y="f304"/>
              </a:cxn>
              <a:cxn ang="f184">
                <a:pos x="f305" y="f306"/>
              </a:cxn>
              <a:cxn ang="f184">
                <a:pos x="f307" y="f308"/>
              </a:cxn>
              <a:cxn ang="f184">
                <a:pos x="f309" y="f310"/>
              </a:cxn>
              <a:cxn ang="f184">
                <a:pos x="f311" y="f312"/>
              </a:cxn>
              <a:cxn ang="f184">
                <a:pos x="f313" y="f314"/>
              </a:cxn>
              <a:cxn ang="f184">
                <a:pos x="f315" y="f316"/>
              </a:cxn>
              <a:cxn ang="f184">
                <a:pos x="f317" y="f318"/>
              </a:cxn>
            </a:cxnLst>
            <a:rect l="f273" t="f276" r="f274" b="f275"/>
            <a:pathLst>
              <a:path w="646503" h="53988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65635C"/>
              </a:solidFill>
              <a:uFillTx/>
              <a:latin typeface="Arial"/>
              <a:ea typeface="Arial"/>
              <a:cs typeface="Arial"/>
            </a:endParaRPr>
          </a:p>
        </p:txBody>
      </p:sp>
      <p:sp>
        <p:nvSpPr>
          <p:cNvPr id="15" name="Forma libre: forma 72">
            <a:extLst>
              <a:ext uri="{FF2B5EF4-FFF2-40B4-BE49-F238E27FC236}">
                <a16:creationId xmlns:a16="http://schemas.microsoft.com/office/drawing/2014/main" id="{3CC97432-82A0-474D-939E-F5CA754B7EE9}"/>
              </a:ext>
            </a:extLst>
          </p:cNvPr>
          <p:cNvSpPr/>
          <p:nvPr/>
        </p:nvSpPr>
        <p:spPr>
          <a:xfrm>
            <a:off x="4274307" y="2336383"/>
            <a:ext cx="799633" cy="61539"/>
          </a:xfrm>
          <a:custGeom>
            <a:avLst/>
            <a:gdLst>
              <a:gd name="f0" fmla="val 10800000"/>
              <a:gd name="f1" fmla="val 5400000"/>
              <a:gd name="f2" fmla="val 180"/>
              <a:gd name="f3" fmla="val w"/>
              <a:gd name="f4" fmla="val h"/>
              <a:gd name="f5" fmla="val 0"/>
              <a:gd name="f6" fmla="val 799638"/>
              <a:gd name="f7" fmla="val 61543"/>
              <a:gd name="f8" fmla="val 400055"/>
              <a:gd name="f9" fmla="val 61257"/>
              <a:gd name="f10" fmla="val 273277"/>
              <a:gd name="f11" fmla="val 146404"/>
              <a:gd name="f12" fmla="val 61067"/>
              <a:gd name="f13" fmla="val 19626"/>
              <a:gd name="f14" fmla="val 5624"/>
              <a:gd name="f15" fmla="val -186"/>
              <a:gd name="f16" fmla="val 57828"/>
              <a:gd name="f17" fmla="val 5"/>
              <a:gd name="f18" fmla="val 43160"/>
              <a:gd name="f19" fmla="val 671"/>
              <a:gd name="f20" fmla="val -7132"/>
              <a:gd name="f21" fmla="val -3424"/>
              <a:gd name="f22" fmla="val 488"/>
              <a:gd name="f23" fmla="val 41343"/>
              <a:gd name="f24" fmla="val 393"/>
              <a:gd name="f25" fmla="val 252893"/>
              <a:gd name="f26" fmla="val 107"/>
              <a:gd name="f27" fmla="val 464444"/>
              <a:gd name="f28" fmla="val 298"/>
              <a:gd name="f29" fmla="val 675994"/>
              <a:gd name="f30" fmla="val 710760"/>
              <a:gd name="f31" fmla="val 745526"/>
              <a:gd name="f32" fmla="val 678"/>
              <a:gd name="f33" fmla="val 780197"/>
              <a:gd name="f34" fmla="val 12"/>
              <a:gd name="f35" fmla="val 794199"/>
              <a:gd name="f36" fmla="val -274"/>
              <a:gd name="f37" fmla="val 799914"/>
              <a:gd name="f38" fmla="val 4584"/>
              <a:gd name="f39" fmla="val 799628"/>
              <a:gd name="f40" fmla="val 19062"/>
              <a:gd name="f41" fmla="val 798485"/>
              <a:gd name="f42" fmla="val 69544"/>
              <a:gd name="f43" fmla="val 805629"/>
              <a:gd name="f44" fmla="val 60781"/>
              <a:gd name="f45" fmla="val 758576"/>
              <a:gd name="f46" fmla="val 639132"/>
              <a:gd name="f47" fmla="val 61639"/>
              <a:gd name="f48" fmla="val 519593"/>
              <a:gd name="f49" fmla="+- 0 0 -90"/>
              <a:gd name="f50" fmla="*/ f3 1 799638"/>
              <a:gd name="f51" fmla="*/ f4 1 61543"/>
              <a:gd name="f52" fmla="val f5"/>
              <a:gd name="f53" fmla="val f6"/>
              <a:gd name="f54" fmla="val f7"/>
              <a:gd name="f55" fmla="*/ f49 f0 1"/>
              <a:gd name="f56" fmla="+- f54 0 f52"/>
              <a:gd name="f57" fmla="+- f53 0 f52"/>
              <a:gd name="f58" fmla="*/ f55 1 f2"/>
              <a:gd name="f59" fmla="*/ f57 1 799638"/>
              <a:gd name="f60" fmla="*/ f56 1 61543"/>
              <a:gd name="f61" fmla="*/ 400055 f57 1"/>
              <a:gd name="f62" fmla="*/ 61257 f56 1"/>
              <a:gd name="f63" fmla="*/ 19626 f57 1"/>
              <a:gd name="f64" fmla="*/ 61543 f56 1"/>
              <a:gd name="f65" fmla="*/ 5 f57 1"/>
              <a:gd name="f66" fmla="*/ 43160 f56 1"/>
              <a:gd name="f67" fmla="*/ 41343 f57 1"/>
              <a:gd name="f68" fmla="*/ 393 f56 1"/>
              <a:gd name="f69" fmla="*/ 675994 f57 1"/>
              <a:gd name="f70" fmla="*/ 298 f56 1"/>
              <a:gd name="f71" fmla="*/ 780197 f57 1"/>
              <a:gd name="f72" fmla="*/ 12 f56 1"/>
              <a:gd name="f73" fmla="*/ 799628 f57 1"/>
              <a:gd name="f74" fmla="*/ 19062 f56 1"/>
              <a:gd name="f75" fmla="*/ 758576 f57 1"/>
              <a:gd name="f76" fmla="*/ 61067 f56 1"/>
              <a:gd name="f77" fmla="+- f58 0 f1"/>
              <a:gd name="f78" fmla="*/ f61 1 799638"/>
              <a:gd name="f79" fmla="*/ f62 1 61543"/>
              <a:gd name="f80" fmla="*/ f63 1 799638"/>
              <a:gd name="f81" fmla="*/ f64 1 61543"/>
              <a:gd name="f82" fmla="*/ f65 1 799638"/>
              <a:gd name="f83" fmla="*/ f66 1 61543"/>
              <a:gd name="f84" fmla="*/ f67 1 799638"/>
              <a:gd name="f85" fmla="*/ f68 1 61543"/>
              <a:gd name="f86" fmla="*/ f69 1 799638"/>
              <a:gd name="f87" fmla="*/ f70 1 61543"/>
              <a:gd name="f88" fmla="*/ f71 1 799638"/>
              <a:gd name="f89" fmla="*/ f72 1 61543"/>
              <a:gd name="f90" fmla="*/ f73 1 799638"/>
              <a:gd name="f91" fmla="*/ f74 1 61543"/>
              <a:gd name="f92" fmla="*/ f75 1 799638"/>
              <a:gd name="f93" fmla="*/ f76 1 61543"/>
              <a:gd name="f94" fmla="*/ f52 1 f59"/>
              <a:gd name="f95" fmla="*/ f53 1 f59"/>
              <a:gd name="f96" fmla="*/ f52 1 f60"/>
              <a:gd name="f97" fmla="*/ f54 1 f60"/>
              <a:gd name="f98" fmla="*/ f78 1 f59"/>
              <a:gd name="f99" fmla="*/ f79 1 f60"/>
              <a:gd name="f100" fmla="*/ f80 1 f59"/>
              <a:gd name="f101" fmla="*/ f81 1 f60"/>
              <a:gd name="f102" fmla="*/ f82 1 f59"/>
              <a:gd name="f103" fmla="*/ f83 1 f60"/>
              <a:gd name="f104" fmla="*/ f84 1 f59"/>
              <a:gd name="f105" fmla="*/ f85 1 f60"/>
              <a:gd name="f106" fmla="*/ f86 1 f59"/>
              <a:gd name="f107" fmla="*/ f87 1 f60"/>
              <a:gd name="f108" fmla="*/ f88 1 f59"/>
              <a:gd name="f109" fmla="*/ f89 1 f60"/>
              <a:gd name="f110" fmla="*/ f90 1 f59"/>
              <a:gd name="f111" fmla="*/ f91 1 f60"/>
              <a:gd name="f112" fmla="*/ f92 1 f59"/>
              <a:gd name="f113" fmla="*/ f93 1 f60"/>
              <a:gd name="f114" fmla="*/ f94 f50 1"/>
              <a:gd name="f115" fmla="*/ f95 f50 1"/>
              <a:gd name="f116" fmla="*/ f97 f51 1"/>
              <a:gd name="f117" fmla="*/ f96 f51 1"/>
              <a:gd name="f118" fmla="*/ f98 f50 1"/>
              <a:gd name="f119" fmla="*/ f99 f51 1"/>
              <a:gd name="f120" fmla="*/ f100 f50 1"/>
              <a:gd name="f121" fmla="*/ f101 f51 1"/>
              <a:gd name="f122" fmla="*/ f102 f50 1"/>
              <a:gd name="f123" fmla="*/ f103 f51 1"/>
              <a:gd name="f124" fmla="*/ f104 f50 1"/>
              <a:gd name="f125" fmla="*/ f105 f51 1"/>
              <a:gd name="f126" fmla="*/ f106 f50 1"/>
              <a:gd name="f127" fmla="*/ f107 f51 1"/>
              <a:gd name="f128" fmla="*/ f108 f50 1"/>
              <a:gd name="f129" fmla="*/ f109 f51 1"/>
              <a:gd name="f130" fmla="*/ f110 f50 1"/>
              <a:gd name="f131" fmla="*/ f111 f51 1"/>
              <a:gd name="f132" fmla="*/ f112 f50 1"/>
              <a:gd name="f133" fmla="*/ f113 f51 1"/>
            </a:gdLst>
            <a:ahLst/>
            <a:cxnLst>
              <a:cxn ang="3cd4">
                <a:pos x="hc" y="t"/>
              </a:cxn>
              <a:cxn ang="0">
                <a:pos x="r" y="vc"/>
              </a:cxn>
              <a:cxn ang="cd4">
                <a:pos x="hc" y="b"/>
              </a:cxn>
              <a:cxn ang="cd2">
                <a:pos x="l" y="vc"/>
              </a:cxn>
              <a:cxn ang="f77">
                <a:pos x="f118" y="f119"/>
              </a:cxn>
              <a:cxn ang="f77">
                <a:pos x="f120" y="f121"/>
              </a:cxn>
              <a:cxn ang="f77">
                <a:pos x="f122" y="f123"/>
              </a:cxn>
              <a:cxn ang="f77">
                <a:pos x="f124" y="f125"/>
              </a:cxn>
              <a:cxn ang="f77">
                <a:pos x="f126" y="f127"/>
              </a:cxn>
              <a:cxn ang="f77">
                <a:pos x="f128" y="f129"/>
              </a:cxn>
              <a:cxn ang="f77">
                <a:pos x="f130" y="f131"/>
              </a:cxn>
              <a:cxn ang="f77">
                <a:pos x="f132" y="f133"/>
              </a:cxn>
              <a:cxn ang="f77">
                <a:pos x="f118" y="f119"/>
              </a:cxn>
            </a:cxnLst>
            <a:rect l="f114" t="f117" r="f115" b="f116"/>
            <a:pathLst>
              <a:path w="799638" h="61543">
                <a:moveTo>
                  <a:pt x="f8" y="f9"/>
                </a:moveTo>
                <a:cubicBezTo>
                  <a:pt x="f10" y="f9"/>
                  <a:pt x="f11" y="f12"/>
                  <a:pt x="f13" y="f7"/>
                </a:cubicBezTo>
                <a:cubicBezTo>
                  <a:pt x="f14" y="f7"/>
                  <a:pt x="f15" y="f16"/>
                  <a:pt x="f17" y="f18"/>
                </a:cubicBezTo>
                <a:cubicBezTo>
                  <a:pt x="f19" y="f20"/>
                  <a:pt x="f21" y="f22"/>
                  <a:pt x="f23" y="f24"/>
                </a:cubicBezTo>
                <a:cubicBezTo>
                  <a:pt x="f25" y="f26"/>
                  <a:pt x="f27" y="f28"/>
                  <a:pt x="f29" y="f28"/>
                </a:cubicBezTo>
                <a:cubicBezTo>
                  <a:pt x="f30" y="f28"/>
                  <a:pt x="f31" y="f32"/>
                  <a:pt x="f33" y="f34"/>
                </a:cubicBezTo>
                <a:cubicBezTo>
                  <a:pt x="f35" y="f36"/>
                  <a:pt x="f37" y="f38"/>
                  <a:pt x="f39" y="f40"/>
                </a:cubicBezTo>
                <a:cubicBezTo>
                  <a:pt x="f41" y="f42"/>
                  <a:pt x="f43" y="f44"/>
                  <a:pt x="f45" y="f12"/>
                </a:cubicBezTo>
                <a:cubicBezTo>
                  <a:pt x="f46" y="f47"/>
                  <a:pt x="f48" y="f9"/>
                  <a:pt x="f8" y="f9"/>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6" name="Forma libre: forma 73">
            <a:extLst>
              <a:ext uri="{FF2B5EF4-FFF2-40B4-BE49-F238E27FC236}">
                <a16:creationId xmlns:a16="http://schemas.microsoft.com/office/drawing/2014/main" id="{629874B4-6FF8-4011-9E37-71D41299EDCC}"/>
              </a:ext>
            </a:extLst>
          </p:cNvPr>
          <p:cNvSpPr/>
          <p:nvPr/>
        </p:nvSpPr>
        <p:spPr>
          <a:xfrm>
            <a:off x="4321198" y="1320686"/>
            <a:ext cx="702268" cy="424226"/>
          </a:xfrm>
          <a:custGeom>
            <a:avLst/>
            <a:gdLst>
              <a:gd name="f0" fmla="val 10800000"/>
              <a:gd name="f1" fmla="val 5400000"/>
              <a:gd name="f2" fmla="val 180"/>
              <a:gd name="f3" fmla="val w"/>
              <a:gd name="f4" fmla="val h"/>
              <a:gd name="f5" fmla="val 0"/>
              <a:gd name="f6" fmla="val 702268"/>
              <a:gd name="f7" fmla="val 424228"/>
              <a:gd name="f8" fmla="val 692257"/>
              <a:gd name="f9" fmla="val 723"/>
              <a:gd name="f10" fmla="val 718165"/>
              <a:gd name="f11" fmla="val 51872"/>
              <a:gd name="f12" fmla="val 691305"/>
              <a:gd name="f13" fmla="val 130453"/>
              <a:gd name="f14" fmla="val 640251"/>
              <a:gd name="f15" fmla="val 154742"/>
              <a:gd name="f16" fmla="val 631583"/>
              <a:gd name="f17" fmla="val 158838"/>
              <a:gd name="f18" fmla="val 630249"/>
              <a:gd name="f19" fmla="val 166362"/>
              <a:gd name="f20" fmla="val 628249"/>
              <a:gd name="f21" fmla="val 173887"/>
              <a:gd name="f22" fmla="val 609199"/>
              <a:gd name="f23" fmla="val 243610"/>
              <a:gd name="f24" fmla="val 575195"/>
              <a:gd name="f25" fmla="val 304475"/>
              <a:gd name="f26" fmla="val 521093"/>
              <a:gd name="f27" fmla="val 353338"/>
              <a:gd name="f28" fmla="val 482707"/>
              <a:gd name="f29" fmla="val 388104"/>
              <a:gd name="f30" fmla="val 438225"/>
              <a:gd name="f31" fmla="val 411726"/>
              <a:gd name="f32" fmla="val 387362"/>
              <a:gd name="f33" fmla="val 420870"/>
              <a:gd name="f34" fmla="val 318972"/>
              <a:gd name="f35" fmla="val 433158"/>
              <a:gd name="f36" fmla="val 258489"/>
              <a:gd name="f37" fmla="val 410583"/>
              <a:gd name="f38" fmla="val 203529"/>
              <a:gd name="f39" fmla="val 371817"/>
              <a:gd name="f40" fmla="val 133902"/>
              <a:gd name="f41" fmla="val 322572"/>
              <a:gd name="f42" fmla="val 96468"/>
              <a:gd name="f43" fmla="val 251897"/>
              <a:gd name="f44" fmla="val 74942"/>
              <a:gd name="f45" fmla="val 171506"/>
              <a:gd name="f46" fmla="val 72275"/>
              <a:gd name="f47" fmla="val 161600"/>
              <a:gd name="f48" fmla="val 69036"/>
              <a:gd name="f49" fmla="val 155599"/>
              <a:gd name="f50" fmla="val 58083"/>
              <a:gd name="f51" fmla="val 153218"/>
              <a:gd name="f52" fmla="val 51415"/>
              <a:gd name="f53" fmla="val 151789"/>
              <a:gd name="f54" fmla="val 44557"/>
              <a:gd name="f55" fmla="val 147027"/>
              <a:gd name="f56" fmla="val 39604"/>
              <a:gd name="f57" fmla="val 141978"/>
              <a:gd name="f58" fmla="val 5409"/>
              <a:gd name="f59" fmla="val 106450"/>
              <a:gd name="f60" fmla="val -5925"/>
              <a:gd name="f61" fmla="val 63873"/>
              <a:gd name="f62" fmla="val 2838"/>
              <a:gd name="f63" fmla="val 15867"/>
              <a:gd name="f64" fmla="val 3981"/>
              <a:gd name="f65" fmla="val 9676"/>
              <a:gd name="f66" fmla="val 5314"/>
              <a:gd name="f67" fmla="val 1008"/>
              <a:gd name="f68" fmla="val 12839"/>
              <a:gd name="f69" fmla="val 56"/>
              <a:gd name="f70" fmla="val 19125"/>
              <a:gd name="f71" fmla="val -801"/>
              <a:gd name="f72" fmla="val 18649"/>
              <a:gd name="f73" fmla="val 8438"/>
              <a:gd name="f74" fmla="val 22554"/>
              <a:gd name="f75" fmla="val 11772"/>
              <a:gd name="f76" fmla="val 37413"/>
              <a:gd name="f77" fmla="val 24059"/>
              <a:gd name="f78" fmla="val 39985"/>
              <a:gd name="f79" fmla="val 40918"/>
              <a:gd name="f80" fmla="val 41509"/>
              <a:gd name="f81" fmla="val 58635"/>
              <a:gd name="f82" fmla="val 42938"/>
              <a:gd name="f83" fmla="val 74637"/>
              <a:gd name="f84" fmla="val 49034"/>
              <a:gd name="f85" fmla="val 89210"/>
              <a:gd name="f86" fmla="val 58273"/>
              <a:gd name="f87" fmla="val 102545"/>
              <a:gd name="f88" fmla="val 63988"/>
              <a:gd name="f89" fmla="val 110736"/>
              <a:gd name="f90" fmla="val 70656"/>
              <a:gd name="f91" fmla="val 116070"/>
              <a:gd name="f92" fmla="val 81228"/>
              <a:gd name="f93" fmla="val 113118"/>
              <a:gd name="f94" fmla="val 98564"/>
              <a:gd name="f95" fmla="val 108355"/>
              <a:gd name="f96" fmla="val 105612"/>
              <a:gd name="f97" fmla="val 116642"/>
              <a:gd name="f98" fmla="val 108089"/>
              <a:gd name="f99" fmla="val 132834"/>
              <a:gd name="f100" fmla="val 115614"/>
              <a:gd name="f101" fmla="val 181698"/>
              <a:gd name="f102" fmla="val 132378"/>
              <a:gd name="f103" fmla="val 227322"/>
              <a:gd name="f104" fmla="val 160000"/>
              <a:gd name="f105" fmla="val 268280"/>
              <a:gd name="f106" fmla="val 207720"/>
              <a:gd name="f107" fmla="val 339241"/>
              <a:gd name="f108" fmla="val 271919"/>
              <a:gd name="f109" fmla="val 384485"/>
              <a:gd name="f110" fmla="val 360216"/>
              <a:gd name="f111" fmla="val 382580"/>
              <a:gd name="f112" fmla="val 421080"/>
              <a:gd name="f113" fmla="val 381246"/>
              <a:gd name="f114" fmla="val 469848"/>
              <a:gd name="f115" fmla="val 350004"/>
              <a:gd name="f116" fmla="val 511092"/>
              <a:gd name="f117" fmla="val 306380"/>
              <a:gd name="f118" fmla="val 558717"/>
              <a:gd name="f119" fmla="val 256088"/>
              <a:gd name="f120" fmla="val 584434"/>
              <a:gd name="f121" fmla="val 195223"/>
              <a:gd name="f122" fmla="val 596912"/>
              <a:gd name="f123" fmla="val 128072"/>
              <a:gd name="f124" fmla="val 599198"/>
              <a:gd name="f125" fmla="val 115785"/>
              <a:gd name="f126" fmla="val 605675"/>
              <a:gd name="f127" fmla="val 110641"/>
              <a:gd name="f128" fmla="val 617200"/>
              <a:gd name="f129" fmla="val 113784"/>
              <a:gd name="f130" fmla="val 631297"/>
              <a:gd name="f131" fmla="val 117690"/>
              <a:gd name="f132" fmla="val 638917"/>
              <a:gd name="f133" fmla="val 645489"/>
              <a:gd name="f134" fmla="val 99878"/>
              <a:gd name="f135" fmla="val 651966"/>
              <a:gd name="f136" fmla="val 89400"/>
              <a:gd name="f137" fmla="val 659015"/>
              <a:gd name="f138" fmla="val 78256"/>
              <a:gd name="f139" fmla="val 658729"/>
              <a:gd name="f140" fmla="val 66255"/>
              <a:gd name="f141" fmla="val 658158"/>
              <a:gd name="f142" fmla="val 38442"/>
              <a:gd name="f143" fmla="val 673112"/>
              <a:gd name="f144" fmla="val 19582"/>
              <a:gd name="f145" fmla="val 692162"/>
              <a:gd name="f146" fmla="val 913"/>
              <a:gd name="f147" fmla="+- 0 0 -90"/>
              <a:gd name="f148" fmla="*/ f3 1 702268"/>
              <a:gd name="f149" fmla="*/ f4 1 424228"/>
              <a:gd name="f150" fmla="val f5"/>
              <a:gd name="f151" fmla="val f6"/>
              <a:gd name="f152" fmla="val f7"/>
              <a:gd name="f153" fmla="*/ f147 f0 1"/>
              <a:gd name="f154" fmla="+- f152 0 f150"/>
              <a:gd name="f155" fmla="+- f151 0 f150"/>
              <a:gd name="f156" fmla="*/ f153 1 f2"/>
              <a:gd name="f157" fmla="*/ f155 1 702268"/>
              <a:gd name="f158" fmla="*/ f154 1 424228"/>
              <a:gd name="f159" fmla="*/ 692257 f155 1"/>
              <a:gd name="f160" fmla="*/ 723 f154 1"/>
              <a:gd name="f161" fmla="*/ 640251 f155 1"/>
              <a:gd name="f162" fmla="*/ 154742 f154 1"/>
              <a:gd name="f163" fmla="*/ 628249 f155 1"/>
              <a:gd name="f164" fmla="*/ 173887 f154 1"/>
              <a:gd name="f165" fmla="*/ 521093 f155 1"/>
              <a:gd name="f166" fmla="*/ 353338 f154 1"/>
              <a:gd name="f167" fmla="*/ 387362 f155 1"/>
              <a:gd name="f168" fmla="*/ 420870 f154 1"/>
              <a:gd name="f169" fmla="*/ 203529 f155 1"/>
              <a:gd name="f170" fmla="*/ 371817 f154 1"/>
              <a:gd name="f171" fmla="*/ 74942 f155 1"/>
              <a:gd name="f172" fmla="*/ 171506 f154 1"/>
              <a:gd name="f173" fmla="*/ 58083 f155 1"/>
              <a:gd name="f174" fmla="*/ 153218 f154 1"/>
              <a:gd name="f175" fmla="*/ 39604 f155 1"/>
              <a:gd name="f176" fmla="*/ 141978 f154 1"/>
              <a:gd name="f177" fmla="*/ 2838 f155 1"/>
              <a:gd name="f178" fmla="*/ 15867 f154 1"/>
              <a:gd name="f179" fmla="*/ 12839 f155 1"/>
              <a:gd name="f180" fmla="*/ 56 f154 1"/>
              <a:gd name="f181" fmla="*/ 22554 f155 1"/>
              <a:gd name="f182" fmla="*/ 11772 f154 1"/>
              <a:gd name="f183" fmla="*/ 41509 f155 1"/>
              <a:gd name="f184" fmla="*/ 58635 f154 1"/>
              <a:gd name="f185" fmla="*/ 58273 f155 1"/>
              <a:gd name="f186" fmla="*/ 102545 f154 1"/>
              <a:gd name="f187" fmla="*/ 81228 f155 1"/>
              <a:gd name="f188" fmla="*/ 113118 f154 1"/>
              <a:gd name="f189" fmla="*/ 108089 f155 1"/>
              <a:gd name="f190" fmla="*/ 132834 f154 1"/>
              <a:gd name="f191" fmla="*/ 160000 f155 1"/>
              <a:gd name="f192" fmla="*/ 268280 f154 1"/>
              <a:gd name="f193" fmla="*/ 360216 f155 1"/>
              <a:gd name="f194" fmla="*/ 382580 f154 1"/>
              <a:gd name="f195" fmla="*/ 511092 f155 1"/>
              <a:gd name="f196" fmla="*/ 306380 f154 1"/>
              <a:gd name="f197" fmla="*/ 596912 f155 1"/>
              <a:gd name="f198" fmla="*/ 128072 f154 1"/>
              <a:gd name="f199" fmla="*/ 617200 f155 1"/>
              <a:gd name="f200" fmla="*/ 113784 f154 1"/>
              <a:gd name="f201" fmla="*/ 645489 f155 1"/>
              <a:gd name="f202" fmla="*/ 99878 f154 1"/>
              <a:gd name="f203" fmla="*/ 658729 f155 1"/>
              <a:gd name="f204" fmla="*/ 66255 f154 1"/>
              <a:gd name="f205" fmla="*/ 692162 f155 1"/>
              <a:gd name="f206" fmla="*/ 913 f154 1"/>
              <a:gd name="f207" fmla="+- f156 0 f1"/>
              <a:gd name="f208" fmla="*/ f159 1 702268"/>
              <a:gd name="f209" fmla="*/ f160 1 424228"/>
              <a:gd name="f210" fmla="*/ f161 1 702268"/>
              <a:gd name="f211" fmla="*/ f162 1 424228"/>
              <a:gd name="f212" fmla="*/ f163 1 702268"/>
              <a:gd name="f213" fmla="*/ f164 1 424228"/>
              <a:gd name="f214" fmla="*/ f165 1 702268"/>
              <a:gd name="f215" fmla="*/ f166 1 424228"/>
              <a:gd name="f216" fmla="*/ f167 1 702268"/>
              <a:gd name="f217" fmla="*/ f168 1 424228"/>
              <a:gd name="f218" fmla="*/ f169 1 702268"/>
              <a:gd name="f219" fmla="*/ f170 1 424228"/>
              <a:gd name="f220" fmla="*/ f171 1 702268"/>
              <a:gd name="f221" fmla="*/ f172 1 424228"/>
              <a:gd name="f222" fmla="*/ f173 1 702268"/>
              <a:gd name="f223" fmla="*/ f174 1 424228"/>
              <a:gd name="f224" fmla="*/ f175 1 702268"/>
              <a:gd name="f225" fmla="*/ f176 1 424228"/>
              <a:gd name="f226" fmla="*/ f177 1 702268"/>
              <a:gd name="f227" fmla="*/ f178 1 424228"/>
              <a:gd name="f228" fmla="*/ f179 1 702268"/>
              <a:gd name="f229" fmla="*/ f180 1 424228"/>
              <a:gd name="f230" fmla="*/ f181 1 702268"/>
              <a:gd name="f231" fmla="*/ f182 1 424228"/>
              <a:gd name="f232" fmla="*/ f183 1 702268"/>
              <a:gd name="f233" fmla="*/ f184 1 424228"/>
              <a:gd name="f234" fmla="*/ f185 1 702268"/>
              <a:gd name="f235" fmla="*/ f186 1 424228"/>
              <a:gd name="f236" fmla="*/ f187 1 702268"/>
              <a:gd name="f237" fmla="*/ f188 1 424228"/>
              <a:gd name="f238" fmla="*/ f189 1 702268"/>
              <a:gd name="f239" fmla="*/ f190 1 424228"/>
              <a:gd name="f240" fmla="*/ f191 1 702268"/>
              <a:gd name="f241" fmla="*/ f192 1 424228"/>
              <a:gd name="f242" fmla="*/ f193 1 702268"/>
              <a:gd name="f243" fmla="*/ f194 1 424228"/>
              <a:gd name="f244" fmla="*/ f195 1 702268"/>
              <a:gd name="f245" fmla="*/ f196 1 424228"/>
              <a:gd name="f246" fmla="*/ f197 1 702268"/>
              <a:gd name="f247" fmla="*/ f198 1 424228"/>
              <a:gd name="f248" fmla="*/ f199 1 702268"/>
              <a:gd name="f249" fmla="*/ f200 1 424228"/>
              <a:gd name="f250" fmla="*/ f201 1 702268"/>
              <a:gd name="f251" fmla="*/ f202 1 424228"/>
              <a:gd name="f252" fmla="*/ f203 1 702268"/>
              <a:gd name="f253" fmla="*/ f204 1 424228"/>
              <a:gd name="f254" fmla="*/ f205 1 702268"/>
              <a:gd name="f255" fmla="*/ f206 1 424228"/>
              <a:gd name="f256" fmla="*/ f150 1 f157"/>
              <a:gd name="f257" fmla="*/ f151 1 f157"/>
              <a:gd name="f258" fmla="*/ f150 1 f158"/>
              <a:gd name="f259" fmla="*/ f152 1 f158"/>
              <a:gd name="f260" fmla="*/ f208 1 f157"/>
              <a:gd name="f261" fmla="*/ f209 1 f158"/>
              <a:gd name="f262" fmla="*/ f210 1 f157"/>
              <a:gd name="f263" fmla="*/ f211 1 f158"/>
              <a:gd name="f264" fmla="*/ f212 1 f157"/>
              <a:gd name="f265" fmla="*/ f213 1 f158"/>
              <a:gd name="f266" fmla="*/ f214 1 f157"/>
              <a:gd name="f267" fmla="*/ f215 1 f158"/>
              <a:gd name="f268" fmla="*/ f216 1 f157"/>
              <a:gd name="f269" fmla="*/ f217 1 f158"/>
              <a:gd name="f270" fmla="*/ f218 1 f157"/>
              <a:gd name="f271" fmla="*/ f219 1 f158"/>
              <a:gd name="f272" fmla="*/ f220 1 f157"/>
              <a:gd name="f273" fmla="*/ f221 1 f158"/>
              <a:gd name="f274" fmla="*/ f222 1 f157"/>
              <a:gd name="f275" fmla="*/ f223 1 f158"/>
              <a:gd name="f276" fmla="*/ f224 1 f157"/>
              <a:gd name="f277" fmla="*/ f225 1 f158"/>
              <a:gd name="f278" fmla="*/ f226 1 f157"/>
              <a:gd name="f279" fmla="*/ f227 1 f158"/>
              <a:gd name="f280" fmla="*/ f228 1 f157"/>
              <a:gd name="f281" fmla="*/ f229 1 f158"/>
              <a:gd name="f282" fmla="*/ f230 1 f157"/>
              <a:gd name="f283" fmla="*/ f231 1 f158"/>
              <a:gd name="f284" fmla="*/ f232 1 f157"/>
              <a:gd name="f285" fmla="*/ f233 1 f158"/>
              <a:gd name="f286" fmla="*/ f234 1 f157"/>
              <a:gd name="f287" fmla="*/ f235 1 f158"/>
              <a:gd name="f288" fmla="*/ f236 1 f157"/>
              <a:gd name="f289" fmla="*/ f237 1 f158"/>
              <a:gd name="f290" fmla="*/ f238 1 f157"/>
              <a:gd name="f291" fmla="*/ f239 1 f158"/>
              <a:gd name="f292" fmla="*/ f240 1 f157"/>
              <a:gd name="f293" fmla="*/ f241 1 f158"/>
              <a:gd name="f294" fmla="*/ f242 1 f157"/>
              <a:gd name="f295" fmla="*/ f243 1 f158"/>
              <a:gd name="f296" fmla="*/ f244 1 f157"/>
              <a:gd name="f297" fmla="*/ f245 1 f158"/>
              <a:gd name="f298" fmla="*/ f246 1 f157"/>
              <a:gd name="f299" fmla="*/ f247 1 f158"/>
              <a:gd name="f300" fmla="*/ f248 1 f157"/>
              <a:gd name="f301" fmla="*/ f249 1 f158"/>
              <a:gd name="f302" fmla="*/ f250 1 f157"/>
              <a:gd name="f303" fmla="*/ f251 1 f158"/>
              <a:gd name="f304" fmla="*/ f252 1 f157"/>
              <a:gd name="f305" fmla="*/ f253 1 f158"/>
              <a:gd name="f306" fmla="*/ f254 1 f157"/>
              <a:gd name="f307" fmla="*/ f255 1 f158"/>
              <a:gd name="f308" fmla="*/ f256 f148 1"/>
              <a:gd name="f309" fmla="*/ f257 f148 1"/>
              <a:gd name="f310" fmla="*/ f259 f149 1"/>
              <a:gd name="f311" fmla="*/ f258 f149 1"/>
              <a:gd name="f312" fmla="*/ f260 f148 1"/>
              <a:gd name="f313" fmla="*/ f261 f149 1"/>
              <a:gd name="f314" fmla="*/ f262 f148 1"/>
              <a:gd name="f315" fmla="*/ f263 f149 1"/>
              <a:gd name="f316" fmla="*/ f264 f148 1"/>
              <a:gd name="f317" fmla="*/ f265 f149 1"/>
              <a:gd name="f318" fmla="*/ f266 f148 1"/>
              <a:gd name="f319" fmla="*/ f267 f149 1"/>
              <a:gd name="f320" fmla="*/ f268 f148 1"/>
              <a:gd name="f321" fmla="*/ f269 f149 1"/>
              <a:gd name="f322" fmla="*/ f270 f148 1"/>
              <a:gd name="f323" fmla="*/ f271 f149 1"/>
              <a:gd name="f324" fmla="*/ f272 f148 1"/>
              <a:gd name="f325" fmla="*/ f273 f149 1"/>
              <a:gd name="f326" fmla="*/ f274 f148 1"/>
              <a:gd name="f327" fmla="*/ f275 f149 1"/>
              <a:gd name="f328" fmla="*/ f276 f148 1"/>
              <a:gd name="f329" fmla="*/ f277 f149 1"/>
              <a:gd name="f330" fmla="*/ f278 f148 1"/>
              <a:gd name="f331" fmla="*/ f279 f149 1"/>
              <a:gd name="f332" fmla="*/ f280 f148 1"/>
              <a:gd name="f333" fmla="*/ f281 f149 1"/>
              <a:gd name="f334" fmla="*/ f282 f148 1"/>
              <a:gd name="f335" fmla="*/ f283 f149 1"/>
              <a:gd name="f336" fmla="*/ f284 f148 1"/>
              <a:gd name="f337" fmla="*/ f285 f149 1"/>
              <a:gd name="f338" fmla="*/ f286 f148 1"/>
              <a:gd name="f339" fmla="*/ f287 f149 1"/>
              <a:gd name="f340" fmla="*/ f288 f148 1"/>
              <a:gd name="f341" fmla="*/ f289 f149 1"/>
              <a:gd name="f342" fmla="*/ f290 f148 1"/>
              <a:gd name="f343" fmla="*/ f291 f149 1"/>
              <a:gd name="f344" fmla="*/ f292 f148 1"/>
              <a:gd name="f345" fmla="*/ f293 f149 1"/>
              <a:gd name="f346" fmla="*/ f294 f148 1"/>
              <a:gd name="f347" fmla="*/ f295 f149 1"/>
              <a:gd name="f348" fmla="*/ f296 f148 1"/>
              <a:gd name="f349" fmla="*/ f297 f149 1"/>
              <a:gd name="f350" fmla="*/ f298 f148 1"/>
              <a:gd name="f351" fmla="*/ f299 f149 1"/>
              <a:gd name="f352" fmla="*/ f300 f148 1"/>
              <a:gd name="f353" fmla="*/ f301 f149 1"/>
              <a:gd name="f354" fmla="*/ f302 f148 1"/>
              <a:gd name="f355" fmla="*/ f303 f149 1"/>
              <a:gd name="f356" fmla="*/ f304 f148 1"/>
              <a:gd name="f357" fmla="*/ f305 f149 1"/>
              <a:gd name="f358" fmla="*/ f306 f148 1"/>
              <a:gd name="f359" fmla="*/ f307 f149 1"/>
            </a:gdLst>
            <a:ahLst/>
            <a:cxnLst>
              <a:cxn ang="3cd4">
                <a:pos x="hc" y="t"/>
              </a:cxn>
              <a:cxn ang="0">
                <a:pos x="r" y="vc"/>
              </a:cxn>
              <a:cxn ang="cd4">
                <a:pos x="hc" y="b"/>
              </a:cxn>
              <a:cxn ang="cd2">
                <a:pos x="l" y="vc"/>
              </a:cxn>
              <a:cxn ang="f207">
                <a:pos x="f312" y="f313"/>
              </a:cxn>
              <a:cxn ang="f207">
                <a:pos x="f314" y="f315"/>
              </a:cxn>
              <a:cxn ang="f207">
                <a:pos x="f316" y="f317"/>
              </a:cxn>
              <a:cxn ang="f207">
                <a:pos x="f318" y="f319"/>
              </a:cxn>
              <a:cxn ang="f207">
                <a:pos x="f320" y="f321"/>
              </a:cxn>
              <a:cxn ang="f207">
                <a:pos x="f322" y="f323"/>
              </a:cxn>
              <a:cxn ang="f207">
                <a:pos x="f324" y="f325"/>
              </a:cxn>
              <a:cxn ang="f207">
                <a:pos x="f326" y="f327"/>
              </a:cxn>
              <a:cxn ang="f207">
                <a:pos x="f328" y="f329"/>
              </a:cxn>
              <a:cxn ang="f207">
                <a:pos x="f330" y="f331"/>
              </a:cxn>
              <a:cxn ang="f207">
                <a:pos x="f332" y="f333"/>
              </a:cxn>
              <a:cxn ang="f207">
                <a:pos x="f334" y="f335"/>
              </a:cxn>
              <a:cxn ang="f207">
                <a:pos x="f336" y="f337"/>
              </a:cxn>
              <a:cxn ang="f207">
                <a:pos x="f338" y="f339"/>
              </a:cxn>
              <a:cxn ang="f207">
                <a:pos x="f340" y="f341"/>
              </a:cxn>
              <a:cxn ang="f207">
                <a:pos x="f342" y="f343"/>
              </a:cxn>
              <a:cxn ang="f207">
                <a:pos x="f344" y="f345"/>
              </a:cxn>
              <a:cxn ang="f207">
                <a:pos x="f346" y="f347"/>
              </a:cxn>
              <a:cxn ang="f207">
                <a:pos x="f348" y="f349"/>
              </a:cxn>
              <a:cxn ang="f207">
                <a:pos x="f350" y="f351"/>
              </a:cxn>
              <a:cxn ang="f207">
                <a:pos x="f352" y="f353"/>
              </a:cxn>
              <a:cxn ang="f207">
                <a:pos x="f354" y="f355"/>
              </a:cxn>
              <a:cxn ang="f207">
                <a:pos x="f356" y="f357"/>
              </a:cxn>
              <a:cxn ang="f207">
                <a:pos x="f358" y="f359"/>
              </a:cxn>
            </a:cxnLst>
            <a:rect l="f308" t="f311" r="f309" b="f310"/>
            <a:pathLst>
              <a:path w="702268" h="42422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27"/>
                  <a:pt x="f133" y="f134"/>
                </a:cubicBezTo>
                <a:cubicBezTo>
                  <a:pt x="f135" y="f136"/>
                  <a:pt x="f137" y="f138"/>
                  <a:pt x="f139" y="f140"/>
                </a:cubicBezTo>
                <a:cubicBezTo>
                  <a:pt x="f141" y="f142"/>
                  <a:pt x="f143" y="f144"/>
                  <a:pt x="f145" y="f146"/>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7" name="Forma libre: forma 74">
            <a:extLst>
              <a:ext uri="{FF2B5EF4-FFF2-40B4-BE49-F238E27FC236}">
                <a16:creationId xmlns:a16="http://schemas.microsoft.com/office/drawing/2014/main" id="{B96BA002-EEEA-4389-88A1-F57CC07AB8FC}"/>
              </a:ext>
            </a:extLst>
          </p:cNvPr>
          <p:cNvSpPr/>
          <p:nvPr/>
        </p:nvSpPr>
        <p:spPr>
          <a:xfrm>
            <a:off x="5944779" y="3730852"/>
            <a:ext cx="702917" cy="418438"/>
          </a:xfrm>
          <a:custGeom>
            <a:avLst/>
            <a:gdLst>
              <a:gd name="f0" fmla="val 10800000"/>
              <a:gd name="f1" fmla="val 5400000"/>
              <a:gd name="f2" fmla="val 180"/>
              <a:gd name="f3" fmla="val w"/>
              <a:gd name="f4" fmla="val h"/>
              <a:gd name="f5" fmla="val 0"/>
              <a:gd name="f6" fmla="val 702914"/>
              <a:gd name="f7" fmla="val 418443"/>
              <a:gd name="f8" fmla="val 354480"/>
              <a:gd name="f9" fmla="val 247705"/>
              <a:gd name="f10" fmla="val 415014"/>
              <a:gd name="f11" fmla="val 161599"/>
              <a:gd name="f12" fmla="val 379010"/>
              <a:gd name="f13" fmla="val 108830"/>
              <a:gd name="f14" fmla="val 283474"/>
              <a:gd name="f15" fmla="val 88923"/>
              <a:gd name="f16" fmla="val 247374"/>
              <a:gd name="f17" fmla="val 78636"/>
              <a:gd name="f18" fmla="val 207750"/>
              <a:gd name="f19" fmla="val 71206"/>
              <a:gd name="f20" fmla="val 167459"/>
              <a:gd name="f21" fmla="val 69301"/>
              <a:gd name="f22" fmla="val 157172"/>
              <a:gd name="f23" fmla="val 65587"/>
              <a:gd name="f24" fmla="val 150886"/>
              <a:gd name="f25" fmla="val 55490"/>
              <a:gd name="f26" fmla="val 145362"/>
              <a:gd name="f27" fmla="val 18057"/>
              <a:gd name="f28" fmla="val 124883"/>
              <a:gd name="f29" fmla="val 6055"/>
              <a:gd name="f30" fmla="val 88592"/>
              <a:gd name="f31" fmla="val 1198"/>
              <a:gd name="f32" fmla="val 49349"/>
              <a:gd name="f33" fmla="val -422"/>
              <a:gd name="f34" fmla="val 35633"/>
              <a:gd name="f35" fmla="val -1088"/>
              <a:gd name="f36" fmla="val 21251"/>
              <a:gd name="f37" fmla="val 3769"/>
              <a:gd name="f38" fmla="val 7725"/>
              <a:gd name="f39" fmla="val 6532"/>
              <a:gd name="f40" fmla="val 105"/>
              <a:gd name="f41" fmla="val 9103"/>
              <a:gd name="f42" fmla="val -2847"/>
              <a:gd name="f43" fmla="val 17962"/>
              <a:gd name="f44" fmla="val 3344"/>
              <a:gd name="f45" fmla="val 32630"/>
              <a:gd name="f46" fmla="val 13631"/>
              <a:gd name="f47" fmla="val 42631"/>
              <a:gd name="f48" fmla="val 24013"/>
              <a:gd name="f49" fmla="val 41107"/>
              <a:gd name="f50" fmla="val 44111"/>
              <a:gd name="f51" fmla="val 40155"/>
              <a:gd name="f52" fmla="val 57827"/>
              <a:gd name="f53" fmla="val 45489"/>
              <a:gd name="f54" fmla="val 71733"/>
              <a:gd name="f55" fmla="val 51966"/>
              <a:gd name="f56" fmla="val 84306"/>
              <a:gd name="f57" fmla="val 59776"/>
              <a:gd name="f58" fmla="val 99451"/>
              <a:gd name="f59" fmla="val 68920"/>
              <a:gd name="f60" fmla="val 112786"/>
              <a:gd name="f61" fmla="val 89780"/>
              <a:gd name="f62" fmla="val 108595"/>
              <a:gd name="f63" fmla="val 100734"/>
              <a:gd name="f64" fmla="val 106309"/>
              <a:gd name="f65" fmla="val 104163"/>
              <a:gd name="f66" fmla="val 113262"/>
              <a:gd name="f67" fmla="val 105782"/>
              <a:gd name="f68" fmla="val 123263"/>
              <a:gd name="f69" fmla="val 112449"/>
              <a:gd name="f70" fmla="val 165364"/>
              <a:gd name="f71" fmla="val 118355"/>
              <a:gd name="f72" fmla="val 207464"/>
              <a:gd name="f73" fmla="val 136072"/>
              <a:gd name="f74" fmla="val 247088"/>
              <a:gd name="f75" fmla="val 166837"/>
              <a:gd name="f76" fmla="val 315954"/>
              <a:gd name="f77" fmla="val 219891"/>
              <a:gd name="f78" fmla="val 356435"/>
              <a:gd name="f79" fmla="val 292663"/>
              <a:gd name="f80" fmla="val 371104"/>
              <a:gd name="f81" fmla="val 354004"/>
              <a:gd name="f82" fmla="val 383487"/>
              <a:gd name="f83" fmla="val 414011"/>
              <a:gd name="f84" fmla="val 378629"/>
              <a:gd name="f85" fmla="val 470875"/>
              <a:gd name="f86" fmla="val 350339"/>
              <a:gd name="f87" fmla="val 537360"/>
              <a:gd name="f88" fmla="val 317288"/>
              <a:gd name="f89" fmla="val 574793"/>
              <a:gd name="f90" fmla="val 262329"/>
              <a:gd name="f91" fmla="val 589938"/>
              <a:gd name="f92" fmla="val 190986"/>
              <a:gd name="f93" fmla="val 594510"/>
              <a:gd name="f94" fmla="val 169555"/>
              <a:gd name="f95" fmla="val 597653"/>
              <a:gd name="f96" fmla="val 147838"/>
              <a:gd name="f97" fmla="val 600891"/>
              <a:gd name="f98" fmla="val 126121"/>
              <a:gd name="f99" fmla="val 602225"/>
              <a:gd name="f100" fmla="val 117263"/>
              <a:gd name="f101" fmla="val 605845"/>
              <a:gd name="f102" fmla="val 110024"/>
              <a:gd name="f103" fmla="val 615274"/>
              <a:gd name="f104" fmla="val 110405"/>
              <a:gd name="f105" fmla="val 640611"/>
              <a:gd name="f106" fmla="val 111453"/>
              <a:gd name="f107" fmla="val 650231"/>
              <a:gd name="f108" fmla="val 93355"/>
              <a:gd name="f109" fmla="val 654803"/>
              <a:gd name="f110" fmla="val 74591"/>
              <a:gd name="f111" fmla="val 660613"/>
              <a:gd name="f112" fmla="val 50588"/>
              <a:gd name="f113" fmla="val 683378"/>
              <a:gd name="f114" fmla="val 52588"/>
              <a:gd name="f115" fmla="val 697380"/>
              <a:gd name="f116" fmla="val 41539"/>
              <a:gd name="f117" fmla="val 702142"/>
              <a:gd name="f118" fmla="val 37824"/>
              <a:gd name="f119" fmla="val 703476"/>
              <a:gd name="f120" fmla="val 45063"/>
              <a:gd name="f121" fmla="val 702714"/>
              <a:gd name="f122" fmla="val 695475"/>
              <a:gd name="f123" fmla="val 87640"/>
              <a:gd name="f124" fmla="val 686045"/>
              <a:gd name="f125" fmla="val 124978"/>
              <a:gd name="f126" fmla="val 648231"/>
              <a:gd name="f127" fmla="val 145742"/>
              <a:gd name="f128" fmla="val 638515"/>
              <a:gd name="f129" fmla="val 151076"/>
              <a:gd name="f130" fmla="val 637372"/>
              <a:gd name="f131" fmla="val 159078"/>
              <a:gd name="f132" fmla="val 635943"/>
              <a:gd name="f133" fmla="val 168412"/>
              <a:gd name="f134" fmla="val 624228"/>
              <a:gd name="f135" fmla="val 242897"/>
              <a:gd name="f136" fmla="val 596796"/>
              <a:gd name="f137" fmla="val 308906"/>
              <a:gd name="f138" fmla="val 535645"/>
              <a:gd name="f139" fmla="val 357197"/>
              <a:gd name="f140" fmla="val 481639"/>
              <a:gd name="f141" fmla="val 399774"/>
              <a:gd name="f142" fmla="val 419059"/>
              <a:gd name="f143" fmla="val 416062"/>
              <a:gd name="f144" fmla="val 354289"/>
              <a:gd name="f145" fmla="+- 0 0 -90"/>
              <a:gd name="f146" fmla="*/ f3 1 702914"/>
              <a:gd name="f147" fmla="*/ f4 1 418443"/>
              <a:gd name="f148" fmla="val f5"/>
              <a:gd name="f149" fmla="val f6"/>
              <a:gd name="f150" fmla="val f7"/>
              <a:gd name="f151" fmla="*/ f145 f0 1"/>
              <a:gd name="f152" fmla="+- f150 0 f148"/>
              <a:gd name="f153" fmla="+- f149 0 f148"/>
              <a:gd name="f154" fmla="*/ f151 1 f2"/>
              <a:gd name="f155" fmla="*/ f153 1 702914"/>
              <a:gd name="f156" fmla="*/ f152 1 418443"/>
              <a:gd name="f157" fmla="*/ 354480 f153 1"/>
              <a:gd name="f158" fmla="*/ 418443 f152 1"/>
              <a:gd name="f159" fmla="*/ 108830 f153 1"/>
              <a:gd name="f160" fmla="*/ 283474 f152 1"/>
              <a:gd name="f161" fmla="*/ 71206 f153 1"/>
              <a:gd name="f162" fmla="*/ 167459 f152 1"/>
              <a:gd name="f163" fmla="*/ 55490 f153 1"/>
              <a:gd name="f164" fmla="*/ 145362 f152 1"/>
              <a:gd name="f165" fmla="*/ 1198 f153 1"/>
              <a:gd name="f166" fmla="*/ 49349 f152 1"/>
              <a:gd name="f167" fmla="*/ 3769 f153 1"/>
              <a:gd name="f168" fmla="*/ 7725 f152 1"/>
              <a:gd name="f169" fmla="*/ 17962 f153 1"/>
              <a:gd name="f170" fmla="*/ 3344 f152 1"/>
              <a:gd name="f171" fmla="*/ 41107 f153 1"/>
              <a:gd name="f172" fmla="*/ 44111 f152 1"/>
              <a:gd name="f173" fmla="*/ 51966 f153 1"/>
              <a:gd name="f174" fmla="*/ 84306 f152 1"/>
              <a:gd name="f175" fmla="*/ 89780 f153 1"/>
              <a:gd name="f176" fmla="*/ 108595 f152 1"/>
              <a:gd name="f177" fmla="*/ 105782 f153 1"/>
              <a:gd name="f178" fmla="*/ 123263 f152 1"/>
              <a:gd name="f179" fmla="*/ 136072 f153 1"/>
              <a:gd name="f180" fmla="*/ 247088 f152 1"/>
              <a:gd name="f181" fmla="*/ 292663 f153 1"/>
              <a:gd name="f182" fmla="*/ 371104 f152 1"/>
              <a:gd name="f183" fmla="*/ 470875 f153 1"/>
              <a:gd name="f184" fmla="*/ 350339 f152 1"/>
              <a:gd name="f185" fmla="*/ 589938 f153 1"/>
              <a:gd name="f186" fmla="*/ 190986 f152 1"/>
              <a:gd name="f187" fmla="*/ 600891 f153 1"/>
              <a:gd name="f188" fmla="*/ 126121 f152 1"/>
              <a:gd name="f189" fmla="*/ 615274 f153 1"/>
              <a:gd name="f190" fmla="*/ 110405 f152 1"/>
              <a:gd name="f191" fmla="*/ 654803 f153 1"/>
              <a:gd name="f192" fmla="*/ 74591 f152 1"/>
              <a:gd name="f193" fmla="*/ 697380 f153 1"/>
              <a:gd name="f194" fmla="*/ 41539 f152 1"/>
              <a:gd name="f195" fmla="*/ 702714 f153 1"/>
              <a:gd name="f196" fmla="*/ 648231 f153 1"/>
              <a:gd name="f197" fmla="*/ 145742 f152 1"/>
              <a:gd name="f198" fmla="*/ 635943 f153 1"/>
              <a:gd name="f199" fmla="*/ 168412 f152 1"/>
              <a:gd name="f200" fmla="*/ 535645 f153 1"/>
              <a:gd name="f201" fmla="*/ 357197 f152 1"/>
              <a:gd name="f202" fmla="*/ 354289 f153 1"/>
              <a:gd name="f203" fmla="+- f154 0 f1"/>
              <a:gd name="f204" fmla="*/ f157 1 702914"/>
              <a:gd name="f205" fmla="*/ f158 1 418443"/>
              <a:gd name="f206" fmla="*/ f159 1 702914"/>
              <a:gd name="f207" fmla="*/ f160 1 418443"/>
              <a:gd name="f208" fmla="*/ f161 1 702914"/>
              <a:gd name="f209" fmla="*/ f162 1 418443"/>
              <a:gd name="f210" fmla="*/ f163 1 702914"/>
              <a:gd name="f211" fmla="*/ f164 1 418443"/>
              <a:gd name="f212" fmla="*/ f165 1 702914"/>
              <a:gd name="f213" fmla="*/ f166 1 418443"/>
              <a:gd name="f214" fmla="*/ f167 1 702914"/>
              <a:gd name="f215" fmla="*/ f168 1 418443"/>
              <a:gd name="f216" fmla="*/ f169 1 702914"/>
              <a:gd name="f217" fmla="*/ f170 1 418443"/>
              <a:gd name="f218" fmla="*/ f171 1 702914"/>
              <a:gd name="f219" fmla="*/ f172 1 418443"/>
              <a:gd name="f220" fmla="*/ f173 1 702914"/>
              <a:gd name="f221" fmla="*/ f174 1 418443"/>
              <a:gd name="f222" fmla="*/ f175 1 702914"/>
              <a:gd name="f223" fmla="*/ f176 1 418443"/>
              <a:gd name="f224" fmla="*/ f177 1 702914"/>
              <a:gd name="f225" fmla="*/ f178 1 418443"/>
              <a:gd name="f226" fmla="*/ f179 1 702914"/>
              <a:gd name="f227" fmla="*/ f180 1 418443"/>
              <a:gd name="f228" fmla="*/ f181 1 702914"/>
              <a:gd name="f229" fmla="*/ f182 1 418443"/>
              <a:gd name="f230" fmla="*/ f183 1 702914"/>
              <a:gd name="f231" fmla="*/ f184 1 418443"/>
              <a:gd name="f232" fmla="*/ f185 1 702914"/>
              <a:gd name="f233" fmla="*/ f186 1 418443"/>
              <a:gd name="f234" fmla="*/ f187 1 702914"/>
              <a:gd name="f235" fmla="*/ f188 1 418443"/>
              <a:gd name="f236" fmla="*/ f189 1 702914"/>
              <a:gd name="f237" fmla="*/ f190 1 418443"/>
              <a:gd name="f238" fmla="*/ f191 1 702914"/>
              <a:gd name="f239" fmla="*/ f192 1 418443"/>
              <a:gd name="f240" fmla="*/ f193 1 702914"/>
              <a:gd name="f241" fmla="*/ f194 1 418443"/>
              <a:gd name="f242" fmla="*/ f195 1 702914"/>
              <a:gd name="f243" fmla="*/ f196 1 702914"/>
              <a:gd name="f244" fmla="*/ f197 1 418443"/>
              <a:gd name="f245" fmla="*/ f198 1 702914"/>
              <a:gd name="f246" fmla="*/ f199 1 418443"/>
              <a:gd name="f247" fmla="*/ f200 1 702914"/>
              <a:gd name="f248" fmla="*/ f201 1 418443"/>
              <a:gd name="f249" fmla="*/ f202 1 702914"/>
              <a:gd name="f250" fmla="*/ f148 1 f155"/>
              <a:gd name="f251" fmla="*/ f149 1 f155"/>
              <a:gd name="f252" fmla="*/ f148 1 f156"/>
              <a:gd name="f253" fmla="*/ f150 1 f156"/>
              <a:gd name="f254" fmla="*/ f204 1 f155"/>
              <a:gd name="f255" fmla="*/ f205 1 f156"/>
              <a:gd name="f256" fmla="*/ f206 1 f155"/>
              <a:gd name="f257" fmla="*/ f207 1 f156"/>
              <a:gd name="f258" fmla="*/ f208 1 f155"/>
              <a:gd name="f259" fmla="*/ f209 1 f156"/>
              <a:gd name="f260" fmla="*/ f210 1 f155"/>
              <a:gd name="f261" fmla="*/ f211 1 f156"/>
              <a:gd name="f262" fmla="*/ f212 1 f155"/>
              <a:gd name="f263" fmla="*/ f213 1 f156"/>
              <a:gd name="f264" fmla="*/ f214 1 f155"/>
              <a:gd name="f265" fmla="*/ f215 1 f156"/>
              <a:gd name="f266" fmla="*/ f216 1 f155"/>
              <a:gd name="f267" fmla="*/ f217 1 f156"/>
              <a:gd name="f268" fmla="*/ f218 1 f155"/>
              <a:gd name="f269" fmla="*/ f219 1 f156"/>
              <a:gd name="f270" fmla="*/ f220 1 f155"/>
              <a:gd name="f271" fmla="*/ f221 1 f156"/>
              <a:gd name="f272" fmla="*/ f222 1 f155"/>
              <a:gd name="f273" fmla="*/ f223 1 f156"/>
              <a:gd name="f274" fmla="*/ f224 1 f155"/>
              <a:gd name="f275" fmla="*/ f225 1 f156"/>
              <a:gd name="f276" fmla="*/ f226 1 f155"/>
              <a:gd name="f277" fmla="*/ f227 1 f156"/>
              <a:gd name="f278" fmla="*/ f228 1 f155"/>
              <a:gd name="f279" fmla="*/ f229 1 f156"/>
              <a:gd name="f280" fmla="*/ f230 1 f155"/>
              <a:gd name="f281" fmla="*/ f231 1 f156"/>
              <a:gd name="f282" fmla="*/ f232 1 f155"/>
              <a:gd name="f283" fmla="*/ f233 1 f156"/>
              <a:gd name="f284" fmla="*/ f234 1 f155"/>
              <a:gd name="f285" fmla="*/ f235 1 f156"/>
              <a:gd name="f286" fmla="*/ f236 1 f155"/>
              <a:gd name="f287" fmla="*/ f237 1 f156"/>
              <a:gd name="f288" fmla="*/ f238 1 f155"/>
              <a:gd name="f289" fmla="*/ f239 1 f156"/>
              <a:gd name="f290" fmla="*/ f240 1 f155"/>
              <a:gd name="f291" fmla="*/ f241 1 f156"/>
              <a:gd name="f292" fmla="*/ f242 1 f155"/>
              <a:gd name="f293" fmla="*/ f243 1 f155"/>
              <a:gd name="f294" fmla="*/ f244 1 f156"/>
              <a:gd name="f295" fmla="*/ f245 1 f155"/>
              <a:gd name="f296" fmla="*/ f246 1 f156"/>
              <a:gd name="f297" fmla="*/ f247 1 f155"/>
              <a:gd name="f298" fmla="*/ f248 1 f156"/>
              <a:gd name="f299" fmla="*/ f249 1 f155"/>
              <a:gd name="f300" fmla="*/ f250 f146 1"/>
              <a:gd name="f301" fmla="*/ f251 f146 1"/>
              <a:gd name="f302" fmla="*/ f253 f147 1"/>
              <a:gd name="f303" fmla="*/ f252 f147 1"/>
              <a:gd name="f304" fmla="*/ f254 f146 1"/>
              <a:gd name="f305" fmla="*/ f255 f147 1"/>
              <a:gd name="f306" fmla="*/ f256 f146 1"/>
              <a:gd name="f307" fmla="*/ f257 f147 1"/>
              <a:gd name="f308" fmla="*/ f258 f146 1"/>
              <a:gd name="f309" fmla="*/ f259 f147 1"/>
              <a:gd name="f310" fmla="*/ f260 f146 1"/>
              <a:gd name="f311" fmla="*/ f261 f147 1"/>
              <a:gd name="f312" fmla="*/ f262 f146 1"/>
              <a:gd name="f313" fmla="*/ f263 f147 1"/>
              <a:gd name="f314" fmla="*/ f264 f146 1"/>
              <a:gd name="f315" fmla="*/ f265 f147 1"/>
              <a:gd name="f316" fmla="*/ f266 f146 1"/>
              <a:gd name="f317" fmla="*/ f267 f147 1"/>
              <a:gd name="f318" fmla="*/ f268 f146 1"/>
              <a:gd name="f319" fmla="*/ f269 f147 1"/>
              <a:gd name="f320" fmla="*/ f270 f146 1"/>
              <a:gd name="f321" fmla="*/ f271 f147 1"/>
              <a:gd name="f322" fmla="*/ f272 f146 1"/>
              <a:gd name="f323" fmla="*/ f273 f147 1"/>
              <a:gd name="f324" fmla="*/ f274 f146 1"/>
              <a:gd name="f325" fmla="*/ f275 f147 1"/>
              <a:gd name="f326" fmla="*/ f276 f146 1"/>
              <a:gd name="f327" fmla="*/ f277 f147 1"/>
              <a:gd name="f328" fmla="*/ f278 f146 1"/>
              <a:gd name="f329" fmla="*/ f279 f147 1"/>
              <a:gd name="f330" fmla="*/ f280 f146 1"/>
              <a:gd name="f331" fmla="*/ f281 f147 1"/>
              <a:gd name="f332" fmla="*/ f282 f146 1"/>
              <a:gd name="f333" fmla="*/ f283 f147 1"/>
              <a:gd name="f334" fmla="*/ f284 f146 1"/>
              <a:gd name="f335" fmla="*/ f285 f147 1"/>
              <a:gd name="f336" fmla="*/ f286 f146 1"/>
              <a:gd name="f337" fmla="*/ f287 f147 1"/>
              <a:gd name="f338" fmla="*/ f288 f146 1"/>
              <a:gd name="f339" fmla="*/ f289 f147 1"/>
              <a:gd name="f340" fmla="*/ f290 f146 1"/>
              <a:gd name="f341" fmla="*/ f291 f147 1"/>
              <a:gd name="f342" fmla="*/ f292 f146 1"/>
              <a:gd name="f343" fmla="*/ f293 f146 1"/>
              <a:gd name="f344" fmla="*/ f294 f147 1"/>
              <a:gd name="f345" fmla="*/ f295 f146 1"/>
              <a:gd name="f346" fmla="*/ f296 f147 1"/>
              <a:gd name="f347" fmla="*/ f297 f146 1"/>
              <a:gd name="f348" fmla="*/ f298 f147 1"/>
              <a:gd name="f349" fmla="*/ f299 f146 1"/>
            </a:gdLst>
            <a:ahLst/>
            <a:cxnLst>
              <a:cxn ang="3cd4">
                <a:pos x="hc" y="t"/>
              </a:cxn>
              <a:cxn ang="0">
                <a:pos x="r" y="vc"/>
              </a:cxn>
              <a:cxn ang="cd4">
                <a:pos x="hc" y="b"/>
              </a:cxn>
              <a:cxn ang="cd2">
                <a:pos x="l" y="vc"/>
              </a:cxn>
              <a:cxn ang="f203">
                <a:pos x="f304" y="f305"/>
              </a:cxn>
              <a:cxn ang="f203">
                <a:pos x="f306" y="f307"/>
              </a:cxn>
              <a:cxn ang="f203">
                <a:pos x="f308" y="f309"/>
              </a:cxn>
              <a:cxn ang="f203">
                <a:pos x="f310" y="f311"/>
              </a:cxn>
              <a:cxn ang="f203">
                <a:pos x="f312" y="f313"/>
              </a:cxn>
              <a:cxn ang="f203">
                <a:pos x="f314" y="f315"/>
              </a:cxn>
              <a:cxn ang="f203">
                <a:pos x="f316" y="f317"/>
              </a:cxn>
              <a:cxn ang="f203">
                <a:pos x="f318" y="f319"/>
              </a:cxn>
              <a:cxn ang="f203">
                <a:pos x="f320" y="f321"/>
              </a:cxn>
              <a:cxn ang="f203">
                <a:pos x="f322" y="f323"/>
              </a:cxn>
              <a:cxn ang="f203">
                <a:pos x="f324" y="f325"/>
              </a:cxn>
              <a:cxn ang="f203">
                <a:pos x="f326" y="f327"/>
              </a:cxn>
              <a:cxn ang="f203">
                <a:pos x="f328" y="f329"/>
              </a:cxn>
              <a:cxn ang="f203">
                <a:pos x="f330" y="f331"/>
              </a:cxn>
              <a:cxn ang="f203">
                <a:pos x="f332" y="f333"/>
              </a:cxn>
              <a:cxn ang="f203">
                <a:pos x="f334" y="f335"/>
              </a:cxn>
              <a:cxn ang="f203">
                <a:pos x="f336" y="f337"/>
              </a:cxn>
              <a:cxn ang="f203">
                <a:pos x="f338" y="f339"/>
              </a:cxn>
              <a:cxn ang="f203">
                <a:pos x="f340" y="f341"/>
              </a:cxn>
              <a:cxn ang="f203">
                <a:pos x="f342" y="f313"/>
              </a:cxn>
              <a:cxn ang="f203">
                <a:pos x="f343" y="f344"/>
              </a:cxn>
              <a:cxn ang="f203">
                <a:pos x="f345" y="f346"/>
              </a:cxn>
              <a:cxn ang="f203">
                <a:pos x="f347" y="f348"/>
              </a:cxn>
              <a:cxn ang="f203">
                <a:pos x="f349" y="f305"/>
              </a:cxn>
            </a:cxnLst>
            <a:rect l="f300" t="f303" r="f301" b="f302"/>
            <a:pathLst>
              <a:path w="702914" h="418443">
                <a:moveTo>
                  <a:pt x="f8" y="f7"/>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32"/>
                </a:cubicBezTo>
                <a:cubicBezTo>
                  <a:pt x="f122" y="f123"/>
                  <a:pt x="f124" y="f125"/>
                  <a:pt x="f126" y="f127"/>
                </a:cubicBezTo>
                <a:cubicBezTo>
                  <a:pt x="f128" y="f129"/>
                  <a:pt x="f130" y="f131"/>
                  <a:pt x="f132" y="f133"/>
                </a:cubicBezTo>
                <a:cubicBezTo>
                  <a:pt x="f134" y="f135"/>
                  <a:pt x="f136" y="f137"/>
                  <a:pt x="f138" y="f139"/>
                </a:cubicBezTo>
                <a:cubicBezTo>
                  <a:pt x="f140" y="f141"/>
                  <a:pt x="f142" y="f143"/>
                  <a:pt x="f144" y="f7"/>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65635C"/>
              </a:solidFill>
              <a:uFillTx/>
              <a:latin typeface="Arial"/>
              <a:ea typeface="Arial"/>
              <a:cs typeface="Arial"/>
            </a:endParaRPr>
          </a:p>
        </p:txBody>
      </p:sp>
      <p:sp>
        <p:nvSpPr>
          <p:cNvPr id="18" name="Forma libre: forma 75">
            <a:extLst>
              <a:ext uri="{FF2B5EF4-FFF2-40B4-BE49-F238E27FC236}">
                <a16:creationId xmlns:a16="http://schemas.microsoft.com/office/drawing/2014/main" id="{26D25A34-9CEC-4F0E-ADAD-8F7AD70E2178}"/>
              </a:ext>
            </a:extLst>
          </p:cNvPr>
          <p:cNvSpPr/>
          <p:nvPr/>
        </p:nvSpPr>
        <p:spPr>
          <a:xfrm>
            <a:off x="6089876" y="4198851"/>
            <a:ext cx="414095" cy="233665"/>
          </a:xfrm>
          <a:custGeom>
            <a:avLst/>
            <a:gdLst>
              <a:gd name="f0" fmla="val 10800000"/>
              <a:gd name="f1" fmla="val 5400000"/>
              <a:gd name="f2" fmla="val 180"/>
              <a:gd name="f3" fmla="val w"/>
              <a:gd name="f4" fmla="val h"/>
              <a:gd name="f5" fmla="val 0"/>
              <a:gd name="f6" fmla="val 414097"/>
              <a:gd name="f7" fmla="val 233665"/>
              <a:gd name="f8" fmla="val 206527"/>
              <a:gd name="f9" fmla="val 142280"/>
              <a:gd name="f10" fmla="val 193097"/>
              <a:gd name="f11" fmla="val 166283"/>
              <a:gd name="f12" fmla="val 180810"/>
              <a:gd name="f13" fmla="val 187809"/>
              <a:gd name="f14" fmla="val 168903"/>
              <a:gd name="f15" fmla="val 209431"/>
              <a:gd name="f16" fmla="val 154330"/>
              <a:gd name="f17" fmla="val 236101"/>
              <a:gd name="f18" fmla="val 140614"/>
              <a:gd name="f19" fmla="val 238768"/>
              <a:gd name="f20" fmla="val 119278"/>
              <a:gd name="f21" fmla="val 218003"/>
              <a:gd name="f22" fmla="val 82226"/>
              <a:gd name="f23" fmla="val 181904"/>
              <a:gd name="f24" fmla="val 45459"/>
              <a:gd name="f25" fmla="val 145518"/>
              <a:gd name="f26" fmla="val 8502"/>
              <a:gd name="f27" fmla="val 109418"/>
              <a:gd name="f28" fmla="val -1213"/>
              <a:gd name="f29" fmla="val 99893"/>
              <a:gd name="f30" fmla="val -2547"/>
              <a:gd name="f31" fmla="val 89701"/>
              <a:gd name="f32" fmla="val 4216"/>
              <a:gd name="f33" fmla="val 78081"/>
              <a:gd name="f34" fmla="val 16408"/>
              <a:gd name="f35" fmla="val 56935"/>
              <a:gd name="f36" fmla="val 28028"/>
              <a:gd name="f37" fmla="val 35504"/>
              <a:gd name="f38" fmla="val 40792"/>
              <a:gd name="f39" fmla="val 14835"/>
              <a:gd name="f40" fmla="val 50984"/>
              <a:gd name="f41" fmla="val -1738"/>
              <a:gd name="f42" fmla="val 60890"/>
              <a:gd name="f43" fmla="val -4024"/>
              <a:gd name="f44" fmla="val 77559"/>
              <a:gd name="f45" fmla="val 5977"/>
              <a:gd name="f46" fmla="val 116135"/>
              <a:gd name="f47" fmla="val 29218"/>
              <a:gd name="f48" fmla="val 154806"/>
              <a:gd name="f49" fmla="val 52459"/>
              <a:gd name="f50" fmla="val 192620"/>
              <a:gd name="f51" fmla="val 77033"/>
              <a:gd name="f52" fmla="val 204527"/>
              <a:gd name="f53" fmla="val 84749"/>
              <a:gd name="f54" fmla="val 212718"/>
              <a:gd name="f55" fmla="val 85892"/>
              <a:gd name="f56" fmla="val 225101"/>
              <a:gd name="f57" fmla="val 77700"/>
              <a:gd name="f58" fmla="val 261105"/>
              <a:gd name="f59" fmla="val 53792"/>
              <a:gd name="f60" fmla="val 297872"/>
              <a:gd name="f61" fmla="val 30932"/>
              <a:gd name="f62" fmla="val 335019"/>
              <a:gd name="f63" fmla="val 8930"/>
              <a:gd name="f64" fmla="val 356355"/>
              <a:gd name="f65" fmla="val -3739"/>
              <a:gd name="f66" fmla="val 363785"/>
              <a:gd name="f67" fmla="val -595"/>
              <a:gd name="f68" fmla="val 376072"/>
              <a:gd name="f69" fmla="val 20931"/>
              <a:gd name="f70" fmla="val 386073"/>
              <a:gd name="f71" fmla="val 38362"/>
              <a:gd name="f72" fmla="val 396170"/>
              <a:gd name="f73" fmla="val 55793"/>
              <a:gd name="f74" fmla="val 406171"/>
              <a:gd name="f75" fmla="val 73128"/>
              <a:gd name="f76" fmla="val 418173"/>
              <a:gd name="f77" fmla="val 93988"/>
              <a:gd name="f78" fmla="val 416934"/>
              <a:gd name="f79" fmla="val 100465"/>
              <a:gd name="f80" fmla="val 399789"/>
              <a:gd name="f81" fmla="val 117134"/>
              <a:gd name="f82" fmla="val 364833"/>
              <a:gd name="f83" fmla="val 151043"/>
              <a:gd name="f84" fmla="val 330352"/>
              <a:gd name="f85" fmla="val 185618"/>
              <a:gd name="f86" fmla="val 295300"/>
              <a:gd name="f87" fmla="val 219432"/>
              <a:gd name="f88" fmla="val 273774"/>
              <a:gd name="f89" fmla="val 240197"/>
              <a:gd name="f90" fmla="val 261391"/>
              <a:gd name="f91" fmla="val 238387"/>
              <a:gd name="f92" fmla="val 246532"/>
              <a:gd name="f93" fmla="val 213050"/>
              <a:gd name="f94" fmla="val 233387"/>
              <a:gd name="f95" fmla="val 190571"/>
              <a:gd name="f96" fmla="val 220815"/>
              <a:gd name="f97" fmla="val 167711"/>
              <a:gd name="f98" fmla="val 206432"/>
              <a:gd name="f99" fmla="val 70319"/>
              <a:gd name="f100" fmla="val 48934"/>
              <a:gd name="f101" fmla="val 60604"/>
              <a:gd name="f102" fmla="val 54459"/>
              <a:gd name="f103" fmla="val 59461"/>
              <a:gd name="f104" fmla="val 65984"/>
              <a:gd name="f105" fmla="val 53079"/>
              <a:gd name="f106" fmla="val 73604"/>
              <a:gd name="f107" fmla="val 45745"/>
              <a:gd name="f108" fmla="val 82463"/>
              <a:gd name="f109" fmla="val 45650"/>
              <a:gd name="f110" fmla="val 89797"/>
              <a:gd name="f111" fmla="val 55079"/>
              <a:gd name="f112" fmla="val 98465"/>
              <a:gd name="f113" fmla="val 80511"/>
              <a:gd name="f114" fmla="val 121991"/>
              <a:gd name="f115" fmla="val 105276"/>
              <a:gd name="f116" fmla="val 146185"/>
              <a:gd name="f117" fmla="val 129660"/>
              <a:gd name="f118" fmla="val 170855"/>
              <a:gd name="f119" fmla="val 137090"/>
              <a:gd name="f120" fmla="val 178379"/>
              <a:gd name="f121" fmla="val 140804"/>
              <a:gd name="f122" fmla="val 178189"/>
              <a:gd name="f123" fmla="val 145472"/>
              <a:gd name="f124" fmla="val 169045"/>
              <a:gd name="f125" fmla="val 152901"/>
              <a:gd name="f126" fmla="val 154472"/>
              <a:gd name="f127" fmla="val 160331"/>
              <a:gd name="f128" fmla="val 139803"/>
              <a:gd name="f129" fmla="val 168808"/>
              <a:gd name="f130" fmla="val 125897"/>
              <a:gd name="f131" fmla="val 174333"/>
              <a:gd name="f132" fmla="val 116848"/>
              <a:gd name="f133" fmla="val 172237"/>
              <a:gd name="f134" fmla="val 112181"/>
              <a:gd name="f135" fmla="val 163760"/>
              <a:gd name="f136" fmla="val 107037"/>
              <a:gd name="f137" fmla="val 134804"/>
              <a:gd name="f138" fmla="val 89225"/>
              <a:gd name="f139" fmla="val 106134"/>
              <a:gd name="f140" fmla="val 70842"/>
              <a:gd name="f141" fmla="val 77368"/>
              <a:gd name="f142" fmla="val 52744"/>
              <a:gd name="f143" fmla="val 75368"/>
              <a:gd name="f144" fmla="val 51506"/>
              <a:gd name="f145" fmla="val 73177"/>
              <a:gd name="f146" fmla="val 50459"/>
              <a:gd name="f147" fmla="val 281108"/>
              <a:gd name="f148" fmla="val 179522"/>
              <a:gd name="f149" fmla="val 282156"/>
              <a:gd name="f150" fmla="val 175808"/>
              <a:gd name="f151" fmla="val 284251"/>
              <a:gd name="f152" fmla="val 173712"/>
              <a:gd name="f153" fmla="val 305396"/>
              <a:gd name="f154" fmla="val 152852"/>
              <a:gd name="f155" fmla="val 326923"/>
              <a:gd name="f156" fmla="val 132278"/>
              <a:gd name="f157" fmla="val 347973"/>
              <a:gd name="f158" fmla="val 111323"/>
              <a:gd name="f159" fmla="val 373310"/>
              <a:gd name="f160" fmla="val 86082"/>
              <a:gd name="f161" fmla="val 371310"/>
              <a:gd name="f162" fmla="val 94083"/>
              <a:gd name="f163" fmla="val 354165"/>
              <a:gd name="f164" fmla="val 64079"/>
              <a:gd name="f165" fmla="val 347497"/>
              <a:gd name="f166" fmla="val 341020"/>
              <a:gd name="f167" fmla="val 52364"/>
              <a:gd name="f168" fmla="val 330828"/>
              <a:gd name="f169" fmla="val 58936"/>
              <a:gd name="f170" fmla="val 308921"/>
              <a:gd name="f171" fmla="val 286632"/>
              <a:gd name="f172" fmla="val 86558"/>
              <a:gd name="f173" fmla="val 264344"/>
              <a:gd name="f174" fmla="val 100179"/>
              <a:gd name="f175" fmla="val 239579"/>
              <a:gd name="f176" fmla="val 115324"/>
              <a:gd name="f177" fmla="val 239388"/>
              <a:gd name="f178" fmla="val 253200"/>
              <a:gd name="f179" fmla="val 141899"/>
              <a:gd name="f180" fmla="val 258534"/>
              <a:gd name="f181" fmla="val 152090"/>
              <a:gd name="f182" fmla="val 161996"/>
              <a:gd name="f183" fmla="val 270154"/>
              <a:gd name="f184" fmla="val 171902"/>
              <a:gd name="f185" fmla="val 271869"/>
              <a:gd name="f186" fmla="val 174855"/>
              <a:gd name="f187" fmla="val 272631"/>
              <a:gd name="f188" fmla="val 179046"/>
              <a:gd name="f189" fmla="val 281012"/>
              <a:gd name="f190" fmla="+- 0 0 -90"/>
              <a:gd name="f191" fmla="*/ f3 1 414097"/>
              <a:gd name="f192" fmla="*/ f4 1 233665"/>
              <a:gd name="f193" fmla="val f5"/>
              <a:gd name="f194" fmla="val f6"/>
              <a:gd name="f195" fmla="val f7"/>
              <a:gd name="f196" fmla="*/ f190 f0 1"/>
              <a:gd name="f197" fmla="+- f195 0 f193"/>
              <a:gd name="f198" fmla="+- f194 0 f193"/>
              <a:gd name="f199" fmla="*/ f196 1 f2"/>
              <a:gd name="f200" fmla="*/ f198 1 414097"/>
              <a:gd name="f201" fmla="*/ f197 1 233665"/>
              <a:gd name="f202" fmla="*/ 206527 f198 1"/>
              <a:gd name="f203" fmla="*/ 142280 f197 1"/>
              <a:gd name="f204" fmla="*/ 168903 f198 1"/>
              <a:gd name="f205" fmla="*/ 209431 f197 1"/>
              <a:gd name="f206" fmla="*/ 119278 f198 1"/>
              <a:gd name="f207" fmla="*/ 218003 f197 1"/>
              <a:gd name="f208" fmla="*/ 8502 f198 1"/>
              <a:gd name="f209" fmla="*/ 109418 f197 1"/>
              <a:gd name="f210" fmla="*/ 4216 f198 1"/>
              <a:gd name="f211" fmla="*/ 78081 f197 1"/>
              <a:gd name="f212" fmla="*/ 40792 f198 1"/>
              <a:gd name="f213" fmla="*/ 14835 f197 1"/>
              <a:gd name="f214" fmla="*/ 77559 f198 1"/>
              <a:gd name="f215" fmla="*/ 5977 f197 1"/>
              <a:gd name="f216" fmla="*/ 192620 f198 1"/>
              <a:gd name="f217" fmla="*/ 77033 f197 1"/>
              <a:gd name="f218" fmla="*/ 225101 f198 1"/>
              <a:gd name="f219" fmla="*/ 77700 f197 1"/>
              <a:gd name="f220" fmla="*/ 335019 f198 1"/>
              <a:gd name="f221" fmla="*/ 8930 f197 1"/>
              <a:gd name="f222" fmla="*/ 376072 f198 1"/>
              <a:gd name="f223" fmla="*/ 20931 f197 1"/>
              <a:gd name="f224" fmla="*/ 406171 f198 1"/>
              <a:gd name="f225" fmla="*/ 73128 f197 1"/>
              <a:gd name="f226" fmla="*/ 399789 f198 1"/>
              <a:gd name="f227" fmla="*/ 117134 f197 1"/>
              <a:gd name="f228" fmla="*/ 295300 f198 1"/>
              <a:gd name="f229" fmla="*/ 219432 f197 1"/>
              <a:gd name="f230" fmla="*/ 246532 f198 1"/>
              <a:gd name="f231" fmla="*/ 213050 f197 1"/>
              <a:gd name="f232" fmla="*/ 206432 f198 1"/>
              <a:gd name="f233" fmla="*/ 70319 f198 1"/>
              <a:gd name="f234" fmla="*/ 48934 f197 1"/>
              <a:gd name="f235" fmla="*/ 53079 f198 1"/>
              <a:gd name="f236" fmla="*/ 73604 f197 1"/>
              <a:gd name="f237" fmla="*/ 55079 f198 1"/>
              <a:gd name="f238" fmla="*/ 98465 f197 1"/>
              <a:gd name="f239" fmla="*/ 129660 f198 1"/>
              <a:gd name="f240" fmla="*/ 170855 f197 1"/>
              <a:gd name="f241" fmla="*/ 145472 f198 1"/>
              <a:gd name="f242" fmla="*/ 169045 f197 1"/>
              <a:gd name="f243" fmla="*/ 168808 f198 1"/>
              <a:gd name="f244" fmla="*/ 125897 f197 1"/>
              <a:gd name="f245" fmla="*/ 163760 f198 1"/>
              <a:gd name="f246" fmla="*/ 107037 f197 1"/>
              <a:gd name="f247" fmla="*/ 77368 f198 1"/>
              <a:gd name="f248" fmla="*/ 52744 f197 1"/>
              <a:gd name="f249" fmla="*/ 281108 f198 1"/>
              <a:gd name="f250" fmla="*/ 179522 f197 1"/>
              <a:gd name="f251" fmla="*/ 284251 f198 1"/>
              <a:gd name="f252" fmla="*/ 173712 f197 1"/>
              <a:gd name="f253" fmla="*/ 347973 f198 1"/>
              <a:gd name="f254" fmla="*/ 111323 f197 1"/>
              <a:gd name="f255" fmla="*/ 354165 f198 1"/>
              <a:gd name="f256" fmla="*/ 64079 f197 1"/>
              <a:gd name="f257" fmla="*/ 330828 f198 1"/>
              <a:gd name="f258" fmla="*/ 58936 f197 1"/>
              <a:gd name="f259" fmla="*/ 264344 f198 1"/>
              <a:gd name="f260" fmla="*/ 100179 f197 1"/>
              <a:gd name="f261" fmla="*/ 253200 f198 1"/>
              <a:gd name="f262" fmla="*/ 141899 f197 1"/>
              <a:gd name="f263" fmla="*/ 270154 f198 1"/>
              <a:gd name="f264" fmla="*/ 171902 f197 1"/>
              <a:gd name="f265" fmla="*/ 281012 f198 1"/>
              <a:gd name="f266" fmla="+- f199 0 f1"/>
              <a:gd name="f267" fmla="*/ f202 1 414097"/>
              <a:gd name="f268" fmla="*/ f203 1 233665"/>
              <a:gd name="f269" fmla="*/ f204 1 414097"/>
              <a:gd name="f270" fmla="*/ f205 1 233665"/>
              <a:gd name="f271" fmla="*/ f206 1 414097"/>
              <a:gd name="f272" fmla="*/ f207 1 233665"/>
              <a:gd name="f273" fmla="*/ f208 1 414097"/>
              <a:gd name="f274" fmla="*/ f209 1 233665"/>
              <a:gd name="f275" fmla="*/ f210 1 414097"/>
              <a:gd name="f276" fmla="*/ f211 1 233665"/>
              <a:gd name="f277" fmla="*/ f212 1 414097"/>
              <a:gd name="f278" fmla="*/ f213 1 233665"/>
              <a:gd name="f279" fmla="*/ f214 1 414097"/>
              <a:gd name="f280" fmla="*/ f215 1 233665"/>
              <a:gd name="f281" fmla="*/ f216 1 414097"/>
              <a:gd name="f282" fmla="*/ f217 1 233665"/>
              <a:gd name="f283" fmla="*/ f218 1 414097"/>
              <a:gd name="f284" fmla="*/ f219 1 233665"/>
              <a:gd name="f285" fmla="*/ f220 1 414097"/>
              <a:gd name="f286" fmla="*/ f221 1 233665"/>
              <a:gd name="f287" fmla="*/ f222 1 414097"/>
              <a:gd name="f288" fmla="*/ f223 1 233665"/>
              <a:gd name="f289" fmla="*/ f224 1 414097"/>
              <a:gd name="f290" fmla="*/ f225 1 233665"/>
              <a:gd name="f291" fmla="*/ f226 1 414097"/>
              <a:gd name="f292" fmla="*/ f227 1 233665"/>
              <a:gd name="f293" fmla="*/ f228 1 414097"/>
              <a:gd name="f294" fmla="*/ f229 1 233665"/>
              <a:gd name="f295" fmla="*/ f230 1 414097"/>
              <a:gd name="f296" fmla="*/ f231 1 233665"/>
              <a:gd name="f297" fmla="*/ f232 1 414097"/>
              <a:gd name="f298" fmla="*/ f233 1 414097"/>
              <a:gd name="f299" fmla="*/ f234 1 233665"/>
              <a:gd name="f300" fmla="*/ f235 1 414097"/>
              <a:gd name="f301" fmla="*/ f236 1 233665"/>
              <a:gd name="f302" fmla="*/ f237 1 414097"/>
              <a:gd name="f303" fmla="*/ f238 1 233665"/>
              <a:gd name="f304" fmla="*/ f239 1 414097"/>
              <a:gd name="f305" fmla="*/ f240 1 233665"/>
              <a:gd name="f306" fmla="*/ f241 1 414097"/>
              <a:gd name="f307" fmla="*/ f242 1 233665"/>
              <a:gd name="f308" fmla="*/ f243 1 414097"/>
              <a:gd name="f309" fmla="*/ f244 1 233665"/>
              <a:gd name="f310" fmla="*/ f245 1 414097"/>
              <a:gd name="f311" fmla="*/ f246 1 233665"/>
              <a:gd name="f312" fmla="*/ f247 1 414097"/>
              <a:gd name="f313" fmla="*/ f248 1 233665"/>
              <a:gd name="f314" fmla="*/ f249 1 414097"/>
              <a:gd name="f315" fmla="*/ f250 1 233665"/>
              <a:gd name="f316" fmla="*/ f251 1 414097"/>
              <a:gd name="f317" fmla="*/ f252 1 233665"/>
              <a:gd name="f318" fmla="*/ f253 1 414097"/>
              <a:gd name="f319" fmla="*/ f254 1 233665"/>
              <a:gd name="f320" fmla="*/ f255 1 414097"/>
              <a:gd name="f321" fmla="*/ f256 1 233665"/>
              <a:gd name="f322" fmla="*/ f257 1 414097"/>
              <a:gd name="f323" fmla="*/ f258 1 233665"/>
              <a:gd name="f324" fmla="*/ f259 1 414097"/>
              <a:gd name="f325" fmla="*/ f260 1 233665"/>
              <a:gd name="f326" fmla="*/ f261 1 414097"/>
              <a:gd name="f327" fmla="*/ f262 1 233665"/>
              <a:gd name="f328" fmla="*/ f263 1 414097"/>
              <a:gd name="f329" fmla="*/ f264 1 233665"/>
              <a:gd name="f330" fmla="*/ f265 1 414097"/>
              <a:gd name="f331" fmla="*/ f193 1 f200"/>
              <a:gd name="f332" fmla="*/ f194 1 f200"/>
              <a:gd name="f333" fmla="*/ f193 1 f201"/>
              <a:gd name="f334" fmla="*/ f195 1 f201"/>
              <a:gd name="f335" fmla="*/ f267 1 f200"/>
              <a:gd name="f336" fmla="*/ f268 1 f201"/>
              <a:gd name="f337" fmla="*/ f269 1 f200"/>
              <a:gd name="f338" fmla="*/ f270 1 f201"/>
              <a:gd name="f339" fmla="*/ f271 1 f200"/>
              <a:gd name="f340" fmla="*/ f272 1 f201"/>
              <a:gd name="f341" fmla="*/ f273 1 f200"/>
              <a:gd name="f342" fmla="*/ f274 1 f201"/>
              <a:gd name="f343" fmla="*/ f275 1 f200"/>
              <a:gd name="f344" fmla="*/ f276 1 f201"/>
              <a:gd name="f345" fmla="*/ f277 1 f200"/>
              <a:gd name="f346" fmla="*/ f278 1 f201"/>
              <a:gd name="f347" fmla="*/ f279 1 f200"/>
              <a:gd name="f348" fmla="*/ f280 1 f201"/>
              <a:gd name="f349" fmla="*/ f281 1 f200"/>
              <a:gd name="f350" fmla="*/ f282 1 f201"/>
              <a:gd name="f351" fmla="*/ f283 1 f200"/>
              <a:gd name="f352" fmla="*/ f284 1 f201"/>
              <a:gd name="f353" fmla="*/ f285 1 f200"/>
              <a:gd name="f354" fmla="*/ f286 1 f201"/>
              <a:gd name="f355" fmla="*/ f287 1 f200"/>
              <a:gd name="f356" fmla="*/ f288 1 f201"/>
              <a:gd name="f357" fmla="*/ f289 1 f200"/>
              <a:gd name="f358" fmla="*/ f290 1 f201"/>
              <a:gd name="f359" fmla="*/ f291 1 f200"/>
              <a:gd name="f360" fmla="*/ f292 1 f201"/>
              <a:gd name="f361" fmla="*/ f293 1 f200"/>
              <a:gd name="f362" fmla="*/ f294 1 f201"/>
              <a:gd name="f363" fmla="*/ f295 1 f200"/>
              <a:gd name="f364" fmla="*/ f296 1 f201"/>
              <a:gd name="f365" fmla="*/ f297 1 f200"/>
              <a:gd name="f366" fmla="*/ f298 1 f200"/>
              <a:gd name="f367" fmla="*/ f299 1 f201"/>
              <a:gd name="f368" fmla="*/ f300 1 f200"/>
              <a:gd name="f369" fmla="*/ f301 1 f201"/>
              <a:gd name="f370" fmla="*/ f302 1 f200"/>
              <a:gd name="f371" fmla="*/ f303 1 f201"/>
              <a:gd name="f372" fmla="*/ f304 1 f200"/>
              <a:gd name="f373" fmla="*/ f305 1 f201"/>
              <a:gd name="f374" fmla="*/ f306 1 f200"/>
              <a:gd name="f375" fmla="*/ f307 1 f201"/>
              <a:gd name="f376" fmla="*/ f308 1 f200"/>
              <a:gd name="f377" fmla="*/ f309 1 f201"/>
              <a:gd name="f378" fmla="*/ f310 1 f200"/>
              <a:gd name="f379" fmla="*/ f311 1 f201"/>
              <a:gd name="f380" fmla="*/ f312 1 f200"/>
              <a:gd name="f381" fmla="*/ f313 1 f201"/>
              <a:gd name="f382" fmla="*/ f314 1 f200"/>
              <a:gd name="f383" fmla="*/ f315 1 f201"/>
              <a:gd name="f384" fmla="*/ f316 1 f200"/>
              <a:gd name="f385" fmla="*/ f317 1 f201"/>
              <a:gd name="f386" fmla="*/ f318 1 f200"/>
              <a:gd name="f387" fmla="*/ f319 1 f201"/>
              <a:gd name="f388" fmla="*/ f320 1 f200"/>
              <a:gd name="f389" fmla="*/ f321 1 f201"/>
              <a:gd name="f390" fmla="*/ f322 1 f200"/>
              <a:gd name="f391" fmla="*/ f323 1 f201"/>
              <a:gd name="f392" fmla="*/ f324 1 f200"/>
              <a:gd name="f393" fmla="*/ f325 1 f201"/>
              <a:gd name="f394" fmla="*/ f326 1 f200"/>
              <a:gd name="f395" fmla="*/ f327 1 f201"/>
              <a:gd name="f396" fmla="*/ f328 1 f200"/>
              <a:gd name="f397" fmla="*/ f329 1 f201"/>
              <a:gd name="f398" fmla="*/ f330 1 f200"/>
              <a:gd name="f399" fmla="*/ f331 f191 1"/>
              <a:gd name="f400" fmla="*/ f332 f191 1"/>
              <a:gd name="f401" fmla="*/ f334 f192 1"/>
              <a:gd name="f402" fmla="*/ f333 f192 1"/>
              <a:gd name="f403" fmla="*/ f335 f191 1"/>
              <a:gd name="f404" fmla="*/ f336 f192 1"/>
              <a:gd name="f405" fmla="*/ f337 f191 1"/>
              <a:gd name="f406" fmla="*/ f338 f192 1"/>
              <a:gd name="f407" fmla="*/ f339 f191 1"/>
              <a:gd name="f408" fmla="*/ f340 f192 1"/>
              <a:gd name="f409" fmla="*/ f341 f191 1"/>
              <a:gd name="f410" fmla="*/ f342 f192 1"/>
              <a:gd name="f411" fmla="*/ f343 f191 1"/>
              <a:gd name="f412" fmla="*/ f344 f192 1"/>
              <a:gd name="f413" fmla="*/ f345 f191 1"/>
              <a:gd name="f414" fmla="*/ f346 f192 1"/>
              <a:gd name="f415" fmla="*/ f347 f191 1"/>
              <a:gd name="f416" fmla="*/ f348 f192 1"/>
              <a:gd name="f417" fmla="*/ f349 f191 1"/>
              <a:gd name="f418" fmla="*/ f350 f192 1"/>
              <a:gd name="f419" fmla="*/ f351 f191 1"/>
              <a:gd name="f420" fmla="*/ f352 f192 1"/>
              <a:gd name="f421" fmla="*/ f353 f191 1"/>
              <a:gd name="f422" fmla="*/ f354 f192 1"/>
              <a:gd name="f423" fmla="*/ f355 f191 1"/>
              <a:gd name="f424" fmla="*/ f356 f192 1"/>
              <a:gd name="f425" fmla="*/ f357 f191 1"/>
              <a:gd name="f426" fmla="*/ f358 f192 1"/>
              <a:gd name="f427" fmla="*/ f359 f191 1"/>
              <a:gd name="f428" fmla="*/ f360 f192 1"/>
              <a:gd name="f429" fmla="*/ f361 f191 1"/>
              <a:gd name="f430" fmla="*/ f362 f192 1"/>
              <a:gd name="f431" fmla="*/ f363 f191 1"/>
              <a:gd name="f432" fmla="*/ f364 f192 1"/>
              <a:gd name="f433" fmla="*/ f365 f191 1"/>
              <a:gd name="f434" fmla="*/ f366 f191 1"/>
              <a:gd name="f435" fmla="*/ f367 f192 1"/>
              <a:gd name="f436" fmla="*/ f368 f191 1"/>
              <a:gd name="f437" fmla="*/ f369 f192 1"/>
              <a:gd name="f438" fmla="*/ f370 f191 1"/>
              <a:gd name="f439" fmla="*/ f371 f192 1"/>
              <a:gd name="f440" fmla="*/ f372 f191 1"/>
              <a:gd name="f441" fmla="*/ f373 f192 1"/>
              <a:gd name="f442" fmla="*/ f374 f191 1"/>
              <a:gd name="f443" fmla="*/ f375 f192 1"/>
              <a:gd name="f444" fmla="*/ f376 f191 1"/>
              <a:gd name="f445" fmla="*/ f377 f192 1"/>
              <a:gd name="f446" fmla="*/ f378 f191 1"/>
              <a:gd name="f447" fmla="*/ f379 f192 1"/>
              <a:gd name="f448" fmla="*/ f380 f191 1"/>
              <a:gd name="f449" fmla="*/ f381 f192 1"/>
              <a:gd name="f450" fmla="*/ f382 f191 1"/>
              <a:gd name="f451" fmla="*/ f383 f192 1"/>
              <a:gd name="f452" fmla="*/ f384 f191 1"/>
              <a:gd name="f453" fmla="*/ f385 f192 1"/>
              <a:gd name="f454" fmla="*/ f386 f191 1"/>
              <a:gd name="f455" fmla="*/ f387 f192 1"/>
              <a:gd name="f456" fmla="*/ f388 f191 1"/>
              <a:gd name="f457" fmla="*/ f389 f192 1"/>
              <a:gd name="f458" fmla="*/ f390 f191 1"/>
              <a:gd name="f459" fmla="*/ f391 f192 1"/>
              <a:gd name="f460" fmla="*/ f392 f191 1"/>
              <a:gd name="f461" fmla="*/ f393 f192 1"/>
              <a:gd name="f462" fmla="*/ f394 f191 1"/>
              <a:gd name="f463" fmla="*/ f395 f192 1"/>
              <a:gd name="f464" fmla="*/ f396 f191 1"/>
              <a:gd name="f465" fmla="*/ f397 f192 1"/>
              <a:gd name="f466" fmla="*/ f398 f191 1"/>
            </a:gdLst>
            <a:ahLst/>
            <a:cxnLst>
              <a:cxn ang="3cd4">
                <a:pos x="hc" y="t"/>
              </a:cxn>
              <a:cxn ang="0">
                <a:pos x="r" y="vc"/>
              </a:cxn>
              <a:cxn ang="cd4">
                <a:pos x="hc" y="b"/>
              </a:cxn>
              <a:cxn ang="cd2">
                <a:pos x="l" y="vc"/>
              </a:cxn>
              <a:cxn ang="f266">
                <a:pos x="f403" y="f404"/>
              </a:cxn>
              <a:cxn ang="f266">
                <a:pos x="f405" y="f406"/>
              </a:cxn>
              <a:cxn ang="f266">
                <a:pos x="f407" y="f408"/>
              </a:cxn>
              <a:cxn ang="f266">
                <a:pos x="f409" y="f410"/>
              </a:cxn>
              <a:cxn ang="f266">
                <a:pos x="f411" y="f412"/>
              </a:cxn>
              <a:cxn ang="f266">
                <a:pos x="f413" y="f414"/>
              </a:cxn>
              <a:cxn ang="f266">
                <a:pos x="f415" y="f416"/>
              </a:cxn>
              <a:cxn ang="f266">
                <a:pos x="f417" y="f418"/>
              </a:cxn>
              <a:cxn ang="f266">
                <a:pos x="f419" y="f420"/>
              </a:cxn>
              <a:cxn ang="f266">
                <a:pos x="f421" y="f422"/>
              </a:cxn>
              <a:cxn ang="f266">
                <a:pos x="f423" y="f424"/>
              </a:cxn>
              <a:cxn ang="f266">
                <a:pos x="f425" y="f426"/>
              </a:cxn>
              <a:cxn ang="f266">
                <a:pos x="f427" y="f428"/>
              </a:cxn>
              <a:cxn ang="f266">
                <a:pos x="f429" y="f430"/>
              </a:cxn>
              <a:cxn ang="f266">
                <a:pos x="f431" y="f432"/>
              </a:cxn>
              <a:cxn ang="f266">
                <a:pos x="f433" y="f404"/>
              </a:cxn>
              <a:cxn ang="f266">
                <a:pos x="f434" y="f435"/>
              </a:cxn>
              <a:cxn ang="f266">
                <a:pos x="f436" y="f437"/>
              </a:cxn>
              <a:cxn ang="f266">
                <a:pos x="f438" y="f439"/>
              </a:cxn>
              <a:cxn ang="f266">
                <a:pos x="f440" y="f441"/>
              </a:cxn>
              <a:cxn ang="f266">
                <a:pos x="f442" y="f443"/>
              </a:cxn>
              <a:cxn ang="f266">
                <a:pos x="f444" y="f445"/>
              </a:cxn>
              <a:cxn ang="f266">
                <a:pos x="f446" y="f447"/>
              </a:cxn>
              <a:cxn ang="f266">
                <a:pos x="f448" y="f449"/>
              </a:cxn>
              <a:cxn ang="f266">
                <a:pos x="f434" y="f435"/>
              </a:cxn>
              <a:cxn ang="f266">
                <a:pos x="f450" y="f451"/>
              </a:cxn>
              <a:cxn ang="f266">
                <a:pos x="f452" y="f453"/>
              </a:cxn>
              <a:cxn ang="f266">
                <a:pos x="f454" y="f455"/>
              </a:cxn>
              <a:cxn ang="f266">
                <a:pos x="f456" y="f457"/>
              </a:cxn>
              <a:cxn ang="f266">
                <a:pos x="f458" y="f459"/>
              </a:cxn>
              <a:cxn ang="f266">
                <a:pos x="f460" y="f461"/>
              </a:cxn>
              <a:cxn ang="f266">
                <a:pos x="f462" y="f463"/>
              </a:cxn>
              <a:cxn ang="f266">
                <a:pos x="f464" y="f465"/>
              </a:cxn>
              <a:cxn ang="f266">
                <a:pos x="f466" y="f451"/>
              </a:cxn>
            </a:cxnLst>
            <a:rect l="f399" t="f402" r="f400" b="f401"/>
            <a:pathLst>
              <a:path w="414097" h="23366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
                </a:cubicBezTo>
                <a:close/>
                <a:moveTo>
                  <a:pt x="f99" y="f100"/>
                </a:moveTo>
                <a:cubicBezTo>
                  <a:pt x="f101" y="f102"/>
                  <a:pt x="f103" y="f104"/>
                  <a:pt x="f105" y="f106"/>
                </a:cubicBezTo>
                <a:cubicBezTo>
                  <a:pt x="f107" y="f108"/>
                  <a:pt x="f109" y="f110"/>
                  <a:pt x="f111" y="f112"/>
                </a:cubicBezTo>
                <a:cubicBezTo>
                  <a:pt x="f113" y="f114"/>
                  <a:pt x="f115" y="f116"/>
                  <a:pt x="f117" y="f118"/>
                </a:cubicBezTo>
                <a:cubicBezTo>
                  <a:pt x="f119" y="f120"/>
                  <a:pt x="f121" y="f122"/>
                  <a:pt x="f123" y="f124"/>
                </a:cubicBezTo>
                <a:cubicBezTo>
                  <a:pt x="f125" y="f126"/>
                  <a:pt x="f127" y="f128"/>
                  <a:pt x="f129" y="f130"/>
                </a:cubicBezTo>
                <a:cubicBezTo>
                  <a:pt x="f131" y="f132"/>
                  <a:pt x="f133" y="f134"/>
                  <a:pt x="f135" y="f136"/>
                </a:cubicBezTo>
                <a:cubicBezTo>
                  <a:pt x="f137" y="f138"/>
                  <a:pt x="f139" y="f140"/>
                  <a:pt x="f141" y="f142"/>
                </a:cubicBezTo>
                <a:cubicBezTo>
                  <a:pt x="f143" y="f144"/>
                  <a:pt x="f145" y="f146"/>
                  <a:pt x="f99" y="f100"/>
                </a:cubicBezTo>
                <a:close/>
                <a:moveTo>
                  <a:pt x="f147" y="f148"/>
                </a:moveTo>
                <a:cubicBezTo>
                  <a:pt x="f147" y="f148"/>
                  <a:pt x="f149" y="f150"/>
                  <a:pt x="f151" y="f152"/>
                </a:cubicBezTo>
                <a:cubicBezTo>
                  <a:pt x="f153" y="f154"/>
                  <a:pt x="f155" y="f156"/>
                  <a:pt x="f157" y="f158"/>
                </a:cubicBezTo>
                <a:cubicBezTo>
                  <a:pt x="f159" y="f160"/>
                  <a:pt x="f161" y="f162"/>
                  <a:pt x="f163" y="f164"/>
                </a:cubicBezTo>
                <a:cubicBezTo>
                  <a:pt x="f165" y="f49"/>
                  <a:pt x="f166" y="f167"/>
                  <a:pt x="f168" y="f169"/>
                </a:cubicBezTo>
                <a:cubicBezTo>
                  <a:pt x="f170" y="f75"/>
                  <a:pt x="f171" y="f172"/>
                  <a:pt x="f173" y="f174"/>
                </a:cubicBezTo>
                <a:cubicBezTo>
                  <a:pt x="f175" y="f176"/>
                  <a:pt x="f177" y="f176"/>
                  <a:pt x="f178" y="f179"/>
                </a:cubicBezTo>
                <a:cubicBezTo>
                  <a:pt x="f180" y="f181"/>
                  <a:pt x="f173" y="f182"/>
                  <a:pt x="f183" y="f184"/>
                </a:cubicBezTo>
                <a:cubicBezTo>
                  <a:pt x="f185" y="f186"/>
                  <a:pt x="f187" y="f188"/>
                  <a:pt x="f189" y="f148"/>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65635C"/>
              </a:solidFill>
              <a:uFillTx/>
              <a:latin typeface="Arial"/>
              <a:ea typeface="Arial"/>
              <a:cs typeface="Arial"/>
            </a:endParaRPr>
          </a:p>
        </p:txBody>
      </p:sp>
      <p:sp>
        <p:nvSpPr>
          <p:cNvPr id="19" name="Forma libre: forma 76">
            <a:extLst>
              <a:ext uri="{FF2B5EF4-FFF2-40B4-BE49-F238E27FC236}">
                <a16:creationId xmlns:a16="http://schemas.microsoft.com/office/drawing/2014/main" id="{393993C6-55F9-4661-A190-11F7D6C89CCB}"/>
              </a:ext>
            </a:extLst>
          </p:cNvPr>
          <p:cNvSpPr/>
          <p:nvPr/>
        </p:nvSpPr>
        <p:spPr>
          <a:xfrm>
            <a:off x="4514319" y="4116857"/>
            <a:ext cx="320058" cy="168953"/>
          </a:xfrm>
          <a:custGeom>
            <a:avLst/>
            <a:gdLst>
              <a:gd name="f0" fmla="val 10800000"/>
              <a:gd name="f1" fmla="val 5400000"/>
              <a:gd name="f2" fmla="val 180"/>
              <a:gd name="f3" fmla="val w"/>
              <a:gd name="f4" fmla="val h"/>
              <a:gd name="f5" fmla="val 0"/>
              <a:gd name="f6" fmla="val 320060"/>
              <a:gd name="f7" fmla="val 168952"/>
              <a:gd name="f8" fmla="val 319209"/>
              <a:gd name="f9" fmla="val 74058"/>
              <a:gd name="f10" fmla="val 89298"/>
              <a:gd name="f11" fmla="val 319971"/>
              <a:gd name="f12" fmla="val 104538"/>
              <a:gd name="f13" fmla="val 319019"/>
              <a:gd name="f14" fmla="val 119682"/>
              <a:gd name="f15" fmla="val 318066"/>
              <a:gd name="f16" fmla="val 135208"/>
              <a:gd name="f17" fmla="val 309398"/>
              <a:gd name="f18" fmla="val 145400"/>
              <a:gd name="f19" fmla="val 294063"/>
              <a:gd name="f20" fmla="val 149781"/>
              <a:gd name="f21" fmla="val 203385"/>
              <a:gd name="f22" fmla="val 175785"/>
              <a:gd name="f23" fmla="val 112612"/>
              <a:gd name="f24" fmla="val 174928"/>
              <a:gd name="f25" fmla="val 22029"/>
              <a:gd name="f26" fmla="val 149686"/>
              <a:gd name="f27" fmla="val 3265"/>
              <a:gd name="f28" fmla="val 144447"/>
              <a:gd name="f29" fmla="val -2260"/>
              <a:gd name="f30" fmla="val 135018"/>
              <a:gd name="f31" fmla="val 788"/>
              <a:gd name="f32" fmla="val 115301"/>
              <a:gd name="f33" fmla="val 2979"/>
              <a:gd name="f34" fmla="val 100823"/>
              <a:gd name="f35" fmla="val 8027"/>
              <a:gd name="f36" fmla="val 87107"/>
              <a:gd name="f37" fmla="val 14314"/>
              <a:gd name="f38" fmla="val 73867"/>
              <a:gd name="f39" fmla="val 23458"/>
              <a:gd name="f40" fmla="val 54531"/>
              <a:gd name="f41" fmla="val 32316"/>
              <a:gd name="f42" fmla="val 35100"/>
              <a:gd name="f43" fmla="val 31173"/>
              <a:gd name="f44" fmla="val 12907"/>
              <a:gd name="f45" fmla="val 30602"/>
              <a:gd name="f46" fmla="val 811"/>
              <a:gd name="f47" fmla="val 37650"/>
              <a:gd name="f48" fmla="val -618"/>
              <a:gd name="f49" fmla="val 46413"/>
              <a:gd name="f50" fmla="val 3192"/>
              <a:gd name="f51" fmla="val 54795"/>
              <a:gd name="f52" fmla="val 6811"/>
              <a:gd name="f53" fmla="val 62701"/>
              <a:gd name="f54" fmla="val 11478"/>
              <a:gd name="f55" fmla="val 70321"/>
              <a:gd name="f56" fmla="val 16431"/>
              <a:gd name="f57" fmla="val 129185"/>
              <a:gd name="f58" fmla="val 188907"/>
              <a:gd name="f59" fmla="val 55294"/>
              <a:gd name="f60" fmla="val 249581"/>
              <a:gd name="f61" fmla="val 20813"/>
              <a:gd name="f62" fmla="val 257487"/>
              <a:gd name="f63" fmla="val 16336"/>
              <a:gd name="f64" fmla="val 265202"/>
              <a:gd name="f65" fmla="val 11383"/>
              <a:gd name="f66" fmla="val 273108"/>
              <a:gd name="f67" fmla="val 6716"/>
              <a:gd name="f68" fmla="val 297016"/>
              <a:gd name="f69" fmla="val -7191"/>
              <a:gd name="f70" fmla="val 315113"/>
              <a:gd name="f71" fmla="val 715"/>
              <a:gd name="f72" fmla="val 28433"/>
              <a:gd name="f73" fmla="val 321114"/>
              <a:gd name="f74" fmla="val 43292"/>
              <a:gd name="f75" fmla="val 319400"/>
              <a:gd name="f76" fmla="val 58818"/>
              <a:gd name="f77" fmla="val 73962"/>
              <a:gd name="f78" fmla="val 319304"/>
              <a:gd name="f79" fmla="+- 0 0 -90"/>
              <a:gd name="f80" fmla="*/ f3 1 320060"/>
              <a:gd name="f81" fmla="*/ f4 1 168952"/>
              <a:gd name="f82" fmla="val f5"/>
              <a:gd name="f83" fmla="val f6"/>
              <a:gd name="f84" fmla="val f7"/>
              <a:gd name="f85" fmla="*/ f79 f0 1"/>
              <a:gd name="f86" fmla="+- f84 0 f82"/>
              <a:gd name="f87" fmla="+- f83 0 f82"/>
              <a:gd name="f88" fmla="*/ f85 1 f2"/>
              <a:gd name="f89" fmla="*/ f87 1 320060"/>
              <a:gd name="f90" fmla="*/ f86 1 168952"/>
              <a:gd name="f91" fmla="*/ 319209 f87 1"/>
              <a:gd name="f92" fmla="*/ 74058 f86 1"/>
              <a:gd name="f93" fmla="*/ 319019 f87 1"/>
              <a:gd name="f94" fmla="*/ 119682 f86 1"/>
              <a:gd name="f95" fmla="*/ 294063 f87 1"/>
              <a:gd name="f96" fmla="*/ 149781 f86 1"/>
              <a:gd name="f97" fmla="*/ 22029 f87 1"/>
              <a:gd name="f98" fmla="*/ 149686 f86 1"/>
              <a:gd name="f99" fmla="*/ 788 f87 1"/>
              <a:gd name="f100" fmla="*/ 115301 f86 1"/>
              <a:gd name="f101" fmla="*/ 14314 f87 1"/>
              <a:gd name="f102" fmla="*/ 73867 f86 1"/>
              <a:gd name="f103" fmla="*/ 31173 f87 1"/>
              <a:gd name="f104" fmla="*/ 12907 f86 1"/>
              <a:gd name="f105" fmla="*/ 46413 f87 1"/>
              <a:gd name="f106" fmla="*/ 3192 f86 1"/>
              <a:gd name="f107" fmla="*/ 70321 f87 1"/>
              <a:gd name="f108" fmla="*/ 16431 f86 1"/>
              <a:gd name="f109" fmla="*/ 249581 f87 1"/>
              <a:gd name="f110" fmla="*/ 20813 f86 1"/>
              <a:gd name="f111" fmla="*/ 273108 f87 1"/>
              <a:gd name="f112" fmla="*/ 6716 f86 1"/>
              <a:gd name="f113" fmla="*/ 28433 f86 1"/>
              <a:gd name="f114" fmla="*/ 319400 f87 1"/>
              <a:gd name="f115" fmla="*/ 73962 f86 1"/>
              <a:gd name="f116" fmla="+- f88 0 f1"/>
              <a:gd name="f117" fmla="*/ f91 1 320060"/>
              <a:gd name="f118" fmla="*/ f92 1 168952"/>
              <a:gd name="f119" fmla="*/ f93 1 320060"/>
              <a:gd name="f120" fmla="*/ f94 1 168952"/>
              <a:gd name="f121" fmla="*/ f95 1 320060"/>
              <a:gd name="f122" fmla="*/ f96 1 168952"/>
              <a:gd name="f123" fmla="*/ f97 1 320060"/>
              <a:gd name="f124" fmla="*/ f98 1 168952"/>
              <a:gd name="f125" fmla="*/ f99 1 320060"/>
              <a:gd name="f126" fmla="*/ f100 1 168952"/>
              <a:gd name="f127" fmla="*/ f101 1 320060"/>
              <a:gd name="f128" fmla="*/ f102 1 168952"/>
              <a:gd name="f129" fmla="*/ f103 1 320060"/>
              <a:gd name="f130" fmla="*/ f104 1 168952"/>
              <a:gd name="f131" fmla="*/ f105 1 320060"/>
              <a:gd name="f132" fmla="*/ f106 1 168952"/>
              <a:gd name="f133" fmla="*/ f107 1 320060"/>
              <a:gd name="f134" fmla="*/ f108 1 168952"/>
              <a:gd name="f135" fmla="*/ f109 1 320060"/>
              <a:gd name="f136" fmla="*/ f110 1 168952"/>
              <a:gd name="f137" fmla="*/ f111 1 320060"/>
              <a:gd name="f138" fmla="*/ f112 1 168952"/>
              <a:gd name="f139" fmla="*/ f113 1 168952"/>
              <a:gd name="f140" fmla="*/ f114 1 320060"/>
              <a:gd name="f141" fmla="*/ f115 1 168952"/>
              <a:gd name="f142" fmla="*/ f82 1 f89"/>
              <a:gd name="f143" fmla="*/ f83 1 f89"/>
              <a:gd name="f144" fmla="*/ f82 1 f90"/>
              <a:gd name="f145" fmla="*/ f84 1 f90"/>
              <a:gd name="f146" fmla="*/ f117 1 f89"/>
              <a:gd name="f147" fmla="*/ f118 1 f90"/>
              <a:gd name="f148" fmla="*/ f119 1 f89"/>
              <a:gd name="f149" fmla="*/ f120 1 f90"/>
              <a:gd name="f150" fmla="*/ f121 1 f89"/>
              <a:gd name="f151" fmla="*/ f122 1 f90"/>
              <a:gd name="f152" fmla="*/ f123 1 f89"/>
              <a:gd name="f153" fmla="*/ f124 1 f90"/>
              <a:gd name="f154" fmla="*/ f125 1 f89"/>
              <a:gd name="f155" fmla="*/ f126 1 f90"/>
              <a:gd name="f156" fmla="*/ f127 1 f89"/>
              <a:gd name="f157" fmla="*/ f128 1 f90"/>
              <a:gd name="f158" fmla="*/ f129 1 f89"/>
              <a:gd name="f159" fmla="*/ f130 1 f90"/>
              <a:gd name="f160" fmla="*/ f131 1 f89"/>
              <a:gd name="f161" fmla="*/ f132 1 f90"/>
              <a:gd name="f162" fmla="*/ f133 1 f89"/>
              <a:gd name="f163" fmla="*/ f134 1 f90"/>
              <a:gd name="f164" fmla="*/ f135 1 f89"/>
              <a:gd name="f165" fmla="*/ f136 1 f90"/>
              <a:gd name="f166" fmla="*/ f137 1 f89"/>
              <a:gd name="f167" fmla="*/ f138 1 f90"/>
              <a:gd name="f168" fmla="*/ f139 1 f90"/>
              <a:gd name="f169" fmla="*/ f140 1 f89"/>
              <a:gd name="f170" fmla="*/ f141 1 f90"/>
              <a:gd name="f171" fmla="*/ f142 f80 1"/>
              <a:gd name="f172" fmla="*/ f143 f80 1"/>
              <a:gd name="f173" fmla="*/ f145 f81 1"/>
              <a:gd name="f174" fmla="*/ f144 f81 1"/>
              <a:gd name="f175" fmla="*/ f146 f80 1"/>
              <a:gd name="f176" fmla="*/ f147 f81 1"/>
              <a:gd name="f177" fmla="*/ f148 f80 1"/>
              <a:gd name="f178" fmla="*/ f149 f81 1"/>
              <a:gd name="f179" fmla="*/ f150 f80 1"/>
              <a:gd name="f180" fmla="*/ f151 f81 1"/>
              <a:gd name="f181" fmla="*/ f152 f80 1"/>
              <a:gd name="f182" fmla="*/ f153 f81 1"/>
              <a:gd name="f183" fmla="*/ f154 f80 1"/>
              <a:gd name="f184" fmla="*/ f155 f81 1"/>
              <a:gd name="f185" fmla="*/ f156 f80 1"/>
              <a:gd name="f186" fmla="*/ f157 f81 1"/>
              <a:gd name="f187" fmla="*/ f158 f80 1"/>
              <a:gd name="f188" fmla="*/ f159 f81 1"/>
              <a:gd name="f189" fmla="*/ f160 f80 1"/>
              <a:gd name="f190" fmla="*/ f161 f81 1"/>
              <a:gd name="f191" fmla="*/ f162 f80 1"/>
              <a:gd name="f192" fmla="*/ f163 f81 1"/>
              <a:gd name="f193" fmla="*/ f164 f80 1"/>
              <a:gd name="f194" fmla="*/ f165 f81 1"/>
              <a:gd name="f195" fmla="*/ f166 f80 1"/>
              <a:gd name="f196" fmla="*/ f167 f81 1"/>
              <a:gd name="f197" fmla="*/ f168 f81 1"/>
              <a:gd name="f198" fmla="*/ f169 f80 1"/>
              <a:gd name="f199" fmla="*/ f170 f81 1"/>
            </a:gdLst>
            <a:ahLst/>
            <a:cxnLst>
              <a:cxn ang="3cd4">
                <a:pos x="hc" y="t"/>
              </a:cxn>
              <a:cxn ang="0">
                <a:pos x="r" y="vc"/>
              </a:cxn>
              <a:cxn ang="cd4">
                <a:pos x="hc" y="b"/>
              </a:cxn>
              <a:cxn ang="cd2">
                <a:pos x="l" y="vc"/>
              </a:cxn>
              <a:cxn ang="f116">
                <a:pos x="f175" y="f176"/>
              </a:cxn>
              <a:cxn ang="f116">
                <a:pos x="f177" y="f178"/>
              </a:cxn>
              <a:cxn ang="f116">
                <a:pos x="f179" y="f180"/>
              </a:cxn>
              <a:cxn ang="f116">
                <a:pos x="f181" y="f182"/>
              </a:cxn>
              <a:cxn ang="f116">
                <a:pos x="f183" y="f184"/>
              </a:cxn>
              <a:cxn ang="f116">
                <a:pos x="f185" y="f186"/>
              </a:cxn>
              <a:cxn ang="f116">
                <a:pos x="f187" y="f188"/>
              </a:cxn>
              <a:cxn ang="f116">
                <a:pos x="f189" y="f190"/>
              </a:cxn>
              <a:cxn ang="f116">
                <a:pos x="f191" y="f192"/>
              </a:cxn>
              <a:cxn ang="f116">
                <a:pos x="f193" y="f194"/>
              </a:cxn>
              <a:cxn ang="f116">
                <a:pos x="f195" y="f196"/>
              </a:cxn>
              <a:cxn ang="f116">
                <a:pos x="f177" y="f197"/>
              </a:cxn>
              <a:cxn ang="f116">
                <a:pos x="f198" y="f199"/>
              </a:cxn>
              <a:cxn ang="f116">
                <a:pos x="f175" y="f199"/>
              </a:cxn>
            </a:cxnLst>
            <a:rect l="f171" t="f174" r="f172" b="f173"/>
            <a:pathLst>
              <a:path w="320060" h="168952">
                <a:moveTo>
                  <a:pt x="f8" y="f9"/>
                </a:moveTo>
                <a:cubicBezTo>
                  <a:pt x="f8"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40"/>
                  <a:pt x="f58" y="f59"/>
                  <a:pt x="f60" y="f61"/>
                </a:cubicBezTo>
                <a:cubicBezTo>
                  <a:pt x="f62" y="f63"/>
                  <a:pt x="f64" y="f65"/>
                  <a:pt x="f66" y="f67"/>
                </a:cubicBezTo>
                <a:cubicBezTo>
                  <a:pt x="f68" y="f69"/>
                  <a:pt x="f70" y="f71"/>
                  <a:pt x="f13" y="f72"/>
                </a:cubicBezTo>
                <a:cubicBezTo>
                  <a:pt x="f73" y="f74"/>
                  <a:pt x="f75" y="f76"/>
                  <a:pt x="f75" y="f77"/>
                </a:cubicBezTo>
                <a:cubicBezTo>
                  <a:pt x="f75" y="f77"/>
                  <a:pt x="f78" y="f77"/>
                  <a:pt x="f8" y="f77"/>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0" name="Forma libre: forma 77">
            <a:extLst>
              <a:ext uri="{FF2B5EF4-FFF2-40B4-BE49-F238E27FC236}">
                <a16:creationId xmlns:a16="http://schemas.microsoft.com/office/drawing/2014/main" id="{D541866B-51B8-4003-A3AA-9F8323F7D9C5}"/>
              </a:ext>
            </a:extLst>
          </p:cNvPr>
          <p:cNvSpPr/>
          <p:nvPr/>
        </p:nvSpPr>
        <p:spPr>
          <a:xfrm>
            <a:off x="6113934" y="885815"/>
            <a:ext cx="372215" cy="162049"/>
          </a:xfrm>
          <a:custGeom>
            <a:avLst/>
            <a:gdLst>
              <a:gd name="f0" fmla="val 10800000"/>
              <a:gd name="f1" fmla="val 5400000"/>
              <a:gd name="f2" fmla="val 180"/>
              <a:gd name="f3" fmla="val w"/>
              <a:gd name="f4" fmla="val h"/>
              <a:gd name="f5" fmla="val 0"/>
              <a:gd name="f6" fmla="val 372213"/>
              <a:gd name="f7" fmla="val 162054"/>
              <a:gd name="f8" fmla="val 195906"/>
              <a:gd name="f9" fmla="val 311"/>
              <a:gd name="f10" fmla="val 221337"/>
              <a:gd name="f11" fmla="val -1594"/>
              <a:gd name="f12" fmla="val 244197"/>
              <a:gd name="f13" fmla="val 5359"/>
              <a:gd name="f14" fmla="val 265724"/>
              <a:gd name="f15" fmla="val 18123"/>
              <a:gd name="f16" fmla="val 295156"/>
              <a:gd name="f17" fmla="val 35649"/>
              <a:gd name="f18" fmla="val 322969"/>
              <a:gd name="f19" fmla="val 55270"/>
              <a:gd name="f20" fmla="val 346686"/>
              <a:gd name="f21" fmla="val 80035"/>
              <a:gd name="f22" fmla="val 362307"/>
              <a:gd name="f23" fmla="val 96323"/>
              <a:gd name="f24" fmla="val 372309"/>
              <a:gd name="f25" fmla="val 115183"/>
              <a:gd name="f26" fmla="val 138805"/>
              <a:gd name="f27" fmla="val 152902"/>
              <a:gd name="f28" fmla="val 367736"/>
              <a:gd name="f29" fmla="val 155473"/>
              <a:gd name="f30" fmla="val 354592"/>
              <a:gd name="f31" fmla="val 150044"/>
              <a:gd name="f32" fmla="val 315920"/>
              <a:gd name="f33" fmla="val 133947"/>
              <a:gd name="f34" fmla="val 276868"/>
              <a:gd name="f35" fmla="val 119755"/>
              <a:gd name="f36" fmla="val 234577"/>
              <a:gd name="f37" fmla="val 115087"/>
              <a:gd name="f38" fmla="val 176379"/>
              <a:gd name="f39" fmla="val 108706"/>
              <a:gd name="f40" fmla="val 120467"/>
              <a:gd name="f41" fmla="val 114421"/>
              <a:gd name="f42" fmla="val 66556"/>
              <a:gd name="f43" fmla="val 137566"/>
              <a:gd name="f44" fmla="val 50935"/>
              <a:gd name="f45" fmla="val 144329"/>
              <a:gd name="f46" fmla="val 34647"/>
              <a:gd name="f47" fmla="val 19979"/>
              <a:gd name="f48" fmla="val 158426"/>
              <a:gd name="f49" fmla="val 6739"/>
              <a:gd name="f50" fmla="val 166046"/>
              <a:gd name="f51" fmla="val 2643"/>
              <a:gd name="f52" fmla="val 161093"/>
              <a:gd name="f53" fmla="val 1119"/>
              <a:gd name="f54" fmla="val 148901"/>
              <a:gd name="f55" fmla="val -4024"/>
              <a:gd name="f56" fmla="val 108515"/>
              <a:gd name="f57" fmla="val 8358"/>
              <a:gd name="f58" fmla="val 74035"/>
              <a:gd name="f59" fmla="val 42458"/>
              <a:gd name="f60" fmla="val 51937"/>
              <a:gd name="f61" fmla="val 88844"/>
              <a:gd name="f62" fmla="val 21838"/>
              <a:gd name="f63" fmla="val 139708"/>
              <a:gd name="f64" fmla="val 2026"/>
              <a:gd name="f65" fmla="val 196001"/>
              <a:gd name="f66" fmla="+- 0 0 -90"/>
              <a:gd name="f67" fmla="*/ f3 1 372213"/>
              <a:gd name="f68" fmla="*/ f4 1 162054"/>
              <a:gd name="f69" fmla="val f5"/>
              <a:gd name="f70" fmla="val f6"/>
              <a:gd name="f71" fmla="val f7"/>
              <a:gd name="f72" fmla="*/ f66 f0 1"/>
              <a:gd name="f73" fmla="+- f71 0 f69"/>
              <a:gd name="f74" fmla="+- f70 0 f69"/>
              <a:gd name="f75" fmla="*/ f72 1 f2"/>
              <a:gd name="f76" fmla="*/ f74 1 372213"/>
              <a:gd name="f77" fmla="*/ f73 1 162054"/>
              <a:gd name="f78" fmla="*/ 195906 f74 1"/>
              <a:gd name="f79" fmla="*/ 311 f73 1"/>
              <a:gd name="f80" fmla="*/ 265724 f74 1"/>
              <a:gd name="f81" fmla="*/ 18123 f73 1"/>
              <a:gd name="f82" fmla="*/ 346686 f74 1"/>
              <a:gd name="f83" fmla="*/ 80035 f73 1"/>
              <a:gd name="f84" fmla="*/ 372213 f74 1"/>
              <a:gd name="f85" fmla="*/ 138805 f73 1"/>
              <a:gd name="f86" fmla="*/ 354592 f74 1"/>
              <a:gd name="f87" fmla="*/ 150044 f73 1"/>
              <a:gd name="f88" fmla="*/ 234577 f74 1"/>
              <a:gd name="f89" fmla="*/ 115087 f73 1"/>
              <a:gd name="f90" fmla="*/ 66556 f74 1"/>
              <a:gd name="f91" fmla="*/ 137566 f73 1"/>
              <a:gd name="f92" fmla="*/ 19979 f74 1"/>
              <a:gd name="f93" fmla="*/ 158426 f73 1"/>
              <a:gd name="f94" fmla="*/ 1119 f74 1"/>
              <a:gd name="f95" fmla="*/ 148901 f73 1"/>
              <a:gd name="f96" fmla="*/ 42458 f74 1"/>
              <a:gd name="f97" fmla="*/ 51937 f73 1"/>
              <a:gd name="f98" fmla="*/ 196001 f74 1"/>
              <a:gd name="f99" fmla="+- f75 0 f1"/>
              <a:gd name="f100" fmla="*/ f78 1 372213"/>
              <a:gd name="f101" fmla="*/ f79 1 162054"/>
              <a:gd name="f102" fmla="*/ f80 1 372213"/>
              <a:gd name="f103" fmla="*/ f81 1 162054"/>
              <a:gd name="f104" fmla="*/ f82 1 372213"/>
              <a:gd name="f105" fmla="*/ f83 1 162054"/>
              <a:gd name="f106" fmla="*/ f84 1 372213"/>
              <a:gd name="f107" fmla="*/ f85 1 162054"/>
              <a:gd name="f108" fmla="*/ f86 1 372213"/>
              <a:gd name="f109" fmla="*/ f87 1 162054"/>
              <a:gd name="f110" fmla="*/ f88 1 372213"/>
              <a:gd name="f111" fmla="*/ f89 1 162054"/>
              <a:gd name="f112" fmla="*/ f90 1 372213"/>
              <a:gd name="f113" fmla="*/ f91 1 162054"/>
              <a:gd name="f114" fmla="*/ f92 1 372213"/>
              <a:gd name="f115" fmla="*/ f93 1 162054"/>
              <a:gd name="f116" fmla="*/ f94 1 372213"/>
              <a:gd name="f117" fmla="*/ f95 1 162054"/>
              <a:gd name="f118" fmla="*/ f96 1 372213"/>
              <a:gd name="f119" fmla="*/ f97 1 162054"/>
              <a:gd name="f120" fmla="*/ f98 1 372213"/>
              <a:gd name="f121" fmla="*/ f69 1 f76"/>
              <a:gd name="f122" fmla="*/ f70 1 f76"/>
              <a:gd name="f123" fmla="*/ f69 1 f77"/>
              <a:gd name="f124" fmla="*/ f71 1 f77"/>
              <a:gd name="f125" fmla="*/ f100 1 f76"/>
              <a:gd name="f126" fmla="*/ f101 1 f77"/>
              <a:gd name="f127" fmla="*/ f102 1 f76"/>
              <a:gd name="f128" fmla="*/ f103 1 f77"/>
              <a:gd name="f129" fmla="*/ f104 1 f76"/>
              <a:gd name="f130" fmla="*/ f105 1 f77"/>
              <a:gd name="f131" fmla="*/ f106 1 f76"/>
              <a:gd name="f132" fmla="*/ f107 1 f77"/>
              <a:gd name="f133" fmla="*/ f108 1 f76"/>
              <a:gd name="f134" fmla="*/ f109 1 f77"/>
              <a:gd name="f135" fmla="*/ f110 1 f76"/>
              <a:gd name="f136" fmla="*/ f111 1 f77"/>
              <a:gd name="f137" fmla="*/ f112 1 f76"/>
              <a:gd name="f138" fmla="*/ f113 1 f77"/>
              <a:gd name="f139" fmla="*/ f114 1 f76"/>
              <a:gd name="f140" fmla="*/ f115 1 f77"/>
              <a:gd name="f141" fmla="*/ f116 1 f76"/>
              <a:gd name="f142" fmla="*/ f117 1 f77"/>
              <a:gd name="f143" fmla="*/ f118 1 f76"/>
              <a:gd name="f144" fmla="*/ f119 1 f77"/>
              <a:gd name="f145" fmla="*/ f120 1 f76"/>
              <a:gd name="f146" fmla="*/ f121 f67 1"/>
              <a:gd name="f147" fmla="*/ f122 f67 1"/>
              <a:gd name="f148" fmla="*/ f124 f68 1"/>
              <a:gd name="f149" fmla="*/ f123 f68 1"/>
              <a:gd name="f150" fmla="*/ f125 f67 1"/>
              <a:gd name="f151" fmla="*/ f126 f68 1"/>
              <a:gd name="f152" fmla="*/ f127 f67 1"/>
              <a:gd name="f153" fmla="*/ f128 f68 1"/>
              <a:gd name="f154" fmla="*/ f129 f67 1"/>
              <a:gd name="f155" fmla="*/ f130 f68 1"/>
              <a:gd name="f156" fmla="*/ f131 f67 1"/>
              <a:gd name="f157" fmla="*/ f132 f68 1"/>
              <a:gd name="f158" fmla="*/ f133 f67 1"/>
              <a:gd name="f159" fmla="*/ f134 f68 1"/>
              <a:gd name="f160" fmla="*/ f135 f67 1"/>
              <a:gd name="f161" fmla="*/ f136 f68 1"/>
              <a:gd name="f162" fmla="*/ f137 f67 1"/>
              <a:gd name="f163" fmla="*/ f138 f68 1"/>
              <a:gd name="f164" fmla="*/ f139 f67 1"/>
              <a:gd name="f165" fmla="*/ f140 f68 1"/>
              <a:gd name="f166" fmla="*/ f141 f67 1"/>
              <a:gd name="f167" fmla="*/ f142 f68 1"/>
              <a:gd name="f168" fmla="*/ f143 f67 1"/>
              <a:gd name="f169" fmla="*/ f144 f68 1"/>
              <a:gd name="f170" fmla="*/ f145 f67 1"/>
            </a:gdLst>
            <a:ahLst/>
            <a:cxnLst>
              <a:cxn ang="3cd4">
                <a:pos x="hc" y="t"/>
              </a:cxn>
              <a:cxn ang="0">
                <a:pos x="r" y="vc"/>
              </a:cxn>
              <a:cxn ang="cd4">
                <a:pos x="hc" y="b"/>
              </a:cxn>
              <a:cxn ang="cd2">
                <a:pos x="l" y="vc"/>
              </a:cxn>
              <a:cxn ang="f99">
                <a:pos x="f150" y="f151"/>
              </a:cxn>
              <a:cxn ang="f99">
                <a:pos x="f152" y="f153"/>
              </a:cxn>
              <a:cxn ang="f99">
                <a:pos x="f154" y="f155"/>
              </a:cxn>
              <a:cxn ang="f99">
                <a:pos x="f156" y="f157"/>
              </a:cxn>
              <a:cxn ang="f99">
                <a:pos x="f158" y="f159"/>
              </a:cxn>
              <a:cxn ang="f99">
                <a:pos x="f160" y="f161"/>
              </a:cxn>
              <a:cxn ang="f99">
                <a:pos x="f162" y="f163"/>
              </a:cxn>
              <a:cxn ang="f99">
                <a:pos x="f164" y="f165"/>
              </a:cxn>
              <a:cxn ang="f99">
                <a:pos x="f166" y="f167"/>
              </a:cxn>
              <a:cxn ang="f99">
                <a:pos x="f168" y="f169"/>
              </a:cxn>
              <a:cxn ang="f99">
                <a:pos x="f170" y="f151"/>
              </a:cxn>
            </a:cxnLst>
            <a:rect l="f146" t="f149" r="f147" b="f148"/>
            <a:pathLst>
              <a:path w="372213" h="162054">
                <a:moveTo>
                  <a:pt x="f8" y="f9"/>
                </a:moveTo>
                <a:cubicBezTo>
                  <a:pt x="f10" y="f11"/>
                  <a:pt x="f12" y="f13"/>
                  <a:pt x="f14" y="f15"/>
                </a:cubicBezTo>
                <a:cubicBezTo>
                  <a:pt x="f16" y="f17"/>
                  <a:pt x="f18" y="f19"/>
                  <a:pt x="f20" y="f21"/>
                </a:cubicBezTo>
                <a:cubicBezTo>
                  <a:pt x="f22" y="f23"/>
                  <a:pt x="f24" y="f25"/>
                  <a:pt x="f6" y="f26"/>
                </a:cubicBezTo>
                <a:cubicBezTo>
                  <a:pt x="f6" y="f27"/>
                  <a:pt x="f28" y="f29"/>
                  <a:pt x="f30" y="f31"/>
                </a:cubicBezTo>
                <a:cubicBezTo>
                  <a:pt x="f32" y="f33"/>
                  <a:pt x="f34" y="f35"/>
                  <a:pt x="f36" y="f37"/>
                </a:cubicBezTo>
                <a:cubicBezTo>
                  <a:pt x="f38" y="f39"/>
                  <a:pt x="f40" y="f41"/>
                  <a:pt x="f42" y="f43"/>
                </a:cubicBezTo>
                <a:cubicBezTo>
                  <a:pt x="f44" y="f45"/>
                  <a:pt x="f46" y="f31"/>
                  <a:pt x="f47" y="f48"/>
                </a:cubicBezTo>
                <a:cubicBezTo>
                  <a:pt x="f49" y="f50"/>
                  <a:pt x="f51" y="f52"/>
                  <a:pt x="f53" y="f54"/>
                </a:cubicBezTo>
                <a:cubicBezTo>
                  <a:pt x="f55" y="f56"/>
                  <a:pt x="f57" y="f58"/>
                  <a:pt x="f59" y="f60"/>
                </a:cubicBezTo>
                <a:cubicBezTo>
                  <a:pt x="f61" y="f62"/>
                  <a:pt x="f63" y="f64"/>
                  <a:pt x="f65" y="f9"/>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65635C"/>
              </a:solidFill>
              <a:uFillTx/>
              <a:latin typeface="Arial"/>
              <a:ea typeface="Arial"/>
              <a:cs typeface="Arial"/>
            </a:endParaRPr>
          </a:p>
        </p:txBody>
      </p:sp>
      <p:sp>
        <p:nvSpPr>
          <p:cNvPr id="21" name="Forma libre: forma 78">
            <a:extLst>
              <a:ext uri="{FF2B5EF4-FFF2-40B4-BE49-F238E27FC236}">
                <a16:creationId xmlns:a16="http://schemas.microsoft.com/office/drawing/2014/main" id="{91718522-ABE5-4446-870F-112D951ED272}"/>
              </a:ext>
            </a:extLst>
          </p:cNvPr>
          <p:cNvSpPr/>
          <p:nvPr/>
        </p:nvSpPr>
        <p:spPr>
          <a:xfrm>
            <a:off x="4274216" y="2439171"/>
            <a:ext cx="800017" cy="42665"/>
          </a:xfrm>
          <a:custGeom>
            <a:avLst/>
            <a:gdLst>
              <a:gd name="f0" fmla="val 10800000"/>
              <a:gd name="f1" fmla="val 5400000"/>
              <a:gd name="f2" fmla="val 180"/>
              <a:gd name="f3" fmla="val w"/>
              <a:gd name="f4" fmla="val h"/>
              <a:gd name="f5" fmla="val 0"/>
              <a:gd name="f6" fmla="val 800015"/>
              <a:gd name="f7" fmla="val 42666"/>
              <a:gd name="f8" fmla="val 400340"/>
              <a:gd name="f9" fmla="val 42476"/>
              <a:gd name="f10" fmla="val 274705"/>
              <a:gd name="f11" fmla="val 148975"/>
              <a:gd name="f12" fmla="val 23340"/>
              <a:gd name="f13" fmla="val 1242"/>
              <a:gd name="f14" fmla="val -91"/>
              <a:gd name="f15" fmla="val 40285"/>
              <a:gd name="f16" fmla="val 4"/>
              <a:gd name="f17" fmla="val 18473"/>
              <a:gd name="f18" fmla="val 5995"/>
              <a:gd name="f19" fmla="val 4862"/>
              <a:gd name="f20" fmla="val 661"/>
              <a:gd name="f21" fmla="val 17340"/>
              <a:gd name="f22" fmla="val 947"/>
              <a:gd name="f23" fmla="val 32008"/>
              <a:gd name="f24" fmla="val 1328"/>
              <a:gd name="f25" fmla="val 46581"/>
              <a:gd name="f26" fmla="val 61250"/>
              <a:gd name="f27" fmla="val 270514"/>
              <a:gd name="f28" fmla="val 479683"/>
              <a:gd name="f29" fmla="val 1233"/>
              <a:gd name="f30" fmla="val 688947"/>
              <a:gd name="f31" fmla="val 717904"/>
              <a:gd name="f32" fmla="val 746764"/>
              <a:gd name="f33" fmla="val -291"/>
              <a:gd name="f34" fmla="val 775720"/>
              <a:gd name="f35" fmla="val 90"/>
              <a:gd name="f36" fmla="val 791341"/>
              <a:gd name="f37" fmla="val 280"/>
              <a:gd name="f38" fmla="val 800295"/>
              <a:gd name="f39" fmla="val 3900"/>
              <a:gd name="f40" fmla="val 800009"/>
              <a:gd name="f41" fmla="val 22950"/>
              <a:gd name="f42" fmla="val 799723"/>
              <a:gd name="f43" fmla="val 42095"/>
              <a:gd name="f44" fmla="val 789817"/>
              <a:gd name="f45" fmla="val 42667"/>
              <a:gd name="f46" fmla="val 775530"/>
              <a:gd name="f47" fmla="val 650466"/>
              <a:gd name="f48" fmla="val 42381"/>
              <a:gd name="f49" fmla="val 525403"/>
              <a:gd name="f50" fmla="val 42571"/>
              <a:gd name="f51" fmla="+- 0 0 -90"/>
              <a:gd name="f52" fmla="*/ f3 1 800015"/>
              <a:gd name="f53" fmla="*/ f4 1 42666"/>
              <a:gd name="f54" fmla="val f5"/>
              <a:gd name="f55" fmla="val f6"/>
              <a:gd name="f56" fmla="val f7"/>
              <a:gd name="f57" fmla="*/ f51 f0 1"/>
              <a:gd name="f58" fmla="+- f56 0 f54"/>
              <a:gd name="f59" fmla="+- f55 0 f54"/>
              <a:gd name="f60" fmla="*/ f57 1 f2"/>
              <a:gd name="f61" fmla="*/ f59 1 800015"/>
              <a:gd name="f62" fmla="*/ f58 1 42666"/>
              <a:gd name="f63" fmla="*/ 400340 f59 1"/>
              <a:gd name="f64" fmla="*/ 42476 f58 1"/>
              <a:gd name="f65" fmla="*/ 23340 f59 1"/>
              <a:gd name="f66" fmla="*/ 4 f59 1"/>
              <a:gd name="f67" fmla="*/ 18473 f58 1"/>
              <a:gd name="f68" fmla="*/ 17340 f59 1"/>
              <a:gd name="f69" fmla="*/ 947 f58 1"/>
              <a:gd name="f70" fmla="*/ 61250 f59 1"/>
              <a:gd name="f71" fmla="*/ 688947 f59 1"/>
              <a:gd name="f72" fmla="*/ 661 f58 1"/>
              <a:gd name="f73" fmla="*/ 775720 f59 1"/>
              <a:gd name="f74" fmla="*/ 90 f58 1"/>
              <a:gd name="f75" fmla="*/ 800009 f59 1"/>
              <a:gd name="f76" fmla="*/ 22950 f58 1"/>
              <a:gd name="f77" fmla="*/ 775530 f59 1"/>
              <a:gd name="f78" fmla="*/ 42667 f58 1"/>
              <a:gd name="f79" fmla="*/ 42571 f58 1"/>
              <a:gd name="f80" fmla="+- f60 0 f1"/>
              <a:gd name="f81" fmla="*/ f63 1 800015"/>
              <a:gd name="f82" fmla="*/ f64 1 42666"/>
              <a:gd name="f83" fmla="*/ f65 1 800015"/>
              <a:gd name="f84" fmla="*/ f66 1 800015"/>
              <a:gd name="f85" fmla="*/ f67 1 42666"/>
              <a:gd name="f86" fmla="*/ f68 1 800015"/>
              <a:gd name="f87" fmla="*/ f69 1 42666"/>
              <a:gd name="f88" fmla="*/ f70 1 800015"/>
              <a:gd name="f89" fmla="*/ f71 1 800015"/>
              <a:gd name="f90" fmla="*/ f72 1 42666"/>
              <a:gd name="f91" fmla="*/ f73 1 800015"/>
              <a:gd name="f92" fmla="*/ f74 1 42666"/>
              <a:gd name="f93" fmla="*/ f75 1 800015"/>
              <a:gd name="f94" fmla="*/ f76 1 42666"/>
              <a:gd name="f95" fmla="*/ f77 1 800015"/>
              <a:gd name="f96" fmla="*/ f78 1 42666"/>
              <a:gd name="f97" fmla="*/ f79 1 42666"/>
              <a:gd name="f98" fmla="*/ f54 1 f61"/>
              <a:gd name="f99" fmla="*/ f55 1 f61"/>
              <a:gd name="f100" fmla="*/ f54 1 f62"/>
              <a:gd name="f101" fmla="*/ f56 1 f62"/>
              <a:gd name="f102" fmla="*/ f81 1 f61"/>
              <a:gd name="f103" fmla="*/ f82 1 f62"/>
              <a:gd name="f104" fmla="*/ f83 1 f61"/>
              <a:gd name="f105" fmla="*/ f84 1 f61"/>
              <a:gd name="f106" fmla="*/ f85 1 f62"/>
              <a:gd name="f107" fmla="*/ f86 1 f61"/>
              <a:gd name="f108" fmla="*/ f87 1 f62"/>
              <a:gd name="f109" fmla="*/ f88 1 f61"/>
              <a:gd name="f110" fmla="*/ f89 1 f61"/>
              <a:gd name="f111" fmla="*/ f90 1 f62"/>
              <a:gd name="f112" fmla="*/ f91 1 f61"/>
              <a:gd name="f113" fmla="*/ f92 1 f62"/>
              <a:gd name="f114" fmla="*/ f93 1 f61"/>
              <a:gd name="f115" fmla="*/ f94 1 f62"/>
              <a:gd name="f116" fmla="*/ f95 1 f61"/>
              <a:gd name="f117" fmla="*/ f96 1 f62"/>
              <a:gd name="f118" fmla="*/ f97 1 f62"/>
              <a:gd name="f119" fmla="*/ f98 f52 1"/>
              <a:gd name="f120" fmla="*/ f99 f52 1"/>
              <a:gd name="f121" fmla="*/ f101 f53 1"/>
              <a:gd name="f122" fmla="*/ f100 f53 1"/>
              <a:gd name="f123" fmla="*/ f102 f52 1"/>
              <a:gd name="f124" fmla="*/ f103 f53 1"/>
              <a:gd name="f125" fmla="*/ f104 f52 1"/>
              <a:gd name="f126" fmla="*/ f105 f52 1"/>
              <a:gd name="f127" fmla="*/ f106 f53 1"/>
              <a:gd name="f128" fmla="*/ f107 f52 1"/>
              <a:gd name="f129" fmla="*/ f108 f53 1"/>
              <a:gd name="f130" fmla="*/ f109 f52 1"/>
              <a:gd name="f131" fmla="*/ f110 f52 1"/>
              <a:gd name="f132" fmla="*/ f111 f53 1"/>
              <a:gd name="f133" fmla="*/ f112 f52 1"/>
              <a:gd name="f134" fmla="*/ f113 f53 1"/>
              <a:gd name="f135" fmla="*/ f114 f52 1"/>
              <a:gd name="f136" fmla="*/ f115 f53 1"/>
              <a:gd name="f137" fmla="*/ f116 f52 1"/>
              <a:gd name="f138" fmla="*/ f117 f53 1"/>
              <a:gd name="f139" fmla="*/ f118 f53 1"/>
            </a:gdLst>
            <a:ahLst/>
            <a:cxnLst>
              <a:cxn ang="3cd4">
                <a:pos x="hc" y="t"/>
              </a:cxn>
              <a:cxn ang="0">
                <a:pos x="r" y="vc"/>
              </a:cxn>
              <a:cxn ang="cd4">
                <a:pos x="hc" y="b"/>
              </a:cxn>
              <a:cxn ang="cd2">
                <a:pos x="l" y="vc"/>
              </a:cxn>
              <a:cxn ang="f80">
                <a:pos x="f123" y="f124"/>
              </a:cxn>
              <a:cxn ang="f80">
                <a:pos x="f125" y="f124"/>
              </a:cxn>
              <a:cxn ang="f80">
                <a:pos x="f126" y="f127"/>
              </a:cxn>
              <a:cxn ang="f80">
                <a:pos x="f128" y="f129"/>
              </a:cxn>
              <a:cxn ang="f80">
                <a:pos x="f130" y="f129"/>
              </a:cxn>
              <a:cxn ang="f80">
                <a:pos x="f131" y="f132"/>
              </a:cxn>
              <a:cxn ang="f80">
                <a:pos x="f133" y="f134"/>
              </a:cxn>
              <a:cxn ang="f80">
                <a:pos x="f135" y="f136"/>
              </a:cxn>
              <a:cxn ang="f80">
                <a:pos x="f137" y="f138"/>
              </a:cxn>
              <a:cxn ang="f80">
                <a:pos x="f123" y="f139"/>
              </a:cxn>
            </a:cxnLst>
            <a:rect l="f119" t="f122" r="f120" b="f121"/>
            <a:pathLst>
              <a:path w="800015" h="42666">
                <a:moveTo>
                  <a:pt x="f8" y="f9"/>
                </a:moveTo>
                <a:cubicBezTo>
                  <a:pt x="f10" y="f9"/>
                  <a:pt x="f11" y="f9"/>
                  <a:pt x="f12" y="f9"/>
                </a:cubicBezTo>
                <a:cubicBezTo>
                  <a:pt x="f13" y="f9"/>
                  <a:pt x="f14" y="f15"/>
                  <a:pt x="f16" y="f17"/>
                </a:cubicBezTo>
                <a:cubicBezTo>
                  <a:pt x="f16" y="f18"/>
                  <a:pt x="f19" y="f20"/>
                  <a:pt x="f21" y="f22"/>
                </a:cubicBezTo>
                <a:cubicBezTo>
                  <a:pt x="f23" y="f24"/>
                  <a:pt x="f25" y="f22"/>
                  <a:pt x="f26" y="f22"/>
                </a:cubicBezTo>
                <a:cubicBezTo>
                  <a:pt x="f27" y="f22"/>
                  <a:pt x="f28" y="f29"/>
                  <a:pt x="f30" y="f20"/>
                </a:cubicBezTo>
                <a:cubicBezTo>
                  <a:pt x="f31" y="f20"/>
                  <a:pt x="f32" y="f33"/>
                  <a:pt x="f34" y="f35"/>
                </a:cubicBezTo>
                <a:cubicBezTo>
                  <a:pt x="f36" y="f37"/>
                  <a:pt x="f38" y="f39"/>
                  <a:pt x="f40" y="f41"/>
                </a:cubicBezTo>
                <a:cubicBezTo>
                  <a:pt x="f42" y="f43"/>
                  <a:pt x="f44" y="f45"/>
                  <a:pt x="f46" y="f45"/>
                </a:cubicBezTo>
                <a:cubicBezTo>
                  <a:pt x="f47" y="f48"/>
                  <a:pt x="f49" y="f9"/>
                  <a:pt x="f8" y="f50"/>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2" name="Forma libre: forma 79">
            <a:extLst>
              <a:ext uri="{FF2B5EF4-FFF2-40B4-BE49-F238E27FC236}">
                <a16:creationId xmlns:a16="http://schemas.microsoft.com/office/drawing/2014/main" id="{FCBE2B2D-B92E-4A72-BE44-4944A8489C63}"/>
              </a:ext>
            </a:extLst>
          </p:cNvPr>
          <p:cNvSpPr/>
          <p:nvPr/>
        </p:nvSpPr>
        <p:spPr>
          <a:xfrm>
            <a:off x="4445346" y="1865568"/>
            <a:ext cx="465420" cy="80357"/>
          </a:xfrm>
          <a:custGeom>
            <a:avLst/>
            <a:gdLst>
              <a:gd name="f0" fmla="val 10800000"/>
              <a:gd name="f1" fmla="val 5400000"/>
              <a:gd name="f2" fmla="val 180"/>
              <a:gd name="f3" fmla="val w"/>
              <a:gd name="f4" fmla="val h"/>
              <a:gd name="f5" fmla="val 0"/>
              <a:gd name="f6" fmla="val 465423"/>
              <a:gd name="f7" fmla="val 80355"/>
              <a:gd name="f8" fmla="val 37916"/>
              <a:gd name="f9" fmla="val 417227"/>
              <a:gd name="f10" fmla="val 58585"/>
              <a:gd name="f11" fmla="val 370554"/>
              <a:gd name="f12" fmla="val 72110"/>
              <a:gd name="f13" fmla="val 321691"/>
              <a:gd name="f14" fmla="val 75920"/>
              <a:gd name="f15" fmla="val 235871"/>
              <a:gd name="f16" fmla="val 82683"/>
              <a:gd name="f17" fmla="val 150146"/>
              <a:gd name="f18" fmla="val 84017"/>
              <a:gd name="f19" fmla="val 65659"/>
              <a:gd name="f20" fmla="val 63062"/>
              <a:gd name="f21" fmla="val 46228"/>
              <a:gd name="f22" fmla="val 58204"/>
              <a:gd name="f23" fmla="val 27273"/>
              <a:gd name="f24" fmla="val 51060"/>
              <a:gd name="f25" fmla="val 8223"/>
              <a:gd name="f26" fmla="val 44583"/>
              <a:gd name="f27" fmla="val 4509"/>
              <a:gd name="f28" fmla="val 43345"/>
              <a:gd name="f29" fmla="val -444"/>
              <a:gd name="f30" fmla="val 41630"/>
              <a:gd name="f31" fmla="val 32"/>
              <a:gd name="f32" fmla="val 36201"/>
              <a:gd name="f33" fmla="val 413"/>
              <a:gd name="f34" fmla="val 31724"/>
              <a:gd name="f35" fmla="val 4890"/>
              <a:gd name="f36" fmla="val 30867"/>
              <a:gd name="f37" fmla="val 8128"/>
              <a:gd name="f38" fmla="val 29819"/>
              <a:gd name="f39" fmla="val 25654"/>
              <a:gd name="f40" fmla="val 24104"/>
              <a:gd name="f41" fmla="val 42418"/>
              <a:gd name="f42" fmla="val 17151"/>
              <a:gd name="f43" fmla="val 56229"/>
              <a:gd name="f44" fmla="val 4388"/>
              <a:gd name="f45" fmla="val 60325"/>
              <a:gd name="f46" fmla="val 578"/>
              <a:gd name="f47" fmla="val 65183"/>
              <a:gd name="f48" fmla="val 1721"/>
              <a:gd name="f49" fmla="val 69945"/>
              <a:gd name="f50" fmla="val 3816"/>
              <a:gd name="f51" fmla="val 171577"/>
              <a:gd name="f52" fmla="val 49060"/>
              <a:gd name="f53" fmla="val 273209"/>
              <a:gd name="f54" fmla="val 374555"/>
              <a:gd name="f55" fmla="val 3054"/>
              <a:gd name="f56" fmla="val 388366"/>
              <a:gd name="f57" fmla="val -1708"/>
              <a:gd name="f58" fmla="val 398558"/>
              <a:gd name="f59" fmla="val -1804"/>
              <a:gd name="f60" fmla="val 408940"/>
              <a:gd name="f61" fmla="val 9341"/>
              <a:gd name="f62" fmla="val 423132"/>
              <a:gd name="f63" fmla="val 24581"/>
              <a:gd name="f64" fmla="val 445707"/>
              <a:gd name="f65" fmla="val 24200"/>
              <a:gd name="f66" fmla="val 465328"/>
              <a:gd name="f67" fmla="+- 0 0 -90"/>
              <a:gd name="f68" fmla="*/ f3 1 465423"/>
              <a:gd name="f69" fmla="*/ f4 1 80355"/>
              <a:gd name="f70" fmla="val f5"/>
              <a:gd name="f71" fmla="val f6"/>
              <a:gd name="f72" fmla="val f7"/>
              <a:gd name="f73" fmla="*/ f67 f0 1"/>
              <a:gd name="f74" fmla="+- f72 0 f70"/>
              <a:gd name="f75" fmla="+- f71 0 f70"/>
              <a:gd name="f76" fmla="*/ f73 1 f2"/>
              <a:gd name="f77" fmla="*/ f75 1 465423"/>
              <a:gd name="f78" fmla="*/ f74 1 80355"/>
              <a:gd name="f79" fmla="*/ 465423 f75 1"/>
              <a:gd name="f80" fmla="*/ 37916 f74 1"/>
              <a:gd name="f81" fmla="*/ 321691 f75 1"/>
              <a:gd name="f82" fmla="*/ 75920 f74 1"/>
              <a:gd name="f83" fmla="*/ 65659 f75 1"/>
              <a:gd name="f84" fmla="*/ 63062 f74 1"/>
              <a:gd name="f85" fmla="*/ 8223 f75 1"/>
              <a:gd name="f86" fmla="*/ 44583 f74 1"/>
              <a:gd name="f87" fmla="*/ 32 f75 1"/>
              <a:gd name="f88" fmla="*/ 36201 f74 1"/>
              <a:gd name="f89" fmla="*/ 8128 f75 1"/>
              <a:gd name="f90" fmla="*/ 29819 f74 1"/>
              <a:gd name="f91" fmla="*/ 56229 f75 1"/>
              <a:gd name="f92" fmla="*/ 4388 f74 1"/>
              <a:gd name="f93" fmla="*/ 69945 f75 1"/>
              <a:gd name="f94" fmla="*/ 3816 f74 1"/>
              <a:gd name="f95" fmla="*/ 374555 f75 1"/>
              <a:gd name="f96" fmla="*/ 3054 f74 1"/>
              <a:gd name="f97" fmla="*/ 408940 f75 1"/>
              <a:gd name="f98" fmla="*/ 9341 f74 1"/>
              <a:gd name="f99" fmla="*/ 465328 f75 1"/>
              <a:gd name="f100" fmla="+- f76 0 f1"/>
              <a:gd name="f101" fmla="*/ f79 1 465423"/>
              <a:gd name="f102" fmla="*/ f80 1 80355"/>
              <a:gd name="f103" fmla="*/ f81 1 465423"/>
              <a:gd name="f104" fmla="*/ f82 1 80355"/>
              <a:gd name="f105" fmla="*/ f83 1 465423"/>
              <a:gd name="f106" fmla="*/ f84 1 80355"/>
              <a:gd name="f107" fmla="*/ f85 1 465423"/>
              <a:gd name="f108" fmla="*/ f86 1 80355"/>
              <a:gd name="f109" fmla="*/ f87 1 465423"/>
              <a:gd name="f110" fmla="*/ f88 1 80355"/>
              <a:gd name="f111" fmla="*/ f89 1 465423"/>
              <a:gd name="f112" fmla="*/ f90 1 80355"/>
              <a:gd name="f113" fmla="*/ f91 1 465423"/>
              <a:gd name="f114" fmla="*/ f92 1 80355"/>
              <a:gd name="f115" fmla="*/ f93 1 465423"/>
              <a:gd name="f116" fmla="*/ f94 1 80355"/>
              <a:gd name="f117" fmla="*/ f95 1 465423"/>
              <a:gd name="f118" fmla="*/ f96 1 80355"/>
              <a:gd name="f119" fmla="*/ f97 1 465423"/>
              <a:gd name="f120" fmla="*/ f98 1 80355"/>
              <a:gd name="f121" fmla="*/ f99 1 465423"/>
              <a:gd name="f122" fmla="*/ f70 1 f77"/>
              <a:gd name="f123" fmla="*/ f71 1 f77"/>
              <a:gd name="f124" fmla="*/ f70 1 f78"/>
              <a:gd name="f125" fmla="*/ f72 1 f78"/>
              <a:gd name="f126" fmla="*/ f101 1 f77"/>
              <a:gd name="f127" fmla="*/ f102 1 f78"/>
              <a:gd name="f128" fmla="*/ f103 1 f77"/>
              <a:gd name="f129" fmla="*/ f104 1 f78"/>
              <a:gd name="f130" fmla="*/ f105 1 f77"/>
              <a:gd name="f131" fmla="*/ f106 1 f78"/>
              <a:gd name="f132" fmla="*/ f107 1 f77"/>
              <a:gd name="f133" fmla="*/ f108 1 f78"/>
              <a:gd name="f134" fmla="*/ f109 1 f77"/>
              <a:gd name="f135" fmla="*/ f110 1 f78"/>
              <a:gd name="f136" fmla="*/ f111 1 f77"/>
              <a:gd name="f137" fmla="*/ f112 1 f78"/>
              <a:gd name="f138" fmla="*/ f113 1 f77"/>
              <a:gd name="f139" fmla="*/ f114 1 f78"/>
              <a:gd name="f140" fmla="*/ f115 1 f77"/>
              <a:gd name="f141" fmla="*/ f116 1 f78"/>
              <a:gd name="f142" fmla="*/ f117 1 f77"/>
              <a:gd name="f143" fmla="*/ f118 1 f78"/>
              <a:gd name="f144" fmla="*/ f119 1 f77"/>
              <a:gd name="f145" fmla="*/ f120 1 f78"/>
              <a:gd name="f146" fmla="*/ f121 1 f77"/>
              <a:gd name="f147" fmla="*/ f122 f68 1"/>
              <a:gd name="f148" fmla="*/ f123 f68 1"/>
              <a:gd name="f149" fmla="*/ f125 f69 1"/>
              <a:gd name="f150" fmla="*/ f124 f69 1"/>
              <a:gd name="f151" fmla="*/ f126 f68 1"/>
              <a:gd name="f152" fmla="*/ f127 f69 1"/>
              <a:gd name="f153" fmla="*/ f128 f68 1"/>
              <a:gd name="f154" fmla="*/ f129 f69 1"/>
              <a:gd name="f155" fmla="*/ f130 f68 1"/>
              <a:gd name="f156" fmla="*/ f131 f69 1"/>
              <a:gd name="f157" fmla="*/ f132 f68 1"/>
              <a:gd name="f158" fmla="*/ f133 f69 1"/>
              <a:gd name="f159" fmla="*/ f134 f68 1"/>
              <a:gd name="f160" fmla="*/ f135 f69 1"/>
              <a:gd name="f161" fmla="*/ f136 f68 1"/>
              <a:gd name="f162" fmla="*/ f137 f69 1"/>
              <a:gd name="f163" fmla="*/ f138 f68 1"/>
              <a:gd name="f164" fmla="*/ f139 f69 1"/>
              <a:gd name="f165" fmla="*/ f140 f68 1"/>
              <a:gd name="f166" fmla="*/ f141 f69 1"/>
              <a:gd name="f167" fmla="*/ f142 f68 1"/>
              <a:gd name="f168" fmla="*/ f143 f69 1"/>
              <a:gd name="f169" fmla="*/ f144 f68 1"/>
              <a:gd name="f170" fmla="*/ f145 f69 1"/>
              <a:gd name="f171" fmla="*/ f146 f68 1"/>
            </a:gdLst>
            <a:ahLst/>
            <a:cxnLst>
              <a:cxn ang="3cd4">
                <a:pos x="hc" y="t"/>
              </a:cxn>
              <a:cxn ang="0">
                <a:pos x="r" y="vc"/>
              </a:cxn>
              <a:cxn ang="cd4">
                <a:pos x="hc" y="b"/>
              </a:cxn>
              <a:cxn ang="cd2">
                <a:pos x="l" y="vc"/>
              </a:cxn>
              <a:cxn ang="f100">
                <a:pos x="f151" y="f152"/>
              </a:cxn>
              <a:cxn ang="f100">
                <a:pos x="f153" y="f154"/>
              </a:cxn>
              <a:cxn ang="f100">
                <a:pos x="f155" y="f156"/>
              </a:cxn>
              <a:cxn ang="f100">
                <a:pos x="f157" y="f158"/>
              </a:cxn>
              <a:cxn ang="f100">
                <a:pos x="f159" y="f160"/>
              </a:cxn>
              <a:cxn ang="f100">
                <a:pos x="f161" y="f162"/>
              </a:cxn>
              <a:cxn ang="f100">
                <a:pos x="f163" y="f164"/>
              </a:cxn>
              <a:cxn ang="f100">
                <a:pos x="f165" y="f166"/>
              </a:cxn>
              <a:cxn ang="f100">
                <a:pos x="f167" y="f168"/>
              </a:cxn>
              <a:cxn ang="f100">
                <a:pos x="f169" y="f170"/>
              </a:cxn>
              <a:cxn ang="f100">
                <a:pos x="f171" y="f152"/>
              </a:cxn>
            </a:cxnLst>
            <a:rect l="f147" t="f150" r="f148" b="f149"/>
            <a:pathLst>
              <a:path w="465423" h="80355">
                <a:moveTo>
                  <a:pt x="f6" y="f8"/>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8"/>
                  <a:pt x="f54" y="f55"/>
                </a:cubicBezTo>
                <a:cubicBezTo>
                  <a:pt x="f56" y="f57"/>
                  <a:pt x="f58" y="f59"/>
                  <a:pt x="f60" y="f61"/>
                </a:cubicBezTo>
                <a:cubicBezTo>
                  <a:pt x="f62" y="f63"/>
                  <a:pt x="f64" y="f65"/>
                  <a:pt x="f66" y="f8"/>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3" name="Forma libre: forma 80">
            <a:extLst>
              <a:ext uri="{FF2B5EF4-FFF2-40B4-BE49-F238E27FC236}">
                <a16:creationId xmlns:a16="http://schemas.microsoft.com/office/drawing/2014/main" id="{06B4964C-10BF-41E4-9EC6-509A18C0EF79}"/>
              </a:ext>
            </a:extLst>
          </p:cNvPr>
          <p:cNvSpPr/>
          <p:nvPr/>
        </p:nvSpPr>
        <p:spPr>
          <a:xfrm>
            <a:off x="4475320" y="3928353"/>
            <a:ext cx="411507" cy="203600"/>
          </a:xfrm>
          <a:custGeom>
            <a:avLst/>
            <a:gdLst>
              <a:gd name="f0" fmla="val 10800000"/>
              <a:gd name="f1" fmla="val 5400000"/>
              <a:gd name="f2" fmla="val 180"/>
              <a:gd name="f3" fmla="val w"/>
              <a:gd name="f4" fmla="val h"/>
              <a:gd name="f5" fmla="val 0"/>
              <a:gd name="f6" fmla="val 411504"/>
              <a:gd name="f7" fmla="val 203597"/>
              <a:gd name="f8" fmla="val 202757"/>
              <a:gd name="f9" fmla="val 164752"/>
              <a:gd name="f10" fmla="val 201882"/>
              <a:gd name="f11" fmla="val 133510"/>
              <a:gd name="f12" fmla="val 186261"/>
              <a:gd name="f13" fmla="val 104459"/>
              <a:gd name="f14" fmla="val 165211"/>
              <a:gd name="f15" fmla="val 67788"/>
              <a:gd name="f16" fmla="val 138541"/>
              <a:gd name="f17" fmla="val 36070"/>
              <a:gd name="f18" fmla="val 106823"/>
              <a:gd name="f19" fmla="val 8733"/>
              <a:gd name="f20" fmla="val 70533"/>
              <a:gd name="f21" fmla="val -5936"/>
              <a:gd name="f22" fmla="val 51006"/>
              <a:gd name="f23" fmla="val 827"/>
              <a:gd name="f24" fmla="val 32147"/>
              <a:gd name="f25" fmla="val 7685"/>
              <a:gd name="f26" fmla="val 13383"/>
              <a:gd name="f27" fmla="val 11686"/>
              <a:gd name="f28" fmla="val 2524"/>
              <a:gd name="f29" fmla="val 17020"/>
              <a:gd name="f30" fmla="val 10049"/>
              <a:gd name="f31" fmla="val 20258"/>
              <a:gd name="f32" fmla="val 15002"/>
              <a:gd name="f33" fmla="val 34450"/>
              <a:gd name="f34" fmla="val 36338"/>
              <a:gd name="f35" fmla="val 49309"/>
              <a:gd name="f36" fmla="val 57007"/>
              <a:gd name="f37" fmla="val 66169"/>
              <a:gd name="f38" fmla="val 76438"/>
              <a:gd name="f39" fmla="val 86647"/>
              <a:gd name="f40" fmla="val 100060"/>
              <a:gd name="f41" fmla="val 109888"/>
              <a:gd name="f42" fmla="val 120539"/>
              <a:gd name="f43" fmla="val 135796"/>
              <a:gd name="f44" fmla="val 137589"/>
              <a:gd name="f45" fmla="val 188565"/>
              <a:gd name="f46" fmla="val 172164"/>
              <a:gd name="f47" fmla="val 215902"/>
              <a:gd name="f48" fmla="val 172736"/>
              <a:gd name="f49" fmla="val 273814"/>
              <a:gd name="f50" fmla="val 135779"/>
              <a:gd name="f51" fmla="val 321915"/>
              <a:gd name="f52" fmla="val 105204"/>
              <a:gd name="f53" fmla="val 357729"/>
              <a:gd name="f54" fmla="val 62151"/>
              <a:gd name="f55" fmla="val 386209"/>
              <a:gd name="f56" fmla="val 12906"/>
              <a:gd name="f57" fmla="val 389066"/>
              <a:gd name="f58" fmla="val 7858"/>
              <a:gd name="f59" fmla="val 390304"/>
              <a:gd name="f60" fmla="val -714"/>
              <a:gd name="f61" fmla="val 397353"/>
              <a:gd name="f62" fmla="val 48"/>
              <a:gd name="f63" fmla="val 404687"/>
              <a:gd name="f64" fmla="val 810"/>
              <a:gd name="f65" fmla="val 406211"/>
              <a:gd name="f66" fmla="val 9192"/>
              <a:gd name="f67" fmla="val 408307"/>
              <a:gd name="f68" fmla="val 15383"/>
              <a:gd name="f69" fmla="val 413926"/>
              <a:gd name="f70" fmla="val 31956"/>
              <a:gd name="f71" fmla="val 412307"/>
              <a:gd name="f72" fmla="val 47006"/>
              <a:gd name="f73" fmla="val 402115"/>
              <a:gd name="f74" fmla="val 366873"/>
              <a:gd name="f75" fmla="val 114729"/>
              <a:gd name="f76" fmla="val 322486"/>
              <a:gd name="f77" fmla="val 156924"/>
              <a:gd name="f78" fmla="val 266289"/>
              <a:gd name="f79" fmla="val 186452"/>
              <a:gd name="f80" fmla="val 245905"/>
              <a:gd name="f81" fmla="val 197215"/>
              <a:gd name="f82" fmla="val 223998"/>
              <a:gd name="f83" fmla="val 201597"/>
              <a:gd name="f84" fmla="val 202662"/>
              <a:gd name="f85" fmla="+- 0 0 -90"/>
              <a:gd name="f86" fmla="*/ f3 1 411504"/>
              <a:gd name="f87" fmla="*/ f4 1 203597"/>
              <a:gd name="f88" fmla="val f5"/>
              <a:gd name="f89" fmla="val f6"/>
              <a:gd name="f90" fmla="val f7"/>
              <a:gd name="f91" fmla="*/ f85 f0 1"/>
              <a:gd name="f92" fmla="+- f90 0 f88"/>
              <a:gd name="f93" fmla="+- f89 0 f88"/>
              <a:gd name="f94" fmla="*/ f91 1 f2"/>
              <a:gd name="f95" fmla="*/ f93 1 411504"/>
              <a:gd name="f96" fmla="*/ f92 1 203597"/>
              <a:gd name="f97" fmla="*/ 202757 f93 1"/>
              <a:gd name="f98" fmla="*/ 203597 f92 1"/>
              <a:gd name="f99" fmla="*/ 104459 f93 1"/>
              <a:gd name="f100" fmla="*/ 165211 f92 1"/>
              <a:gd name="f101" fmla="*/ 8733 f93 1"/>
              <a:gd name="f102" fmla="*/ 70533 f92 1"/>
              <a:gd name="f103" fmla="*/ 7685 f93 1"/>
              <a:gd name="f104" fmla="*/ 13383 f92 1"/>
              <a:gd name="f105" fmla="*/ 20258 f93 1"/>
              <a:gd name="f106" fmla="*/ 15002 f92 1"/>
              <a:gd name="f107" fmla="*/ 66169 f93 1"/>
              <a:gd name="f108" fmla="*/ 76438 f92 1"/>
              <a:gd name="f109" fmla="*/ 135796 f93 1"/>
              <a:gd name="f110" fmla="*/ 137589 f92 1"/>
              <a:gd name="f111" fmla="*/ 273814 f93 1"/>
              <a:gd name="f112" fmla="*/ 135779 f92 1"/>
              <a:gd name="f113" fmla="*/ 386209 f93 1"/>
              <a:gd name="f114" fmla="*/ 12906 f92 1"/>
              <a:gd name="f115" fmla="*/ 397353 f93 1"/>
              <a:gd name="f116" fmla="*/ 48 f92 1"/>
              <a:gd name="f117" fmla="*/ 408307 f93 1"/>
              <a:gd name="f118" fmla="*/ 15383 f92 1"/>
              <a:gd name="f119" fmla="*/ 402115 f93 1"/>
              <a:gd name="f120" fmla="*/ 62151 f92 1"/>
              <a:gd name="f121" fmla="*/ 266289 f93 1"/>
              <a:gd name="f122" fmla="*/ 186452 f92 1"/>
              <a:gd name="f123" fmla="*/ 202662 f93 1"/>
              <a:gd name="f124" fmla="+- f94 0 f1"/>
              <a:gd name="f125" fmla="*/ f97 1 411504"/>
              <a:gd name="f126" fmla="*/ f98 1 203597"/>
              <a:gd name="f127" fmla="*/ f99 1 411504"/>
              <a:gd name="f128" fmla="*/ f100 1 203597"/>
              <a:gd name="f129" fmla="*/ f101 1 411504"/>
              <a:gd name="f130" fmla="*/ f102 1 203597"/>
              <a:gd name="f131" fmla="*/ f103 1 411504"/>
              <a:gd name="f132" fmla="*/ f104 1 203597"/>
              <a:gd name="f133" fmla="*/ f105 1 411504"/>
              <a:gd name="f134" fmla="*/ f106 1 203597"/>
              <a:gd name="f135" fmla="*/ f107 1 411504"/>
              <a:gd name="f136" fmla="*/ f108 1 203597"/>
              <a:gd name="f137" fmla="*/ f109 1 411504"/>
              <a:gd name="f138" fmla="*/ f110 1 203597"/>
              <a:gd name="f139" fmla="*/ f111 1 411504"/>
              <a:gd name="f140" fmla="*/ f112 1 203597"/>
              <a:gd name="f141" fmla="*/ f113 1 411504"/>
              <a:gd name="f142" fmla="*/ f114 1 203597"/>
              <a:gd name="f143" fmla="*/ f115 1 411504"/>
              <a:gd name="f144" fmla="*/ f116 1 203597"/>
              <a:gd name="f145" fmla="*/ f117 1 411504"/>
              <a:gd name="f146" fmla="*/ f118 1 203597"/>
              <a:gd name="f147" fmla="*/ f119 1 411504"/>
              <a:gd name="f148" fmla="*/ f120 1 203597"/>
              <a:gd name="f149" fmla="*/ f121 1 411504"/>
              <a:gd name="f150" fmla="*/ f122 1 203597"/>
              <a:gd name="f151" fmla="*/ f123 1 411504"/>
              <a:gd name="f152" fmla="*/ f88 1 f95"/>
              <a:gd name="f153" fmla="*/ f89 1 f95"/>
              <a:gd name="f154" fmla="*/ f88 1 f96"/>
              <a:gd name="f155" fmla="*/ f90 1 f96"/>
              <a:gd name="f156" fmla="*/ f125 1 f95"/>
              <a:gd name="f157" fmla="*/ f126 1 f96"/>
              <a:gd name="f158" fmla="*/ f127 1 f95"/>
              <a:gd name="f159" fmla="*/ f128 1 f96"/>
              <a:gd name="f160" fmla="*/ f129 1 f95"/>
              <a:gd name="f161" fmla="*/ f130 1 f96"/>
              <a:gd name="f162" fmla="*/ f131 1 f95"/>
              <a:gd name="f163" fmla="*/ f132 1 f96"/>
              <a:gd name="f164" fmla="*/ f133 1 f95"/>
              <a:gd name="f165" fmla="*/ f134 1 f96"/>
              <a:gd name="f166" fmla="*/ f135 1 f95"/>
              <a:gd name="f167" fmla="*/ f136 1 f96"/>
              <a:gd name="f168" fmla="*/ f137 1 f95"/>
              <a:gd name="f169" fmla="*/ f138 1 f96"/>
              <a:gd name="f170" fmla="*/ f139 1 f95"/>
              <a:gd name="f171" fmla="*/ f140 1 f96"/>
              <a:gd name="f172" fmla="*/ f141 1 f95"/>
              <a:gd name="f173" fmla="*/ f142 1 f96"/>
              <a:gd name="f174" fmla="*/ f143 1 f95"/>
              <a:gd name="f175" fmla="*/ f144 1 f96"/>
              <a:gd name="f176" fmla="*/ f145 1 f95"/>
              <a:gd name="f177" fmla="*/ f146 1 f96"/>
              <a:gd name="f178" fmla="*/ f147 1 f95"/>
              <a:gd name="f179" fmla="*/ f148 1 f96"/>
              <a:gd name="f180" fmla="*/ f149 1 f95"/>
              <a:gd name="f181" fmla="*/ f150 1 f96"/>
              <a:gd name="f182" fmla="*/ f151 1 f95"/>
              <a:gd name="f183" fmla="*/ f152 f86 1"/>
              <a:gd name="f184" fmla="*/ f153 f86 1"/>
              <a:gd name="f185" fmla="*/ f155 f87 1"/>
              <a:gd name="f186" fmla="*/ f154 f87 1"/>
              <a:gd name="f187" fmla="*/ f156 f86 1"/>
              <a:gd name="f188" fmla="*/ f157 f87 1"/>
              <a:gd name="f189" fmla="*/ f158 f86 1"/>
              <a:gd name="f190" fmla="*/ f159 f87 1"/>
              <a:gd name="f191" fmla="*/ f160 f86 1"/>
              <a:gd name="f192" fmla="*/ f161 f87 1"/>
              <a:gd name="f193" fmla="*/ f162 f86 1"/>
              <a:gd name="f194" fmla="*/ f163 f87 1"/>
              <a:gd name="f195" fmla="*/ f164 f86 1"/>
              <a:gd name="f196" fmla="*/ f165 f87 1"/>
              <a:gd name="f197" fmla="*/ f166 f86 1"/>
              <a:gd name="f198" fmla="*/ f167 f87 1"/>
              <a:gd name="f199" fmla="*/ f168 f86 1"/>
              <a:gd name="f200" fmla="*/ f169 f87 1"/>
              <a:gd name="f201" fmla="*/ f170 f86 1"/>
              <a:gd name="f202" fmla="*/ f171 f87 1"/>
              <a:gd name="f203" fmla="*/ f172 f86 1"/>
              <a:gd name="f204" fmla="*/ f173 f87 1"/>
              <a:gd name="f205" fmla="*/ f174 f86 1"/>
              <a:gd name="f206" fmla="*/ f175 f87 1"/>
              <a:gd name="f207" fmla="*/ f176 f86 1"/>
              <a:gd name="f208" fmla="*/ f177 f87 1"/>
              <a:gd name="f209" fmla="*/ f178 f86 1"/>
              <a:gd name="f210" fmla="*/ f179 f87 1"/>
              <a:gd name="f211" fmla="*/ f180 f86 1"/>
              <a:gd name="f212" fmla="*/ f181 f87 1"/>
              <a:gd name="f213" fmla="*/ f182 f86 1"/>
            </a:gdLst>
            <a:ahLst/>
            <a:cxnLst>
              <a:cxn ang="3cd4">
                <a:pos x="hc" y="t"/>
              </a:cxn>
              <a:cxn ang="0">
                <a:pos x="r" y="vc"/>
              </a:cxn>
              <a:cxn ang="cd4">
                <a:pos x="hc" y="b"/>
              </a:cxn>
              <a:cxn ang="cd2">
                <a:pos x="l" y="vc"/>
              </a:cxn>
              <a:cxn ang="f124">
                <a:pos x="f187" y="f188"/>
              </a:cxn>
              <a:cxn ang="f124">
                <a:pos x="f189" y="f190"/>
              </a:cxn>
              <a:cxn ang="f124">
                <a:pos x="f191" y="f192"/>
              </a:cxn>
              <a:cxn ang="f124">
                <a:pos x="f193" y="f194"/>
              </a:cxn>
              <a:cxn ang="f124">
                <a:pos x="f195" y="f196"/>
              </a:cxn>
              <a:cxn ang="f124">
                <a:pos x="f197" y="f198"/>
              </a:cxn>
              <a:cxn ang="f124">
                <a:pos x="f199" y="f200"/>
              </a:cxn>
              <a:cxn ang="f124">
                <a:pos x="f201" y="f202"/>
              </a:cxn>
              <a:cxn ang="f124">
                <a:pos x="f203" y="f204"/>
              </a:cxn>
              <a:cxn ang="f124">
                <a:pos x="f205" y="f206"/>
              </a:cxn>
              <a:cxn ang="f124">
                <a:pos x="f207" y="f208"/>
              </a:cxn>
              <a:cxn ang="f124">
                <a:pos x="f209" y="f210"/>
              </a:cxn>
              <a:cxn ang="f124">
                <a:pos x="f211" y="f212"/>
              </a:cxn>
              <a:cxn ang="f124">
                <a:pos x="f213" y="f188"/>
              </a:cxn>
            </a:cxnLst>
            <a:rect l="f183" t="f186" r="f184" b="f185"/>
            <a:pathLst>
              <a:path w="411504" h="203597">
                <a:moveTo>
                  <a:pt x="f8" y="f7"/>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54"/>
                </a:cubicBezTo>
                <a:cubicBezTo>
                  <a:pt x="f74" y="f75"/>
                  <a:pt x="f76" y="f77"/>
                  <a:pt x="f78" y="f79"/>
                </a:cubicBezTo>
                <a:cubicBezTo>
                  <a:pt x="f80" y="f81"/>
                  <a:pt x="f82" y="f83"/>
                  <a:pt x="f84" y="f7"/>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4" name="Forma libre: forma 81">
            <a:extLst>
              <a:ext uri="{FF2B5EF4-FFF2-40B4-BE49-F238E27FC236}">
                <a16:creationId xmlns:a16="http://schemas.microsoft.com/office/drawing/2014/main" id="{1B72D81F-551E-4BC6-B015-BDA3CE338ED5}"/>
              </a:ext>
            </a:extLst>
          </p:cNvPr>
          <p:cNvSpPr/>
          <p:nvPr/>
        </p:nvSpPr>
        <p:spPr>
          <a:xfrm>
            <a:off x="6181179" y="1600117"/>
            <a:ext cx="335996" cy="235595"/>
          </a:xfrm>
          <a:custGeom>
            <a:avLst/>
            <a:gdLst>
              <a:gd name="f0" fmla="val 10800000"/>
              <a:gd name="f1" fmla="val 5400000"/>
              <a:gd name="f2" fmla="val 180"/>
              <a:gd name="f3" fmla="val w"/>
              <a:gd name="f4" fmla="val h"/>
              <a:gd name="f5" fmla="val 0"/>
              <a:gd name="f6" fmla="val 335993"/>
              <a:gd name="f7" fmla="val 235596"/>
              <a:gd name="f8" fmla="val 742"/>
              <a:gd name="f9" fmla="val 128016"/>
              <a:gd name="f10" fmla="val 20554"/>
              <a:gd name="f11" fmla="val 144875"/>
              <a:gd name="f12" fmla="val 37889"/>
              <a:gd name="f13" fmla="val 160782"/>
              <a:gd name="f14" fmla="val 57701"/>
              <a:gd name="f15" fmla="val 173736"/>
              <a:gd name="f16" fmla="val 105802"/>
              <a:gd name="f17" fmla="val 205359"/>
              <a:gd name="f18" fmla="val 137616"/>
              <a:gd name="f19" fmla="val 206883"/>
              <a:gd name="f20" fmla="val 184003"/>
              <a:gd name="f21" fmla="val 174879"/>
              <a:gd name="f22" fmla="val 243820"/>
              <a:gd name="f23" fmla="val 133636"/>
              <a:gd name="f24" fmla="val 286492"/>
              <a:gd name="f25" fmla="val 78486"/>
              <a:gd name="f26" fmla="val 312495"/>
              <a:gd name="f27" fmla="val 10573"/>
              <a:gd name="f28" fmla="val 314209"/>
              <a:gd name="f29" fmla="val 6096"/>
              <a:gd name="f30" fmla="val 314305"/>
              <a:gd name="f31" fmla="val 320591"/>
              <a:gd name="f32" fmla="val 325640"/>
              <a:gd name="f33" fmla="val 326973"/>
              <a:gd name="f34" fmla="val 5239"/>
              <a:gd name="f35" fmla="val 328211"/>
              <a:gd name="f36" fmla="val 9239"/>
              <a:gd name="f37" fmla="val 333259"/>
              <a:gd name="f38" fmla="val 25432"/>
              <a:gd name="f39" fmla="val 340594"/>
              <a:gd name="f40" fmla="val 42196"/>
              <a:gd name="f41" fmla="val 332116"/>
              <a:gd name="f42" fmla="val 58769"/>
              <a:gd name="f43" fmla="val 298779"/>
              <a:gd name="f44" fmla="val 124016"/>
              <a:gd name="f45" fmla="val 253249"/>
              <a:gd name="f46" fmla="val 178022"/>
              <a:gd name="f47" fmla="val 188956"/>
              <a:gd name="f48" fmla="val 215646"/>
              <a:gd name="f49" fmla="val 135997"/>
              <a:gd name="f50" fmla="val 246602"/>
              <a:gd name="f51" fmla="val 86752"/>
              <a:gd name="f52" fmla="val 240030"/>
              <a:gd name="f53" fmla="val 38461"/>
              <a:gd name="f54" fmla="val 206312"/>
              <a:gd name="f55" fmla="val 35508"/>
              <a:gd name="f56" fmla="val 204216"/>
              <a:gd name="f57" fmla="val 32555"/>
              <a:gd name="f58" fmla="val 201930"/>
              <a:gd name="f59" fmla="val 29602"/>
              <a:gd name="f60" fmla="val 199835"/>
              <a:gd name="f61" fmla="val 6552"/>
              <a:gd name="f62" fmla="val 183197"/>
              <a:gd name="f63" fmla="val -3040"/>
              <a:gd name="f64" fmla="val 159258"/>
              <a:gd name="f65" fmla="val 837"/>
              <a:gd name="f66" fmla="+- 0 0 -90"/>
              <a:gd name="f67" fmla="*/ f3 1 335993"/>
              <a:gd name="f68" fmla="*/ f4 1 235596"/>
              <a:gd name="f69" fmla="val f5"/>
              <a:gd name="f70" fmla="val f6"/>
              <a:gd name="f71" fmla="val f7"/>
              <a:gd name="f72" fmla="*/ f66 f0 1"/>
              <a:gd name="f73" fmla="+- f71 0 f69"/>
              <a:gd name="f74" fmla="+- f70 0 f69"/>
              <a:gd name="f75" fmla="*/ f72 1 f2"/>
              <a:gd name="f76" fmla="*/ f74 1 335993"/>
              <a:gd name="f77" fmla="*/ f73 1 235596"/>
              <a:gd name="f78" fmla="*/ 742 f74 1"/>
              <a:gd name="f79" fmla="*/ 128016 f73 1"/>
              <a:gd name="f80" fmla="*/ 57701 f74 1"/>
              <a:gd name="f81" fmla="*/ 173736 f73 1"/>
              <a:gd name="f82" fmla="*/ 184003 f74 1"/>
              <a:gd name="f83" fmla="*/ 174879 f73 1"/>
              <a:gd name="f84" fmla="*/ 312495 f74 1"/>
              <a:gd name="f85" fmla="*/ 10573 f73 1"/>
              <a:gd name="f86" fmla="*/ 320591 f74 1"/>
              <a:gd name="f87" fmla="*/ 0 f73 1"/>
              <a:gd name="f88" fmla="*/ 328211 f74 1"/>
              <a:gd name="f89" fmla="*/ 9239 f73 1"/>
              <a:gd name="f90" fmla="*/ 332116 f74 1"/>
              <a:gd name="f91" fmla="*/ 58769 f73 1"/>
              <a:gd name="f92" fmla="*/ 188956 f74 1"/>
              <a:gd name="f93" fmla="*/ 215646 f73 1"/>
              <a:gd name="f94" fmla="*/ 38461 f74 1"/>
              <a:gd name="f95" fmla="*/ 206312 f73 1"/>
              <a:gd name="f96" fmla="*/ 29602 f74 1"/>
              <a:gd name="f97" fmla="*/ 199835 f73 1"/>
              <a:gd name="f98" fmla="*/ 837 f74 1"/>
              <a:gd name="f99" fmla="+- f75 0 f1"/>
              <a:gd name="f100" fmla="*/ f78 1 335993"/>
              <a:gd name="f101" fmla="*/ f79 1 235596"/>
              <a:gd name="f102" fmla="*/ f80 1 335993"/>
              <a:gd name="f103" fmla="*/ f81 1 235596"/>
              <a:gd name="f104" fmla="*/ f82 1 335993"/>
              <a:gd name="f105" fmla="*/ f83 1 235596"/>
              <a:gd name="f106" fmla="*/ f84 1 335993"/>
              <a:gd name="f107" fmla="*/ f85 1 235596"/>
              <a:gd name="f108" fmla="*/ f86 1 335993"/>
              <a:gd name="f109" fmla="*/ f87 1 235596"/>
              <a:gd name="f110" fmla="*/ f88 1 335993"/>
              <a:gd name="f111" fmla="*/ f89 1 235596"/>
              <a:gd name="f112" fmla="*/ f90 1 335993"/>
              <a:gd name="f113" fmla="*/ f91 1 235596"/>
              <a:gd name="f114" fmla="*/ f92 1 335993"/>
              <a:gd name="f115" fmla="*/ f93 1 235596"/>
              <a:gd name="f116" fmla="*/ f94 1 335993"/>
              <a:gd name="f117" fmla="*/ f95 1 235596"/>
              <a:gd name="f118" fmla="*/ f96 1 335993"/>
              <a:gd name="f119" fmla="*/ f97 1 235596"/>
              <a:gd name="f120" fmla="*/ f98 1 335993"/>
              <a:gd name="f121" fmla="*/ f69 1 f76"/>
              <a:gd name="f122" fmla="*/ f70 1 f76"/>
              <a:gd name="f123" fmla="*/ f69 1 f77"/>
              <a:gd name="f124" fmla="*/ f71 1 f77"/>
              <a:gd name="f125" fmla="*/ f100 1 f76"/>
              <a:gd name="f126" fmla="*/ f101 1 f77"/>
              <a:gd name="f127" fmla="*/ f102 1 f76"/>
              <a:gd name="f128" fmla="*/ f103 1 f77"/>
              <a:gd name="f129" fmla="*/ f104 1 f76"/>
              <a:gd name="f130" fmla="*/ f105 1 f77"/>
              <a:gd name="f131" fmla="*/ f106 1 f76"/>
              <a:gd name="f132" fmla="*/ f107 1 f77"/>
              <a:gd name="f133" fmla="*/ f108 1 f76"/>
              <a:gd name="f134" fmla="*/ f109 1 f77"/>
              <a:gd name="f135" fmla="*/ f110 1 f76"/>
              <a:gd name="f136" fmla="*/ f111 1 f77"/>
              <a:gd name="f137" fmla="*/ f112 1 f76"/>
              <a:gd name="f138" fmla="*/ f113 1 f77"/>
              <a:gd name="f139" fmla="*/ f114 1 f76"/>
              <a:gd name="f140" fmla="*/ f115 1 f77"/>
              <a:gd name="f141" fmla="*/ f116 1 f76"/>
              <a:gd name="f142" fmla="*/ f117 1 f77"/>
              <a:gd name="f143" fmla="*/ f118 1 f76"/>
              <a:gd name="f144" fmla="*/ f119 1 f77"/>
              <a:gd name="f145" fmla="*/ f120 1 f76"/>
              <a:gd name="f146" fmla="*/ f121 f67 1"/>
              <a:gd name="f147" fmla="*/ f122 f67 1"/>
              <a:gd name="f148" fmla="*/ f124 f68 1"/>
              <a:gd name="f149" fmla="*/ f123 f68 1"/>
              <a:gd name="f150" fmla="*/ f125 f67 1"/>
              <a:gd name="f151" fmla="*/ f126 f68 1"/>
              <a:gd name="f152" fmla="*/ f127 f67 1"/>
              <a:gd name="f153" fmla="*/ f128 f68 1"/>
              <a:gd name="f154" fmla="*/ f129 f67 1"/>
              <a:gd name="f155" fmla="*/ f130 f68 1"/>
              <a:gd name="f156" fmla="*/ f131 f67 1"/>
              <a:gd name="f157" fmla="*/ f132 f68 1"/>
              <a:gd name="f158" fmla="*/ f133 f67 1"/>
              <a:gd name="f159" fmla="*/ f134 f68 1"/>
              <a:gd name="f160" fmla="*/ f135 f67 1"/>
              <a:gd name="f161" fmla="*/ f136 f68 1"/>
              <a:gd name="f162" fmla="*/ f137 f67 1"/>
              <a:gd name="f163" fmla="*/ f138 f68 1"/>
              <a:gd name="f164" fmla="*/ f139 f67 1"/>
              <a:gd name="f165" fmla="*/ f140 f68 1"/>
              <a:gd name="f166" fmla="*/ f141 f67 1"/>
              <a:gd name="f167" fmla="*/ f142 f68 1"/>
              <a:gd name="f168" fmla="*/ f143 f67 1"/>
              <a:gd name="f169" fmla="*/ f144 f68 1"/>
              <a:gd name="f170" fmla="*/ f145 f67 1"/>
            </a:gdLst>
            <a:ahLst/>
            <a:cxnLst>
              <a:cxn ang="3cd4">
                <a:pos x="hc" y="t"/>
              </a:cxn>
              <a:cxn ang="0">
                <a:pos x="r" y="vc"/>
              </a:cxn>
              <a:cxn ang="cd4">
                <a:pos x="hc" y="b"/>
              </a:cxn>
              <a:cxn ang="cd2">
                <a:pos x="l" y="vc"/>
              </a:cxn>
              <a:cxn ang="f99">
                <a:pos x="f150" y="f151"/>
              </a:cxn>
              <a:cxn ang="f99">
                <a:pos x="f152" y="f153"/>
              </a:cxn>
              <a:cxn ang="f99">
                <a:pos x="f154" y="f155"/>
              </a:cxn>
              <a:cxn ang="f99">
                <a:pos x="f156" y="f157"/>
              </a:cxn>
              <a:cxn ang="f99">
                <a:pos x="f158" y="f159"/>
              </a:cxn>
              <a:cxn ang="f99">
                <a:pos x="f160" y="f161"/>
              </a:cxn>
              <a:cxn ang="f99">
                <a:pos x="f162" y="f163"/>
              </a:cxn>
              <a:cxn ang="f99">
                <a:pos x="f164" y="f165"/>
              </a:cxn>
              <a:cxn ang="f99">
                <a:pos x="f166" y="f167"/>
              </a:cxn>
              <a:cxn ang="f99">
                <a:pos x="f168" y="f169"/>
              </a:cxn>
              <a:cxn ang="f99">
                <a:pos x="f170" y="f151"/>
              </a:cxn>
            </a:cxnLst>
            <a:rect l="f146" t="f149" r="f147" b="f148"/>
            <a:pathLst>
              <a:path w="335993" h="235595">
                <a:moveTo>
                  <a:pt x="f8" y="f9"/>
                </a:moveTo>
                <a:cubicBezTo>
                  <a:pt x="f10" y="f11"/>
                  <a:pt x="f12" y="f13"/>
                  <a:pt x="f14" y="f15"/>
                </a:cubicBezTo>
                <a:cubicBezTo>
                  <a:pt x="f16" y="f17"/>
                  <a:pt x="f18" y="f19"/>
                  <a:pt x="f20" y="f21"/>
                </a:cubicBezTo>
                <a:cubicBezTo>
                  <a:pt x="f22" y="f23"/>
                  <a:pt x="f24" y="f25"/>
                  <a:pt x="f26" y="f27"/>
                </a:cubicBezTo>
                <a:cubicBezTo>
                  <a:pt x="f28" y="f29"/>
                  <a:pt x="f30" y="f5"/>
                  <a:pt x="f31" y="f5"/>
                </a:cubicBezTo>
                <a:cubicBezTo>
                  <a:pt x="f32" y="f5"/>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9"/>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65635C"/>
              </a:solidFill>
              <a:uFillTx/>
              <a:latin typeface="Arial"/>
              <a:ea typeface="Arial"/>
              <a:cs typeface="Arial"/>
            </a:endParaRPr>
          </a:p>
        </p:txBody>
      </p:sp>
      <p:sp>
        <p:nvSpPr>
          <p:cNvPr id="25" name="Forma libre: forma 82">
            <a:extLst>
              <a:ext uri="{FF2B5EF4-FFF2-40B4-BE49-F238E27FC236}">
                <a16:creationId xmlns:a16="http://schemas.microsoft.com/office/drawing/2014/main" id="{1C099ABD-3868-493C-9C44-D32338128799}"/>
              </a:ext>
            </a:extLst>
          </p:cNvPr>
          <p:cNvSpPr/>
          <p:nvPr/>
        </p:nvSpPr>
        <p:spPr>
          <a:xfrm>
            <a:off x="4063520" y="2274734"/>
            <a:ext cx="180319" cy="207303"/>
          </a:xfrm>
          <a:custGeom>
            <a:avLst/>
            <a:gdLst>
              <a:gd name="f0" fmla="val 10800000"/>
              <a:gd name="f1" fmla="val 5400000"/>
              <a:gd name="f2" fmla="val 180"/>
              <a:gd name="f3" fmla="val w"/>
              <a:gd name="f4" fmla="val h"/>
              <a:gd name="f5" fmla="val 0"/>
              <a:gd name="f6" fmla="val 180323"/>
              <a:gd name="f7" fmla="val 207306"/>
              <a:gd name="f8" fmla="val 1145"/>
              <a:gd name="f9" fmla="val 104146"/>
              <a:gd name="f10" fmla="val 76142"/>
              <a:gd name="f11" fmla="val 859"/>
              <a:gd name="f12" fmla="val 48139"/>
              <a:gd name="f13" fmla="val 1335"/>
              <a:gd name="f14" fmla="val 20135"/>
              <a:gd name="f15" fmla="val 1526"/>
              <a:gd name="f16" fmla="val 7658"/>
              <a:gd name="f17" fmla="val 15432"/>
              <a:gd name="f18" fmla="val -1201"/>
              <a:gd name="f19" fmla="val 31815"/>
              <a:gd name="f20" fmla="val 133"/>
              <a:gd name="f21" fmla="val 46103"/>
              <a:gd name="f22" fmla="val 1276"/>
              <a:gd name="f23" fmla="val 40483"/>
              <a:gd name="f24" fmla="val 12706"/>
              <a:gd name="f25" fmla="val 40578"/>
              <a:gd name="f26" fmla="val 19850"/>
              <a:gd name="f27" fmla="val 41054"/>
              <a:gd name="f28" fmla="val 61950"/>
              <a:gd name="f29" fmla="val 41626"/>
              <a:gd name="f30" fmla="val 104051"/>
              <a:gd name="f31" fmla="val 40388"/>
              <a:gd name="f32" fmla="val 146056"/>
              <a:gd name="f33" fmla="val 39816"/>
              <a:gd name="f34" fmla="val 164248"/>
              <a:gd name="f35" fmla="val 46388"/>
              <a:gd name="f36" fmla="val 168916"/>
              <a:gd name="f37" fmla="val 63533"/>
              <a:gd name="f38" fmla="val 168344"/>
              <a:gd name="f39" fmla="val 96395"/>
              <a:gd name="f40" fmla="val 167201"/>
              <a:gd name="f41" fmla="val 129351"/>
              <a:gd name="f42" fmla="val 168630"/>
              <a:gd name="f43" fmla="val 162308"/>
              <a:gd name="f44" fmla="val 167773"/>
              <a:gd name="f45" fmla="val 177929"/>
              <a:gd name="f46" fmla="val 167392"/>
              <a:gd name="f47" fmla="val 180119"/>
              <a:gd name="f48" fmla="val 174917"/>
              <a:gd name="f49" fmla="val 180310"/>
              <a:gd name="f50" fmla="val 187871"/>
              <a:gd name="f51" fmla="val 180596"/>
              <a:gd name="f52" fmla="val 201682"/>
              <a:gd name="f53" fmla="val 176405"/>
              <a:gd name="f54" fmla="val 207492"/>
              <a:gd name="f55" fmla="val 161641"/>
              <a:gd name="f56" fmla="val 207302"/>
              <a:gd name="f57" fmla="val 113444"/>
              <a:gd name="f58" fmla="val 206635"/>
              <a:gd name="f59" fmla="val 65343"/>
              <a:gd name="f60" fmla="val 17147"/>
              <a:gd name="f61" fmla="val 4002"/>
              <a:gd name="f62" fmla="val -94"/>
              <a:gd name="f63" fmla="val 201968"/>
              <a:gd name="f64" fmla="val 2"/>
              <a:gd name="f65" fmla="val 190156"/>
              <a:gd name="f66" fmla="val 192"/>
              <a:gd name="f67" fmla="val 161486"/>
              <a:gd name="f68" fmla="val 132816"/>
              <a:gd name="f69" fmla="val 104241"/>
              <a:gd name="f70" fmla="val 478"/>
              <a:gd name="f71" fmla="+- 0 0 -90"/>
              <a:gd name="f72" fmla="*/ f3 1 180323"/>
              <a:gd name="f73" fmla="*/ f4 1 207306"/>
              <a:gd name="f74" fmla="val f5"/>
              <a:gd name="f75" fmla="val f6"/>
              <a:gd name="f76" fmla="val f7"/>
              <a:gd name="f77" fmla="*/ f71 f0 1"/>
              <a:gd name="f78" fmla="+- f76 0 f74"/>
              <a:gd name="f79" fmla="+- f75 0 f74"/>
              <a:gd name="f80" fmla="*/ f77 1 f2"/>
              <a:gd name="f81" fmla="*/ f79 1 180323"/>
              <a:gd name="f82" fmla="*/ f78 1 207306"/>
              <a:gd name="f83" fmla="*/ 1145 f79 1"/>
              <a:gd name="f84" fmla="*/ 104146 f78 1"/>
              <a:gd name="f85" fmla="*/ 1335 f79 1"/>
              <a:gd name="f86" fmla="*/ 20135 f78 1"/>
              <a:gd name="f87" fmla="*/ 31815 f79 1"/>
              <a:gd name="f88" fmla="*/ 133 f78 1"/>
              <a:gd name="f89" fmla="*/ 40578 f79 1"/>
              <a:gd name="f90" fmla="*/ 19850 f78 1"/>
              <a:gd name="f91" fmla="*/ 40388 f79 1"/>
              <a:gd name="f92" fmla="*/ 146056 f78 1"/>
              <a:gd name="f93" fmla="*/ 63533 f79 1"/>
              <a:gd name="f94" fmla="*/ 168344 f78 1"/>
              <a:gd name="f95" fmla="*/ 162308 f79 1"/>
              <a:gd name="f96" fmla="*/ 167773 f78 1"/>
              <a:gd name="f97" fmla="*/ 180310 f79 1"/>
              <a:gd name="f98" fmla="*/ 187871 f78 1"/>
              <a:gd name="f99" fmla="*/ 161641 f79 1"/>
              <a:gd name="f100" fmla="*/ 207302 f78 1"/>
              <a:gd name="f101" fmla="*/ 17147 f79 1"/>
              <a:gd name="f102" fmla="*/ 2 f79 1"/>
              <a:gd name="f103" fmla="*/ 190156 f78 1"/>
              <a:gd name="f104" fmla="*/ 104241 f78 1"/>
              <a:gd name="f105" fmla="+- f80 0 f1"/>
              <a:gd name="f106" fmla="*/ f83 1 180323"/>
              <a:gd name="f107" fmla="*/ f84 1 207306"/>
              <a:gd name="f108" fmla="*/ f85 1 180323"/>
              <a:gd name="f109" fmla="*/ f86 1 207306"/>
              <a:gd name="f110" fmla="*/ f87 1 180323"/>
              <a:gd name="f111" fmla="*/ f88 1 207306"/>
              <a:gd name="f112" fmla="*/ f89 1 180323"/>
              <a:gd name="f113" fmla="*/ f90 1 207306"/>
              <a:gd name="f114" fmla="*/ f91 1 180323"/>
              <a:gd name="f115" fmla="*/ f92 1 207306"/>
              <a:gd name="f116" fmla="*/ f93 1 180323"/>
              <a:gd name="f117" fmla="*/ f94 1 207306"/>
              <a:gd name="f118" fmla="*/ f95 1 180323"/>
              <a:gd name="f119" fmla="*/ f96 1 207306"/>
              <a:gd name="f120" fmla="*/ f97 1 180323"/>
              <a:gd name="f121" fmla="*/ f98 1 207306"/>
              <a:gd name="f122" fmla="*/ f99 1 180323"/>
              <a:gd name="f123" fmla="*/ f100 1 207306"/>
              <a:gd name="f124" fmla="*/ f101 1 180323"/>
              <a:gd name="f125" fmla="*/ f102 1 180323"/>
              <a:gd name="f126" fmla="*/ f103 1 207306"/>
              <a:gd name="f127" fmla="*/ f104 1 207306"/>
              <a:gd name="f128" fmla="*/ f74 1 f81"/>
              <a:gd name="f129" fmla="*/ f75 1 f81"/>
              <a:gd name="f130" fmla="*/ f74 1 f82"/>
              <a:gd name="f131" fmla="*/ f76 1 f82"/>
              <a:gd name="f132" fmla="*/ f106 1 f81"/>
              <a:gd name="f133" fmla="*/ f107 1 f82"/>
              <a:gd name="f134" fmla="*/ f108 1 f81"/>
              <a:gd name="f135" fmla="*/ f109 1 f82"/>
              <a:gd name="f136" fmla="*/ f110 1 f81"/>
              <a:gd name="f137" fmla="*/ f111 1 f82"/>
              <a:gd name="f138" fmla="*/ f112 1 f81"/>
              <a:gd name="f139" fmla="*/ f113 1 f82"/>
              <a:gd name="f140" fmla="*/ f114 1 f81"/>
              <a:gd name="f141" fmla="*/ f115 1 f82"/>
              <a:gd name="f142" fmla="*/ f116 1 f81"/>
              <a:gd name="f143" fmla="*/ f117 1 f82"/>
              <a:gd name="f144" fmla="*/ f118 1 f81"/>
              <a:gd name="f145" fmla="*/ f119 1 f82"/>
              <a:gd name="f146" fmla="*/ f120 1 f81"/>
              <a:gd name="f147" fmla="*/ f121 1 f82"/>
              <a:gd name="f148" fmla="*/ f122 1 f81"/>
              <a:gd name="f149" fmla="*/ f123 1 f82"/>
              <a:gd name="f150" fmla="*/ f124 1 f81"/>
              <a:gd name="f151" fmla="*/ f125 1 f81"/>
              <a:gd name="f152" fmla="*/ f126 1 f82"/>
              <a:gd name="f153" fmla="*/ f127 1 f82"/>
              <a:gd name="f154" fmla="*/ f128 f72 1"/>
              <a:gd name="f155" fmla="*/ f129 f72 1"/>
              <a:gd name="f156" fmla="*/ f131 f73 1"/>
              <a:gd name="f157" fmla="*/ f130 f73 1"/>
              <a:gd name="f158" fmla="*/ f132 f72 1"/>
              <a:gd name="f159" fmla="*/ f133 f73 1"/>
              <a:gd name="f160" fmla="*/ f134 f72 1"/>
              <a:gd name="f161" fmla="*/ f135 f73 1"/>
              <a:gd name="f162" fmla="*/ f136 f72 1"/>
              <a:gd name="f163" fmla="*/ f137 f73 1"/>
              <a:gd name="f164" fmla="*/ f138 f72 1"/>
              <a:gd name="f165" fmla="*/ f139 f73 1"/>
              <a:gd name="f166" fmla="*/ f140 f72 1"/>
              <a:gd name="f167" fmla="*/ f141 f73 1"/>
              <a:gd name="f168" fmla="*/ f142 f72 1"/>
              <a:gd name="f169" fmla="*/ f143 f73 1"/>
              <a:gd name="f170" fmla="*/ f144 f72 1"/>
              <a:gd name="f171" fmla="*/ f145 f73 1"/>
              <a:gd name="f172" fmla="*/ f146 f72 1"/>
              <a:gd name="f173" fmla="*/ f147 f73 1"/>
              <a:gd name="f174" fmla="*/ f148 f72 1"/>
              <a:gd name="f175" fmla="*/ f149 f73 1"/>
              <a:gd name="f176" fmla="*/ f150 f72 1"/>
              <a:gd name="f177" fmla="*/ f151 f72 1"/>
              <a:gd name="f178" fmla="*/ f152 f73 1"/>
              <a:gd name="f179" fmla="*/ f153 f73 1"/>
            </a:gdLst>
            <a:ahLst/>
            <a:cxnLst>
              <a:cxn ang="3cd4">
                <a:pos x="hc" y="t"/>
              </a:cxn>
              <a:cxn ang="0">
                <a:pos x="r" y="vc"/>
              </a:cxn>
              <a:cxn ang="cd4">
                <a:pos x="hc" y="b"/>
              </a:cxn>
              <a:cxn ang="cd2">
                <a:pos x="l" y="vc"/>
              </a:cxn>
              <a:cxn ang="f105">
                <a:pos x="f158" y="f159"/>
              </a:cxn>
              <a:cxn ang="f105">
                <a:pos x="f160" y="f161"/>
              </a:cxn>
              <a:cxn ang="f105">
                <a:pos x="f162" y="f163"/>
              </a:cxn>
              <a:cxn ang="f105">
                <a:pos x="f164" y="f165"/>
              </a:cxn>
              <a:cxn ang="f105">
                <a:pos x="f166" y="f167"/>
              </a:cxn>
              <a:cxn ang="f105">
                <a:pos x="f168" y="f169"/>
              </a:cxn>
              <a:cxn ang="f105">
                <a:pos x="f170" y="f171"/>
              </a:cxn>
              <a:cxn ang="f105">
                <a:pos x="f172" y="f173"/>
              </a:cxn>
              <a:cxn ang="f105">
                <a:pos x="f174" y="f175"/>
              </a:cxn>
              <a:cxn ang="f105">
                <a:pos x="f176" y="f175"/>
              </a:cxn>
              <a:cxn ang="f105">
                <a:pos x="f177" y="f178"/>
              </a:cxn>
              <a:cxn ang="f105">
                <a:pos x="f177" y="f179"/>
              </a:cxn>
              <a:cxn ang="f105">
                <a:pos x="f160" y="f179"/>
              </a:cxn>
            </a:cxnLst>
            <a:rect l="f154" t="f157" r="f155" b="f156"/>
            <a:pathLst>
              <a:path w="180323" h="207305">
                <a:moveTo>
                  <a:pt x="f8" y="f9"/>
                </a:moveTo>
                <a:cubicBezTo>
                  <a:pt x="f8"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58"/>
                  <a:pt x="f60" y="f56"/>
                </a:cubicBezTo>
                <a:cubicBezTo>
                  <a:pt x="f61" y="f54"/>
                  <a:pt x="f62" y="f63"/>
                  <a:pt x="f64" y="f65"/>
                </a:cubicBezTo>
                <a:cubicBezTo>
                  <a:pt x="f66" y="f67"/>
                  <a:pt x="f64" y="f68"/>
                  <a:pt x="f64" y="f69"/>
                </a:cubicBezTo>
                <a:cubicBezTo>
                  <a:pt x="f70" y="f69"/>
                  <a:pt x="f11" y="f69"/>
                  <a:pt x="f13" y="f69"/>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6" name="Forma libre: forma 83">
            <a:extLst>
              <a:ext uri="{FF2B5EF4-FFF2-40B4-BE49-F238E27FC236}">
                <a16:creationId xmlns:a16="http://schemas.microsoft.com/office/drawing/2014/main" id="{A7A38FCE-1BDE-411B-8B8C-D11317386CB7}"/>
              </a:ext>
            </a:extLst>
          </p:cNvPr>
          <p:cNvSpPr/>
          <p:nvPr/>
        </p:nvSpPr>
        <p:spPr>
          <a:xfrm>
            <a:off x="5104400" y="2274935"/>
            <a:ext cx="180694" cy="206928"/>
          </a:xfrm>
          <a:custGeom>
            <a:avLst/>
            <a:gdLst>
              <a:gd name="f0" fmla="val 10800000"/>
              <a:gd name="f1" fmla="val 5400000"/>
              <a:gd name="f2" fmla="val 180"/>
              <a:gd name="f3" fmla="val w"/>
              <a:gd name="f4" fmla="val h"/>
              <a:gd name="f5" fmla="val 0"/>
              <a:gd name="f6" fmla="val 180699"/>
              <a:gd name="f7" fmla="val 206932"/>
              <a:gd name="f8" fmla="val 90598"/>
              <a:gd name="f9" fmla="val 206717"/>
              <a:gd name="f10" fmla="val 66214"/>
              <a:gd name="f11" fmla="val 41830"/>
              <a:gd name="f12" fmla="val 206146"/>
              <a:gd name="f13" fmla="val 17541"/>
              <a:gd name="f14" fmla="val 206908"/>
              <a:gd name="f15" fmla="val 3444"/>
              <a:gd name="f16" fmla="val 207384"/>
              <a:gd name="f17" fmla="val -271"/>
              <a:gd name="f18" fmla="val 201098"/>
              <a:gd name="f19" fmla="val 15"/>
              <a:gd name="f20" fmla="val 188239"/>
              <a:gd name="f21" fmla="val 301"/>
              <a:gd name="f22" fmla="val 176142"/>
              <a:gd name="f23" fmla="val 682"/>
              <a:gd name="f24" fmla="val 166903"/>
              <a:gd name="f25" fmla="val 17065"/>
              <a:gd name="f26" fmla="val 167379"/>
              <a:gd name="f27" fmla="val 49355"/>
              <a:gd name="f28" fmla="val 168236"/>
              <a:gd name="f29" fmla="val 81644"/>
              <a:gd name="f30" fmla="val 167665"/>
              <a:gd name="f31" fmla="val 113839"/>
              <a:gd name="f32" fmla="val 167570"/>
              <a:gd name="f33" fmla="val 130793"/>
              <a:gd name="f34" fmla="val 139270"/>
              <a:gd name="f35" fmla="val 158778"/>
              <a:gd name="f36" fmla="val 141185"/>
              <a:gd name="f37" fmla="val 100990"/>
              <a:gd name="f38" fmla="val 138985"/>
              <a:gd name="f39" fmla="val 60794"/>
              <a:gd name="f40" fmla="val 139556"/>
              <a:gd name="f41" fmla="val 20599"/>
              <a:gd name="f42" fmla="val 139651"/>
              <a:gd name="f43" fmla="val 12788"/>
              <a:gd name="f44" fmla="val 134508"/>
              <a:gd name="f45" fmla="val 596"/>
              <a:gd name="f46" fmla="val 149939"/>
              <a:gd name="f47" fmla="val 25"/>
              <a:gd name="f48" fmla="val 166703"/>
              <a:gd name="f49" fmla="val -547"/>
              <a:gd name="f50" fmla="val 181181"/>
              <a:gd name="f51" fmla="val 8788"/>
              <a:gd name="f52" fmla="val 180037"/>
              <a:gd name="f53" fmla="val 21361"/>
              <a:gd name="f54" fmla="val 176609"/>
              <a:gd name="f55" fmla="val 59175"/>
              <a:gd name="f56" fmla="val 182990"/>
              <a:gd name="f57" fmla="val 96894"/>
              <a:gd name="f58" fmla="val 179752"/>
              <a:gd name="f59" fmla="val 134423"/>
              <a:gd name="f60" fmla="val 178133"/>
              <a:gd name="f61" fmla="val 153377"/>
              <a:gd name="f62" fmla="val 181085"/>
              <a:gd name="f63" fmla="val 172046"/>
              <a:gd name="f64" fmla="val 180133"/>
              <a:gd name="f65" fmla="val 190906"/>
              <a:gd name="f66" fmla="val 179561"/>
              <a:gd name="f67" fmla="val 201955"/>
              <a:gd name="f68" fmla="val 175751"/>
              <a:gd name="f69" fmla="val 207194"/>
              <a:gd name="f70" fmla="val 163559"/>
              <a:gd name="f71" fmla="val 205860"/>
              <a:gd name="f72" fmla="val 114887"/>
              <a:gd name="f73" fmla="val 206432"/>
              <a:gd name="f74" fmla="val 90503"/>
              <a:gd name="f75" fmla="val 206527"/>
              <a:gd name="f76" fmla="+- 0 0 -90"/>
              <a:gd name="f77" fmla="*/ f3 1 180699"/>
              <a:gd name="f78" fmla="*/ f4 1 206932"/>
              <a:gd name="f79" fmla="val f5"/>
              <a:gd name="f80" fmla="val f6"/>
              <a:gd name="f81" fmla="val f7"/>
              <a:gd name="f82" fmla="*/ f76 f0 1"/>
              <a:gd name="f83" fmla="+- f81 0 f79"/>
              <a:gd name="f84" fmla="+- f80 0 f79"/>
              <a:gd name="f85" fmla="*/ f82 1 f2"/>
              <a:gd name="f86" fmla="*/ f84 1 180699"/>
              <a:gd name="f87" fmla="*/ f83 1 206932"/>
              <a:gd name="f88" fmla="*/ 90598 f84 1"/>
              <a:gd name="f89" fmla="*/ 206717 f83 1"/>
              <a:gd name="f90" fmla="*/ 17541 f84 1"/>
              <a:gd name="f91" fmla="*/ 206908 f83 1"/>
              <a:gd name="f92" fmla="*/ 15 f84 1"/>
              <a:gd name="f93" fmla="*/ 188239 f83 1"/>
              <a:gd name="f94" fmla="*/ 17065 f84 1"/>
              <a:gd name="f95" fmla="*/ 167379 f83 1"/>
              <a:gd name="f96" fmla="*/ 113839 f84 1"/>
              <a:gd name="f97" fmla="*/ 167570 f83 1"/>
              <a:gd name="f98" fmla="*/ 139270 f84 1"/>
              <a:gd name="f99" fmla="*/ 141185 f83 1"/>
              <a:gd name="f100" fmla="*/ 139556 f84 1"/>
              <a:gd name="f101" fmla="*/ 20599 f83 1"/>
              <a:gd name="f102" fmla="*/ 149939 f84 1"/>
              <a:gd name="f103" fmla="*/ 25 f83 1"/>
              <a:gd name="f104" fmla="*/ 180037 f84 1"/>
              <a:gd name="f105" fmla="*/ 21361 f83 1"/>
              <a:gd name="f106" fmla="*/ 179752 f84 1"/>
              <a:gd name="f107" fmla="*/ 134423 f83 1"/>
              <a:gd name="f108" fmla="*/ 180133 f84 1"/>
              <a:gd name="f109" fmla="*/ 190906 f83 1"/>
              <a:gd name="f110" fmla="*/ 163559 f84 1"/>
              <a:gd name="f111" fmla="*/ 90503 f84 1"/>
              <a:gd name="f112" fmla="*/ 206527 f83 1"/>
              <a:gd name="f113" fmla="+- f85 0 f1"/>
              <a:gd name="f114" fmla="*/ f88 1 180699"/>
              <a:gd name="f115" fmla="*/ f89 1 206932"/>
              <a:gd name="f116" fmla="*/ f90 1 180699"/>
              <a:gd name="f117" fmla="*/ f91 1 206932"/>
              <a:gd name="f118" fmla="*/ f92 1 180699"/>
              <a:gd name="f119" fmla="*/ f93 1 206932"/>
              <a:gd name="f120" fmla="*/ f94 1 180699"/>
              <a:gd name="f121" fmla="*/ f95 1 206932"/>
              <a:gd name="f122" fmla="*/ f96 1 180699"/>
              <a:gd name="f123" fmla="*/ f97 1 206932"/>
              <a:gd name="f124" fmla="*/ f98 1 180699"/>
              <a:gd name="f125" fmla="*/ f99 1 206932"/>
              <a:gd name="f126" fmla="*/ f100 1 180699"/>
              <a:gd name="f127" fmla="*/ f101 1 206932"/>
              <a:gd name="f128" fmla="*/ f102 1 180699"/>
              <a:gd name="f129" fmla="*/ f103 1 206932"/>
              <a:gd name="f130" fmla="*/ f104 1 180699"/>
              <a:gd name="f131" fmla="*/ f105 1 206932"/>
              <a:gd name="f132" fmla="*/ f106 1 180699"/>
              <a:gd name="f133" fmla="*/ f107 1 206932"/>
              <a:gd name="f134" fmla="*/ f108 1 180699"/>
              <a:gd name="f135" fmla="*/ f109 1 206932"/>
              <a:gd name="f136" fmla="*/ f110 1 180699"/>
              <a:gd name="f137" fmla="*/ f111 1 180699"/>
              <a:gd name="f138" fmla="*/ f112 1 206932"/>
              <a:gd name="f139" fmla="*/ f79 1 f86"/>
              <a:gd name="f140" fmla="*/ f80 1 f86"/>
              <a:gd name="f141" fmla="*/ f79 1 f87"/>
              <a:gd name="f142" fmla="*/ f81 1 f87"/>
              <a:gd name="f143" fmla="*/ f114 1 f86"/>
              <a:gd name="f144" fmla="*/ f115 1 f87"/>
              <a:gd name="f145" fmla="*/ f116 1 f86"/>
              <a:gd name="f146" fmla="*/ f117 1 f87"/>
              <a:gd name="f147" fmla="*/ f118 1 f86"/>
              <a:gd name="f148" fmla="*/ f119 1 f87"/>
              <a:gd name="f149" fmla="*/ f120 1 f86"/>
              <a:gd name="f150" fmla="*/ f121 1 f87"/>
              <a:gd name="f151" fmla="*/ f122 1 f86"/>
              <a:gd name="f152" fmla="*/ f123 1 f87"/>
              <a:gd name="f153" fmla="*/ f124 1 f86"/>
              <a:gd name="f154" fmla="*/ f125 1 f87"/>
              <a:gd name="f155" fmla="*/ f126 1 f86"/>
              <a:gd name="f156" fmla="*/ f127 1 f87"/>
              <a:gd name="f157" fmla="*/ f128 1 f86"/>
              <a:gd name="f158" fmla="*/ f129 1 f87"/>
              <a:gd name="f159" fmla="*/ f130 1 f86"/>
              <a:gd name="f160" fmla="*/ f131 1 f87"/>
              <a:gd name="f161" fmla="*/ f132 1 f86"/>
              <a:gd name="f162" fmla="*/ f133 1 f87"/>
              <a:gd name="f163" fmla="*/ f134 1 f86"/>
              <a:gd name="f164" fmla="*/ f135 1 f87"/>
              <a:gd name="f165" fmla="*/ f136 1 f86"/>
              <a:gd name="f166" fmla="*/ f137 1 f86"/>
              <a:gd name="f167" fmla="*/ f138 1 f87"/>
              <a:gd name="f168" fmla="*/ f139 f77 1"/>
              <a:gd name="f169" fmla="*/ f140 f77 1"/>
              <a:gd name="f170" fmla="*/ f142 f78 1"/>
              <a:gd name="f171" fmla="*/ f141 f78 1"/>
              <a:gd name="f172" fmla="*/ f143 f77 1"/>
              <a:gd name="f173" fmla="*/ f144 f78 1"/>
              <a:gd name="f174" fmla="*/ f145 f77 1"/>
              <a:gd name="f175" fmla="*/ f146 f78 1"/>
              <a:gd name="f176" fmla="*/ f147 f77 1"/>
              <a:gd name="f177" fmla="*/ f148 f78 1"/>
              <a:gd name="f178" fmla="*/ f149 f77 1"/>
              <a:gd name="f179" fmla="*/ f150 f78 1"/>
              <a:gd name="f180" fmla="*/ f151 f77 1"/>
              <a:gd name="f181" fmla="*/ f152 f78 1"/>
              <a:gd name="f182" fmla="*/ f153 f77 1"/>
              <a:gd name="f183" fmla="*/ f154 f78 1"/>
              <a:gd name="f184" fmla="*/ f155 f77 1"/>
              <a:gd name="f185" fmla="*/ f156 f78 1"/>
              <a:gd name="f186" fmla="*/ f157 f77 1"/>
              <a:gd name="f187" fmla="*/ f158 f78 1"/>
              <a:gd name="f188" fmla="*/ f159 f77 1"/>
              <a:gd name="f189" fmla="*/ f160 f78 1"/>
              <a:gd name="f190" fmla="*/ f161 f77 1"/>
              <a:gd name="f191" fmla="*/ f162 f78 1"/>
              <a:gd name="f192" fmla="*/ f163 f77 1"/>
              <a:gd name="f193" fmla="*/ f164 f78 1"/>
              <a:gd name="f194" fmla="*/ f165 f77 1"/>
              <a:gd name="f195" fmla="*/ f166 f77 1"/>
              <a:gd name="f196" fmla="*/ f167 f78 1"/>
            </a:gdLst>
            <a:ahLst/>
            <a:cxnLst>
              <a:cxn ang="3cd4">
                <a:pos x="hc" y="t"/>
              </a:cxn>
              <a:cxn ang="0">
                <a:pos x="r" y="vc"/>
              </a:cxn>
              <a:cxn ang="cd4">
                <a:pos x="hc" y="b"/>
              </a:cxn>
              <a:cxn ang="cd2">
                <a:pos x="l" y="vc"/>
              </a:cxn>
              <a:cxn ang="f113">
                <a:pos x="f172" y="f173"/>
              </a:cxn>
              <a:cxn ang="f113">
                <a:pos x="f174" y="f175"/>
              </a:cxn>
              <a:cxn ang="f113">
                <a:pos x="f176" y="f177"/>
              </a:cxn>
              <a:cxn ang="f113">
                <a:pos x="f178" y="f179"/>
              </a:cxn>
              <a:cxn ang="f113">
                <a:pos x="f180" y="f181"/>
              </a:cxn>
              <a:cxn ang="f113">
                <a:pos x="f182" y="f183"/>
              </a:cxn>
              <a:cxn ang="f113">
                <a:pos x="f184" y="f185"/>
              </a:cxn>
              <a:cxn ang="f113">
                <a:pos x="f186" y="f187"/>
              </a:cxn>
              <a:cxn ang="f113">
                <a:pos x="f188" y="f189"/>
              </a:cxn>
              <a:cxn ang="f113">
                <a:pos x="f190" y="f191"/>
              </a:cxn>
              <a:cxn ang="f113">
                <a:pos x="f192" y="f193"/>
              </a:cxn>
              <a:cxn ang="f113">
                <a:pos x="f194" y="f173"/>
              </a:cxn>
              <a:cxn ang="f113">
                <a:pos x="f195" y="f196"/>
              </a:cxn>
            </a:cxnLst>
            <a:rect l="f168" t="f171" r="f169" b="f170"/>
            <a:pathLst>
              <a:path w="180699" h="206932">
                <a:moveTo>
                  <a:pt x="f8" y="f9"/>
                </a:moveTo>
                <a:cubicBezTo>
                  <a:pt x="f10" y="f9"/>
                  <a:pt x="f11" y="f12"/>
                  <a:pt x="f13" y="f14"/>
                </a:cubicBezTo>
                <a:cubicBezTo>
                  <a:pt x="f15" y="f16"/>
                  <a:pt x="f17" y="f18"/>
                  <a:pt x="f19" y="f20"/>
                </a:cubicBezTo>
                <a:cubicBezTo>
                  <a:pt x="f21" y="f22"/>
                  <a:pt x="f23" y="f24"/>
                  <a:pt x="f25" y="f26"/>
                </a:cubicBezTo>
                <a:cubicBezTo>
                  <a:pt x="f27" y="f28"/>
                  <a:pt x="f29" y="f30"/>
                  <a:pt x="f31" y="f32"/>
                </a:cubicBezTo>
                <a:cubicBezTo>
                  <a:pt x="f33" y="f32"/>
                  <a:pt x="f34" y="f35"/>
                  <a:pt x="f34" y="f36"/>
                </a:cubicBezTo>
                <a:cubicBezTo>
                  <a:pt x="f34"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9"/>
                </a:cubicBezTo>
                <a:cubicBezTo>
                  <a:pt x="f34" y="f71"/>
                  <a:pt x="f72" y="f73"/>
                  <a:pt x="f74" y="f75"/>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7" name="Forma libre: forma 84">
            <a:extLst>
              <a:ext uri="{FF2B5EF4-FFF2-40B4-BE49-F238E27FC236}">
                <a16:creationId xmlns:a16="http://schemas.microsoft.com/office/drawing/2014/main" id="{C4A4ABDE-66C6-4322-87D3-408431E57782}"/>
              </a:ext>
            </a:extLst>
          </p:cNvPr>
          <p:cNvSpPr/>
          <p:nvPr/>
        </p:nvSpPr>
        <p:spPr>
          <a:xfrm>
            <a:off x="4783354" y="1732504"/>
            <a:ext cx="42199" cy="118122"/>
          </a:xfrm>
          <a:custGeom>
            <a:avLst/>
            <a:gdLst>
              <a:gd name="f0" fmla="val 10800000"/>
              <a:gd name="f1" fmla="val 5400000"/>
              <a:gd name="f2" fmla="val 180"/>
              <a:gd name="f3" fmla="val w"/>
              <a:gd name="f4" fmla="val h"/>
              <a:gd name="f5" fmla="val 0"/>
              <a:gd name="f6" fmla="val 42200"/>
              <a:gd name="f7" fmla="val 118120"/>
              <a:gd name="f8" fmla="val 42078"/>
              <a:gd name="f9" fmla="val 56010"/>
              <a:gd name="f10" fmla="val 68774"/>
              <a:gd name="f11" fmla="val 41697"/>
              <a:gd name="f12" fmla="val 81632"/>
              <a:gd name="f13" fmla="val 42174"/>
              <a:gd name="f14" fmla="val 94396"/>
              <a:gd name="f15" fmla="val 42459"/>
              <a:gd name="f16" fmla="val 101825"/>
              <a:gd name="f17" fmla="val 40554"/>
              <a:gd name="f18" fmla="val 106683"/>
              <a:gd name="f19" fmla="val 33411"/>
              <a:gd name="f20" fmla="val 110493"/>
              <a:gd name="f21" fmla="val 9598"/>
              <a:gd name="f22" fmla="val 123352"/>
              <a:gd name="f23" fmla="val 3502"/>
              <a:gd name="f24" fmla="val 121161"/>
              <a:gd name="f25" fmla="val 1216"/>
              <a:gd name="f26" fmla="val 94586"/>
              <a:gd name="f27" fmla="val -594"/>
              <a:gd name="f28" fmla="val 72774"/>
              <a:gd name="f29" fmla="val 73"/>
              <a:gd name="f30" fmla="val 50771"/>
              <a:gd name="f31" fmla="val 359"/>
              <a:gd name="f32" fmla="val 28864"/>
              <a:gd name="f33" fmla="val 454"/>
              <a:gd name="f34" fmla="val 19053"/>
              <a:gd name="f35" fmla="val 23981"/>
              <a:gd name="f36" fmla="val -283"/>
              <a:gd name="f37" fmla="val 33887"/>
              <a:gd name="f38" fmla="val 3"/>
              <a:gd name="f39" fmla="val 41031"/>
              <a:gd name="f40" fmla="val 194"/>
              <a:gd name="f41" fmla="val 5623"/>
              <a:gd name="f42" fmla="val 10385"/>
              <a:gd name="f43" fmla="val 41221"/>
              <a:gd name="f44" fmla="val 25625"/>
              <a:gd name="f45" fmla="val 40865"/>
              <a:gd name="f46" fmla="val 56105"/>
              <a:gd name="f47" fmla="val 41316"/>
              <a:gd name="f48" fmla="val 41602"/>
              <a:gd name="f49" fmla="val 41888"/>
              <a:gd name="f50" fmla="+- 0 0 -90"/>
              <a:gd name="f51" fmla="*/ f3 1 42200"/>
              <a:gd name="f52" fmla="*/ f4 1 118120"/>
              <a:gd name="f53" fmla="val f5"/>
              <a:gd name="f54" fmla="val f6"/>
              <a:gd name="f55" fmla="val f7"/>
              <a:gd name="f56" fmla="*/ f50 f0 1"/>
              <a:gd name="f57" fmla="+- f55 0 f53"/>
              <a:gd name="f58" fmla="+- f54 0 f53"/>
              <a:gd name="f59" fmla="*/ f56 1 f2"/>
              <a:gd name="f60" fmla="*/ f58 1 42200"/>
              <a:gd name="f61" fmla="*/ f57 1 118120"/>
              <a:gd name="f62" fmla="*/ 42078 f58 1"/>
              <a:gd name="f63" fmla="*/ 56010 f57 1"/>
              <a:gd name="f64" fmla="*/ 42174 f58 1"/>
              <a:gd name="f65" fmla="*/ 94396 f57 1"/>
              <a:gd name="f66" fmla="*/ 33411 f58 1"/>
              <a:gd name="f67" fmla="*/ 110493 f57 1"/>
              <a:gd name="f68" fmla="*/ 1216 f58 1"/>
              <a:gd name="f69" fmla="*/ 94586 f57 1"/>
              <a:gd name="f70" fmla="*/ 359 f58 1"/>
              <a:gd name="f71" fmla="*/ 28864 f57 1"/>
              <a:gd name="f72" fmla="*/ 33887 f58 1"/>
              <a:gd name="f73" fmla="*/ 3 f57 1"/>
              <a:gd name="f74" fmla="*/ 41031 f58 1"/>
              <a:gd name="f75" fmla="*/ 10385 f57 1"/>
              <a:gd name="f76" fmla="*/ 56105 f57 1"/>
              <a:gd name="f77" fmla="*/ 41888 f58 1"/>
              <a:gd name="f78" fmla="+- f59 0 f1"/>
              <a:gd name="f79" fmla="*/ f62 1 42200"/>
              <a:gd name="f80" fmla="*/ f63 1 118120"/>
              <a:gd name="f81" fmla="*/ f64 1 42200"/>
              <a:gd name="f82" fmla="*/ f65 1 118120"/>
              <a:gd name="f83" fmla="*/ f66 1 42200"/>
              <a:gd name="f84" fmla="*/ f67 1 118120"/>
              <a:gd name="f85" fmla="*/ f68 1 42200"/>
              <a:gd name="f86" fmla="*/ f69 1 118120"/>
              <a:gd name="f87" fmla="*/ f70 1 42200"/>
              <a:gd name="f88" fmla="*/ f71 1 118120"/>
              <a:gd name="f89" fmla="*/ f72 1 42200"/>
              <a:gd name="f90" fmla="*/ f73 1 118120"/>
              <a:gd name="f91" fmla="*/ f74 1 42200"/>
              <a:gd name="f92" fmla="*/ f75 1 118120"/>
              <a:gd name="f93" fmla="*/ f76 1 118120"/>
              <a:gd name="f94" fmla="*/ f77 1 42200"/>
              <a:gd name="f95" fmla="*/ f53 1 f60"/>
              <a:gd name="f96" fmla="*/ f54 1 f60"/>
              <a:gd name="f97" fmla="*/ f53 1 f61"/>
              <a:gd name="f98" fmla="*/ f55 1 f61"/>
              <a:gd name="f99" fmla="*/ f79 1 f60"/>
              <a:gd name="f100" fmla="*/ f80 1 f61"/>
              <a:gd name="f101" fmla="*/ f81 1 f60"/>
              <a:gd name="f102" fmla="*/ f82 1 f61"/>
              <a:gd name="f103" fmla="*/ f83 1 f60"/>
              <a:gd name="f104" fmla="*/ f84 1 f61"/>
              <a:gd name="f105" fmla="*/ f85 1 f60"/>
              <a:gd name="f106" fmla="*/ f86 1 f61"/>
              <a:gd name="f107" fmla="*/ f87 1 f60"/>
              <a:gd name="f108" fmla="*/ f88 1 f61"/>
              <a:gd name="f109" fmla="*/ f89 1 f60"/>
              <a:gd name="f110" fmla="*/ f90 1 f61"/>
              <a:gd name="f111" fmla="*/ f91 1 f60"/>
              <a:gd name="f112" fmla="*/ f92 1 f61"/>
              <a:gd name="f113" fmla="*/ f93 1 f61"/>
              <a:gd name="f114" fmla="*/ f94 1 f60"/>
              <a:gd name="f115" fmla="*/ f95 f51 1"/>
              <a:gd name="f116" fmla="*/ f96 f51 1"/>
              <a:gd name="f117" fmla="*/ f98 f52 1"/>
              <a:gd name="f118" fmla="*/ f97 f52 1"/>
              <a:gd name="f119" fmla="*/ f99 f51 1"/>
              <a:gd name="f120" fmla="*/ f100 f52 1"/>
              <a:gd name="f121" fmla="*/ f101 f51 1"/>
              <a:gd name="f122" fmla="*/ f102 f52 1"/>
              <a:gd name="f123" fmla="*/ f103 f51 1"/>
              <a:gd name="f124" fmla="*/ f104 f52 1"/>
              <a:gd name="f125" fmla="*/ f105 f51 1"/>
              <a:gd name="f126" fmla="*/ f106 f52 1"/>
              <a:gd name="f127" fmla="*/ f107 f51 1"/>
              <a:gd name="f128" fmla="*/ f108 f52 1"/>
              <a:gd name="f129" fmla="*/ f109 f51 1"/>
              <a:gd name="f130" fmla="*/ f110 f52 1"/>
              <a:gd name="f131" fmla="*/ f111 f51 1"/>
              <a:gd name="f132" fmla="*/ f112 f52 1"/>
              <a:gd name="f133" fmla="*/ f113 f52 1"/>
              <a:gd name="f134" fmla="*/ f114 f51 1"/>
            </a:gdLst>
            <a:ahLst/>
            <a:cxnLst>
              <a:cxn ang="3cd4">
                <a:pos x="hc" y="t"/>
              </a:cxn>
              <a:cxn ang="0">
                <a:pos x="r" y="vc"/>
              </a:cxn>
              <a:cxn ang="cd4">
                <a:pos x="hc" y="b"/>
              </a:cxn>
              <a:cxn ang="cd2">
                <a:pos x="l" y="vc"/>
              </a:cxn>
              <a:cxn ang="f78">
                <a:pos x="f119" y="f120"/>
              </a:cxn>
              <a:cxn ang="f78">
                <a:pos x="f121" y="f122"/>
              </a:cxn>
              <a:cxn ang="f78">
                <a:pos x="f123" y="f124"/>
              </a:cxn>
              <a:cxn ang="f78">
                <a:pos x="f125" y="f126"/>
              </a:cxn>
              <a:cxn ang="f78">
                <a:pos x="f127" y="f128"/>
              </a:cxn>
              <a:cxn ang="f78">
                <a:pos x="f129" y="f130"/>
              </a:cxn>
              <a:cxn ang="f78">
                <a:pos x="f131" y="f132"/>
              </a:cxn>
              <a:cxn ang="f78">
                <a:pos x="f131" y="f133"/>
              </a:cxn>
              <a:cxn ang="f78">
                <a:pos x="f134" y="f133"/>
              </a:cxn>
            </a:cxnLst>
            <a:rect l="f115" t="f118" r="f116" b="f117"/>
            <a:pathLst>
              <a:path w="42200" h="118120">
                <a:moveTo>
                  <a:pt x="f8" y="f9"/>
                </a:moveTo>
                <a:cubicBezTo>
                  <a:pt x="f8"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39" y="f41"/>
                  <a:pt x="f39" y="f42"/>
                </a:cubicBezTo>
                <a:cubicBezTo>
                  <a:pt x="f43" y="f44"/>
                  <a:pt x="f39" y="f45"/>
                  <a:pt x="f39" y="f46"/>
                </a:cubicBezTo>
                <a:cubicBezTo>
                  <a:pt x="f47" y="f46"/>
                  <a:pt x="f48" y="f46"/>
                  <a:pt x="f49" y="f46"/>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8" name="Forma libre: forma 85">
            <a:extLst>
              <a:ext uri="{FF2B5EF4-FFF2-40B4-BE49-F238E27FC236}">
                <a16:creationId xmlns:a16="http://schemas.microsoft.com/office/drawing/2014/main" id="{3939B3D5-1A6A-4D44-8DDE-627A850054A8}"/>
              </a:ext>
            </a:extLst>
          </p:cNvPr>
          <p:cNvSpPr/>
          <p:nvPr/>
        </p:nvSpPr>
        <p:spPr>
          <a:xfrm>
            <a:off x="4523097" y="1735055"/>
            <a:ext cx="41742" cy="115342"/>
          </a:xfrm>
          <a:custGeom>
            <a:avLst/>
            <a:gdLst>
              <a:gd name="f0" fmla="val 10800000"/>
              <a:gd name="f1" fmla="val 5400000"/>
              <a:gd name="f2" fmla="val 180"/>
              <a:gd name="f3" fmla="val w"/>
              <a:gd name="f4" fmla="val h"/>
              <a:gd name="f5" fmla="val 0"/>
              <a:gd name="f6" fmla="val 41740"/>
              <a:gd name="f7" fmla="val 115344"/>
              <a:gd name="f8" fmla="val 102"/>
              <a:gd name="f9" fmla="val 51936"/>
              <a:gd name="f10" fmla="val 37934"/>
              <a:gd name="f11" fmla="val 388"/>
              <a:gd name="f12" fmla="val 23837"/>
              <a:gd name="f13" fmla="val 9835"/>
              <a:gd name="f14" fmla="val -89"/>
              <a:gd name="f15" fmla="val 405"/>
              <a:gd name="f16" fmla="val 2864"/>
              <a:gd name="f17" fmla="val -1976"/>
              <a:gd name="f18" fmla="val 12103"/>
              <a:gd name="f19" fmla="val 1548"/>
              <a:gd name="f20" fmla="val 39059"/>
              <a:gd name="f21" fmla="val 11835"/>
              <a:gd name="f22" fmla="val 41631"/>
              <a:gd name="f23" fmla="val 15074"/>
              <a:gd name="f24" fmla="val 41440"/>
              <a:gd name="f25" fmla="val 44220"/>
              <a:gd name="f26" fmla="val 41345"/>
              <a:gd name="f27" fmla="val 61841"/>
              <a:gd name="f28" fmla="val 42964"/>
              <a:gd name="f29" fmla="val 79653"/>
              <a:gd name="f30" fmla="val 39535"/>
              <a:gd name="f31" fmla="val 97179"/>
              <a:gd name="f32" fmla="val 38107"/>
              <a:gd name="f33" fmla="val 104609"/>
              <a:gd name="f34" fmla="val 40964"/>
              <a:gd name="f35" fmla="val 117658"/>
              <a:gd name="f36" fmla="val 27724"/>
              <a:gd name="f37" fmla="val 114991"/>
              <a:gd name="f38" fmla="val 15723"/>
              <a:gd name="f39" fmla="val 112514"/>
              <a:gd name="f40" fmla="val -374"/>
              <a:gd name="f41" fmla="val 111657"/>
              <a:gd name="f42" fmla="val 7"/>
              <a:gd name="f43" fmla="val 92226"/>
              <a:gd name="f44" fmla="val 292"/>
              <a:gd name="f45" fmla="val 78796"/>
              <a:gd name="f46" fmla="val 65366"/>
              <a:gd name="f47" fmla="+- 0 0 -90"/>
              <a:gd name="f48" fmla="*/ f3 1 41740"/>
              <a:gd name="f49" fmla="*/ f4 1 115344"/>
              <a:gd name="f50" fmla="val f5"/>
              <a:gd name="f51" fmla="val f6"/>
              <a:gd name="f52" fmla="val f7"/>
              <a:gd name="f53" fmla="*/ f47 f0 1"/>
              <a:gd name="f54" fmla="+- f52 0 f50"/>
              <a:gd name="f55" fmla="+- f51 0 f50"/>
              <a:gd name="f56" fmla="*/ f53 1 f2"/>
              <a:gd name="f57" fmla="*/ f55 1 41740"/>
              <a:gd name="f58" fmla="*/ f54 1 115344"/>
              <a:gd name="f59" fmla="*/ 102 f55 1"/>
              <a:gd name="f60" fmla="*/ 51936 f54 1"/>
              <a:gd name="f61" fmla="*/ 9835 f54 1"/>
              <a:gd name="f62" fmla="*/ 12103 f55 1"/>
              <a:gd name="f63" fmla="*/ 1548 f54 1"/>
              <a:gd name="f64" fmla="*/ 41440 f55 1"/>
              <a:gd name="f65" fmla="*/ 44220 f54 1"/>
              <a:gd name="f66" fmla="*/ 39535 f55 1"/>
              <a:gd name="f67" fmla="*/ 97179 f54 1"/>
              <a:gd name="f68" fmla="*/ 27724 f55 1"/>
              <a:gd name="f69" fmla="*/ 114991 f54 1"/>
              <a:gd name="f70" fmla="*/ 7 f55 1"/>
              <a:gd name="f71" fmla="*/ 92226 f54 1"/>
              <a:gd name="f72" fmla="+- f56 0 f1"/>
              <a:gd name="f73" fmla="*/ f59 1 41740"/>
              <a:gd name="f74" fmla="*/ f60 1 115344"/>
              <a:gd name="f75" fmla="*/ f61 1 115344"/>
              <a:gd name="f76" fmla="*/ f62 1 41740"/>
              <a:gd name="f77" fmla="*/ f63 1 115344"/>
              <a:gd name="f78" fmla="*/ f64 1 41740"/>
              <a:gd name="f79" fmla="*/ f65 1 115344"/>
              <a:gd name="f80" fmla="*/ f66 1 41740"/>
              <a:gd name="f81" fmla="*/ f67 1 115344"/>
              <a:gd name="f82" fmla="*/ f68 1 41740"/>
              <a:gd name="f83" fmla="*/ f69 1 115344"/>
              <a:gd name="f84" fmla="*/ f70 1 41740"/>
              <a:gd name="f85" fmla="*/ f71 1 115344"/>
              <a:gd name="f86" fmla="*/ f50 1 f57"/>
              <a:gd name="f87" fmla="*/ f51 1 f57"/>
              <a:gd name="f88" fmla="*/ f50 1 f58"/>
              <a:gd name="f89" fmla="*/ f52 1 f58"/>
              <a:gd name="f90" fmla="*/ f73 1 f57"/>
              <a:gd name="f91" fmla="*/ f74 1 f58"/>
              <a:gd name="f92" fmla="*/ f75 1 f58"/>
              <a:gd name="f93" fmla="*/ f76 1 f57"/>
              <a:gd name="f94" fmla="*/ f77 1 f58"/>
              <a:gd name="f95" fmla="*/ f78 1 f57"/>
              <a:gd name="f96" fmla="*/ f79 1 f58"/>
              <a:gd name="f97" fmla="*/ f80 1 f57"/>
              <a:gd name="f98" fmla="*/ f81 1 f58"/>
              <a:gd name="f99" fmla="*/ f82 1 f57"/>
              <a:gd name="f100" fmla="*/ f83 1 f58"/>
              <a:gd name="f101" fmla="*/ f84 1 f57"/>
              <a:gd name="f102" fmla="*/ f85 1 f58"/>
              <a:gd name="f103" fmla="*/ f86 f48 1"/>
              <a:gd name="f104" fmla="*/ f87 f48 1"/>
              <a:gd name="f105" fmla="*/ f89 f49 1"/>
              <a:gd name="f106" fmla="*/ f88 f49 1"/>
              <a:gd name="f107" fmla="*/ f90 f48 1"/>
              <a:gd name="f108" fmla="*/ f91 f49 1"/>
              <a:gd name="f109" fmla="*/ f92 f49 1"/>
              <a:gd name="f110" fmla="*/ f93 f48 1"/>
              <a:gd name="f111" fmla="*/ f94 f49 1"/>
              <a:gd name="f112" fmla="*/ f95 f48 1"/>
              <a:gd name="f113" fmla="*/ f96 f49 1"/>
              <a:gd name="f114" fmla="*/ f97 f48 1"/>
              <a:gd name="f115" fmla="*/ f98 f49 1"/>
              <a:gd name="f116" fmla="*/ f99 f48 1"/>
              <a:gd name="f117" fmla="*/ f100 f49 1"/>
              <a:gd name="f118" fmla="*/ f101 f48 1"/>
              <a:gd name="f119" fmla="*/ f102 f49 1"/>
            </a:gdLst>
            <a:ahLst/>
            <a:cxnLst>
              <a:cxn ang="3cd4">
                <a:pos x="hc" y="t"/>
              </a:cxn>
              <a:cxn ang="0">
                <a:pos x="r" y="vc"/>
              </a:cxn>
              <a:cxn ang="cd4">
                <a:pos x="hc" y="b"/>
              </a:cxn>
              <a:cxn ang="cd2">
                <a:pos x="l" y="vc"/>
              </a:cxn>
              <a:cxn ang="f72">
                <a:pos x="f107" y="f108"/>
              </a:cxn>
              <a:cxn ang="f72">
                <a:pos x="f107" y="f109"/>
              </a:cxn>
              <a:cxn ang="f72">
                <a:pos x="f110" y="f111"/>
              </a:cxn>
              <a:cxn ang="f72">
                <a:pos x="f112" y="f113"/>
              </a:cxn>
              <a:cxn ang="f72">
                <a:pos x="f114" y="f115"/>
              </a:cxn>
              <a:cxn ang="f72">
                <a:pos x="f116" y="f117"/>
              </a:cxn>
              <a:cxn ang="f72">
                <a:pos x="f118" y="f119"/>
              </a:cxn>
              <a:cxn ang="f72">
                <a:pos x="f118" y="f108"/>
              </a:cxn>
            </a:cxnLst>
            <a:rect l="f103" t="f106" r="f104" b="f105"/>
            <a:pathLst>
              <a:path w="41740" h="115344">
                <a:moveTo>
                  <a:pt x="f8" y="f9"/>
                </a:moveTo>
                <a:cubicBezTo>
                  <a:pt x="f8" y="f10"/>
                  <a:pt x="f11" y="f12"/>
                  <a:pt x="f8"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2" y="f46"/>
                  <a:pt x="f42" y="f9"/>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29" name="Forma libre: forma 86">
            <a:extLst>
              <a:ext uri="{FF2B5EF4-FFF2-40B4-BE49-F238E27FC236}">
                <a16:creationId xmlns:a16="http://schemas.microsoft.com/office/drawing/2014/main" id="{E07E9064-1C6E-4FDA-8B20-4FE74FC3B586}"/>
              </a:ext>
            </a:extLst>
          </p:cNvPr>
          <p:cNvSpPr/>
          <p:nvPr/>
        </p:nvSpPr>
        <p:spPr>
          <a:xfrm>
            <a:off x="6408042" y="4149602"/>
            <a:ext cx="40864" cy="44787"/>
          </a:xfrm>
          <a:custGeom>
            <a:avLst/>
            <a:gdLst>
              <a:gd name="f0" fmla="val 10800000"/>
              <a:gd name="f1" fmla="val 5400000"/>
              <a:gd name="f2" fmla="val 180"/>
              <a:gd name="f3" fmla="val w"/>
              <a:gd name="f4" fmla="val h"/>
              <a:gd name="f5" fmla="val 0"/>
              <a:gd name="f6" fmla="val 40867"/>
              <a:gd name="f7" fmla="val 44787"/>
              <a:gd name="f8" fmla="val 40763"/>
              <a:gd name="f9" fmla="val 17219"/>
              <a:gd name="f10" fmla="val 40572"/>
              <a:gd name="f11" fmla="val 31792"/>
              <a:gd name="f12" fmla="val 21903"/>
              <a:gd name="f13" fmla="val 46842"/>
              <a:gd name="f14" fmla="val 7330"/>
              <a:gd name="f15" fmla="val 44556"/>
              <a:gd name="f16" fmla="val 1710"/>
              <a:gd name="f17" fmla="val 43699"/>
              <a:gd name="f18" fmla="val 568"/>
              <a:gd name="f19" fmla="val 39698"/>
              <a:gd name="f20" fmla="val 472"/>
              <a:gd name="f21" fmla="val 35507"/>
              <a:gd name="f22" fmla="val 186"/>
              <a:gd name="f23" fmla="val 26078"/>
              <a:gd name="f24" fmla="val -2290"/>
              <a:gd name="f25" fmla="val 15600"/>
              <a:gd name="f26" fmla="val 7806"/>
              <a:gd name="f27" fmla="val 9218"/>
              <a:gd name="f28" fmla="val 11807"/>
              <a:gd name="f29" fmla="val 6647"/>
              <a:gd name="f30" fmla="val 16569"/>
              <a:gd name="f31" fmla="val 5122"/>
              <a:gd name="f32" fmla="val 21046"/>
              <a:gd name="f33" fmla="val 3408"/>
              <a:gd name="f34" fmla="val 38477"/>
              <a:gd name="f35" fmla="val -3069"/>
              <a:gd name="f36" fmla="val 41049"/>
              <a:gd name="f37" fmla="val -1259"/>
              <a:gd name="f38" fmla="val 40858"/>
              <a:gd name="f39" fmla="val 17124"/>
              <a:gd name="f40" fmla="+- 0 0 -90"/>
              <a:gd name="f41" fmla="*/ f3 1 40867"/>
              <a:gd name="f42" fmla="*/ f4 1 44787"/>
              <a:gd name="f43" fmla="val f5"/>
              <a:gd name="f44" fmla="val f6"/>
              <a:gd name="f45" fmla="val f7"/>
              <a:gd name="f46" fmla="*/ f40 f0 1"/>
              <a:gd name="f47" fmla="+- f45 0 f43"/>
              <a:gd name="f48" fmla="+- f44 0 f43"/>
              <a:gd name="f49" fmla="*/ f46 1 f2"/>
              <a:gd name="f50" fmla="*/ f48 1 40867"/>
              <a:gd name="f51" fmla="*/ f47 1 44787"/>
              <a:gd name="f52" fmla="*/ 40763 f48 1"/>
              <a:gd name="f53" fmla="*/ 17219 f47 1"/>
              <a:gd name="f54" fmla="*/ 7330 f48 1"/>
              <a:gd name="f55" fmla="*/ 44556 f47 1"/>
              <a:gd name="f56" fmla="*/ 472 f48 1"/>
              <a:gd name="f57" fmla="*/ 35507 f47 1"/>
              <a:gd name="f58" fmla="*/ 7806 f48 1"/>
              <a:gd name="f59" fmla="*/ 9218 f47 1"/>
              <a:gd name="f60" fmla="*/ 21046 f48 1"/>
              <a:gd name="f61" fmla="*/ 3408 f47 1"/>
              <a:gd name="f62" fmla="*/ 40858 f48 1"/>
              <a:gd name="f63" fmla="*/ 17124 f47 1"/>
              <a:gd name="f64" fmla="+- f49 0 f1"/>
              <a:gd name="f65" fmla="*/ f52 1 40867"/>
              <a:gd name="f66" fmla="*/ f53 1 44787"/>
              <a:gd name="f67" fmla="*/ f54 1 40867"/>
              <a:gd name="f68" fmla="*/ f55 1 44787"/>
              <a:gd name="f69" fmla="*/ f56 1 40867"/>
              <a:gd name="f70" fmla="*/ f57 1 44787"/>
              <a:gd name="f71" fmla="*/ f58 1 40867"/>
              <a:gd name="f72" fmla="*/ f59 1 44787"/>
              <a:gd name="f73" fmla="*/ f60 1 40867"/>
              <a:gd name="f74" fmla="*/ f61 1 44787"/>
              <a:gd name="f75" fmla="*/ f62 1 40867"/>
              <a:gd name="f76" fmla="*/ f63 1 44787"/>
              <a:gd name="f77" fmla="*/ f43 1 f50"/>
              <a:gd name="f78" fmla="*/ f44 1 f50"/>
              <a:gd name="f79" fmla="*/ f43 1 f51"/>
              <a:gd name="f80" fmla="*/ f45 1 f51"/>
              <a:gd name="f81" fmla="*/ f65 1 f50"/>
              <a:gd name="f82" fmla="*/ f66 1 f51"/>
              <a:gd name="f83" fmla="*/ f67 1 f50"/>
              <a:gd name="f84" fmla="*/ f68 1 f51"/>
              <a:gd name="f85" fmla="*/ f69 1 f50"/>
              <a:gd name="f86" fmla="*/ f70 1 f51"/>
              <a:gd name="f87" fmla="*/ f71 1 f50"/>
              <a:gd name="f88" fmla="*/ f72 1 f51"/>
              <a:gd name="f89" fmla="*/ f73 1 f50"/>
              <a:gd name="f90" fmla="*/ f74 1 f51"/>
              <a:gd name="f91" fmla="*/ f75 1 f50"/>
              <a:gd name="f92" fmla="*/ f76 1 f51"/>
              <a:gd name="f93" fmla="*/ f77 f41 1"/>
              <a:gd name="f94" fmla="*/ f78 f41 1"/>
              <a:gd name="f95" fmla="*/ f80 f42 1"/>
              <a:gd name="f96" fmla="*/ f79 f42 1"/>
              <a:gd name="f97" fmla="*/ f81 f41 1"/>
              <a:gd name="f98" fmla="*/ f82 f42 1"/>
              <a:gd name="f99" fmla="*/ f83 f41 1"/>
              <a:gd name="f100" fmla="*/ f84 f42 1"/>
              <a:gd name="f101" fmla="*/ f85 f41 1"/>
              <a:gd name="f102" fmla="*/ f86 f42 1"/>
              <a:gd name="f103" fmla="*/ f87 f41 1"/>
              <a:gd name="f104" fmla="*/ f88 f42 1"/>
              <a:gd name="f105" fmla="*/ f89 f41 1"/>
              <a:gd name="f106" fmla="*/ f90 f42 1"/>
              <a:gd name="f107" fmla="*/ f91 f41 1"/>
              <a:gd name="f108" fmla="*/ f92 f42 1"/>
            </a:gdLst>
            <a:ahLst/>
            <a:cxnLst>
              <a:cxn ang="3cd4">
                <a:pos x="hc" y="t"/>
              </a:cxn>
              <a:cxn ang="0">
                <a:pos x="r" y="vc"/>
              </a:cxn>
              <a:cxn ang="cd4">
                <a:pos x="hc" y="b"/>
              </a:cxn>
              <a:cxn ang="cd2">
                <a:pos x="l" y="vc"/>
              </a:cxn>
              <a:cxn ang="f64">
                <a:pos x="f97" y="f98"/>
              </a:cxn>
              <a:cxn ang="f64">
                <a:pos x="f99" y="f100"/>
              </a:cxn>
              <a:cxn ang="f64">
                <a:pos x="f101" y="f102"/>
              </a:cxn>
              <a:cxn ang="f64">
                <a:pos x="f103" y="f104"/>
              </a:cxn>
              <a:cxn ang="f64">
                <a:pos x="f105" y="f106"/>
              </a:cxn>
              <a:cxn ang="f64">
                <a:pos x="f107" y="f108"/>
              </a:cxn>
            </a:cxnLst>
            <a:rect l="f93" t="f96" r="f94" b="f95"/>
            <a:pathLst>
              <a:path w="40867" h="4478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65635C"/>
              </a:solidFill>
              <a:uFillTx/>
              <a:latin typeface="Arial"/>
              <a:ea typeface="Arial"/>
              <a:cs typeface="Arial"/>
            </a:endParaRPr>
          </a:p>
        </p:txBody>
      </p:sp>
      <p:sp>
        <p:nvSpPr>
          <p:cNvPr id="30" name="Forma libre: forma 87">
            <a:extLst>
              <a:ext uri="{FF2B5EF4-FFF2-40B4-BE49-F238E27FC236}">
                <a16:creationId xmlns:a16="http://schemas.microsoft.com/office/drawing/2014/main" id="{E1D56E5E-B015-4C7B-BA86-B4B836052977}"/>
              </a:ext>
            </a:extLst>
          </p:cNvPr>
          <p:cNvSpPr/>
          <p:nvPr/>
        </p:nvSpPr>
        <p:spPr>
          <a:xfrm>
            <a:off x="6146743" y="4151183"/>
            <a:ext cx="41742" cy="43369"/>
          </a:xfrm>
          <a:custGeom>
            <a:avLst/>
            <a:gdLst>
              <a:gd name="f0" fmla="val 10800000"/>
              <a:gd name="f1" fmla="val 5400000"/>
              <a:gd name="f2" fmla="val 180"/>
              <a:gd name="f3" fmla="val w"/>
              <a:gd name="f4" fmla="val h"/>
              <a:gd name="f5" fmla="val 0"/>
              <a:gd name="f6" fmla="val 41743"/>
              <a:gd name="f7" fmla="val 43371"/>
              <a:gd name="f8" fmla="val 41363"/>
              <a:gd name="f9" fmla="val 32499"/>
              <a:gd name="f10" fmla="val 40982"/>
              <a:gd name="f11" fmla="val 34309"/>
              <a:gd name="f12" fmla="val 43649"/>
              <a:gd name="f13" fmla="val 41547"/>
              <a:gd name="f14" fmla="val 34791"/>
              <a:gd name="f15" fmla="val 43167"/>
              <a:gd name="f16" fmla="val 24885"/>
              <a:gd name="f17" fmla="val 44977"/>
              <a:gd name="f18" fmla="val 2977"/>
              <a:gd name="f19" fmla="val 34404"/>
              <a:gd name="f20" fmla="val 1834"/>
              <a:gd name="f21" fmla="val 26212"/>
              <a:gd name="f22" fmla="val 691"/>
              <a:gd name="f23" fmla="val 18021"/>
              <a:gd name="f24" fmla="val -2643"/>
              <a:gd name="f25" fmla="val 7353"/>
              <a:gd name="f26" fmla="val 4120"/>
              <a:gd name="f27" fmla="val 2114"/>
              <a:gd name="f28" fmla="val 12502"/>
              <a:gd name="f29" fmla="val -4458"/>
              <a:gd name="f30" fmla="val 20408"/>
              <a:gd name="f31" fmla="val 6210"/>
              <a:gd name="f32" fmla="val 28885"/>
              <a:gd name="f33" fmla="val 8210"/>
              <a:gd name="f34" fmla="val 39553"/>
              <a:gd name="f35" fmla="val 10687"/>
              <a:gd name="f36" fmla="val 42982"/>
              <a:gd name="f37" fmla="val 18592"/>
              <a:gd name="f38" fmla="+- 0 0 -90"/>
              <a:gd name="f39" fmla="*/ f3 1 41743"/>
              <a:gd name="f40" fmla="*/ f4 1 43371"/>
              <a:gd name="f41" fmla="val f5"/>
              <a:gd name="f42" fmla="val f6"/>
              <a:gd name="f43" fmla="val f7"/>
              <a:gd name="f44" fmla="*/ f38 f0 1"/>
              <a:gd name="f45" fmla="+- f43 0 f41"/>
              <a:gd name="f46" fmla="+- f42 0 f41"/>
              <a:gd name="f47" fmla="*/ f44 1 f2"/>
              <a:gd name="f48" fmla="*/ f46 1 41743"/>
              <a:gd name="f49" fmla="*/ f45 1 43371"/>
              <a:gd name="f50" fmla="*/ 41363 f46 1"/>
              <a:gd name="f51" fmla="*/ 32499 f45 1"/>
              <a:gd name="f52" fmla="*/ 34791 f46 1"/>
              <a:gd name="f53" fmla="*/ 43167 f45 1"/>
              <a:gd name="f54" fmla="*/ 1834 f46 1"/>
              <a:gd name="f55" fmla="*/ 26212 f45 1"/>
              <a:gd name="f56" fmla="*/ 4120 f46 1"/>
              <a:gd name="f57" fmla="*/ 2114 f45 1"/>
              <a:gd name="f58" fmla="*/ 28885 f46 1"/>
              <a:gd name="f59" fmla="*/ 8210 f45 1"/>
              <a:gd name="f60" fmla="+- f47 0 f1"/>
              <a:gd name="f61" fmla="*/ f50 1 41743"/>
              <a:gd name="f62" fmla="*/ f51 1 43371"/>
              <a:gd name="f63" fmla="*/ f52 1 41743"/>
              <a:gd name="f64" fmla="*/ f53 1 43371"/>
              <a:gd name="f65" fmla="*/ f54 1 41743"/>
              <a:gd name="f66" fmla="*/ f55 1 43371"/>
              <a:gd name="f67" fmla="*/ f56 1 41743"/>
              <a:gd name="f68" fmla="*/ f57 1 43371"/>
              <a:gd name="f69" fmla="*/ f58 1 41743"/>
              <a:gd name="f70" fmla="*/ f59 1 43371"/>
              <a:gd name="f71" fmla="*/ f41 1 f48"/>
              <a:gd name="f72" fmla="*/ f42 1 f48"/>
              <a:gd name="f73" fmla="*/ f41 1 f49"/>
              <a:gd name="f74" fmla="*/ f43 1 f49"/>
              <a:gd name="f75" fmla="*/ f61 1 f48"/>
              <a:gd name="f76" fmla="*/ f62 1 f49"/>
              <a:gd name="f77" fmla="*/ f63 1 f48"/>
              <a:gd name="f78" fmla="*/ f64 1 f49"/>
              <a:gd name="f79" fmla="*/ f65 1 f48"/>
              <a:gd name="f80" fmla="*/ f66 1 f49"/>
              <a:gd name="f81" fmla="*/ f67 1 f48"/>
              <a:gd name="f82" fmla="*/ f68 1 f49"/>
              <a:gd name="f83" fmla="*/ f69 1 f48"/>
              <a:gd name="f84" fmla="*/ f70 1 f49"/>
              <a:gd name="f85" fmla="*/ f71 f39 1"/>
              <a:gd name="f86" fmla="*/ f72 f39 1"/>
              <a:gd name="f87" fmla="*/ f74 f40 1"/>
              <a:gd name="f88" fmla="*/ f73 f40 1"/>
              <a:gd name="f89" fmla="*/ f75 f39 1"/>
              <a:gd name="f90" fmla="*/ f76 f40 1"/>
              <a:gd name="f91" fmla="*/ f77 f39 1"/>
              <a:gd name="f92" fmla="*/ f78 f40 1"/>
              <a:gd name="f93" fmla="*/ f79 f39 1"/>
              <a:gd name="f94" fmla="*/ f80 f40 1"/>
              <a:gd name="f95" fmla="*/ f81 f39 1"/>
              <a:gd name="f96" fmla="*/ f82 f40 1"/>
              <a:gd name="f97" fmla="*/ f83 f39 1"/>
              <a:gd name="f98" fmla="*/ f84 f40 1"/>
            </a:gdLst>
            <a:ahLst/>
            <a:cxnLst>
              <a:cxn ang="3cd4">
                <a:pos x="hc" y="t"/>
              </a:cxn>
              <a:cxn ang="0">
                <a:pos x="r" y="vc"/>
              </a:cxn>
              <a:cxn ang="cd4">
                <a:pos x="hc" y="b"/>
              </a:cxn>
              <a:cxn ang="cd2">
                <a:pos x="l" y="vc"/>
              </a:cxn>
              <a:cxn ang="f60">
                <a:pos x="f89" y="f90"/>
              </a:cxn>
              <a:cxn ang="f60">
                <a:pos x="f91" y="f92"/>
              </a:cxn>
              <a:cxn ang="f60">
                <a:pos x="f93" y="f94"/>
              </a:cxn>
              <a:cxn ang="f60">
                <a:pos x="f95" y="f96"/>
              </a:cxn>
              <a:cxn ang="f60">
                <a:pos x="f97" y="f98"/>
              </a:cxn>
              <a:cxn ang="f60">
                <a:pos x="f89" y="f90"/>
              </a:cxn>
            </a:cxnLst>
            <a:rect l="f85" t="f88" r="f86" b="f87"/>
            <a:pathLst>
              <a:path w="41743" h="4337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8" y="f9"/>
                </a:cubicBezTo>
                <a:close/>
              </a:path>
            </a:pathLst>
          </a:custGeom>
          <a:solidFill>
            <a:srgbClr val="CDCBC8"/>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65635C"/>
              </a:solidFill>
              <a:uFillTx/>
              <a:latin typeface="Arial"/>
              <a:ea typeface="Arial"/>
              <a:cs typeface="Arial"/>
            </a:endParaRPr>
          </a:p>
        </p:txBody>
      </p:sp>
      <p:sp>
        <p:nvSpPr>
          <p:cNvPr id="31" name="Forma libre: forma 92">
            <a:extLst>
              <a:ext uri="{FF2B5EF4-FFF2-40B4-BE49-F238E27FC236}">
                <a16:creationId xmlns:a16="http://schemas.microsoft.com/office/drawing/2014/main" id="{B1C830A6-3F71-4546-AE1B-F8ED0E75F2CB}"/>
              </a:ext>
            </a:extLst>
          </p:cNvPr>
          <p:cNvSpPr/>
          <p:nvPr/>
        </p:nvSpPr>
        <p:spPr>
          <a:xfrm>
            <a:off x="7386788" y="1860109"/>
            <a:ext cx="1184340" cy="513636"/>
          </a:xfrm>
          <a:custGeom>
            <a:avLst/>
            <a:gdLst>
              <a:gd name="f0" fmla="val 10800000"/>
              <a:gd name="f1" fmla="val 5400000"/>
              <a:gd name="f2" fmla="val 180"/>
              <a:gd name="f3" fmla="val w"/>
              <a:gd name="f4" fmla="val h"/>
              <a:gd name="f5" fmla="val 0"/>
              <a:gd name="f6" fmla="val 1184342"/>
              <a:gd name="f7" fmla="val 513636"/>
              <a:gd name="f8" fmla="val 210482"/>
              <a:gd name="f9" fmla="val 367085"/>
              <a:gd name="f10" fmla="val 210758"/>
              <a:gd name="f11" fmla="val 409701"/>
              <a:gd name="f12" fmla="val 210048"/>
              <a:gd name="f13" fmla="val 448212"/>
              <a:gd name="f14" fmla="val 212534"/>
              <a:gd name="f15" fmla="val 486723"/>
              <a:gd name="f16" fmla="val 214072"/>
              <a:gd name="f17" fmla="val 511148"/>
              <a:gd name="f18" fmla="val 211705"/>
              <a:gd name="f19" fmla="val 512726"/>
              <a:gd name="f20" fmla="val 187990"/>
              <a:gd name="f21" fmla="val 512766"/>
              <a:gd name="f22" fmla="val 134090"/>
              <a:gd name="f23" fmla="val 512845"/>
              <a:gd name="f24" fmla="val 80151"/>
              <a:gd name="f25" fmla="val 512332"/>
              <a:gd name="f26" fmla="val 26250"/>
              <a:gd name="f27" fmla="val 513081"/>
              <a:gd name="f28" fmla="val 9915"/>
              <a:gd name="f29" fmla="val 513318"/>
              <a:gd name="f30" fmla="val 2812"/>
              <a:gd name="f31" fmla="val 509333"/>
              <a:gd name="f32" fmla="val 2773"/>
              <a:gd name="f33" fmla="val 491222"/>
              <a:gd name="f34" fmla="val 2418"/>
              <a:gd name="f35" fmla="val 397903"/>
              <a:gd name="f36" fmla="val -187"/>
              <a:gd name="f37" fmla="val 304544"/>
              <a:gd name="f38" fmla="val 11"/>
              <a:gd name="f39" fmla="val 211225"/>
              <a:gd name="f40" fmla="val 208"/>
              <a:gd name="f41" fmla="val 128283"/>
              <a:gd name="f42" fmla="val 31972"/>
              <a:gd name="f43" fmla="val 59389"/>
              <a:gd name="f44" fmla="val 98025"/>
              <a:gd name="f45" fmla="val 7343"/>
              <a:gd name="f46" fmla="val 108442"/>
              <a:gd name="f47" fmla="val -864"/>
              <a:gd name="f48" fmla="val 116295"/>
              <a:gd name="f49" fmla="val -4494"/>
              <a:gd name="f50" fmla="val 125330"/>
              <a:gd name="f51" fmla="val 8882"/>
              <a:gd name="f52" fmla="val 133143"/>
              <a:gd name="f53" fmla="val 20444"/>
              <a:gd name="f54" fmla="val 146125"/>
              <a:gd name="f55" fmla="val 24626"/>
              <a:gd name="f56" fmla="val 159028"/>
              <a:gd name="f57" fmla="val 27743"/>
              <a:gd name="f58" fmla="val 247296"/>
              <a:gd name="f59" fmla="val 49288"/>
              <a:gd name="f60" fmla="val 337025"/>
              <a:gd name="f61" fmla="val 61362"/>
              <a:gd name="f62" fmla="val 427503"/>
              <a:gd name="f63" fmla="val 68701"/>
              <a:gd name="f64" fmla="val 494345"/>
              <a:gd name="f65" fmla="val 74146"/>
              <a:gd name="f66" fmla="val 561306"/>
              <a:gd name="f67" fmla="val 77342"/>
              <a:gd name="f68" fmla="val 628346"/>
              <a:gd name="f69" fmla="val 75961"/>
              <a:gd name="f70" fmla="val 765306"/>
              <a:gd name="f71" fmla="val 73160"/>
              <a:gd name="f72" fmla="val 900925"/>
              <a:gd name="f73" fmla="val 58915"/>
              <a:gd name="f74" fmla="val 1034294"/>
              <a:gd name="f75" fmla="val 26402"/>
              <a:gd name="f76" fmla="val 1046131"/>
              <a:gd name="f77" fmla="val 23521"/>
              <a:gd name="f78" fmla="val 1057417"/>
              <a:gd name="f79" fmla="val 19970"/>
              <a:gd name="f80" fmla="val 1065150"/>
              <a:gd name="f81" fmla="val 10421"/>
              <a:gd name="f82" fmla="val 1075173"/>
              <a:gd name="f83" fmla="val -2008"/>
              <a:gd name="f84" fmla="val 1083814"/>
              <a:gd name="f85" fmla="val 122"/>
              <a:gd name="f86" fmla="val 1094547"/>
              <a:gd name="f87" fmla="val 9829"/>
              <a:gd name="f88" fmla="val 1147539"/>
              <a:gd name="f89" fmla="val 57495"/>
              <a:gd name="f90" fmla="val 1176699"/>
              <a:gd name="f91" fmla="val 116761"/>
              <a:gd name="f92" fmla="val 1180053"/>
              <a:gd name="f93" fmla="val 187747"/>
              <a:gd name="f94" fmla="val 1181987"/>
              <a:gd name="f95" fmla="val 229021"/>
              <a:gd name="f96" fmla="val 1180645"/>
              <a:gd name="f97" fmla="val 270412"/>
              <a:gd name="f98" fmla="val 1181197"/>
              <a:gd name="f99" fmla="val 311765"/>
              <a:gd name="f100" fmla="val 1181947"/>
              <a:gd name="f101" fmla="val 370913"/>
              <a:gd name="f102" fmla="val 1182657"/>
              <a:gd name="f103" fmla="val 430061"/>
              <a:gd name="f104" fmla="val 1184315"/>
              <a:gd name="f105" fmla="val 489209"/>
              <a:gd name="f106" fmla="val 1184788"/>
              <a:gd name="f107" fmla="val 506887"/>
              <a:gd name="f108" fmla="val 1179304"/>
              <a:gd name="f109" fmla="val 513516"/>
              <a:gd name="f110" fmla="val 1160758"/>
              <a:gd name="f111" fmla="val 513160"/>
              <a:gd name="f112" fmla="val 1106187"/>
              <a:gd name="f113" fmla="val 512095"/>
              <a:gd name="f114" fmla="val 1051616"/>
              <a:gd name="f115" fmla="val 512292"/>
              <a:gd name="f116" fmla="val 997045"/>
              <a:gd name="f117" fmla="val 980196"/>
              <a:gd name="f118" fmla="val 973331"/>
              <a:gd name="f119" fmla="val 508149"/>
              <a:gd name="f120" fmla="val 973686"/>
              <a:gd name="f121" fmla="val 490669"/>
              <a:gd name="f122" fmla="val 974514"/>
              <a:gd name="f123" fmla="val 450619"/>
              <a:gd name="f124" fmla="val 973962"/>
              <a:gd name="f125" fmla="val 410569"/>
              <a:gd name="f126" fmla="val 972976"/>
              <a:gd name="f127" fmla="val 370400"/>
              <a:gd name="f128" fmla="val 967925"/>
              <a:gd name="f129" fmla="val 402835"/>
              <a:gd name="f130" fmla="val 962124"/>
              <a:gd name="f131" fmla="val 435033"/>
              <a:gd name="f132" fmla="val 952931"/>
              <a:gd name="f133" fmla="val 466521"/>
              <a:gd name="f134" fmla="val 951826"/>
              <a:gd name="f135" fmla="val 470230"/>
              <a:gd name="f136" fmla="val 950879"/>
              <a:gd name="f137" fmla="val 474018"/>
              <a:gd name="f138" fmla="val 949656"/>
              <a:gd name="f139" fmla="val 477687"/>
              <a:gd name="f140" fmla="val 940935"/>
              <a:gd name="f141" fmla="val 503730"/>
              <a:gd name="f142" fmla="val 925113"/>
              <a:gd name="f143" fmla="val 513831"/>
              <a:gd name="f144" fmla="val 895479"/>
              <a:gd name="f145" fmla="val 513634"/>
              <a:gd name="f146" fmla="val 687691"/>
              <a:gd name="f147" fmla="val 479904"/>
              <a:gd name="f148" fmla="val 512608"/>
              <a:gd name="f149" fmla="val 272116"/>
              <a:gd name="f150" fmla="val 513279"/>
              <a:gd name="f151" fmla="val 255464"/>
              <a:gd name="f152" fmla="val 246823"/>
              <a:gd name="f153" fmla="val 507834"/>
              <a:gd name="f154" fmla="val 240707"/>
              <a:gd name="f155" fmla="val 493313"/>
              <a:gd name="f156" fmla="val 224174"/>
              <a:gd name="f157" fmla="val 454170"/>
              <a:gd name="f158" fmla="val 217426"/>
              <a:gd name="f159" fmla="val 412778"/>
              <a:gd name="f160" fmla="val 210521"/>
              <a:gd name="f161" fmla="val 367125"/>
              <a:gd name="f162" fmla="+- 0 0 -90"/>
              <a:gd name="f163" fmla="*/ f3 1 1184342"/>
              <a:gd name="f164" fmla="*/ f4 1 513636"/>
              <a:gd name="f165" fmla="val f5"/>
              <a:gd name="f166" fmla="val f6"/>
              <a:gd name="f167" fmla="val f7"/>
              <a:gd name="f168" fmla="*/ f162 f0 1"/>
              <a:gd name="f169" fmla="+- f167 0 f165"/>
              <a:gd name="f170" fmla="+- f166 0 f165"/>
              <a:gd name="f171" fmla="*/ f168 1 f2"/>
              <a:gd name="f172" fmla="*/ f170 1 1184342"/>
              <a:gd name="f173" fmla="*/ f169 1 513636"/>
              <a:gd name="f174" fmla="*/ 210482 f170 1"/>
              <a:gd name="f175" fmla="*/ 367085 f169 1"/>
              <a:gd name="f176" fmla="*/ 212534 f170 1"/>
              <a:gd name="f177" fmla="*/ 486723 f169 1"/>
              <a:gd name="f178" fmla="*/ 187990 f170 1"/>
              <a:gd name="f179" fmla="*/ 512766 f169 1"/>
              <a:gd name="f180" fmla="*/ 26250 f170 1"/>
              <a:gd name="f181" fmla="*/ 513081 f169 1"/>
              <a:gd name="f182" fmla="*/ 2773 f170 1"/>
              <a:gd name="f183" fmla="*/ 491222 f169 1"/>
              <a:gd name="f184" fmla="*/ 11 f170 1"/>
              <a:gd name="f185" fmla="*/ 211225 f169 1"/>
              <a:gd name="f186" fmla="*/ 98025 f170 1"/>
              <a:gd name="f187" fmla="*/ 7343 f169 1"/>
              <a:gd name="f188" fmla="*/ 125330 f170 1"/>
              <a:gd name="f189" fmla="*/ 8882 f169 1"/>
              <a:gd name="f190" fmla="*/ 159028 f170 1"/>
              <a:gd name="f191" fmla="*/ 27743 f169 1"/>
              <a:gd name="f192" fmla="*/ 427503 f170 1"/>
              <a:gd name="f193" fmla="*/ 68701 f169 1"/>
              <a:gd name="f194" fmla="*/ 628346 f170 1"/>
              <a:gd name="f195" fmla="*/ 75961 f169 1"/>
              <a:gd name="f196" fmla="*/ 1034294 f170 1"/>
              <a:gd name="f197" fmla="*/ 26402 f169 1"/>
              <a:gd name="f198" fmla="*/ 1065150 f170 1"/>
              <a:gd name="f199" fmla="*/ 10421 f169 1"/>
              <a:gd name="f200" fmla="*/ 1094547 f170 1"/>
              <a:gd name="f201" fmla="*/ 9829 f169 1"/>
              <a:gd name="f202" fmla="*/ 1180053 f170 1"/>
              <a:gd name="f203" fmla="*/ 187747 f169 1"/>
              <a:gd name="f204" fmla="*/ 1181197 f170 1"/>
              <a:gd name="f205" fmla="*/ 311765 f169 1"/>
              <a:gd name="f206" fmla="*/ 1184315 f170 1"/>
              <a:gd name="f207" fmla="*/ 489209 f169 1"/>
              <a:gd name="f208" fmla="*/ 1160758 f170 1"/>
              <a:gd name="f209" fmla="*/ 513160 f169 1"/>
              <a:gd name="f210" fmla="*/ 997045 f170 1"/>
              <a:gd name="f211" fmla="*/ 973686 f170 1"/>
              <a:gd name="f212" fmla="*/ 490669 f169 1"/>
              <a:gd name="f213" fmla="*/ 972976 f170 1"/>
              <a:gd name="f214" fmla="*/ 370400 f169 1"/>
              <a:gd name="f215" fmla="*/ 952931 f170 1"/>
              <a:gd name="f216" fmla="*/ 466521 f169 1"/>
              <a:gd name="f217" fmla="*/ 949656 f170 1"/>
              <a:gd name="f218" fmla="*/ 477687 f169 1"/>
              <a:gd name="f219" fmla="*/ 895479 f170 1"/>
              <a:gd name="f220" fmla="*/ 513634 f169 1"/>
              <a:gd name="f221" fmla="*/ 272116 f170 1"/>
              <a:gd name="f222" fmla="*/ 513279 f169 1"/>
              <a:gd name="f223" fmla="*/ 240707 f170 1"/>
              <a:gd name="f224" fmla="*/ 493313 f169 1"/>
              <a:gd name="f225" fmla="*/ 210521 f170 1"/>
              <a:gd name="f226" fmla="*/ 367125 f169 1"/>
              <a:gd name="f227" fmla="+- f171 0 f1"/>
              <a:gd name="f228" fmla="*/ f174 1 1184342"/>
              <a:gd name="f229" fmla="*/ f175 1 513636"/>
              <a:gd name="f230" fmla="*/ f176 1 1184342"/>
              <a:gd name="f231" fmla="*/ f177 1 513636"/>
              <a:gd name="f232" fmla="*/ f178 1 1184342"/>
              <a:gd name="f233" fmla="*/ f179 1 513636"/>
              <a:gd name="f234" fmla="*/ f180 1 1184342"/>
              <a:gd name="f235" fmla="*/ f181 1 513636"/>
              <a:gd name="f236" fmla="*/ f182 1 1184342"/>
              <a:gd name="f237" fmla="*/ f183 1 513636"/>
              <a:gd name="f238" fmla="*/ f184 1 1184342"/>
              <a:gd name="f239" fmla="*/ f185 1 513636"/>
              <a:gd name="f240" fmla="*/ f186 1 1184342"/>
              <a:gd name="f241" fmla="*/ f187 1 513636"/>
              <a:gd name="f242" fmla="*/ f188 1 1184342"/>
              <a:gd name="f243" fmla="*/ f189 1 513636"/>
              <a:gd name="f244" fmla="*/ f190 1 1184342"/>
              <a:gd name="f245" fmla="*/ f191 1 513636"/>
              <a:gd name="f246" fmla="*/ f192 1 1184342"/>
              <a:gd name="f247" fmla="*/ f193 1 513636"/>
              <a:gd name="f248" fmla="*/ f194 1 1184342"/>
              <a:gd name="f249" fmla="*/ f195 1 513636"/>
              <a:gd name="f250" fmla="*/ f196 1 1184342"/>
              <a:gd name="f251" fmla="*/ f197 1 513636"/>
              <a:gd name="f252" fmla="*/ f198 1 1184342"/>
              <a:gd name="f253" fmla="*/ f199 1 513636"/>
              <a:gd name="f254" fmla="*/ f200 1 1184342"/>
              <a:gd name="f255" fmla="*/ f201 1 513636"/>
              <a:gd name="f256" fmla="*/ f202 1 1184342"/>
              <a:gd name="f257" fmla="*/ f203 1 513636"/>
              <a:gd name="f258" fmla="*/ f204 1 1184342"/>
              <a:gd name="f259" fmla="*/ f205 1 513636"/>
              <a:gd name="f260" fmla="*/ f206 1 1184342"/>
              <a:gd name="f261" fmla="*/ f207 1 513636"/>
              <a:gd name="f262" fmla="*/ f208 1 1184342"/>
              <a:gd name="f263" fmla="*/ f209 1 513636"/>
              <a:gd name="f264" fmla="*/ f210 1 1184342"/>
              <a:gd name="f265" fmla="*/ f211 1 1184342"/>
              <a:gd name="f266" fmla="*/ f212 1 513636"/>
              <a:gd name="f267" fmla="*/ f213 1 1184342"/>
              <a:gd name="f268" fmla="*/ f214 1 513636"/>
              <a:gd name="f269" fmla="*/ f215 1 1184342"/>
              <a:gd name="f270" fmla="*/ f216 1 513636"/>
              <a:gd name="f271" fmla="*/ f217 1 1184342"/>
              <a:gd name="f272" fmla="*/ f218 1 513636"/>
              <a:gd name="f273" fmla="*/ f219 1 1184342"/>
              <a:gd name="f274" fmla="*/ f220 1 513636"/>
              <a:gd name="f275" fmla="*/ f221 1 1184342"/>
              <a:gd name="f276" fmla="*/ f222 1 513636"/>
              <a:gd name="f277" fmla="*/ f223 1 1184342"/>
              <a:gd name="f278" fmla="*/ f224 1 513636"/>
              <a:gd name="f279" fmla="*/ f225 1 1184342"/>
              <a:gd name="f280" fmla="*/ f226 1 513636"/>
              <a:gd name="f281" fmla="*/ f165 1 f172"/>
              <a:gd name="f282" fmla="*/ f166 1 f172"/>
              <a:gd name="f283" fmla="*/ f165 1 f173"/>
              <a:gd name="f284" fmla="*/ f167 1 f173"/>
              <a:gd name="f285" fmla="*/ f228 1 f172"/>
              <a:gd name="f286" fmla="*/ f229 1 f173"/>
              <a:gd name="f287" fmla="*/ f230 1 f172"/>
              <a:gd name="f288" fmla="*/ f231 1 f173"/>
              <a:gd name="f289" fmla="*/ f232 1 f172"/>
              <a:gd name="f290" fmla="*/ f233 1 f173"/>
              <a:gd name="f291" fmla="*/ f234 1 f172"/>
              <a:gd name="f292" fmla="*/ f235 1 f173"/>
              <a:gd name="f293" fmla="*/ f236 1 f172"/>
              <a:gd name="f294" fmla="*/ f237 1 f173"/>
              <a:gd name="f295" fmla="*/ f238 1 f172"/>
              <a:gd name="f296" fmla="*/ f239 1 f173"/>
              <a:gd name="f297" fmla="*/ f240 1 f172"/>
              <a:gd name="f298" fmla="*/ f241 1 f173"/>
              <a:gd name="f299" fmla="*/ f242 1 f172"/>
              <a:gd name="f300" fmla="*/ f243 1 f173"/>
              <a:gd name="f301" fmla="*/ f244 1 f172"/>
              <a:gd name="f302" fmla="*/ f245 1 f173"/>
              <a:gd name="f303" fmla="*/ f246 1 f172"/>
              <a:gd name="f304" fmla="*/ f247 1 f173"/>
              <a:gd name="f305" fmla="*/ f248 1 f172"/>
              <a:gd name="f306" fmla="*/ f249 1 f173"/>
              <a:gd name="f307" fmla="*/ f250 1 f172"/>
              <a:gd name="f308" fmla="*/ f251 1 f173"/>
              <a:gd name="f309" fmla="*/ f252 1 f172"/>
              <a:gd name="f310" fmla="*/ f253 1 f173"/>
              <a:gd name="f311" fmla="*/ f254 1 f172"/>
              <a:gd name="f312" fmla="*/ f255 1 f173"/>
              <a:gd name="f313" fmla="*/ f256 1 f172"/>
              <a:gd name="f314" fmla="*/ f257 1 f173"/>
              <a:gd name="f315" fmla="*/ f258 1 f172"/>
              <a:gd name="f316" fmla="*/ f259 1 f173"/>
              <a:gd name="f317" fmla="*/ f260 1 f172"/>
              <a:gd name="f318" fmla="*/ f261 1 f173"/>
              <a:gd name="f319" fmla="*/ f262 1 f172"/>
              <a:gd name="f320" fmla="*/ f263 1 f173"/>
              <a:gd name="f321" fmla="*/ f264 1 f172"/>
              <a:gd name="f322" fmla="*/ f265 1 f172"/>
              <a:gd name="f323" fmla="*/ f266 1 f173"/>
              <a:gd name="f324" fmla="*/ f267 1 f172"/>
              <a:gd name="f325" fmla="*/ f268 1 f173"/>
              <a:gd name="f326" fmla="*/ f269 1 f172"/>
              <a:gd name="f327" fmla="*/ f270 1 f173"/>
              <a:gd name="f328" fmla="*/ f271 1 f172"/>
              <a:gd name="f329" fmla="*/ f272 1 f173"/>
              <a:gd name="f330" fmla="*/ f273 1 f172"/>
              <a:gd name="f331" fmla="*/ f274 1 f173"/>
              <a:gd name="f332" fmla="*/ f275 1 f172"/>
              <a:gd name="f333" fmla="*/ f276 1 f173"/>
              <a:gd name="f334" fmla="*/ f277 1 f172"/>
              <a:gd name="f335" fmla="*/ f278 1 f173"/>
              <a:gd name="f336" fmla="*/ f279 1 f172"/>
              <a:gd name="f337" fmla="*/ f280 1 f173"/>
              <a:gd name="f338" fmla="*/ f281 f163 1"/>
              <a:gd name="f339" fmla="*/ f282 f163 1"/>
              <a:gd name="f340" fmla="*/ f284 f164 1"/>
              <a:gd name="f341" fmla="*/ f283 f164 1"/>
              <a:gd name="f342" fmla="*/ f285 f163 1"/>
              <a:gd name="f343" fmla="*/ f286 f164 1"/>
              <a:gd name="f344" fmla="*/ f287 f163 1"/>
              <a:gd name="f345" fmla="*/ f288 f164 1"/>
              <a:gd name="f346" fmla="*/ f289 f163 1"/>
              <a:gd name="f347" fmla="*/ f290 f164 1"/>
              <a:gd name="f348" fmla="*/ f291 f163 1"/>
              <a:gd name="f349" fmla="*/ f292 f164 1"/>
              <a:gd name="f350" fmla="*/ f293 f163 1"/>
              <a:gd name="f351" fmla="*/ f294 f164 1"/>
              <a:gd name="f352" fmla="*/ f295 f163 1"/>
              <a:gd name="f353" fmla="*/ f296 f164 1"/>
              <a:gd name="f354" fmla="*/ f297 f163 1"/>
              <a:gd name="f355" fmla="*/ f298 f164 1"/>
              <a:gd name="f356" fmla="*/ f299 f163 1"/>
              <a:gd name="f357" fmla="*/ f300 f164 1"/>
              <a:gd name="f358" fmla="*/ f301 f163 1"/>
              <a:gd name="f359" fmla="*/ f302 f164 1"/>
              <a:gd name="f360" fmla="*/ f303 f163 1"/>
              <a:gd name="f361" fmla="*/ f304 f164 1"/>
              <a:gd name="f362" fmla="*/ f305 f163 1"/>
              <a:gd name="f363" fmla="*/ f306 f164 1"/>
              <a:gd name="f364" fmla="*/ f307 f163 1"/>
              <a:gd name="f365" fmla="*/ f308 f164 1"/>
              <a:gd name="f366" fmla="*/ f309 f163 1"/>
              <a:gd name="f367" fmla="*/ f310 f164 1"/>
              <a:gd name="f368" fmla="*/ f311 f163 1"/>
              <a:gd name="f369" fmla="*/ f312 f164 1"/>
              <a:gd name="f370" fmla="*/ f313 f163 1"/>
              <a:gd name="f371" fmla="*/ f314 f164 1"/>
              <a:gd name="f372" fmla="*/ f315 f163 1"/>
              <a:gd name="f373" fmla="*/ f316 f164 1"/>
              <a:gd name="f374" fmla="*/ f317 f163 1"/>
              <a:gd name="f375" fmla="*/ f318 f164 1"/>
              <a:gd name="f376" fmla="*/ f319 f163 1"/>
              <a:gd name="f377" fmla="*/ f320 f164 1"/>
              <a:gd name="f378" fmla="*/ f321 f163 1"/>
              <a:gd name="f379" fmla="*/ f322 f163 1"/>
              <a:gd name="f380" fmla="*/ f323 f164 1"/>
              <a:gd name="f381" fmla="*/ f324 f163 1"/>
              <a:gd name="f382" fmla="*/ f325 f164 1"/>
              <a:gd name="f383" fmla="*/ f326 f163 1"/>
              <a:gd name="f384" fmla="*/ f327 f164 1"/>
              <a:gd name="f385" fmla="*/ f328 f163 1"/>
              <a:gd name="f386" fmla="*/ f329 f164 1"/>
              <a:gd name="f387" fmla="*/ f330 f163 1"/>
              <a:gd name="f388" fmla="*/ f331 f164 1"/>
              <a:gd name="f389" fmla="*/ f332 f163 1"/>
              <a:gd name="f390" fmla="*/ f333 f164 1"/>
              <a:gd name="f391" fmla="*/ f334 f163 1"/>
              <a:gd name="f392" fmla="*/ f335 f164 1"/>
              <a:gd name="f393" fmla="*/ f336 f163 1"/>
              <a:gd name="f394" fmla="*/ f337 f164 1"/>
            </a:gdLst>
            <a:ahLst/>
            <a:cxnLst>
              <a:cxn ang="3cd4">
                <a:pos x="hc" y="t"/>
              </a:cxn>
              <a:cxn ang="0">
                <a:pos x="r" y="vc"/>
              </a:cxn>
              <a:cxn ang="cd4">
                <a:pos x="hc" y="b"/>
              </a:cxn>
              <a:cxn ang="cd2">
                <a:pos x="l" y="vc"/>
              </a:cxn>
              <a:cxn ang="f227">
                <a:pos x="f342" y="f343"/>
              </a:cxn>
              <a:cxn ang="f227">
                <a:pos x="f344" y="f345"/>
              </a:cxn>
              <a:cxn ang="f227">
                <a:pos x="f346" y="f347"/>
              </a:cxn>
              <a:cxn ang="f227">
                <a:pos x="f348" y="f349"/>
              </a:cxn>
              <a:cxn ang="f227">
                <a:pos x="f350" y="f351"/>
              </a:cxn>
              <a:cxn ang="f227">
                <a:pos x="f352" y="f353"/>
              </a:cxn>
              <a:cxn ang="f227">
                <a:pos x="f354" y="f355"/>
              </a:cxn>
              <a:cxn ang="f227">
                <a:pos x="f356" y="f357"/>
              </a:cxn>
              <a:cxn ang="f227">
                <a:pos x="f358" y="f359"/>
              </a:cxn>
              <a:cxn ang="f227">
                <a:pos x="f360" y="f361"/>
              </a:cxn>
              <a:cxn ang="f227">
                <a:pos x="f362" y="f363"/>
              </a:cxn>
              <a:cxn ang="f227">
                <a:pos x="f364" y="f365"/>
              </a:cxn>
              <a:cxn ang="f227">
                <a:pos x="f366" y="f367"/>
              </a:cxn>
              <a:cxn ang="f227">
                <a:pos x="f368" y="f369"/>
              </a:cxn>
              <a:cxn ang="f227">
                <a:pos x="f370" y="f371"/>
              </a:cxn>
              <a:cxn ang="f227">
                <a:pos x="f372" y="f373"/>
              </a:cxn>
              <a:cxn ang="f227">
                <a:pos x="f374" y="f375"/>
              </a:cxn>
              <a:cxn ang="f227">
                <a:pos x="f376" y="f377"/>
              </a:cxn>
              <a:cxn ang="f227">
                <a:pos x="f378" y="f349"/>
              </a:cxn>
              <a:cxn ang="f227">
                <a:pos x="f379" y="f380"/>
              </a:cxn>
              <a:cxn ang="f227">
                <a:pos x="f381" y="f382"/>
              </a:cxn>
              <a:cxn ang="f227">
                <a:pos x="f383" y="f384"/>
              </a:cxn>
              <a:cxn ang="f227">
                <a:pos x="f385" y="f386"/>
              </a:cxn>
              <a:cxn ang="f227">
                <a:pos x="f387" y="f388"/>
              </a:cxn>
              <a:cxn ang="f227">
                <a:pos x="f389" y="f390"/>
              </a:cxn>
              <a:cxn ang="f227">
                <a:pos x="f391" y="f392"/>
              </a:cxn>
              <a:cxn ang="f227">
                <a:pos x="f393" y="f394"/>
              </a:cxn>
            </a:cxnLst>
            <a:rect l="f338" t="f341" r="f339" b="f340"/>
            <a:pathLst>
              <a:path w="1184342" h="51363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27"/>
                </a:cubicBezTo>
                <a:cubicBezTo>
                  <a:pt x="f117" y="f29"/>
                  <a:pt x="f118" y="f119"/>
                  <a:pt x="f120" y="f121"/>
                </a:cubicBezTo>
                <a:cubicBezTo>
                  <a:pt x="f122" y="f123"/>
                  <a:pt x="f124" y="f125"/>
                  <a:pt x="f126" y="f127"/>
                </a:cubicBezTo>
                <a:cubicBezTo>
                  <a:pt x="f128" y="f129"/>
                  <a:pt x="f130" y="f131"/>
                  <a:pt x="f132" y="f133"/>
                </a:cubicBezTo>
                <a:cubicBezTo>
                  <a:pt x="f134" y="f135"/>
                  <a:pt x="f136" y="f137"/>
                  <a:pt x="f138" y="f139"/>
                </a:cubicBezTo>
                <a:cubicBezTo>
                  <a:pt x="f140" y="f141"/>
                  <a:pt x="f142" y="f143"/>
                  <a:pt x="f144" y="f145"/>
                </a:cubicBezTo>
                <a:cubicBezTo>
                  <a:pt x="f146" y="f113"/>
                  <a:pt x="f147" y="f148"/>
                  <a:pt x="f149" y="f150"/>
                </a:cubicBezTo>
                <a:cubicBezTo>
                  <a:pt x="f151" y="f29"/>
                  <a:pt x="f152" y="f153"/>
                  <a:pt x="f154" y="f155"/>
                </a:cubicBezTo>
                <a:cubicBezTo>
                  <a:pt x="f156" y="f157"/>
                  <a:pt x="f158" y="f159"/>
                  <a:pt x="f160" y="f161"/>
                </a:cubicBezTo>
                <a:close/>
              </a:path>
            </a:pathLst>
          </a:custGeom>
          <a:solidFill>
            <a:srgbClr val="CDCBC5"/>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2" name="Forma libre: forma 93">
            <a:extLst>
              <a:ext uri="{FF2B5EF4-FFF2-40B4-BE49-F238E27FC236}">
                <a16:creationId xmlns:a16="http://schemas.microsoft.com/office/drawing/2014/main" id="{1A0CC4E1-58E9-4B97-BB15-ADA4B8F7F777}"/>
              </a:ext>
            </a:extLst>
          </p:cNvPr>
          <p:cNvSpPr/>
          <p:nvPr/>
        </p:nvSpPr>
        <p:spPr>
          <a:xfrm>
            <a:off x="7518827" y="625906"/>
            <a:ext cx="918670" cy="1183544"/>
          </a:xfrm>
          <a:custGeom>
            <a:avLst/>
            <a:gdLst>
              <a:gd name="f0" fmla="val 10800000"/>
              <a:gd name="f1" fmla="val 5400000"/>
              <a:gd name="f2" fmla="val 180"/>
              <a:gd name="f3" fmla="val w"/>
              <a:gd name="f4" fmla="val h"/>
              <a:gd name="f5" fmla="val 0"/>
              <a:gd name="f6" fmla="val 918669"/>
              <a:gd name="f7" fmla="val 1183547"/>
              <a:gd name="f8" fmla="val 1178846"/>
              <a:gd name="f9" fmla="val 841252"/>
              <a:gd name="f10" fmla="val 1152646"/>
              <a:gd name="f11" fmla="val 766991"/>
              <a:gd name="f12" fmla="val 1126525"/>
              <a:gd name="f13" fmla="val 691941"/>
              <a:gd name="f14" fmla="val 1102810"/>
              <a:gd name="f15" fmla="val 670673"/>
              <a:gd name="f16" fmla="val 1096102"/>
              <a:gd name="f17" fmla="val 664439"/>
              <a:gd name="f18" fmla="val 1091288"/>
              <a:gd name="f19" fmla="val 666491"/>
              <a:gd name="f20" fmla="val 1065088"/>
              <a:gd name="f21" fmla="val 675566"/>
              <a:gd name="f22" fmla="val 947975"/>
              <a:gd name="f23" fmla="val 690047"/>
              <a:gd name="f24" fmla="val 830981"/>
              <a:gd name="f25" fmla="val 684089"/>
              <a:gd name="f26" fmla="val 712961"/>
              <a:gd name="f27" fmla="val 678723"/>
              <a:gd name="f28" fmla="val 606345"/>
              <a:gd name="f29" fmla="val 664557"/>
              <a:gd name="f30" fmla="val 501188"/>
              <a:gd name="f31" fmla="val 639856"/>
              <a:gd name="f32" fmla="val 397334"/>
              <a:gd name="f33" fmla="val 629913"/>
              <a:gd name="f34" fmla="val 355587"/>
              <a:gd name="f35" fmla="val 615313"/>
              <a:gd name="f36" fmla="val 315615"/>
              <a:gd name="f37" fmla="val 597794"/>
              <a:gd name="f38" fmla="val 276591"/>
              <a:gd name="f39" fmla="val 588245"/>
              <a:gd name="f40" fmla="val 255283"/>
              <a:gd name="f41" fmla="val 574947"/>
              <a:gd name="f42" fmla="val 238277"/>
              <a:gd name="f43" fmla="val 555297"/>
              <a:gd name="f44" fmla="val 224190"/>
              <a:gd name="f45" fmla="val 498004"/>
              <a:gd name="f46" fmla="val 183074"/>
              <a:gd name="f47" fmla="val 418613"/>
              <a:gd name="f48" fmla="val 180076"/>
              <a:gd name="f49" fmla="val 364161"/>
              <a:gd name="f50" fmla="val 226360"/>
              <a:gd name="f51" fmla="val 317284"/>
              <a:gd name="f52" fmla="val 266213"/>
              <a:gd name="f53" fmla="val 292346"/>
              <a:gd name="f54" fmla="val 315339"/>
              <a:gd name="f55" fmla="val 279917"/>
              <a:gd name="f56" fmla="val 373461"/>
              <a:gd name="f57" fmla="val 252730"/>
              <a:gd name="f58" fmla="val 500675"/>
              <a:gd name="f59" fmla="val 230357"/>
              <a:gd name="f60" fmla="val 628796"/>
              <a:gd name="f61" fmla="val 209957"/>
              <a:gd name="f62" fmla="val 757194"/>
              <a:gd name="f63" fmla="val 193661"/>
              <a:gd name="f64" fmla="val 859746"/>
              <a:gd name="f65" fmla="val 208340"/>
              <a:gd name="f66" fmla="val 960247"/>
              <a:gd name="f67" fmla="val 242826"/>
              <a:gd name="f68" fmla="val 1057867"/>
              <a:gd name="f69" fmla="val 253283"/>
              <a:gd name="f70" fmla="val 1087461"/>
              <a:gd name="f71" fmla="val 249495"/>
              <a:gd name="f72" fmla="val 1095747"/>
              <a:gd name="f73" fmla="val 220177"/>
              <a:gd name="f74" fmla="val 1106243"/>
              <a:gd name="f75" fmla="val 152782"/>
              <a:gd name="f76" fmla="val 1130431"/>
              <a:gd name="f77" fmla="val 85506"/>
              <a:gd name="f78" fmla="val 1155053"/>
              <a:gd name="f79" fmla="val 18150"/>
              <a:gd name="f80" fmla="val 1179438"/>
              <a:gd name="f81" fmla="val 12863"/>
              <a:gd name="f82" fmla="val 1181332"/>
              <a:gd name="f83" fmla="val 6944"/>
              <a:gd name="f84" fmla="val 1186462"/>
              <a:gd name="f85" fmla="val 1893"/>
              <a:gd name="f86" fmla="val -2053"/>
              <a:gd name="f87" fmla="val 1177347"/>
              <a:gd name="f88" fmla="val 1183"/>
              <a:gd name="f89" fmla="val 1171231"/>
              <a:gd name="f90" fmla="val 2525"/>
              <a:gd name="f91" fmla="val 1166338"/>
              <a:gd name="f92" fmla="val 41667"/>
              <a:gd name="f93" fmla="val 1021605"/>
              <a:gd name="f94" fmla="val 49164"/>
              <a:gd name="f95" fmla="val 873596"/>
              <a:gd name="f96" fmla="val 48612"/>
              <a:gd name="f97" fmla="val 724680"/>
              <a:gd name="f98" fmla="val 48138"/>
              <a:gd name="f99" fmla="val 591745"/>
              <a:gd name="f100" fmla="val 57806"/>
              <a:gd name="f101" fmla="val 459402"/>
              <a:gd name="f102" fmla="val 80613"/>
              <a:gd name="f103" fmla="val 328439"/>
              <a:gd name="f104" fmla="val 92135"/>
              <a:gd name="f105" fmla="val 262346"/>
              <a:gd name="f106" fmla="val 110128"/>
              <a:gd name="f107" fmla="val 197832"/>
              <a:gd name="f108" fmla="val 147218"/>
              <a:gd name="f109" fmla="val 140065"/>
              <a:gd name="f110" fmla="val 196620"/>
              <a:gd name="f111" fmla="val 63003"/>
              <a:gd name="f112" fmla="val 265949"/>
              <a:gd name="f113" fmla="val 19125"/>
              <a:gd name="f114" fmla="val 356940"/>
              <a:gd name="f115" fmla="val 9773"/>
              <a:gd name="f116" fmla="val 379510"/>
              <a:gd name="f117" fmla="val 7445"/>
              <a:gd name="f118" fmla="val 401765"/>
              <a:gd name="f119" fmla="val 10957"/>
              <a:gd name="f120" fmla="val 422441"/>
              <a:gd name="f121" fmla="val 20309"/>
              <a:gd name="f122" fmla="val 432542"/>
              <a:gd name="f123" fmla="val 24846"/>
              <a:gd name="f124" fmla="val 440355"/>
              <a:gd name="f125" fmla="val 25951"/>
              <a:gd name="f126" fmla="val 449036"/>
              <a:gd name="f127" fmla="val 17704"/>
              <a:gd name="f128" fmla="val 461031"/>
              <a:gd name="f129" fmla="val 6301"/>
              <a:gd name="f130" fmla="val 476657"/>
              <a:gd name="f131" fmla="val 2513"/>
              <a:gd name="f132" fmla="val 492519"/>
              <a:gd name="f133" fmla="val 1211"/>
              <a:gd name="f134" fmla="val 591283"/>
              <a:gd name="f135" fmla="val -7076"/>
              <a:gd name="f136" fmla="val 673002"/>
              <a:gd name="f137" fmla="val 27253"/>
              <a:gd name="f138" fmla="val 737674"/>
              <a:gd name="f139" fmla="val 101672"/>
              <a:gd name="f140" fmla="val 784669"/>
              <a:gd name="f141" fmla="val 155730"/>
              <a:gd name="f142" fmla="val 808028"/>
              <a:gd name="f143" fmla="val 220994"/>
              <a:gd name="f144" fmla="val 823811"/>
              <a:gd name="f145" fmla="val 289652"/>
              <a:gd name="f146" fmla="val 850959"/>
              <a:gd name="f147" fmla="val 407553"/>
              <a:gd name="f148" fmla="val 855852"/>
              <a:gd name="f149" fmla="val 527546"/>
              <a:gd name="f150" fmla="val 860192"/>
              <a:gd name="f151" fmla="val 647815"/>
              <a:gd name="f152" fmla="val 864375"/>
              <a:gd name="f153" fmla="val 762639"/>
              <a:gd name="f154" fmla="val 863349"/>
              <a:gd name="f155" fmla="val 877818"/>
              <a:gd name="f156" fmla="val 879093"/>
              <a:gd name="f157" fmla="val 992050"/>
              <a:gd name="f158" fmla="val 887339"/>
              <a:gd name="f159" fmla="val 1052027"/>
              <a:gd name="f160" fmla="val 898940"/>
              <a:gd name="f161" fmla="val 1111215"/>
              <a:gd name="f162" fmla="val 916933"/>
              <a:gd name="f163" fmla="val 1169061"/>
              <a:gd name="f164" fmla="val 917643"/>
              <a:gd name="f165" fmla="val 1171389"/>
              <a:gd name="f166" fmla="val 917801"/>
              <a:gd name="f167" fmla="val 1173914"/>
              <a:gd name="f168" fmla="val 1178886"/>
              <a:gd name="f169" fmla="+- 0 0 -90"/>
              <a:gd name="f170" fmla="*/ f3 1 918669"/>
              <a:gd name="f171" fmla="*/ f4 1 1183547"/>
              <a:gd name="f172" fmla="val f5"/>
              <a:gd name="f173" fmla="val f6"/>
              <a:gd name="f174" fmla="val f7"/>
              <a:gd name="f175" fmla="*/ f169 f0 1"/>
              <a:gd name="f176" fmla="+- f174 0 f172"/>
              <a:gd name="f177" fmla="+- f173 0 f172"/>
              <a:gd name="f178" fmla="*/ f175 1 f2"/>
              <a:gd name="f179" fmla="*/ f177 1 918669"/>
              <a:gd name="f180" fmla="*/ f176 1 1183547"/>
              <a:gd name="f181" fmla="*/ 918669 f177 1"/>
              <a:gd name="f182" fmla="*/ 1178846 f176 1"/>
              <a:gd name="f183" fmla="*/ 691941 f177 1"/>
              <a:gd name="f184" fmla="*/ 1102810 f176 1"/>
              <a:gd name="f185" fmla="*/ 666491 f177 1"/>
              <a:gd name="f186" fmla="*/ 1065088 f176 1"/>
              <a:gd name="f187" fmla="*/ 684089 f177 1"/>
              <a:gd name="f188" fmla="*/ 712961 f176 1"/>
              <a:gd name="f189" fmla="*/ 639856 f177 1"/>
              <a:gd name="f190" fmla="*/ 397334 f176 1"/>
              <a:gd name="f191" fmla="*/ 597794 f177 1"/>
              <a:gd name="f192" fmla="*/ 276591 f176 1"/>
              <a:gd name="f193" fmla="*/ 555297 f177 1"/>
              <a:gd name="f194" fmla="*/ 224190 f176 1"/>
              <a:gd name="f195" fmla="*/ 364161 f177 1"/>
              <a:gd name="f196" fmla="*/ 226360 f176 1"/>
              <a:gd name="f197" fmla="*/ 279917 f177 1"/>
              <a:gd name="f198" fmla="*/ 373461 f176 1"/>
              <a:gd name="f199" fmla="*/ 209957 f177 1"/>
              <a:gd name="f200" fmla="*/ 757194 f176 1"/>
              <a:gd name="f201" fmla="*/ 242826 f177 1"/>
              <a:gd name="f202" fmla="*/ 1057867 f176 1"/>
              <a:gd name="f203" fmla="*/ 220177 f177 1"/>
              <a:gd name="f204" fmla="*/ 1106243 f176 1"/>
              <a:gd name="f205" fmla="*/ 18150 f177 1"/>
              <a:gd name="f206" fmla="*/ 1179438 f176 1"/>
              <a:gd name="f207" fmla="*/ 1893 f177 1"/>
              <a:gd name="f208" fmla="*/ 1181332 f176 1"/>
              <a:gd name="f209" fmla="*/ 2525 f177 1"/>
              <a:gd name="f210" fmla="*/ 1166338 f176 1"/>
              <a:gd name="f211" fmla="*/ 48612 f177 1"/>
              <a:gd name="f212" fmla="*/ 724680 f176 1"/>
              <a:gd name="f213" fmla="*/ 80613 f177 1"/>
              <a:gd name="f214" fmla="*/ 328439 f176 1"/>
              <a:gd name="f215" fmla="*/ 147218 f177 1"/>
              <a:gd name="f216" fmla="*/ 140065 f176 1"/>
              <a:gd name="f217" fmla="*/ 356940 f177 1"/>
              <a:gd name="f218" fmla="*/ 9773 f176 1"/>
              <a:gd name="f219" fmla="*/ 422441 f177 1"/>
              <a:gd name="f220" fmla="*/ 20309 f176 1"/>
              <a:gd name="f221" fmla="*/ 449036 f177 1"/>
              <a:gd name="f222" fmla="*/ 17704 f176 1"/>
              <a:gd name="f223" fmla="*/ 492519 f177 1"/>
              <a:gd name="f224" fmla="*/ 1211 f176 1"/>
              <a:gd name="f225" fmla="*/ 737674 f177 1"/>
              <a:gd name="f226" fmla="*/ 101672 f176 1"/>
              <a:gd name="f227" fmla="*/ 823811 f177 1"/>
              <a:gd name="f228" fmla="*/ 289652 f176 1"/>
              <a:gd name="f229" fmla="*/ 860192 f177 1"/>
              <a:gd name="f230" fmla="*/ 647815 f176 1"/>
              <a:gd name="f231" fmla="*/ 879093 f177 1"/>
              <a:gd name="f232" fmla="*/ 992050 f176 1"/>
              <a:gd name="f233" fmla="*/ 916933 f177 1"/>
              <a:gd name="f234" fmla="*/ 1169061 f176 1"/>
              <a:gd name="f235" fmla="*/ 1178886 f176 1"/>
              <a:gd name="f236" fmla="+- f178 0 f1"/>
              <a:gd name="f237" fmla="*/ f181 1 918669"/>
              <a:gd name="f238" fmla="*/ f182 1 1183547"/>
              <a:gd name="f239" fmla="*/ f183 1 918669"/>
              <a:gd name="f240" fmla="*/ f184 1 1183547"/>
              <a:gd name="f241" fmla="*/ f185 1 918669"/>
              <a:gd name="f242" fmla="*/ f186 1 1183547"/>
              <a:gd name="f243" fmla="*/ f187 1 918669"/>
              <a:gd name="f244" fmla="*/ f188 1 1183547"/>
              <a:gd name="f245" fmla="*/ f189 1 918669"/>
              <a:gd name="f246" fmla="*/ f190 1 1183547"/>
              <a:gd name="f247" fmla="*/ f191 1 918669"/>
              <a:gd name="f248" fmla="*/ f192 1 1183547"/>
              <a:gd name="f249" fmla="*/ f193 1 918669"/>
              <a:gd name="f250" fmla="*/ f194 1 1183547"/>
              <a:gd name="f251" fmla="*/ f195 1 918669"/>
              <a:gd name="f252" fmla="*/ f196 1 1183547"/>
              <a:gd name="f253" fmla="*/ f197 1 918669"/>
              <a:gd name="f254" fmla="*/ f198 1 1183547"/>
              <a:gd name="f255" fmla="*/ f199 1 918669"/>
              <a:gd name="f256" fmla="*/ f200 1 1183547"/>
              <a:gd name="f257" fmla="*/ f201 1 918669"/>
              <a:gd name="f258" fmla="*/ f202 1 1183547"/>
              <a:gd name="f259" fmla="*/ f203 1 918669"/>
              <a:gd name="f260" fmla="*/ f204 1 1183547"/>
              <a:gd name="f261" fmla="*/ f205 1 918669"/>
              <a:gd name="f262" fmla="*/ f206 1 1183547"/>
              <a:gd name="f263" fmla="*/ f207 1 918669"/>
              <a:gd name="f264" fmla="*/ f208 1 1183547"/>
              <a:gd name="f265" fmla="*/ f209 1 918669"/>
              <a:gd name="f266" fmla="*/ f210 1 1183547"/>
              <a:gd name="f267" fmla="*/ f211 1 918669"/>
              <a:gd name="f268" fmla="*/ f212 1 1183547"/>
              <a:gd name="f269" fmla="*/ f213 1 918669"/>
              <a:gd name="f270" fmla="*/ f214 1 1183547"/>
              <a:gd name="f271" fmla="*/ f215 1 918669"/>
              <a:gd name="f272" fmla="*/ f216 1 1183547"/>
              <a:gd name="f273" fmla="*/ f217 1 918669"/>
              <a:gd name="f274" fmla="*/ f218 1 1183547"/>
              <a:gd name="f275" fmla="*/ f219 1 918669"/>
              <a:gd name="f276" fmla="*/ f220 1 1183547"/>
              <a:gd name="f277" fmla="*/ f221 1 918669"/>
              <a:gd name="f278" fmla="*/ f222 1 1183547"/>
              <a:gd name="f279" fmla="*/ f223 1 918669"/>
              <a:gd name="f280" fmla="*/ f224 1 1183547"/>
              <a:gd name="f281" fmla="*/ f225 1 918669"/>
              <a:gd name="f282" fmla="*/ f226 1 1183547"/>
              <a:gd name="f283" fmla="*/ f227 1 918669"/>
              <a:gd name="f284" fmla="*/ f228 1 1183547"/>
              <a:gd name="f285" fmla="*/ f229 1 918669"/>
              <a:gd name="f286" fmla="*/ f230 1 1183547"/>
              <a:gd name="f287" fmla="*/ f231 1 918669"/>
              <a:gd name="f288" fmla="*/ f232 1 1183547"/>
              <a:gd name="f289" fmla="*/ f233 1 918669"/>
              <a:gd name="f290" fmla="*/ f234 1 1183547"/>
              <a:gd name="f291" fmla="*/ f235 1 1183547"/>
              <a:gd name="f292" fmla="*/ f172 1 f179"/>
              <a:gd name="f293" fmla="*/ f173 1 f179"/>
              <a:gd name="f294" fmla="*/ f172 1 f180"/>
              <a:gd name="f295" fmla="*/ f174 1 f180"/>
              <a:gd name="f296" fmla="*/ f237 1 f179"/>
              <a:gd name="f297" fmla="*/ f238 1 f180"/>
              <a:gd name="f298" fmla="*/ f239 1 f179"/>
              <a:gd name="f299" fmla="*/ f240 1 f180"/>
              <a:gd name="f300" fmla="*/ f241 1 f179"/>
              <a:gd name="f301" fmla="*/ f242 1 f180"/>
              <a:gd name="f302" fmla="*/ f243 1 f179"/>
              <a:gd name="f303" fmla="*/ f244 1 f180"/>
              <a:gd name="f304" fmla="*/ f245 1 f179"/>
              <a:gd name="f305" fmla="*/ f246 1 f180"/>
              <a:gd name="f306" fmla="*/ f247 1 f179"/>
              <a:gd name="f307" fmla="*/ f248 1 f180"/>
              <a:gd name="f308" fmla="*/ f249 1 f179"/>
              <a:gd name="f309" fmla="*/ f250 1 f180"/>
              <a:gd name="f310" fmla="*/ f251 1 f179"/>
              <a:gd name="f311" fmla="*/ f252 1 f180"/>
              <a:gd name="f312" fmla="*/ f253 1 f179"/>
              <a:gd name="f313" fmla="*/ f254 1 f180"/>
              <a:gd name="f314" fmla="*/ f255 1 f179"/>
              <a:gd name="f315" fmla="*/ f256 1 f180"/>
              <a:gd name="f316" fmla="*/ f257 1 f179"/>
              <a:gd name="f317" fmla="*/ f258 1 f180"/>
              <a:gd name="f318" fmla="*/ f259 1 f179"/>
              <a:gd name="f319" fmla="*/ f260 1 f180"/>
              <a:gd name="f320" fmla="*/ f261 1 f179"/>
              <a:gd name="f321" fmla="*/ f262 1 f180"/>
              <a:gd name="f322" fmla="*/ f263 1 f179"/>
              <a:gd name="f323" fmla="*/ f264 1 f180"/>
              <a:gd name="f324" fmla="*/ f265 1 f179"/>
              <a:gd name="f325" fmla="*/ f266 1 f180"/>
              <a:gd name="f326" fmla="*/ f267 1 f179"/>
              <a:gd name="f327" fmla="*/ f268 1 f180"/>
              <a:gd name="f328" fmla="*/ f269 1 f179"/>
              <a:gd name="f329" fmla="*/ f270 1 f180"/>
              <a:gd name="f330" fmla="*/ f271 1 f179"/>
              <a:gd name="f331" fmla="*/ f272 1 f180"/>
              <a:gd name="f332" fmla="*/ f273 1 f179"/>
              <a:gd name="f333" fmla="*/ f274 1 f180"/>
              <a:gd name="f334" fmla="*/ f275 1 f179"/>
              <a:gd name="f335" fmla="*/ f276 1 f180"/>
              <a:gd name="f336" fmla="*/ f277 1 f179"/>
              <a:gd name="f337" fmla="*/ f278 1 f180"/>
              <a:gd name="f338" fmla="*/ f279 1 f179"/>
              <a:gd name="f339" fmla="*/ f280 1 f180"/>
              <a:gd name="f340" fmla="*/ f281 1 f179"/>
              <a:gd name="f341" fmla="*/ f282 1 f180"/>
              <a:gd name="f342" fmla="*/ f283 1 f179"/>
              <a:gd name="f343" fmla="*/ f284 1 f180"/>
              <a:gd name="f344" fmla="*/ f285 1 f179"/>
              <a:gd name="f345" fmla="*/ f286 1 f180"/>
              <a:gd name="f346" fmla="*/ f287 1 f179"/>
              <a:gd name="f347" fmla="*/ f288 1 f180"/>
              <a:gd name="f348" fmla="*/ f289 1 f179"/>
              <a:gd name="f349" fmla="*/ f290 1 f180"/>
              <a:gd name="f350" fmla="*/ f291 1 f180"/>
              <a:gd name="f351" fmla="*/ f292 f170 1"/>
              <a:gd name="f352" fmla="*/ f293 f170 1"/>
              <a:gd name="f353" fmla="*/ f295 f171 1"/>
              <a:gd name="f354" fmla="*/ f294 f171 1"/>
              <a:gd name="f355" fmla="*/ f296 f170 1"/>
              <a:gd name="f356" fmla="*/ f297 f171 1"/>
              <a:gd name="f357" fmla="*/ f298 f170 1"/>
              <a:gd name="f358" fmla="*/ f299 f171 1"/>
              <a:gd name="f359" fmla="*/ f300 f170 1"/>
              <a:gd name="f360" fmla="*/ f301 f171 1"/>
              <a:gd name="f361" fmla="*/ f302 f170 1"/>
              <a:gd name="f362" fmla="*/ f303 f171 1"/>
              <a:gd name="f363" fmla="*/ f304 f170 1"/>
              <a:gd name="f364" fmla="*/ f305 f171 1"/>
              <a:gd name="f365" fmla="*/ f306 f170 1"/>
              <a:gd name="f366" fmla="*/ f307 f171 1"/>
              <a:gd name="f367" fmla="*/ f308 f170 1"/>
              <a:gd name="f368" fmla="*/ f309 f171 1"/>
              <a:gd name="f369" fmla="*/ f310 f170 1"/>
              <a:gd name="f370" fmla="*/ f311 f171 1"/>
              <a:gd name="f371" fmla="*/ f312 f170 1"/>
              <a:gd name="f372" fmla="*/ f313 f171 1"/>
              <a:gd name="f373" fmla="*/ f314 f170 1"/>
              <a:gd name="f374" fmla="*/ f315 f171 1"/>
              <a:gd name="f375" fmla="*/ f316 f170 1"/>
              <a:gd name="f376" fmla="*/ f317 f171 1"/>
              <a:gd name="f377" fmla="*/ f318 f170 1"/>
              <a:gd name="f378" fmla="*/ f319 f171 1"/>
              <a:gd name="f379" fmla="*/ f320 f170 1"/>
              <a:gd name="f380" fmla="*/ f321 f171 1"/>
              <a:gd name="f381" fmla="*/ f322 f170 1"/>
              <a:gd name="f382" fmla="*/ f323 f171 1"/>
              <a:gd name="f383" fmla="*/ f324 f170 1"/>
              <a:gd name="f384" fmla="*/ f325 f171 1"/>
              <a:gd name="f385" fmla="*/ f326 f170 1"/>
              <a:gd name="f386" fmla="*/ f327 f171 1"/>
              <a:gd name="f387" fmla="*/ f328 f170 1"/>
              <a:gd name="f388" fmla="*/ f329 f171 1"/>
              <a:gd name="f389" fmla="*/ f330 f170 1"/>
              <a:gd name="f390" fmla="*/ f331 f171 1"/>
              <a:gd name="f391" fmla="*/ f332 f170 1"/>
              <a:gd name="f392" fmla="*/ f333 f171 1"/>
              <a:gd name="f393" fmla="*/ f334 f170 1"/>
              <a:gd name="f394" fmla="*/ f335 f171 1"/>
              <a:gd name="f395" fmla="*/ f336 f170 1"/>
              <a:gd name="f396" fmla="*/ f337 f171 1"/>
              <a:gd name="f397" fmla="*/ f338 f170 1"/>
              <a:gd name="f398" fmla="*/ f339 f171 1"/>
              <a:gd name="f399" fmla="*/ f340 f170 1"/>
              <a:gd name="f400" fmla="*/ f341 f171 1"/>
              <a:gd name="f401" fmla="*/ f342 f170 1"/>
              <a:gd name="f402" fmla="*/ f343 f171 1"/>
              <a:gd name="f403" fmla="*/ f344 f170 1"/>
              <a:gd name="f404" fmla="*/ f345 f171 1"/>
              <a:gd name="f405" fmla="*/ f346 f170 1"/>
              <a:gd name="f406" fmla="*/ f347 f171 1"/>
              <a:gd name="f407" fmla="*/ f348 f170 1"/>
              <a:gd name="f408" fmla="*/ f349 f171 1"/>
              <a:gd name="f409" fmla="*/ f350 f171 1"/>
            </a:gdLst>
            <a:ahLst/>
            <a:cxnLst>
              <a:cxn ang="3cd4">
                <a:pos x="hc" y="t"/>
              </a:cxn>
              <a:cxn ang="0">
                <a:pos x="r" y="vc"/>
              </a:cxn>
              <a:cxn ang="cd4">
                <a:pos x="hc" y="b"/>
              </a:cxn>
              <a:cxn ang="cd2">
                <a:pos x="l" y="vc"/>
              </a:cxn>
              <a:cxn ang="f236">
                <a:pos x="f355" y="f356"/>
              </a:cxn>
              <a:cxn ang="f236">
                <a:pos x="f357" y="f358"/>
              </a:cxn>
              <a:cxn ang="f236">
                <a:pos x="f359" y="f360"/>
              </a:cxn>
              <a:cxn ang="f236">
                <a:pos x="f361" y="f362"/>
              </a:cxn>
              <a:cxn ang="f236">
                <a:pos x="f363" y="f364"/>
              </a:cxn>
              <a:cxn ang="f236">
                <a:pos x="f365" y="f366"/>
              </a:cxn>
              <a:cxn ang="f236">
                <a:pos x="f367" y="f368"/>
              </a:cxn>
              <a:cxn ang="f236">
                <a:pos x="f369" y="f370"/>
              </a:cxn>
              <a:cxn ang="f236">
                <a:pos x="f371" y="f372"/>
              </a:cxn>
              <a:cxn ang="f236">
                <a:pos x="f373" y="f374"/>
              </a:cxn>
              <a:cxn ang="f236">
                <a:pos x="f375" y="f376"/>
              </a:cxn>
              <a:cxn ang="f236">
                <a:pos x="f377" y="f378"/>
              </a:cxn>
              <a:cxn ang="f236">
                <a:pos x="f379" y="f380"/>
              </a:cxn>
              <a:cxn ang="f236">
                <a:pos x="f381" y="f382"/>
              </a:cxn>
              <a:cxn ang="f236">
                <a:pos x="f383" y="f384"/>
              </a:cxn>
              <a:cxn ang="f236">
                <a:pos x="f385" y="f386"/>
              </a:cxn>
              <a:cxn ang="f236">
                <a:pos x="f387" y="f388"/>
              </a:cxn>
              <a:cxn ang="f236">
                <a:pos x="f389" y="f390"/>
              </a:cxn>
              <a:cxn ang="f236">
                <a:pos x="f391" y="f392"/>
              </a:cxn>
              <a:cxn ang="f236">
                <a:pos x="f393" y="f394"/>
              </a:cxn>
              <a:cxn ang="f236">
                <a:pos x="f395" y="f396"/>
              </a:cxn>
              <a:cxn ang="f236">
                <a:pos x="f397" y="f398"/>
              </a:cxn>
              <a:cxn ang="f236">
                <a:pos x="f399" y="f400"/>
              </a:cxn>
              <a:cxn ang="f236">
                <a:pos x="f401" y="f402"/>
              </a:cxn>
              <a:cxn ang="f236">
                <a:pos x="f403" y="f404"/>
              </a:cxn>
              <a:cxn ang="f236">
                <a:pos x="f405" y="f406"/>
              </a:cxn>
              <a:cxn ang="f236">
                <a:pos x="f407" y="f408"/>
              </a:cxn>
              <a:cxn ang="f236">
                <a:pos x="f355" y="f409"/>
              </a:cxn>
            </a:cxnLst>
            <a:rect l="f351" t="f354" r="f352" b="f353"/>
            <a:pathLst>
              <a:path w="918669" h="1183547">
                <a:moveTo>
                  <a:pt x="f6" y="f8"/>
                </a:moveTo>
                <a:cubicBezTo>
                  <a:pt x="f9"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2"/>
                </a:cubicBezTo>
                <a:cubicBezTo>
                  <a:pt x="f86" y="f87"/>
                  <a:pt x="f88" y="f89"/>
                  <a:pt x="f90" y="f91"/>
                </a:cubicBezTo>
                <a:cubicBezTo>
                  <a:pt x="f92" y="f93"/>
                  <a:pt x="f94" y="f95"/>
                  <a:pt x="f96" y="f97"/>
                </a:cubicBezTo>
                <a:cubicBezTo>
                  <a:pt x="f98" y="f99"/>
                  <a:pt x="f100" y="f101"/>
                  <a:pt x="f102" y="f103"/>
                </a:cubicBezTo>
                <a:cubicBezTo>
                  <a:pt x="f104" y="f105"/>
                  <a:pt x="f106" y="f107"/>
                  <a:pt x="f108" y="f109"/>
                </a:cubicBezTo>
                <a:cubicBezTo>
                  <a:pt x="f110" y="f111"/>
                  <a:pt x="f112" y="f113"/>
                  <a:pt x="f114" y="f115"/>
                </a:cubicBezTo>
                <a:cubicBezTo>
                  <a:pt x="f116" y="f117"/>
                  <a:pt x="f118" y="f119"/>
                  <a:pt x="f120" y="f121"/>
                </a:cubicBezTo>
                <a:cubicBezTo>
                  <a:pt x="f122" y="f123"/>
                  <a:pt x="f124" y="f125"/>
                  <a:pt x="f126" y="f127"/>
                </a:cubicBezTo>
                <a:cubicBezTo>
                  <a:pt x="f128" y="f129"/>
                  <a:pt x="f130" y="f131"/>
                  <a:pt x="f132" y="f133"/>
                </a:cubicBezTo>
                <a:cubicBezTo>
                  <a:pt x="f134" y="f135"/>
                  <a:pt x="f136" y="f137"/>
                  <a:pt x="f138" y="f139"/>
                </a:cubicBezTo>
                <a:cubicBezTo>
                  <a:pt x="f140" y="f141"/>
                  <a:pt x="f142" y="f143"/>
                  <a:pt x="f144" y="f145"/>
                </a:cubicBezTo>
                <a:cubicBezTo>
                  <a:pt x="f146" y="f147"/>
                  <a:pt x="f148" y="f149"/>
                  <a:pt x="f150" y="f151"/>
                </a:cubicBezTo>
                <a:cubicBezTo>
                  <a:pt x="f152" y="f153"/>
                  <a:pt x="f154" y="f155"/>
                  <a:pt x="f156" y="f157"/>
                </a:cubicBezTo>
                <a:cubicBezTo>
                  <a:pt x="f158" y="f159"/>
                  <a:pt x="f160" y="f161"/>
                  <a:pt x="f162" y="f163"/>
                </a:cubicBezTo>
                <a:cubicBezTo>
                  <a:pt x="f164" y="f165"/>
                  <a:pt x="f166" y="f167"/>
                  <a:pt x="f6" y="f168"/>
                </a:cubicBezTo>
                <a:close/>
              </a:path>
            </a:pathLst>
          </a:custGeom>
          <a:solidFill>
            <a:srgbClr val="CDCBC5"/>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3" name="Forma libre: forma 95">
            <a:extLst>
              <a:ext uri="{FF2B5EF4-FFF2-40B4-BE49-F238E27FC236}">
                <a16:creationId xmlns:a16="http://schemas.microsoft.com/office/drawing/2014/main" id="{CDCC9D5C-6F71-4856-BF90-F8BEA2C3124C}"/>
              </a:ext>
            </a:extLst>
          </p:cNvPr>
          <p:cNvSpPr/>
          <p:nvPr/>
        </p:nvSpPr>
        <p:spPr>
          <a:xfrm>
            <a:off x="7369725" y="4327516"/>
            <a:ext cx="547561" cy="610480"/>
          </a:xfrm>
          <a:custGeom>
            <a:avLst/>
            <a:gdLst>
              <a:gd name="f0" fmla="val 10800000"/>
              <a:gd name="f1" fmla="val 5400000"/>
              <a:gd name="f2" fmla="val 180"/>
              <a:gd name="f3" fmla="val w"/>
              <a:gd name="f4" fmla="val h"/>
              <a:gd name="f5" fmla="val 0"/>
              <a:gd name="f6" fmla="val 547565"/>
              <a:gd name="f7" fmla="val 610478"/>
              <a:gd name="f8" fmla="val 215629"/>
              <a:gd name="f9" fmla="val 460532"/>
              <a:gd name="f10" fmla="val 504409"/>
              <a:gd name="f11" fmla="val 215235"/>
              <a:gd name="f12" fmla="val 548248"/>
              <a:gd name="f13" fmla="val 215866"/>
              <a:gd name="f14" fmla="val 592126"/>
              <a:gd name="f15" fmla="val 216063"/>
              <a:gd name="f16" fmla="val 605384"/>
              <a:gd name="f17" fmla="val 212512"/>
              <a:gd name="f18" fmla="val 610671"/>
              <a:gd name="f19" fmla="val 198189"/>
              <a:gd name="f20" fmla="val 610474"/>
              <a:gd name="f21" fmla="val 139041"/>
              <a:gd name="f22" fmla="val 609764"/>
              <a:gd name="f23" fmla="val 79853"/>
              <a:gd name="f24" fmla="val 20665"/>
              <a:gd name="f25" fmla="val 610395"/>
              <a:gd name="f26" fmla="val 5198"/>
              <a:gd name="f27" fmla="val 610553"/>
              <a:gd name="f28" fmla="val 29"/>
              <a:gd name="f29" fmla="val 604989"/>
              <a:gd name="f30" fmla="val 68"/>
              <a:gd name="f31" fmla="val 589718"/>
              <a:gd name="f32" fmla="val 542"/>
              <a:gd name="f33" fmla="val 485193"/>
              <a:gd name="f34" fmla="val -760"/>
              <a:gd name="f35" fmla="val 380628"/>
              <a:gd name="f36" fmla="val 778"/>
              <a:gd name="f37" fmla="val 276103"/>
              <a:gd name="f38" fmla="val 2081"/>
              <a:gd name="f39" fmla="val 187046"/>
              <a:gd name="f40" fmla="val 70699"/>
              <a:gd name="f41" fmla="val 96607"/>
              <a:gd name="f42" fmla="val 159954"/>
              <a:gd name="f43" fmla="val 64330"/>
              <a:gd name="f44" fmla="val 220483"/>
              <a:gd name="f45" fmla="val 42470"/>
              <a:gd name="f46" fmla="val 281919"/>
              <a:gd name="f47" fmla="val 23135"/>
              <a:gd name="f48" fmla="val 342725"/>
              <a:gd name="f49" fmla="val 1946"/>
              <a:gd name="f50" fmla="val 357127"/>
              <a:gd name="f51" fmla="val -3065"/>
              <a:gd name="f52" fmla="val 362059"/>
              <a:gd name="f53" fmla="val 1710"/>
              <a:gd name="f54" fmla="val 366676"/>
              <a:gd name="f55" fmla="val 15007"/>
              <a:gd name="f56" fmla="val 384787"/>
              <a:gd name="f57" fmla="val 67132"/>
              <a:gd name="f58" fmla="val 414184"/>
              <a:gd name="f59" fmla="val 110102"/>
              <a:gd name="f60" fmla="val 467729"/>
              <a:gd name="f61" fmla="val 131883"/>
              <a:gd name="f62" fmla="val 486274"/>
              <a:gd name="f63" fmla="val 139419"/>
              <a:gd name="f64" fmla="val 505727"/>
              <a:gd name="f65" fmla="val 144668"/>
              <a:gd name="f66" fmla="val 525417"/>
              <a:gd name="f67" fmla="val 140406"/>
              <a:gd name="f68" fmla="val 545107"/>
              <a:gd name="f69" fmla="val 136144"/>
              <a:gd name="f70" fmla="val 547514"/>
              <a:gd name="f71" fmla="val 144746"/>
              <a:gd name="f72" fmla="val 547435"/>
              <a:gd name="f73" fmla="val 161003"/>
              <a:gd name="f74" fmla="val 547040"/>
              <a:gd name="f75" fmla="val 291176"/>
              <a:gd name="f76" fmla="val 547198"/>
              <a:gd name="f77" fmla="val 421350"/>
              <a:gd name="f78" fmla="val 547238"/>
              <a:gd name="f79" fmla="val 551562"/>
              <a:gd name="f80" fmla="val 566043"/>
              <a:gd name="f81" fmla="val 547159"/>
              <a:gd name="f82" fmla="val 580485"/>
              <a:gd name="f83" fmla="val 547553"/>
              <a:gd name="f84" fmla="val 594967"/>
              <a:gd name="f85" fmla="val 547830"/>
              <a:gd name="f86" fmla="val 605699"/>
              <a:gd name="f87" fmla="val 543252"/>
              <a:gd name="f88" fmla="val 610237"/>
              <a:gd name="f89" fmla="val 532322"/>
              <a:gd name="f90" fmla="val 610198"/>
              <a:gd name="f91" fmla="val 446856"/>
              <a:gd name="f92" fmla="val 610000"/>
              <a:gd name="f93" fmla="val 361389"/>
              <a:gd name="f94" fmla="val 610040"/>
              <a:gd name="f95" fmla="val 275922"/>
              <a:gd name="f96" fmla="val 610119"/>
              <a:gd name="f97" fmla="val 263492"/>
              <a:gd name="f98" fmla="val 257416"/>
              <a:gd name="f99" fmla="val 602582"/>
              <a:gd name="f100" fmla="val 252089"/>
              <a:gd name="f101" fmla="val 592717"/>
              <a:gd name="f102" fmla="val 229716"/>
              <a:gd name="f103" fmla="val 551444"/>
              <a:gd name="f104" fmla="val 221982"/>
              <a:gd name="f105" fmla="val 506304"/>
              <a:gd name="f106" fmla="val 215669"/>
              <a:gd name="f107" fmla="+- 0 0 -90"/>
              <a:gd name="f108" fmla="*/ f3 1 547565"/>
              <a:gd name="f109" fmla="*/ f4 1 610478"/>
              <a:gd name="f110" fmla="val f5"/>
              <a:gd name="f111" fmla="val f6"/>
              <a:gd name="f112" fmla="val f7"/>
              <a:gd name="f113" fmla="*/ f107 f0 1"/>
              <a:gd name="f114" fmla="+- f112 0 f110"/>
              <a:gd name="f115" fmla="+- f111 0 f110"/>
              <a:gd name="f116" fmla="*/ f113 1 f2"/>
              <a:gd name="f117" fmla="*/ f115 1 547565"/>
              <a:gd name="f118" fmla="*/ f114 1 610478"/>
              <a:gd name="f119" fmla="*/ 215629 f115 1"/>
              <a:gd name="f120" fmla="*/ 460532 f114 1"/>
              <a:gd name="f121" fmla="*/ 215866 f115 1"/>
              <a:gd name="f122" fmla="*/ 592126 f114 1"/>
              <a:gd name="f123" fmla="*/ 198189 f115 1"/>
              <a:gd name="f124" fmla="*/ 610474 f114 1"/>
              <a:gd name="f125" fmla="*/ 20665 f115 1"/>
              <a:gd name="f126" fmla="*/ 610395 f114 1"/>
              <a:gd name="f127" fmla="*/ 68 f115 1"/>
              <a:gd name="f128" fmla="*/ 589718 f114 1"/>
              <a:gd name="f129" fmla="*/ 778 f115 1"/>
              <a:gd name="f130" fmla="*/ 276103 f114 1"/>
              <a:gd name="f131" fmla="*/ 159954 f115 1"/>
              <a:gd name="f132" fmla="*/ 64330 f114 1"/>
              <a:gd name="f133" fmla="*/ 342725 f115 1"/>
              <a:gd name="f134" fmla="*/ 1946 f114 1"/>
              <a:gd name="f135" fmla="*/ 366676 f115 1"/>
              <a:gd name="f136" fmla="*/ 15007 f114 1"/>
              <a:gd name="f137" fmla="*/ 467729 f115 1"/>
              <a:gd name="f138" fmla="*/ 131883 f114 1"/>
              <a:gd name="f139" fmla="*/ 525417 f115 1"/>
              <a:gd name="f140" fmla="*/ 140406 f114 1"/>
              <a:gd name="f141" fmla="*/ 547435 f115 1"/>
              <a:gd name="f142" fmla="*/ 161003 f114 1"/>
              <a:gd name="f143" fmla="*/ 547238 f115 1"/>
              <a:gd name="f144" fmla="*/ 551562 f114 1"/>
              <a:gd name="f145" fmla="*/ 547553 f115 1"/>
              <a:gd name="f146" fmla="*/ 594967 f114 1"/>
              <a:gd name="f147" fmla="*/ 532322 f115 1"/>
              <a:gd name="f148" fmla="*/ 610198 f114 1"/>
              <a:gd name="f149" fmla="*/ 275922 f115 1"/>
              <a:gd name="f150" fmla="*/ 610119 f114 1"/>
              <a:gd name="f151" fmla="*/ 252089 f115 1"/>
              <a:gd name="f152" fmla="*/ 592717 f114 1"/>
              <a:gd name="f153" fmla="*/ 215669 f115 1"/>
              <a:gd name="f154" fmla="+- f116 0 f1"/>
              <a:gd name="f155" fmla="*/ f119 1 547565"/>
              <a:gd name="f156" fmla="*/ f120 1 610478"/>
              <a:gd name="f157" fmla="*/ f121 1 547565"/>
              <a:gd name="f158" fmla="*/ f122 1 610478"/>
              <a:gd name="f159" fmla="*/ f123 1 547565"/>
              <a:gd name="f160" fmla="*/ f124 1 610478"/>
              <a:gd name="f161" fmla="*/ f125 1 547565"/>
              <a:gd name="f162" fmla="*/ f126 1 610478"/>
              <a:gd name="f163" fmla="*/ f127 1 547565"/>
              <a:gd name="f164" fmla="*/ f128 1 610478"/>
              <a:gd name="f165" fmla="*/ f129 1 547565"/>
              <a:gd name="f166" fmla="*/ f130 1 610478"/>
              <a:gd name="f167" fmla="*/ f131 1 547565"/>
              <a:gd name="f168" fmla="*/ f132 1 610478"/>
              <a:gd name="f169" fmla="*/ f133 1 547565"/>
              <a:gd name="f170" fmla="*/ f134 1 610478"/>
              <a:gd name="f171" fmla="*/ f135 1 547565"/>
              <a:gd name="f172" fmla="*/ f136 1 610478"/>
              <a:gd name="f173" fmla="*/ f137 1 547565"/>
              <a:gd name="f174" fmla="*/ f138 1 610478"/>
              <a:gd name="f175" fmla="*/ f139 1 547565"/>
              <a:gd name="f176" fmla="*/ f140 1 610478"/>
              <a:gd name="f177" fmla="*/ f141 1 547565"/>
              <a:gd name="f178" fmla="*/ f142 1 610478"/>
              <a:gd name="f179" fmla="*/ f143 1 547565"/>
              <a:gd name="f180" fmla="*/ f144 1 610478"/>
              <a:gd name="f181" fmla="*/ f145 1 547565"/>
              <a:gd name="f182" fmla="*/ f146 1 610478"/>
              <a:gd name="f183" fmla="*/ f147 1 547565"/>
              <a:gd name="f184" fmla="*/ f148 1 610478"/>
              <a:gd name="f185" fmla="*/ f149 1 547565"/>
              <a:gd name="f186" fmla="*/ f150 1 610478"/>
              <a:gd name="f187" fmla="*/ f151 1 547565"/>
              <a:gd name="f188" fmla="*/ f152 1 610478"/>
              <a:gd name="f189" fmla="*/ f153 1 547565"/>
              <a:gd name="f190" fmla="*/ f110 1 f117"/>
              <a:gd name="f191" fmla="*/ f111 1 f117"/>
              <a:gd name="f192" fmla="*/ f110 1 f118"/>
              <a:gd name="f193" fmla="*/ f112 1 f118"/>
              <a:gd name="f194" fmla="*/ f155 1 f117"/>
              <a:gd name="f195" fmla="*/ f156 1 f118"/>
              <a:gd name="f196" fmla="*/ f157 1 f117"/>
              <a:gd name="f197" fmla="*/ f158 1 f118"/>
              <a:gd name="f198" fmla="*/ f159 1 f117"/>
              <a:gd name="f199" fmla="*/ f160 1 f118"/>
              <a:gd name="f200" fmla="*/ f161 1 f117"/>
              <a:gd name="f201" fmla="*/ f162 1 f118"/>
              <a:gd name="f202" fmla="*/ f163 1 f117"/>
              <a:gd name="f203" fmla="*/ f164 1 f118"/>
              <a:gd name="f204" fmla="*/ f165 1 f117"/>
              <a:gd name="f205" fmla="*/ f166 1 f118"/>
              <a:gd name="f206" fmla="*/ f167 1 f117"/>
              <a:gd name="f207" fmla="*/ f168 1 f118"/>
              <a:gd name="f208" fmla="*/ f169 1 f117"/>
              <a:gd name="f209" fmla="*/ f170 1 f118"/>
              <a:gd name="f210" fmla="*/ f171 1 f117"/>
              <a:gd name="f211" fmla="*/ f172 1 f118"/>
              <a:gd name="f212" fmla="*/ f173 1 f117"/>
              <a:gd name="f213" fmla="*/ f174 1 f118"/>
              <a:gd name="f214" fmla="*/ f175 1 f117"/>
              <a:gd name="f215" fmla="*/ f176 1 f118"/>
              <a:gd name="f216" fmla="*/ f177 1 f117"/>
              <a:gd name="f217" fmla="*/ f178 1 f118"/>
              <a:gd name="f218" fmla="*/ f179 1 f117"/>
              <a:gd name="f219" fmla="*/ f180 1 f118"/>
              <a:gd name="f220" fmla="*/ f181 1 f117"/>
              <a:gd name="f221" fmla="*/ f182 1 f118"/>
              <a:gd name="f222" fmla="*/ f183 1 f117"/>
              <a:gd name="f223" fmla="*/ f184 1 f118"/>
              <a:gd name="f224" fmla="*/ f185 1 f117"/>
              <a:gd name="f225" fmla="*/ f186 1 f118"/>
              <a:gd name="f226" fmla="*/ f187 1 f117"/>
              <a:gd name="f227" fmla="*/ f188 1 f118"/>
              <a:gd name="f228" fmla="*/ f189 1 f117"/>
              <a:gd name="f229" fmla="*/ f190 f108 1"/>
              <a:gd name="f230" fmla="*/ f191 f108 1"/>
              <a:gd name="f231" fmla="*/ f193 f109 1"/>
              <a:gd name="f232" fmla="*/ f192 f109 1"/>
              <a:gd name="f233" fmla="*/ f194 f108 1"/>
              <a:gd name="f234" fmla="*/ f195 f109 1"/>
              <a:gd name="f235" fmla="*/ f196 f108 1"/>
              <a:gd name="f236" fmla="*/ f197 f109 1"/>
              <a:gd name="f237" fmla="*/ f198 f108 1"/>
              <a:gd name="f238" fmla="*/ f199 f109 1"/>
              <a:gd name="f239" fmla="*/ f200 f108 1"/>
              <a:gd name="f240" fmla="*/ f201 f109 1"/>
              <a:gd name="f241" fmla="*/ f202 f108 1"/>
              <a:gd name="f242" fmla="*/ f203 f109 1"/>
              <a:gd name="f243" fmla="*/ f204 f108 1"/>
              <a:gd name="f244" fmla="*/ f205 f109 1"/>
              <a:gd name="f245" fmla="*/ f206 f108 1"/>
              <a:gd name="f246" fmla="*/ f207 f109 1"/>
              <a:gd name="f247" fmla="*/ f208 f108 1"/>
              <a:gd name="f248" fmla="*/ f209 f109 1"/>
              <a:gd name="f249" fmla="*/ f210 f108 1"/>
              <a:gd name="f250" fmla="*/ f211 f109 1"/>
              <a:gd name="f251" fmla="*/ f212 f108 1"/>
              <a:gd name="f252" fmla="*/ f213 f109 1"/>
              <a:gd name="f253" fmla="*/ f214 f108 1"/>
              <a:gd name="f254" fmla="*/ f215 f109 1"/>
              <a:gd name="f255" fmla="*/ f216 f108 1"/>
              <a:gd name="f256" fmla="*/ f217 f109 1"/>
              <a:gd name="f257" fmla="*/ f218 f108 1"/>
              <a:gd name="f258" fmla="*/ f219 f109 1"/>
              <a:gd name="f259" fmla="*/ f220 f108 1"/>
              <a:gd name="f260" fmla="*/ f221 f109 1"/>
              <a:gd name="f261" fmla="*/ f222 f108 1"/>
              <a:gd name="f262" fmla="*/ f223 f109 1"/>
              <a:gd name="f263" fmla="*/ f224 f108 1"/>
              <a:gd name="f264" fmla="*/ f225 f109 1"/>
              <a:gd name="f265" fmla="*/ f226 f108 1"/>
              <a:gd name="f266" fmla="*/ f227 f109 1"/>
              <a:gd name="f267" fmla="*/ f228 f108 1"/>
            </a:gdLst>
            <a:ahLst/>
            <a:cxnLst>
              <a:cxn ang="3cd4">
                <a:pos x="hc" y="t"/>
              </a:cxn>
              <a:cxn ang="0">
                <a:pos x="r" y="vc"/>
              </a:cxn>
              <a:cxn ang="cd4">
                <a:pos x="hc" y="b"/>
              </a:cxn>
              <a:cxn ang="cd2">
                <a:pos x="l" y="vc"/>
              </a:cxn>
              <a:cxn ang="f154">
                <a:pos x="f233" y="f234"/>
              </a:cxn>
              <a:cxn ang="f154">
                <a:pos x="f235" y="f236"/>
              </a:cxn>
              <a:cxn ang="f154">
                <a:pos x="f237" y="f238"/>
              </a:cxn>
              <a:cxn ang="f154">
                <a:pos x="f239" y="f240"/>
              </a:cxn>
              <a:cxn ang="f154">
                <a:pos x="f241" y="f242"/>
              </a:cxn>
              <a:cxn ang="f154">
                <a:pos x="f243" y="f244"/>
              </a:cxn>
              <a:cxn ang="f154">
                <a:pos x="f245" y="f246"/>
              </a:cxn>
              <a:cxn ang="f154">
                <a:pos x="f247" y="f248"/>
              </a:cxn>
              <a:cxn ang="f154">
                <a:pos x="f249" y="f250"/>
              </a:cxn>
              <a:cxn ang="f154">
                <a:pos x="f251" y="f252"/>
              </a:cxn>
              <a:cxn ang="f154">
                <a:pos x="f253" y="f254"/>
              </a:cxn>
              <a:cxn ang="f154">
                <a:pos x="f255" y="f256"/>
              </a:cxn>
              <a:cxn ang="f154">
                <a:pos x="f257" y="f258"/>
              </a:cxn>
              <a:cxn ang="f154">
                <a:pos x="f259" y="f260"/>
              </a:cxn>
              <a:cxn ang="f154">
                <a:pos x="f261" y="f262"/>
              </a:cxn>
              <a:cxn ang="f154">
                <a:pos x="f263" y="f264"/>
              </a:cxn>
              <a:cxn ang="f154">
                <a:pos x="f265" y="f266"/>
              </a:cxn>
              <a:cxn ang="f154">
                <a:pos x="f267" y="f234"/>
              </a:cxn>
            </a:cxnLst>
            <a:rect l="f229" t="f232" r="f230" b="f231"/>
            <a:pathLst>
              <a:path w="547565" h="610478">
                <a:moveTo>
                  <a:pt x="f8" y="f9"/>
                </a:moveTo>
                <a:cubicBezTo>
                  <a:pt x="f8" y="f10"/>
                  <a:pt x="f11" y="f12"/>
                  <a:pt x="f13" y="f14"/>
                </a:cubicBezTo>
                <a:cubicBezTo>
                  <a:pt x="f15" y="f16"/>
                  <a:pt x="f17" y="f18"/>
                  <a:pt x="f19" y="f20"/>
                </a:cubicBezTo>
                <a:cubicBezTo>
                  <a:pt x="f21" y="f22"/>
                  <a:pt x="f23" y="f22"/>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78" y="f80"/>
                  <a:pt x="f81" y="f82"/>
                  <a:pt x="f83" y="f84"/>
                </a:cubicBezTo>
                <a:cubicBezTo>
                  <a:pt x="f85" y="f86"/>
                  <a:pt x="f87" y="f88"/>
                  <a:pt x="f89" y="f90"/>
                </a:cubicBezTo>
                <a:cubicBezTo>
                  <a:pt x="f91" y="f92"/>
                  <a:pt x="f93" y="f94"/>
                  <a:pt x="f95" y="f96"/>
                </a:cubicBezTo>
                <a:cubicBezTo>
                  <a:pt x="f97" y="f96"/>
                  <a:pt x="f98" y="f99"/>
                  <a:pt x="f100" y="f101"/>
                </a:cubicBezTo>
                <a:cubicBezTo>
                  <a:pt x="f102" y="f103"/>
                  <a:pt x="f104" y="f105"/>
                  <a:pt x="f106" y="f9"/>
                </a:cubicBezTo>
                <a:close/>
              </a:path>
            </a:pathLst>
          </a:custGeom>
          <a:solidFill>
            <a:srgbClr val="CDCBC5"/>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4" name="Forma libre: forma 96">
            <a:extLst>
              <a:ext uri="{FF2B5EF4-FFF2-40B4-BE49-F238E27FC236}">
                <a16:creationId xmlns:a16="http://schemas.microsoft.com/office/drawing/2014/main" id="{F8142B6E-B12C-43F2-BB6F-786CADA37121}"/>
              </a:ext>
            </a:extLst>
          </p:cNvPr>
          <p:cNvSpPr/>
          <p:nvPr/>
        </p:nvSpPr>
        <p:spPr>
          <a:xfrm>
            <a:off x="8040940" y="4325971"/>
            <a:ext cx="546957" cy="611989"/>
          </a:xfrm>
          <a:custGeom>
            <a:avLst/>
            <a:gdLst>
              <a:gd name="f0" fmla="val 10800000"/>
              <a:gd name="f1" fmla="val 5400000"/>
              <a:gd name="f2" fmla="val 180"/>
              <a:gd name="f3" fmla="val w"/>
              <a:gd name="f4" fmla="val h"/>
              <a:gd name="f5" fmla="val 0"/>
              <a:gd name="f6" fmla="val 546959"/>
              <a:gd name="f7" fmla="val 611991"/>
              <a:gd name="f8" fmla="val 331254"/>
              <a:gd name="f9" fmla="val 461844"/>
              <a:gd name="f10" fmla="val 324388"/>
              <a:gd name="f11" fmla="val 506629"/>
              <a:gd name="f12" fmla="val 317365"/>
              <a:gd name="f13" fmla="val 551138"/>
              <a:gd name="f14" fmla="val 296057"/>
              <a:gd name="f15" fmla="val 592057"/>
              <a:gd name="f16" fmla="val 288836"/>
              <a:gd name="f17" fmla="val 605907"/>
              <a:gd name="f18" fmla="val 279563"/>
              <a:gd name="f19" fmla="val 612101"/>
              <a:gd name="f20" fmla="val 263504"/>
              <a:gd name="f21" fmla="val 611983"/>
              <a:gd name="f22" fmla="val 183285"/>
              <a:gd name="f23" fmla="val 611391"/>
              <a:gd name="f24" fmla="val 103066"/>
              <a:gd name="f25" fmla="val 611312"/>
              <a:gd name="f26" fmla="val 22847"/>
              <a:gd name="f27" fmla="val 5643"/>
              <a:gd name="f28" fmla="val 612141"/>
              <a:gd name="f29" fmla="val -78"/>
              <a:gd name="f30" fmla="val 606420"/>
              <a:gd name="f31" fmla="val 1"/>
              <a:gd name="f32" fmla="val 589255"/>
              <a:gd name="f33" fmla="val 514"/>
              <a:gd name="f34" fmla="val 447244"/>
              <a:gd name="f35" fmla="val 305194"/>
              <a:gd name="f36" fmla="val 80"/>
              <a:gd name="f37" fmla="val 163183"/>
              <a:gd name="f38" fmla="val 40"/>
              <a:gd name="f39" fmla="val 145072"/>
              <a:gd name="f40" fmla="val 5012"/>
              <a:gd name="f41" fmla="val 139942"/>
              <a:gd name="f42" fmla="val 24307"/>
              <a:gd name="f43" fmla="val 141679"/>
              <a:gd name="f44" fmla="val 76945"/>
              <a:gd name="f45" fmla="val 146414"/>
              <a:gd name="f46" fmla="val 116087"/>
              <a:gd name="f47" fmla="val 120292"/>
              <a:gd name="f48" fmla="val 147536"/>
              <a:gd name="f49" fmla="val 80755"/>
              <a:gd name="f50" fmla="val 163674"/>
              <a:gd name="f51" fmla="val 60473"/>
              <a:gd name="f52" fmla="val 174091"/>
              <a:gd name="f53" fmla="val 36995"/>
              <a:gd name="f54" fmla="val 181746"/>
              <a:gd name="f55" fmla="val 12373"/>
              <a:gd name="f56" fmla="val 184350"/>
              <a:gd name="f57" fmla="val 3969"/>
              <a:gd name="f58" fmla="val 187744"/>
              <a:gd name="f59" fmla="val -2858"/>
              <a:gd name="f60" fmla="val 198240"/>
              <a:gd name="f61" fmla="val 1207"/>
              <a:gd name="f62" fmla="val 265595"/>
              <a:gd name="f63" fmla="val 27446"/>
              <a:gd name="f64" fmla="val 337212"/>
              <a:gd name="f65" fmla="val 42243"/>
              <a:gd name="f66" fmla="val 402634"/>
              <a:gd name="f67" fmla="val 73139"/>
              <a:gd name="f68" fmla="val 494572"/>
              <a:gd name="f69" fmla="val 116504"/>
              <a:gd name="f70" fmla="val 544014"/>
              <a:gd name="f71" fmla="val 191002"/>
              <a:gd name="f72" fmla="val 546065"/>
              <a:gd name="f73" fmla="val 293120"/>
              <a:gd name="f74" fmla="val 548038"/>
              <a:gd name="f75" fmla="val 391055"/>
              <a:gd name="f76" fmla="val 546026"/>
              <a:gd name="f77" fmla="val 489031"/>
              <a:gd name="f78" fmla="val 546736"/>
              <a:gd name="f79" fmla="val 587006"/>
              <a:gd name="f80" fmla="val 546894"/>
              <a:gd name="f81" fmla="val 540739"/>
              <a:gd name="f82" fmla="val 612259"/>
              <a:gd name="f83" fmla="val 521956"/>
              <a:gd name="f84" fmla="val 465412"/>
              <a:gd name="f85" fmla="val 611115"/>
              <a:gd name="f86" fmla="val 408869"/>
              <a:gd name="f87" fmla="val 611233"/>
              <a:gd name="f88" fmla="val 352325"/>
              <a:gd name="f89" fmla="val 335673"/>
              <a:gd name="f90" fmla="val 612220"/>
              <a:gd name="f91" fmla="val 330662"/>
              <a:gd name="f92" fmla="val 605867"/>
              <a:gd name="f93" fmla="val 330938"/>
              <a:gd name="f94" fmla="val 590005"/>
              <a:gd name="f95" fmla="val 331688"/>
              <a:gd name="f96" fmla="val 547272"/>
              <a:gd name="f97" fmla="val 331175"/>
              <a:gd name="f98" fmla="val 504538"/>
              <a:gd name="f99" fmla="+- 0 0 -90"/>
              <a:gd name="f100" fmla="*/ f3 1 546959"/>
              <a:gd name="f101" fmla="*/ f4 1 611991"/>
              <a:gd name="f102" fmla="val f5"/>
              <a:gd name="f103" fmla="val f6"/>
              <a:gd name="f104" fmla="val f7"/>
              <a:gd name="f105" fmla="*/ f99 f0 1"/>
              <a:gd name="f106" fmla="+- f104 0 f102"/>
              <a:gd name="f107" fmla="+- f103 0 f102"/>
              <a:gd name="f108" fmla="*/ f105 1 f2"/>
              <a:gd name="f109" fmla="*/ f107 1 546959"/>
              <a:gd name="f110" fmla="*/ f106 1 611991"/>
              <a:gd name="f111" fmla="*/ 331254 f107 1"/>
              <a:gd name="f112" fmla="*/ 461844 f106 1"/>
              <a:gd name="f113" fmla="*/ 296057 f107 1"/>
              <a:gd name="f114" fmla="*/ 592057 f106 1"/>
              <a:gd name="f115" fmla="*/ 263504 f107 1"/>
              <a:gd name="f116" fmla="*/ 611983 f106 1"/>
              <a:gd name="f117" fmla="*/ 22847 f107 1"/>
              <a:gd name="f118" fmla="*/ 1 f107 1"/>
              <a:gd name="f119" fmla="*/ 589255 f106 1"/>
              <a:gd name="f120" fmla="*/ 80 f107 1"/>
              <a:gd name="f121" fmla="*/ 163183 f106 1"/>
              <a:gd name="f122" fmla="*/ 24307 f107 1"/>
              <a:gd name="f123" fmla="*/ 141679 f106 1"/>
              <a:gd name="f124" fmla="*/ 147536 f107 1"/>
              <a:gd name="f125" fmla="*/ 80755 f106 1"/>
              <a:gd name="f126" fmla="*/ 181746 f107 1"/>
              <a:gd name="f127" fmla="*/ 12373 f106 1"/>
              <a:gd name="f128" fmla="*/ 198240 f107 1"/>
              <a:gd name="f129" fmla="*/ 1207 f106 1"/>
              <a:gd name="f130" fmla="*/ 402634 f107 1"/>
              <a:gd name="f131" fmla="*/ 73139 f106 1"/>
              <a:gd name="f132" fmla="*/ 546065 f107 1"/>
              <a:gd name="f133" fmla="*/ 293120 f106 1"/>
              <a:gd name="f134" fmla="*/ 546736 f107 1"/>
              <a:gd name="f135" fmla="*/ 587006 f106 1"/>
              <a:gd name="f136" fmla="*/ 521956 f107 1"/>
              <a:gd name="f137" fmla="*/ 352325 f107 1"/>
              <a:gd name="f138" fmla="*/ 330938 f107 1"/>
              <a:gd name="f139" fmla="*/ 590005 f106 1"/>
              <a:gd name="f140" fmla="*/ 331175 f107 1"/>
              <a:gd name="f141" fmla="+- f108 0 f1"/>
              <a:gd name="f142" fmla="*/ f111 1 546959"/>
              <a:gd name="f143" fmla="*/ f112 1 611991"/>
              <a:gd name="f144" fmla="*/ f113 1 546959"/>
              <a:gd name="f145" fmla="*/ f114 1 611991"/>
              <a:gd name="f146" fmla="*/ f115 1 546959"/>
              <a:gd name="f147" fmla="*/ f116 1 611991"/>
              <a:gd name="f148" fmla="*/ f117 1 546959"/>
              <a:gd name="f149" fmla="*/ f118 1 546959"/>
              <a:gd name="f150" fmla="*/ f119 1 611991"/>
              <a:gd name="f151" fmla="*/ f120 1 546959"/>
              <a:gd name="f152" fmla="*/ f121 1 611991"/>
              <a:gd name="f153" fmla="*/ f122 1 546959"/>
              <a:gd name="f154" fmla="*/ f123 1 611991"/>
              <a:gd name="f155" fmla="*/ f124 1 546959"/>
              <a:gd name="f156" fmla="*/ f125 1 611991"/>
              <a:gd name="f157" fmla="*/ f126 1 546959"/>
              <a:gd name="f158" fmla="*/ f127 1 611991"/>
              <a:gd name="f159" fmla="*/ f128 1 546959"/>
              <a:gd name="f160" fmla="*/ f129 1 611991"/>
              <a:gd name="f161" fmla="*/ f130 1 546959"/>
              <a:gd name="f162" fmla="*/ f131 1 611991"/>
              <a:gd name="f163" fmla="*/ f132 1 546959"/>
              <a:gd name="f164" fmla="*/ f133 1 611991"/>
              <a:gd name="f165" fmla="*/ f134 1 546959"/>
              <a:gd name="f166" fmla="*/ f135 1 611991"/>
              <a:gd name="f167" fmla="*/ f136 1 546959"/>
              <a:gd name="f168" fmla="*/ f137 1 546959"/>
              <a:gd name="f169" fmla="*/ f138 1 546959"/>
              <a:gd name="f170" fmla="*/ f139 1 611991"/>
              <a:gd name="f171" fmla="*/ f140 1 546959"/>
              <a:gd name="f172" fmla="*/ f102 1 f109"/>
              <a:gd name="f173" fmla="*/ f103 1 f109"/>
              <a:gd name="f174" fmla="*/ f102 1 f110"/>
              <a:gd name="f175" fmla="*/ f104 1 f110"/>
              <a:gd name="f176" fmla="*/ f142 1 f109"/>
              <a:gd name="f177" fmla="*/ f143 1 f110"/>
              <a:gd name="f178" fmla="*/ f144 1 f109"/>
              <a:gd name="f179" fmla="*/ f145 1 f110"/>
              <a:gd name="f180" fmla="*/ f146 1 f109"/>
              <a:gd name="f181" fmla="*/ f147 1 f110"/>
              <a:gd name="f182" fmla="*/ f148 1 f109"/>
              <a:gd name="f183" fmla="*/ f149 1 f109"/>
              <a:gd name="f184" fmla="*/ f150 1 f110"/>
              <a:gd name="f185" fmla="*/ f151 1 f109"/>
              <a:gd name="f186" fmla="*/ f152 1 f110"/>
              <a:gd name="f187" fmla="*/ f153 1 f109"/>
              <a:gd name="f188" fmla="*/ f154 1 f110"/>
              <a:gd name="f189" fmla="*/ f155 1 f109"/>
              <a:gd name="f190" fmla="*/ f156 1 f110"/>
              <a:gd name="f191" fmla="*/ f157 1 f109"/>
              <a:gd name="f192" fmla="*/ f158 1 f110"/>
              <a:gd name="f193" fmla="*/ f159 1 f109"/>
              <a:gd name="f194" fmla="*/ f160 1 f110"/>
              <a:gd name="f195" fmla="*/ f161 1 f109"/>
              <a:gd name="f196" fmla="*/ f162 1 f110"/>
              <a:gd name="f197" fmla="*/ f163 1 f109"/>
              <a:gd name="f198" fmla="*/ f164 1 f110"/>
              <a:gd name="f199" fmla="*/ f165 1 f109"/>
              <a:gd name="f200" fmla="*/ f166 1 f110"/>
              <a:gd name="f201" fmla="*/ f167 1 f109"/>
              <a:gd name="f202" fmla="*/ f168 1 f109"/>
              <a:gd name="f203" fmla="*/ f169 1 f109"/>
              <a:gd name="f204" fmla="*/ f170 1 f110"/>
              <a:gd name="f205" fmla="*/ f171 1 f109"/>
              <a:gd name="f206" fmla="*/ f172 f100 1"/>
              <a:gd name="f207" fmla="*/ f173 f100 1"/>
              <a:gd name="f208" fmla="*/ f175 f101 1"/>
              <a:gd name="f209" fmla="*/ f174 f101 1"/>
              <a:gd name="f210" fmla="*/ f176 f100 1"/>
              <a:gd name="f211" fmla="*/ f177 f101 1"/>
              <a:gd name="f212" fmla="*/ f178 f100 1"/>
              <a:gd name="f213" fmla="*/ f179 f101 1"/>
              <a:gd name="f214" fmla="*/ f180 f100 1"/>
              <a:gd name="f215" fmla="*/ f181 f101 1"/>
              <a:gd name="f216" fmla="*/ f182 f100 1"/>
              <a:gd name="f217" fmla="*/ f183 f100 1"/>
              <a:gd name="f218" fmla="*/ f184 f101 1"/>
              <a:gd name="f219" fmla="*/ f185 f100 1"/>
              <a:gd name="f220" fmla="*/ f186 f101 1"/>
              <a:gd name="f221" fmla="*/ f187 f100 1"/>
              <a:gd name="f222" fmla="*/ f188 f101 1"/>
              <a:gd name="f223" fmla="*/ f189 f100 1"/>
              <a:gd name="f224" fmla="*/ f190 f101 1"/>
              <a:gd name="f225" fmla="*/ f191 f100 1"/>
              <a:gd name="f226" fmla="*/ f192 f101 1"/>
              <a:gd name="f227" fmla="*/ f193 f100 1"/>
              <a:gd name="f228" fmla="*/ f194 f101 1"/>
              <a:gd name="f229" fmla="*/ f195 f100 1"/>
              <a:gd name="f230" fmla="*/ f196 f101 1"/>
              <a:gd name="f231" fmla="*/ f197 f100 1"/>
              <a:gd name="f232" fmla="*/ f198 f101 1"/>
              <a:gd name="f233" fmla="*/ f199 f100 1"/>
              <a:gd name="f234" fmla="*/ f200 f101 1"/>
              <a:gd name="f235" fmla="*/ f201 f100 1"/>
              <a:gd name="f236" fmla="*/ f202 f100 1"/>
              <a:gd name="f237" fmla="*/ f203 f100 1"/>
              <a:gd name="f238" fmla="*/ f204 f101 1"/>
              <a:gd name="f239" fmla="*/ f205 f100 1"/>
            </a:gdLst>
            <a:ahLst/>
            <a:cxnLst>
              <a:cxn ang="3cd4">
                <a:pos x="hc" y="t"/>
              </a:cxn>
              <a:cxn ang="0">
                <a:pos x="r" y="vc"/>
              </a:cxn>
              <a:cxn ang="cd4">
                <a:pos x="hc" y="b"/>
              </a:cxn>
              <a:cxn ang="cd2">
                <a:pos x="l" y="vc"/>
              </a:cxn>
              <a:cxn ang="f141">
                <a:pos x="f210" y="f211"/>
              </a:cxn>
              <a:cxn ang="f141">
                <a:pos x="f212" y="f213"/>
              </a:cxn>
              <a:cxn ang="f141">
                <a:pos x="f214" y="f215"/>
              </a:cxn>
              <a:cxn ang="f141">
                <a:pos x="f216" y="f215"/>
              </a:cxn>
              <a:cxn ang="f141">
                <a:pos x="f217" y="f218"/>
              </a:cxn>
              <a:cxn ang="f141">
                <a:pos x="f219" y="f220"/>
              </a:cxn>
              <a:cxn ang="f141">
                <a:pos x="f221" y="f222"/>
              </a:cxn>
              <a:cxn ang="f141">
                <a:pos x="f223" y="f224"/>
              </a:cxn>
              <a:cxn ang="f141">
                <a:pos x="f225" y="f226"/>
              </a:cxn>
              <a:cxn ang="f141">
                <a:pos x="f227" y="f228"/>
              </a:cxn>
              <a:cxn ang="f141">
                <a:pos x="f229" y="f230"/>
              </a:cxn>
              <a:cxn ang="f141">
                <a:pos x="f231" y="f232"/>
              </a:cxn>
              <a:cxn ang="f141">
                <a:pos x="f233" y="f234"/>
              </a:cxn>
              <a:cxn ang="f141">
                <a:pos x="f235" y="f215"/>
              </a:cxn>
              <a:cxn ang="f141">
                <a:pos x="f236" y="f215"/>
              </a:cxn>
              <a:cxn ang="f141">
                <a:pos x="f237" y="f238"/>
              </a:cxn>
              <a:cxn ang="f141">
                <a:pos x="f239" y="f211"/>
              </a:cxn>
            </a:cxnLst>
            <a:rect l="f206" t="f209" r="f207" b="f208"/>
            <a:pathLst>
              <a:path w="546959" h="611991">
                <a:moveTo>
                  <a:pt x="f8" y="f9"/>
                </a:moveTo>
                <a:cubicBezTo>
                  <a:pt x="f10" y="f11"/>
                  <a:pt x="f12" y="f13"/>
                  <a:pt x="f14" y="f15"/>
                </a:cubicBezTo>
                <a:cubicBezTo>
                  <a:pt x="f16" y="f17"/>
                  <a:pt x="f18" y="f19"/>
                  <a:pt x="f20" y="f21"/>
                </a:cubicBezTo>
                <a:cubicBezTo>
                  <a:pt x="f22" y="f23"/>
                  <a:pt x="f24" y="f25"/>
                  <a:pt x="f26" y="f21"/>
                </a:cubicBezTo>
                <a:cubicBezTo>
                  <a:pt x="f27" y="f28"/>
                  <a:pt x="f29" y="f30"/>
                  <a:pt x="f31" y="f32"/>
                </a:cubicBezTo>
                <a:cubicBezTo>
                  <a:pt x="f33" y="f34"/>
                  <a:pt x="f33"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17"/>
                  <a:pt x="f81" y="f82"/>
                  <a:pt x="f83" y="f21"/>
                </a:cubicBezTo>
                <a:cubicBezTo>
                  <a:pt x="f84" y="f85"/>
                  <a:pt x="f86" y="f87"/>
                  <a:pt x="f88" y="f21"/>
                </a:cubicBezTo>
                <a:cubicBezTo>
                  <a:pt x="f89" y="f90"/>
                  <a:pt x="f91" y="f92"/>
                  <a:pt x="f93" y="f94"/>
                </a:cubicBezTo>
                <a:cubicBezTo>
                  <a:pt x="f95" y="f96"/>
                  <a:pt x="f97" y="f98"/>
                  <a:pt x="f97" y="f9"/>
                </a:cubicBezTo>
                <a:close/>
              </a:path>
            </a:pathLst>
          </a:custGeom>
          <a:solidFill>
            <a:srgbClr val="CDCBC5"/>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5" name="Forma libre: forma 98">
            <a:extLst>
              <a:ext uri="{FF2B5EF4-FFF2-40B4-BE49-F238E27FC236}">
                <a16:creationId xmlns:a16="http://schemas.microsoft.com/office/drawing/2014/main" id="{9642F948-A517-4203-84F2-16B16E787CAA}"/>
              </a:ext>
            </a:extLst>
          </p:cNvPr>
          <p:cNvSpPr/>
          <p:nvPr/>
        </p:nvSpPr>
        <p:spPr>
          <a:xfrm>
            <a:off x="7631801" y="3348797"/>
            <a:ext cx="695072" cy="424921"/>
          </a:xfrm>
          <a:custGeom>
            <a:avLst/>
            <a:gdLst>
              <a:gd name="f0" fmla="val 10800000"/>
              <a:gd name="f1" fmla="val 5400000"/>
              <a:gd name="f2" fmla="val 180"/>
              <a:gd name="f3" fmla="val w"/>
              <a:gd name="f4" fmla="val h"/>
              <a:gd name="f5" fmla="val 0"/>
              <a:gd name="f6" fmla="val 695076"/>
              <a:gd name="f7" fmla="val 424925"/>
              <a:gd name="f8" fmla="val 355589"/>
              <a:gd name="f9" fmla="val 181005"/>
              <a:gd name="f10" fmla="val 328047"/>
              <a:gd name="f11" fmla="val 237549"/>
              <a:gd name="f12" fmla="val 296046"/>
              <a:gd name="f13" fmla="val 286990"/>
              <a:gd name="f14" fmla="val 251813"/>
              <a:gd name="f15" fmla="val 327435"/>
              <a:gd name="f16" fmla="val 197085"/>
              <a:gd name="f17" fmla="val 377428"/>
              <a:gd name="f18" fmla="val 133359"/>
              <a:gd name="f19" fmla="val 410889"/>
              <a:gd name="f20" fmla="val 60006"/>
              <a:gd name="f21" fmla="val 421938"/>
              <a:gd name="f22" fmla="val 12577"/>
              <a:gd name="f23" fmla="val 429080"/>
              <a:gd name="f24" fmla="val 5830"/>
              <a:gd name="f25" fmla="val 426515"/>
              <a:gd name="f26" fmla="val 1253"/>
              <a:gd name="f27" fmla="val 379125"/>
              <a:gd name="f28" fmla="val -3956"/>
              <a:gd name="f29" fmla="val 325146"/>
              <a:gd name="f30" fmla="val 7882"/>
              <a:gd name="f31" fmla="val 273258"/>
              <a:gd name="f32" fmla="val 21929"/>
              <a:gd name="f33" fmla="val 221844"/>
              <a:gd name="f34" fmla="val 28834"/>
              <a:gd name="f35" fmla="val 196551"/>
              <a:gd name="f36" fmla="val 36805"/>
              <a:gd name="f37" fmla="val 171258"/>
              <a:gd name="f38" fmla="val 47222"/>
              <a:gd name="f39" fmla="val 147228"/>
              <a:gd name="f40" fmla="val 83642"/>
              <a:gd name="f41" fmla="val 63103"/>
              <a:gd name="f42" fmla="val 153365"/>
              <a:gd name="f43" fmla="val 23684"/>
              <a:gd name="f44" fmla="val 239581"/>
              <a:gd name="f45" fmla="val 7901"/>
              <a:gd name="f46" fmla="val 277659"/>
              <a:gd name="f47" fmla="val 916"/>
              <a:gd name="f48" fmla="val 315539"/>
              <a:gd name="f49" fmla="val 2810"/>
              <a:gd name="f50" fmla="val 352708"/>
              <a:gd name="f51" fmla="val 13938"/>
              <a:gd name="f52" fmla="val 362021"/>
              <a:gd name="f53" fmla="val 16739"/>
              <a:gd name="f54" fmla="val 370425"/>
              <a:gd name="f55" fmla="val 15437"/>
              <a:gd name="f56" fmla="val 379540"/>
              <a:gd name="f57" fmla="val 12438"/>
              <a:gd name="f58" fmla="val 463784"/>
              <a:gd name="f59" fmla="val -15380"/>
              <a:gd name="f60" fmla="val 537926"/>
              <a:gd name="f61" fmla="val 4231"/>
              <a:gd name="f62" fmla="val 601612"/>
              <a:gd name="f63" fmla="val 63576"/>
              <a:gd name="f64" fmla="val 662417"/>
              <a:gd name="f65" fmla="val 120199"/>
              <a:gd name="f66" fmla="val 684041"/>
              <a:gd name="f67" fmla="val 194578"/>
              <a:gd name="f68" fmla="val 690946"/>
              <a:gd name="f69" fmla="val 274560"/>
              <a:gd name="f70" fmla="val 694260"/>
              <a:gd name="f71" fmla="val 313190"/>
              <a:gd name="f72" fmla="val 695957"/>
              <a:gd name="f73" fmla="val 351938"/>
              <a:gd name="f74" fmla="val 694615"/>
              <a:gd name="f75" fmla="val 390765"/>
              <a:gd name="f76" fmla="val 693589"/>
              <a:gd name="f77" fmla="val 420596"/>
              <a:gd name="f78" fmla="val 690157"/>
              <a:gd name="f79" fmla="val 424502"/>
              <a:gd name="f80" fmla="val 661313"/>
              <a:gd name="f81" fmla="val 423674"/>
              <a:gd name="f82" fmla="val 609346"/>
              <a:gd name="f83" fmla="val 422253"/>
              <a:gd name="f84" fmla="val 564876"/>
              <a:gd name="f85" fmla="val 398460"/>
              <a:gd name="f86" fmla="val 522616"/>
              <a:gd name="f87" fmla="val 371983"/>
              <a:gd name="f88" fmla="val 451394"/>
              <a:gd name="f89" fmla="val 327356"/>
              <a:gd name="f90" fmla="val 397296"/>
              <a:gd name="f91" fmla="val 266511"/>
              <a:gd name="f92" fmla="val 361705"/>
              <a:gd name="f93" fmla="val 189843"/>
              <a:gd name="f94" fmla="val 360679"/>
              <a:gd name="f95" fmla="val 187594"/>
              <a:gd name="f96" fmla="val 358864"/>
              <a:gd name="f97" fmla="val 185700"/>
              <a:gd name="f98" fmla="val 355510"/>
              <a:gd name="f99" fmla="+- 0 0 -90"/>
              <a:gd name="f100" fmla="*/ f3 1 695076"/>
              <a:gd name="f101" fmla="*/ f4 1 424925"/>
              <a:gd name="f102" fmla="val f5"/>
              <a:gd name="f103" fmla="val f6"/>
              <a:gd name="f104" fmla="val f7"/>
              <a:gd name="f105" fmla="*/ f99 f0 1"/>
              <a:gd name="f106" fmla="+- f104 0 f102"/>
              <a:gd name="f107" fmla="+- f103 0 f102"/>
              <a:gd name="f108" fmla="*/ f105 1 f2"/>
              <a:gd name="f109" fmla="*/ f107 1 695076"/>
              <a:gd name="f110" fmla="*/ f106 1 424925"/>
              <a:gd name="f111" fmla="*/ 355589 f107 1"/>
              <a:gd name="f112" fmla="*/ 181005 f106 1"/>
              <a:gd name="f113" fmla="*/ 251813 f107 1"/>
              <a:gd name="f114" fmla="*/ 327435 f106 1"/>
              <a:gd name="f115" fmla="*/ 60006 f107 1"/>
              <a:gd name="f116" fmla="*/ 421938 f106 1"/>
              <a:gd name="f117" fmla="*/ 1253 f107 1"/>
              <a:gd name="f118" fmla="*/ 379125 f106 1"/>
              <a:gd name="f119" fmla="*/ 21929 f107 1"/>
              <a:gd name="f120" fmla="*/ 221844 f106 1"/>
              <a:gd name="f121" fmla="*/ 47222 f107 1"/>
              <a:gd name="f122" fmla="*/ 147228 f106 1"/>
              <a:gd name="f123" fmla="*/ 239581 f107 1"/>
              <a:gd name="f124" fmla="*/ 7901 f106 1"/>
              <a:gd name="f125" fmla="*/ 352708 f107 1"/>
              <a:gd name="f126" fmla="*/ 13938 f106 1"/>
              <a:gd name="f127" fmla="*/ 379540 f107 1"/>
              <a:gd name="f128" fmla="*/ 12438 f106 1"/>
              <a:gd name="f129" fmla="*/ 601612 f107 1"/>
              <a:gd name="f130" fmla="*/ 63576 f106 1"/>
              <a:gd name="f131" fmla="*/ 690946 f107 1"/>
              <a:gd name="f132" fmla="*/ 274560 f106 1"/>
              <a:gd name="f133" fmla="*/ 694615 f107 1"/>
              <a:gd name="f134" fmla="*/ 390765 f106 1"/>
              <a:gd name="f135" fmla="*/ 661313 f107 1"/>
              <a:gd name="f136" fmla="*/ 423674 f106 1"/>
              <a:gd name="f137" fmla="*/ 522616 f107 1"/>
              <a:gd name="f138" fmla="*/ 371983 f106 1"/>
              <a:gd name="f139" fmla="*/ 361705 f107 1"/>
              <a:gd name="f140" fmla="*/ 189843 f106 1"/>
              <a:gd name="f141" fmla="*/ 355510 f107 1"/>
              <a:gd name="f142" fmla="+- f108 0 f1"/>
              <a:gd name="f143" fmla="*/ f111 1 695076"/>
              <a:gd name="f144" fmla="*/ f112 1 424925"/>
              <a:gd name="f145" fmla="*/ f113 1 695076"/>
              <a:gd name="f146" fmla="*/ f114 1 424925"/>
              <a:gd name="f147" fmla="*/ f115 1 695076"/>
              <a:gd name="f148" fmla="*/ f116 1 424925"/>
              <a:gd name="f149" fmla="*/ f117 1 695076"/>
              <a:gd name="f150" fmla="*/ f118 1 424925"/>
              <a:gd name="f151" fmla="*/ f119 1 695076"/>
              <a:gd name="f152" fmla="*/ f120 1 424925"/>
              <a:gd name="f153" fmla="*/ f121 1 695076"/>
              <a:gd name="f154" fmla="*/ f122 1 424925"/>
              <a:gd name="f155" fmla="*/ f123 1 695076"/>
              <a:gd name="f156" fmla="*/ f124 1 424925"/>
              <a:gd name="f157" fmla="*/ f125 1 695076"/>
              <a:gd name="f158" fmla="*/ f126 1 424925"/>
              <a:gd name="f159" fmla="*/ f127 1 695076"/>
              <a:gd name="f160" fmla="*/ f128 1 424925"/>
              <a:gd name="f161" fmla="*/ f129 1 695076"/>
              <a:gd name="f162" fmla="*/ f130 1 424925"/>
              <a:gd name="f163" fmla="*/ f131 1 695076"/>
              <a:gd name="f164" fmla="*/ f132 1 424925"/>
              <a:gd name="f165" fmla="*/ f133 1 695076"/>
              <a:gd name="f166" fmla="*/ f134 1 424925"/>
              <a:gd name="f167" fmla="*/ f135 1 695076"/>
              <a:gd name="f168" fmla="*/ f136 1 424925"/>
              <a:gd name="f169" fmla="*/ f137 1 695076"/>
              <a:gd name="f170" fmla="*/ f138 1 424925"/>
              <a:gd name="f171" fmla="*/ f139 1 695076"/>
              <a:gd name="f172" fmla="*/ f140 1 424925"/>
              <a:gd name="f173" fmla="*/ f141 1 695076"/>
              <a:gd name="f174" fmla="*/ f102 1 f109"/>
              <a:gd name="f175" fmla="*/ f103 1 f109"/>
              <a:gd name="f176" fmla="*/ f102 1 f110"/>
              <a:gd name="f177" fmla="*/ f104 1 f110"/>
              <a:gd name="f178" fmla="*/ f143 1 f109"/>
              <a:gd name="f179" fmla="*/ f144 1 f110"/>
              <a:gd name="f180" fmla="*/ f145 1 f109"/>
              <a:gd name="f181" fmla="*/ f146 1 f110"/>
              <a:gd name="f182" fmla="*/ f147 1 f109"/>
              <a:gd name="f183" fmla="*/ f148 1 f110"/>
              <a:gd name="f184" fmla="*/ f149 1 f109"/>
              <a:gd name="f185" fmla="*/ f150 1 f110"/>
              <a:gd name="f186" fmla="*/ f151 1 f109"/>
              <a:gd name="f187" fmla="*/ f152 1 f110"/>
              <a:gd name="f188" fmla="*/ f153 1 f109"/>
              <a:gd name="f189" fmla="*/ f154 1 f110"/>
              <a:gd name="f190" fmla="*/ f155 1 f109"/>
              <a:gd name="f191" fmla="*/ f156 1 f110"/>
              <a:gd name="f192" fmla="*/ f157 1 f109"/>
              <a:gd name="f193" fmla="*/ f158 1 f110"/>
              <a:gd name="f194" fmla="*/ f159 1 f109"/>
              <a:gd name="f195" fmla="*/ f160 1 f110"/>
              <a:gd name="f196" fmla="*/ f161 1 f109"/>
              <a:gd name="f197" fmla="*/ f162 1 f110"/>
              <a:gd name="f198" fmla="*/ f163 1 f109"/>
              <a:gd name="f199" fmla="*/ f164 1 f110"/>
              <a:gd name="f200" fmla="*/ f165 1 f109"/>
              <a:gd name="f201" fmla="*/ f166 1 f110"/>
              <a:gd name="f202" fmla="*/ f167 1 f109"/>
              <a:gd name="f203" fmla="*/ f168 1 f110"/>
              <a:gd name="f204" fmla="*/ f169 1 f109"/>
              <a:gd name="f205" fmla="*/ f170 1 f110"/>
              <a:gd name="f206" fmla="*/ f171 1 f109"/>
              <a:gd name="f207" fmla="*/ f172 1 f110"/>
              <a:gd name="f208" fmla="*/ f173 1 f109"/>
              <a:gd name="f209" fmla="*/ f174 f100 1"/>
              <a:gd name="f210" fmla="*/ f175 f100 1"/>
              <a:gd name="f211" fmla="*/ f177 f101 1"/>
              <a:gd name="f212" fmla="*/ f176 f101 1"/>
              <a:gd name="f213" fmla="*/ f178 f100 1"/>
              <a:gd name="f214" fmla="*/ f179 f101 1"/>
              <a:gd name="f215" fmla="*/ f180 f100 1"/>
              <a:gd name="f216" fmla="*/ f181 f101 1"/>
              <a:gd name="f217" fmla="*/ f182 f100 1"/>
              <a:gd name="f218" fmla="*/ f183 f101 1"/>
              <a:gd name="f219" fmla="*/ f184 f100 1"/>
              <a:gd name="f220" fmla="*/ f185 f101 1"/>
              <a:gd name="f221" fmla="*/ f186 f100 1"/>
              <a:gd name="f222" fmla="*/ f187 f101 1"/>
              <a:gd name="f223" fmla="*/ f188 f100 1"/>
              <a:gd name="f224" fmla="*/ f189 f101 1"/>
              <a:gd name="f225" fmla="*/ f190 f100 1"/>
              <a:gd name="f226" fmla="*/ f191 f101 1"/>
              <a:gd name="f227" fmla="*/ f192 f100 1"/>
              <a:gd name="f228" fmla="*/ f193 f101 1"/>
              <a:gd name="f229" fmla="*/ f194 f100 1"/>
              <a:gd name="f230" fmla="*/ f195 f101 1"/>
              <a:gd name="f231" fmla="*/ f196 f100 1"/>
              <a:gd name="f232" fmla="*/ f197 f101 1"/>
              <a:gd name="f233" fmla="*/ f198 f100 1"/>
              <a:gd name="f234" fmla="*/ f199 f101 1"/>
              <a:gd name="f235" fmla="*/ f200 f100 1"/>
              <a:gd name="f236" fmla="*/ f201 f101 1"/>
              <a:gd name="f237" fmla="*/ f202 f100 1"/>
              <a:gd name="f238" fmla="*/ f203 f101 1"/>
              <a:gd name="f239" fmla="*/ f204 f100 1"/>
              <a:gd name="f240" fmla="*/ f205 f101 1"/>
              <a:gd name="f241" fmla="*/ f206 f100 1"/>
              <a:gd name="f242" fmla="*/ f207 f101 1"/>
              <a:gd name="f243" fmla="*/ f208 f100 1"/>
            </a:gdLst>
            <a:ahLst/>
            <a:cxnLst>
              <a:cxn ang="3cd4">
                <a:pos x="hc" y="t"/>
              </a:cxn>
              <a:cxn ang="0">
                <a:pos x="r" y="vc"/>
              </a:cxn>
              <a:cxn ang="cd4">
                <a:pos x="hc" y="b"/>
              </a:cxn>
              <a:cxn ang="cd2">
                <a:pos x="l" y="vc"/>
              </a:cxn>
              <a:cxn ang="f142">
                <a:pos x="f213" y="f214"/>
              </a:cxn>
              <a:cxn ang="f142">
                <a:pos x="f215" y="f216"/>
              </a:cxn>
              <a:cxn ang="f142">
                <a:pos x="f217" y="f218"/>
              </a:cxn>
              <a:cxn ang="f142">
                <a:pos x="f219" y="f220"/>
              </a:cxn>
              <a:cxn ang="f142">
                <a:pos x="f221" y="f222"/>
              </a:cxn>
              <a:cxn ang="f142">
                <a:pos x="f223" y="f224"/>
              </a:cxn>
              <a:cxn ang="f142">
                <a:pos x="f225" y="f226"/>
              </a:cxn>
              <a:cxn ang="f142">
                <a:pos x="f227" y="f228"/>
              </a:cxn>
              <a:cxn ang="f142">
                <a:pos x="f229" y="f230"/>
              </a:cxn>
              <a:cxn ang="f142">
                <a:pos x="f231" y="f232"/>
              </a:cxn>
              <a:cxn ang="f142">
                <a:pos x="f233" y="f234"/>
              </a:cxn>
              <a:cxn ang="f142">
                <a:pos x="f235" y="f236"/>
              </a:cxn>
              <a:cxn ang="f142">
                <a:pos x="f237" y="f238"/>
              </a:cxn>
              <a:cxn ang="f142">
                <a:pos x="f239" y="f240"/>
              </a:cxn>
              <a:cxn ang="f142">
                <a:pos x="f241" y="f242"/>
              </a:cxn>
              <a:cxn ang="f142">
                <a:pos x="f243" y="f214"/>
              </a:cxn>
            </a:cxnLst>
            <a:rect l="f209" t="f212" r="f210" b="f211"/>
            <a:pathLst>
              <a:path w="695076" h="42492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
                </a:cubicBezTo>
                <a:close/>
              </a:path>
            </a:pathLst>
          </a:custGeom>
          <a:solidFill>
            <a:srgbClr val="CDCBC5"/>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6" name="Forma libre: forma 102">
            <a:extLst>
              <a:ext uri="{FF2B5EF4-FFF2-40B4-BE49-F238E27FC236}">
                <a16:creationId xmlns:a16="http://schemas.microsoft.com/office/drawing/2014/main" id="{15905218-2244-4B2E-8892-890EFE21A2B7}"/>
              </a:ext>
            </a:extLst>
          </p:cNvPr>
          <p:cNvSpPr/>
          <p:nvPr/>
        </p:nvSpPr>
        <p:spPr>
          <a:xfrm>
            <a:off x="7757705" y="4266425"/>
            <a:ext cx="441810" cy="670108"/>
          </a:xfrm>
          <a:custGeom>
            <a:avLst/>
            <a:gdLst>
              <a:gd name="f0" fmla="val 10800000"/>
              <a:gd name="f1" fmla="val 5400000"/>
              <a:gd name="f2" fmla="val 180"/>
              <a:gd name="f3" fmla="val w"/>
              <a:gd name="f4" fmla="val h"/>
              <a:gd name="f5" fmla="val 0"/>
              <a:gd name="f6" fmla="val 441808"/>
              <a:gd name="f7" fmla="val 670111"/>
              <a:gd name="f8" fmla="val 253837"/>
              <a:gd name="f9" fmla="val 411531"/>
              <a:gd name="f10" fmla="val 489777"/>
              <a:gd name="f11" fmla="val 253324"/>
              <a:gd name="f12" fmla="val 568023"/>
              <a:gd name="f13" fmla="val 254231"/>
              <a:gd name="f14" fmla="val 646230"/>
              <a:gd name="f15" fmla="val 254428"/>
              <a:gd name="f16" fmla="val 664617"/>
              <a:gd name="f17" fmla="val 248154"/>
              <a:gd name="f18" fmla="val 670378"/>
              <a:gd name="f19" fmla="val 230398"/>
              <a:gd name="f20" fmla="val 670102"/>
              <a:gd name="f21" fmla="val 182811"/>
              <a:gd name="f22" fmla="val 669352"/>
              <a:gd name="f23" fmla="val 188967"/>
              <a:gd name="f24" fmla="val 672233"/>
              <a:gd name="f25" fmla="val 188888"/>
              <a:gd name="f26" fmla="val 628710"/>
              <a:gd name="f27" fmla="val 188691"/>
              <a:gd name="f28" fmla="val 478137"/>
              <a:gd name="f29" fmla="val 188612"/>
              <a:gd name="f30" fmla="val 327603"/>
              <a:gd name="f31" fmla="val 189006"/>
              <a:gd name="f32" fmla="val 177030"/>
              <a:gd name="f33" fmla="val 189046"/>
              <a:gd name="f34" fmla="val 160734"/>
              <a:gd name="f35" fmla="val 187428"/>
              <a:gd name="f36" fmla="val 153986"/>
              <a:gd name="f37" fmla="val 168843"/>
              <a:gd name="f38" fmla="val 162075"/>
              <a:gd name="f39" fmla="val 94701"/>
              <a:gd name="f40" fmla="val 194234"/>
              <a:gd name="f41" fmla="val 33382"/>
              <a:gd name="f42" fmla="val 144280"/>
              <a:gd name="f43" fmla="val 8326"/>
              <a:gd name="f44" fmla="val 72860"/>
              <a:gd name="f45" fmla="val 6156"/>
              <a:gd name="f46" fmla="val 66665"/>
              <a:gd name="f47" fmla="val 4972"/>
              <a:gd name="f48" fmla="val 60115"/>
              <a:gd name="f49" fmla="val 2684"/>
              <a:gd name="f50" fmla="val 53999"/>
              <a:gd name="f51" fmla="val -2485"/>
              <a:gd name="f52" fmla="val 40228"/>
              <a:gd name="f53" fmla="val -1065"/>
              <a:gd name="f54" fmla="val 30008"/>
              <a:gd name="f55" fmla="val 14758"/>
              <a:gd name="f56" fmla="val 24444"/>
              <a:gd name="f57" fmla="val 20716"/>
              <a:gd name="f58" fmla="val 22353"/>
              <a:gd name="f59" fmla="val 27109"/>
              <a:gd name="f60" fmla="val 18368"/>
              <a:gd name="f61" fmla="val 30739"/>
              <a:gd name="f62" fmla="val 13357"/>
              <a:gd name="f63" fmla="val 42853"/>
              <a:gd name="f64" fmla="val -3374"/>
              <a:gd name="f65" fmla="val 55440"/>
              <a:gd name="f66" fmla="val -3019"/>
              <a:gd name="f67" fmla="val 72367"/>
              <a:gd name="f68" fmla="val 6885"/>
              <a:gd name="f69" fmla="val 105434"/>
              <a:gd name="f70" fmla="val 26181"/>
              <a:gd name="f71" fmla="val 142367"/>
              <a:gd name="f72" fmla="val 33244"/>
              <a:gd name="f73" fmla="val 180247"/>
              <a:gd name="f74" fmla="val 33836"/>
              <a:gd name="f75" fmla="val 224874"/>
              <a:gd name="f76" fmla="val 34546"/>
              <a:gd name="f77" fmla="val 269620"/>
              <a:gd name="f78" fmla="val 37347"/>
              <a:gd name="f79" fmla="val 313853"/>
              <a:gd name="f80" fmla="val 27641"/>
              <a:gd name="f81" fmla="val 335870"/>
              <a:gd name="f82" fmla="val 22787"/>
              <a:gd name="f83" fmla="val 356665"/>
              <a:gd name="f84" fmla="val 15053"/>
              <a:gd name="f85" fmla="val 376394"/>
              <a:gd name="f86" fmla="val 4281"/>
              <a:gd name="f87" fmla="val 378683"/>
              <a:gd name="f88" fmla="val 3019"/>
              <a:gd name="f89" fmla="val 380932"/>
              <a:gd name="f90" fmla="val 1598"/>
              <a:gd name="f91" fmla="val 383378"/>
              <a:gd name="f92" fmla="val 611"/>
              <a:gd name="f93" fmla="val 394387"/>
              <a:gd name="f94" fmla="val -3887"/>
              <a:gd name="f95" fmla="val 443947"/>
              <a:gd name="f96" fmla="val 32178"/>
              <a:gd name="f97" fmla="val 441737"/>
              <a:gd name="f98" fmla="val 43621"/>
              <a:gd name="f99" fmla="val 434240"/>
              <a:gd name="f100" fmla="val 82606"/>
              <a:gd name="f101" fmla="val 418536"/>
              <a:gd name="f102" fmla="val 117763"/>
              <a:gd name="f103" fmla="val 388113"/>
              <a:gd name="f104" fmla="val 144358"/>
              <a:gd name="f105" fmla="val 354337"/>
              <a:gd name="f106" fmla="val 173873"/>
              <a:gd name="f107" fmla="val 316102"/>
              <a:gd name="f108" fmla="val 180226"/>
              <a:gd name="f109" fmla="val 274394"/>
              <a:gd name="f110" fmla="val 162588"/>
              <a:gd name="f111" fmla="val 260714"/>
              <a:gd name="f112" fmla="val 156800"/>
              <a:gd name="f113" fmla="val 253864"/>
              <a:gd name="f114" fmla="val 161551"/>
              <a:gd name="f115" fmla="val 176833"/>
              <a:gd name="f116" fmla="val 255079"/>
              <a:gd name="f117" fmla="val 333325"/>
              <a:gd name="f118" fmla="val 316220"/>
              <a:gd name="f119" fmla="val 132442"/>
              <a:gd name="f120" fmla="val 349207"/>
              <a:gd name="f121" fmla="val 132876"/>
              <a:gd name="f122" fmla="val 392809"/>
              <a:gd name="f123" fmla="val 94207"/>
              <a:gd name="f124" fmla="val 395847"/>
              <a:gd name="f125" fmla="val 61377"/>
              <a:gd name="f126" fmla="val 397110"/>
              <a:gd name="f127" fmla="val 47685"/>
              <a:gd name="f128" fmla="val 387127"/>
              <a:gd name="f129" fmla="val 45121"/>
              <a:gd name="f130" fmla="val 377815"/>
              <a:gd name="f131" fmla="val 48672"/>
              <a:gd name="f132" fmla="val 338830"/>
              <a:gd name="f133" fmla="val 63587"/>
              <a:gd name="f134" fmla="val 298582"/>
              <a:gd name="f135" fmla="val 72150"/>
              <a:gd name="f136" fmla="val 257072"/>
              <a:gd name="f137" fmla="val 75030"/>
              <a:gd name="f138" fmla="val 249299"/>
              <a:gd name="f139" fmla="val 75582"/>
              <a:gd name="f140" fmla="val 246616"/>
              <a:gd name="f141" fmla="val 78384"/>
              <a:gd name="f142" fmla="val 249654"/>
              <a:gd name="f143" fmla="val 86473"/>
              <a:gd name="f144" fmla="val 258019"/>
              <a:gd name="f145" fmla="val 108649"/>
              <a:gd name="f146" fmla="val 291598"/>
              <a:gd name="f147" fmla="val 132126"/>
              <a:gd name="f148" fmla="val 124768"/>
              <a:gd name="f149" fmla="val 132521"/>
              <a:gd name="f150" fmla="val 148640"/>
              <a:gd name="f151" fmla="val 132639"/>
              <a:gd name="f152" fmla="val 183245"/>
              <a:gd name="f153" fmla="val 109517"/>
              <a:gd name="f154" fmla="val 192163"/>
              <a:gd name="f155" fmla="val 87815"/>
              <a:gd name="f156" fmla="val 194846"/>
              <a:gd name="f157" fmla="val 81264"/>
              <a:gd name="f158" fmla="val 195754"/>
              <a:gd name="f159" fmla="val 76017"/>
              <a:gd name="f160" fmla="val 186639"/>
              <a:gd name="f161" fmla="val 75306"/>
              <a:gd name="f162" fmla="val 144537"/>
              <a:gd name="f163" fmla="val 71952"/>
              <a:gd name="f164" fmla="val 103579"/>
              <a:gd name="f165" fmla="val 63745"/>
              <a:gd name="f166" fmla="val 63963"/>
              <a:gd name="f167" fmla="val 48711"/>
              <a:gd name="f168" fmla="val 55400"/>
              <a:gd name="f169" fmla="val 45476"/>
              <a:gd name="f170" fmla="val 45694"/>
              <a:gd name="f171" fmla="val 47646"/>
              <a:gd name="f172" fmla="val 45930"/>
              <a:gd name="f173" fmla="val 59799"/>
              <a:gd name="f174" fmla="val 46443"/>
              <a:gd name="f175" fmla="val 88604"/>
              <a:gd name="f176" fmla="val 94425"/>
              <a:gd name="f177" fmla="val 132363"/>
              <a:gd name="f178" fmla="val 124808"/>
              <a:gd name="f179" fmla="val 132560"/>
              <a:gd name="f180" fmla="+- 0 0 -90"/>
              <a:gd name="f181" fmla="*/ f3 1 441808"/>
              <a:gd name="f182" fmla="*/ f4 1 670111"/>
              <a:gd name="f183" fmla="val f5"/>
              <a:gd name="f184" fmla="val f6"/>
              <a:gd name="f185" fmla="val f7"/>
              <a:gd name="f186" fmla="*/ f180 f0 1"/>
              <a:gd name="f187" fmla="+- f185 0 f183"/>
              <a:gd name="f188" fmla="+- f184 0 f183"/>
              <a:gd name="f189" fmla="*/ f186 1 f2"/>
              <a:gd name="f190" fmla="*/ f188 1 441808"/>
              <a:gd name="f191" fmla="*/ f187 1 670111"/>
              <a:gd name="f192" fmla="*/ 253837 f188 1"/>
              <a:gd name="f193" fmla="*/ 411531 f187 1"/>
              <a:gd name="f194" fmla="*/ 254231 f188 1"/>
              <a:gd name="f195" fmla="*/ 646230 f187 1"/>
              <a:gd name="f196" fmla="*/ 230398 f188 1"/>
              <a:gd name="f197" fmla="*/ 670102 f187 1"/>
              <a:gd name="f198" fmla="*/ 188888 f188 1"/>
              <a:gd name="f199" fmla="*/ 628710 f187 1"/>
              <a:gd name="f200" fmla="*/ 189006 f188 1"/>
              <a:gd name="f201" fmla="*/ 177030 f187 1"/>
              <a:gd name="f202" fmla="*/ 168843 f188 1"/>
              <a:gd name="f203" fmla="*/ 162075 f187 1"/>
              <a:gd name="f204" fmla="*/ 8326 f188 1"/>
              <a:gd name="f205" fmla="*/ 72860 f187 1"/>
              <a:gd name="f206" fmla="*/ 2684 f188 1"/>
              <a:gd name="f207" fmla="*/ 53999 f187 1"/>
              <a:gd name="f208" fmla="*/ 14758 f188 1"/>
              <a:gd name="f209" fmla="*/ 24444 f187 1"/>
              <a:gd name="f210" fmla="*/ 30739 f188 1"/>
              <a:gd name="f211" fmla="*/ 13357 f187 1"/>
              <a:gd name="f212" fmla="*/ 72367 f188 1"/>
              <a:gd name="f213" fmla="*/ 6885 f187 1"/>
              <a:gd name="f214" fmla="*/ 180247 f188 1"/>
              <a:gd name="f215" fmla="*/ 33836 f187 1"/>
              <a:gd name="f216" fmla="*/ 313853 f188 1"/>
              <a:gd name="f217" fmla="*/ 27641 f187 1"/>
              <a:gd name="f218" fmla="*/ 376394 f188 1"/>
              <a:gd name="f219" fmla="*/ 4281 f187 1"/>
              <a:gd name="f220" fmla="*/ 383378 f188 1"/>
              <a:gd name="f221" fmla="*/ 611 f187 1"/>
              <a:gd name="f222" fmla="*/ 441737 f188 1"/>
              <a:gd name="f223" fmla="*/ 43621 f187 1"/>
              <a:gd name="f224" fmla="*/ 388113 f188 1"/>
              <a:gd name="f225" fmla="*/ 144358 f187 1"/>
              <a:gd name="f226" fmla="*/ 274394 f188 1"/>
              <a:gd name="f227" fmla="*/ 162588 f187 1"/>
              <a:gd name="f228" fmla="*/ 176833 f187 1"/>
              <a:gd name="f229" fmla="*/ 316220 f188 1"/>
              <a:gd name="f230" fmla="*/ 132442 f187 1"/>
              <a:gd name="f231" fmla="*/ 395847 f188 1"/>
              <a:gd name="f232" fmla="*/ 61377 f187 1"/>
              <a:gd name="f233" fmla="*/ 377815 f188 1"/>
              <a:gd name="f234" fmla="*/ 48672 f187 1"/>
              <a:gd name="f235" fmla="*/ 257072 f188 1"/>
              <a:gd name="f236" fmla="*/ 75030 f187 1"/>
              <a:gd name="f237" fmla="*/ 249654 f188 1"/>
              <a:gd name="f238" fmla="*/ 86473 f187 1"/>
              <a:gd name="f239" fmla="*/ 124768 f188 1"/>
              <a:gd name="f240" fmla="*/ 132521 f187 1"/>
              <a:gd name="f241" fmla="*/ 192163 f188 1"/>
              <a:gd name="f242" fmla="*/ 87815 f187 1"/>
              <a:gd name="f243" fmla="*/ 186639 f188 1"/>
              <a:gd name="f244" fmla="*/ 75306 f187 1"/>
              <a:gd name="f245" fmla="*/ 63963 f188 1"/>
              <a:gd name="f246" fmla="*/ 48711 f187 1"/>
              <a:gd name="f247" fmla="*/ 45930 f188 1"/>
              <a:gd name="f248" fmla="*/ 59799 f187 1"/>
              <a:gd name="f249" fmla="*/ 124808 f188 1"/>
              <a:gd name="f250" fmla="*/ 132560 f187 1"/>
              <a:gd name="f251" fmla="+- f189 0 f1"/>
              <a:gd name="f252" fmla="*/ f192 1 441808"/>
              <a:gd name="f253" fmla="*/ f193 1 670111"/>
              <a:gd name="f254" fmla="*/ f194 1 441808"/>
              <a:gd name="f255" fmla="*/ f195 1 670111"/>
              <a:gd name="f256" fmla="*/ f196 1 441808"/>
              <a:gd name="f257" fmla="*/ f197 1 670111"/>
              <a:gd name="f258" fmla="*/ f198 1 441808"/>
              <a:gd name="f259" fmla="*/ f199 1 670111"/>
              <a:gd name="f260" fmla="*/ f200 1 441808"/>
              <a:gd name="f261" fmla="*/ f201 1 670111"/>
              <a:gd name="f262" fmla="*/ f202 1 441808"/>
              <a:gd name="f263" fmla="*/ f203 1 670111"/>
              <a:gd name="f264" fmla="*/ f204 1 441808"/>
              <a:gd name="f265" fmla="*/ f205 1 670111"/>
              <a:gd name="f266" fmla="*/ f206 1 441808"/>
              <a:gd name="f267" fmla="*/ f207 1 670111"/>
              <a:gd name="f268" fmla="*/ f208 1 441808"/>
              <a:gd name="f269" fmla="*/ f209 1 670111"/>
              <a:gd name="f270" fmla="*/ f210 1 441808"/>
              <a:gd name="f271" fmla="*/ f211 1 670111"/>
              <a:gd name="f272" fmla="*/ f212 1 441808"/>
              <a:gd name="f273" fmla="*/ f213 1 670111"/>
              <a:gd name="f274" fmla="*/ f214 1 441808"/>
              <a:gd name="f275" fmla="*/ f215 1 670111"/>
              <a:gd name="f276" fmla="*/ f216 1 441808"/>
              <a:gd name="f277" fmla="*/ f217 1 670111"/>
              <a:gd name="f278" fmla="*/ f218 1 441808"/>
              <a:gd name="f279" fmla="*/ f219 1 670111"/>
              <a:gd name="f280" fmla="*/ f220 1 441808"/>
              <a:gd name="f281" fmla="*/ f221 1 670111"/>
              <a:gd name="f282" fmla="*/ f222 1 441808"/>
              <a:gd name="f283" fmla="*/ f223 1 670111"/>
              <a:gd name="f284" fmla="*/ f224 1 441808"/>
              <a:gd name="f285" fmla="*/ f225 1 670111"/>
              <a:gd name="f286" fmla="*/ f226 1 441808"/>
              <a:gd name="f287" fmla="*/ f227 1 670111"/>
              <a:gd name="f288" fmla="*/ f228 1 670111"/>
              <a:gd name="f289" fmla="*/ f229 1 441808"/>
              <a:gd name="f290" fmla="*/ f230 1 670111"/>
              <a:gd name="f291" fmla="*/ f231 1 441808"/>
              <a:gd name="f292" fmla="*/ f232 1 670111"/>
              <a:gd name="f293" fmla="*/ f233 1 441808"/>
              <a:gd name="f294" fmla="*/ f234 1 670111"/>
              <a:gd name="f295" fmla="*/ f235 1 441808"/>
              <a:gd name="f296" fmla="*/ f236 1 670111"/>
              <a:gd name="f297" fmla="*/ f237 1 441808"/>
              <a:gd name="f298" fmla="*/ f238 1 670111"/>
              <a:gd name="f299" fmla="*/ f239 1 441808"/>
              <a:gd name="f300" fmla="*/ f240 1 670111"/>
              <a:gd name="f301" fmla="*/ f241 1 441808"/>
              <a:gd name="f302" fmla="*/ f242 1 670111"/>
              <a:gd name="f303" fmla="*/ f243 1 441808"/>
              <a:gd name="f304" fmla="*/ f244 1 670111"/>
              <a:gd name="f305" fmla="*/ f245 1 441808"/>
              <a:gd name="f306" fmla="*/ f246 1 670111"/>
              <a:gd name="f307" fmla="*/ f247 1 441808"/>
              <a:gd name="f308" fmla="*/ f248 1 670111"/>
              <a:gd name="f309" fmla="*/ f249 1 441808"/>
              <a:gd name="f310" fmla="*/ f250 1 670111"/>
              <a:gd name="f311" fmla="*/ f183 1 f190"/>
              <a:gd name="f312" fmla="*/ f184 1 f190"/>
              <a:gd name="f313" fmla="*/ f183 1 f191"/>
              <a:gd name="f314" fmla="*/ f185 1 f191"/>
              <a:gd name="f315" fmla="*/ f252 1 f190"/>
              <a:gd name="f316" fmla="*/ f253 1 f191"/>
              <a:gd name="f317" fmla="*/ f254 1 f190"/>
              <a:gd name="f318" fmla="*/ f255 1 f191"/>
              <a:gd name="f319" fmla="*/ f256 1 f190"/>
              <a:gd name="f320" fmla="*/ f257 1 f191"/>
              <a:gd name="f321" fmla="*/ f258 1 f190"/>
              <a:gd name="f322" fmla="*/ f259 1 f191"/>
              <a:gd name="f323" fmla="*/ f260 1 f190"/>
              <a:gd name="f324" fmla="*/ f261 1 f191"/>
              <a:gd name="f325" fmla="*/ f262 1 f190"/>
              <a:gd name="f326" fmla="*/ f263 1 f191"/>
              <a:gd name="f327" fmla="*/ f264 1 f190"/>
              <a:gd name="f328" fmla="*/ f265 1 f191"/>
              <a:gd name="f329" fmla="*/ f266 1 f190"/>
              <a:gd name="f330" fmla="*/ f267 1 f191"/>
              <a:gd name="f331" fmla="*/ f268 1 f190"/>
              <a:gd name="f332" fmla="*/ f269 1 f191"/>
              <a:gd name="f333" fmla="*/ f270 1 f190"/>
              <a:gd name="f334" fmla="*/ f271 1 f191"/>
              <a:gd name="f335" fmla="*/ f272 1 f190"/>
              <a:gd name="f336" fmla="*/ f273 1 f191"/>
              <a:gd name="f337" fmla="*/ f274 1 f190"/>
              <a:gd name="f338" fmla="*/ f275 1 f191"/>
              <a:gd name="f339" fmla="*/ f276 1 f190"/>
              <a:gd name="f340" fmla="*/ f277 1 f191"/>
              <a:gd name="f341" fmla="*/ f278 1 f190"/>
              <a:gd name="f342" fmla="*/ f279 1 f191"/>
              <a:gd name="f343" fmla="*/ f280 1 f190"/>
              <a:gd name="f344" fmla="*/ f281 1 f191"/>
              <a:gd name="f345" fmla="*/ f282 1 f190"/>
              <a:gd name="f346" fmla="*/ f283 1 f191"/>
              <a:gd name="f347" fmla="*/ f284 1 f190"/>
              <a:gd name="f348" fmla="*/ f285 1 f191"/>
              <a:gd name="f349" fmla="*/ f286 1 f190"/>
              <a:gd name="f350" fmla="*/ f287 1 f191"/>
              <a:gd name="f351" fmla="*/ f288 1 f191"/>
              <a:gd name="f352" fmla="*/ f289 1 f190"/>
              <a:gd name="f353" fmla="*/ f290 1 f191"/>
              <a:gd name="f354" fmla="*/ f291 1 f190"/>
              <a:gd name="f355" fmla="*/ f292 1 f191"/>
              <a:gd name="f356" fmla="*/ f293 1 f190"/>
              <a:gd name="f357" fmla="*/ f294 1 f191"/>
              <a:gd name="f358" fmla="*/ f295 1 f190"/>
              <a:gd name="f359" fmla="*/ f296 1 f191"/>
              <a:gd name="f360" fmla="*/ f297 1 f190"/>
              <a:gd name="f361" fmla="*/ f298 1 f191"/>
              <a:gd name="f362" fmla="*/ f299 1 f190"/>
              <a:gd name="f363" fmla="*/ f300 1 f191"/>
              <a:gd name="f364" fmla="*/ f301 1 f190"/>
              <a:gd name="f365" fmla="*/ f302 1 f191"/>
              <a:gd name="f366" fmla="*/ f303 1 f190"/>
              <a:gd name="f367" fmla="*/ f304 1 f191"/>
              <a:gd name="f368" fmla="*/ f305 1 f190"/>
              <a:gd name="f369" fmla="*/ f306 1 f191"/>
              <a:gd name="f370" fmla="*/ f307 1 f190"/>
              <a:gd name="f371" fmla="*/ f308 1 f191"/>
              <a:gd name="f372" fmla="*/ f309 1 f190"/>
              <a:gd name="f373" fmla="*/ f310 1 f191"/>
              <a:gd name="f374" fmla="*/ f311 f181 1"/>
              <a:gd name="f375" fmla="*/ f312 f181 1"/>
              <a:gd name="f376" fmla="*/ f314 f182 1"/>
              <a:gd name="f377" fmla="*/ f313 f182 1"/>
              <a:gd name="f378" fmla="*/ f315 f181 1"/>
              <a:gd name="f379" fmla="*/ f316 f182 1"/>
              <a:gd name="f380" fmla="*/ f317 f181 1"/>
              <a:gd name="f381" fmla="*/ f318 f182 1"/>
              <a:gd name="f382" fmla="*/ f319 f181 1"/>
              <a:gd name="f383" fmla="*/ f320 f182 1"/>
              <a:gd name="f384" fmla="*/ f321 f181 1"/>
              <a:gd name="f385" fmla="*/ f322 f182 1"/>
              <a:gd name="f386" fmla="*/ f323 f181 1"/>
              <a:gd name="f387" fmla="*/ f324 f182 1"/>
              <a:gd name="f388" fmla="*/ f325 f181 1"/>
              <a:gd name="f389" fmla="*/ f326 f182 1"/>
              <a:gd name="f390" fmla="*/ f327 f181 1"/>
              <a:gd name="f391" fmla="*/ f328 f182 1"/>
              <a:gd name="f392" fmla="*/ f329 f181 1"/>
              <a:gd name="f393" fmla="*/ f330 f182 1"/>
              <a:gd name="f394" fmla="*/ f331 f181 1"/>
              <a:gd name="f395" fmla="*/ f332 f182 1"/>
              <a:gd name="f396" fmla="*/ f333 f181 1"/>
              <a:gd name="f397" fmla="*/ f334 f182 1"/>
              <a:gd name="f398" fmla="*/ f335 f181 1"/>
              <a:gd name="f399" fmla="*/ f336 f182 1"/>
              <a:gd name="f400" fmla="*/ f337 f181 1"/>
              <a:gd name="f401" fmla="*/ f338 f182 1"/>
              <a:gd name="f402" fmla="*/ f339 f181 1"/>
              <a:gd name="f403" fmla="*/ f340 f182 1"/>
              <a:gd name="f404" fmla="*/ f341 f181 1"/>
              <a:gd name="f405" fmla="*/ f342 f182 1"/>
              <a:gd name="f406" fmla="*/ f343 f181 1"/>
              <a:gd name="f407" fmla="*/ f344 f182 1"/>
              <a:gd name="f408" fmla="*/ f345 f181 1"/>
              <a:gd name="f409" fmla="*/ f346 f182 1"/>
              <a:gd name="f410" fmla="*/ f347 f181 1"/>
              <a:gd name="f411" fmla="*/ f348 f182 1"/>
              <a:gd name="f412" fmla="*/ f349 f181 1"/>
              <a:gd name="f413" fmla="*/ f350 f182 1"/>
              <a:gd name="f414" fmla="*/ f351 f182 1"/>
              <a:gd name="f415" fmla="*/ f352 f181 1"/>
              <a:gd name="f416" fmla="*/ f353 f182 1"/>
              <a:gd name="f417" fmla="*/ f354 f181 1"/>
              <a:gd name="f418" fmla="*/ f355 f182 1"/>
              <a:gd name="f419" fmla="*/ f356 f181 1"/>
              <a:gd name="f420" fmla="*/ f357 f182 1"/>
              <a:gd name="f421" fmla="*/ f358 f181 1"/>
              <a:gd name="f422" fmla="*/ f359 f182 1"/>
              <a:gd name="f423" fmla="*/ f360 f181 1"/>
              <a:gd name="f424" fmla="*/ f361 f182 1"/>
              <a:gd name="f425" fmla="*/ f362 f181 1"/>
              <a:gd name="f426" fmla="*/ f363 f182 1"/>
              <a:gd name="f427" fmla="*/ f364 f181 1"/>
              <a:gd name="f428" fmla="*/ f365 f182 1"/>
              <a:gd name="f429" fmla="*/ f366 f181 1"/>
              <a:gd name="f430" fmla="*/ f367 f182 1"/>
              <a:gd name="f431" fmla="*/ f368 f181 1"/>
              <a:gd name="f432" fmla="*/ f369 f182 1"/>
              <a:gd name="f433" fmla="*/ f370 f181 1"/>
              <a:gd name="f434" fmla="*/ f371 f182 1"/>
              <a:gd name="f435" fmla="*/ f372 f181 1"/>
              <a:gd name="f436" fmla="*/ f373 f182 1"/>
            </a:gdLst>
            <a:ahLst/>
            <a:cxnLst>
              <a:cxn ang="3cd4">
                <a:pos x="hc" y="t"/>
              </a:cxn>
              <a:cxn ang="0">
                <a:pos x="r" y="vc"/>
              </a:cxn>
              <a:cxn ang="cd4">
                <a:pos x="hc" y="b"/>
              </a:cxn>
              <a:cxn ang="cd2">
                <a:pos x="l" y="vc"/>
              </a:cxn>
              <a:cxn ang="f251">
                <a:pos x="f378" y="f379"/>
              </a:cxn>
              <a:cxn ang="f251">
                <a:pos x="f380" y="f381"/>
              </a:cxn>
              <a:cxn ang="f251">
                <a:pos x="f382" y="f383"/>
              </a:cxn>
              <a:cxn ang="f251">
                <a:pos x="f384" y="f385"/>
              </a:cxn>
              <a:cxn ang="f251">
                <a:pos x="f386" y="f387"/>
              </a:cxn>
              <a:cxn ang="f251">
                <a:pos x="f388" y="f389"/>
              </a:cxn>
              <a:cxn ang="f251">
                <a:pos x="f390" y="f391"/>
              </a:cxn>
              <a:cxn ang="f251">
                <a:pos x="f392" y="f393"/>
              </a:cxn>
              <a:cxn ang="f251">
                <a:pos x="f394" y="f395"/>
              </a:cxn>
              <a:cxn ang="f251">
                <a:pos x="f396" y="f397"/>
              </a:cxn>
              <a:cxn ang="f251">
                <a:pos x="f398" y="f399"/>
              </a:cxn>
              <a:cxn ang="f251">
                <a:pos x="f400" y="f401"/>
              </a:cxn>
              <a:cxn ang="f251">
                <a:pos x="f402" y="f403"/>
              </a:cxn>
              <a:cxn ang="f251">
                <a:pos x="f404" y="f405"/>
              </a:cxn>
              <a:cxn ang="f251">
                <a:pos x="f406" y="f407"/>
              </a:cxn>
              <a:cxn ang="f251">
                <a:pos x="f408" y="f409"/>
              </a:cxn>
              <a:cxn ang="f251">
                <a:pos x="f410" y="f411"/>
              </a:cxn>
              <a:cxn ang="f251">
                <a:pos x="f412" y="f413"/>
              </a:cxn>
              <a:cxn ang="f251">
                <a:pos x="f378" y="f414"/>
              </a:cxn>
              <a:cxn ang="f251">
                <a:pos x="f378" y="f379"/>
              </a:cxn>
              <a:cxn ang="f251">
                <a:pos x="f415" y="f416"/>
              </a:cxn>
              <a:cxn ang="f251">
                <a:pos x="f417" y="f418"/>
              </a:cxn>
              <a:cxn ang="f251">
                <a:pos x="f419" y="f420"/>
              </a:cxn>
              <a:cxn ang="f251">
                <a:pos x="f421" y="f422"/>
              </a:cxn>
              <a:cxn ang="f251">
                <a:pos x="f423" y="f424"/>
              </a:cxn>
              <a:cxn ang="f251">
                <a:pos x="f415" y="f416"/>
              </a:cxn>
              <a:cxn ang="f251">
                <a:pos x="f425" y="f426"/>
              </a:cxn>
              <a:cxn ang="f251">
                <a:pos x="f427" y="f428"/>
              </a:cxn>
              <a:cxn ang="f251">
                <a:pos x="f429" y="f430"/>
              </a:cxn>
              <a:cxn ang="f251">
                <a:pos x="f431" y="f432"/>
              </a:cxn>
              <a:cxn ang="f251">
                <a:pos x="f433" y="f434"/>
              </a:cxn>
              <a:cxn ang="f251">
                <a:pos x="f435" y="f436"/>
              </a:cxn>
            </a:cxnLst>
            <a:rect l="f374" t="f377" r="f375" b="f376"/>
            <a:pathLst>
              <a:path w="441808" h="670111">
                <a:moveTo>
                  <a:pt x="f8" y="f9"/>
                </a:moveTo>
                <a:cubicBezTo>
                  <a:pt x="f8"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8" y="f115"/>
                </a:cubicBezTo>
                <a:cubicBezTo>
                  <a:pt x="f8" y="f116"/>
                  <a:pt x="f8" y="f117"/>
                  <a:pt x="f8" y="f9"/>
                </a:cubicBezTo>
                <a:close/>
                <a:moveTo>
                  <a:pt x="f118" y="f119"/>
                </a:moveTo>
                <a:cubicBezTo>
                  <a:pt x="f120" y="f121"/>
                  <a:pt x="f122" y="f123"/>
                  <a:pt x="f124" y="f125"/>
                </a:cubicBezTo>
                <a:cubicBezTo>
                  <a:pt x="f126" y="f127"/>
                  <a:pt x="f128" y="f129"/>
                  <a:pt x="f130" y="f131"/>
                </a:cubicBezTo>
                <a:cubicBezTo>
                  <a:pt x="f132" y="f133"/>
                  <a:pt x="f134" y="f135"/>
                  <a:pt x="f136" y="f137"/>
                </a:cubicBezTo>
                <a:cubicBezTo>
                  <a:pt x="f138" y="f139"/>
                  <a:pt x="f140" y="f141"/>
                  <a:pt x="f142" y="f143"/>
                </a:cubicBezTo>
                <a:cubicBezTo>
                  <a:pt x="f144" y="f145"/>
                  <a:pt x="f146" y="f147"/>
                  <a:pt x="f118" y="f119"/>
                </a:cubicBezTo>
                <a:close/>
                <a:moveTo>
                  <a:pt x="f148" y="f149"/>
                </a:moveTo>
                <a:cubicBezTo>
                  <a:pt x="f150" y="f151"/>
                  <a:pt x="f152" y="f153"/>
                  <a:pt x="f154" y="f155"/>
                </a:cubicBezTo>
                <a:cubicBezTo>
                  <a:pt x="f156" y="f157"/>
                  <a:pt x="f158" y="f159"/>
                  <a:pt x="f160" y="f161"/>
                </a:cubicBezTo>
                <a:cubicBezTo>
                  <a:pt x="f162" y="f163"/>
                  <a:pt x="f164" y="f165"/>
                  <a:pt x="f166" y="f167"/>
                </a:cubicBezTo>
                <a:cubicBezTo>
                  <a:pt x="f168" y="f169"/>
                  <a:pt x="f170" y="f171"/>
                  <a:pt x="f172" y="f173"/>
                </a:cubicBezTo>
                <a:cubicBezTo>
                  <a:pt x="f174" y="f175"/>
                  <a:pt x="f176" y="f177"/>
                  <a:pt x="f178" y="f179"/>
                </a:cubicBezTo>
                <a:close/>
              </a:path>
            </a:pathLst>
          </a:custGeom>
          <a:solidFill>
            <a:srgbClr val="CDCBC5"/>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7" name="Forma libre: forma 103">
            <a:extLst>
              <a:ext uri="{FF2B5EF4-FFF2-40B4-BE49-F238E27FC236}">
                <a16:creationId xmlns:a16="http://schemas.microsoft.com/office/drawing/2014/main" id="{F998DF19-57C8-4D67-B687-EA02B1FC0A73}"/>
              </a:ext>
            </a:extLst>
          </p:cNvPr>
          <p:cNvSpPr/>
          <p:nvPr/>
        </p:nvSpPr>
        <p:spPr>
          <a:xfrm>
            <a:off x="7737963" y="3190670"/>
            <a:ext cx="519973" cy="196266"/>
          </a:xfrm>
          <a:custGeom>
            <a:avLst/>
            <a:gdLst>
              <a:gd name="f0" fmla="val 10800000"/>
              <a:gd name="f1" fmla="val 5400000"/>
              <a:gd name="f2" fmla="val 180"/>
              <a:gd name="f3" fmla="val w"/>
              <a:gd name="f4" fmla="val h"/>
              <a:gd name="f5" fmla="val 0"/>
              <a:gd name="f6" fmla="val 519970"/>
              <a:gd name="f7" fmla="val 196271"/>
              <a:gd name="f8" fmla="val 283956"/>
              <a:gd name="f9" fmla="val 262"/>
              <a:gd name="f10" fmla="val 329057"/>
              <a:gd name="f11" fmla="val -1159"/>
              <a:gd name="f12" fmla="val 372856"/>
              <a:gd name="f13" fmla="val 2787"/>
              <a:gd name="f14" fmla="val 414642"/>
              <a:gd name="f15" fmla="val 22516"/>
              <a:gd name="f16" fmla="val 452759"/>
              <a:gd name="f17" fmla="val 40509"/>
              <a:gd name="f18" fmla="val 480340"/>
              <a:gd name="f19" fmla="val 68012"/>
              <a:gd name="f20" fmla="val 496558"/>
              <a:gd name="f21" fmla="val 106444"/>
              <a:gd name="f22" fmla="val 506738"/>
              <a:gd name="f23" fmla="val 130593"/>
              <a:gd name="f24" fmla="val 516011"/>
              <a:gd name="f25" fmla="val 155294"/>
              <a:gd name="f26" fmla="val 518418"/>
              <a:gd name="f27" fmla="val 181770"/>
              <a:gd name="f28" fmla="val 518852"/>
              <a:gd name="f29" fmla="val 186505"/>
              <a:gd name="f30" fmla="val 522798"/>
              <a:gd name="f31" fmla="val 192897"/>
              <a:gd name="f32" fmla="val 516129"/>
              <a:gd name="f33" fmla="val 195778"/>
              <a:gd name="f34" fmla="val 511197"/>
              <a:gd name="f35" fmla="val 197909"/>
              <a:gd name="f36" fmla="val 508001"/>
              <a:gd name="f37" fmla="val 192621"/>
              <a:gd name="f38" fmla="val 504647"/>
              <a:gd name="f39" fmla="val 189780"/>
              <a:gd name="f40" fmla="val 465938"/>
              <a:gd name="f41" fmla="val 157266"/>
              <a:gd name="f42" fmla="val 421587"/>
              <a:gd name="f43" fmla="val 137813"/>
              <a:gd name="f44" fmla="val 371396"/>
              <a:gd name="f45" fmla="val 131027"/>
              <a:gd name="f46" fmla="val 346300"/>
              <a:gd name="f47" fmla="val 127633"/>
              <a:gd name="f48" fmla="val 320929"/>
              <a:gd name="f49" fmla="val 126607"/>
              <a:gd name="f50" fmla="val 297175"/>
              <a:gd name="f51" fmla="val 133907"/>
              <a:gd name="f52" fmla="val 269751"/>
              <a:gd name="f53" fmla="val 142351"/>
              <a:gd name="f54" fmla="val 243472"/>
              <a:gd name="f55" fmla="val 140299"/>
              <a:gd name="f56" fmla="val 216127"/>
              <a:gd name="f57" fmla="val 136275"/>
              <a:gd name="f58" fmla="val 148101"/>
              <a:gd name="f59" fmla="val 126292"/>
              <a:gd name="f60" fmla="val 84494"/>
              <a:gd name="f61" fmla="val 140812"/>
              <a:gd name="f62" fmla="val 24399"/>
              <a:gd name="f63" fmla="val 173326"/>
              <a:gd name="f64" fmla="val 17967"/>
              <a:gd name="f65" fmla="val 176798"/>
              <a:gd name="f66" fmla="val 11141"/>
              <a:gd name="f67" fmla="val 185953"/>
              <a:gd name="f68" fmla="val 3604"/>
              <a:gd name="f69" fmla="val 179994"/>
              <a:gd name="f70" fmla="val -3262"/>
              <a:gd name="f71" fmla="val 174589"/>
              <a:gd name="f72" fmla="val 1513"/>
              <a:gd name="f73" fmla="val 164921"/>
              <a:gd name="f74" fmla="val 3052"/>
              <a:gd name="f75" fmla="val 157543"/>
              <a:gd name="f76" fmla="val 17494"/>
              <a:gd name="f77" fmla="val 88806"/>
              <a:gd name="f78" fmla="val 58175"/>
              <a:gd name="f79" fmla="val 42403"/>
              <a:gd name="f80" fmla="val 124465"/>
              <a:gd name="f81" fmla="val 19872"/>
              <a:gd name="f82" fmla="val 176077"/>
              <a:gd name="f83" fmla="val 2353"/>
              <a:gd name="f84" fmla="val 230135"/>
              <a:gd name="f85" fmla="val 1051"/>
              <a:gd name="f86" fmla="val 283996"/>
              <a:gd name="f87" fmla="val 222"/>
              <a:gd name="f88" fmla="+- 0 0 -90"/>
              <a:gd name="f89" fmla="*/ f3 1 519970"/>
              <a:gd name="f90" fmla="*/ f4 1 196271"/>
              <a:gd name="f91" fmla="val f5"/>
              <a:gd name="f92" fmla="val f6"/>
              <a:gd name="f93" fmla="val f7"/>
              <a:gd name="f94" fmla="*/ f88 f0 1"/>
              <a:gd name="f95" fmla="+- f93 0 f91"/>
              <a:gd name="f96" fmla="+- f92 0 f91"/>
              <a:gd name="f97" fmla="*/ f94 1 f2"/>
              <a:gd name="f98" fmla="*/ f96 1 519970"/>
              <a:gd name="f99" fmla="*/ f95 1 196271"/>
              <a:gd name="f100" fmla="*/ 283956 f96 1"/>
              <a:gd name="f101" fmla="*/ 262 f95 1"/>
              <a:gd name="f102" fmla="*/ 414642 f96 1"/>
              <a:gd name="f103" fmla="*/ 22516 f95 1"/>
              <a:gd name="f104" fmla="*/ 496558 f96 1"/>
              <a:gd name="f105" fmla="*/ 106444 f95 1"/>
              <a:gd name="f106" fmla="*/ 518418 f96 1"/>
              <a:gd name="f107" fmla="*/ 181770 f95 1"/>
              <a:gd name="f108" fmla="*/ 516129 f96 1"/>
              <a:gd name="f109" fmla="*/ 195778 f95 1"/>
              <a:gd name="f110" fmla="*/ 504647 f96 1"/>
              <a:gd name="f111" fmla="*/ 189780 f95 1"/>
              <a:gd name="f112" fmla="*/ 371396 f96 1"/>
              <a:gd name="f113" fmla="*/ 131027 f95 1"/>
              <a:gd name="f114" fmla="*/ 297175 f96 1"/>
              <a:gd name="f115" fmla="*/ 133907 f95 1"/>
              <a:gd name="f116" fmla="*/ 216127 f96 1"/>
              <a:gd name="f117" fmla="*/ 136275 f95 1"/>
              <a:gd name="f118" fmla="*/ 24399 f96 1"/>
              <a:gd name="f119" fmla="*/ 173326 f95 1"/>
              <a:gd name="f120" fmla="*/ 3604 f96 1"/>
              <a:gd name="f121" fmla="*/ 179994 f95 1"/>
              <a:gd name="f122" fmla="*/ 3052 f96 1"/>
              <a:gd name="f123" fmla="*/ 157543 f95 1"/>
              <a:gd name="f124" fmla="*/ 124465 f96 1"/>
              <a:gd name="f125" fmla="*/ 19872 f95 1"/>
              <a:gd name="f126" fmla="*/ 283996 f96 1"/>
              <a:gd name="f127" fmla="*/ 222 f95 1"/>
              <a:gd name="f128" fmla="+- f97 0 f1"/>
              <a:gd name="f129" fmla="*/ f100 1 519970"/>
              <a:gd name="f130" fmla="*/ f101 1 196271"/>
              <a:gd name="f131" fmla="*/ f102 1 519970"/>
              <a:gd name="f132" fmla="*/ f103 1 196271"/>
              <a:gd name="f133" fmla="*/ f104 1 519970"/>
              <a:gd name="f134" fmla="*/ f105 1 196271"/>
              <a:gd name="f135" fmla="*/ f106 1 519970"/>
              <a:gd name="f136" fmla="*/ f107 1 196271"/>
              <a:gd name="f137" fmla="*/ f108 1 519970"/>
              <a:gd name="f138" fmla="*/ f109 1 196271"/>
              <a:gd name="f139" fmla="*/ f110 1 519970"/>
              <a:gd name="f140" fmla="*/ f111 1 196271"/>
              <a:gd name="f141" fmla="*/ f112 1 519970"/>
              <a:gd name="f142" fmla="*/ f113 1 196271"/>
              <a:gd name="f143" fmla="*/ f114 1 519970"/>
              <a:gd name="f144" fmla="*/ f115 1 196271"/>
              <a:gd name="f145" fmla="*/ f116 1 519970"/>
              <a:gd name="f146" fmla="*/ f117 1 196271"/>
              <a:gd name="f147" fmla="*/ f118 1 519970"/>
              <a:gd name="f148" fmla="*/ f119 1 196271"/>
              <a:gd name="f149" fmla="*/ f120 1 519970"/>
              <a:gd name="f150" fmla="*/ f121 1 196271"/>
              <a:gd name="f151" fmla="*/ f122 1 519970"/>
              <a:gd name="f152" fmla="*/ f123 1 196271"/>
              <a:gd name="f153" fmla="*/ f124 1 519970"/>
              <a:gd name="f154" fmla="*/ f125 1 196271"/>
              <a:gd name="f155" fmla="*/ f126 1 519970"/>
              <a:gd name="f156" fmla="*/ f127 1 196271"/>
              <a:gd name="f157" fmla="*/ f91 1 f98"/>
              <a:gd name="f158" fmla="*/ f92 1 f98"/>
              <a:gd name="f159" fmla="*/ f91 1 f99"/>
              <a:gd name="f160" fmla="*/ f93 1 f99"/>
              <a:gd name="f161" fmla="*/ f129 1 f98"/>
              <a:gd name="f162" fmla="*/ f130 1 f99"/>
              <a:gd name="f163" fmla="*/ f131 1 f98"/>
              <a:gd name="f164" fmla="*/ f132 1 f99"/>
              <a:gd name="f165" fmla="*/ f133 1 f98"/>
              <a:gd name="f166" fmla="*/ f134 1 f99"/>
              <a:gd name="f167" fmla="*/ f135 1 f98"/>
              <a:gd name="f168" fmla="*/ f136 1 f99"/>
              <a:gd name="f169" fmla="*/ f137 1 f98"/>
              <a:gd name="f170" fmla="*/ f138 1 f99"/>
              <a:gd name="f171" fmla="*/ f139 1 f98"/>
              <a:gd name="f172" fmla="*/ f140 1 f99"/>
              <a:gd name="f173" fmla="*/ f141 1 f98"/>
              <a:gd name="f174" fmla="*/ f142 1 f99"/>
              <a:gd name="f175" fmla="*/ f143 1 f98"/>
              <a:gd name="f176" fmla="*/ f144 1 f99"/>
              <a:gd name="f177" fmla="*/ f145 1 f98"/>
              <a:gd name="f178" fmla="*/ f146 1 f99"/>
              <a:gd name="f179" fmla="*/ f147 1 f98"/>
              <a:gd name="f180" fmla="*/ f148 1 f99"/>
              <a:gd name="f181" fmla="*/ f149 1 f98"/>
              <a:gd name="f182" fmla="*/ f150 1 f99"/>
              <a:gd name="f183" fmla="*/ f151 1 f98"/>
              <a:gd name="f184" fmla="*/ f152 1 f99"/>
              <a:gd name="f185" fmla="*/ f153 1 f98"/>
              <a:gd name="f186" fmla="*/ f154 1 f99"/>
              <a:gd name="f187" fmla="*/ f155 1 f98"/>
              <a:gd name="f188" fmla="*/ f156 1 f99"/>
              <a:gd name="f189" fmla="*/ f157 f89 1"/>
              <a:gd name="f190" fmla="*/ f158 f89 1"/>
              <a:gd name="f191" fmla="*/ f160 f90 1"/>
              <a:gd name="f192" fmla="*/ f159 f90 1"/>
              <a:gd name="f193" fmla="*/ f161 f89 1"/>
              <a:gd name="f194" fmla="*/ f162 f90 1"/>
              <a:gd name="f195" fmla="*/ f163 f89 1"/>
              <a:gd name="f196" fmla="*/ f164 f90 1"/>
              <a:gd name="f197" fmla="*/ f165 f89 1"/>
              <a:gd name="f198" fmla="*/ f166 f90 1"/>
              <a:gd name="f199" fmla="*/ f167 f89 1"/>
              <a:gd name="f200" fmla="*/ f168 f90 1"/>
              <a:gd name="f201" fmla="*/ f169 f89 1"/>
              <a:gd name="f202" fmla="*/ f170 f90 1"/>
              <a:gd name="f203" fmla="*/ f171 f89 1"/>
              <a:gd name="f204" fmla="*/ f172 f90 1"/>
              <a:gd name="f205" fmla="*/ f173 f89 1"/>
              <a:gd name="f206" fmla="*/ f174 f90 1"/>
              <a:gd name="f207" fmla="*/ f175 f89 1"/>
              <a:gd name="f208" fmla="*/ f176 f90 1"/>
              <a:gd name="f209" fmla="*/ f177 f89 1"/>
              <a:gd name="f210" fmla="*/ f178 f90 1"/>
              <a:gd name="f211" fmla="*/ f179 f89 1"/>
              <a:gd name="f212" fmla="*/ f180 f90 1"/>
              <a:gd name="f213" fmla="*/ f181 f89 1"/>
              <a:gd name="f214" fmla="*/ f182 f90 1"/>
              <a:gd name="f215" fmla="*/ f183 f89 1"/>
              <a:gd name="f216" fmla="*/ f184 f90 1"/>
              <a:gd name="f217" fmla="*/ f185 f89 1"/>
              <a:gd name="f218" fmla="*/ f186 f90 1"/>
              <a:gd name="f219" fmla="*/ f187 f89 1"/>
              <a:gd name="f220" fmla="*/ f188 f90 1"/>
            </a:gdLst>
            <a:ahLst/>
            <a:cxnLst>
              <a:cxn ang="3cd4">
                <a:pos x="hc" y="t"/>
              </a:cxn>
              <a:cxn ang="0">
                <a:pos x="r" y="vc"/>
              </a:cxn>
              <a:cxn ang="cd4">
                <a:pos x="hc" y="b"/>
              </a:cxn>
              <a:cxn ang="cd2">
                <a:pos x="l" y="vc"/>
              </a:cxn>
              <a:cxn ang="f128">
                <a:pos x="f193" y="f194"/>
              </a:cxn>
              <a:cxn ang="f128">
                <a:pos x="f195" y="f196"/>
              </a:cxn>
              <a:cxn ang="f128">
                <a:pos x="f197" y="f198"/>
              </a:cxn>
              <a:cxn ang="f128">
                <a:pos x="f199" y="f200"/>
              </a:cxn>
              <a:cxn ang="f128">
                <a:pos x="f201" y="f202"/>
              </a:cxn>
              <a:cxn ang="f128">
                <a:pos x="f203" y="f204"/>
              </a:cxn>
              <a:cxn ang="f128">
                <a:pos x="f205" y="f206"/>
              </a:cxn>
              <a:cxn ang="f128">
                <a:pos x="f207" y="f208"/>
              </a:cxn>
              <a:cxn ang="f128">
                <a:pos x="f209" y="f210"/>
              </a:cxn>
              <a:cxn ang="f128">
                <a:pos x="f211" y="f212"/>
              </a:cxn>
              <a:cxn ang="f128">
                <a:pos x="f213" y="f214"/>
              </a:cxn>
              <a:cxn ang="f128">
                <a:pos x="f215" y="f216"/>
              </a:cxn>
              <a:cxn ang="f128">
                <a:pos x="f217" y="f218"/>
              </a:cxn>
              <a:cxn ang="f128">
                <a:pos x="f219" y="f220"/>
              </a:cxn>
            </a:cxnLst>
            <a:rect l="f189" t="f192" r="f190" b="f191"/>
            <a:pathLst>
              <a:path w="519970" h="196271">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lose/>
              </a:path>
            </a:pathLst>
          </a:custGeom>
          <a:solidFill>
            <a:srgbClr val="CDCBC5"/>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8" name="Forma libre: forma 105">
            <a:extLst>
              <a:ext uri="{FF2B5EF4-FFF2-40B4-BE49-F238E27FC236}">
                <a16:creationId xmlns:a16="http://schemas.microsoft.com/office/drawing/2014/main" id="{2E3D6EF6-916E-49F1-9DCF-C91E3D40A240}"/>
              </a:ext>
            </a:extLst>
          </p:cNvPr>
          <p:cNvSpPr/>
          <p:nvPr/>
        </p:nvSpPr>
        <p:spPr>
          <a:xfrm>
            <a:off x="7534061" y="1816208"/>
            <a:ext cx="902604" cy="90937"/>
          </a:xfrm>
          <a:custGeom>
            <a:avLst/>
            <a:gdLst>
              <a:gd name="f0" fmla="val 10800000"/>
              <a:gd name="f1" fmla="val 5400000"/>
              <a:gd name="f2" fmla="val 180"/>
              <a:gd name="f3" fmla="val w"/>
              <a:gd name="f4" fmla="val h"/>
              <a:gd name="f5" fmla="val 0"/>
              <a:gd name="f6" fmla="val 902602"/>
              <a:gd name="f7" fmla="val 90939"/>
              <a:gd name="f8" fmla="val 440903"/>
              <a:gd name="f9" fmla="val 90900"/>
              <a:gd name="f10" fmla="val 306271"/>
              <a:gd name="f11" fmla="val 89677"/>
              <a:gd name="f12" fmla="val 166628"/>
              <a:gd name="f13" fmla="val 76025"/>
              <a:gd name="f14" fmla="val 28800"/>
              <a:gd name="f15" fmla="val 45760"/>
              <a:gd name="f16" fmla="val 17672"/>
              <a:gd name="f17" fmla="val 43314"/>
              <a:gd name="f18" fmla="val 1376"/>
              <a:gd name="f19" fmla="val 43353"/>
              <a:gd name="f20" fmla="val 74"/>
              <a:gd name="f21" fmla="val 29622"/>
              <a:gd name="f22" fmla="val -1268"/>
              <a:gd name="f23" fmla="val 15614"/>
              <a:gd name="f24" fmla="val 15976"/>
              <a:gd name="f25" fmla="val 17666"/>
              <a:gd name="f26" fmla="val 24972"/>
              <a:gd name="f27" fmla="val 12497"/>
              <a:gd name="f28" fmla="val 61866"/>
              <a:gd name="f29" fmla="val -8771"/>
              <a:gd name="f30" fmla="val 98207"/>
              <a:gd name="f31" fmla="val 10524"/>
              <a:gd name="f32" fmla="val 134272"/>
              <a:gd name="f33" fmla="val 15180"/>
              <a:gd name="f34" fmla="val 210466"/>
              <a:gd name="f35" fmla="val 25005"/>
              <a:gd name="f36" fmla="val 286542"/>
              <a:gd name="f37" fmla="val 34791"/>
              <a:gd name="f38" fmla="val 363446"/>
              <a:gd name="f39" fmla="val 38066"/>
              <a:gd name="f40" fmla="val 461461"/>
              <a:gd name="f41" fmla="val 42248"/>
              <a:gd name="f42" fmla="val 559239"/>
              <a:gd name="f43" fmla="val 39723"/>
              <a:gd name="f44" fmla="val 656622"/>
              <a:gd name="f45" fmla="val 28951"/>
              <a:gd name="f46" fmla="val 713324"/>
              <a:gd name="f47" fmla="val 22677"/>
              <a:gd name="f48" fmla="val 770183"/>
              <a:gd name="f49" fmla="val 15653"/>
              <a:gd name="f50" fmla="val 825701"/>
              <a:gd name="f51" fmla="val 1685"/>
              <a:gd name="f52" fmla="val 853756"/>
              <a:gd name="f53" fmla="val -5378"/>
              <a:gd name="f54" fmla="val 874866"/>
              <a:gd name="f55" fmla="val 11471"/>
              <a:gd name="f56" fmla="val 898028"/>
              <a:gd name="f57" fmla="val 20665"/>
              <a:gd name="f58" fmla="val 906117"/>
              <a:gd name="f59" fmla="val 23861"/>
              <a:gd name="f60" fmla="val 902329"/>
              <a:gd name="f61" fmla="val 32502"/>
              <a:gd name="f62" fmla="val 895543"/>
              <a:gd name="f63" fmla="val 35935"/>
              <a:gd name="f64" fmla="val 888598"/>
              <a:gd name="f65" fmla="val 39447"/>
              <a:gd name="f66" fmla="val 880903"/>
              <a:gd name="f67" fmla="val 41696"/>
              <a:gd name="f68" fmla="val 873249"/>
              <a:gd name="f69" fmla="val 43432"/>
              <a:gd name="f70" fmla="val 766040"/>
              <a:gd name="f71" fmla="val 67778"/>
              <a:gd name="f72" fmla="val 657608"/>
              <a:gd name="f73" fmla="val 82535"/>
              <a:gd name="f74" fmla="val 547677"/>
              <a:gd name="f75" fmla="val 87744"/>
              <a:gd name="f76" fmla="val 514177"/>
              <a:gd name="f77" fmla="val 89322"/>
              <a:gd name="f78" fmla="val 480717"/>
              <a:gd name="f79" fmla="val 90151"/>
              <a:gd name="f80" fmla="val 440864"/>
              <a:gd name="f81" fmla="val 90940"/>
              <a:gd name="f82" fmla="+- 0 0 -90"/>
              <a:gd name="f83" fmla="*/ f3 1 902602"/>
              <a:gd name="f84" fmla="*/ f4 1 90939"/>
              <a:gd name="f85" fmla="val f5"/>
              <a:gd name="f86" fmla="val f6"/>
              <a:gd name="f87" fmla="val f7"/>
              <a:gd name="f88" fmla="*/ f82 f0 1"/>
              <a:gd name="f89" fmla="+- f87 0 f85"/>
              <a:gd name="f90" fmla="+- f86 0 f85"/>
              <a:gd name="f91" fmla="*/ f88 1 f2"/>
              <a:gd name="f92" fmla="*/ f90 1 902602"/>
              <a:gd name="f93" fmla="*/ f89 1 90939"/>
              <a:gd name="f94" fmla="*/ 440903 f90 1"/>
              <a:gd name="f95" fmla="*/ 90900 f89 1"/>
              <a:gd name="f96" fmla="*/ 28800 f90 1"/>
              <a:gd name="f97" fmla="*/ 45760 f89 1"/>
              <a:gd name="f98" fmla="*/ 74 f90 1"/>
              <a:gd name="f99" fmla="*/ 29622 f89 1"/>
              <a:gd name="f100" fmla="*/ 24972 f90 1"/>
              <a:gd name="f101" fmla="*/ 12497 f89 1"/>
              <a:gd name="f102" fmla="*/ 134272 f90 1"/>
              <a:gd name="f103" fmla="*/ 15180 f89 1"/>
              <a:gd name="f104" fmla="*/ 363446 f90 1"/>
              <a:gd name="f105" fmla="*/ 38066 f89 1"/>
              <a:gd name="f106" fmla="*/ 656622 f90 1"/>
              <a:gd name="f107" fmla="*/ 28951 f89 1"/>
              <a:gd name="f108" fmla="*/ 825701 f90 1"/>
              <a:gd name="f109" fmla="*/ 1685 f89 1"/>
              <a:gd name="f110" fmla="*/ 898028 f90 1"/>
              <a:gd name="f111" fmla="*/ 20665 f89 1"/>
              <a:gd name="f112" fmla="*/ 895543 f90 1"/>
              <a:gd name="f113" fmla="*/ 35935 f89 1"/>
              <a:gd name="f114" fmla="*/ 873249 f90 1"/>
              <a:gd name="f115" fmla="*/ 43432 f89 1"/>
              <a:gd name="f116" fmla="*/ 547677 f90 1"/>
              <a:gd name="f117" fmla="*/ 87744 f89 1"/>
              <a:gd name="f118" fmla="*/ 440864 f90 1"/>
              <a:gd name="f119" fmla="*/ 90940 f89 1"/>
              <a:gd name="f120" fmla="+- f91 0 f1"/>
              <a:gd name="f121" fmla="*/ f94 1 902602"/>
              <a:gd name="f122" fmla="*/ f95 1 90939"/>
              <a:gd name="f123" fmla="*/ f96 1 902602"/>
              <a:gd name="f124" fmla="*/ f97 1 90939"/>
              <a:gd name="f125" fmla="*/ f98 1 902602"/>
              <a:gd name="f126" fmla="*/ f99 1 90939"/>
              <a:gd name="f127" fmla="*/ f100 1 902602"/>
              <a:gd name="f128" fmla="*/ f101 1 90939"/>
              <a:gd name="f129" fmla="*/ f102 1 902602"/>
              <a:gd name="f130" fmla="*/ f103 1 90939"/>
              <a:gd name="f131" fmla="*/ f104 1 902602"/>
              <a:gd name="f132" fmla="*/ f105 1 90939"/>
              <a:gd name="f133" fmla="*/ f106 1 902602"/>
              <a:gd name="f134" fmla="*/ f107 1 90939"/>
              <a:gd name="f135" fmla="*/ f108 1 902602"/>
              <a:gd name="f136" fmla="*/ f109 1 90939"/>
              <a:gd name="f137" fmla="*/ f110 1 902602"/>
              <a:gd name="f138" fmla="*/ f111 1 90939"/>
              <a:gd name="f139" fmla="*/ f112 1 902602"/>
              <a:gd name="f140" fmla="*/ f113 1 90939"/>
              <a:gd name="f141" fmla="*/ f114 1 902602"/>
              <a:gd name="f142" fmla="*/ f115 1 90939"/>
              <a:gd name="f143" fmla="*/ f116 1 902602"/>
              <a:gd name="f144" fmla="*/ f117 1 90939"/>
              <a:gd name="f145" fmla="*/ f118 1 902602"/>
              <a:gd name="f146" fmla="*/ f119 1 90939"/>
              <a:gd name="f147" fmla="*/ f85 1 f92"/>
              <a:gd name="f148" fmla="*/ f86 1 f92"/>
              <a:gd name="f149" fmla="*/ f85 1 f93"/>
              <a:gd name="f150" fmla="*/ f87 1 f93"/>
              <a:gd name="f151" fmla="*/ f121 1 f92"/>
              <a:gd name="f152" fmla="*/ f122 1 f93"/>
              <a:gd name="f153" fmla="*/ f123 1 f92"/>
              <a:gd name="f154" fmla="*/ f124 1 f93"/>
              <a:gd name="f155" fmla="*/ f125 1 f92"/>
              <a:gd name="f156" fmla="*/ f126 1 f93"/>
              <a:gd name="f157" fmla="*/ f127 1 f92"/>
              <a:gd name="f158" fmla="*/ f128 1 f93"/>
              <a:gd name="f159" fmla="*/ f129 1 f92"/>
              <a:gd name="f160" fmla="*/ f130 1 f93"/>
              <a:gd name="f161" fmla="*/ f131 1 f92"/>
              <a:gd name="f162" fmla="*/ f132 1 f93"/>
              <a:gd name="f163" fmla="*/ f133 1 f92"/>
              <a:gd name="f164" fmla="*/ f134 1 f93"/>
              <a:gd name="f165" fmla="*/ f135 1 f92"/>
              <a:gd name="f166" fmla="*/ f136 1 f93"/>
              <a:gd name="f167" fmla="*/ f137 1 f92"/>
              <a:gd name="f168" fmla="*/ f138 1 f93"/>
              <a:gd name="f169" fmla="*/ f139 1 f92"/>
              <a:gd name="f170" fmla="*/ f140 1 f93"/>
              <a:gd name="f171" fmla="*/ f141 1 f92"/>
              <a:gd name="f172" fmla="*/ f142 1 f93"/>
              <a:gd name="f173" fmla="*/ f143 1 f92"/>
              <a:gd name="f174" fmla="*/ f144 1 f93"/>
              <a:gd name="f175" fmla="*/ f145 1 f92"/>
              <a:gd name="f176" fmla="*/ f146 1 f93"/>
              <a:gd name="f177" fmla="*/ f147 f83 1"/>
              <a:gd name="f178" fmla="*/ f148 f83 1"/>
              <a:gd name="f179" fmla="*/ f150 f84 1"/>
              <a:gd name="f180" fmla="*/ f149 f84 1"/>
              <a:gd name="f181" fmla="*/ f151 f83 1"/>
              <a:gd name="f182" fmla="*/ f152 f84 1"/>
              <a:gd name="f183" fmla="*/ f153 f83 1"/>
              <a:gd name="f184" fmla="*/ f154 f84 1"/>
              <a:gd name="f185" fmla="*/ f155 f83 1"/>
              <a:gd name="f186" fmla="*/ f156 f84 1"/>
              <a:gd name="f187" fmla="*/ f157 f83 1"/>
              <a:gd name="f188" fmla="*/ f158 f84 1"/>
              <a:gd name="f189" fmla="*/ f159 f83 1"/>
              <a:gd name="f190" fmla="*/ f160 f84 1"/>
              <a:gd name="f191" fmla="*/ f161 f83 1"/>
              <a:gd name="f192" fmla="*/ f162 f84 1"/>
              <a:gd name="f193" fmla="*/ f163 f83 1"/>
              <a:gd name="f194" fmla="*/ f164 f84 1"/>
              <a:gd name="f195" fmla="*/ f165 f83 1"/>
              <a:gd name="f196" fmla="*/ f166 f84 1"/>
              <a:gd name="f197" fmla="*/ f167 f83 1"/>
              <a:gd name="f198" fmla="*/ f168 f84 1"/>
              <a:gd name="f199" fmla="*/ f169 f83 1"/>
              <a:gd name="f200" fmla="*/ f170 f84 1"/>
              <a:gd name="f201" fmla="*/ f171 f83 1"/>
              <a:gd name="f202" fmla="*/ f172 f84 1"/>
              <a:gd name="f203" fmla="*/ f173 f83 1"/>
              <a:gd name="f204" fmla="*/ f174 f84 1"/>
              <a:gd name="f205" fmla="*/ f175 f83 1"/>
              <a:gd name="f206" fmla="*/ f176 f84 1"/>
            </a:gdLst>
            <a:ahLst/>
            <a:cxnLst>
              <a:cxn ang="3cd4">
                <a:pos x="hc" y="t"/>
              </a:cxn>
              <a:cxn ang="0">
                <a:pos x="r" y="vc"/>
              </a:cxn>
              <a:cxn ang="cd4">
                <a:pos x="hc" y="b"/>
              </a:cxn>
              <a:cxn ang="cd2">
                <a:pos x="l" y="vc"/>
              </a:cxn>
              <a:cxn ang="f120">
                <a:pos x="f181" y="f182"/>
              </a:cxn>
              <a:cxn ang="f120">
                <a:pos x="f183" y="f184"/>
              </a:cxn>
              <a:cxn ang="f120">
                <a:pos x="f185" y="f186"/>
              </a:cxn>
              <a:cxn ang="f120">
                <a:pos x="f187" y="f188"/>
              </a:cxn>
              <a:cxn ang="f120">
                <a:pos x="f189" y="f190"/>
              </a:cxn>
              <a:cxn ang="f120">
                <a:pos x="f191" y="f192"/>
              </a:cxn>
              <a:cxn ang="f120">
                <a:pos x="f193" y="f194"/>
              </a:cxn>
              <a:cxn ang="f120">
                <a:pos x="f195" y="f196"/>
              </a:cxn>
              <a:cxn ang="f120">
                <a:pos x="f197" y="f198"/>
              </a:cxn>
              <a:cxn ang="f120">
                <a:pos x="f199" y="f200"/>
              </a:cxn>
              <a:cxn ang="f120">
                <a:pos x="f201" y="f202"/>
              </a:cxn>
              <a:cxn ang="f120">
                <a:pos x="f203" y="f204"/>
              </a:cxn>
              <a:cxn ang="f120">
                <a:pos x="f205" y="f206"/>
              </a:cxn>
            </a:cxnLst>
            <a:rect l="f177" t="f180" r="f178" b="f179"/>
            <a:pathLst>
              <a:path w="902602" h="9093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lose/>
              </a:path>
            </a:pathLst>
          </a:custGeom>
          <a:solidFill>
            <a:srgbClr val="CDCBC5"/>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39" name="Forma libre: forma 106">
            <a:extLst>
              <a:ext uri="{FF2B5EF4-FFF2-40B4-BE49-F238E27FC236}">
                <a16:creationId xmlns:a16="http://schemas.microsoft.com/office/drawing/2014/main" id="{84346FED-53B5-46E9-A798-EAF163664E74}"/>
              </a:ext>
            </a:extLst>
          </p:cNvPr>
          <p:cNvSpPr/>
          <p:nvPr/>
        </p:nvSpPr>
        <p:spPr>
          <a:xfrm>
            <a:off x="7627668" y="3802404"/>
            <a:ext cx="703703" cy="390393"/>
          </a:xfrm>
          <a:custGeom>
            <a:avLst/>
            <a:gdLst>
              <a:gd name="f0" fmla="val 10800000"/>
              <a:gd name="f1" fmla="val 5400000"/>
              <a:gd name="f2" fmla="val 180"/>
              <a:gd name="f3" fmla="val w"/>
              <a:gd name="f4" fmla="val h"/>
              <a:gd name="f5" fmla="val 0"/>
              <a:gd name="f6" fmla="val 703701"/>
              <a:gd name="f7" fmla="val 390390"/>
              <a:gd name="f8" fmla="val 339363"/>
              <a:gd name="f9" fmla="val 390299"/>
              <a:gd name="f10" fmla="val 272047"/>
              <a:gd name="f11" fmla="val 392272"/>
              <a:gd name="f12" fmla="val 207453"/>
              <a:gd name="f13" fmla="val 362283"/>
              <a:gd name="f14" fmla="val 154658"/>
              <a:gd name="f15" fmla="val 306884"/>
              <a:gd name="f16" fmla="val 124946"/>
              <a:gd name="f17" fmla="val 275712"/>
              <a:gd name="f18" fmla="val 103875"/>
              <a:gd name="f19" fmla="val 238384"/>
              <a:gd name="f20" fmla="val 89157"/>
              <a:gd name="f21" fmla="val 197742"/>
              <a:gd name="f22" fmla="val 86237"/>
              <a:gd name="f23" fmla="val 189692"/>
              <a:gd name="f24" fmla="val 83278"/>
              <a:gd name="f25" fmla="val 181683"/>
              <a:gd name="f26" fmla="val 80989"/>
              <a:gd name="f27" fmla="val 173436"/>
              <a:gd name="f28" fmla="val 74557"/>
              <a:gd name="f29" fmla="val 150313"/>
              <a:gd name="f30" fmla="val 66232"/>
              <a:gd name="f31" fmla="val 131768"/>
              <a:gd name="f32" fmla="val 42833"/>
              <a:gd name="f33" fmla="val 116892"/>
              <a:gd name="f34" fmla="val 8346"/>
              <a:gd name="f35" fmla="val 94914"/>
              <a:gd name="f36" fmla="val 1520"/>
              <a:gd name="f37" fmla="val 54863"/>
              <a:gd name="f38" fmla="val 21"/>
              <a:gd name="f39" fmla="val 15681"/>
              <a:gd name="f40" fmla="val -532"/>
              <a:gd name="f41" fmla="val 805"/>
              <a:gd name="f42" fmla="val 10161"/>
              <a:gd name="f43" fmla="val -23"/>
              <a:gd name="f44" fmla="val 21683"/>
              <a:gd name="f45" fmla="val 55"/>
              <a:gd name="f46" fmla="val 33284"/>
              <a:gd name="f47" fmla="val 174"/>
              <a:gd name="f48" fmla="val 40899"/>
              <a:gd name="f49" fmla="val 3133"/>
              <a:gd name="f50" fmla="val 40268"/>
              <a:gd name="f51" fmla="val 16668"/>
              <a:gd name="f52" fmla="val 39479"/>
              <a:gd name="f53" fmla="val 33398"/>
              <a:gd name="f54" fmla="val 42991"/>
              <a:gd name="f55" fmla="val 49457"/>
              <a:gd name="f56" fmla="val 50054"/>
              <a:gd name="f57" fmla="val 64531"/>
              <a:gd name="f58" fmla="val 57354"/>
              <a:gd name="f59" fmla="val 80235"/>
              <a:gd name="f60" fmla="val 67455"/>
              <a:gd name="f61" fmla="val 92625"/>
              <a:gd name="f62" fmla="val 87342"/>
              <a:gd name="f63" fmla="val 90968"/>
              <a:gd name="f64" fmla="val 99732"/>
              <a:gd name="f65" fmla="val 89942"/>
              <a:gd name="f66" fmla="val 102178"/>
              <a:gd name="f67" fmla="val 98149"/>
              <a:gd name="f68" fmla="val 104270"/>
              <a:gd name="f69" fmla="val 108053"/>
              <a:gd name="f70" fmla="val 116068"/>
              <a:gd name="f71" fmla="val 163098"/>
              <a:gd name="f72" fmla="val 133390"/>
              <a:gd name="f73" fmla="val 215774"/>
              <a:gd name="f74" fmla="val 168389"/>
              <a:gd name="f75" fmla="val 261270"/>
              <a:gd name="f76" fmla="val 261827"/>
              <a:gd name="f77" fmla="val 382723"/>
              <a:gd name="f78" fmla="val 437930"/>
              <a:gd name="f79" fmla="val 382920"/>
              <a:gd name="f80" fmla="val 532117"/>
              <a:gd name="f81" fmla="val 261389"/>
              <a:gd name="f82" fmla="val 566367"/>
              <a:gd name="f83" fmla="val 217195"/>
              <a:gd name="f84" fmla="val 584123"/>
              <a:gd name="f85" fmla="val 165860"/>
              <a:gd name="f86" fmla="val 594619"/>
              <a:gd name="f87" fmla="val 111959"/>
              <a:gd name="f88" fmla="val 598407"/>
              <a:gd name="f89" fmla="val 92585"/>
              <a:gd name="f90" fmla="val 603694"/>
              <a:gd name="f91" fmla="val 81221"/>
              <a:gd name="f92" fmla="val 626028"/>
              <a:gd name="f93" fmla="val 87969"/>
              <a:gd name="f94" fmla="val 638023"/>
              <a:gd name="f95" fmla="val 91599"/>
              <a:gd name="f96" fmla="val 644060"/>
              <a:gd name="f97" fmla="val 81971"/>
              <a:gd name="f98" fmla="val 649387"/>
              <a:gd name="f99" fmla="val 73843"/>
              <a:gd name="f100" fmla="val 660514"/>
              <a:gd name="f101" fmla="val 56915"/>
              <a:gd name="f102" fmla="val 665802"/>
              <a:gd name="f103" fmla="val 37857"/>
              <a:gd name="f104" fmla="val 665052"/>
              <a:gd name="f105" fmla="val 17733"/>
              <a:gd name="f106" fmla="val 664500"/>
              <a:gd name="f107" fmla="val 2897"/>
              <a:gd name="f108" fmla="val 672155"/>
              <a:gd name="f109" fmla="val 292"/>
              <a:gd name="f110" fmla="val 684505"/>
              <a:gd name="f111" fmla="val 16"/>
              <a:gd name="f112" fmla="val 697605"/>
              <a:gd name="f113" fmla="val -300"/>
              <a:gd name="f114" fmla="val 703485"/>
              <a:gd name="f115" fmla="val 4001"/>
              <a:gd name="f116" fmla="val 703682"/>
              <a:gd name="f117" fmla="val 17970"/>
              <a:gd name="f118" fmla="val 704195"/>
              <a:gd name="f119" fmla="val 59085"/>
              <a:gd name="f120" fmla="val 694607"/>
              <a:gd name="f121" fmla="val 99688"/>
              <a:gd name="f122" fmla="val 658344"/>
              <a:gd name="f123" fmla="val 118983"/>
              <a:gd name="f124" fmla="val 630013"/>
              <a:gd name="f125" fmla="val 134056"/>
              <a:gd name="f126" fmla="val 625396"/>
              <a:gd name="f127" fmla="val 155916"/>
              <a:gd name="f128" fmla="val 617505"/>
              <a:gd name="f129" fmla="val 179828"/>
              <a:gd name="f130" fmla="val 594540"/>
              <a:gd name="f131" fmla="val 249077"/>
              <a:gd name="f132" fmla="val 556976"/>
              <a:gd name="f133" fmla="val 307791"/>
              <a:gd name="f134" fmla="val 495302"/>
              <a:gd name="f135" fmla="val 349104"/>
              <a:gd name="f136" fmla="val 451267"/>
              <a:gd name="f137" fmla="val 378619"/>
              <a:gd name="f138" fmla="val 402417"/>
              <a:gd name="f139" fmla="val 391246"/>
              <a:gd name="f140" fmla="val 339284"/>
              <a:gd name="f141" fmla="val 390260"/>
              <a:gd name="f142" fmla="+- 0 0 -90"/>
              <a:gd name="f143" fmla="*/ f3 1 703701"/>
              <a:gd name="f144" fmla="*/ f4 1 390390"/>
              <a:gd name="f145" fmla="val f5"/>
              <a:gd name="f146" fmla="val f6"/>
              <a:gd name="f147" fmla="val f7"/>
              <a:gd name="f148" fmla="*/ f142 f0 1"/>
              <a:gd name="f149" fmla="+- f147 0 f145"/>
              <a:gd name="f150" fmla="+- f146 0 f145"/>
              <a:gd name="f151" fmla="*/ f148 1 f2"/>
              <a:gd name="f152" fmla="*/ f150 1 703701"/>
              <a:gd name="f153" fmla="*/ f149 1 390390"/>
              <a:gd name="f154" fmla="*/ 339363 f150 1"/>
              <a:gd name="f155" fmla="*/ 390299 f149 1"/>
              <a:gd name="f156" fmla="*/ 154658 f150 1"/>
              <a:gd name="f157" fmla="*/ 306884 f149 1"/>
              <a:gd name="f158" fmla="*/ 89157 f150 1"/>
              <a:gd name="f159" fmla="*/ 197742 f149 1"/>
              <a:gd name="f160" fmla="*/ 80989 f150 1"/>
              <a:gd name="f161" fmla="*/ 173436 f149 1"/>
              <a:gd name="f162" fmla="*/ 42833 f150 1"/>
              <a:gd name="f163" fmla="*/ 116892 f149 1"/>
              <a:gd name="f164" fmla="*/ 21 f150 1"/>
              <a:gd name="f165" fmla="*/ 15681 f149 1"/>
              <a:gd name="f166" fmla="*/ 21683 f150 1"/>
              <a:gd name="f167" fmla="*/ 55 f149 1"/>
              <a:gd name="f168" fmla="*/ 40268 f150 1"/>
              <a:gd name="f169" fmla="*/ 16668 f149 1"/>
              <a:gd name="f170" fmla="*/ 50054 f150 1"/>
              <a:gd name="f171" fmla="*/ 64531 f149 1"/>
              <a:gd name="f172" fmla="*/ 87342 f150 1"/>
              <a:gd name="f173" fmla="*/ 90968 f149 1"/>
              <a:gd name="f174" fmla="*/ 104270 f150 1"/>
              <a:gd name="f175" fmla="*/ 108053 f149 1"/>
              <a:gd name="f176" fmla="*/ 168389 f150 1"/>
              <a:gd name="f177" fmla="*/ 261270 f149 1"/>
              <a:gd name="f178" fmla="*/ 532117 f150 1"/>
              <a:gd name="f179" fmla="*/ 261389 f149 1"/>
              <a:gd name="f180" fmla="*/ 594619 f150 1"/>
              <a:gd name="f181" fmla="*/ 111959 f149 1"/>
              <a:gd name="f182" fmla="*/ 626028 f150 1"/>
              <a:gd name="f183" fmla="*/ 87969 f149 1"/>
              <a:gd name="f184" fmla="*/ 649387 f150 1"/>
              <a:gd name="f185" fmla="*/ 73843 f149 1"/>
              <a:gd name="f186" fmla="*/ 665052 f150 1"/>
              <a:gd name="f187" fmla="*/ 17733 f149 1"/>
              <a:gd name="f188" fmla="*/ 684505 f150 1"/>
              <a:gd name="f189" fmla="*/ 16 f149 1"/>
              <a:gd name="f190" fmla="*/ 703682 f150 1"/>
              <a:gd name="f191" fmla="*/ 17970 f149 1"/>
              <a:gd name="f192" fmla="*/ 658344 f150 1"/>
              <a:gd name="f193" fmla="*/ 118983 f149 1"/>
              <a:gd name="f194" fmla="*/ 617505 f150 1"/>
              <a:gd name="f195" fmla="*/ 179828 f149 1"/>
              <a:gd name="f196" fmla="*/ 495302 f150 1"/>
              <a:gd name="f197" fmla="*/ 349104 f149 1"/>
              <a:gd name="f198" fmla="*/ 339284 f150 1"/>
              <a:gd name="f199" fmla="*/ 390260 f149 1"/>
              <a:gd name="f200" fmla="+- f151 0 f1"/>
              <a:gd name="f201" fmla="*/ f154 1 703701"/>
              <a:gd name="f202" fmla="*/ f155 1 390390"/>
              <a:gd name="f203" fmla="*/ f156 1 703701"/>
              <a:gd name="f204" fmla="*/ f157 1 390390"/>
              <a:gd name="f205" fmla="*/ f158 1 703701"/>
              <a:gd name="f206" fmla="*/ f159 1 390390"/>
              <a:gd name="f207" fmla="*/ f160 1 703701"/>
              <a:gd name="f208" fmla="*/ f161 1 390390"/>
              <a:gd name="f209" fmla="*/ f162 1 703701"/>
              <a:gd name="f210" fmla="*/ f163 1 390390"/>
              <a:gd name="f211" fmla="*/ f164 1 703701"/>
              <a:gd name="f212" fmla="*/ f165 1 390390"/>
              <a:gd name="f213" fmla="*/ f166 1 703701"/>
              <a:gd name="f214" fmla="*/ f167 1 390390"/>
              <a:gd name="f215" fmla="*/ f168 1 703701"/>
              <a:gd name="f216" fmla="*/ f169 1 390390"/>
              <a:gd name="f217" fmla="*/ f170 1 703701"/>
              <a:gd name="f218" fmla="*/ f171 1 390390"/>
              <a:gd name="f219" fmla="*/ f172 1 703701"/>
              <a:gd name="f220" fmla="*/ f173 1 390390"/>
              <a:gd name="f221" fmla="*/ f174 1 703701"/>
              <a:gd name="f222" fmla="*/ f175 1 390390"/>
              <a:gd name="f223" fmla="*/ f176 1 703701"/>
              <a:gd name="f224" fmla="*/ f177 1 390390"/>
              <a:gd name="f225" fmla="*/ f178 1 703701"/>
              <a:gd name="f226" fmla="*/ f179 1 390390"/>
              <a:gd name="f227" fmla="*/ f180 1 703701"/>
              <a:gd name="f228" fmla="*/ f181 1 390390"/>
              <a:gd name="f229" fmla="*/ f182 1 703701"/>
              <a:gd name="f230" fmla="*/ f183 1 390390"/>
              <a:gd name="f231" fmla="*/ f184 1 703701"/>
              <a:gd name="f232" fmla="*/ f185 1 390390"/>
              <a:gd name="f233" fmla="*/ f186 1 703701"/>
              <a:gd name="f234" fmla="*/ f187 1 390390"/>
              <a:gd name="f235" fmla="*/ f188 1 703701"/>
              <a:gd name="f236" fmla="*/ f189 1 390390"/>
              <a:gd name="f237" fmla="*/ f190 1 703701"/>
              <a:gd name="f238" fmla="*/ f191 1 390390"/>
              <a:gd name="f239" fmla="*/ f192 1 703701"/>
              <a:gd name="f240" fmla="*/ f193 1 390390"/>
              <a:gd name="f241" fmla="*/ f194 1 703701"/>
              <a:gd name="f242" fmla="*/ f195 1 390390"/>
              <a:gd name="f243" fmla="*/ f196 1 703701"/>
              <a:gd name="f244" fmla="*/ f197 1 390390"/>
              <a:gd name="f245" fmla="*/ f198 1 703701"/>
              <a:gd name="f246" fmla="*/ f199 1 390390"/>
              <a:gd name="f247" fmla="*/ f145 1 f152"/>
              <a:gd name="f248" fmla="*/ f146 1 f152"/>
              <a:gd name="f249" fmla="*/ f145 1 f153"/>
              <a:gd name="f250" fmla="*/ f147 1 f153"/>
              <a:gd name="f251" fmla="*/ f201 1 f152"/>
              <a:gd name="f252" fmla="*/ f202 1 f153"/>
              <a:gd name="f253" fmla="*/ f203 1 f152"/>
              <a:gd name="f254" fmla="*/ f204 1 f153"/>
              <a:gd name="f255" fmla="*/ f205 1 f152"/>
              <a:gd name="f256" fmla="*/ f206 1 f153"/>
              <a:gd name="f257" fmla="*/ f207 1 f152"/>
              <a:gd name="f258" fmla="*/ f208 1 f153"/>
              <a:gd name="f259" fmla="*/ f209 1 f152"/>
              <a:gd name="f260" fmla="*/ f210 1 f153"/>
              <a:gd name="f261" fmla="*/ f211 1 f152"/>
              <a:gd name="f262" fmla="*/ f212 1 f153"/>
              <a:gd name="f263" fmla="*/ f213 1 f152"/>
              <a:gd name="f264" fmla="*/ f214 1 f153"/>
              <a:gd name="f265" fmla="*/ f215 1 f152"/>
              <a:gd name="f266" fmla="*/ f216 1 f153"/>
              <a:gd name="f267" fmla="*/ f217 1 f152"/>
              <a:gd name="f268" fmla="*/ f218 1 f153"/>
              <a:gd name="f269" fmla="*/ f219 1 f152"/>
              <a:gd name="f270" fmla="*/ f220 1 f153"/>
              <a:gd name="f271" fmla="*/ f221 1 f152"/>
              <a:gd name="f272" fmla="*/ f222 1 f153"/>
              <a:gd name="f273" fmla="*/ f223 1 f152"/>
              <a:gd name="f274" fmla="*/ f224 1 f153"/>
              <a:gd name="f275" fmla="*/ f225 1 f152"/>
              <a:gd name="f276" fmla="*/ f226 1 f153"/>
              <a:gd name="f277" fmla="*/ f227 1 f152"/>
              <a:gd name="f278" fmla="*/ f228 1 f153"/>
              <a:gd name="f279" fmla="*/ f229 1 f152"/>
              <a:gd name="f280" fmla="*/ f230 1 f153"/>
              <a:gd name="f281" fmla="*/ f231 1 f152"/>
              <a:gd name="f282" fmla="*/ f232 1 f153"/>
              <a:gd name="f283" fmla="*/ f233 1 f152"/>
              <a:gd name="f284" fmla="*/ f234 1 f153"/>
              <a:gd name="f285" fmla="*/ f235 1 f152"/>
              <a:gd name="f286" fmla="*/ f236 1 f153"/>
              <a:gd name="f287" fmla="*/ f237 1 f152"/>
              <a:gd name="f288" fmla="*/ f238 1 f153"/>
              <a:gd name="f289" fmla="*/ f239 1 f152"/>
              <a:gd name="f290" fmla="*/ f240 1 f153"/>
              <a:gd name="f291" fmla="*/ f241 1 f152"/>
              <a:gd name="f292" fmla="*/ f242 1 f153"/>
              <a:gd name="f293" fmla="*/ f243 1 f152"/>
              <a:gd name="f294" fmla="*/ f244 1 f153"/>
              <a:gd name="f295" fmla="*/ f245 1 f152"/>
              <a:gd name="f296" fmla="*/ f246 1 f153"/>
              <a:gd name="f297" fmla="*/ f247 f143 1"/>
              <a:gd name="f298" fmla="*/ f248 f143 1"/>
              <a:gd name="f299" fmla="*/ f250 f144 1"/>
              <a:gd name="f300" fmla="*/ f249 f144 1"/>
              <a:gd name="f301" fmla="*/ f251 f143 1"/>
              <a:gd name="f302" fmla="*/ f252 f144 1"/>
              <a:gd name="f303" fmla="*/ f253 f143 1"/>
              <a:gd name="f304" fmla="*/ f254 f144 1"/>
              <a:gd name="f305" fmla="*/ f255 f143 1"/>
              <a:gd name="f306" fmla="*/ f256 f144 1"/>
              <a:gd name="f307" fmla="*/ f257 f143 1"/>
              <a:gd name="f308" fmla="*/ f258 f144 1"/>
              <a:gd name="f309" fmla="*/ f259 f143 1"/>
              <a:gd name="f310" fmla="*/ f260 f144 1"/>
              <a:gd name="f311" fmla="*/ f261 f143 1"/>
              <a:gd name="f312" fmla="*/ f262 f144 1"/>
              <a:gd name="f313" fmla="*/ f263 f143 1"/>
              <a:gd name="f314" fmla="*/ f264 f144 1"/>
              <a:gd name="f315" fmla="*/ f265 f143 1"/>
              <a:gd name="f316" fmla="*/ f266 f144 1"/>
              <a:gd name="f317" fmla="*/ f267 f143 1"/>
              <a:gd name="f318" fmla="*/ f268 f144 1"/>
              <a:gd name="f319" fmla="*/ f269 f143 1"/>
              <a:gd name="f320" fmla="*/ f270 f144 1"/>
              <a:gd name="f321" fmla="*/ f271 f143 1"/>
              <a:gd name="f322" fmla="*/ f272 f144 1"/>
              <a:gd name="f323" fmla="*/ f273 f143 1"/>
              <a:gd name="f324" fmla="*/ f274 f144 1"/>
              <a:gd name="f325" fmla="*/ f275 f143 1"/>
              <a:gd name="f326" fmla="*/ f276 f144 1"/>
              <a:gd name="f327" fmla="*/ f277 f143 1"/>
              <a:gd name="f328" fmla="*/ f278 f144 1"/>
              <a:gd name="f329" fmla="*/ f279 f143 1"/>
              <a:gd name="f330" fmla="*/ f280 f144 1"/>
              <a:gd name="f331" fmla="*/ f281 f143 1"/>
              <a:gd name="f332" fmla="*/ f282 f144 1"/>
              <a:gd name="f333" fmla="*/ f283 f143 1"/>
              <a:gd name="f334" fmla="*/ f284 f144 1"/>
              <a:gd name="f335" fmla="*/ f285 f143 1"/>
              <a:gd name="f336" fmla="*/ f286 f144 1"/>
              <a:gd name="f337" fmla="*/ f287 f143 1"/>
              <a:gd name="f338" fmla="*/ f288 f144 1"/>
              <a:gd name="f339" fmla="*/ f289 f143 1"/>
              <a:gd name="f340" fmla="*/ f290 f144 1"/>
              <a:gd name="f341" fmla="*/ f291 f143 1"/>
              <a:gd name="f342" fmla="*/ f292 f144 1"/>
              <a:gd name="f343" fmla="*/ f293 f143 1"/>
              <a:gd name="f344" fmla="*/ f294 f144 1"/>
              <a:gd name="f345" fmla="*/ f295 f143 1"/>
              <a:gd name="f346" fmla="*/ f296 f144 1"/>
            </a:gdLst>
            <a:ahLst/>
            <a:cxnLst>
              <a:cxn ang="3cd4">
                <a:pos x="hc" y="t"/>
              </a:cxn>
              <a:cxn ang="0">
                <a:pos x="r" y="vc"/>
              </a:cxn>
              <a:cxn ang="cd4">
                <a:pos x="hc" y="b"/>
              </a:cxn>
              <a:cxn ang="cd2">
                <a:pos x="l" y="vc"/>
              </a:cxn>
              <a:cxn ang="f200">
                <a:pos x="f301" y="f302"/>
              </a:cxn>
              <a:cxn ang="f200">
                <a:pos x="f303" y="f304"/>
              </a:cxn>
              <a:cxn ang="f200">
                <a:pos x="f305" y="f306"/>
              </a:cxn>
              <a:cxn ang="f200">
                <a:pos x="f307" y="f308"/>
              </a:cxn>
              <a:cxn ang="f200">
                <a:pos x="f309" y="f310"/>
              </a:cxn>
              <a:cxn ang="f200">
                <a:pos x="f311" y="f312"/>
              </a:cxn>
              <a:cxn ang="f200">
                <a:pos x="f313" y="f314"/>
              </a:cxn>
              <a:cxn ang="f200">
                <a:pos x="f315" y="f316"/>
              </a:cxn>
              <a:cxn ang="f200">
                <a:pos x="f317" y="f318"/>
              </a:cxn>
              <a:cxn ang="f200">
                <a:pos x="f319" y="f320"/>
              </a:cxn>
              <a:cxn ang="f200">
                <a:pos x="f321" y="f322"/>
              </a:cxn>
              <a:cxn ang="f200">
                <a:pos x="f323" y="f324"/>
              </a:cxn>
              <a:cxn ang="f200">
                <a:pos x="f325" y="f326"/>
              </a:cxn>
              <a:cxn ang="f200">
                <a:pos x="f327" y="f328"/>
              </a:cxn>
              <a:cxn ang="f200">
                <a:pos x="f329" y="f330"/>
              </a:cxn>
              <a:cxn ang="f200">
                <a:pos x="f331" y="f332"/>
              </a:cxn>
              <a:cxn ang="f200">
                <a:pos x="f333" y="f334"/>
              </a:cxn>
              <a:cxn ang="f200">
                <a:pos x="f335" y="f336"/>
              </a:cxn>
              <a:cxn ang="f200">
                <a:pos x="f337" y="f338"/>
              </a:cxn>
              <a:cxn ang="f200">
                <a:pos x="f339" y="f340"/>
              </a:cxn>
              <a:cxn ang="f200">
                <a:pos x="f341" y="f342"/>
              </a:cxn>
              <a:cxn ang="f200">
                <a:pos x="f343" y="f344"/>
              </a:cxn>
              <a:cxn ang="f200">
                <a:pos x="f345" y="f346"/>
              </a:cxn>
            </a:cxnLst>
            <a:rect l="f297" t="f300" r="f298" b="f299"/>
            <a:pathLst>
              <a:path w="703701" h="39039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lose/>
              </a:path>
            </a:pathLst>
          </a:custGeom>
          <a:solidFill>
            <a:srgbClr val="CDCBC5"/>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0" name="Forma libre: forma 109">
            <a:extLst>
              <a:ext uri="{FF2B5EF4-FFF2-40B4-BE49-F238E27FC236}">
                <a16:creationId xmlns:a16="http://schemas.microsoft.com/office/drawing/2014/main" id="{857D0DBA-6FBD-4650-9154-E09FD101123E}"/>
              </a:ext>
            </a:extLst>
          </p:cNvPr>
          <p:cNvSpPr/>
          <p:nvPr/>
        </p:nvSpPr>
        <p:spPr>
          <a:xfrm>
            <a:off x="7752328" y="1384401"/>
            <a:ext cx="421913" cy="213265"/>
          </a:xfrm>
          <a:custGeom>
            <a:avLst/>
            <a:gdLst>
              <a:gd name="f0" fmla="val 10800000"/>
              <a:gd name="f1" fmla="val 5400000"/>
              <a:gd name="f2" fmla="val 180"/>
              <a:gd name="f3" fmla="val w"/>
              <a:gd name="f4" fmla="val h"/>
              <a:gd name="f5" fmla="val 0"/>
              <a:gd name="f6" fmla="val 421909"/>
              <a:gd name="f7" fmla="val 213269"/>
              <a:gd name="f8" fmla="val 420317"/>
              <a:gd name="f9" fmla="val 21553"/>
              <a:gd name="f10" fmla="val 423908"/>
              <a:gd name="f11" fmla="val 56434"/>
              <a:gd name="f12" fmla="val 423790"/>
              <a:gd name="f13" fmla="val 88790"/>
              <a:gd name="f14" fmla="val 393959"/>
              <a:gd name="f15" fmla="val 116489"/>
              <a:gd name="f16" fmla="val 368390"/>
              <a:gd name="f17" fmla="val 140243"/>
              <a:gd name="f18" fmla="val 343058"/>
              <a:gd name="f19" fmla="val 163484"/>
              <a:gd name="f20" fmla="val 313937"/>
              <a:gd name="f21" fmla="val 182977"/>
              <a:gd name="f22" fmla="val 252027"/>
              <a:gd name="f23" fmla="val 224408"/>
              <a:gd name="f24" fmla="val 191774"/>
              <a:gd name="f25" fmla="val 222593"/>
              <a:gd name="f26" fmla="val 130022"/>
              <a:gd name="f27" fmla="val 182109"/>
              <a:gd name="f28" fmla="val 81409"/>
              <a:gd name="f29" fmla="val 150266"/>
              <a:gd name="f30" fmla="val 41556"/>
              <a:gd name="f31" fmla="val 110137"/>
              <a:gd name="f32" fmla="val 7504"/>
              <a:gd name="f33" fmla="val 63655"/>
              <a:gd name="f34" fmla="val -6583"/>
              <a:gd name="f35" fmla="val 44478"/>
              <a:gd name="f36" fmla="val 2729"/>
              <a:gd name="f37" fmla="val 23920"/>
              <a:gd name="f38" fmla="val 6833"/>
              <a:gd name="f39" fmla="val 4862"/>
              <a:gd name="f40" fmla="val 9200"/>
              <a:gd name="f41" fmla="val -5989"/>
              <a:gd name="f42" fmla="val 16184"/>
              <a:gd name="f43" fmla="val 4151"/>
              <a:gd name="f44" fmla="val 18355"/>
              <a:gd name="f45" fmla="val 8097"/>
              <a:gd name="f46" fmla="val 26917"/>
              <a:gd name="f47" fmla="val 23723"/>
              <a:gd name="f48" fmla="val 37689"/>
              <a:gd name="f49" fmla="val 37809"/>
              <a:gd name="f50" fmla="val 48382"/>
              <a:gd name="f51" fmla="val 51935"/>
              <a:gd name="f52" fmla="val 79634"/>
              <a:gd name="f53" fmla="val 93248"/>
              <a:gd name="f54" fmla="val 117356"/>
              <a:gd name="f55" fmla="val 127853"/>
              <a:gd name="f56" fmla="val 161628"/>
              <a:gd name="f57" fmla="val 154488"/>
              <a:gd name="f58" fmla="val 213910"/>
              <a:gd name="f59" fmla="val 185936"/>
              <a:gd name="f60" fmla="val 266785"/>
              <a:gd name="f61" fmla="val 176585"/>
              <a:gd name="f62" fmla="val 320290"/>
              <a:gd name="f63" fmla="val 129984"/>
              <a:gd name="f64" fmla="val 355645"/>
              <a:gd name="f65" fmla="val 99207"/>
              <a:gd name="f66" fmla="val 387922"/>
              <a:gd name="f67" fmla="val 65983"/>
              <a:gd name="f68" fmla="val 411479"/>
              <a:gd name="f69" fmla="val 25025"/>
              <a:gd name="f70" fmla="val 412820"/>
              <a:gd name="f71" fmla="val 22736"/>
              <a:gd name="f72" fmla="val 413609"/>
              <a:gd name="f73" fmla="val 20132"/>
              <a:gd name="f74" fmla="val 414635"/>
              <a:gd name="f75" fmla="val 17646"/>
              <a:gd name="f76" fmla="val 416529"/>
              <a:gd name="f77" fmla="val 18948"/>
              <a:gd name="f78" fmla="val 418423"/>
              <a:gd name="f79" fmla="val 20250"/>
              <a:gd name="f80" fmla="+- 0 0 -90"/>
              <a:gd name="f81" fmla="*/ f3 1 421909"/>
              <a:gd name="f82" fmla="*/ f4 1 213269"/>
              <a:gd name="f83" fmla="val f5"/>
              <a:gd name="f84" fmla="val f6"/>
              <a:gd name="f85" fmla="val f7"/>
              <a:gd name="f86" fmla="*/ f80 f0 1"/>
              <a:gd name="f87" fmla="+- f85 0 f83"/>
              <a:gd name="f88" fmla="+- f84 0 f83"/>
              <a:gd name="f89" fmla="*/ f86 1 f2"/>
              <a:gd name="f90" fmla="*/ f88 1 421909"/>
              <a:gd name="f91" fmla="*/ f87 1 213269"/>
              <a:gd name="f92" fmla="*/ 420317 f88 1"/>
              <a:gd name="f93" fmla="*/ 21553 f87 1"/>
              <a:gd name="f94" fmla="*/ 393959 f88 1"/>
              <a:gd name="f95" fmla="*/ 116489 f87 1"/>
              <a:gd name="f96" fmla="*/ 313937 f88 1"/>
              <a:gd name="f97" fmla="*/ 182977 f87 1"/>
              <a:gd name="f98" fmla="*/ 130022 f88 1"/>
              <a:gd name="f99" fmla="*/ 182109 f87 1"/>
              <a:gd name="f100" fmla="*/ 7504 f88 1"/>
              <a:gd name="f101" fmla="*/ 63655 f87 1"/>
              <a:gd name="f102" fmla="*/ 6833 f88 1"/>
              <a:gd name="f103" fmla="*/ 4862 f87 1"/>
              <a:gd name="f104" fmla="*/ 18355 f88 1"/>
              <a:gd name="f105" fmla="*/ 8097 f87 1"/>
              <a:gd name="f106" fmla="*/ 48382 f88 1"/>
              <a:gd name="f107" fmla="*/ 51935 f87 1"/>
              <a:gd name="f108" fmla="*/ 161628 f88 1"/>
              <a:gd name="f109" fmla="*/ 154488 f87 1"/>
              <a:gd name="f110" fmla="*/ 320290 f88 1"/>
              <a:gd name="f111" fmla="*/ 129984 f87 1"/>
              <a:gd name="f112" fmla="*/ 411479 f88 1"/>
              <a:gd name="f113" fmla="*/ 25025 f87 1"/>
              <a:gd name="f114" fmla="*/ 414635 f88 1"/>
              <a:gd name="f115" fmla="*/ 17646 f87 1"/>
              <a:gd name="f116" fmla="+- f89 0 f1"/>
              <a:gd name="f117" fmla="*/ f92 1 421909"/>
              <a:gd name="f118" fmla="*/ f93 1 213269"/>
              <a:gd name="f119" fmla="*/ f94 1 421909"/>
              <a:gd name="f120" fmla="*/ f95 1 213269"/>
              <a:gd name="f121" fmla="*/ f96 1 421909"/>
              <a:gd name="f122" fmla="*/ f97 1 213269"/>
              <a:gd name="f123" fmla="*/ f98 1 421909"/>
              <a:gd name="f124" fmla="*/ f99 1 213269"/>
              <a:gd name="f125" fmla="*/ f100 1 421909"/>
              <a:gd name="f126" fmla="*/ f101 1 213269"/>
              <a:gd name="f127" fmla="*/ f102 1 421909"/>
              <a:gd name="f128" fmla="*/ f103 1 213269"/>
              <a:gd name="f129" fmla="*/ f104 1 421909"/>
              <a:gd name="f130" fmla="*/ f105 1 213269"/>
              <a:gd name="f131" fmla="*/ f106 1 421909"/>
              <a:gd name="f132" fmla="*/ f107 1 213269"/>
              <a:gd name="f133" fmla="*/ f108 1 421909"/>
              <a:gd name="f134" fmla="*/ f109 1 213269"/>
              <a:gd name="f135" fmla="*/ f110 1 421909"/>
              <a:gd name="f136" fmla="*/ f111 1 213269"/>
              <a:gd name="f137" fmla="*/ f112 1 421909"/>
              <a:gd name="f138" fmla="*/ f113 1 213269"/>
              <a:gd name="f139" fmla="*/ f114 1 421909"/>
              <a:gd name="f140" fmla="*/ f115 1 213269"/>
              <a:gd name="f141" fmla="*/ f83 1 f90"/>
              <a:gd name="f142" fmla="*/ f84 1 f90"/>
              <a:gd name="f143" fmla="*/ f83 1 f91"/>
              <a:gd name="f144" fmla="*/ f85 1 f91"/>
              <a:gd name="f145" fmla="*/ f117 1 f90"/>
              <a:gd name="f146" fmla="*/ f118 1 f91"/>
              <a:gd name="f147" fmla="*/ f119 1 f90"/>
              <a:gd name="f148" fmla="*/ f120 1 f91"/>
              <a:gd name="f149" fmla="*/ f121 1 f90"/>
              <a:gd name="f150" fmla="*/ f122 1 f91"/>
              <a:gd name="f151" fmla="*/ f123 1 f90"/>
              <a:gd name="f152" fmla="*/ f124 1 f91"/>
              <a:gd name="f153" fmla="*/ f125 1 f90"/>
              <a:gd name="f154" fmla="*/ f126 1 f91"/>
              <a:gd name="f155" fmla="*/ f127 1 f90"/>
              <a:gd name="f156" fmla="*/ f128 1 f91"/>
              <a:gd name="f157" fmla="*/ f129 1 f90"/>
              <a:gd name="f158" fmla="*/ f130 1 f91"/>
              <a:gd name="f159" fmla="*/ f131 1 f90"/>
              <a:gd name="f160" fmla="*/ f132 1 f91"/>
              <a:gd name="f161" fmla="*/ f133 1 f90"/>
              <a:gd name="f162" fmla="*/ f134 1 f91"/>
              <a:gd name="f163" fmla="*/ f135 1 f90"/>
              <a:gd name="f164" fmla="*/ f136 1 f91"/>
              <a:gd name="f165" fmla="*/ f137 1 f90"/>
              <a:gd name="f166" fmla="*/ f138 1 f91"/>
              <a:gd name="f167" fmla="*/ f139 1 f90"/>
              <a:gd name="f168" fmla="*/ f140 1 f91"/>
              <a:gd name="f169" fmla="*/ f141 f81 1"/>
              <a:gd name="f170" fmla="*/ f142 f81 1"/>
              <a:gd name="f171" fmla="*/ f144 f82 1"/>
              <a:gd name="f172" fmla="*/ f143 f82 1"/>
              <a:gd name="f173" fmla="*/ f145 f81 1"/>
              <a:gd name="f174" fmla="*/ f146 f82 1"/>
              <a:gd name="f175" fmla="*/ f147 f81 1"/>
              <a:gd name="f176" fmla="*/ f148 f82 1"/>
              <a:gd name="f177" fmla="*/ f149 f81 1"/>
              <a:gd name="f178" fmla="*/ f150 f82 1"/>
              <a:gd name="f179" fmla="*/ f151 f81 1"/>
              <a:gd name="f180" fmla="*/ f152 f82 1"/>
              <a:gd name="f181" fmla="*/ f153 f81 1"/>
              <a:gd name="f182" fmla="*/ f154 f82 1"/>
              <a:gd name="f183" fmla="*/ f155 f81 1"/>
              <a:gd name="f184" fmla="*/ f156 f82 1"/>
              <a:gd name="f185" fmla="*/ f157 f81 1"/>
              <a:gd name="f186" fmla="*/ f158 f82 1"/>
              <a:gd name="f187" fmla="*/ f159 f81 1"/>
              <a:gd name="f188" fmla="*/ f160 f82 1"/>
              <a:gd name="f189" fmla="*/ f161 f81 1"/>
              <a:gd name="f190" fmla="*/ f162 f82 1"/>
              <a:gd name="f191" fmla="*/ f163 f81 1"/>
              <a:gd name="f192" fmla="*/ f164 f82 1"/>
              <a:gd name="f193" fmla="*/ f165 f81 1"/>
              <a:gd name="f194" fmla="*/ f166 f82 1"/>
              <a:gd name="f195" fmla="*/ f167 f81 1"/>
              <a:gd name="f196" fmla="*/ f168 f82 1"/>
            </a:gdLst>
            <a:ahLst/>
            <a:cxnLst>
              <a:cxn ang="3cd4">
                <a:pos x="hc" y="t"/>
              </a:cxn>
              <a:cxn ang="0">
                <a:pos x="r" y="vc"/>
              </a:cxn>
              <a:cxn ang="cd4">
                <a:pos x="hc" y="b"/>
              </a:cxn>
              <a:cxn ang="cd2">
                <a:pos x="l" y="vc"/>
              </a:cxn>
              <a:cxn ang="f116">
                <a:pos x="f173" y="f174"/>
              </a:cxn>
              <a:cxn ang="f116">
                <a:pos x="f175" y="f176"/>
              </a:cxn>
              <a:cxn ang="f116">
                <a:pos x="f177" y="f178"/>
              </a:cxn>
              <a:cxn ang="f116">
                <a:pos x="f179" y="f180"/>
              </a:cxn>
              <a:cxn ang="f116">
                <a:pos x="f181" y="f182"/>
              </a:cxn>
              <a:cxn ang="f116">
                <a:pos x="f183" y="f184"/>
              </a:cxn>
              <a:cxn ang="f116">
                <a:pos x="f185" y="f186"/>
              </a:cxn>
              <a:cxn ang="f116">
                <a:pos x="f187" y="f188"/>
              </a:cxn>
              <a:cxn ang="f116">
                <a:pos x="f189" y="f190"/>
              </a:cxn>
              <a:cxn ang="f116">
                <a:pos x="f191" y="f192"/>
              </a:cxn>
              <a:cxn ang="f116">
                <a:pos x="f193" y="f194"/>
              </a:cxn>
              <a:cxn ang="f116">
                <a:pos x="f195" y="f196"/>
              </a:cxn>
              <a:cxn ang="f116">
                <a:pos x="f173" y="f174"/>
              </a:cxn>
            </a:cxnLst>
            <a:rect l="f169" t="f172" r="f170" b="f171"/>
            <a:pathLst>
              <a:path w="421908" h="21326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 y="f9"/>
                </a:cubicBezTo>
                <a:close/>
              </a:path>
            </a:pathLst>
          </a:custGeom>
          <a:solidFill>
            <a:srgbClr val="CDCBC5"/>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1" name="Forma libre: forma 110">
            <a:extLst>
              <a:ext uri="{FF2B5EF4-FFF2-40B4-BE49-F238E27FC236}">
                <a16:creationId xmlns:a16="http://schemas.microsoft.com/office/drawing/2014/main" id="{1460E058-DCE5-4E87-A8DA-AC372699D9D3}"/>
              </a:ext>
            </a:extLst>
          </p:cNvPr>
          <p:cNvSpPr/>
          <p:nvPr/>
        </p:nvSpPr>
        <p:spPr>
          <a:xfrm>
            <a:off x="8079620" y="1573764"/>
            <a:ext cx="225948" cy="232577"/>
          </a:xfrm>
          <a:custGeom>
            <a:avLst/>
            <a:gdLst>
              <a:gd name="f0" fmla="val 10800000"/>
              <a:gd name="f1" fmla="val 5400000"/>
              <a:gd name="f2" fmla="val 180"/>
              <a:gd name="f3" fmla="val w"/>
              <a:gd name="f4" fmla="val h"/>
              <a:gd name="f5" fmla="val 0"/>
              <a:gd name="f6" fmla="val 225948"/>
              <a:gd name="f7" fmla="val 232579"/>
              <a:gd name="f8" fmla="val 38105"/>
              <a:gd name="f9" fmla="val 59384"/>
              <a:gd name="f10" fmla="val 40235"/>
              <a:gd name="f11" fmla="val 77614"/>
              <a:gd name="f12" fmla="val 35303"/>
              <a:gd name="f13" fmla="val 99276"/>
              <a:gd name="f14" fmla="val 43510"/>
              <a:gd name="f15" fmla="val 120544"/>
              <a:gd name="f16" fmla="val 53691"/>
              <a:gd name="f17" fmla="val 146982"/>
              <a:gd name="f18" fmla="val 71092"/>
              <a:gd name="f19" fmla="val 164698"/>
              <a:gd name="f20" fmla="val 97766"/>
              <a:gd name="f21" fmla="val 173655"/>
              <a:gd name="f22" fmla="val 136356"/>
              <a:gd name="f23" fmla="val 186598"/>
              <a:gd name="f24" fmla="val 174986"/>
              <a:gd name="f25" fmla="val 199461"/>
              <a:gd name="f26" fmla="val 213537"/>
              <a:gd name="f27" fmla="val 212640"/>
              <a:gd name="f28" fmla="val 218548"/>
              <a:gd name="f29" fmla="val 214337"/>
              <a:gd name="f30" fmla="val 227150"/>
              <a:gd name="f31" fmla="val 214298"/>
              <a:gd name="f32" fmla="val 225808"/>
              <a:gd name="f33" fmla="val 222071"/>
              <a:gd name="f34" fmla="val 224782"/>
              <a:gd name="f35" fmla="val 228187"/>
              <a:gd name="f36" fmla="val 217048"/>
              <a:gd name="f37" fmla="val 225938"/>
              <a:gd name="f38" fmla="val 212195"/>
              <a:gd name="f39" fmla="val 227122"/>
              <a:gd name="f40" fmla="val 146970"/>
              <a:gd name="f41" fmla="val 243378"/>
              <a:gd name="f42" fmla="val 90663"/>
              <a:gd name="f43" fmla="val 221676"/>
              <a:gd name="f44" fmla="val 39565"/>
              <a:gd name="f45" fmla="val 183796"/>
              <a:gd name="f46" fmla="val 14272"/>
              <a:gd name="f47" fmla="val 165053"/>
              <a:gd name="f48" fmla="val 1684"/>
              <a:gd name="f49" fmla="val 137038"/>
              <a:gd name="f50" fmla="val 580"/>
              <a:gd name="f51" fmla="val 105116"/>
              <a:gd name="f52" fmla="val -249"/>
              <a:gd name="f53" fmla="val 80810"/>
              <a:gd name="f54" fmla="val 67"/>
              <a:gd name="f55" fmla="val 56464"/>
              <a:gd name="f56" fmla="val 27"/>
              <a:gd name="f57" fmla="val 32158"/>
              <a:gd name="f58" fmla="val 21898"/>
              <a:gd name="f59" fmla="val 19796"/>
              <a:gd name="f60" fmla="val 788"/>
              <a:gd name="f61" fmla="val 29937"/>
              <a:gd name="f62" fmla="val 39"/>
              <a:gd name="f63" fmla="val -553"/>
              <a:gd name="f64" fmla="val 37513"/>
              <a:gd name="f65" fmla="val 5799"/>
              <a:gd name="f66" fmla="val 37789"/>
              <a:gd name="f67" fmla="val 10811"/>
              <a:gd name="f68" fmla="val 38223"/>
              <a:gd name="f69" fmla="val 18663"/>
              <a:gd name="f70" fmla="val 38065"/>
              <a:gd name="f71" fmla="val 26594"/>
              <a:gd name="f72" fmla="val 34446"/>
              <a:gd name="f73" fmla="val 41667"/>
              <a:gd name="f74" fmla="val 48888"/>
              <a:gd name="f75" fmla="val 59305"/>
              <a:gd name="f76" fmla="+- 0 0 -90"/>
              <a:gd name="f77" fmla="*/ f3 1 225948"/>
              <a:gd name="f78" fmla="*/ f4 1 232579"/>
              <a:gd name="f79" fmla="val f5"/>
              <a:gd name="f80" fmla="val f6"/>
              <a:gd name="f81" fmla="val f7"/>
              <a:gd name="f82" fmla="*/ f76 f0 1"/>
              <a:gd name="f83" fmla="+- f81 0 f79"/>
              <a:gd name="f84" fmla="+- f80 0 f79"/>
              <a:gd name="f85" fmla="*/ f82 1 f2"/>
              <a:gd name="f86" fmla="*/ f84 1 225948"/>
              <a:gd name="f87" fmla="*/ f83 1 232579"/>
              <a:gd name="f88" fmla="*/ 38105 f84 1"/>
              <a:gd name="f89" fmla="*/ 59384 f83 1"/>
              <a:gd name="f90" fmla="*/ 43510 f84 1"/>
              <a:gd name="f91" fmla="*/ 120544 f83 1"/>
              <a:gd name="f92" fmla="*/ 97766 f84 1"/>
              <a:gd name="f93" fmla="*/ 173655 f83 1"/>
              <a:gd name="f94" fmla="*/ 213537 f84 1"/>
              <a:gd name="f95" fmla="*/ 212640 f83 1"/>
              <a:gd name="f96" fmla="*/ 225808 f84 1"/>
              <a:gd name="f97" fmla="*/ 222071 f83 1"/>
              <a:gd name="f98" fmla="*/ 212195 f84 1"/>
              <a:gd name="f99" fmla="*/ 227122 f83 1"/>
              <a:gd name="f100" fmla="*/ 39565 f84 1"/>
              <a:gd name="f101" fmla="*/ 183796 f83 1"/>
              <a:gd name="f102" fmla="*/ 580 f84 1"/>
              <a:gd name="f103" fmla="*/ 105116 f83 1"/>
              <a:gd name="f104" fmla="*/ 27 f84 1"/>
              <a:gd name="f105" fmla="*/ 32158 f83 1"/>
              <a:gd name="f106" fmla="*/ 29937 f84 1"/>
              <a:gd name="f107" fmla="*/ 39 f83 1"/>
              <a:gd name="f108" fmla="*/ 37789 f84 1"/>
              <a:gd name="f109" fmla="*/ 10811 f83 1"/>
              <a:gd name="f110" fmla="*/ 34446 f83 1"/>
              <a:gd name="f111" fmla="*/ 59305 f83 1"/>
              <a:gd name="f112" fmla="+- f85 0 f1"/>
              <a:gd name="f113" fmla="*/ f88 1 225948"/>
              <a:gd name="f114" fmla="*/ f89 1 232579"/>
              <a:gd name="f115" fmla="*/ f90 1 225948"/>
              <a:gd name="f116" fmla="*/ f91 1 232579"/>
              <a:gd name="f117" fmla="*/ f92 1 225948"/>
              <a:gd name="f118" fmla="*/ f93 1 232579"/>
              <a:gd name="f119" fmla="*/ f94 1 225948"/>
              <a:gd name="f120" fmla="*/ f95 1 232579"/>
              <a:gd name="f121" fmla="*/ f96 1 225948"/>
              <a:gd name="f122" fmla="*/ f97 1 232579"/>
              <a:gd name="f123" fmla="*/ f98 1 225948"/>
              <a:gd name="f124" fmla="*/ f99 1 232579"/>
              <a:gd name="f125" fmla="*/ f100 1 225948"/>
              <a:gd name="f126" fmla="*/ f101 1 232579"/>
              <a:gd name="f127" fmla="*/ f102 1 225948"/>
              <a:gd name="f128" fmla="*/ f103 1 232579"/>
              <a:gd name="f129" fmla="*/ f104 1 225948"/>
              <a:gd name="f130" fmla="*/ f105 1 232579"/>
              <a:gd name="f131" fmla="*/ f106 1 225948"/>
              <a:gd name="f132" fmla="*/ f107 1 232579"/>
              <a:gd name="f133" fmla="*/ f108 1 225948"/>
              <a:gd name="f134" fmla="*/ f109 1 232579"/>
              <a:gd name="f135" fmla="*/ f110 1 232579"/>
              <a:gd name="f136" fmla="*/ f111 1 232579"/>
              <a:gd name="f137" fmla="*/ f79 1 f86"/>
              <a:gd name="f138" fmla="*/ f80 1 f86"/>
              <a:gd name="f139" fmla="*/ f79 1 f87"/>
              <a:gd name="f140" fmla="*/ f81 1 f87"/>
              <a:gd name="f141" fmla="*/ f113 1 f86"/>
              <a:gd name="f142" fmla="*/ f114 1 f87"/>
              <a:gd name="f143" fmla="*/ f115 1 f86"/>
              <a:gd name="f144" fmla="*/ f116 1 f87"/>
              <a:gd name="f145" fmla="*/ f117 1 f86"/>
              <a:gd name="f146" fmla="*/ f118 1 f87"/>
              <a:gd name="f147" fmla="*/ f119 1 f86"/>
              <a:gd name="f148" fmla="*/ f120 1 f87"/>
              <a:gd name="f149" fmla="*/ f121 1 f86"/>
              <a:gd name="f150" fmla="*/ f122 1 f87"/>
              <a:gd name="f151" fmla="*/ f123 1 f86"/>
              <a:gd name="f152" fmla="*/ f124 1 f87"/>
              <a:gd name="f153" fmla="*/ f125 1 f86"/>
              <a:gd name="f154" fmla="*/ f126 1 f87"/>
              <a:gd name="f155" fmla="*/ f127 1 f86"/>
              <a:gd name="f156" fmla="*/ f128 1 f87"/>
              <a:gd name="f157" fmla="*/ f129 1 f86"/>
              <a:gd name="f158" fmla="*/ f130 1 f87"/>
              <a:gd name="f159" fmla="*/ f131 1 f86"/>
              <a:gd name="f160" fmla="*/ f132 1 f87"/>
              <a:gd name="f161" fmla="*/ f133 1 f86"/>
              <a:gd name="f162" fmla="*/ f134 1 f87"/>
              <a:gd name="f163" fmla="*/ f135 1 f87"/>
              <a:gd name="f164" fmla="*/ f136 1 f87"/>
              <a:gd name="f165" fmla="*/ f137 f77 1"/>
              <a:gd name="f166" fmla="*/ f138 f77 1"/>
              <a:gd name="f167" fmla="*/ f140 f78 1"/>
              <a:gd name="f168" fmla="*/ f139 f78 1"/>
              <a:gd name="f169" fmla="*/ f141 f77 1"/>
              <a:gd name="f170" fmla="*/ f142 f78 1"/>
              <a:gd name="f171" fmla="*/ f143 f77 1"/>
              <a:gd name="f172" fmla="*/ f144 f78 1"/>
              <a:gd name="f173" fmla="*/ f145 f77 1"/>
              <a:gd name="f174" fmla="*/ f146 f78 1"/>
              <a:gd name="f175" fmla="*/ f147 f77 1"/>
              <a:gd name="f176" fmla="*/ f148 f78 1"/>
              <a:gd name="f177" fmla="*/ f149 f77 1"/>
              <a:gd name="f178" fmla="*/ f150 f78 1"/>
              <a:gd name="f179" fmla="*/ f151 f77 1"/>
              <a:gd name="f180" fmla="*/ f152 f78 1"/>
              <a:gd name="f181" fmla="*/ f153 f77 1"/>
              <a:gd name="f182" fmla="*/ f154 f78 1"/>
              <a:gd name="f183" fmla="*/ f155 f77 1"/>
              <a:gd name="f184" fmla="*/ f156 f78 1"/>
              <a:gd name="f185" fmla="*/ f157 f77 1"/>
              <a:gd name="f186" fmla="*/ f158 f78 1"/>
              <a:gd name="f187" fmla="*/ f159 f77 1"/>
              <a:gd name="f188" fmla="*/ f160 f78 1"/>
              <a:gd name="f189" fmla="*/ f161 f77 1"/>
              <a:gd name="f190" fmla="*/ f162 f78 1"/>
              <a:gd name="f191" fmla="*/ f163 f78 1"/>
              <a:gd name="f192" fmla="*/ f164 f78 1"/>
            </a:gdLst>
            <a:ahLst/>
            <a:cxnLst>
              <a:cxn ang="3cd4">
                <a:pos x="hc" y="t"/>
              </a:cxn>
              <a:cxn ang="0">
                <a:pos x="r" y="vc"/>
              </a:cxn>
              <a:cxn ang="cd4">
                <a:pos x="hc" y="b"/>
              </a:cxn>
              <a:cxn ang="cd2">
                <a:pos x="l" y="vc"/>
              </a:cxn>
              <a:cxn ang="f112">
                <a:pos x="f169" y="f170"/>
              </a:cxn>
              <a:cxn ang="f112">
                <a:pos x="f171" y="f172"/>
              </a:cxn>
              <a:cxn ang="f112">
                <a:pos x="f173" y="f174"/>
              </a:cxn>
              <a:cxn ang="f112">
                <a:pos x="f175" y="f176"/>
              </a:cxn>
              <a:cxn ang="f112">
                <a:pos x="f177" y="f178"/>
              </a:cxn>
              <a:cxn ang="f112">
                <a:pos x="f179" y="f180"/>
              </a:cxn>
              <a:cxn ang="f112">
                <a:pos x="f181" y="f182"/>
              </a:cxn>
              <a:cxn ang="f112">
                <a:pos x="f183" y="f184"/>
              </a:cxn>
              <a:cxn ang="f112">
                <a:pos x="f185" y="f186"/>
              </a:cxn>
              <a:cxn ang="f112">
                <a:pos x="f187" y="f188"/>
              </a:cxn>
              <a:cxn ang="f112">
                <a:pos x="f189" y="f190"/>
              </a:cxn>
              <a:cxn ang="f112">
                <a:pos x="f169" y="f191"/>
              </a:cxn>
              <a:cxn ang="f112">
                <a:pos x="f169" y="f192"/>
              </a:cxn>
            </a:cxnLst>
            <a:rect l="f165" t="f168" r="f166" b="f167"/>
            <a:pathLst>
              <a:path w="225948" h="23257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6" y="f58"/>
                  <a:pt x="f59" y="f60"/>
                  <a:pt x="f61" y="f62"/>
                </a:cubicBezTo>
                <a:cubicBezTo>
                  <a:pt x="f8" y="f63"/>
                  <a:pt x="f64" y="f65"/>
                  <a:pt x="f66" y="f67"/>
                </a:cubicBezTo>
                <a:cubicBezTo>
                  <a:pt x="f68" y="f69"/>
                  <a:pt x="f70" y="f71"/>
                  <a:pt x="f8" y="f72"/>
                </a:cubicBezTo>
                <a:cubicBezTo>
                  <a:pt x="f8" y="f73"/>
                  <a:pt x="f8" y="f74"/>
                  <a:pt x="f8" y="f75"/>
                </a:cubicBezTo>
                <a:close/>
              </a:path>
            </a:pathLst>
          </a:custGeom>
          <a:solidFill>
            <a:srgbClr val="CDCBC5"/>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2" name="Forma libre: forma 111">
            <a:extLst>
              <a:ext uri="{FF2B5EF4-FFF2-40B4-BE49-F238E27FC236}">
                <a16:creationId xmlns:a16="http://schemas.microsoft.com/office/drawing/2014/main" id="{A89EB1B3-0F54-4D1D-B964-FBE5DFD961C3}"/>
              </a:ext>
            </a:extLst>
          </p:cNvPr>
          <p:cNvSpPr/>
          <p:nvPr/>
        </p:nvSpPr>
        <p:spPr>
          <a:xfrm>
            <a:off x="7659023" y="1570097"/>
            <a:ext cx="207331" cy="236527"/>
          </a:xfrm>
          <a:custGeom>
            <a:avLst/>
            <a:gdLst>
              <a:gd name="f0" fmla="val 10800000"/>
              <a:gd name="f1" fmla="val 5400000"/>
              <a:gd name="f2" fmla="val 180"/>
              <a:gd name="f3" fmla="val w"/>
              <a:gd name="f4" fmla="val h"/>
              <a:gd name="f5" fmla="val 0"/>
              <a:gd name="f6" fmla="val 207331"/>
              <a:gd name="f7" fmla="val 236524"/>
              <a:gd name="f8" fmla="val 39"/>
              <a:gd name="f9" fmla="val 227323"/>
              <a:gd name="f10" fmla="val 3157"/>
              <a:gd name="f11" fmla="val 219234"/>
              <a:gd name="f12" fmla="val 9509"/>
              <a:gd name="f13" fmla="val 218405"/>
              <a:gd name="f14" fmla="val 14876"/>
              <a:gd name="f15" fmla="val 216511"/>
              <a:gd name="f16" fmla="val 45140"/>
              <a:gd name="f17" fmla="val 205660"/>
              <a:gd name="f18" fmla="val 75405"/>
              <a:gd name="f19" fmla="val 194612"/>
              <a:gd name="f20" fmla="val 105867"/>
              <a:gd name="f21" fmla="val 184352"/>
              <a:gd name="f22" fmla="val 145562"/>
              <a:gd name="f23" fmla="val 170976"/>
              <a:gd name="f24" fmla="val 168172"/>
              <a:gd name="f25" fmla="val 140711"/>
              <a:gd name="f26" fmla="val 168448"/>
              <a:gd name="f27" fmla="val 98491"/>
              <a:gd name="f28" fmla="val 168645"/>
              <a:gd name="f29" fmla="val 69568"/>
              <a:gd name="f30" fmla="val 168566"/>
              <a:gd name="f31" fmla="val 40645"/>
              <a:gd name="f32" fmla="val 167974"/>
              <a:gd name="f33" fmla="val 11722"/>
              <a:gd name="f34" fmla="val 167698"/>
              <a:gd name="f35" fmla="val -2167"/>
              <a:gd name="f36" fmla="val 172078"/>
              <a:gd name="f37" fmla="val -2286"/>
              <a:gd name="f38" fmla="val 182653"/>
              <a:gd name="f39" fmla="val 3988"/>
              <a:gd name="f40" fmla="val 199265"/>
              <a:gd name="f41" fmla="val 13813"/>
              <a:gd name="f42" fmla="val 209327"/>
              <a:gd name="f43" fmla="val 25493"/>
              <a:gd name="f44" fmla="val 206999"/>
              <a:gd name="f45" fmla="val 46722"/>
              <a:gd name="f46" fmla="val 205065"/>
              <a:gd name="f47" fmla="val 64241"/>
              <a:gd name="f48" fmla="val 206801"/>
              <a:gd name="f49" fmla="val 82195"/>
              <a:gd name="f50" fmla="val 99912"/>
              <a:gd name="f51" fmla="val 206683"/>
              <a:gd name="f52" fmla="val 158468"/>
              <a:gd name="f53" fmla="val 176695"/>
              <a:gd name="f54" fmla="val 197650"/>
              <a:gd name="f55" fmla="val 122755"/>
              <a:gd name="f56" fmla="val 220417"/>
              <a:gd name="f57" fmla="val 81955"/>
              <a:gd name="f58" fmla="val 237621"/>
              <a:gd name="f59" fmla="val 42615"/>
              <a:gd name="f60" fmla="val 242751"/>
              <a:gd name="f61" fmla="val 227362"/>
              <a:gd name="f62" fmla="+- 0 0 -90"/>
              <a:gd name="f63" fmla="*/ f3 1 207331"/>
              <a:gd name="f64" fmla="*/ f4 1 236524"/>
              <a:gd name="f65" fmla="val f5"/>
              <a:gd name="f66" fmla="val f6"/>
              <a:gd name="f67" fmla="val f7"/>
              <a:gd name="f68" fmla="*/ f62 f0 1"/>
              <a:gd name="f69" fmla="+- f67 0 f65"/>
              <a:gd name="f70" fmla="+- f66 0 f65"/>
              <a:gd name="f71" fmla="*/ f68 1 f2"/>
              <a:gd name="f72" fmla="*/ f70 1 207331"/>
              <a:gd name="f73" fmla="*/ f69 1 236524"/>
              <a:gd name="f74" fmla="*/ 39 f70 1"/>
              <a:gd name="f75" fmla="*/ 227323 f69 1"/>
              <a:gd name="f76" fmla="*/ 14876 f70 1"/>
              <a:gd name="f77" fmla="*/ 216511 f69 1"/>
              <a:gd name="f78" fmla="*/ 105867 f70 1"/>
              <a:gd name="f79" fmla="*/ 184352 f69 1"/>
              <a:gd name="f80" fmla="*/ 168448 f70 1"/>
              <a:gd name="f81" fmla="*/ 98491 f69 1"/>
              <a:gd name="f82" fmla="*/ 167974 f70 1"/>
              <a:gd name="f83" fmla="*/ 11722 f69 1"/>
              <a:gd name="f84" fmla="*/ 182653 f70 1"/>
              <a:gd name="f85" fmla="*/ 3988 f69 1"/>
              <a:gd name="f86" fmla="*/ 206999 f70 1"/>
              <a:gd name="f87" fmla="*/ 46722 f69 1"/>
              <a:gd name="f88" fmla="*/ 206801 f70 1"/>
              <a:gd name="f89" fmla="*/ 99912 f69 1"/>
              <a:gd name="f90" fmla="*/ 122755 f70 1"/>
              <a:gd name="f91" fmla="*/ 220417 f69 1"/>
              <a:gd name="f92" fmla="*/ 0 f70 1"/>
              <a:gd name="f93" fmla="*/ 227362 f69 1"/>
              <a:gd name="f94" fmla="+- f71 0 f1"/>
              <a:gd name="f95" fmla="*/ f74 1 207331"/>
              <a:gd name="f96" fmla="*/ f75 1 236524"/>
              <a:gd name="f97" fmla="*/ f76 1 207331"/>
              <a:gd name="f98" fmla="*/ f77 1 236524"/>
              <a:gd name="f99" fmla="*/ f78 1 207331"/>
              <a:gd name="f100" fmla="*/ f79 1 236524"/>
              <a:gd name="f101" fmla="*/ f80 1 207331"/>
              <a:gd name="f102" fmla="*/ f81 1 236524"/>
              <a:gd name="f103" fmla="*/ f82 1 207331"/>
              <a:gd name="f104" fmla="*/ f83 1 236524"/>
              <a:gd name="f105" fmla="*/ f84 1 207331"/>
              <a:gd name="f106" fmla="*/ f85 1 236524"/>
              <a:gd name="f107" fmla="*/ f86 1 207331"/>
              <a:gd name="f108" fmla="*/ f87 1 236524"/>
              <a:gd name="f109" fmla="*/ f88 1 207331"/>
              <a:gd name="f110" fmla="*/ f89 1 236524"/>
              <a:gd name="f111" fmla="*/ f90 1 207331"/>
              <a:gd name="f112" fmla="*/ f91 1 236524"/>
              <a:gd name="f113" fmla="*/ f92 1 207331"/>
              <a:gd name="f114" fmla="*/ f93 1 236524"/>
              <a:gd name="f115" fmla="*/ f65 1 f72"/>
              <a:gd name="f116" fmla="*/ f66 1 f72"/>
              <a:gd name="f117" fmla="*/ f65 1 f73"/>
              <a:gd name="f118" fmla="*/ f67 1 f73"/>
              <a:gd name="f119" fmla="*/ f95 1 f72"/>
              <a:gd name="f120" fmla="*/ f96 1 f73"/>
              <a:gd name="f121" fmla="*/ f97 1 f72"/>
              <a:gd name="f122" fmla="*/ f98 1 f73"/>
              <a:gd name="f123" fmla="*/ f99 1 f72"/>
              <a:gd name="f124" fmla="*/ f100 1 f73"/>
              <a:gd name="f125" fmla="*/ f101 1 f72"/>
              <a:gd name="f126" fmla="*/ f102 1 f73"/>
              <a:gd name="f127" fmla="*/ f103 1 f72"/>
              <a:gd name="f128" fmla="*/ f104 1 f73"/>
              <a:gd name="f129" fmla="*/ f105 1 f72"/>
              <a:gd name="f130" fmla="*/ f106 1 f73"/>
              <a:gd name="f131" fmla="*/ f107 1 f72"/>
              <a:gd name="f132" fmla="*/ f108 1 f73"/>
              <a:gd name="f133" fmla="*/ f109 1 f72"/>
              <a:gd name="f134" fmla="*/ f110 1 f73"/>
              <a:gd name="f135" fmla="*/ f111 1 f72"/>
              <a:gd name="f136" fmla="*/ f112 1 f73"/>
              <a:gd name="f137" fmla="*/ f113 1 f72"/>
              <a:gd name="f138" fmla="*/ f114 1 f73"/>
              <a:gd name="f139" fmla="*/ f115 f63 1"/>
              <a:gd name="f140" fmla="*/ f116 f63 1"/>
              <a:gd name="f141" fmla="*/ f118 f64 1"/>
              <a:gd name="f142" fmla="*/ f117 f64 1"/>
              <a:gd name="f143" fmla="*/ f119 f63 1"/>
              <a:gd name="f144" fmla="*/ f120 f64 1"/>
              <a:gd name="f145" fmla="*/ f121 f63 1"/>
              <a:gd name="f146" fmla="*/ f122 f64 1"/>
              <a:gd name="f147" fmla="*/ f123 f63 1"/>
              <a:gd name="f148" fmla="*/ f124 f64 1"/>
              <a:gd name="f149" fmla="*/ f125 f63 1"/>
              <a:gd name="f150" fmla="*/ f126 f64 1"/>
              <a:gd name="f151" fmla="*/ f127 f63 1"/>
              <a:gd name="f152" fmla="*/ f128 f64 1"/>
              <a:gd name="f153" fmla="*/ f129 f63 1"/>
              <a:gd name="f154" fmla="*/ f130 f64 1"/>
              <a:gd name="f155" fmla="*/ f131 f63 1"/>
              <a:gd name="f156" fmla="*/ f132 f64 1"/>
              <a:gd name="f157" fmla="*/ f133 f63 1"/>
              <a:gd name="f158" fmla="*/ f134 f64 1"/>
              <a:gd name="f159" fmla="*/ f135 f63 1"/>
              <a:gd name="f160" fmla="*/ f136 f64 1"/>
              <a:gd name="f161" fmla="*/ f137 f63 1"/>
              <a:gd name="f162" fmla="*/ f138 f64 1"/>
            </a:gdLst>
            <a:ahLst/>
            <a:cxnLst>
              <a:cxn ang="3cd4">
                <a:pos x="hc" y="t"/>
              </a:cxn>
              <a:cxn ang="0">
                <a:pos x="r" y="vc"/>
              </a:cxn>
              <a:cxn ang="cd4">
                <a:pos x="hc" y="b"/>
              </a:cxn>
              <a:cxn ang="cd2">
                <a:pos x="l" y="vc"/>
              </a:cxn>
              <a:cxn ang="f94">
                <a:pos x="f143" y="f144"/>
              </a:cxn>
              <a:cxn ang="f94">
                <a:pos x="f145" y="f146"/>
              </a:cxn>
              <a:cxn ang="f94">
                <a:pos x="f147" y="f148"/>
              </a:cxn>
              <a:cxn ang="f94">
                <a:pos x="f149" y="f150"/>
              </a:cxn>
              <a:cxn ang="f94">
                <a:pos x="f151" y="f152"/>
              </a:cxn>
              <a:cxn ang="f94">
                <a:pos x="f153" y="f154"/>
              </a:cxn>
              <a:cxn ang="f94">
                <a:pos x="f155" y="f156"/>
              </a:cxn>
              <a:cxn ang="f94">
                <a:pos x="f157" y="f158"/>
              </a:cxn>
              <a:cxn ang="f94">
                <a:pos x="f159" y="f160"/>
              </a:cxn>
              <a:cxn ang="f94">
                <a:pos x="f161" y="f162"/>
              </a:cxn>
            </a:cxnLst>
            <a:rect l="f139" t="f142" r="f140" b="f141"/>
            <a:pathLst>
              <a:path w="207331" h="23652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48" y="f50"/>
                </a:cubicBezTo>
                <a:cubicBezTo>
                  <a:pt x="f51" y="f52"/>
                  <a:pt x="f53" y="f54"/>
                  <a:pt x="f55" y="f56"/>
                </a:cubicBezTo>
                <a:cubicBezTo>
                  <a:pt x="f57" y="f58"/>
                  <a:pt x="f59" y="f60"/>
                  <a:pt x="f5" y="f61"/>
                </a:cubicBezTo>
                <a:close/>
              </a:path>
            </a:pathLst>
          </a:custGeom>
          <a:solidFill>
            <a:srgbClr val="CDCBC5"/>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3" name="Forma libre: forma 91">
            <a:extLst>
              <a:ext uri="{FF2B5EF4-FFF2-40B4-BE49-F238E27FC236}">
                <a16:creationId xmlns:a16="http://schemas.microsoft.com/office/drawing/2014/main" id="{80D15B90-6795-4425-867E-4526C73B179A}"/>
              </a:ext>
            </a:extLst>
          </p:cNvPr>
          <p:cNvSpPr/>
          <p:nvPr/>
        </p:nvSpPr>
        <p:spPr>
          <a:xfrm>
            <a:off x="2627263" y="4239542"/>
            <a:ext cx="1185483" cy="595438"/>
          </a:xfrm>
          <a:custGeom>
            <a:avLst/>
            <a:gdLst>
              <a:gd name="f0" fmla="val 10800000"/>
              <a:gd name="f1" fmla="val 5400000"/>
              <a:gd name="f2" fmla="val 180"/>
              <a:gd name="f3" fmla="val w"/>
              <a:gd name="f4" fmla="val h"/>
              <a:gd name="f5" fmla="val 0"/>
              <a:gd name="f6" fmla="val 1321296"/>
              <a:gd name="f7" fmla="val 663659"/>
              <a:gd name="f8" fmla="val 659942"/>
              <a:gd name="f9" fmla="val 663600"/>
              <a:gd name="f10" fmla="val 451562"/>
              <a:gd name="f11" fmla="val 243222"/>
              <a:gd name="f12" fmla="val 663679"/>
              <a:gd name="f13" fmla="val 34842"/>
              <a:gd name="f14" fmla="val -2880"/>
              <a:gd name="f15" fmla="val 237"/>
              <a:gd name="f16" fmla="val 666598"/>
              <a:gd name="f17" fmla="val 197"/>
              <a:gd name="f18" fmla="val 630099"/>
              <a:gd name="f19" fmla="val 79"/>
              <a:gd name="f20" fmla="val 534136"/>
              <a:gd name="f21" fmla="val -237"/>
              <a:gd name="f22" fmla="val 438174"/>
              <a:gd name="f23" fmla="val 316"/>
              <a:gd name="f24" fmla="val 342211"/>
              <a:gd name="f25" fmla="val 868"/>
              <a:gd name="f26" fmla="val 242421"/>
              <a:gd name="f27" fmla="val 50546"/>
              <a:gd name="f28" fmla="val 171869"/>
              <a:gd name="f29" fmla="val 134869"/>
              <a:gd name="f30" fmla="val 123967"/>
              <a:gd name="f31" fmla="val 182101"/>
              <a:gd name="f32" fmla="val 97135"/>
              <a:gd name="f33" fmla="val 235882"/>
              <a:gd name="f34" fmla="val 87152"/>
              <a:gd name="f35" fmla="val 286863"/>
              <a:gd name="f36" fmla="val 69987"/>
              <a:gd name="f37" fmla="val 336028"/>
              <a:gd name="f38" fmla="val 53415"/>
              <a:gd name="f39" fmla="val 385785"/>
              <a:gd name="f40" fmla="val 38697"/>
              <a:gd name="f41" fmla="val 435305"/>
              <a:gd name="f42" fmla="val 23229"/>
              <a:gd name="f43" fmla="val 446748"/>
              <a:gd name="f44" fmla="val 19678"/>
              <a:gd name="f45" fmla="val 457126"/>
              <a:gd name="f46" fmla="val 14390"/>
              <a:gd name="f47" fmla="val 466359"/>
              <a:gd name="f48" fmla="val 6617"/>
              <a:gd name="f49" fmla="val 474014"/>
              <a:gd name="f50" fmla="val 186"/>
              <a:gd name="f51" fmla="val 481393"/>
              <a:gd name="f52" fmla="val -880"/>
              <a:gd name="f53" fmla="val 482537"/>
              <a:gd name="f54" fmla="val 11589"/>
              <a:gd name="f55" fmla="val 489994"/>
              <a:gd name="f56" fmla="val 92203"/>
              <a:gd name="f57" fmla="val 583984"/>
              <a:gd name="f58" fmla="val 138763"/>
              <a:gd name="f59" fmla="val 647078"/>
              <a:gd name="f60" fmla="val 140894"/>
              <a:gd name="f61" fmla="val 703504"/>
              <a:gd name="f62" fmla="val 142788"/>
              <a:gd name="f63" fmla="val 753892"/>
              <a:gd name="f64" fmla="val 128741"/>
              <a:gd name="f65" fmla="val 796310"/>
              <a:gd name="f66" fmla="val 90940"/>
              <a:gd name="f67" fmla="val 818959"/>
              <a:gd name="f68" fmla="val 70777"/>
              <a:gd name="f69" fmla="val 834308"/>
              <a:gd name="f70" fmla="val 45642"/>
              <a:gd name="f71" fmla="val 837504"/>
              <a:gd name="f72" fmla="val 14746"/>
              <a:gd name="f73" fmla="val 838964"/>
              <a:gd name="f74" fmla="val 699"/>
              <a:gd name="f75" fmla="val 841727"/>
              <a:gd name="f76" fmla="val -5260"/>
              <a:gd name="f77" fmla="val 856050"/>
              <a:gd name="f78" fmla="val 5591"/>
              <a:gd name="f79" fmla="val 885052"/>
              <a:gd name="f80" fmla="val 27530"/>
              <a:gd name="f81" fmla="val 920801"/>
              <a:gd name="f82" fmla="val 33843"/>
              <a:gd name="f83" fmla="val 954380"/>
              <a:gd name="f84" fmla="val 44695"/>
              <a:gd name="f85" fmla="val 1016251"/>
              <a:gd name="f86" fmla="val 64700"/>
              <a:gd name="f87" fmla="val 1079345"/>
              <a:gd name="f88" fmla="val 81036"/>
              <a:gd name="f89" fmla="val 1140545"/>
              <a:gd name="f90" fmla="val 102817"/>
              <a:gd name="f91" fmla="val 1246806"/>
              <a:gd name="f92" fmla="val 140657"/>
              <a:gd name="f93" fmla="val 1323987"/>
              <a:gd name="f94" fmla="val 232911"/>
              <a:gd name="f95" fmla="val 1321225"/>
              <a:gd name="f96" fmla="val 349195"/>
              <a:gd name="f97" fmla="val 1318976"/>
              <a:gd name="f98" fmla="val 443777"/>
              <a:gd name="f99" fmla="val 1320791"/>
              <a:gd name="f100" fmla="val 538477"/>
              <a:gd name="f101" fmla="val 1320751"/>
              <a:gd name="f102" fmla="val 633138"/>
              <a:gd name="f103" fmla="val 653458"/>
              <a:gd name="f104" fmla="val 1310835"/>
              <a:gd name="f105" fmla="val 1291000"/>
              <a:gd name="f106" fmla="val 663639"/>
              <a:gd name="f107" fmla="val 1080647"/>
              <a:gd name="f108" fmla="val 870294"/>
              <a:gd name="f109" fmla="val 659981"/>
              <a:gd name="f110" fmla="+- 0 0 -90"/>
              <a:gd name="f111" fmla="*/ f3 1 1321296"/>
              <a:gd name="f112" fmla="*/ f4 1 663659"/>
              <a:gd name="f113" fmla="val f5"/>
              <a:gd name="f114" fmla="val f6"/>
              <a:gd name="f115" fmla="val f7"/>
              <a:gd name="f116" fmla="*/ f110 f0 1"/>
              <a:gd name="f117" fmla="+- f115 0 f113"/>
              <a:gd name="f118" fmla="+- f114 0 f113"/>
              <a:gd name="f119" fmla="*/ f116 1 f2"/>
              <a:gd name="f120" fmla="*/ f118 1 1321296"/>
              <a:gd name="f121" fmla="*/ f117 1 663659"/>
              <a:gd name="f122" fmla="*/ 659942 f118 1"/>
              <a:gd name="f123" fmla="*/ 663600 f117 1"/>
              <a:gd name="f124" fmla="*/ 34842 f118 1"/>
              <a:gd name="f125" fmla="*/ 197 f118 1"/>
              <a:gd name="f126" fmla="*/ 630099 f117 1"/>
              <a:gd name="f127" fmla="*/ 316 f118 1"/>
              <a:gd name="f128" fmla="*/ 342211 f117 1"/>
              <a:gd name="f129" fmla="*/ 134869 f118 1"/>
              <a:gd name="f130" fmla="*/ 123967 f117 1"/>
              <a:gd name="f131" fmla="*/ 286863 f118 1"/>
              <a:gd name="f132" fmla="*/ 69987 f117 1"/>
              <a:gd name="f133" fmla="*/ 435305 f118 1"/>
              <a:gd name="f134" fmla="*/ 23229 f117 1"/>
              <a:gd name="f135" fmla="*/ 466359 f118 1"/>
              <a:gd name="f136" fmla="*/ 6617 f117 1"/>
              <a:gd name="f137" fmla="*/ 482537 f118 1"/>
              <a:gd name="f138" fmla="*/ 11589 f117 1"/>
              <a:gd name="f139" fmla="*/ 647078 f118 1"/>
              <a:gd name="f140" fmla="*/ 140894 f117 1"/>
              <a:gd name="f141" fmla="*/ 796310 f118 1"/>
              <a:gd name="f142" fmla="*/ 90940 f117 1"/>
              <a:gd name="f143" fmla="*/ 837504 f118 1"/>
              <a:gd name="f144" fmla="*/ 14746 f117 1"/>
              <a:gd name="f145" fmla="*/ 856050 f118 1"/>
              <a:gd name="f146" fmla="*/ 5591 f117 1"/>
              <a:gd name="f147" fmla="*/ 954380 f118 1"/>
              <a:gd name="f148" fmla="*/ 44695 f117 1"/>
              <a:gd name="f149" fmla="*/ 1140545 f118 1"/>
              <a:gd name="f150" fmla="*/ 102817 f117 1"/>
              <a:gd name="f151" fmla="*/ 1321225 f118 1"/>
              <a:gd name="f152" fmla="*/ 349195 f117 1"/>
              <a:gd name="f153" fmla="*/ 1320751 f118 1"/>
              <a:gd name="f154" fmla="*/ 633138 f117 1"/>
              <a:gd name="f155" fmla="*/ 1291000 f118 1"/>
              <a:gd name="f156" fmla="*/ 663639 f117 1"/>
              <a:gd name="f157" fmla="*/ 659981 f118 1"/>
              <a:gd name="f158" fmla="+- f119 0 f1"/>
              <a:gd name="f159" fmla="*/ f122 1 1321296"/>
              <a:gd name="f160" fmla="*/ f123 1 663659"/>
              <a:gd name="f161" fmla="*/ f124 1 1321296"/>
              <a:gd name="f162" fmla="*/ f125 1 1321296"/>
              <a:gd name="f163" fmla="*/ f126 1 663659"/>
              <a:gd name="f164" fmla="*/ f127 1 1321296"/>
              <a:gd name="f165" fmla="*/ f128 1 663659"/>
              <a:gd name="f166" fmla="*/ f129 1 1321296"/>
              <a:gd name="f167" fmla="*/ f130 1 663659"/>
              <a:gd name="f168" fmla="*/ f131 1 1321296"/>
              <a:gd name="f169" fmla="*/ f132 1 663659"/>
              <a:gd name="f170" fmla="*/ f133 1 1321296"/>
              <a:gd name="f171" fmla="*/ f134 1 663659"/>
              <a:gd name="f172" fmla="*/ f135 1 1321296"/>
              <a:gd name="f173" fmla="*/ f136 1 663659"/>
              <a:gd name="f174" fmla="*/ f137 1 1321296"/>
              <a:gd name="f175" fmla="*/ f138 1 663659"/>
              <a:gd name="f176" fmla="*/ f139 1 1321296"/>
              <a:gd name="f177" fmla="*/ f140 1 663659"/>
              <a:gd name="f178" fmla="*/ f141 1 1321296"/>
              <a:gd name="f179" fmla="*/ f142 1 663659"/>
              <a:gd name="f180" fmla="*/ f143 1 1321296"/>
              <a:gd name="f181" fmla="*/ f144 1 663659"/>
              <a:gd name="f182" fmla="*/ f145 1 1321296"/>
              <a:gd name="f183" fmla="*/ f146 1 663659"/>
              <a:gd name="f184" fmla="*/ f147 1 1321296"/>
              <a:gd name="f185" fmla="*/ f148 1 663659"/>
              <a:gd name="f186" fmla="*/ f149 1 1321296"/>
              <a:gd name="f187" fmla="*/ f150 1 663659"/>
              <a:gd name="f188" fmla="*/ f151 1 1321296"/>
              <a:gd name="f189" fmla="*/ f152 1 663659"/>
              <a:gd name="f190" fmla="*/ f153 1 1321296"/>
              <a:gd name="f191" fmla="*/ f154 1 663659"/>
              <a:gd name="f192" fmla="*/ f155 1 1321296"/>
              <a:gd name="f193" fmla="*/ f156 1 663659"/>
              <a:gd name="f194" fmla="*/ f157 1 1321296"/>
              <a:gd name="f195" fmla="*/ f113 1 f120"/>
              <a:gd name="f196" fmla="*/ f114 1 f120"/>
              <a:gd name="f197" fmla="*/ f113 1 f121"/>
              <a:gd name="f198" fmla="*/ f115 1 f121"/>
              <a:gd name="f199" fmla="*/ f159 1 f120"/>
              <a:gd name="f200" fmla="*/ f160 1 f121"/>
              <a:gd name="f201" fmla="*/ f161 1 f120"/>
              <a:gd name="f202" fmla="*/ f162 1 f120"/>
              <a:gd name="f203" fmla="*/ f163 1 f121"/>
              <a:gd name="f204" fmla="*/ f164 1 f120"/>
              <a:gd name="f205" fmla="*/ f165 1 f121"/>
              <a:gd name="f206" fmla="*/ f166 1 f120"/>
              <a:gd name="f207" fmla="*/ f167 1 f121"/>
              <a:gd name="f208" fmla="*/ f168 1 f120"/>
              <a:gd name="f209" fmla="*/ f169 1 f121"/>
              <a:gd name="f210" fmla="*/ f170 1 f120"/>
              <a:gd name="f211" fmla="*/ f171 1 f121"/>
              <a:gd name="f212" fmla="*/ f172 1 f120"/>
              <a:gd name="f213" fmla="*/ f173 1 f121"/>
              <a:gd name="f214" fmla="*/ f174 1 f120"/>
              <a:gd name="f215" fmla="*/ f175 1 f121"/>
              <a:gd name="f216" fmla="*/ f176 1 f120"/>
              <a:gd name="f217" fmla="*/ f177 1 f121"/>
              <a:gd name="f218" fmla="*/ f178 1 f120"/>
              <a:gd name="f219" fmla="*/ f179 1 f121"/>
              <a:gd name="f220" fmla="*/ f180 1 f120"/>
              <a:gd name="f221" fmla="*/ f181 1 f121"/>
              <a:gd name="f222" fmla="*/ f182 1 f120"/>
              <a:gd name="f223" fmla="*/ f183 1 f121"/>
              <a:gd name="f224" fmla="*/ f184 1 f120"/>
              <a:gd name="f225" fmla="*/ f185 1 f121"/>
              <a:gd name="f226" fmla="*/ f186 1 f120"/>
              <a:gd name="f227" fmla="*/ f187 1 f121"/>
              <a:gd name="f228" fmla="*/ f188 1 f120"/>
              <a:gd name="f229" fmla="*/ f189 1 f121"/>
              <a:gd name="f230" fmla="*/ f190 1 f120"/>
              <a:gd name="f231" fmla="*/ f191 1 f121"/>
              <a:gd name="f232" fmla="*/ f192 1 f120"/>
              <a:gd name="f233" fmla="*/ f193 1 f121"/>
              <a:gd name="f234" fmla="*/ f194 1 f120"/>
              <a:gd name="f235" fmla="*/ f195 f111 1"/>
              <a:gd name="f236" fmla="*/ f196 f111 1"/>
              <a:gd name="f237" fmla="*/ f198 f112 1"/>
              <a:gd name="f238" fmla="*/ f197 f112 1"/>
              <a:gd name="f239" fmla="*/ f199 f111 1"/>
              <a:gd name="f240" fmla="*/ f200 f112 1"/>
              <a:gd name="f241" fmla="*/ f201 f111 1"/>
              <a:gd name="f242" fmla="*/ f202 f111 1"/>
              <a:gd name="f243" fmla="*/ f203 f112 1"/>
              <a:gd name="f244" fmla="*/ f204 f111 1"/>
              <a:gd name="f245" fmla="*/ f205 f112 1"/>
              <a:gd name="f246" fmla="*/ f206 f111 1"/>
              <a:gd name="f247" fmla="*/ f207 f112 1"/>
              <a:gd name="f248" fmla="*/ f208 f111 1"/>
              <a:gd name="f249" fmla="*/ f209 f112 1"/>
              <a:gd name="f250" fmla="*/ f210 f111 1"/>
              <a:gd name="f251" fmla="*/ f211 f112 1"/>
              <a:gd name="f252" fmla="*/ f212 f111 1"/>
              <a:gd name="f253" fmla="*/ f213 f112 1"/>
              <a:gd name="f254" fmla="*/ f214 f111 1"/>
              <a:gd name="f255" fmla="*/ f215 f112 1"/>
              <a:gd name="f256" fmla="*/ f216 f111 1"/>
              <a:gd name="f257" fmla="*/ f217 f112 1"/>
              <a:gd name="f258" fmla="*/ f218 f111 1"/>
              <a:gd name="f259" fmla="*/ f219 f112 1"/>
              <a:gd name="f260" fmla="*/ f220 f111 1"/>
              <a:gd name="f261" fmla="*/ f221 f112 1"/>
              <a:gd name="f262" fmla="*/ f222 f111 1"/>
              <a:gd name="f263" fmla="*/ f223 f112 1"/>
              <a:gd name="f264" fmla="*/ f224 f111 1"/>
              <a:gd name="f265" fmla="*/ f225 f112 1"/>
              <a:gd name="f266" fmla="*/ f226 f111 1"/>
              <a:gd name="f267" fmla="*/ f227 f112 1"/>
              <a:gd name="f268" fmla="*/ f228 f111 1"/>
              <a:gd name="f269" fmla="*/ f229 f112 1"/>
              <a:gd name="f270" fmla="*/ f230 f111 1"/>
              <a:gd name="f271" fmla="*/ f231 f112 1"/>
              <a:gd name="f272" fmla="*/ f232 f111 1"/>
              <a:gd name="f273" fmla="*/ f233 f112 1"/>
              <a:gd name="f274" fmla="*/ f234 f111 1"/>
            </a:gdLst>
            <a:ahLst/>
            <a:cxnLst>
              <a:cxn ang="3cd4">
                <a:pos x="hc" y="t"/>
              </a:cxn>
              <a:cxn ang="0">
                <a:pos x="r" y="vc"/>
              </a:cxn>
              <a:cxn ang="cd4">
                <a:pos x="hc" y="b"/>
              </a:cxn>
              <a:cxn ang="cd2">
                <a:pos x="l" y="vc"/>
              </a:cxn>
              <a:cxn ang="f158">
                <a:pos x="f239" y="f240"/>
              </a:cxn>
              <a:cxn ang="f158">
                <a:pos x="f241" y="f240"/>
              </a:cxn>
              <a:cxn ang="f158">
                <a:pos x="f242" y="f243"/>
              </a:cxn>
              <a:cxn ang="f158">
                <a:pos x="f244" y="f245"/>
              </a:cxn>
              <a:cxn ang="f158">
                <a:pos x="f246" y="f247"/>
              </a:cxn>
              <a:cxn ang="f158">
                <a:pos x="f248" y="f249"/>
              </a:cxn>
              <a:cxn ang="f158">
                <a:pos x="f250" y="f251"/>
              </a:cxn>
              <a:cxn ang="f158">
                <a:pos x="f252" y="f253"/>
              </a:cxn>
              <a:cxn ang="f158">
                <a:pos x="f254" y="f255"/>
              </a:cxn>
              <a:cxn ang="f158">
                <a:pos x="f256" y="f257"/>
              </a:cxn>
              <a:cxn ang="f158">
                <a:pos x="f258" y="f259"/>
              </a:cxn>
              <a:cxn ang="f158">
                <a:pos x="f260" y="f261"/>
              </a:cxn>
              <a:cxn ang="f158">
                <a:pos x="f262" y="f263"/>
              </a:cxn>
              <a:cxn ang="f158">
                <a:pos x="f264" y="f265"/>
              </a:cxn>
              <a:cxn ang="f158">
                <a:pos x="f266" y="f267"/>
              </a:cxn>
              <a:cxn ang="f158">
                <a:pos x="f268" y="f269"/>
              </a:cxn>
              <a:cxn ang="f158">
                <a:pos x="f270" y="f271"/>
              </a:cxn>
              <a:cxn ang="f158">
                <a:pos x="f272" y="f273"/>
              </a:cxn>
              <a:cxn ang="f158">
                <a:pos x="f274" y="f273"/>
              </a:cxn>
            </a:cxnLst>
            <a:rect l="f235" t="f238" r="f236" b="f237"/>
            <a:pathLst>
              <a:path w="1321296" h="663659">
                <a:moveTo>
                  <a:pt x="f8" y="f9"/>
                </a:moveTo>
                <a:cubicBezTo>
                  <a:pt x="f10" y="f9"/>
                  <a:pt x="f11" y="f12"/>
                  <a:pt x="f13" y="f9"/>
                </a:cubicBezTo>
                <a:cubicBezTo>
                  <a:pt x="f14" y="f9"/>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1" y="f103"/>
                  <a:pt x="f104" y="f9"/>
                  <a:pt x="f105" y="f106"/>
                </a:cubicBezTo>
                <a:cubicBezTo>
                  <a:pt x="f107" y="f106"/>
                  <a:pt x="f108" y="f106"/>
                  <a:pt x="f109" y="f106"/>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4" name="Forma libre: forma 94">
            <a:extLst>
              <a:ext uri="{FF2B5EF4-FFF2-40B4-BE49-F238E27FC236}">
                <a16:creationId xmlns:a16="http://schemas.microsoft.com/office/drawing/2014/main" id="{B3833143-D868-4A3D-B750-57A112821AF1}"/>
              </a:ext>
            </a:extLst>
          </p:cNvPr>
          <p:cNvSpPr/>
          <p:nvPr/>
        </p:nvSpPr>
        <p:spPr>
          <a:xfrm>
            <a:off x="2691499" y="2022844"/>
            <a:ext cx="1056278" cy="511314"/>
          </a:xfrm>
          <a:custGeom>
            <a:avLst/>
            <a:gdLst>
              <a:gd name="f0" fmla="val 10800000"/>
              <a:gd name="f1" fmla="val 5400000"/>
              <a:gd name="f2" fmla="val 180"/>
              <a:gd name="f3" fmla="val w"/>
              <a:gd name="f4" fmla="val h"/>
              <a:gd name="f5" fmla="val 0"/>
              <a:gd name="f6" fmla="val 1177294"/>
              <a:gd name="f7" fmla="val 569894"/>
              <a:gd name="f8" fmla="val 967928"/>
              <a:gd name="f9" fmla="val 427370"/>
              <a:gd name="f10" fmla="val 962681"/>
              <a:gd name="f11" fmla="val 452663"/>
              <a:gd name="f12" fmla="val 958340"/>
              <a:gd name="f13" fmla="val 474484"/>
              <a:gd name="f14" fmla="val 953605"/>
              <a:gd name="f15" fmla="val 496186"/>
              <a:gd name="f16" fmla="val 951790"/>
              <a:gd name="f17" fmla="val 504511"/>
              <a:gd name="f18" fmla="val 949422"/>
              <a:gd name="f19" fmla="val 512758"/>
              <a:gd name="f20" fmla="val 946700"/>
              <a:gd name="f21" fmla="val 520847"/>
              <a:gd name="f22" fmla="val 931272"/>
              <a:gd name="f23" fmla="val 567211"/>
              <a:gd name="f24" fmla="val 928115"/>
              <a:gd name="f25" fmla="val 569460"/>
              <a:gd name="f26" fmla="val 880370"/>
              <a:gd name="f27" fmla="val 680514"/>
              <a:gd name="f28" fmla="val 480657"/>
              <a:gd name="f29" fmla="val 569184"/>
              <a:gd name="f30" fmla="val 280840"/>
              <a:gd name="f31" fmla="val 261742"/>
              <a:gd name="f32" fmla="val 569973"/>
              <a:gd name="f33" fmla="val 250220"/>
              <a:gd name="f34" fmla="val 563738"/>
              <a:gd name="f35" fmla="val 241539"/>
              <a:gd name="f36" fmla="val 547363"/>
              <a:gd name="f37" fmla="val 228084"/>
              <a:gd name="f38" fmla="val 521913"/>
              <a:gd name="f39" fmla="val 223151"/>
              <a:gd name="f40" fmla="val 494134"/>
              <a:gd name="f41" fmla="val 217154"/>
              <a:gd name="f42" fmla="val 466592"/>
              <a:gd name="f43" fmla="val 215418"/>
              <a:gd name="f44" fmla="val 458542"/>
              <a:gd name="f45" fmla="val 214037"/>
              <a:gd name="f46" fmla="val 450374"/>
              <a:gd name="f47" fmla="val 209736"/>
              <a:gd name="f48" fmla="val 442641"/>
              <a:gd name="f49" fmla="val 478074"/>
              <a:gd name="f50" fmla="val 209104"/>
              <a:gd name="f51" fmla="val 513508"/>
              <a:gd name="f52" fmla="val 210012"/>
              <a:gd name="f53" fmla="val 548902"/>
              <a:gd name="f54" fmla="val 210446"/>
              <a:gd name="f55" fmla="val 565435"/>
              <a:gd name="f56" fmla="val 204448"/>
              <a:gd name="f57" fmla="val 570131"/>
              <a:gd name="f58" fmla="val 188191"/>
              <a:gd name="f59" fmla="val 569854"/>
              <a:gd name="f60" fmla="val 133660"/>
              <a:gd name="f61" fmla="val 568908"/>
              <a:gd name="f62" fmla="val 79050"/>
              <a:gd name="f63" fmla="val 24518"/>
              <a:gd name="f64" fmla="val 569776"/>
              <a:gd name="f65" fmla="val 6959"/>
              <a:gd name="f66" fmla="val 570052"/>
              <a:gd name="f67" fmla="val -104"/>
              <a:gd name="f68" fmla="val 565041"/>
              <a:gd name="f69" fmla="val 14"/>
              <a:gd name="f70" fmla="val 546574"/>
              <a:gd name="f71" fmla="val 764"/>
              <a:gd name="f72" fmla="val 447297"/>
              <a:gd name="f73" fmla="val -1051"/>
              <a:gd name="f74" fmla="val 348020"/>
              <a:gd name="f75" fmla="val 1080"/>
              <a:gd name="f76" fmla="val 248782"/>
              <a:gd name="f77" fmla="val 3289"/>
              <a:gd name="f78" fmla="val 146348"/>
              <a:gd name="f79" fmla="val 62280"/>
              <a:gd name="f80" fmla="val 58355"/>
              <a:gd name="f81" fmla="val 160215"/>
              <a:gd name="f82" fmla="val 20752"/>
              <a:gd name="f83" fmla="val 174933"/>
              <a:gd name="f84" fmla="val 15109"/>
              <a:gd name="f85" fmla="val 190322"/>
              <a:gd name="f86" fmla="val 10966"/>
              <a:gd name="f87" fmla="val 204527"/>
              <a:gd name="f88" fmla="val 4258"/>
              <a:gd name="f89" fmla="val 224454"/>
              <a:gd name="f90" fmla="val -5173"/>
              <a:gd name="f91" fmla="val 236686"/>
              <a:gd name="f92" fmla="val 1812"/>
              <a:gd name="f93" fmla="val 249628"/>
              <a:gd name="f94" fmla="val 17832"/>
              <a:gd name="f95" fmla="val 287311"/>
              <a:gd name="f96" fmla="val 64314"/>
              <a:gd name="f97" fmla="val 323258"/>
              <a:gd name="f98" fmla="val 111900"/>
              <a:gd name="f99" fmla="val 357271"/>
              <a:gd name="f100" fmla="val 161184"/>
              <a:gd name="f101" fmla="val 372502"/>
              <a:gd name="f102" fmla="val 183241"/>
              <a:gd name="f103" fmla="val 390850"/>
              <a:gd name="f104" fmla="val 203839"/>
              <a:gd name="f105" fmla="val 421430"/>
              <a:gd name="f106" fmla="val 205298"/>
              <a:gd name="f107" fmla="val 432399"/>
              <a:gd name="f108" fmla="val 205851"/>
              <a:gd name="f109" fmla="val 433741"/>
              <a:gd name="f110" fmla="val 215281"/>
              <a:gd name="f111" fmla="val 436266"/>
              <a:gd name="f112" fmla="val 223568"/>
              <a:gd name="f113" fmla="val 464597"/>
              <a:gd name="f114" fmla="val 315861"/>
              <a:gd name="f115" fmla="val 492929"/>
              <a:gd name="f116" fmla="val 408154"/>
              <a:gd name="f117" fmla="val 521496"/>
              <a:gd name="f118" fmla="val 500368"/>
              <a:gd name="f119" fmla="val 531203"/>
              <a:gd name="f120" fmla="val 531698"/>
              <a:gd name="f121" fmla="val 531519"/>
              <a:gd name="f122" fmla="val 531619"/>
              <a:gd name="f123" fmla="val 564861"/>
              <a:gd name="f124" fmla="val 531659"/>
              <a:gd name="f125" fmla="val 587195"/>
              <a:gd name="f126" fmla="val 609568"/>
              <a:gd name="f127" fmla="val 531264"/>
              <a:gd name="f128" fmla="val 631901"/>
              <a:gd name="f129" fmla="val 531777"/>
              <a:gd name="f130" fmla="val 644606"/>
              <a:gd name="f131" fmla="val 532093"/>
              <a:gd name="f132" fmla="val 651275"/>
              <a:gd name="f133" fmla="val 528936"/>
              <a:gd name="f134" fmla="val 655497"/>
              <a:gd name="f135" fmla="val 514810"/>
              <a:gd name="f136" fmla="val 684815"/>
              <a:gd name="f137" fmla="val 417308"/>
              <a:gd name="f138" fmla="val 715513"/>
              <a:gd name="f139" fmla="val 320241"/>
              <a:gd name="f140" fmla="val 745620"/>
              <a:gd name="f141" fmla="val 222976"/>
              <a:gd name="f142" fmla="val 748461"/>
              <a:gd name="f143" fmla="val 213743"/>
              <a:gd name="f144" fmla="val 751223"/>
              <a:gd name="f145" fmla="val 204825"/>
              <a:gd name="f146" fmla="val 763021"/>
              <a:gd name="f147" fmla="val 204904"/>
              <a:gd name="f148" fmla="val 789734"/>
              <a:gd name="f149" fmla="val 205101"/>
              <a:gd name="f150" fmla="val 806978"/>
              <a:gd name="f151" fmla="val 188844"/>
              <a:gd name="f152" fmla="val 821814"/>
              <a:gd name="f153" fmla="val 170023"/>
              <a:gd name="f154" fmla="val 849080"/>
              <a:gd name="f155" fmla="val 135497"/>
              <a:gd name="f156" fmla="val 870861"/>
              <a:gd name="f157" fmla="val 96906"/>
              <a:gd name="f158" fmla="val 899744"/>
              <a:gd name="f159" fmla="val 63485"/>
              <a:gd name="f160" fmla="val 915173"/>
              <a:gd name="f161" fmla="val 45610"/>
              <a:gd name="f162" fmla="val 929812"/>
              <a:gd name="f163" fmla="val 27065"/>
              <a:gd name="f164" fmla="val 944609"/>
              <a:gd name="f165" fmla="val 8677"/>
              <a:gd name="f166" fmla="val 950172"/>
              <a:gd name="f167" fmla="val 1733"/>
              <a:gd name="f168" fmla="val 956328"/>
              <a:gd name="f169" fmla="val -477"/>
              <a:gd name="f170" fmla="val 965285"/>
              <a:gd name="f171" fmla="val 1930"/>
              <a:gd name="f172" fmla="val 1065075"/>
              <a:gd name="f173" fmla="val 29156"/>
              <a:gd name="f174" fmla="val 1138981"/>
              <a:gd name="f175" fmla="val 84319"/>
              <a:gd name="f176" fmla="val 1168377"/>
              <a:gd name="f177" fmla="val 188252"/>
              <a:gd name="f178" fmla="val 1174138"/>
              <a:gd name="f179" fmla="val 208652"/>
              <a:gd name="f180" fmla="val 1177058"/>
              <a:gd name="f181" fmla="val 229447"/>
              <a:gd name="f182" fmla="val 1177137"/>
              <a:gd name="f183" fmla="val 250478"/>
              <a:gd name="f184" fmla="val 1177374"/>
              <a:gd name="f185" fmla="val 347783"/>
              <a:gd name="f186" fmla="val 1177295"/>
              <a:gd name="f187" fmla="val 445087"/>
              <a:gd name="f188" fmla="val 1177216"/>
              <a:gd name="f189" fmla="val 542352"/>
              <a:gd name="f190" fmla="val 569302"/>
              <a:gd name="f191" fmla="val 1177019"/>
              <a:gd name="f192" fmla="val 569342"/>
              <a:gd name="f193" fmla="val 1149358"/>
              <a:gd name="f194" fmla="val 1098733"/>
              <a:gd name="f195" fmla="val 1048108"/>
              <a:gd name="f196" fmla="val 569381"/>
              <a:gd name="f197" fmla="val 997483"/>
              <a:gd name="f198" fmla="val 969073"/>
              <a:gd name="f199" fmla="val 968126"/>
              <a:gd name="f200" fmla="val 568474"/>
              <a:gd name="f201" fmla="val 968007"/>
              <a:gd name="f202" fmla="val 539235"/>
              <a:gd name="f203" fmla="val 967850"/>
              <a:gd name="f204" fmla="val 503209"/>
              <a:gd name="f205" fmla="val 967968"/>
              <a:gd name="f206" fmla="val 467144"/>
              <a:gd name="f207" fmla="val 427291"/>
              <a:gd name="f208" fmla="+- 0 0 -90"/>
              <a:gd name="f209" fmla="*/ f3 1 1177294"/>
              <a:gd name="f210" fmla="*/ f4 1 569894"/>
              <a:gd name="f211" fmla="val f5"/>
              <a:gd name="f212" fmla="val f6"/>
              <a:gd name="f213" fmla="val f7"/>
              <a:gd name="f214" fmla="*/ f208 f0 1"/>
              <a:gd name="f215" fmla="+- f213 0 f211"/>
              <a:gd name="f216" fmla="+- f212 0 f211"/>
              <a:gd name="f217" fmla="*/ f214 1 f2"/>
              <a:gd name="f218" fmla="*/ f216 1 1177294"/>
              <a:gd name="f219" fmla="*/ f215 1 569894"/>
              <a:gd name="f220" fmla="*/ 967928 f216 1"/>
              <a:gd name="f221" fmla="*/ 427370 f215 1"/>
              <a:gd name="f222" fmla="*/ 953605 f216 1"/>
              <a:gd name="f223" fmla="*/ 496186 f215 1"/>
              <a:gd name="f224" fmla="*/ 946700 f216 1"/>
              <a:gd name="f225" fmla="*/ 520847 f215 1"/>
              <a:gd name="f226" fmla="*/ 880370 f216 1"/>
              <a:gd name="f227" fmla="*/ 569460 f215 1"/>
              <a:gd name="f228" fmla="*/ 280840 f216 1"/>
              <a:gd name="f229" fmla="*/ 569894 f215 1"/>
              <a:gd name="f230" fmla="*/ 241539 f216 1"/>
              <a:gd name="f231" fmla="*/ 547363 f215 1"/>
              <a:gd name="f232" fmla="*/ 217154 f216 1"/>
              <a:gd name="f233" fmla="*/ 466592 f215 1"/>
              <a:gd name="f234" fmla="*/ 209736 f216 1"/>
              <a:gd name="f235" fmla="*/ 442641 f215 1"/>
              <a:gd name="f236" fmla="*/ 210012 f216 1"/>
              <a:gd name="f237" fmla="*/ 548902 f215 1"/>
              <a:gd name="f238" fmla="*/ 188191 f216 1"/>
              <a:gd name="f239" fmla="*/ 569854 f215 1"/>
              <a:gd name="f240" fmla="*/ 24518 f216 1"/>
              <a:gd name="f241" fmla="*/ 569776 f215 1"/>
              <a:gd name="f242" fmla="*/ 14 f216 1"/>
              <a:gd name="f243" fmla="*/ 546574 f215 1"/>
              <a:gd name="f244" fmla="*/ 1080 f216 1"/>
              <a:gd name="f245" fmla="*/ 248782 f215 1"/>
              <a:gd name="f246" fmla="*/ 160215 f216 1"/>
              <a:gd name="f247" fmla="*/ 20752 f215 1"/>
              <a:gd name="f248" fmla="*/ 204527 f216 1"/>
              <a:gd name="f249" fmla="*/ 4258 f215 1"/>
              <a:gd name="f250" fmla="*/ 249628 f216 1"/>
              <a:gd name="f251" fmla="*/ 17832 f215 1"/>
              <a:gd name="f252" fmla="*/ 357271 f216 1"/>
              <a:gd name="f253" fmla="*/ 161184 f215 1"/>
              <a:gd name="f254" fmla="*/ 421430 f216 1"/>
              <a:gd name="f255" fmla="*/ 205298 f215 1"/>
              <a:gd name="f256" fmla="*/ 436266 f216 1"/>
              <a:gd name="f257" fmla="*/ 223568 f215 1"/>
              <a:gd name="f258" fmla="*/ 521496 f216 1"/>
              <a:gd name="f259" fmla="*/ 500368 f215 1"/>
              <a:gd name="f260" fmla="*/ 564861 f216 1"/>
              <a:gd name="f261" fmla="*/ 531659 f215 1"/>
              <a:gd name="f262" fmla="*/ 631901 f216 1"/>
              <a:gd name="f263" fmla="*/ 531777 f215 1"/>
              <a:gd name="f264" fmla="*/ 655497 f216 1"/>
              <a:gd name="f265" fmla="*/ 514810 f215 1"/>
              <a:gd name="f266" fmla="*/ 745620 f216 1"/>
              <a:gd name="f267" fmla="*/ 222976 f215 1"/>
              <a:gd name="f268" fmla="*/ 763021 f216 1"/>
              <a:gd name="f269" fmla="*/ 204904 f215 1"/>
              <a:gd name="f270" fmla="*/ 821814 f216 1"/>
              <a:gd name="f271" fmla="*/ 170023 f215 1"/>
              <a:gd name="f272" fmla="*/ 899744 f216 1"/>
              <a:gd name="f273" fmla="*/ 63485 f215 1"/>
              <a:gd name="f274" fmla="*/ 944609 f216 1"/>
              <a:gd name="f275" fmla="*/ 8677 f215 1"/>
              <a:gd name="f276" fmla="*/ 965285 f216 1"/>
              <a:gd name="f277" fmla="*/ 1930 f215 1"/>
              <a:gd name="f278" fmla="*/ 1168377 f216 1"/>
              <a:gd name="f279" fmla="*/ 188252 f215 1"/>
              <a:gd name="f280" fmla="*/ 1177137 f216 1"/>
              <a:gd name="f281" fmla="*/ 250478 f215 1"/>
              <a:gd name="f282" fmla="*/ 1177216 f216 1"/>
              <a:gd name="f283" fmla="*/ 542352 f215 1"/>
              <a:gd name="f284" fmla="*/ 1149358 f216 1"/>
              <a:gd name="f285" fmla="*/ 569342 f215 1"/>
              <a:gd name="f286" fmla="*/ 997483 f216 1"/>
              <a:gd name="f287" fmla="*/ 968007 f216 1"/>
              <a:gd name="f288" fmla="*/ 539235 f215 1"/>
              <a:gd name="f289" fmla="*/ 967968 f216 1"/>
              <a:gd name="f290" fmla="*/ 427291 f215 1"/>
              <a:gd name="f291" fmla="+- f217 0 f1"/>
              <a:gd name="f292" fmla="*/ f220 1 1177294"/>
              <a:gd name="f293" fmla="*/ f221 1 569894"/>
              <a:gd name="f294" fmla="*/ f222 1 1177294"/>
              <a:gd name="f295" fmla="*/ f223 1 569894"/>
              <a:gd name="f296" fmla="*/ f224 1 1177294"/>
              <a:gd name="f297" fmla="*/ f225 1 569894"/>
              <a:gd name="f298" fmla="*/ f226 1 1177294"/>
              <a:gd name="f299" fmla="*/ f227 1 569894"/>
              <a:gd name="f300" fmla="*/ f228 1 1177294"/>
              <a:gd name="f301" fmla="*/ f229 1 569894"/>
              <a:gd name="f302" fmla="*/ f230 1 1177294"/>
              <a:gd name="f303" fmla="*/ f231 1 569894"/>
              <a:gd name="f304" fmla="*/ f232 1 1177294"/>
              <a:gd name="f305" fmla="*/ f233 1 569894"/>
              <a:gd name="f306" fmla="*/ f234 1 1177294"/>
              <a:gd name="f307" fmla="*/ f235 1 569894"/>
              <a:gd name="f308" fmla="*/ f236 1 1177294"/>
              <a:gd name="f309" fmla="*/ f237 1 569894"/>
              <a:gd name="f310" fmla="*/ f238 1 1177294"/>
              <a:gd name="f311" fmla="*/ f239 1 569894"/>
              <a:gd name="f312" fmla="*/ f240 1 1177294"/>
              <a:gd name="f313" fmla="*/ f241 1 569894"/>
              <a:gd name="f314" fmla="*/ f242 1 1177294"/>
              <a:gd name="f315" fmla="*/ f243 1 569894"/>
              <a:gd name="f316" fmla="*/ f244 1 1177294"/>
              <a:gd name="f317" fmla="*/ f245 1 569894"/>
              <a:gd name="f318" fmla="*/ f246 1 1177294"/>
              <a:gd name="f319" fmla="*/ f247 1 569894"/>
              <a:gd name="f320" fmla="*/ f248 1 1177294"/>
              <a:gd name="f321" fmla="*/ f249 1 569894"/>
              <a:gd name="f322" fmla="*/ f250 1 1177294"/>
              <a:gd name="f323" fmla="*/ f251 1 569894"/>
              <a:gd name="f324" fmla="*/ f252 1 1177294"/>
              <a:gd name="f325" fmla="*/ f253 1 569894"/>
              <a:gd name="f326" fmla="*/ f254 1 1177294"/>
              <a:gd name="f327" fmla="*/ f255 1 569894"/>
              <a:gd name="f328" fmla="*/ f256 1 1177294"/>
              <a:gd name="f329" fmla="*/ f257 1 569894"/>
              <a:gd name="f330" fmla="*/ f258 1 1177294"/>
              <a:gd name="f331" fmla="*/ f259 1 569894"/>
              <a:gd name="f332" fmla="*/ f260 1 1177294"/>
              <a:gd name="f333" fmla="*/ f261 1 569894"/>
              <a:gd name="f334" fmla="*/ f262 1 1177294"/>
              <a:gd name="f335" fmla="*/ f263 1 569894"/>
              <a:gd name="f336" fmla="*/ f264 1 1177294"/>
              <a:gd name="f337" fmla="*/ f265 1 569894"/>
              <a:gd name="f338" fmla="*/ f266 1 1177294"/>
              <a:gd name="f339" fmla="*/ f267 1 569894"/>
              <a:gd name="f340" fmla="*/ f268 1 1177294"/>
              <a:gd name="f341" fmla="*/ f269 1 569894"/>
              <a:gd name="f342" fmla="*/ f270 1 1177294"/>
              <a:gd name="f343" fmla="*/ f271 1 569894"/>
              <a:gd name="f344" fmla="*/ f272 1 1177294"/>
              <a:gd name="f345" fmla="*/ f273 1 569894"/>
              <a:gd name="f346" fmla="*/ f274 1 1177294"/>
              <a:gd name="f347" fmla="*/ f275 1 569894"/>
              <a:gd name="f348" fmla="*/ f276 1 1177294"/>
              <a:gd name="f349" fmla="*/ f277 1 569894"/>
              <a:gd name="f350" fmla="*/ f278 1 1177294"/>
              <a:gd name="f351" fmla="*/ f279 1 569894"/>
              <a:gd name="f352" fmla="*/ f280 1 1177294"/>
              <a:gd name="f353" fmla="*/ f281 1 569894"/>
              <a:gd name="f354" fmla="*/ f282 1 1177294"/>
              <a:gd name="f355" fmla="*/ f283 1 569894"/>
              <a:gd name="f356" fmla="*/ f284 1 1177294"/>
              <a:gd name="f357" fmla="*/ f285 1 569894"/>
              <a:gd name="f358" fmla="*/ f286 1 1177294"/>
              <a:gd name="f359" fmla="*/ f287 1 1177294"/>
              <a:gd name="f360" fmla="*/ f288 1 569894"/>
              <a:gd name="f361" fmla="*/ f289 1 1177294"/>
              <a:gd name="f362" fmla="*/ f290 1 569894"/>
              <a:gd name="f363" fmla="*/ f211 1 f218"/>
              <a:gd name="f364" fmla="*/ f212 1 f218"/>
              <a:gd name="f365" fmla="*/ f211 1 f219"/>
              <a:gd name="f366" fmla="*/ f213 1 f219"/>
              <a:gd name="f367" fmla="*/ f292 1 f218"/>
              <a:gd name="f368" fmla="*/ f293 1 f219"/>
              <a:gd name="f369" fmla="*/ f294 1 f218"/>
              <a:gd name="f370" fmla="*/ f295 1 f219"/>
              <a:gd name="f371" fmla="*/ f296 1 f218"/>
              <a:gd name="f372" fmla="*/ f297 1 f219"/>
              <a:gd name="f373" fmla="*/ f298 1 f218"/>
              <a:gd name="f374" fmla="*/ f299 1 f219"/>
              <a:gd name="f375" fmla="*/ f300 1 f218"/>
              <a:gd name="f376" fmla="*/ f301 1 f219"/>
              <a:gd name="f377" fmla="*/ f302 1 f218"/>
              <a:gd name="f378" fmla="*/ f303 1 f219"/>
              <a:gd name="f379" fmla="*/ f304 1 f218"/>
              <a:gd name="f380" fmla="*/ f305 1 f219"/>
              <a:gd name="f381" fmla="*/ f306 1 f218"/>
              <a:gd name="f382" fmla="*/ f307 1 f219"/>
              <a:gd name="f383" fmla="*/ f308 1 f218"/>
              <a:gd name="f384" fmla="*/ f309 1 f219"/>
              <a:gd name="f385" fmla="*/ f310 1 f218"/>
              <a:gd name="f386" fmla="*/ f311 1 f219"/>
              <a:gd name="f387" fmla="*/ f312 1 f218"/>
              <a:gd name="f388" fmla="*/ f313 1 f219"/>
              <a:gd name="f389" fmla="*/ f314 1 f218"/>
              <a:gd name="f390" fmla="*/ f315 1 f219"/>
              <a:gd name="f391" fmla="*/ f316 1 f218"/>
              <a:gd name="f392" fmla="*/ f317 1 f219"/>
              <a:gd name="f393" fmla="*/ f318 1 f218"/>
              <a:gd name="f394" fmla="*/ f319 1 f219"/>
              <a:gd name="f395" fmla="*/ f320 1 f218"/>
              <a:gd name="f396" fmla="*/ f321 1 f219"/>
              <a:gd name="f397" fmla="*/ f322 1 f218"/>
              <a:gd name="f398" fmla="*/ f323 1 f219"/>
              <a:gd name="f399" fmla="*/ f324 1 f218"/>
              <a:gd name="f400" fmla="*/ f325 1 f219"/>
              <a:gd name="f401" fmla="*/ f326 1 f218"/>
              <a:gd name="f402" fmla="*/ f327 1 f219"/>
              <a:gd name="f403" fmla="*/ f328 1 f218"/>
              <a:gd name="f404" fmla="*/ f329 1 f219"/>
              <a:gd name="f405" fmla="*/ f330 1 f218"/>
              <a:gd name="f406" fmla="*/ f331 1 f219"/>
              <a:gd name="f407" fmla="*/ f332 1 f218"/>
              <a:gd name="f408" fmla="*/ f333 1 f219"/>
              <a:gd name="f409" fmla="*/ f334 1 f218"/>
              <a:gd name="f410" fmla="*/ f335 1 f219"/>
              <a:gd name="f411" fmla="*/ f336 1 f218"/>
              <a:gd name="f412" fmla="*/ f337 1 f219"/>
              <a:gd name="f413" fmla="*/ f338 1 f218"/>
              <a:gd name="f414" fmla="*/ f339 1 f219"/>
              <a:gd name="f415" fmla="*/ f340 1 f218"/>
              <a:gd name="f416" fmla="*/ f341 1 f219"/>
              <a:gd name="f417" fmla="*/ f342 1 f218"/>
              <a:gd name="f418" fmla="*/ f343 1 f219"/>
              <a:gd name="f419" fmla="*/ f344 1 f218"/>
              <a:gd name="f420" fmla="*/ f345 1 f219"/>
              <a:gd name="f421" fmla="*/ f346 1 f218"/>
              <a:gd name="f422" fmla="*/ f347 1 f219"/>
              <a:gd name="f423" fmla="*/ f348 1 f218"/>
              <a:gd name="f424" fmla="*/ f349 1 f219"/>
              <a:gd name="f425" fmla="*/ f350 1 f218"/>
              <a:gd name="f426" fmla="*/ f351 1 f219"/>
              <a:gd name="f427" fmla="*/ f352 1 f218"/>
              <a:gd name="f428" fmla="*/ f353 1 f219"/>
              <a:gd name="f429" fmla="*/ f354 1 f218"/>
              <a:gd name="f430" fmla="*/ f355 1 f219"/>
              <a:gd name="f431" fmla="*/ f356 1 f218"/>
              <a:gd name="f432" fmla="*/ f357 1 f219"/>
              <a:gd name="f433" fmla="*/ f358 1 f218"/>
              <a:gd name="f434" fmla="*/ f359 1 f218"/>
              <a:gd name="f435" fmla="*/ f360 1 f219"/>
              <a:gd name="f436" fmla="*/ f361 1 f218"/>
              <a:gd name="f437" fmla="*/ f362 1 f219"/>
              <a:gd name="f438" fmla="*/ f363 f209 1"/>
              <a:gd name="f439" fmla="*/ f364 f209 1"/>
              <a:gd name="f440" fmla="*/ f366 f210 1"/>
              <a:gd name="f441" fmla="*/ f365 f210 1"/>
              <a:gd name="f442" fmla="*/ f367 f209 1"/>
              <a:gd name="f443" fmla="*/ f368 f210 1"/>
              <a:gd name="f444" fmla="*/ f369 f209 1"/>
              <a:gd name="f445" fmla="*/ f370 f210 1"/>
              <a:gd name="f446" fmla="*/ f371 f209 1"/>
              <a:gd name="f447" fmla="*/ f372 f210 1"/>
              <a:gd name="f448" fmla="*/ f373 f209 1"/>
              <a:gd name="f449" fmla="*/ f374 f210 1"/>
              <a:gd name="f450" fmla="*/ f375 f209 1"/>
              <a:gd name="f451" fmla="*/ f376 f210 1"/>
              <a:gd name="f452" fmla="*/ f377 f209 1"/>
              <a:gd name="f453" fmla="*/ f378 f210 1"/>
              <a:gd name="f454" fmla="*/ f379 f209 1"/>
              <a:gd name="f455" fmla="*/ f380 f210 1"/>
              <a:gd name="f456" fmla="*/ f381 f209 1"/>
              <a:gd name="f457" fmla="*/ f382 f210 1"/>
              <a:gd name="f458" fmla="*/ f383 f209 1"/>
              <a:gd name="f459" fmla="*/ f384 f210 1"/>
              <a:gd name="f460" fmla="*/ f385 f209 1"/>
              <a:gd name="f461" fmla="*/ f386 f210 1"/>
              <a:gd name="f462" fmla="*/ f387 f209 1"/>
              <a:gd name="f463" fmla="*/ f388 f210 1"/>
              <a:gd name="f464" fmla="*/ f389 f209 1"/>
              <a:gd name="f465" fmla="*/ f390 f210 1"/>
              <a:gd name="f466" fmla="*/ f391 f209 1"/>
              <a:gd name="f467" fmla="*/ f392 f210 1"/>
              <a:gd name="f468" fmla="*/ f393 f209 1"/>
              <a:gd name="f469" fmla="*/ f394 f210 1"/>
              <a:gd name="f470" fmla="*/ f395 f209 1"/>
              <a:gd name="f471" fmla="*/ f396 f210 1"/>
              <a:gd name="f472" fmla="*/ f397 f209 1"/>
              <a:gd name="f473" fmla="*/ f398 f210 1"/>
              <a:gd name="f474" fmla="*/ f399 f209 1"/>
              <a:gd name="f475" fmla="*/ f400 f210 1"/>
              <a:gd name="f476" fmla="*/ f401 f209 1"/>
              <a:gd name="f477" fmla="*/ f402 f210 1"/>
              <a:gd name="f478" fmla="*/ f403 f209 1"/>
              <a:gd name="f479" fmla="*/ f404 f210 1"/>
              <a:gd name="f480" fmla="*/ f405 f209 1"/>
              <a:gd name="f481" fmla="*/ f406 f210 1"/>
              <a:gd name="f482" fmla="*/ f407 f209 1"/>
              <a:gd name="f483" fmla="*/ f408 f210 1"/>
              <a:gd name="f484" fmla="*/ f409 f209 1"/>
              <a:gd name="f485" fmla="*/ f410 f210 1"/>
              <a:gd name="f486" fmla="*/ f411 f209 1"/>
              <a:gd name="f487" fmla="*/ f412 f210 1"/>
              <a:gd name="f488" fmla="*/ f413 f209 1"/>
              <a:gd name="f489" fmla="*/ f414 f210 1"/>
              <a:gd name="f490" fmla="*/ f415 f209 1"/>
              <a:gd name="f491" fmla="*/ f416 f210 1"/>
              <a:gd name="f492" fmla="*/ f417 f209 1"/>
              <a:gd name="f493" fmla="*/ f418 f210 1"/>
              <a:gd name="f494" fmla="*/ f419 f209 1"/>
              <a:gd name="f495" fmla="*/ f420 f210 1"/>
              <a:gd name="f496" fmla="*/ f421 f209 1"/>
              <a:gd name="f497" fmla="*/ f422 f210 1"/>
              <a:gd name="f498" fmla="*/ f423 f209 1"/>
              <a:gd name="f499" fmla="*/ f424 f210 1"/>
              <a:gd name="f500" fmla="*/ f425 f209 1"/>
              <a:gd name="f501" fmla="*/ f426 f210 1"/>
              <a:gd name="f502" fmla="*/ f427 f209 1"/>
              <a:gd name="f503" fmla="*/ f428 f210 1"/>
              <a:gd name="f504" fmla="*/ f429 f209 1"/>
              <a:gd name="f505" fmla="*/ f430 f210 1"/>
              <a:gd name="f506" fmla="*/ f431 f209 1"/>
              <a:gd name="f507" fmla="*/ f432 f210 1"/>
              <a:gd name="f508" fmla="*/ f433 f209 1"/>
              <a:gd name="f509" fmla="*/ f434 f209 1"/>
              <a:gd name="f510" fmla="*/ f435 f210 1"/>
              <a:gd name="f511" fmla="*/ f436 f209 1"/>
              <a:gd name="f512" fmla="*/ f437 f210 1"/>
            </a:gdLst>
            <a:ahLst/>
            <a:cxnLst>
              <a:cxn ang="3cd4">
                <a:pos x="hc" y="t"/>
              </a:cxn>
              <a:cxn ang="0">
                <a:pos x="r" y="vc"/>
              </a:cxn>
              <a:cxn ang="cd4">
                <a:pos x="hc" y="b"/>
              </a:cxn>
              <a:cxn ang="cd2">
                <a:pos x="l" y="vc"/>
              </a:cxn>
              <a:cxn ang="f291">
                <a:pos x="f442" y="f443"/>
              </a:cxn>
              <a:cxn ang="f291">
                <a:pos x="f444" y="f445"/>
              </a:cxn>
              <a:cxn ang="f291">
                <a:pos x="f446" y="f447"/>
              </a:cxn>
              <a:cxn ang="f291">
                <a:pos x="f448" y="f449"/>
              </a:cxn>
              <a:cxn ang="f291">
                <a:pos x="f450" y="f451"/>
              </a:cxn>
              <a:cxn ang="f291">
                <a:pos x="f452" y="f453"/>
              </a:cxn>
              <a:cxn ang="f291">
                <a:pos x="f454" y="f455"/>
              </a:cxn>
              <a:cxn ang="f291">
                <a:pos x="f456" y="f457"/>
              </a:cxn>
              <a:cxn ang="f291">
                <a:pos x="f458" y="f459"/>
              </a:cxn>
              <a:cxn ang="f291">
                <a:pos x="f460" y="f461"/>
              </a:cxn>
              <a:cxn ang="f291">
                <a:pos x="f462" y="f463"/>
              </a:cxn>
              <a:cxn ang="f291">
                <a:pos x="f464" y="f465"/>
              </a:cxn>
              <a:cxn ang="f291">
                <a:pos x="f466" y="f467"/>
              </a:cxn>
              <a:cxn ang="f291">
                <a:pos x="f468" y="f469"/>
              </a:cxn>
              <a:cxn ang="f291">
                <a:pos x="f470" y="f471"/>
              </a:cxn>
              <a:cxn ang="f291">
                <a:pos x="f472" y="f473"/>
              </a:cxn>
              <a:cxn ang="f291">
                <a:pos x="f474" y="f475"/>
              </a:cxn>
              <a:cxn ang="f291">
                <a:pos x="f476" y="f477"/>
              </a:cxn>
              <a:cxn ang="f291">
                <a:pos x="f478" y="f479"/>
              </a:cxn>
              <a:cxn ang="f291">
                <a:pos x="f480" y="f481"/>
              </a:cxn>
              <a:cxn ang="f291">
                <a:pos x="f482" y="f483"/>
              </a:cxn>
              <a:cxn ang="f291">
                <a:pos x="f484" y="f485"/>
              </a:cxn>
              <a:cxn ang="f291">
                <a:pos x="f486" y="f487"/>
              </a:cxn>
              <a:cxn ang="f291">
                <a:pos x="f488" y="f489"/>
              </a:cxn>
              <a:cxn ang="f291">
                <a:pos x="f490" y="f491"/>
              </a:cxn>
              <a:cxn ang="f291">
                <a:pos x="f492" y="f493"/>
              </a:cxn>
              <a:cxn ang="f291">
                <a:pos x="f494" y="f495"/>
              </a:cxn>
              <a:cxn ang="f291">
                <a:pos x="f496" y="f497"/>
              </a:cxn>
              <a:cxn ang="f291">
                <a:pos x="f498" y="f499"/>
              </a:cxn>
              <a:cxn ang="f291">
                <a:pos x="f500" y="f501"/>
              </a:cxn>
              <a:cxn ang="f291">
                <a:pos x="f502" y="f503"/>
              </a:cxn>
              <a:cxn ang="f291">
                <a:pos x="f504" y="f505"/>
              </a:cxn>
              <a:cxn ang="f291">
                <a:pos x="f506" y="f507"/>
              </a:cxn>
              <a:cxn ang="f291">
                <a:pos x="f508" y="f507"/>
              </a:cxn>
              <a:cxn ang="f291">
                <a:pos x="f509" y="f510"/>
              </a:cxn>
              <a:cxn ang="f291">
                <a:pos x="f511" y="f512"/>
              </a:cxn>
            </a:cxnLst>
            <a:rect l="f438" t="f441" r="f439" b="f440"/>
            <a:pathLst>
              <a:path w="1177294" h="569894">
                <a:moveTo>
                  <a:pt x="f8" y="f9"/>
                </a:moveTo>
                <a:cubicBezTo>
                  <a:pt x="f10" y="f11"/>
                  <a:pt x="f12" y="f13"/>
                  <a:pt x="f14" y="f15"/>
                </a:cubicBezTo>
                <a:cubicBezTo>
                  <a:pt x="f16" y="f17"/>
                  <a:pt x="f18" y="f19"/>
                  <a:pt x="f20" y="f21"/>
                </a:cubicBezTo>
                <a:cubicBezTo>
                  <a:pt x="f22" y="f23"/>
                  <a:pt x="f24" y="f25"/>
                  <a:pt x="f26" y="f25"/>
                </a:cubicBezTo>
                <a:cubicBezTo>
                  <a:pt x="f27" y="f25"/>
                  <a:pt x="f28" y="f29"/>
                  <a:pt x="f30" y="f7"/>
                </a:cubicBezTo>
                <a:cubicBezTo>
                  <a:pt x="f31" y="f32"/>
                  <a:pt x="f33" y="f34"/>
                  <a:pt x="f35" y="f36"/>
                </a:cubicBezTo>
                <a:cubicBezTo>
                  <a:pt x="f37" y="f38"/>
                  <a:pt x="f39" y="f40"/>
                  <a:pt x="f41" y="f42"/>
                </a:cubicBezTo>
                <a:cubicBezTo>
                  <a:pt x="f43" y="f44"/>
                  <a:pt x="f45" y="f46"/>
                  <a:pt x="f47" y="f48"/>
                </a:cubicBezTo>
                <a:cubicBezTo>
                  <a:pt x="f47" y="f49"/>
                  <a:pt x="f50" y="f51"/>
                  <a:pt x="f52" y="f53"/>
                </a:cubicBezTo>
                <a:cubicBezTo>
                  <a:pt x="f54" y="f55"/>
                  <a:pt x="f56" y="f57"/>
                  <a:pt x="f58" y="f59"/>
                </a:cubicBezTo>
                <a:cubicBezTo>
                  <a:pt x="f60" y="f61"/>
                  <a:pt x="f62" y="f61"/>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4"/>
                </a:cubicBezTo>
                <a:cubicBezTo>
                  <a:pt x="f95" y="f96"/>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121" y="f122"/>
                  <a:pt x="f123" y="f124"/>
                </a:cubicBezTo>
                <a:cubicBezTo>
                  <a:pt x="f125" y="f124"/>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88" y="f190"/>
                  <a:pt x="f191" y="f192"/>
                  <a:pt x="f193" y="f192"/>
                </a:cubicBezTo>
                <a:cubicBezTo>
                  <a:pt x="f194" y="f192"/>
                  <a:pt x="f195" y="f196"/>
                  <a:pt x="f197" y="f192"/>
                </a:cubicBezTo>
                <a:cubicBezTo>
                  <a:pt x="f198" y="f192"/>
                  <a:pt x="f199" y="f200"/>
                  <a:pt x="f201" y="f202"/>
                </a:cubicBezTo>
                <a:cubicBezTo>
                  <a:pt x="f203" y="f204"/>
                  <a:pt x="f205" y="f206"/>
                  <a:pt x="f205" y="f207"/>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5" name="Forma libre: forma 97">
            <a:extLst>
              <a:ext uri="{FF2B5EF4-FFF2-40B4-BE49-F238E27FC236}">
                <a16:creationId xmlns:a16="http://schemas.microsoft.com/office/drawing/2014/main" id="{A4223E80-AE5E-4DAF-9332-EB8988DD521E}"/>
              </a:ext>
            </a:extLst>
          </p:cNvPr>
          <p:cNvSpPr/>
          <p:nvPr/>
        </p:nvSpPr>
        <p:spPr>
          <a:xfrm>
            <a:off x="2908770" y="966840"/>
            <a:ext cx="637382" cy="468136"/>
          </a:xfrm>
          <a:custGeom>
            <a:avLst/>
            <a:gdLst>
              <a:gd name="f0" fmla="val 10800000"/>
              <a:gd name="f1" fmla="val 5400000"/>
              <a:gd name="f2" fmla="val 180"/>
              <a:gd name="f3" fmla="val w"/>
              <a:gd name="f4" fmla="val h"/>
              <a:gd name="f5" fmla="val 0"/>
              <a:gd name="f6" fmla="val 710410"/>
              <a:gd name="f7" fmla="val 521773"/>
              <a:gd name="f8" fmla="val 237827"/>
              <a:gd name="f9" fmla="val 278993"/>
              <a:gd name="f10" fmla="val 237985"/>
              <a:gd name="f11" fmla="val 319122"/>
              <a:gd name="f12" fmla="val 248086"/>
              <a:gd name="f13" fmla="val 355502"/>
              <a:gd name="f14" fmla="val 264974"/>
              <a:gd name="f15" fmla="val 390857"/>
              <a:gd name="f16" fmla="val 225871"/>
              <a:gd name="f17" fmla="val 357515"/>
              <a:gd name="f18" fmla="val 199474"/>
              <a:gd name="f19" fmla="val 315728"/>
              <a:gd name="f20" fmla="val 179231"/>
              <a:gd name="f21" fmla="val 266011"/>
              <a:gd name="f22" fmla="val 171577"/>
              <a:gd name="f23" fmla="val 305153"/>
              <a:gd name="f24" fmla="val 170353"/>
              <a:gd name="f25" fmla="val 342442"/>
              <a:gd name="f26" fmla="val 153623"/>
              <a:gd name="f27" fmla="val 380756"/>
              <a:gd name="f28" fmla="val 144390"/>
              <a:gd name="f29" fmla="val 358659"/>
              <a:gd name="f30" fmla="val 146520"/>
              <a:gd name="f31" fmla="val 339206"/>
              <a:gd name="f32" fmla="val 140523"/>
              <a:gd name="f33" fmla="val 317662"/>
              <a:gd name="f34" fmla="val 134604"/>
              <a:gd name="f35" fmla="val 337194"/>
              <a:gd name="f36" fmla="val 129711"/>
              <a:gd name="f37" fmla="val 353411"/>
              <a:gd name="f38" fmla="val 124739"/>
              <a:gd name="f39" fmla="val 369628"/>
              <a:gd name="f40" fmla="val 111600"/>
              <a:gd name="f41" fmla="val 412480"/>
              <a:gd name="f42" fmla="val 95027"/>
              <a:gd name="f43" fmla="val 453872"/>
              <a:gd name="f44" fmla="val 71983"/>
              <a:gd name="f45" fmla="val 492462"/>
              <a:gd name="f46" fmla="val 66420"/>
              <a:gd name="f47" fmla="val 501735"/>
              <a:gd name="f48" fmla="val 60264"/>
              <a:gd name="f49" fmla="val 510653"/>
              <a:gd name="f50" fmla="val 48190"/>
              <a:gd name="f51" fmla="val 510732"/>
              <a:gd name="f52" fmla="val 35090"/>
              <a:gd name="f53" fmla="val 510811"/>
              <a:gd name="f54" fmla="val 30671"/>
              <a:gd name="f55" fmla="val 500038"/>
              <a:gd name="f56" fmla="val 27040"/>
              <a:gd name="f57" fmla="val 490332"/>
              <a:gd name="f58" fmla="val -16837"/>
              <a:gd name="f59" fmla="val 373614"/>
              <a:gd name="f60" fmla="val -9419"/>
              <a:gd name="f61" fmla="val 262223"/>
              <a:gd name="f62" fmla="val 64802"/>
              <a:gd name="f63" fmla="val 159355"/>
              <a:gd name="f64" fmla="val 86070"/>
              <a:gd name="f65" fmla="val 129879"/>
              <a:gd name="f66" fmla="val 115664"/>
              <a:gd name="f67" fmla="val 110071"/>
              <a:gd name="f68" fmla="val 153268"/>
              <a:gd name="f69" fmla="val 105376"/>
              <a:gd name="f70" fmla="val 166605"/>
              <a:gd name="f71" fmla="val 103718"/>
              <a:gd name="f72" fmla="val 177495"/>
              <a:gd name="f73" fmla="val 99812"/>
              <a:gd name="f74" fmla="val 185505"/>
              <a:gd name="f75" fmla="val 86751"/>
              <a:gd name="f76" fmla="val 219992"/>
              <a:gd name="f77" fmla="val 30405"/>
              <a:gd name="f78" fmla="val 274366"/>
              <a:gd name="f79" fmla="val 4559"/>
              <a:gd name="f80" fmla="val 337183"/>
              <a:gd name="f81" fmla="val 771"/>
              <a:gd name="f82" fmla="val 483535"/>
              <a:gd name="f83" fmla="val -8028"/>
              <a:gd name="f84" fmla="val 589796"/>
              <a:gd name="f85" fmla="val 58775"/>
              <a:gd name="f86" fmla="val 659835"/>
              <a:gd name="f87" fmla="val 184490"/>
              <a:gd name="f88" fmla="val 706474"/>
              <a:gd name="f89" fmla="val 268181"/>
              <a:gd name="f90" fmla="val 723560"/>
              <a:gd name="f91" fmla="val 357791"/>
              <a:gd name="f92" fmla="val 699648"/>
              <a:gd name="f93" fmla="val 452491"/>
              <a:gd name="f94" fmla="val 695347"/>
              <a:gd name="f95" fmla="val 469577"/>
              <a:gd name="f96" fmla="val 688166"/>
              <a:gd name="f97" fmla="val 486031"/>
              <a:gd name="f98" fmla="val 681181"/>
              <a:gd name="f99" fmla="val 502288"/>
              <a:gd name="f100" fmla="val 674671"/>
              <a:gd name="f101" fmla="val 517400"/>
              <a:gd name="f102" fmla="val 661886"/>
              <a:gd name="f103" fmla="val 523437"/>
              <a:gd name="f104" fmla="val 645827"/>
              <a:gd name="f105" fmla="val 521385"/>
              <a:gd name="f106" fmla="val 539289"/>
              <a:gd name="f107" fmla="val 507891"/>
              <a:gd name="f108" fmla="val 439025"/>
              <a:gd name="f109" fmla="val 477310"/>
              <a:gd name="f110" fmla="val 351980"/>
              <a:gd name="f111" fmla="val 411770"/>
              <a:gd name="f112" fmla="val 309523"/>
              <a:gd name="f113" fmla="val 379769"/>
              <a:gd name="f114" fmla="val 274800"/>
              <a:gd name="f115" fmla="val 340705"/>
              <a:gd name="f116" fmla="val 249309"/>
              <a:gd name="f117" fmla="val 293750"/>
              <a:gd name="f118" fmla="val 247100"/>
              <a:gd name="f119" fmla="val 289725"/>
              <a:gd name="f120" fmla="val 245048"/>
              <a:gd name="f121" fmla="val 285582"/>
              <a:gd name="f122" fmla="val 242720"/>
              <a:gd name="f123" fmla="val 281636"/>
              <a:gd name="f124" fmla="val 242207"/>
              <a:gd name="f125" fmla="val 280768"/>
              <a:gd name="f126" fmla="val 240707"/>
              <a:gd name="f127" fmla="val 280492"/>
              <a:gd name="f128" fmla="val 237788"/>
              <a:gd name="f129" fmla="+- 0 0 -90"/>
              <a:gd name="f130" fmla="*/ f3 1 710410"/>
              <a:gd name="f131" fmla="*/ f4 1 521773"/>
              <a:gd name="f132" fmla="val f5"/>
              <a:gd name="f133" fmla="val f6"/>
              <a:gd name="f134" fmla="val f7"/>
              <a:gd name="f135" fmla="*/ f129 f0 1"/>
              <a:gd name="f136" fmla="+- f134 0 f132"/>
              <a:gd name="f137" fmla="+- f133 0 f132"/>
              <a:gd name="f138" fmla="*/ f135 1 f2"/>
              <a:gd name="f139" fmla="*/ f137 1 710410"/>
              <a:gd name="f140" fmla="*/ f136 1 521773"/>
              <a:gd name="f141" fmla="*/ 237827 f137 1"/>
              <a:gd name="f142" fmla="*/ 278993 f136 1"/>
              <a:gd name="f143" fmla="*/ 264974 f137 1"/>
              <a:gd name="f144" fmla="*/ 390857 f136 1"/>
              <a:gd name="f145" fmla="*/ 179231 f137 1"/>
              <a:gd name="f146" fmla="*/ 266011 f136 1"/>
              <a:gd name="f147" fmla="*/ 153623 f137 1"/>
              <a:gd name="f148" fmla="*/ 380756 f136 1"/>
              <a:gd name="f149" fmla="*/ 140523 f137 1"/>
              <a:gd name="f150" fmla="*/ 317662 f136 1"/>
              <a:gd name="f151" fmla="*/ 124739 f137 1"/>
              <a:gd name="f152" fmla="*/ 369628 f136 1"/>
              <a:gd name="f153" fmla="*/ 71983 f137 1"/>
              <a:gd name="f154" fmla="*/ 492462 f136 1"/>
              <a:gd name="f155" fmla="*/ 48190 f137 1"/>
              <a:gd name="f156" fmla="*/ 510732 f136 1"/>
              <a:gd name="f157" fmla="*/ 27040 f137 1"/>
              <a:gd name="f158" fmla="*/ 490332 f136 1"/>
              <a:gd name="f159" fmla="*/ 64802 f137 1"/>
              <a:gd name="f160" fmla="*/ 159355 f136 1"/>
              <a:gd name="f161" fmla="*/ 153268 f137 1"/>
              <a:gd name="f162" fmla="*/ 105376 f136 1"/>
              <a:gd name="f163" fmla="*/ 185505 f137 1"/>
              <a:gd name="f164" fmla="*/ 86751 f136 1"/>
              <a:gd name="f165" fmla="*/ 337183 f137 1"/>
              <a:gd name="f166" fmla="*/ 771 f136 1"/>
              <a:gd name="f167" fmla="*/ 659835 f137 1"/>
              <a:gd name="f168" fmla="*/ 184490 f136 1"/>
              <a:gd name="f169" fmla="*/ 699648 f137 1"/>
              <a:gd name="f170" fmla="*/ 452491 f136 1"/>
              <a:gd name="f171" fmla="*/ 681181 f137 1"/>
              <a:gd name="f172" fmla="*/ 502288 f136 1"/>
              <a:gd name="f173" fmla="*/ 645827 f137 1"/>
              <a:gd name="f174" fmla="*/ 521385 f136 1"/>
              <a:gd name="f175" fmla="*/ 351980 f137 1"/>
              <a:gd name="f176" fmla="*/ 411770 f136 1"/>
              <a:gd name="f177" fmla="*/ 249309 f137 1"/>
              <a:gd name="f178" fmla="*/ 293750 f136 1"/>
              <a:gd name="f179" fmla="*/ 242720 f137 1"/>
              <a:gd name="f180" fmla="*/ 281636 f136 1"/>
              <a:gd name="f181" fmla="*/ 237788 f137 1"/>
              <a:gd name="f182" fmla="+- f138 0 f1"/>
              <a:gd name="f183" fmla="*/ f141 1 710410"/>
              <a:gd name="f184" fmla="*/ f142 1 521773"/>
              <a:gd name="f185" fmla="*/ f143 1 710410"/>
              <a:gd name="f186" fmla="*/ f144 1 521773"/>
              <a:gd name="f187" fmla="*/ f145 1 710410"/>
              <a:gd name="f188" fmla="*/ f146 1 521773"/>
              <a:gd name="f189" fmla="*/ f147 1 710410"/>
              <a:gd name="f190" fmla="*/ f148 1 521773"/>
              <a:gd name="f191" fmla="*/ f149 1 710410"/>
              <a:gd name="f192" fmla="*/ f150 1 521773"/>
              <a:gd name="f193" fmla="*/ f151 1 710410"/>
              <a:gd name="f194" fmla="*/ f152 1 521773"/>
              <a:gd name="f195" fmla="*/ f153 1 710410"/>
              <a:gd name="f196" fmla="*/ f154 1 521773"/>
              <a:gd name="f197" fmla="*/ f155 1 710410"/>
              <a:gd name="f198" fmla="*/ f156 1 521773"/>
              <a:gd name="f199" fmla="*/ f157 1 710410"/>
              <a:gd name="f200" fmla="*/ f158 1 521773"/>
              <a:gd name="f201" fmla="*/ f159 1 710410"/>
              <a:gd name="f202" fmla="*/ f160 1 521773"/>
              <a:gd name="f203" fmla="*/ f161 1 710410"/>
              <a:gd name="f204" fmla="*/ f162 1 521773"/>
              <a:gd name="f205" fmla="*/ f163 1 710410"/>
              <a:gd name="f206" fmla="*/ f164 1 521773"/>
              <a:gd name="f207" fmla="*/ f165 1 710410"/>
              <a:gd name="f208" fmla="*/ f166 1 521773"/>
              <a:gd name="f209" fmla="*/ f167 1 710410"/>
              <a:gd name="f210" fmla="*/ f168 1 521773"/>
              <a:gd name="f211" fmla="*/ f169 1 710410"/>
              <a:gd name="f212" fmla="*/ f170 1 521773"/>
              <a:gd name="f213" fmla="*/ f171 1 710410"/>
              <a:gd name="f214" fmla="*/ f172 1 521773"/>
              <a:gd name="f215" fmla="*/ f173 1 710410"/>
              <a:gd name="f216" fmla="*/ f174 1 521773"/>
              <a:gd name="f217" fmla="*/ f175 1 710410"/>
              <a:gd name="f218" fmla="*/ f176 1 521773"/>
              <a:gd name="f219" fmla="*/ f177 1 710410"/>
              <a:gd name="f220" fmla="*/ f178 1 521773"/>
              <a:gd name="f221" fmla="*/ f179 1 710410"/>
              <a:gd name="f222" fmla="*/ f180 1 521773"/>
              <a:gd name="f223" fmla="*/ f181 1 710410"/>
              <a:gd name="f224" fmla="*/ f132 1 f139"/>
              <a:gd name="f225" fmla="*/ f133 1 f139"/>
              <a:gd name="f226" fmla="*/ f132 1 f140"/>
              <a:gd name="f227" fmla="*/ f134 1 f140"/>
              <a:gd name="f228" fmla="*/ f183 1 f139"/>
              <a:gd name="f229" fmla="*/ f184 1 f140"/>
              <a:gd name="f230" fmla="*/ f185 1 f139"/>
              <a:gd name="f231" fmla="*/ f186 1 f140"/>
              <a:gd name="f232" fmla="*/ f187 1 f139"/>
              <a:gd name="f233" fmla="*/ f188 1 f140"/>
              <a:gd name="f234" fmla="*/ f189 1 f139"/>
              <a:gd name="f235" fmla="*/ f190 1 f140"/>
              <a:gd name="f236" fmla="*/ f191 1 f139"/>
              <a:gd name="f237" fmla="*/ f192 1 f140"/>
              <a:gd name="f238" fmla="*/ f193 1 f139"/>
              <a:gd name="f239" fmla="*/ f194 1 f140"/>
              <a:gd name="f240" fmla="*/ f195 1 f139"/>
              <a:gd name="f241" fmla="*/ f196 1 f140"/>
              <a:gd name="f242" fmla="*/ f197 1 f139"/>
              <a:gd name="f243" fmla="*/ f198 1 f140"/>
              <a:gd name="f244" fmla="*/ f199 1 f139"/>
              <a:gd name="f245" fmla="*/ f200 1 f140"/>
              <a:gd name="f246" fmla="*/ f201 1 f139"/>
              <a:gd name="f247" fmla="*/ f202 1 f140"/>
              <a:gd name="f248" fmla="*/ f203 1 f139"/>
              <a:gd name="f249" fmla="*/ f204 1 f140"/>
              <a:gd name="f250" fmla="*/ f205 1 f139"/>
              <a:gd name="f251" fmla="*/ f206 1 f140"/>
              <a:gd name="f252" fmla="*/ f207 1 f139"/>
              <a:gd name="f253" fmla="*/ f208 1 f140"/>
              <a:gd name="f254" fmla="*/ f209 1 f139"/>
              <a:gd name="f255" fmla="*/ f210 1 f140"/>
              <a:gd name="f256" fmla="*/ f211 1 f139"/>
              <a:gd name="f257" fmla="*/ f212 1 f140"/>
              <a:gd name="f258" fmla="*/ f213 1 f139"/>
              <a:gd name="f259" fmla="*/ f214 1 f140"/>
              <a:gd name="f260" fmla="*/ f215 1 f139"/>
              <a:gd name="f261" fmla="*/ f216 1 f140"/>
              <a:gd name="f262" fmla="*/ f217 1 f139"/>
              <a:gd name="f263" fmla="*/ f218 1 f140"/>
              <a:gd name="f264" fmla="*/ f219 1 f139"/>
              <a:gd name="f265" fmla="*/ f220 1 f140"/>
              <a:gd name="f266" fmla="*/ f221 1 f139"/>
              <a:gd name="f267" fmla="*/ f222 1 f140"/>
              <a:gd name="f268" fmla="*/ f223 1 f139"/>
              <a:gd name="f269" fmla="*/ f224 f130 1"/>
              <a:gd name="f270" fmla="*/ f225 f130 1"/>
              <a:gd name="f271" fmla="*/ f227 f131 1"/>
              <a:gd name="f272" fmla="*/ f226 f131 1"/>
              <a:gd name="f273" fmla="*/ f228 f130 1"/>
              <a:gd name="f274" fmla="*/ f229 f131 1"/>
              <a:gd name="f275" fmla="*/ f230 f130 1"/>
              <a:gd name="f276" fmla="*/ f231 f131 1"/>
              <a:gd name="f277" fmla="*/ f232 f130 1"/>
              <a:gd name="f278" fmla="*/ f233 f131 1"/>
              <a:gd name="f279" fmla="*/ f234 f130 1"/>
              <a:gd name="f280" fmla="*/ f235 f131 1"/>
              <a:gd name="f281" fmla="*/ f236 f130 1"/>
              <a:gd name="f282" fmla="*/ f237 f131 1"/>
              <a:gd name="f283" fmla="*/ f238 f130 1"/>
              <a:gd name="f284" fmla="*/ f239 f131 1"/>
              <a:gd name="f285" fmla="*/ f240 f130 1"/>
              <a:gd name="f286" fmla="*/ f241 f131 1"/>
              <a:gd name="f287" fmla="*/ f242 f130 1"/>
              <a:gd name="f288" fmla="*/ f243 f131 1"/>
              <a:gd name="f289" fmla="*/ f244 f130 1"/>
              <a:gd name="f290" fmla="*/ f245 f131 1"/>
              <a:gd name="f291" fmla="*/ f246 f130 1"/>
              <a:gd name="f292" fmla="*/ f247 f131 1"/>
              <a:gd name="f293" fmla="*/ f248 f130 1"/>
              <a:gd name="f294" fmla="*/ f249 f131 1"/>
              <a:gd name="f295" fmla="*/ f250 f130 1"/>
              <a:gd name="f296" fmla="*/ f251 f131 1"/>
              <a:gd name="f297" fmla="*/ f252 f130 1"/>
              <a:gd name="f298" fmla="*/ f253 f131 1"/>
              <a:gd name="f299" fmla="*/ f254 f130 1"/>
              <a:gd name="f300" fmla="*/ f255 f131 1"/>
              <a:gd name="f301" fmla="*/ f256 f130 1"/>
              <a:gd name="f302" fmla="*/ f257 f131 1"/>
              <a:gd name="f303" fmla="*/ f258 f130 1"/>
              <a:gd name="f304" fmla="*/ f259 f131 1"/>
              <a:gd name="f305" fmla="*/ f260 f130 1"/>
              <a:gd name="f306" fmla="*/ f261 f131 1"/>
              <a:gd name="f307" fmla="*/ f262 f130 1"/>
              <a:gd name="f308" fmla="*/ f263 f131 1"/>
              <a:gd name="f309" fmla="*/ f264 f130 1"/>
              <a:gd name="f310" fmla="*/ f265 f131 1"/>
              <a:gd name="f311" fmla="*/ f266 f130 1"/>
              <a:gd name="f312" fmla="*/ f267 f131 1"/>
              <a:gd name="f313" fmla="*/ f268 f130 1"/>
            </a:gdLst>
            <a:ahLst/>
            <a:cxnLst>
              <a:cxn ang="3cd4">
                <a:pos x="hc" y="t"/>
              </a:cxn>
              <a:cxn ang="0">
                <a:pos x="r" y="vc"/>
              </a:cxn>
              <a:cxn ang="cd4">
                <a:pos x="hc" y="b"/>
              </a:cxn>
              <a:cxn ang="cd2">
                <a:pos x="l" y="vc"/>
              </a:cxn>
              <a:cxn ang="f182">
                <a:pos x="f273" y="f274"/>
              </a:cxn>
              <a:cxn ang="f182">
                <a:pos x="f275" y="f276"/>
              </a:cxn>
              <a:cxn ang="f182">
                <a:pos x="f277" y="f278"/>
              </a:cxn>
              <a:cxn ang="f182">
                <a:pos x="f279" y="f280"/>
              </a:cxn>
              <a:cxn ang="f182">
                <a:pos x="f281" y="f282"/>
              </a:cxn>
              <a:cxn ang="f182">
                <a:pos x="f283" y="f284"/>
              </a:cxn>
              <a:cxn ang="f182">
                <a:pos x="f285" y="f286"/>
              </a:cxn>
              <a:cxn ang="f182">
                <a:pos x="f287" y="f288"/>
              </a:cxn>
              <a:cxn ang="f182">
                <a:pos x="f289" y="f290"/>
              </a:cxn>
              <a:cxn ang="f182">
                <a:pos x="f291" y="f292"/>
              </a:cxn>
              <a:cxn ang="f182">
                <a:pos x="f293" y="f294"/>
              </a:cxn>
              <a:cxn ang="f182">
                <a:pos x="f295" y="f296"/>
              </a:cxn>
              <a:cxn ang="f182">
                <a:pos x="f297" y="f298"/>
              </a:cxn>
              <a:cxn ang="f182">
                <a:pos x="f299" y="f300"/>
              </a:cxn>
              <a:cxn ang="f182">
                <a:pos x="f301" y="f302"/>
              </a:cxn>
              <a:cxn ang="f182">
                <a:pos x="f303" y="f304"/>
              </a:cxn>
              <a:cxn ang="f182">
                <a:pos x="f305" y="f306"/>
              </a:cxn>
              <a:cxn ang="f182">
                <a:pos x="f307" y="f308"/>
              </a:cxn>
              <a:cxn ang="f182">
                <a:pos x="f309" y="f310"/>
              </a:cxn>
              <a:cxn ang="f182">
                <a:pos x="f311" y="f312"/>
              </a:cxn>
              <a:cxn ang="f182">
                <a:pos x="f313" y="f274"/>
              </a:cxn>
            </a:cxnLst>
            <a:rect l="f269" t="f272" r="f270" b="f271"/>
            <a:pathLst>
              <a:path w="710410" h="521773">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9"/>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6" name="Forma libre: forma 99">
            <a:extLst>
              <a:ext uri="{FF2B5EF4-FFF2-40B4-BE49-F238E27FC236}">
                <a16:creationId xmlns:a16="http://schemas.microsoft.com/office/drawing/2014/main" id="{0C9D2388-C7AA-480C-BF84-329B6829FE90}"/>
              </a:ext>
            </a:extLst>
          </p:cNvPr>
          <p:cNvSpPr/>
          <p:nvPr/>
        </p:nvSpPr>
        <p:spPr>
          <a:xfrm>
            <a:off x="2898648" y="3266748"/>
            <a:ext cx="616351" cy="438491"/>
          </a:xfrm>
          <a:custGeom>
            <a:avLst/>
            <a:gdLst>
              <a:gd name="f0" fmla="val 10800000"/>
              <a:gd name="f1" fmla="val 5400000"/>
              <a:gd name="f2" fmla="val 180"/>
              <a:gd name="f3" fmla="val w"/>
              <a:gd name="f4" fmla="val h"/>
              <a:gd name="f5" fmla="val 0"/>
              <a:gd name="f6" fmla="val 686963"/>
              <a:gd name="f7" fmla="val 488726"/>
              <a:gd name="f8" fmla="val 686467"/>
              <a:gd name="f9" fmla="val 342213"/>
              <a:gd name="f10" fmla="val 688913"/>
              <a:gd name="f11" fmla="val 384906"/>
              <a:gd name="f12" fmla="val 681890"/>
              <a:gd name="f13" fmla="val 426417"/>
              <a:gd name="f14" fmla="val 674787"/>
              <a:gd name="f15" fmla="val 467888"/>
              <a:gd name="f16" fmla="val 673485"/>
              <a:gd name="f17" fmla="val 475542"/>
              <a:gd name="f18" fmla="val 673169"/>
              <a:gd name="f19" fmla="val 484815"/>
              <a:gd name="f20" fmla="val 663739"/>
              <a:gd name="f21" fmla="val 486946"/>
              <a:gd name="f22" fmla="val 654939"/>
              <a:gd name="f23" fmla="val 488958"/>
              <a:gd name="f24" fmla="val 649336"/>
              <a:gd name="f25" fmla="val 481895"/>
              <a:gd name="f26" fmla="val 643891"/>
              <a:gd name="f27" fmla="val 476253"/>
              <a:gd name="f28" fmla="val 626095"/>
              <a:gd name="f29" fmla="val 457786"/>
              <a:gd name="f30" fmla="val 615284"/>
              <a:gd name="f31" fmla="val 435611"/>
              <a:gd name="f32" fmla="val 609365"/>
              <a:gd name="f33" fmla="val 410791"/>
              <a:gd name="f34" fmla="val 601592"/>
              <a:gd name="f35" fmla="val 378238"/>
              <a:gd name="f36" fmla="val 595673"/>
              <a:gd name="f37" fmla="val 345054"/>
              <a:gd name="f38" fmla="val 585414"/>
              <a:gd name="f39" fmla="val 313290"/>
              <a:gd name="f40" fmla="val 559490"/>
              <a:gd name="f41" fmla="val 232834"/>
              <a:gd name="f42" fmla="val 496396"/>
              <a:gd name="f43" fmla="val 198860"/>
              <a:gd name="f44" fmla="val 418544"/>
              <a:gd name="f45" fmla="val 185050"/>
              <a:gd name="f46" fmla="val 362356"/>
              <a:gd name="f47" fmla="val 175106"/>
              <a:gd name="f48" fmla="val 307153"/>
              <a:gd name="f49" fmla="val 185563"/>
              <a:gd name="f50" fmla="val 252148"/>
              <a:gd name="f51" fmla="val 194559"/>
              <a:gd name="f52" fmla="val 226027"/>
              <a:gd name="f53" fmla="val 198821"/>
              <a:gd name="f54" fmla="val 200063"/>
              <a:gd name="f55" fmla="val 201820"/>
              <a:gd name="f56" fmla="val 173745"/>
              <a:gd name="f57" fmla="val 200438"/>
              <a:gd name="f58" fmla="val 161355"/>
              <a:gd name="f59" fmla="val 199807"/>
              <a:gd name="f60" fmla="val 155120"/>
              <a:gd name="f61" fmla="val 203477"/>
              <a:gd name="f62" fmla="val 151174"/>
              <a:gd name="f63" fmla="val 216143"/>
              <a:gd name="f64" fmla="val 124698"/>
              <a:gd name="f65" fmla="val 300781"/>
              <a:gd name="f66" fmla="val 93368"/>
              <a:gd name="f67" fmla="val 383802"/>
              <a:gd name="f68" fmla="val 63222"/>
              <a:gd name="f69" fmla="val 467177"/>
              <a:gd name="f70" fmla="val 59789"/>
              <a:gd name="f71" fmla="val 476647"/>
              <a:gd name="f72" fmla="val 56987"/>
              <a:gd name="f73" fmla="val 488485"/>
              <a:gd name="f74" fmla="val 43413"/>
              <a:gd name="f75" fmla="val 488721"/>
              <a:gd name="f76" fmla="val 28537"/>
              <a:gd name="f77" fmla="val 488998"/>
              <a:gd name="f78" fmla="val 22895"/>
              <a:gd name="f79" fmla="val 477555"/>
              <a:gd name="f80" fmla="val 19581"/>
              <a:gd name="f81" fmla="val 466151"/>
              <a:gd name="f82" fmla="val 2969"/>
              <a:gd name="f83" fmla="val 408700"/>
              <a:gd name="f84" fmla="val -1530"/>
              <a:gd name="f85" fmla="val 349946"/>
              <a:gd name="f86" fmla="val 3915"/>
              <a:gd name="f87" fmla="val 290562"/>
              <a:gd name="f88" fmla="val 7348"/>
              <a:gd name="f89" fmla="val 252721"/>
              <a:gd name="f90" fmla="val 8927"/>
              <a:gd name="f91" fmla="val 213105"/>
              <a:gd name="f92" fmla="val 28972"/>
              <a:gd name="f93" fmla="val 180354"/>
              <a:gd name="f94" fmla="val 44992"/>
              <a:gd name="f95" fmla="val 154154"/>
              <a:gd name="f96" fmla="val 47122"/>
              <a:gd name="f97" fmla="val 135766"/>
              <a:gd name="f98" fmla="val 24473"/>
              <a:gd name="f99" fmla="val 113512"/>
              <a:gd name="f100" fmla="val 14175"/>
              <a:gd name="f101" fmla="val 103410"/>
              <a:gd name="f102" fmla="val 9519"/>
              <a:gd name="f103" fmla="val 87509"/>
              <a:gd name="f104" fmla="val 2456"/>
              <a:gd name="f105" fmla="val 74132"/>
              <a:gd name="f106" fmla="val -859"/>
              <a:gd name="f107" fmla="val 67819"/>
              <a:gd name="f108" fmla="val -1332"/>
              <a:gd name="f109" fmla="val 61466"/>
              <a:gd name="f110" fmla="val 4271"/>
              <a:gd name="f111" fmla="val 56021"/>
              <a:gd name="f112" fmla="val 9558"/>
              <a:gd name="f113" fmla="val 50891"/>
              <a:gd name="f114" fmla="val 15003"/>
              <a:gd name="f115" fmla="val 53022"/>
              <a:gd name="f116" fmla="val 20567"/>
              <a:gd name="f117" fmla="val 55824"/>
              <a:gd name="f118" fmla="val 25263"/>
              <a:gd name="f119" fmla="val 58152"/>
              <a:gd name="f120" fmla="val 30274"/>
              <a:gd name="f121" fmla="val 59848"/>
              <a:gd name="f122" fmla="val 35009"/>
              <a:gd name="f123" fmla="val 62137"/>
              <a:gd name="f124" fmla="val 45939"/>
              <a:gd name="f125" fmla="val 67424"/>
              <a:gd name="f126" fmla="val 49569"/>
              <a:gd name="f127" fmla="val 70857"/>
              <a:gd name="f128" fmla="val 56001"/>
              <a:gd name="f129" fmla="val 52943"/>
              <a:gd name="f130" fmla="val 61762"/>
              <a:gd name="f131" fmla="val 36923"/>
              <a:gd name="f132" fmla="val 73402"/>
              <a:gd name="f133" fmla="val 18575"/>
              <a:gd name="f134" fmla="val 86818"/>
              <a:gd name="f135" fmla="val 4488"/>
              <a:gd name="f136" fmla="val 92026"/>
              <a:gd name="f137" fmla="val -957"/>
              <a:gd name="f138" fmla="val 97392"/>
              <a:gd name="f139" fmla="val 2792"/>
              <a:gd name="f140" fmla="val 101338"/>
              <a:gd name="f141" fmla="val 8434"/>
              <a:gd name="f142" fmla="val 125053"/>
              <a:gd name="f143" fmla="val 42250"/>
              <a:gd name="f144" fmla="val 145453"/>
              <a:gd name="f145" fmla="val 49116"/>
              <a:gd name="f146" fmla="val 187002"/>
              <a:gd name="f147" fmla="val 38067"/>
              <a:gd name="f148" fmla="val 237785"/>
              <a:gd name="f149" fmla="val 24573"/>
              <a:gd name="f150" fmla="val 288568"/>
              <a:gd name="f151" fmla="val 11512"/>
              <a:gd name="f152" fmla="val 340772"/>
              <a:gd name="f153" fmla="val 3936"/>
              <a:gd name="f154" fmla="val 512061"/>
              <a:gd name="f155" fmla="val -20884"/>
              <a:gd name="f156" fmla="val 644444"/>
              <a:gd name="f157" fmla="val 73146"/>
              <a:gd name="f158" fmla="val 678299"/>
              <a:gd name="f159" fmla="val 244632"/>
              <a:gd name="f160" fmla="val 684691"/>
              <a:gd name="f161" fmla="val 277027"/>
              <a:gd name="f162" fmla="val 688440"/>
              <a:gd name="f163" fmla="val 309541"/>
              <a:gd name="f164" fmla="val 686388"/>
              <a:gd name="f165" fmla="+- 0 0 -90"/>
              <a:gd name="f166" fmla="*/ f3 1 686963"/>
              <a:gd name="f167" fmla="*/ f4 1 488726"/>
              <a:gd name="f168" fmla="val f5"/>
              <a:gd name="f169" fmla="val f6"/>
              <a:gd name="f170" fmla="val f7"/>
              <a:gd name="f171" fmla="*/ f165 f0 1"/>
              <a:gd name="f172" fmla="+- f170 0 f168"/>
              <a:gd name="f173" fmla="+- f169 0 f168"/>
              <a:gd name="f174" fmla="*/ f171 1 f2"/>
              <a:gd name="f175" fmla="*/ f173 1 686963"/>
              <a:gd name="f176" fmla="*/ f172 1 488726"/>
              <a:gd name="f177" fmla="*/ 686467 f173 1"/>
              <a:gd name="f178" fmla="*/ 342213 f172 1"/>
              <a:gd name="f179" fmla="*/ 674787 f173 1"/>
              <a:gd name="f180" fmla="*/ 467888 f172 1"/>
              <a:gd name="f181" fmla="*/ 663739 f173 1"/>
              <a:gd name="f182" fmla="*/ 486946 f172 1"/>
              <a:gd name="f183" fmla="*/ 643891 f173 1"/>
              <a:gd name="f184" fmla="*/ 476253 f172 1"/>
              <a:gd name="f185" fmla="*/ 609365 f173 1"/>
              <a:gd name="f186" fmla="*/ 410791 f172 1"/>
              <a:gd name="f187" fmla="*/ 585414 f173 1"/>
              <a:gd name="f188" fmla="*/ 313290 f172 1"/>
              <a:gd name="f189" fmla="*/ 418544 f173 1"/>
              <a:gd name="f190" fmla="*/ 185050 f172 1"/>
              <a:gd name="f191" fmla="*/ 252148 f173 1"/>
              <a:gd name="f192" fmla="*/ 194559 f172 1"/>
              <a:gd name="f193" fmla="*/ 173745 f173 1"/>
              <a:gd name="f194" fmla="*/ 200438 f172 1"/>
              <a:gd name="f195" fmla="*/ 151174 f173 1"/>
              <a:gd name="f196" fmla="*/ 216143 f172 1"/>
              <a:gd name="f197" fmla="*/ 63222 f173 1"/>
              <a:gd name="f198" fmla="*/ 467177 f172 1"/>
              <a:gd name="f199" fmla="*/ 43413 f173 1"/>
              <a:gd name="f200" fmla="*/ 488721 f172 1"/>
              <a:gd name="f201" fmla="*/ 19581 f173 1"/>
              <a:gd name="f202" fmla="*/ 466151 f172 1"/>
              <a:gd name="f203" fmla="*/ 3915 f173 1"/>
              <a:gd name="f204" fmla="*/ 290562 f172 1"/>
              <a:gd name="f205" fmla="*/ 28972 f173 1"/>
              <a:gd name="f206" fmla="*/ 180354 f172 1"/>
              <a:gd name="f207" fmla="*/ 24473 f173 1"/>
              <a:gd name="f208" fmla="*/ 113512 f172 1"/>
              <a:gd name="f209" fmla="*/ 2456 f173 1"/>
              <a:gd name="f210" fmla="*/ 74132 f172 1"/>
              <a:gd name="f211" fmla="*/ 4271 f173 1"/>
              <a:gd name="f212" fmla="*/ 56021 f172 1"/>
              <a:gd name="f213" fmla="*/ 20567 f173 1"/>
              <a:gd name="f214" fmla="*/ 55824 f172 1"/>
              <a:gd name="f215" fmla="*/ 35009 f173 1"/>
              <a:gd name="f216" fmla="*/ 62137 f172 1"/>
              <a:gd name="f217" fmla="*/ 56001 f173 1"/>
              <a:gd name="f218" fmla="*/ 52943 f172 1"/>
              <a:gd name="f219" fmla="*/ 86818 f173 1"/>
              <a:gd name="f220" fmla="*/ 4488 f172 1"/>
              <a:gd name="f221" fmla="*/ 101338 f173 1"/>
              <a:gd name="f222" fmla="*/ 8434 f172 1"/>
              <a:gd name="f223" fmla="*/ 187002 f173 1"/>
              <a:gd name="f224" fmla="*/ 38067 f172 1"/>
              <a:gd name="f225" fmla="*/ 340772 f173 1"/>
              <a:gd name="f226" fmla="*/ 3936 f172 1"/>
              <a:gd name="f227" fmla="*/ 678299 f173 1"/>
              <a:gd name="f228" fmla="*/ 244632 f172 1"/>
              <a:gd name="f229" fmla="*/ 686388 f173 1"/>
              <a:gd name="f230" fmla="+- f174 0 f1"/>
              <a:gd name="f231" fmla="*/ f177 1 686963"/>
              <a:gd name="f232" fmla="*/ f178 1 488726"/>
              <a:gd name="f233" fmla="*/ f179 1 686963"/>
              <a:gd name="f234" fmla="*/ f180 1 488726"/>
              <a:gd name="f235" fmla="*/ f181 1 686963"/>
              <a:gd name="f236" fmla="*/ f182 1 488726"/>
              <a:gd name="f237" fmla="*/ f183 1 686963"/>
              <a:gd name="f238" fmla="*/ f184 1 488726"/>
              <a:gd name="f239" fmla="*/ f185 1 686963"/>
              <a:gd name="f240" fmla="*/ f186 1 488726"/>
              <a:gd name="f241" fmla="*/ f187 1 686963"/>
              <a:gd name="f242" fmla="*/ f188 1 488726"/>
              <a:gd name="f243" fmla="*/ f189 1 686963"/>
              <a:gd name="f244" fmla="*/ f190 1 488726"/>
              <a:gd name="f245" fmla="*/ f191 1 686963"/>
              <a:gd name="f246" fmla="*/ f192 1 488726"/>
              <a:gd name="f247" fmla="*/ f193 1 686963"/>
              <a:gd name="f248" fmla="*/ f194 1 488726"/>
              <a:gd name="f249" fmla="*/ f195 1 686963"/>
              <a:gd name="f250" fmla="*/ f196 1 488726"/>
              <a:gd name="f251" fmla="*/ f197 1 686963"/>
              <a:gd name="f252" fmla="*/ f198 1 488726"/>
              <a:gd name="f253" fmla="*/ f199 1 686963"/>
              <a:gd name="f254" fmla="*/ f200 1 488726"/>
              <a:gd name="f255" fmla="*/ f201 1 686963"/>
              <a:gd name="f256" fmla="*/ f202 1 488726"/>
              <a:gd name="f257" fmla="*/ f203 1 686963"/>
              <a:gd name="f258" fmla="*/ f204 1 488726"/>
              <a:gd name="f259" fmla="*/ f205 1 686963"/>
              <a:gd name="f260" fmla="*/ f206 1 488726"/>
              <a:gd name="f261" fmla="*/ f207 1 686963"/>
              <a:gd name="f262" fmla="*/ f208 1 488726"/>
              <a:gd name="f263" fmla="*/ f209 1 686963"/>
              <a:gd name="f264" fmla="*/ f210 1 488726"/>
              <a:gd name="f265" fmla="*/ f211 1 686963"/>
              <a:gd name="f266" fmla="*/ f212 1 488726"/>
              <a:gd name="f267" fmla="*/ f213 1 686963"/>
              <a:gd name="f268" fmla="*/ f214 1 488726"/>
              <a:gd name="f269" fmla="*/ f215 1 686963"/>
              <a:gd name="f270" fmla="*/ f216 1 488726"/>
              <a:gd name="f271" fmla="*/ f217 1 686963"/>
              <a:gd name="f272" fmla="*/ f218 1 488726"/>
              <a:gd name="f273" fmla="*/ f219 1 686963"/>
              <a:gd name="f274" fmla="*/ f220 1 488726"/>
              <a:gd name="f275" fmla="*/ f221 1 686963"/>
              <a:gd name="f276" fmla="*/ f222 1 488726"/>
              <a:gd name="f277" fmla="*/ f223 1 686963"/>
              <a:gd name="f278" fmla="*/ f224 1 488726"/>
              <a:gd name="f279" fmla="*/ f225 1 686963"/>
              <a:gd name="f280" fmla="*/ f226 1 488726"/>
              <a:gd name="f281" fmla="*/ f227 1 686963"/>
              <a:gd name="f282" fmla="*/ f228 1 488726"/>
              <a:gd name="f283" fmla="*/ f229 1 686963"/>
              <a:gd name="f284" fmla="*/ f168 1 f175"/>
              <a:gd name="f285" fmla="*/ f169 1 f175"/>
              <a:gd name="f286" fmla="*/ f168 1 f176"/>
              <a:gd name="f287" fmla="*/ f170 1 f176"/>
              <a:gd name="f288" fmla="*/ f231 1 f175"/>
              <a:gd name="f289" fmla="*/ f232 1 f176"/>
              <a:gd name="f290" fmla="*/ f233 1 f175"/>
              <a:gd name="f291" fmla="*/ f234 1 f176"/>
              <a:gd name="f292" fmla="*/ f235 1 f175"/>
              <a:gd name="f293" fmla="*/ f236 1 f176"/>
              <a:gd name="f294" fmla="*/ f237 1 f175"/>
              <a:gd name="f295" fmla="*/ f238 1 f176"/>
              <a:gd name="f296" fmla="*/ f239 1 f175"/>
              <a:gd name="f297" fmla="*/ f240 1 f176"/>
              <a:gd name="f298" fmla="*/ f241 1 f175"/>
              <a:gd name="f299" fmla="*/ f242 1 f176"/>
              <a:gd name="f300" fmla="*/ f243 1 f175"/>
              <a:gd name="f301" fmla="*/ f244 1 f176"/>
              <a:gd name="f302" fmla="*/ f245 1 f175"/>
              <a:gd name="f303" fmla="*/ f246 1 f176"/>
              <a:gd name="f304" fmla="*/ f247 1 f175"/>
              <a:gd name="f305" fmla="*/ f248 1 f176"/>
              <a:gd name="f306" fmla="*/ f249 1 f175"/>
              <a:gd name="f307" fmla="*/ f250 1 f176"/>
              <a:gd name="f308" fmla="*/ f251 1 f175"/>
              <a:gd name="f309" fmla="*/ f252 1 f176"/>
              <a:gd name="f310" fmla="*/ f253 1 f175"/>
              <a:gd name="f311" fmla="*/ f254 1 f176"/>
              <a:gd name="f312" fmla="*/ f255 1 f175"/>
              <a:gd name="f313" fmla="*/ f256 1 f176"/>
              <a:gd name="f314" fmla="*/ f257 1 f175"/>
              <a:gd name="f315" fmla="*/ f258 1 f176"/>
              <a:gd name="f316" fmla="*/ f259 1 f175"/>
              <a:gd name="f317" fmla="*/ f260 1 f176"/>
              <a:gd name="f318" fmla="*/ f261 1 f175"/>
              <a:gd name="f319" fmla="*/ f262 1 f176"/>
              <a:gd name="f320" fmla="*/ f263 1 f175"/>
              <a:gd name="f321" fmla="*/ f264 1 f176"/>
              <a:gd name="f322" fmla="*/ f265 1 f175"/>
              <a:gd name="f323" fmla="*/ f266 1 f176"/>
              <a:gd name="f324" fmla="*/ f267 1 f175"/>
              <a:gd name="f325" fmla="*/ f268 1 f176"/>
              <a:gd name="f326" fmla="*/ f269 1 f175"/>
              <a:gd name="f327" fmla="*/ f270 1 f176"/>
              <a:gd name="f328" fmla="*/ f271 1 f175"/>
              <a:gd name="f329" fmla="*/ f272 1 f176"/>
              <a:gd name="f330" fmla="*/ f273 1 f175"/>
              <a:gd name="f331" fmla="*/ f274 1 f176"/>
              <a:gd name="f332" fmla="*/ f275 1 f175"/>
              <a:gd name="f333" fmla="*/ f276 1 f176"/>
              <a:gd name="f334" fmla="*/ f277 1 f175"/>
              <a:gd name="f335" fmla="*/ f278 1 f176"/>
              <a:gd name="f336" fmla="*/ f279 1 f175"/>
              <a:gd name="f337" fmla="*/ f280 1 f176"/>
              <a:gd name="f338" fmla="*/ f281 1 f175"/>
              <a:gd name="f339" fmla="*/ f282 1 f176"/>
              <a:gd name="f340" fmla="*/ f283 1 f175"/>
              <a:gd name="f341" fmla="*/ f284 f166 1"/>
              <a:gd name="f342" fmla="*/ f285 f166 1"/>
              <a:gd name="f343" fmla="*/ f287 f167 1"/>
              <a:gd name="f344" fmla="*/ f286 f167 1"/>
              <a:gd name="f345" fmla="*/ f288 f166 1"/>
              <a:gd name="f346" fmla="*/ f289 f167 1"/>
              <a:gd name="f347" fmla="*/ f290 f166 1"/>
              <a:gd name="f348" fmla="*/ f291 f167 1"/>
              <a:gd name="f349" fmla="*/ f292 f166 1"/>
              <a:gd name="f350" fmla="*/ f293 f167 1"/>
              <a:gd name="f351" fmla="*/ f294 f166 1"/>
              <a:gd name="f352" fmla="*/ f295 f167 1"/>
              <a:gd name="f353" fmla="*/ f296 f166 1"/>
              <a:gd name="f354" fmla="*/ f297 f167 1"/>
              <a:gd name="f355" fmla="*/ f298 f166 1"/>
              <a:gd name="f356" fmla="*/ f299 f167 1"/>
              <a:gd name="f357" fmla="*/ f300 f166 1"/>
              <a:gd name="f358" fmla="*/ f301 f167 1"/>
              <a:gd name="f359" fmla="*/ f302 f166 1"/>
              <a:gd name="f360" fmla="*/ f303 f167 1"/>
              <a:gd name="f361" fmla="*/ f304 f166 1"/>
              <a:gd name="f362" fmla="*/ f305 f167 1"/>
              <a:gd name="f363" fmla="*/ f306 f166 1"/>
              <a:gd name="f364" fmla="*/ f307 f167 1"/>
              <a:gd name="f365" fmla="*/ f308 f166 1"/>
              <a:gd name="f366" fmla="*/ f309 f167 1"/>
              <a:gd name="f367" fmla="*/ f310 f166 1"/>
              <a:gd name="f368" fmla="*/ f311 f167 1"/>
              <a:gd name="f369" fmla="*/ f312 f166 1"/>
              <a:gd name="f370" fmla="*/ f313 f167 1"/>
              <a:gd name="f371" fmla="*/ f314 f166 1"/>
              <a:gd name="f372" fmla="*/ f315 f167 1"/>
              <a:gd name="f373" fmla="*/ f316 f166 1"/>
              <a:gd name="f374" fmla="*/ f317 f167 1"/>
              <a:gd name="f375" fmla="*/ f318 f166 1"/>
              <a:gd name="f376" fmla="*/ f319 f167 1"/>
              <a:gd name="f377" fmla="*/ f320 f166 1"/>
              <a:gd name="f378" fmla="*/ f321 f167 1"/>
              <a:gd name="f379" fmla="*/ f322 f166 1"/>
              <a:gd name="f380" fmla="*/ f323 f167 1"/>
              <a:gd name="f381" fmla="*/ f324 f166 1"/>
              <a:gd name="f382" fmla="*/ f325 f167 1"/>
              <a:gd name="f383" fmla="*/ f326 f166 1"/>
              <a:gd name="f384" fmla="*/ f327 f167 1"/>
              <a:gd name="f385" fmla="*/ f328 f166 1"/>
              <a:gd name="f386" fmla="*/ f329 f167 1"/>
              <a:gd name="f387" fmla="*/ f330 f166 1"/>
              <a:gd name="f388" fmla="*/ f331 f167 1"/>
              <a:gd name="f389" fmla="*/ f332 f166 1"/>
              <a:gd name="f390" fmla="*/ f333 f167 1"/>
              <a:gd name="f391" fmla="*/ f334 f166 1"/>
              <a:gd name="f392" fmla="*/ f335 f167 1"/>
              <a:gd name="f393" fmla="*/ f336 f166 1"/>
              <a:gd name="f394" fmla="*/ f337 f167 1"/>
              <a:gd name="f395" fmla="*/ f338 f166 1"/>
              <a:gd name="f396" fmla="*/ f339 f167 1"/>
              <a:gd name="f397" fmla="*/ f340 f166 1"/>
            </a:gdLst>
            <a:ahLst/>
            <a:cxnLst>
              <a:cxn ang="3cd4">
                <a:pos x="hc" y="t"/>
              </a:cxn>
              <a:cxn ang="0">
                <a:pos x="r" y="vc"/>
              </a:cxn>
              <a:cxn ang="cd4">
                <a:pos x="hc" y="b"/>
              </a:cxn>
              <a:cxn ang="cd2">
                <a:pos x="l" y="vc"/>
              </a:cxn>
              <a:cxn ang="f230">
                <a:pos x="f345" y="f346"/>
              </a:cxn>
              <a:cxn ang="f230">
                <a:pos x="f347" y="f348"/>
              </a:cxn>
              <a:cxn ang="f230">
                <a:pos x="f349" y="f350"/>
              </a:cxn>
              <a:cxn ang="f230">
                <a:pos x="f351" y="f352"/>
              </a:cxn>
              <a:cxn ang="f230">
                <a:pos x="f353" y="f354"/>
              </a:cxn>
              <a:cxn ang="f230">
                <a:pos x="f355" y="f356"/>
              </a:cxn>
              <a:cxn ang="f230">
                <a:pos x="f357" y="f358"/>
              </a:cxn>
              <a:cxn ang="f230">
                <a:pos x="f359" y="f360"/>
              </a:cxn>
              <a:cxn ang="f230">
                <a:pos x="f361" y="f362"/>
              </a:cxn>
              <a:cxn ang="f230">
                <a:pos x="f363" y="f364"/>
              </a:cxn>
              <a:cxn ang="f230">
                <a:pos x="f365" y="f366"/>
              </a:cxn>
              <a:cxn ang="f230">
                <a:pos x="f367" y="f368"/>
              </a:cxn>
              <a:cxn ang="f230">
                <a:pos x="f369" y="f370"/>
              </a:cxn>
              <a:cxn ang="f230">
                <a:pos x="f371" y="f372"/>
              </a:cxn>
              <a:cxn ang="f230">
                <a:pos x="f373" y="f374"/>
              </a:cxn>
              <a:cxn ang="f230">
                <a:pos x="f375" y="f376"/>
              </a:cxn>
              <a:cxn ang="f230">
                <a:pos x="f377" y="f378"/>
              </a:cxn>
              <a:cxn ang="f230">
                <a:pos x="f379" y="f380"/>
              </a:cxn>
              <a:cxn ang="f230">
                <a:pos x="f381" y="f382"/>
              </a:cxn>
              <a:cxn ang="f230">
                <a:pos x="f383" y="f384"/>
              </a:cxn>
              <a:cxn ang="f230">
                <a:pos x="f385" y="f386"/>
              </a:cxn>
              <a:cxn ang="f230">
                <a:pos x="f387" y="f388"/>
              </a:cxn>
              <a:cxn ang="f230">
                <a:pos x="f389" y="f390"/>
              </a:cxn>
              <a:cxn ang="f230">
                <a:pos x="f391" y="f392"/>
              </a:cxn>
              <a:cxn ang="f230">
                <a:pos x="f393" y="f394"/>
              </a:cxn>
              <a:cxn ang="f230">
                <a:pos x="f395" y="f396"/>
              </a:cxn>
              <a:cxn ang="f230">
                <a:pos x="f397" y="f346"/>
              </a:cxn>
            </a:cxnLst>
            <a:rect l="f341" t="f344" r="f342" b="f343"/>
            <a:pathLst>
              <a:path w="686963" h="48872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9"/>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7" name="Forma libre: forma 100">
            <a:extLst>
              <a:ext uri="{FF2B5EF4-FFF2-40B4-BE49-F238E27FC236}">
                <a16:creationId xmlns:a16="http://schemas.microsoft.com/office/drawing/2014/main" id="{BA7A2586-E679-4A34-AE72-F1EFF5643B53}"/>
              </a:ext>
            </a:extLst>
          </p:cNvPr>
          <p:cNvSpPr/>
          <p:nvPr/>
        </p:nvSpPr>
        <p:spPr>
          <a:xfrm>
            <a:off x="2877918" y="3691597"/>
            <a:ext cx="683550" cy="460519"/>
          </a:xfrm>
          <a:custGeom>
            <a:avLst/>
            <a:gdLst>
              <a:gd name="f0" fmla="val 10800000"/>
              <a:gd name="f1" fmla="val 5400000"/>
              <a:gd name="f2" fmla="val 180"/>
              <a:gd name="f3" fmla="val w"/>
              <a:gd name="f4" fmla="val h"/>
              <a:gd name="f5" fmla="val 0"/>
              <a:gd name="f6" fmla="val 761868"/>
              <a:gd name="f7" fmla="val 513275"/>
              <a:gd name="f8" fmla="val 388492"/>
              <a:gd name="f9" fmla="val 513088"/>
              <a:gd name="f10" fmla="val 281481"/>
              <a:gd name="f11" fmla="val 511550"/>
              <a:gd name="f12" fmla="val 204892"/>
              <a:gd name="f13" fmla="val 458951"/>
              <a:gd name="f14" fmla="val 150163"/>
              <a:gd name="f15" fmla="val 370170"/>
              <a:gd name="f16" fmla="val 118202"/>
              <a:gd name="f17" fmla="val 318282"/>
              <a:gd name="f18" fmla="val 95553"/>
              <a:gd name="f19" fmla="val 262409"/>
              <a:gd name="f20" fmla="val 81900"/>
              <a:gd name="f21" fmla="val 203064"/>
              <a:gd name="f22" fmla="val 79217"/>
              <a:gd name="f23" fmla="val 191305"/>
              <a:gd name="f24" fmla="val 74009"/>
              <a:gd name="f25" fmla="val 184873"/>
              <a:gd name="f26" fmla="val 62644"/>
              <a:gd name="f27" fmla="val 181362"/>
              <a:gd name="f28" fmla="val 46940"/>
              <a:gd name="f29" fmla="val 176508"/>
              <a:gd name="f30" fmla="val 35102"/>
              <a:gd name="f31" fmla="val 165499"/>
              <a:gd name="f32" fmla="val 26816"/>
              <a:gd name="f33" fmla="val 151847"/>
              <a:gd name="f34" fmla="val 6101"/>
              <a:gd name="f35" fmla="val 117834"/>
              <a:gd name="f36" fmla="val -4198"/>
              <a:gd name="f37" fmla="val 81098"/>
              <a:gd name="f38" fmla="val 1602"/>
              <a:gd name="f39" fmla="val 40929"/>
              <a:gd name="f40" fmla="val 2352"/>
              <a:gd name="f41" fmla="val 35800"/>
              <a:gd name="f42" fmla="val 3891"/>
              <a:gd name="f43" fmla="val 30631"/>
              <a:gd name="f44" fmla="val 5824"/>
              <a:gd name="f45" fmla="val 25817"/>
              <a:gd name="f46" fmla="val 10244"/>
              <a:gd name="f47" fmla="val 14847"/>
              <a:gd name="f48" fmla="val 14387"/>
              <a:gd name="f49" fmla="val 8179"/>
              <a:gd name="f50" fmla="val 25514"/>
              <a:gd name="f51" fmla="val 21910"/>
              <a:gd name="f52" fmla="val 34945"/>
              <a:gd name="f53" fmla="val 33551"/>
              <a:gd name="f54" fmla="val 41613"/>
              <a:gd name="f55" fmla="val 43297"/>
              <a:gd name="f56" fmla="val 39877"/>
              <a:gd name="f57" fmla="val 59988"/>
              <a:gd name="f58" fmla="val 37707"/>
              <a:gd name="f59" fmla="val 80940"/>
              <a:gd name="f60" fmla="val 44691"/>
              <a:gd name="f61" fmla="val 101498"/>
              <a:gd name="f62" fmla="val 54713"/>
              <a:gd name="f63" fmla="val 120438"/>
              <a:gd name="f64" fmla="val 62999"/>
              <a:gd name="f65" fmla="val 136024"/>
              <a:gd name="f66" fmla="val 73851"/>
              <a:gd name="f67" fmla="val 147506"/>
              <a:gd name="f68" fmla="val 93619"/>
              <a:gd name="f69" fmla="val 143008"/>
              <a:gd name="f70" fmla="val 108969"/>
              <a:gd name="f71" fmla="val 139496"/>
              <a:gd name="f72" fmla="val 111257"/>
              <a:gd name="f73" fmla="val 150150"/>
              <a:gd name="f74" fmla="val 113309"/>
              <a:gd name="f75" fmla="val 160725"/>
              <a:gd name="f76" fmla="val 123450"/>
              <a:gd name="f77" fmla="val 213402"/>
              <a:gd name="f78" fmla="val 139983"/>
              <a:gd name="f79" fmla="val 263593"/>
              <a:gd name="f80" fmla="val 169774"/>
              <a:gd name="f81" fmla="val 308812"/>
              <a:gd name="f82" fmla="val 175653"/>
              <a:gd name="f83" fmla="val 317769"/>
              <a:gd name="f84" fmla="val 182401"/>
              <a:gd name="f85" fmla="val 325582"/>
              <a:gd name="f86" fmla="val 190726"/>
              <a:gd name="f87" fmla="val 332093"/>
              <a:gd name="f88" fmla="val 217597"/>
              <a:gd name="f89" fmla="val 353045"/>
              <a:gd name="f90" fmla="val 238155"/>
              <a:gd name="f91" fmla="val 348784"/>
              <a:gd name="f92" fmla="val 255478"/>
              <a:gd name="f93" fmla="val 319466"/>
              <a:gd name="f94" fmla="val 266408"/>
              <a:gd name="f95" fmla="val 301039"/>
              <a:gd name="f96" fmla="val 273550"/>
              <a:gd name="f97" fmla="val 279889"/>
              <a:gd name="f98" fmla="val 292490"/>
              <a:gd name="f99" fmla="val 266908"/>
              <a:gd name="f100" fmla="val 326345"/>
              <a:gd name="f101" fmla="val 243706"/>
              <a:gd name="f102" fmla="val 364185"/>
              <a:gd name="f103" fmla="val 244377"/>
              <a:gd name="f104" fmla="val 402618"/>
              <a:gd name="f105" fmla="val 247731"/>
              <a:gd name="f106" fmla="val 444799"/>
              <a:gd name="f107" fmla="val 251400"/>
              <a:gd name="f108" fmla="val 475971"/>
              <a:gd name="f109" fmla="val 270025"/>
              <a:gd name="f110" fmla="val 492504"/>
              <a:gd name="f111" fmla="val 310627"/>
              <a:gd name="f112" fmla="val 495858"/>
              <a:gd name="f113" fmla="val 318874"/>
              <a:gd name="f114" fmla="val 502250"/>
              <a:gd name="f115" fmla="val 326213"/>
              <a:gd name="f116" fmla="val 508209"/>
              <a:gd name="f117" fmla="val 333079"/>
              <a:gd name="f118" fmla="val 524308"/>
              <a:gd name="f119" fmla="val 351506"/>
              <a:gd name="f120" fmla="val 539972"/>
              <a:gd name="f121" fmla="val 353282"/>
              <a:gd name="f122" fmla="val 560096"/>
              <a:gd name="f123" fmla="val 339077"/>
              <a:gd name="f124" fmla="val 595017"/>
              <a:gd name="f125" fmla="val 314415"/>
              <a:gd name="f126" fmla="val 612181"/>
              <a:gd name="f127" fmla="val 277364"/>
              <a:gd name="f128" fmla="val 628241"/>
              <a:gd name="f129" fmla="val 239721"/>
              <a:gd name="f130" fmla="val 639131"/>
              <a:gd name="f131" fmla="val 214230"/>
              <a:gd name="f132" fmla="val 645011"/>
              <a:gd name="f133" fmla="val 187162"/>
              <a:gd name="f134" fmla="val 651245"/>
              <a:gd name="f135" fmla="val 160330"/>
              <a:gd name="f136" fmla="val 654126"/>
              <a:gd name="f137" fmla="val 147940"/>
              <a:gd name="f138" fmla="val 658229"/>
              <a:gd name="f139" fmla="val 141232"/>
              <a:gd name="f140" fmla="val 671921"/>
              <a:gd name="f141" fmla="val 143521"/>
              <a:gd name="f142" fmla="val 686048"/>
              <a:gd name="f143" fmla="val 145928"/>
              <a:gd name="f144" fmla="val 696109"/>
              <a:gd name="f145" fmla="val 139023"/>
              <a:gd name="f146" fmla="val 703212"/>
              <a:gd name="f147" fmla="val 127580"/>
              <a:gd name="f148" fmla="val 718601"/>
              <a:gd name="f149" fmla="val 102800"/>
              <a:gd name="f150" fmla="val 726650"/>
              <a:gd name="f151" fmla="val 75929"/>
              <a:gd name="f152" fmla="val 720968"/>
              <a:gd name="f153" fmla="val 46848"/>
              <a:gd name="f154" fmla="val 718245"/>
              <a:gd name="f155" fmla="val 32959"/>
              <a:gd name="f156" fmla="val 721087"/>
              <a:gd name="f157" fmla="val 21161"/>
              <a:gd name="f158" fmla="val 725940"/>
              <a:gd name="f159" fmla="val 8652"/>
              <a:gd name="f160" fmla="val 730399"/>
              <a:gd name="f161" fmla="val -2830"/>
              <a:gd name="f162" fmla="val 736120"/>
              <a:gd name="f163" fmla="val -1765"/>
              <a:gd name="f164" fmla="val 743262"/>
              <a:gd name="f165" fmla="val 5338"/>
              <a:gd name="f166" fmla="val 752417"/>
              <a:gd name="f167" fmla="val 14453"/>
              <a:gd name="f168" fmla="val 757743"/>
              <a:gd name="f169" fmla="val 25935"/>
              <a:gd name="f170" fmla="val 759756"/>
              <a:gd name="f171" fmla="val 38365"/>
              <a:gd name="f172" fmla="val 767134"/>
              <a:gd name="f173" fmla="val 84412"/>
              <a:gd name="f174" fmla="val 754981"/>
              <a:gd name="f175" fmla="val 125489"/>
              <a:gd name="f176" fmla="val 726492"/>
              <a:gd name="f177" fmla="val 162027"/>
              <a:gd name="f178" fmla="val 724085"/>
              <a:gd name="f179" fmla="val 165105"/>
              <a:gd name="f180" fmla="val 721363"/>
              <a:gd name="f181" fmla="val 169011"/>
              <a:gd name="f182" fmla="val 718009"/>
              <a:gd name="f183" fmla="val 170076"/>
              <a:gd name="f184" fmla="val 684745"/>
              <a:gd name="f185" fmla="val 180375"/>
              <a:gd name="f186" fmla="val 683167"/>
              <a:gd name="f187" fmla="val 210245"/>
              <a:gd name="f188" fmla="val 673894"/>
              <a:gd name="f189" fmla="val 236880"/>
              <a:gd name="f190" fmla="val 647812"/>
              <a:gd name="f191" fmla="val 311811"/>
              <a:gd name="f192" fmla="val 613839"/>
              <a:gd name="f193" fmla="val 382915"/>
              <a:gd name="f194" fmla="val 557176"/>
              <a:gd name="f195" fmla="val 440288"/>
              <a:gd name="f196" fmla="val 511089"/>
              <a:gd name="f197" fmla="val 486967"/>
              <a:gd name="f198" fmla="val 456281"/>
              <a:gd name="f199" fmla="val 515259"/>
              <a:gd name="f200" fmla="val 388452"/>
              <a:gd name="f201" fmla="val 513167"/>
              <a:gd name="f202" fmla="val 386006"/>
              <a:gd name="f203" fmla="val 435868"/>
              <a:gd name="f204" fmla="val 412325"/>
              <a:gd name="f205" fmla="val 438196"/>
              <a:gd name="f206" fmla="val 438052"/>
              <a:gd name="f207" fmla="val 428371"/>
              <a:gd name="f208" fmla="val 453795"/>
              <a:gd name="f209" fmla="val 399527"/>
              <a:gd name="f210" fmla="val 469381"/>
              <a:gd name="f211" fmla="val 370999"/>
              <a:gd name="f212" fmla="val 471394"/>
              <a:gd name="f213" fmla="val 342036"/>
              <a:gd name="f214" fmla="val 453283"/>
              <a:gd name="f215" fmla="val 313508"/>
              <a:gd name="f216" fmla="val 432567"/>
              <a:gd name="f217" fmla="val 280915"/>
              <a:gd name="f218" fmla="val 368762"/>
              <a:gd name="f219" fmla="val 268012"/>
              <a:gd name="f220" fmla="val 329462"/>
              <a:gd name="f221" fmla="val 288333"/>
              <a:gd name="f222" fmla="val 279784"/>
              <a:gd name="f223" fmla="val 313981"/>
              <a:gd name="f224" fmla="val 271379"/>
              <a:gd name="f225" fmla="val 377431"/>
              <a:gd name="f226" fmla="val 312732"/>
              <a:gd name="f227" fmla="val 415153"/>
              <a:gd name="f228" fmla="val 332066"/>
              <a:gd name="f229" fmla="val 432791"/>
              <a:gd name="f230" fmla="val 356096"/>
              <a:gd name="f231" fmla="val 435474"/>
              <a:gd name="f232" fmla="val 435829"/>
              <a:gd name="f233" fmla="+- 0 0 -90"/>
              <a:gd name="f234" fmla="*/ f3 1 761868"/>
              <a:gd name="f235" fmla="*/ f4 1 513275"/>
              <a:gd name="f236" fmla="val f5"/>
              <a:gd name="f237" fmla="val f6"/>
              <a:gd name="f238" fmla="val f7"/>
              <a:gd name="f239" fmla="*/ f233 f0 1"/>
              <a:gd name="f240" fmla="+- f238 0 f236"/>
              <a:gd name="f241" fmla="+- f237 0 f236"/>
              <a:gd name="f242" fmla="*/ f239 1 f2"/>
              <a:gd name="f243" fmla="*/ f241 1 761868"/>
              <a:gd name="f244" fmla="*/ f240 1 513275"/>
              <a:gd name="f245" fmla="*/ 388492 f241 1"/>
              <a:gd name="f246" fmla="*/ 513088 f240 1"/>
              <a:gd name="f247" fmla="*/ 150163 f241 1"/>
              <a:gd name="f248" fmla="*/ 370170 f240 1"/>
              <a:gd name="f249" fmla="*/ 81900 f241 1"/>
              <a:gd name="f250" fmla="*/ 203064 f240 1"/>
              <a:gd name="f251" fmla="*/ 62644 f241 1"/>
              <a:gd name="f252" fmla="*/ 181362 f240 1"/>
              <a:gd name="f253" fmla="*/ 26816 f241 1"/>
              <a:gd name="f254" fmla="*/ 151847 f240 1"/>
              <a:gd name="f255" fmla="*/ 1602 f241 1"/>
              <a:gd name="f256" fmla="*/ 40929 f240 1"/>
              <a:gd name="f257" fmla="*/ 5824 f241 1"/>
              <a:gd name="f258" fmla="*/ 25817 f240 1"/>
              <a:gd name="f259" fmla="*/ 25514 f241 1"/>
              <a:gd name="f260" fmla="*/ 21910 f240 1"/>
              <a:gd name="f261" fmla="*/ 39877 f241 1"/>
              <a:gd name="f262" fmla="*/ 59988 f240 1"/>
              <a:gd name="f263" fmla="*/ 54713 f241 1"/>
              <a:gd name="f264" fmla="*/ 120438 f240 1"/>
              <a:gd name="f265" fmla="*/ 93619 f241 1"/>
              <a:gd name="f266" fmla="*/ 143008 f240 1"/>
              <a:gd name="f267" fmla="*/ 113309 f241 1"/>
              <a:gd name="f268" fmla="*/ 160725 f240 1"/>
              <a:gd name="f269" fmla="*/ 169774 f241 1"/>
              <a:gd name="f270" fmla="*/ 308812 f240 1"/>
              <a:gd name="f271" fmla="*/ 190726 f241 1"/>
              <a:gd name="f272" fmla="*/ 332093 f240 1"/>
              <a:gd name="f273" fmla="*/ 255478 f241 1"/>
              <a:gd name="f274" fmla="*/ 319466 f240 1"/>
              <a:gd name="f275" fmla="*/ 292490 f241 1"/>
              <a:gd name="f276" fmla="*/ 266908 f240 1"/>
              <a:gd name="f277" fmla="*/ 402618 f241 1"/>
              <a:gd name="f278" fmla="*/ 247731 f240 1"/>
              <a:gd name="f279" fmla="*/ 492504 f241 1"/>
              <a:gd name="f280" fmla="*/ 310627 f240 1"/>
              <a:gd name="f281" fmla="*/ 508209 f241 1"/>
              <a:gd name="f282" fmla="*/ 333079 f240 1"/>
              <a:gd name="f283" fmla="*/ 560096 f241 1"/>
              <a:gd name="f284" fmla="*/ 339077 f240 1"/>
              <a:gd name="f285" fmla="*/ 628241 f241 1"/>
              <a:gd name="f286" fmla="*/ 239721 f240 1"/>
              <a:gd name="f287" fmla="*/ 651245 f241 1"/>
              <a:gd name="f288" fmla="*/ 160330 f240 1"/>
              <a:gd name="f289" fmla="*/ 671921 f241 1"/>
              <a:gd name="f290" fmla="*/ 143521 f240 1"/>
              <a:gd name="f291" fmla="*/ 703212 f241 1"/>
              <a:gd name="f292" fmla="*/ 127580 f240 1"/>
              <a:gd name="f293" fmla="*/ 720968 f241 1"/>
              <a:gd name="f294" fmla="*/ 46848 f240 1"/>
              <a:gd name="f295" fmla="*/ 725940 f241 1"/>
              <a:gd name="f296" fmla="*/ 8652 f240 1"/>
              <a:gd name="f297" fmla="*/ 743262 f241 1"/>
              <a:gd name="f298" fmla="*/ 5338 f240 1"/>
              <a:gd name="f299" fmla="*/ 759756 f241 1"/>
              <a:gd name="f300" fmla="*/ 38365 f240 1"/>
              <a:gd name="f301" fmla="*/ 726492 f241 1"/>
              <a:gd name="f302" fmla="*/ 162027 f240 1"/>
              <a:gd name="f303" fmla="*/ 718009 f241 1"/>
              <a:gd name="f304" fmla="*/ 170076 f240 1"/>
              <a:gd name="f305" fmla="*/ 673894 f241 1"/>
              <a:gd name="f306" fmla="*/ 236880 f240 1"/>
              <a:gd name="f307" fmla="*/ 557176 f241 1"/>
              <a:gd name="f308" fmla="*/ 440288 f240 1"/>
              <a:gd name="f309" fmla="*/ 388452 f241 1"/>
              <a:gd name="f310" fmla="*/ 513167 f240 1"/>
              <a:gd name="f311" fmla="*/ 386006 f241 1"/>
              <a:gd name="f312" fmla="*/ 435868 f240 1"/>
              <a:gd name="f313" fmla="*/ 453795 f241 1"/>
              <a:gd name="f314" fmla="*/ 399527 f240 1"/>
              <a:gd name="f315" fmla="*/ 453283 f241 1"/>
              <a:gd name="f316" fmla="*/ 313508 f240 1"/>
              <a:gd name="f317" fmla="*/ 329462 f241 1"/>
              <a:gd name="f318" fmla="*/ 288333 f240 1"/>
              <a:gd name="f319" fmla="*/ 312732 f241 1"/>
              <a:gd name="f320" fmla="*/ 415153 f240 1"/>
              <a:gd name="f321" fmla="*/ 435829 f240 1"/>
              <a:gd name="f322" fmla="+- f242 0 f1"/>
              <a:gd name="f323" fmla="*/ f245 1 761868"/>
              <a:gd name="f324" fmla="*/ f246 1 513275"/>
              <a:gd name="f325" fmla="*/ f247 1 761868"/>
              <a:gd name="f326" fmla="*/ f248 1 513275"/>
              <a:gd name="f327" fmla="*/ f249 1 761868"/>
              <a:gd name="f328" fmla="*/ f250 1 513275"/>
              <a:gd name="f329" fmla="*/ f251 1 761868"/>
              <a:gd name="f330" fmla="*/ f252 1 513275"/>
              <a:gd name="f331" fmla="*/ f253 1 761868"/>
              <a:gd name="f332" fmla="*/ f254 1 513275"/>
              <a:gd name="f333" fmla="*/ f255 1 761868"/>
              <a:gd name="f334" fmla="*/ f256 1 513275"/>
              <a:gd name="f335" fmla="*/ f257 1 761868"/>
              <a:gd name="f336" fmla="*/ f258 1 513275"/>
              <a:gd name="f337" fmla="*/ f259 1 761868"/>
              <a:gd name="f338" fmla="*/ f260 1 513275"/>
              <a:gd name="f339" fmla="*/ f261 1 761868"/>
              <a:gd name="f340" fmla="*/ f262 1 513275"/>
              <a:gd name="f341" fmla="*/ f263 1 761868"/>
              <a:gd name="f342" fmla="*/ f264 1 513275"/>
              <a:gd name="f343" fmla="*/ f265 1 761868"/>
              <a:gd name="f344" fmla="*/ f266 1 513275"/>
              <a:gd name="f345" fmla="*/ f267 1 761868"/>
              <a:gd name="f346" fmla="*/ f268 1 513275"/>
              <a:gd name="f347" fmla="*/ f269 1 761868"/>
              <a:gd name="f348" fmla="*/ f270 1 513275"/>
              <a:gd name="f349" fmla="*/ f271 1 761868"/>
              <a:gd name="f350" fmla="*/ f272 1 513275"/>
              <a:gd name="f351" fmla="*/ f273 1 761868"/>
              <a:gd name="f352" fmla="*/ f274 1 513275"/>
              <a:gd name="f353" fmla="*/ f275 1 761868"/>
              <a:gd name="f354" fmla="*/ f276 1 513275"/>
              <a:gd name="f355" fmla="*/ f277 1 761868"/>
              <a:gd name="f356" fmla="*/ f278 1 513275"/>
              <a:gd name="f357" fmla="*/ f279 1 761868"/>
              <a:gd name="f358" fmla="*/ f280 1 513275"/>
              <a:gd name="f359" fmla="*/ f281 1 761868"/>
              <a:gd name="f360" fmla="*/ f282 1 513275"/>
              <a:gd name="f361" fmla="*/ f283 1 761868"/>
              <a:gd name="f362" fmla="*/ f284 1 513275"/>
              <a:gd name="f363" fmla="*/ f285 1 761868"/>
              <a:gd name="f364" fmla="*/ f286 1 513275"/>
              <a:gd name="f365" fmla="*/ f287 1 761868"/>
              <a:gd name="f366" fmla="*/ f288 1 513275"/>
              <a:gd name="f367" fmla="*/ f289 1 761868"/>
              <a:gd name="f368" fmla="*/ f290 1 513275"/>
              <a:gd name="f369" fmla="*/ f291 1 761868"/>
              <a:gd name="f370" fmla="*/ f292 1 513275"/>
              <a:gd name="f371" fmla="*/ f293 1 761868"/>
              <a:gd name="f372" fmla="*/ f294 1 513275"/>
              <a:gd name="f373" fmla="*/ f295 1 761868"/>
              <a:gd name="f374" fmla="*/ f296 1 513275"/>
              <a:gd name="f375" fmla="*/ f297 1 761868"/>
              <a:gd name="f376" fmla="*/ f298 1 513275"/>
              <a:gd name="f377" fmla="*/ f299 1 761868"/>
              <a:gd name="f378" fmla="*/ f300 1 513275"/>
              <a:gd name="f379" fmla="*/ f301 1 761868"/>
              <a:gd name="f380" fmla="*/ f302 1 513275"/>
              <a:gd name="f381" fmla="*/ f303 1 761868"/>
              <a:gd name="f382" fmla="*/ f304 1 513275"/>
              <a:gd name="f383" fmla="*/ f305 1 761868"/>
              <a:gd name="f384" fmla="*/ f306 1 513275"/>
              <a:gd name="f385" fmla="*/ f307 1 761868"/>
              <a:gd name="f386" fmla="*/ f308 1 513275"/>
              <a:gd name="f387" fmla="*/ f309 1 761868"/>
              <a:gd name="f388" fmla="*/ f310 1 513275"/>
              <a:gd name="f389" fmla="*/ f311 1 761868"/>
              <a:gd name="f390" fmla="*/ f312 1 513275"/>
              <a:gd name="f391" fmla="*/ f313 1 761868"/>
              <a:gd name="f392" fmla="*/ f314 1 513275"/>
              <a:gd name="f393" fmla="*/ f315 1 761868"/>
              <a:gd name="f394" fmla="*/ f316 1 513275"/>
              <a:gd name="f395" fmla="*/ f317 1 761868"/>
              <a:gd name="f396" fmla="*/ f318 1 513275"/>
              <a:gd name="f397" fmla="*/ f319 1 761868"/>
              <a:gd name="f398" fmla="*/ f320 1 513275"/>
              <a:gd name="f399" fmla="*/ f321 1 513275"/>
              <a:gd name="f400" fmla="*/ f236 1 f243"/>
              <a:gd name="f401" fmla="*/ f237 1 f243"/>
              <a:gd name="f402" fmla="*/ f236 1 f244"/>
              <a:gd name="f403" fmla="*/ f238 1 f244"/>
              <a:gd name="f404" fmla="*/ f323 1 f243"/>
              <a:gd name="f405" fmla="*/ f324 1 f244"/>
              <a:gd name="f406" fmla="*/ f325 1 f243"/>
              <a:gd name="f407" fmla="*/ f326 1 f244"/>
              <a:gd name="f408" fmla="*/ f327 1 f243"/>
              <a:gd name="f409" fmla="*/ f328 1 f244"/>
              <a:gd name="f410" fmla="*/ f329 1 f243"/>
              <a:gd name="f411" fmla="*/ f330 1 f244"/>
              <a:gd name="f412" fmla="*/ f331 1 f243"/>
              <a:gd name="f413" fmla="*/ f332 1 f244"/>
              <a:gd name="f414" fmla="*/ f333 1 f243"/>
              <a:gd name="f415" fmla="*/ f334 1 f244"/>
              <a:gd name="f416" fmla="*/ f335 1 f243"/>
              <a:gd name="f417" fmla="*/ f336 1 f244"/>
              <a:gd name="f418" fmla="*/ f337 1 f243"/>
              <a:gd name="f419" fmla="*/ f338 1 f244"/>
              <a:gd name="f420" fmla="*/ f339 1 f243"/>
              <a:gd name="f421" fmla="*/ f340 1 f244"/>
              <a:gd name="f422" fmla="*/ f341 1 f243"/>
              <a:gd name="f423" fmla="*/ f342 1 f244"/>
              <a:gd name="f424" fmla="*/ f343 1 f243"/>
              <a:gd name="f425" fmla="*/ f344 1 f244"/>
              <a:gd name="f426" fmla="*/ f345 1 f243"/>
              <a:gd name="f427" fmla="*/ f346 1 f244"/>
              <a:gd name="f428" fmla="*/ f347 1 f243"/>
              <a:gd name="f429" fmla="*/ f348 1 f244"/>
              <a:gd name="f430" fmla="*/ f349 1 f243"/>
              <a:gd name="f431" fmla="*/ f350 1 f244"/>
              <a:gd name="f432" fmla="*/ f351 1 f243"/>
              <a:gd name="f433" fmla="*/ f352 1 f244"/>
              <a:gd name="f434" fmla="*/ f353 1 f243"/>
              <a:gd name="f435" fmla="*/ f354 1 f244"/>
              <a:gd name="f436" fmla="*/ f355 1 f243"/>
              <a:gd name="f437" fmla="*/ f356 1 f244"/>
              <a:gd name="f438" fmla="*/ f357 1 f243"/>
              <a:gd name="f439" fmla="*/ f358 1 f244"/>
              <a:gd name="f440" fmla="*/ f359 1 f243"/>
              <a:gd name="f441" fmla="*/ f360 1 f244"/>
              <a:gd name="f442" fmla="*/ f361 1 f243"/>
              <a:gd name="f443" fmla="*/ f362 1 f244"/>
              <a:gd name="f444" fmla="*/ f363 1 f243"/>
              <a:gd name="f445" fmla="*/ f364 1 f244"/>
              <a:gd name="f446" fmla="*/ f365 1 f243"/>
              <a:gd name="f447" fmla="*/ f366 1 f244"/>
              <a:gd name="f448" fmla="*/ f367 1 f243"/>
              <a:gd name="f449" fmla="*/ f368 1 f244"/>
              <a:gd name="f450" fmla="*/ f369 1 f243"/>
              <a:gd name="f451" fmla="*/ f370 1 f244"/>
              <a:gd name="f452" fmla="*/ f371 1 f243"/>
              <a:gd name="f453" fmla="*/ f372 1 f244"/>
              <a:gd name="f454" fmla="*/ f373 1 f243"/>
              <a:gd name="f455" fmla="*/ f374 1 f244"/>
              <a:gd name="f456" fmla="*/ f375 1 f243"/>
              <a:gd name="f457" fmla="*/ f376 1 f244"/>
              <a:gd name="f458" fmla="*/ f377 1 f243"/>
              <a:gd name="f459" fmla="*/ f378 1 f244"/>
              <a:gd name="f460" fmla="*/ f379 1 f243"/>
              <a:gd name="f461" fmla="*/ f380 1 f244"/>
              <a:gd name="f462" fmla="*/ f381 1 f243"/>
              <a:gd name="f463" fmla="*/ f382 1 f244"/>
              <a:gd name="f464" fmla="*/ f383 1 f243"/>
              <a:gd name="f465" fmla="*/ f384 1 f244"/>
              <a:gd name="f466" fmla="*/ f385 1 f243"/>
              <a:gd name="f467" fmla="*/ f386 1 f244"/>
              <a:gd name="f468" fmla="*/ f387 1 f243"/>
              <a:gd name="f469" fmla="*/ f388 1 f244"/>
              <a:gd name="f470" fmla="*/ f389 1 f243"/>
              <a:gd name="f471" fmla="*/ f390 1 f244"/>
              <a:gd name="f472" fmla="*/ f391 1 f243"/>
              <a:gd name="f473" fmla="*/ f392 1 f244"/>
              <a:gd name="f474" fmla="*/ f393 1 f243"/>
              <a:gd name="f475" fmla="*/ f394 1 f244"/>
              <a:gd name="f476" fmla="*/ f395 1 f243"/>
              <a:gd name="f477" fmla="*/ f396 1 f244"/>
              <a:gd name="f478" fmla="*/ f397 1 f243"/>
              <a:gd name="f479" fmla="*/ f398 1 f244"/>
              <a:gd name="f480" fmla="*/ f399 1 f244"/>
              <a:gd name="f481" fmla="*/ f400 f234 1"/>
              <a:gd name="f482" fmla="*/ f401 f234 1"/>
              <a:gd name="f483" fmla="*/ f403 f235 1"/>
              <a:gd name="f484" fmla="*/ f402 f235 1"/>
              <a:gd name="f485" fmla="*/ f404 f234 1"/>
              <a:gd name="f486" fmla="*/ f405 f235 1"/>
              <a:gd name="f487" fmla="*/ f406 f234 1"/>
              <a:gd name="f488" fmla="*/ f407 f235 1"/>
              <a:gd name="f489" fmla="*/ f408 f234 1"/>
              <a:gd name="f490" fmla="*/ f409 f235 1"/>
              <a:gd name="f491" fmla="*/ f410 f234 1"/>
              <a:gd name="f492" fmla="*/ f411 f235 1"/>
              <a:gd name="f493" fmla="*/ f412 f234 1"/>
              <a:gd name="f494" fmla="*/ f413 f235 1"/>
              <a:gd name="f495" fmla="*/ f414 f234 1"/>
              <a:gd name="f496" fmla="*/ f415 f235 1"/>
              <a:gd name="f497" fmla="*/ f416 f234 1"/>
              <a:gd name="f498" fmla="*/ f417 f235 1"/>
              <a:gd name="f499" fmla="*/ f418 f234 1"/>
              <a:gd name="f500" fmla="*/ f419 f235 1"/>
              <a:gd name="f501" fmla="*/ f420 f234 1"/>
              <a:gd name="f502" fmla="*/ f421 f235 1"/>
              <a:gd name="f503" fmla="*/ f422 f234 1"/>
              <a:gd name="f504" fmla="*/ f423 f235 1"/>
              <a:gd name="f505" fmla="*/ f424 f234 1"/>
              <a:gd name="f506" fmla="*/ f425 f235 1"/>
              <a:gd name="f507" fmla="*/ f426 f234 1"/>
              <a:gd name="f508" fmla="*/ f427 f235 1"/>
              <a:gd name="f509" fmla="*/ f428 f234 1"/>
              <a:gd name="f510" fmla="*/ f429 f235 1"/>
              <a:gd name="f511" fmla="*/ f430 f234 1"/>
              <a:gd name="f512" fmla="*/ f431 f235 1"/>
              <a:gd name="f513" fmla="*/ f432 f234 1"/>
              <a:gd name="f514" fmla="*/ f433 f235 1"/>
              <a:gd name="f515" fmla="*/ f434 f234 1"/>
              <a:gd name="f516" fmla="*/ f435 f235 1"/>
              <a:gd name="f517" fmla="*/ f436 f234 1"/>
              <a:gd name="f518" fmla="*/ f437 f235 1"/>
              <a:gd name="f519" fmla="*/ f438 f234 1"/>
              <a:gd name="f520" fmla="*/ f439 f235 1"/>
              <a:gd name="f521" fmla="*/ f440 f234 1"/>
              <a:gd name="f522" fmla="*/ f441 f235 1"/>
              <a:gd name="f523" fmla="*/ f442 f234 1"/>
              <a:gd name="f524" fmla="*/ f443 f235 1"/>
              <a:gd name="f525" fmla="*/ f444 f234 1"/>
              <a:gd name="f526" fmla="*/ f445 f235 1"/>
              <a:gd name="f527" fmla="*/ f446 f234 1"/>
              <a:gd name="f528" fmla="*/ f447 f235 1"/>
              <a:gd name="f529" fmla="*/ f448 f234 1"/>
              <a:gd name="f530" fmla="*/ f449 f235 1"/>
              <a:gd name="f531" fmla="*/ f450 f234 1"/>
              <a:gd name="f532" fmla="*/ f451 f235 1"/>
              <a:gd name="f533" fmla="*/ f452 f234 1"/>
              <a:gd name="f534" fmla="*/ f453 f235 1"/>
              <a:gd name="f535" fmla="*/ f454 f234 1"/>
              <a:gd name="f536" fmla="*/ f455 f235 1"/>
              <a:gd name="f537" fmla="*/ f456 f234 1"/>
              <a:gd name="f538" fmla="*/ f457 f235 1"/>
              <a:gd name="f539" fmla="*/ f458 f234 1"/>
              <a:gd name="f540" fmla="*/ f459 f235 1"/>
              <a:gd name="f541" fmla="*/ f460 f234 1"/>
              <a:gd name="f542" fmla="*/ f461 f235 1"/>
              <a:gd name="f543" fmla="*/ f462 f234 1"/>
              <a:gd name="f544" fmla="*/ f463 f235 1"/>
              <a:gd name="f545" fmla="*/ f464 f234 1"/>
              <a:gd name="f546" fmla="*/ f465 f235 1"/>
              <a:gd name="f547" fmla="*/ f466 f234 1"/>
              <a:gd name="f548" fmla="*/ f467 f235 1"/>
              <a:gd name="f549" fmla="*/ f468 f234 1"/>
              <a:gd name="f550" fmla="*/ f469 f235 1"/>
              <a:gd name="f551" fmla="*/ f470 f234 1"/>
              <a:gd name="f552" fmla="*/ f471 f235 1"/>
              <a:gd name="f553" fmla="*/ f472 f234 1"/>
              <a:gd name="f554" fmla="*/ f473 f235 1"/>
              <a:gd name="f555" fmla="*/ f474 f234 1"/>
              <a:gd name="f556" fmla="*/ f475 f235 1"/>
              <a:gd name="f557" fmla="*/ f476 f234 1"/>
              <a:gd name="f558" fmla="*/ f477 f235 1"/>
              <a:gd name="f559" fmla="*/ f478 f234 1"/>
              <a:gd name="f560" fmla="*/ f479 f235 1"/>
              <a:gd name="f561" fmla="*/ f480 f235 1"/>
            </a:gdLst>
            <a:ahLst/>
            <a:cxnLst>
              <a:cxn ang="3cd4">
                <a:pos x="hc" y="t"/>
              </a:cxn>
              <a:cxn ang="0">
                <a:pos x="r" y="vc"/>
              </a:cxn>
              <a:cxn ang="cd4">
                <a:pos x="hc" y="b"/>
              </a:cxn>
              <a:cxn ang="cd2">
                <a:pos x="l" y="vc"/>
              </a:cxn>
              <a:cxn ang="f322">
                <a:pos x="f485" y="f486"/>
              </a:cxn>
              <a:cxn ang="f322">
                <a:pos x="f487" y="f488"/>
              </a:cxn>
              <a:cxn ang="f322">
                <a:pos x="f489" y="f490"/>
              </a:cxn>
              <a:cxn ang="f322">
                <a:pos x="f491" y="f492"/>
              </a:cxn>
              <a:cxn ang="f322">
                <a:pos x="f493" y="f494"/>
              </a:cxn>
              <a:cxn ang="f322">
                <a:pos x="f495" y="f496"/>
              </a:cxn>
              <a:cxn ang="f322">
                <a:pos x="f497" y="f498"/>
              </a:cxn>
              <a:cxn ang="f322">
                <a:pos x="f499" y="f500"/>
              </a:cxn>
              <a:cxn ang="f322">
                <a:pos x="f501" y="f502"/>
              </a:cxn>
              <a:cxn ang="f322">
                <a:pos x="f503" y="f504"/>
              </a:cxn>
              <a:cxn ang="f322">
                <a:pos x="f505" y="f506"/>
              </a:cxn>
              <a:cxn ang="f322">
                <a:pos x="f507" y="f508"/>
              </a:cxn>
              <a:cxn ang="f322">
                <a:pos x="f509" y="f510"/>
              </a:cxn>
              <a:cxn ang="f322">
                <a:pos x="f511" y="f512"/>
              </a:cxn>
              <a:cxn ang="f322">
                <a:pos x="f513" y="f514"/>
              </a:cxn>
              <a:cxn ang="f322">
                <a:pos x="f515" y="f516"/>
              </a:cxn>
              <a:cxn ang="f322">
                <a:pos x="f517" y="f518"/>
              </a:cxn>
              <a:cxn ang="f322">
                <a:pos x="f519" y="f520"/>
              </a:cxn>
              <a:cxn ang="f322">
                <a:pos x="f521" y="f522"/>
              </a:cxn>
              <a:cxn ang="f322">
                <a:pos x="f523" y="f524"/>
              </a:cxn>
              <a:cxn ang="f322">
                <a:pos x="f525" y="f526"/>
              </a:cxn>
              <a:cxn ang="f322">
                <a:pos x="f527" y="f528"/>
              </a:cxn>
              <a:cxn ang="f322">
                <a:pos x="f529" y="f530"/>
              </a:cxn>
              <a:cxn ang="f322">
                <a:pos x="f531" y="f532"/>
              </a:cxn>
              <a:cxn ang="f322">
                <a:pos x="f533" y="f534"/>
              </a:cxn>
              <a:cxn ang="f322">
                <a:pos x="f535" y="f536"/>
              </a:cxn>
              <a:cxn ang="f322">
                <a:pos x="f537" y="f538"/>
              </a:cxn>
              <a:cxn ang="f322">
                <a:pos x="f539" y="f540"/>
              </a:cxn>
              <a:cxn ang="f322">
                <a:pos x="f541" y="f542"/>
              </a:cxn>
              <a:cxn ang="f322">
                <a:pos x="f543" y="f544"/>
              </a:cxn>
              <a:cxn ang="f322">
                <a:pos x="f545" y="f546"/>
              </a:cxn>
              <a:cxn ang="f322">
                <a:pos x="f547" y="f548"/>
              </a:cxn>
              <a:cxn ang="f322">
                <a:pos x="f549" y="f550"/>
              </a:cxn>
              <a:cxn ang="f322">
                <a:pos x="f551" y="f552"/>
              </a:cxn>
              <a:cxn ang="f322">
                <a:pos x="f553" y="f554"/>
              </a:cxn>
              <a:cxn ang="f322">
                <a:pos x="f555" y="f556"/>
              </a:cxn>
              <a:cxn ang="f322">
                <a:pos x="f557" y="f558"/>
              </a:cxn>
              <a:cxn ang="f322">
                <a:pos x="f559" y="f560"/>
              </a:cxn>
              <a:cxn ang="f322">
                <a:pos x="f551" y="f561"/>
              </a:cxn>
            </a:cxnLst>
            <a:rect l="f481" t="f484" r="f482" b="f483"/>
            <a:pathLst>
              <a:path w="761868" h="51327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94" y="f195"/>
                </a:cubicBezTo>
                <a:cubicBezTo>
                  <a:pt x="f196" y="f197"/>
                  <a:pt x="f198" y="f199"/>
                  <a:pt x="f200" y="f201"/>
                </a:cubicBezTo>
                <a:close/>
                <a:moveTo>
                  <a:pt x="f202" y="f203"/>
                </a:move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8" y="f229"/>
                  <a:pt x="f230" y="f231"/>
                  <a:pt x="f202" y="f232"/>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8" name="Forma libre: forma 101">
            <a:extLst>
              <a:ext uri="{FF2B5EF4-FFF2-40B4-BE49-F238E27FC236}">
                <a16:creationId xmlns:a16="http://schemas.microsoft.com/office/drawing/2014/main" id="{208F660C-DEB6-4F9C-ADBB-B70D7A9E1478}"/>
              </a:ext>
            </a:extLst>
          </p:cNvPr>
          <p:cNvSpPr/>
          <p:nvPr/>
        </p:nvSpPr>
        <p:spPr>
          <a:xfrm>
            <a:off x="3095902" y="2131978"/>
            <a:ext cx="255977" cy="341043"/>
          </a:xfrm>
          <a:custGeom>
            <a:avLst/>
            <a:gdLst>
              <a:gd name="f0" fmla="val 10800000"/>
              <a:gd name="f1" fmla="val 5400000"/>
              <a:gd name="f2" fmla="val 180"/>
              <a:gd name="f3" fmla="val w"/>
              <a:gd name="f4" fmla="val h"/>
              <a:gd name="f5" fmla="val 0"/>
              <a:gd name="f6" fmla="val 285304"/>
              <a:gd name="f7" fmla="val 380120"/>
              <a:gd name="f8" fmla="val 139622"/>
              <a:gd name="f9" fmla="val 100874"/>
              <a:gd name="f10" fmla="val 101229"/>
              <a:gd name="f11" fmla="val 380002"/>
              <a:gd name="f12" fmla="val 90220"/>
              <a:gd name="f13" fmla="val 343858"/>
              <a:gd name="f14" fmla="val 63073"/>
              <a:gd name="f15" fmla="val 254642"/>
              <a:gd name="f16" fmla="val 35965"/>
              <a:gd name="f17" fmla="val 165467"/>
              <a:gd name="f18" fmla="val 7989"/>
              <a:gd name="f19" fmla="val 76527"/>
              <a:gd name="f20" fmla="val 1320"/>
              <a:gd name="f21" fmla="val 55338"/>
              <a:gd name="f22" fmla="val 3688"/>
              <a:gd name="f23" fmla="val 33597"/>
              <a:gd name="f24" fmla="val 255"/>
              <a:gd name="f25" fmla="val 12210"/>
              <a:gd name="f26" fmla="val -1994"/>
              <a:gd name="f27" fmla="val -1837"/>
              <a:gd name="f28" fmla="val 11145"/>
              <a:gd name="f29" fmla="val 175"/>
              <a:gd name="f30" fmla="val 19826"/>
              <a:gd name="f31" fmla="val 136"/>
              <a:gd name="f32" fmla="val 84893"/>
              <a:gd name="f33" fmla="val -61"/>
              <a:gd name="f34" fmla="val 149921"/>
              <a:gd name="f35" fmla="val 18"/>
              <a:gd name="f36" fmla="val 214987"/>
              <a:gd name="f37" fmla="val 231402"/>
              <a:gd name="f38" fmla="val 247856"/>
              <a:gd name="f39" fmla="val -22"/>
              <a:gd name="f40" fmla="val 264271"/>
              <a:gd name="f41" fmla="val 286446"/>
              <a:gd name="f42" fmla="val 96"/>
              <a:gd name="f43" fmla="val 286644"/>
              <a:gd name="f44" fmla="val 1280"/>
              <a:gd name="f45" fmla="val 284355"/>
              <a:gd name="f46" fmla="val 23969"/>
              <a:gd name="f47" fmla="val 280922"/>
              <a:gd name="f48" fmla="val 57706"/>
              <a:gd name="f49" fmla="val 268177"/>
              <a:gd name="f50" fmla="val 88799"/>
              <a:gd name="f51" fmla="val 258549"/>
              <a:gd name="f52" fmla="val 120721"/>
              <a:gd name="f53" fmla="val 236216"/>
              <a:gd name="f54" fmla="val 194863"/>
              <a:gd name="f55" fmla="val 213133"/>
              <a:gd name="f56" fmla="val 268769"/>
              <a:gd name="f57" fmla="val 190286"/>
              <a:gd name="f58" fmla="val 342714"/>
              <a:gd name="f59" fmla="val 177265"/>
              <a:gd name="f60" fmla="val 384895"/>
              <a:gd name="f61" fmla="val 183578"/>
              <a:gd name="f62" fmla="val 379647"/>
              <a:gd name="f63" fmla="val 139661"/>
              <a:gd name="f64" fmla="+- 0 0 -90"/>
              <a:gd name="f65" fmla="*/ f3 1 285304"/>
              <a:gd name="f66" fmla="*/ f4 1 380120"/>
              <a:gd name="f67" fmla="val f5"/>
              <a:gd name="f68" fmla="val f6"/>
              <a:gd name="f69" fmla="val f7"/>
              <a:gd name="f70" fmla="*/ f64 f0 1"/>
              <a:gd name="f71" fmla="+- f69 0 f67"/>
              <a:gd name="f72" fmla="+- f68 0 f67"/>
              <a:gd name="f73" fmla="*/ f70 1 f2"/>
              <a:gd name="f74" fmla="*/ f72 1 285304"/>
              <a:gd name="f75" fmla="*/ f71 1 380120"/>
              <a:gd name="f76" fmla="*/ 139622 f72 1"/>
              <a:gd name="f77" fmla="*/ 380120 f71 1"/>
              <a:gd name="f78" fmla="*/ 90220 f72 1"/>
              <a:gd name="f79" fmla="*/ 343858 f71 1"/>
              <a:gd name="f80" fmla="*/ 7989 f72 1"/>
              <a:gd name="f81" fmla="*/ 76527 f71 1"/>
              <a:gd name="f82" fmla="*/ 255 f72 1"/>
              <a:gd name="f83" fmla="*/ 12210 f71 1"/>
              <a:gd name="f84" fmla="*/ 19826 f72 1"/>
              <a:gd name="f85" fmla="*/ 136 f71 1"/>
              <a:gd name="f86" fmla="*/ 214987 f72 1"/>
              <a:gd name="f87" fmla="*/ 18 f71 1"/>
              <a:gd name="f88" fmla="*/ 264271 f72 1"/>
              <a:gd name="f89" fmla="*/ 284355 f72 1"/>
              <a:gd name="f90" fmla="*/ 23969 f71 1"/>
              <a:gd name="f91" fmla="*/ 258549 f72 1"/>
              <a:gd name="f92" fmla="*/ 120721 f71 1"/>
              <a:gd name="f93" fmla="*/ 190286 f72 1"/>
              <a:gd name="f94" fmla="*/ 342714 f71 1"/>
              <a:gd name="f95" fmla="*/ 139661 f72 1"/>
              <a:gd name="f96" fmla="+- f73 0 f1"/>
              <a:gd name="f97" fmla="*/ f76 1 285304"/>
              <a:gd name="f98" fmla="*/ f77 1 380120"/>
              <a:gd name="f99" fmla="*/ f78 1 285304"/>
              <a:gd name="f100" fmla="*/ f79 1 380120"/>
              <a:gd name="f101" fmla="*/ f80 1 285304"/>
              <a:gd name="f102" fmla="*/ f81 1 380120"/>
              <a:gd name="f103" fmla="*/ f82 1 285304"/>
              <a:gd name="f104" fmla="*/ f83 1 380120"/>
              <a:gd name="f105" fmla="*/ f84 1 285304"/>
              <a:gd name="f106" fmla="*/ f85 1 380120"/>
              <a:gd name="f107" fmla="*/ f86 1 285304"/>
              <a:gd name="f108" fmla="*/ f87 1 380120"/>
              <a:gd name="f109" fmla="*/ f88 1 285304"/>
              <a:gd name="f110" fmla="*/ f89 1 285304"/>
              <a:gd name="f111" fmla="*/ f90 1 380120"/>
              <a:gd name="f112" fmla="*/ f91 1 285304"/>
              <a:gd name="f113" fmla="*/ f92 1 380120"/>
              <a:gd name="f114" fmla="*/ f93 1 285304"/>
              <a:gd name="f115" fmla="*/ f94 1 380120"/>
              <a:gd name="f116" fmla="*/ f95 1 285304"/>
              <a:gd name="f117" fmla="*/ f67 1 f74"/>
              <a:gd name="f118" fmla="*/ f68 1 f74"/>
              <a:gd name="f119" fmla="*/ f67 1 f75"/>
              <a:gd name="f120" fmla="*/ f69 1 f75"/>
              <a:gd name="f121" fmla="*/ f97 1 f74"/>
              <a:gd name="f122" fmla="*/ f98 1 f75"/>
              <a:gd name="f123" fmla="*/ f99 1 f74"/>
              <a:gd name="f124" fmla="*/ f100 1 f75"/>
              <a:gd name="f125" fmla="*/ f101 1 f74"/>
              <a:gd name="f126" fmla="*/ f102 1 f75"/>
              <a:gd name="f127" fmla="*/ f103 1 f74"/>
              <a:gd name="f128" fmla="*/ f104 1 f75"/>
              <a:gd name="f129" fmla="*/ f105 1 f74"/>
              <a:gd name="f130" fmla="*/ f106 1 f75"/>
              <a:gd name="f131" fmla="*/ f107 1 f74"/>
              <a:gd name="f132" fmla="*/ f108 1 f75"/>
              <a:gd name="f133" fmla="*/ f109 1 f74"/>
              <a:gd name="f134" fmla="*/ f110 1 f74"/>
              <a:gd name="f135" fmla="*/ f111 1 f75"/>
              <a:gd name="f136" fmla="*/ f112 1 f74"/>
              <a:gd name="f137" fmla="*/ f113 1 f75"/>
              <a:gd name="f138" fmla="*/ f114 1 f74"/>
              <a:gd name="f139" fmla="*/ f115 1 f75"/>
              <a:gd name="f140" fmla="*/ f116 1 f74"/>
              <a:gd name="f141" fmla="*/ f117 f65 1"/>
              <a:gd name="f142" fmla="*/ f118 f65 1"/>
              <a:gd name="f143" fmla="*/ f120 f66 1"/>
              <a:gd name="f144" fmla="*/ f119 f66 1"/>
              <a:gd name="f145" fmla="*/ f121 f65 1"/>
              <a:gd name="f146" fmla="*/ f122 f66 1"/>
              <a:gd name="f147" fmla="*/ f123 f65 1"/>
              <a:gd name="f148" fmla="*/ f124 f66 1"/>
              <a:gd name="f149" fmla="*/ f125 f65 1"/>
              <a:gd name="f150" fmla="*/ f126 f66 1"/>
              <a:gd name="f151" fmla="*/ f127 f65 1"/>
              <a:gd name="f152" fmla="*/ f128 f66 1"/>
              <a:gd name="f153" fmla="*/ f129 f65 1"/>
              <a:gd name="f154" fmla="*/ f130 f66 1"/>
              <a:gd name="f155" fmla="*/ f131 f65 1"/>
              <a:gd name="f156" fmla="*/ f132 f66 1"/>
              <a:gd name="f157" fmla="*/ f133 f65 1"/>
              <a:gd name="f158" fmla="*/ f134 f65 1"/>
              <a:gd name="f159" fmla="*/ f135 f66 1"/>
              <a:gd name="f160" fmla="*/ f136 f65 1"/>
              <a:gd name="f161" fmla="*/ f137 f66 1"/>
              <a:gd name="f162" fmla="*/ f138 f65 1"/>
              <a:gd name="f163" fmla="*/ f139 f66 1"/>
              <a:gd name="f164" fmla="*/ f140 f65 1"/>
            </a:gdLst>
            <a:ahLst/>
            <a:cxnLst>
              <a:cxn ang="3cd4">
                <a:pos x="hc" y="t"/>
              </a:cxn>
              <a:cxn ang="0">
                <a:pos x="r" y="vc"/>
              </a:cxn>
              <a:cxn ang="cd4">
                <a:pos x="hc" y="b"/>
              </a:cxn>
              <a:cxn ang="cd2">
                <a:pos x="l" y="vc"/>
              </a:cxn>
              <a:cxn ang="f96">
                <a:pos x="f145" y="f146"/>
              </a:cxn>
              <a:cxn ang="f96">
                <a:pos x="f147" y="f148"/>
              </a:cxn>
              <a:cxn ang="f96">
                <a:pos x="f149" y="f150"/>
              </a:cxn>
              <a:cxn ang="f96">
                <a:pos x="f151" y="f152"/>
              </a:cxn>
              <a:cxn ang="f96">
                <a:pos x="f153" y="f154"/>
              </a:cxn>
              <a:cxn ang="f96">
                <a:pos x="f155" y="f156"/>
              </a:cxn>
              <a:cxn ang="f96">
                <a:pos x="f157" y="f156"/>
              </a:cxn>
              <a:cxn ang="f96">
                <a:pos x="f158" y="f159"/>
              </a:cxn>
              <a:cxn ang="f96">
                <a:pos x="f160" y="f161"/>
              </a:cxn>
              <a:cxn ang="f96">
                <a:pos x="f162" y="f163"/>
              </a:cxn>
              <a:cxn ang="f96">
                <a:pos x="f164" y="f146"/>
              </a:cxn>
            </a:cxnLst>
            <a:rect l="f141" t="f144" r="f142" b="f143"/>
            <a:pathLst>
              <a:path w="285304" h="380120">
                <a:moveTo>
                  <a:pt x="f8" y="f7"/>
                </a:moveTo>
                <a:cubicBezTo>
                  <a:pt x="f9" y="f7"/>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5"/>
                </a:cubicBezTo>
                <a:cubicBezTo>
                  <a:pt x="f37" y="f35"/>
                  <a:pt x="f38" y="f39"/>
                  <a:pt x="f40" y="f35"/>
                </a:cubicBezTo>
                <a:cubicBezTo>
                  <a:pt x="f41" y="f42"/>
                  <a:pt x="f43" y="f44"/>
                  <a:pt x="f45" y="f46"/>
                </a:cubicBezTo>
                <a:cubicBezTo>
                  <a:pt x="f47" y="f48"/>
                  <a:pt x="f49" y="f50"/>
                  <a:pt x="f51" y="f52"/>
                </a:cubicBezTo>
                <a:cubicBezTo>
                  <a:pt x="f53" y="f54"/>
                  <a:pt x="f55" y="f56"/>
                  <a:pt x="f57" y="f58"/>
                </a:cubicBezTo>
                <a:cubicBezTo>
                  <a:pt x="f59" y="f60"/>
                  <a:pt x="f61" y="f62"/>
                  <a:pt x="f63" y="f7"/>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49" name="Forma libre: forma 104">
            <a:extLst>
              <a:ext uri="{FF2B5EF4-FFF2-40B4-BE49-F238E27FC236}">
                <a16:creationId xmlns:a16="http://schemas.microsoft.com/office/drawing/2014/main" id="{984E42F8-7080-4EA3-8E38-6E8F53EB3158}"/>
              </a:ext>
            </a:extLst>
          </p:cNvPr>
          <p:cNvSpPr/>
          <p:nvPr/>
        </p:nvSpPr>
        <p:spPr>
          <a:xfrm>
            <a:off x="2898565" y="1428978"/>
            <a:ext cx="645228" cy="405636"/>
          </a:xfrm>
          <a:custGeom>
            <a:avLst/>
            <a:gdLst>
              <a:gd name="f0" fmla="val 10800000"/>
              <a:gd name="f1" fmla="val 5400000"/>
              <a:gd name="f2" fmla="val 180"/>
              <a:gd name="f3" fmla="val w"/>
              <a:gd name="f4" fmla="val h"/>
              <a:gd name="f5" fmla="val 0"/>
              <a:gd name="f6" fmla="val 719152"/>
              <a:gd name="f7" fmla="val 452107"/>
              <a:gd name="f8" fmla="val 719114"/>
              <a:gd name="f9" fmla="val 51207"/>
              <a:gd name="f10" fmla="val 719192"/>
              <a:gd name="f11" fmla="val 83879"/>
              <a:gd name="f12" fmla="val 708854"/>
              <a:gd name="f13" fmla="val 113236"/>
              <a:gd name="f14" fmla="val 690703"/>
              <a:gd name="f15" fmla="val 139988"/>
              <a:gd name="f16" fmla="val 682812"/>
              <a:gd name="f17" fmla="val 151629"/>
              <a:gd name="f18" fmla="val 673105"/>
              <a:gd name="f19" fmla="val 163269"/>
              <a:gd name="f20" fmla="val 658742"/>
              <a:gd name="f21" fmla="val 164334"/>
              <a:gd name="f22" fmla="val 643156"/>
              <a:gd name="f23" fmla="val 165518"/>
              <a:gd name="f24" fmla="val 638263"/>
              <a:gd name="f25" fmla="val 173449"/>
              <a:gd name="f26" fmla="val 633568"/>
              <a:gd name="f27" fmla="val 186510"/>
              <a:gd name="f28" fmla="val 600502"/>
              <a:gd name="f29" fmla="val 278409"/>
              <a:gd name="f30" fmla="val 547627"/>
              <a:gd name="f31" fmla="val 356142"/>
              <a:gd name="f32" fmla="val 466856"/>
              <a:gd name="f33" fmla="val 412922"/>
              <a:gd name="f34" fmla="val 391964"/>
              <a:gd name="f35" fmla="val 465599"/>
              <a:gd name="f36" fmla="val 331040"/>
              <a:gd name="f37" fmla="val 465283"/>
              <a:gd name="f38" fmla="val 256779"/>
              <a:gd name="f39" fmla="val 411265"/>
              <a:gd name="f40" fmla="val 180980"/>
              <a:gd name="f41" fmla="val 126527"/>
              <a:gd name="f42" fmla="val 284169"/>
              <a:gd name="f43" fmla="val 92475"/>
              <a:gd name="f44" fmla="val 196848"/>
              <a:gd name="f45" fmla="val 86004"/>
              <a:gd name="f46" fmla="val 180236"/>
              <a:gd name="f47" fmla="val 80756"/>
              <a:gd name="f48" fmla="val 166189"/>
              <a:gd name="f49" fmla="val 58067"/>
              <a:gd name="f50" fmla="val 162519"/>
              <a:gd name="f51" fmla="val 36207"/>
              <a:gd name="f52" fmla="val 159007"/>
              <a:gd name="f53" fmla="val 26066"/>
              <a:gd name="f54" fmla="val 137069"/>
              <a:gd name="f55" fmla="val 16675"/>
              <a:gd name="f56" fmla="val 117892"/>
              <a:gd name="f57" fmla="val -174"/>
              <a:gd name="f58" fmla="val 83563"/>
              <a:gd name="f59" fmla="val -4948"/>
              <a:gd name="f60" fmla="val 47932"/>
              <a:gd name="f61" fmla="val 5548"/>
              <a:gd name="f62" fmla="val 10802"/>
              <a:gd name="f63" fmla="val 8981"/>
              <a:gd name="f64" fmla="val -1273"/>
              <a:gd name="f65" fmla="val 12611"/>
              <a:gd name="f66" fmla="val -4153"/>
              <a:gd name="f67" fmla="val 23344"/>
              <a:gd name="f68" fmla="val 6935"/>
              <a:gd name="f69" fmla="val 35497"/>
              <a:gd name="f70" fmla="val 19522"/>
              <a:gd name="f71" fmla="val 41455"/>
              <a:gd name="f72" fmla="val 31517"/>
              <a:gd name="f73" fmla="val 40350"/>
              <a:gd name="f74" fmla="val 49708"/>
              <a:gd name="f75" fmla="val 39009"/>
              <a:gd name="f76" fmla="val 71528"/>
              <a:gd name="f77" fmla="val 46743"/>
              <a:gd name="f78" fmla="val 92323"/>
              <a:gd name="f79" fmla="val 57949"/>
              <a:gd name="f80" fmla="val 111460"/>
              <a:gd name="f81" fmla="val 64223"/>
              <a:gd name="f82" fmla="val 122153"/>
              <a:gd name="f83" fmla="val 71917"/>
              <a:gd name="f84" fmla="val 126967"/>
              <a:gd name="f85" fmla="val 83794"/>
              <a:gd name="f86" fmla="val 120062"/>
              <a:gd name="f87" fmla="val 100130"/>
              <a:gd name="f88" fmla="val 110592"/>
              <a:gd name="f89" fmla="val 107390"/>
              <a:gd name="f90" fmla="val 115919"/>
              <a:gd name="f91" fmla="val 112480"/>
              <a:gd name="f92" fmla="val 133794"/>
              <a:gd name="f93" fmla="val 138444"/>
              <a:gd name="f94" fmla="val 225298"/>
              <a:gd name="f95" fmla="val 186741"/>
              <a:gd name="f96" fmla="val 302794"/>
              <a:gd name="f97" fmla="val 260291"/>
              <a:gd name="f98" fmla="val 363994"/>
              <a:gd name="f99" fmla="val 278087"/>
              <a:gd name="f100" fmla="val 378830"/>
              <a:gd name="f101" fmla="val 297540"/>
              <a:gd name="f102" fmla="val 391102"/>
              <a:gd name="f103" fmla="val 317940"/>
              <a:gd name="f104" fmla="val 401637"/>
              <a:gd name="f105" fmla="val 353531"/>
              <a:gd name="f106" fmla="val 420025"/>
              <a:gd name="f107" fmla="val 387939"/>
              <a:gd name="f108" fmla="val 413554"/>
              <a:gd name="f109" fmla="val 421242"/>
              <a:gd name="f110" fmla="val 394495"/>
              <a:gd name="f111" fmla="val 482245"/>
              <a:gd name="f112" fmla="val 359574"/>
              <a:gd name="f113" fmla="val 526872"/>
              <a:gd name="f114" fmla="val 308870"/>
              <a:gd name="f115" fmla="val 562148"/>
              <a:gd name="f116" fmla="val 248973"/>
              <a:gd name="f117" fmla="val 583377"/>
              <a:gd name="f118" fmla="val 212987"/>
              <a:gd name="f119" fmla="val 597424"/>
              <a:gd name="f120" fmla="val 174120"/>
              <a:gd name="f121" fmla="val 608512"/>
              <a:gd name="f122" fmla="val 134149"/>
              <a:gd name="f123" fmla="val 612497"/>
              <a:gd name="f124" fmla="val 119707"/>
              <a:gd name="f125" fmla="val 618100"/>
              <a:gd name="f126" fmla="val 112881"/>
              <a:gd name="f127" fmla="val 633015"/>
              <a:gd name="f128" fmla="val 120457"/>
              <a:gd name="f129" fmla="val 647299"/>
              <a:gd name="f130" fmla="val 127717"/>
              <a:gd name="f131" fmla="val 656611"/>
              <a:gd name="f132" fmla="val 122548"/>
              <a:gd name="f133" fmla="val 663438"/>
              <a:gd name="f134" fmla="val 109250"/>
              <a:gd name="f135" fmla="val 672868"/>
              <a:gd name="f136" fmla="val 90981"/>
              <a:gd name="f137" fmla="val 681470"/>
              <a:gd name="f138" fmla="val 72160"/>
              <a:gd name="f139" fmla="val 680444"/>
              <a:gd name="f140" fmla="val 51286"/>
              <a:gd name="f141" fmla="val 679379"/>
              <a:gd name="f142" fmla="val 29900"/>
              <a:gd name="f143" fmla="val 697609"/>
              <a:gd name="f144" fmla="val 26980"/>
              <a:gd name="f145" fmla="val 709446"/>
              <a:gd name="f146" fmla="val 18259"/>
              <a:gd name="f147" fmla="val 714260"/>
              <a:gd name="f148" fmla="val 14708"/>
              <a:gd name="f149" fmla="val 717535"/>
              <a:gd name="f150" fmla="val 20587"/>
              <a:gd name="f151" fmla="val 717930"/>
              <a:gd name="f152" fmla="val 25559"/>
              <a:gd name="f153" fmla="val 718640"/>
              <a:gd name="f154" fmla="val 34082"/>
              <a:gd name="f155" fmla="val 718758"/>
              <a:gd name="f156" fmla="val 42605"/>
              <a:gd name="f157" fmla="val 719153"/>
              <a:gd name="f158" fmla="val 51168"/>
              <a:gd name="f159" fmla="+- 0 0 -90"/>
              <a:gd name="f160" fmla="*/ f3 1 719152"/>
              <a:gd name="f161" fmla="*/ f4 1 452107"/>
              <a:gd name="f162" fmla="val f5"/>
              <a:gd name="f163" fmla="val f6"/>
              <a:gd name="f164" fmla="val f7"/>
              <a:gd name="f165" fmla="*/ f159 f0 1"/>
              <a:gd name="f166" fmla="+- f164 0 f162"/>
              <a:gd name="f167" fmla="+- f163 0 f162"/>
              <a:gd name="f168" fmla="*/ f165 1 f2"/>
              <a:gd name="f169" fmla="*/ f167 1 719152"/>
              <a:gd name="f170" fmla="*/ f166 1 452107"/>
              <a:gd name="f171" fmla="*/ 719114 f167 1"/>
              <a:gd name="f172" fmla="*/ 51207 f166 1"/>
              <a:gd name="f173" fmla="*/ 690703 f167 1"/>
              <a:gd name="f174" fmla="*/ 139988 f166 1"/>
              <a:gd name="f175" fmla="*/ 658742 f167 1"/>
              <a:gd name="f176" fmla="*/ 164334 f166 1"/>
              <a:gd name="f177" fmla="*/ 633568 f167 1"/>
              <a:gd name="f178" fmla="*/ 186510 f166 1"/>
              <a:gd name="f179" fmla="*/ 466856 f167 1"/>
              <a:gd name="f180" fmla="*/ 412922 f166 1"/>
              <a:gd name="f181" fmla="*/ 256779 f167 1"/>
              <a:gd name="f182" fmla="*/ 411265 f166 1"/>
              <a:gd name="f183" fmla="*/ 92475 f167 1"/>
              <a:gd name="f184" fmla="*/ 196848 f166 1"/>
              <a:gd name="f185" fmla="*/ 58067 f167 1"/>
              <a:gd name="f186" fmla="*/ 162519 f166 1"/>
              <a:gd name="f187" fmla="*/ 16675 f167 1"/>
              <a:gd name="f188" fmla="*/ 117892 f166 1"/>
              <a:gd name="f189" fmla="*/ 5548 f167 1"/>
              <a:gd name="f190" fmla="*/ 10802 f166 1"/>
              <a:gd name="f191" fmla="*/ 23344 f167 1"/>
              <a:gd name="f192" fmla="*/ 6935 f166 1"/>
              <a:gd name="f193" fmla="*/ 40350 f167 1"/>
              <a:gd name="f194" fmla="*/ 49708 f166 1"/>
              <a:gd name="f195" fmla="*/ 57949 f167 1"/>
              <a:gd name="f196" fmla="*/ 111460 f166 1"/>
              <a:gd name="f197" fmla="*/ 83794 f167 1"/>
              <a:gd name="f198" fmla="*/ 120062 f166 1"/>
              <a:gd name="f199" fmla="*/ 112480 f167 1"/>
              <a:gd name="f200" fmla="*/ 133794 f166 1"/>
              <a:gd name="f201" fmla="*/ 260291 f167 1"/>
              <a:gd name="f202" fmla="*/ 363994 f166 1"/>
              <a:gd name="f203" fmla="*/ 317940 f167 1"/>
              <a:gd name="f204" fmla="*/ 401637 f166 1"/>
              <a:gd name="f205" fmla="*/ 421242 f167 1"/>
              <a:gd name="f206" fmla="*/ 394495 f166 1"/>
              <a:gd name="f207" fmla="*/ 562148 f167 1"/>
              <a:gd name="f208" fmla="*/ 248973 f166 1"/>
              <a:gd name="f209" fmla="*/ 608512 f167 1"/>
              <a:gd name="f210" fmla="*/ 134149 f166 1"/>
              <a:gd name="f211" fmla="*/ 633015 f167 1"/>
              <a:gd name="f212" fmla="*/ 120457 f166 1"/>
              <a:gd name="f213" fmla="*/ 663438 f167 1"/>
              <a:gd name="f214" fmla="*/ 109250 f166 1"/>
              <a:gd name="f215" fmla="*/ 680444 f167 1"/>
              <a:gd name="f216" fmla="*/ 51286 f166 1"/>
              <a:gd name="f217" fmla="*/ 709446 f167 1"/>
              <a:gd name="f218" fmla="*/ 18259 f166 1"/>
              <a:gd name="f219" fmla="*/ 717930 f167 1"/>
              <a:gd name="f220" fmla="*/ 25559 f166 1"/>
              <a:gd name="f221" fmla="*/ 719153 f167 1"/>
              <a:gd name="f222" fmla="*/ 51168 f166 1"/>
              <a:gd name="f223" fmla="+- f168 0 f1"/>
              <a:gd name="f224" fmla="*/ f171 1 719152"/>
              <a:gd name="f225" fmla="*/ f172 1 452107"/>
              <a:gd name="f226" fmla="*/ f173 1 719152"/>
              <a:gd name="f227" fmla="*/ f174 1 452107"/>
              <a:gd name="f228" fmla="*/ f175 1 719152"/>
              <a:gd name="f229" fmla="*/ f176 1 452107"/>
              <a:gd name="f230" fmla="*/ f177 1 719152"/>
              <a:gd name="f231" fmla="*/ f178 1 452107"/>
              <a:gd name="f232" fmla="*/ f179 1 719152"/>
              <a:gd name="f233" fmla="*/ f180 1 452107"/>
              <a:gd name="f234" fmla="*/ f181 1 719152"/>
              <a:gd name="f235" fmla="*/ f182 1 452107"/>
              <a:gd name="f236" fmla="*/ f183 1 719152"/>
              <a:gd name="f237" fmla="*/ f184 1 452107"/>
              <a:gd name="f238" fmla="*/ f185 1 719152"/>
              <a:gd name="f239" fmla="*/ f186 1 452107"/>
              <a:gd name="f240" fmla="*/ f187 1 719152"/>
              <a:gd name="f241" fmla="*/ f188 1 452107"/>
              <a:gd name="f242" fmla="*/ f189 1 719152"/>
              <a:gd name="f243" fmla="*/ f190 1 452107"/>
              <a:gd name="f244" fmla="*/ f191 1 719152"/>
              <a:gd name="f245" fmla="*/ f192 1 452107"/>
              <a:gd name="f246" fmla="*/ f193 1 719152"/>
              <a:gd name="f247" fmla="*/ f194 1 452107"/>
              <a:gd name="f248" fmla="*/ f195 1 719152"/>
              <a:gd name="f249" fmla="*/ f196 1 452107"/>
              <a:gd name="f250" fmla="*/ f197 1 719152"/>
              <a:gd name="f251" fmla="*/ f198 1 452107"/>
              <a:gd name="f252" fmla="*/ f199 1 719152"/>
              <a:gd name="f253" fmla="*/ f200 1 452107"/>
              <a:gd name="f254" fmla="*/ f201 1 719152"/>
              <a:gd name="f255" fmla="*/ f202 1 452107"/>
              <a:gd name="f256" fmla="*/ f203 1 719152"/>
              <a:gd name="f257" fmla="*/ f204 1 452107"/>
              <a:gd name="f258" fmla="*/ f205 1 719152"/>
              <a:gd name="f259" fmla="*/ f206 1 452107"/>
              <a:gd name="f260" fmla="*/ f207 1 719152"/>
              <a:gd name="f261" fmla="*/ f208 1 452107"/>
              <a:gd name="f262" fmla="*/ f209 1 719152"/>
              <a:gd name="f263" fmla="*/ f210 1 452107"/>
              <a:gd name="f264" fmla="*/ f211 1 719152"/>
              <a:gd name="f265" fmla="*/ f212 1 452107"/>
              <a:gd name="f266" fmla="*/ f213 1 719152"/>
              <a:gd name="f267" fmla="*/ f214 1 452107"/>
              <a:gd name="f268" fmla="*/ f215 1 719152"/>
              <a:gd name="f269" fmla="*/ f216 1 452107"/>
              <a:gd name="f270" fmla="*/ f217 1 719152"/>
              <a:gd name="f271" fmla="*/ f218 1 452107"/>
              <a:gd name="f272" fmla="*/ f219 1 719152"/>
              <a:gd name="f273" fmla="*/ f220 1 452107"/>
              <a:gd name="f274" fmla="*/ f221 1 719152"/>
              <a:gd name="f275" fmla="*/ f222 1 452107"/>
              <a:gd name="f276" fmla="*/ f162 1 f169"/>
              <a:gd name="f277" fmla="*/ f163 1 f169"/>
              <a:gd name="f278" fmla="*/ f162 1 f170"/>
              <a:gd name="f279" fmla="*/ f164 1 f170"/>
              <a:gd name="f280" fmla="*/ f224 1 f169"/>
              <a:gd name="f281" fmla="*/ f225 1 f170"/>
              <a:gd name="f282" fmla="*/ f226 1 f169"/>
              <a:gd name="f283" fmla="*/ f227 1 f170"/>
              <a:gd name="f284" fmla="*/ f228 1 f169"/>
              <a:gd name="f285" fmla="*/ f229 1 f170"/>
              <a:gd name="f286" fmla="*/ f230 1 f169"/>
              <a:gd name="f287" fmla="*/ f231 1 f170"/>
              <a:gd name="f288" fmla="*/ f232 1 f169"/>
              <a:gd name="f289" fmla="*/ f233 1 f170"/>
              <a:gd name="f290" fmla="*/ f234 1 f169"/>
              <a:gd name="f291" fmla="*/ f235 1 f170"/>
              <a:gd name="f292" fmla="*/ f236 1 f169"/>
              <a:gd name="f293" fmla="*/ f237 1 f170"/>
              <a:gd name="f294" fmla="*/ f238 1 f169"/>
              <a:gd name="f295" fmla="*/ f239 1 f170"/>
              <a:gd name="f296" fmla="*/ f240 1 f169"/>
              <a:gd name="f297" fmla="*/ f241 1 f170"/>
              <a:gd name="f298" fmla="*/ f242 1 f169"/>
              <a:gd name="f299" fmla="*/ f243 1 f170"/>
              <a:gd name="f300" fmla="*/ f244 1 f169"/>
              <a:gd name="f301" fmla="*/ f245 1 f170"/>
              <a:gd name="f302" fmla="*/ f246 1 f169"/>
              <a:gd name="f303" fmla="*/ f247 1 f170"/>
              <a:gd name="f304" fmla="*/ f248 1 f169"/>
              <a:gd name="f305" fmla="*/ f249 1 f170"/>
              <a:gd name="f306" fmla="*/ f250 1 f169"/>
              <a:gd name="f307" fmla="*/ f251 1 f170"/>
              <a:gd name="f308" fmla="*/ f252 1 f169"/>
              <a:gd name="f309" fmla="*/ f253 1 f170"/>
              <a:gd name="f310" fmla="*/ f254 1 f169"/>
              <a:gd name="f311" fmla="*/ f255 1 f170"/>
              <a:gd name="f312" fmla="*/ f256 1 f169"/>
              <a:gd name="f313" fmla="*/ f257 1 f170"/>
              <a:gd name="f314" fmla="*/ f258 1 f169"/>
              <a:gd name="f315" fmla="*/ f259 1 f170"/>
              <a:gd name="f316" fmla="*/ f260 1 f169"/>
              <a:gd name="f317" fmla="*/ f261 1 f170"/>
              <a:gd name="f318" fmla="*/ f262 1 f169"/>
              <a:gd name="f319" fmla="*/ f263 1 f170"/>
              <a:gd name="f320" fmla="*/ f264 1 f169"/>
              <a:gd name="f321" fmla="*/ f265 1 f170"/>
              <a:gd name="f322" fmla="*/ f266 1 f169"/>
              <a:gd name="f323" fmla="*/ f267 1 f170"/>
              <a:gd name="f324" fmla="*/ f268 1 f169"/>
              <a:gd name="f325" fmla="*/ f269 1 f170"/>
              <a:gd name="f326" fmla="*/ f270 1 f169"/>
              <a:gd name="f327" fmla="*/ f271 1 f170"/>
              <a:gd name="f328" fmla="*/ f272 1 f169"/>
              <a:gd name="f329" fmla="*/ f273 1 f170"/>
              <a:gd name="f330" fmla="*/ f274 1 f169"/>
              <a:gd name="f331" fmla="*/ f275 1 f170"/>
              <a:gd name="f332" fmla="*/ f276 f160 1"/>
              <a:gd name="f333" fmla="*/ f277 f160 1"/>
              <a:gd name="f334" fmla="*/ f279 f161 1"/>
              <a:gd name="f335" fmla="*/ f278 f161 1"/>
              <a:gd name="f336" fmla="*/ f280 f160 1"/>
              <a:gd name="f337" fmla="*/ f281 f161 1"/>
              <a:gd name="f338" fmla="*/ f282 f160 1"/>
              <a:gd name="f339" fmla="*/ f283 f161 1"/>
              <a:gd name="f340" fmla="*/ f284 f160 1"/>
              <a:gd name="f341" fmla="*/ f285 f161 1"/>
              <a:gd name="f342" fmla="*/ f286 f160 1"/>
              <a:gd name="f343" fmla="*/ f287 f161 1"/>
              <a:gd name="f344" fmla="*/ f288 f160 1"/>
              <a:gd name="f345" fmla="*/ f289 f161 1"/>
              <a:gd name="f346" fmla="*/ f290 f160 1"/>
              <a:gd name="f347" fmla="*/ f291 f161 1"/>
              <a:gd name="f348" fmla="*/ f292 f160 1"/>
              <a:gd name="f349" fmla="*/ f293 f161 1"/>
              <a:gd name="f350" fmla="*/ f294 f160 1"/>
              <a:gd name="f351" fmla="*/ f295 f161 1"/>
              <a:gd name="f352" fmla="*/ f296 f160 1"/>
              <a:gd name="f353" fmla="*/ f297 f161 1"/>
              <a:gd name="f354" fmla="*/ f298 f160 1"/>
              <a:gd name="f355" fmla="*/ f299 f161 1"/>
              <a:gd name="f356" fmla="*/ f300 f160 1"/>
              <a:gd name="f357" fmla="*/ f301 f161 1"/>
              <a:gd name="f358" fmla="*/ f302 f160 1"/>
              <a:gd name="f359" fmla="*/ f303 f161 1"/>
              <a:gd name="f360" fmla="*/ f304 f160 1"/>
              <a:gd name="f361" fmla="*/ f305 f161 1"/>
              <a:gd name="f362" fmla="*/ f306 f160 1"/>
              <a:gd name="f363" fmla="*/ f307 f161 1"/>
              <a:gd name="f364" fmla="*/ f308 f160 1"/>
              <a:gd name="f365" fmla="*/ f309 f161 1"/>
              <a:gd name="f366" fmla="*/ f310 f160 1"/>
              <a:gd name="f367" fmla="*/ f311 f161 1"/>
              <a:gd name="f368" fmla="*/ f312 f160 1"/>
              <a:gd name="f369" fmla="*/ f313 f161 1"/>
              <a:gd name="f370" fmla="*/ f314 f160 1"/>
              <a:gd name="f371" fmla="*/ f315 f161 1"/>
              <a:gd name="f372" fmla="*/ f316 f160 1"/>
              <a:gd name="f373" fmla="*/ f317 f161 1"/>
              <a:gd name="f374" fmla="*/ f318 f160 1"/>
              <a:gd name="f375" fmla="*/ f319 f161 1"/>
              <a:gd name="f376" fmla="*/ f320 f160 1"/>
              <a:gd name="f377" fmla="*/ f321 f161 1"/>
              <a:gd name="f378" fmla="*/ f322 f160 1"/>
              <a:gd name="f379" fmla="*/ f323 f161 1"/>
              <a:gd name="f380" fmla="*/ f324 f160 1"/>
              <a:gd name="f381" fmla="*/ f325 f161 1"/>
              <a:gd name="f382" fmla="*/ f326 f160 1"/>
              <a:gd name="f383" fmla="*/ f327 f161 1"/>
              <a:gd name="f384" fmla="*/ f328 f160 1"/>
              <a:gd name="f385" fmla="*/ f329 f161 1"/>
              <a:gd name="f386" fmla="*/ f330 f160 1"/>
              <a:gd name="f387" fmla="*/ f331 f161 1"/>
            </a:gdLst>
            <a:ahLst/>
            <a:cxnLst>
              <a:cxn ang="3cd4">
                <a:pos x="hc" y="t"/>
              </a:cxn>
              <a:cxn ang="0">
                <a:pos x="r" y="vc"/>
              </a:cxn>
              <a:cxn ang="cd4">
                <a:pos x="hc" y="b"/>
              </a:cxn>
              <a:cxn ang="cd2">
                <a:pos x="l" y="vc"/>
              </a:cxn>
              <a:cxn ang="f223">
                <a:pos x="f336" y="f337"/>
              </a:cxn>
              <a:cxn ang="f223">
                <a:pos x="f338" y="f339"/>
              </a:cxn>
              <a:cxn ang="f223">
                <a:pos x="f340" y="f341"/>
              </a:cxn>
              <a:cxn ang="f223">
                <a:pos x="f342" y="f343"/>
              </a:cxn>
              <a:cxn ang="f223">
                <a:pos x="f344" y="f345"/>
              </a:cxn>
              <a:cxn ang="f223">
                <a:pos x="f346" y="f347"/>
              </a:cxn>
              <a:cxn ang="f223">
                <a:pos x="f348" y="f349"/>
              </a:cxn>
              <a:cxn ang="f223">
                <a:pos x="f350" y="f351"/>
              </a:cxn>
              <a:cxn ang="f223">
                <a:pos x="f352" y="f353"/>
              </a:cxn>
              <a:cxn ang="f223">
                <a:pos x="f354" y="f355"/>
              </a:cxn>
              <a:cxn ang="f223">
                <a:pos x="f356" y="f357"/>
              </a:cxn>
              <a:cxn ang="f223">
                <a:pos x="f358" y="f359"/>
              </a:cxn>
              <a:cxn ang="f223">
                <a:pos x="f360" y="f361"/>
              </a:cxn>
              <a:cxn ang="f223">
                <a:pos x="f362" y="f363"/>
              </a:cxn>
              <a:cxn ang="f223">
                <a:pos x="f364" y="f365"/>
              </a:cxn>
              <a:cxn ang="f223">
                <a:pos x="f366" y="f367"/>
              </a:cxn>
              <a:cxn ang="f223">
                <a:pos x="f368" y="f369"/>
              </a:cxn>
              <a:cxn ang="f223">
                <a:pos x="f370" y="f371"/>
              </a:cxn>
              <a:cxn ang="f223">
                <a:pos x="f372" y="f373"/>
              </a:cxn>
              <a:cxn ang="f223">
                <a:pos x="f374" y="f375"/>
              </a:cxn>
              <a:cxn ang="f223">
                <a:pos x="f376" y="f377"/>
              </a:cxn>
              <a:cxn ang="f223">
                <a:pos x="f378" y="f379"/>
              </a:cxn>
              <a:cxn ang="f223">
                <a:pos x="f380" y="f381"/>
              </a:cxn>
              <a:cxn ang="f223">
                <a:pos x="f382" y="f383"/>
              </a:cxn>
              <a:cxn ang="f223">
                <a:pos x="f384" y="f385"/>
              </a:cxn>
              <a:cxn ang="f223">
                <a:pos x="f386" y="f387"/>
              </a:cxn>
            </a:cxnLst>
            <a:rect l="f332" t="f335" r="f333" b="f334"/>
            <a:pathLst>
              <a:path w="719152" h="452107">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31"/>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0" name="Forma libre: forma 107">
            <a:extLst>
              <a:ext uri="{FF2B5EF4-FFF2-40B4-BE49-F238E27FC236}">
                <a16:creationId xmlns:a16="http://schemas.microsoft.com/office/drawing/2014/main" id="{E7F2FB73-01F1-45A4-964B-96EC21017C95}"/>
              </a:ext>
            </a:extLst>
          </p:cNvPr>
          <p:cNvSpPr/>
          <p:nvPr/>
        </p:nvSpPr>
        <p:spPr>
          <a:xfrm>
            <a:off x="3374748" y="1936525"/>
            <a:ext cx="158794" cy="242032"/>
          </a:xfrm>
          <a:custGeom>
            <a:avLst/>
            <a:gdLst>
              <a:gd name="f0" fmla="val 10800000"/>
              <a:gd name="f1" fmla="val 5400000"/>
              <a:gd name="f2" fmla="val 180"/>
              <a:gd name="f3" fmla="val w"/>
              <a:gd name="f4" fmla="val h"/>
              <a:gd name="f5" fmla="val 0"/>
              <a:gd name="f6" fmla="val 176988"/>
              <a:gd name="f7" fmla="val 269764"/>
              <a:gd name="f8" fmla="val 39"/>
              <a:gd name="f9" fmla="val 253216"/>
              <a:gd name="f10" fmla="val 1776"/>
              <a:gd name="f11" fmla="val 244337"/>
              <a:gd name="f12" fmla="val 2723"/>
              <a:gd name="f13" fmla="val 235065"/>
              <a:gd name="f14" fmla="val 5406"/>
              <a:gd name="f15" fmla="val 226344"/>
              <a:gd name="f16" fmla="val 24346"/>
              <a:gd name="f17" fmla="val 164987"/>
              <a:gd name="f18" fmla="val 30935"/>
              <a:gd name="f19" fmla="val 101735"/>
              <a:gd name="f20" fmla="val 35315"/>
              <a:gd name="f21" fmla="val 38049"/>
              <a:gd name="f22" fmla="val 37959"/>
              <a:gd name="f23" fmla="val -462"/>
              <a:gd name="f24" fmla="val 58241"/>
              <a:gd name="f25" fmla="val -10248"/>
              <a:gd name="f26" fmla="val 89926"/>
              <a:gd name="f27" fmla="val 11020"/>
              <a:gd name="f28" fmla="val 103815"/>
              <a:gd name="f29" fmla="val 20372"/>
              <a:gd name="f30" fmla="val 119125"/>
              <a:gd name="f31" fmla="val 25738"/>
              <a:gd name="f32" fmla="val 135658"/>
              <a:gd name="f33" fmla="val 28066"/>
              <a:gd name="f34" fmla="val 142761"/>
              <a:gd name="f35" fmla="val 29052"/>
              <a:gd name="f36" fmla="val 150060"/>
              <a:gd name="f37" fmla="val 30354"/>
              <a:gd name="f38" fmla="val 156610"/>
              <a:gd name="f39" fmla="val 33156"/>
              <a:gd name="f40" fmla="val 178944"/>
              <a:gd name="f41" fmla="val 42705"/>
              <a:gd name="f42" fmla="val 183008"/>
              <a:gd name="f43" fmla="val 57147"/>
              <a:gd name="f44" fmla="val 168369"/>
              <a:gd name="f45" fmla="val 76205"/>
              <a:gd name="f46" fmla="val 134750"/>
              <a:gd name="f47" fmla="val 119964"/>
              <a:gd name="f48" fmla="val 96831"/>
              <a:gd name="f49" fmla="val 160330"/>
              <a:gd name="f50" fmla="val 66764"/>
              <a:gd name="f51" fmla="val 206812"/>
              <a:gd name="f52" fmla="val 53545"/>
              <a:gd name="f53" fmla="val 227252"/>
              <a:gd name="f54" fmla="val 41313"/>
              <a:gd name="f55" fmla="val 248323"/>
              <a:gd name="f56" fmla="val 21742"/>
              <a:gd name="f57" fmla="val 263632"/>
              <a:gd name="f58" fmla="val 17086"/>
              <a:gd name="f59" fmla="val 267263"/>
              <a:gd name="f60" fmla="val 12035"/>
              <a:gd name="f61" fmla="val 271485"/>
              <a:gd name="f62" fmla="val 5722"/>
              <a:gd name="f63" fmla="val 269038"/>
              <a:gd name="f64" fmla="val -1578"/>
              <a:gd name="f65" fmla="val 266197"/>
              <a:gd name="f66" fmla="val 1539"/>
              <a:gd name="f67" fmla="val 258976"/>
              <a:gd name="f68" fmla="+- 0 0 -90"/>
              <a:gd name="f69" fmla="*/ f3 1 176988"/>
              <a:gd name="f70" fmla="*/ f4 1 269764"/>
              <a:gd name="f71" fmla="val f5"/>
              <a:gd name="f72" fmla="val f6"/>
              <a:gd name="f73" fmla="val f7"/>
              <a:gd name="f74" fmla="*/ f68 f0 1"/>
              <a:gd name="f75" fmla="+- f73 0 f71"/>
              <a:gd name="f76" fmla="+- f72 0 f71"/>
              <a:gd name="f77" fmla="*/ f74 1 f2"/>
              <a:gd name="f78" fmla="*/ f76 1 176988"/>
              <a:gd name="f79" fmla="*/ f75 1 269764"/>
              <a:gd name="f80" fmla="*/ 39 f76 1"/>
              <a:gd name="f81" fmla="*/ 253216 f75 1"/>
              <a:gd name="f82" fmla="*/ 5406 f76 1"/>
              <a:gd name="f83" fmla="*/ 226344 f75 1"/>
              <a:gd name="f84" fmla="*/ 35315 f76 1"/>
              <a:gd name="f85" fmla="*/ 38049 f75 1"/>
              <a:gd name="f86" fmla="*/ 89926 f76 1"/>
              <a:gd name="f87" fmla="*/ 11020 f75 1"/>
              <a:gd name="f88" fmla="*/ 135658 f76 1"/>
              <a:gd name="f89" fmla="*/ 28066 f75 1"/>
              <a:gd name="f90" fmla="*/ 156610 f76 1"/>
              <a:gd name="f91" fmla="*/ 33156 f75 1"/>
              <a:gd name="f92" fmla="*/ 168369 f76 1"/>
              <a:gd name="f93" fmla="*/ 76205 f75 1"/>
              <a:gd name="f94" fmla="*/ 66764 f76 1"/>
              <a:gd name="f95" fmla="*/ 206812 f75 1"/>
              <a:gd name="f96" fmla="*/ 21742 f76 1"/>
              <a:gd name="f97" fmla="*/ 263632 f75 1"/>
              <a:gd name="f98" fmla="*/ 5722 f76 1"/>
              <a:gd name="f99" fmla="*/ 269038 f75 1"/>
              <a:gd name="f100" fmla="*/ 0 f76 1"/>
              <a:gd name="f101" fmla="+- f77 0 f1"/>
              <a:gd name="f102" fmla="*/ f80 1 176988"/>
              <a:gd name="f103" fmla="*/ f81 1 269764"/>
              <a:gd name="f104" fmla="*/ f82 1 176988"/>
              <a:gd name="f105" fmla="*/ f83 1 269764"/>
              <a:gd name="f106" fmla="*/ f84 1 176988"/>
              <a:gd name="f107" fmla="*/ f85 1 269764"/>
              <a:gd name="f108" fmla="*/ f86 1 176988"/>
              <a:gd name="f109" fmla="*/ f87 1 269764"/>
              <a:gd name="f110" fmla="*/ f88 1 176988"/>
              <a:gd name="f111" fmla="*/ f89 1 269764"/>
              <a:gd name="f112" fmla="*/ f90 1 176988"/>
              <a:gd name="f113" fmla="*/ f91 1 269764"/>
              <a:gd name="f114" fmla="*/ f92 1 176988"/>
              <a:gd name="f115" fmla="*/ f93 1 269764"/>
              <a:gd name="f116" fmla="*/ f94 1 176988"/>
              <a:gd name="f117" fmla="*/ f95 1 269764"/>
              <a:gd name="f118" fmla="*/ f96 1 176988"/>
              <a:gd name="f119" fmla="*/ f97 1 269764"/>
              <a:gd name="f120" fmla="*/ f98 1 176988"/>
              <a:gd name="f121" fmla="*/ f99 1 269764"/>
              <a:gd name="f122" fmla="*/ f100 1 176988"/>
              <a:gd name="f123" fmla="*/ f71 1 f78"/>
              <a:gd name="f124" fmla="*/ f72 1 f78"/>
              <a:gd name="f125" fmla="*/ f71 1 f79"/>
              <a:gd name="f126" fmla="*/ f73 1 f79"/>
              <a:gd name="f127" fmla="*/ f102 1 f78"/>
              <a:gd name="f128" fmla="*/ f103 1 f79"/>
              <a:gd name="f129" fmla="*/ f104 1 f78"/>
              <a:gd name="f130" fmla="*/ f105 1 f79"/>
              <a:gd name="f131" fmla="*/ f106 1 f78"/>
              <a:gd name="f132" fmla="*/ f107 1 f79"/>
              <a:gd name="f133" fmla="*/ f108 1 f78"/>
              <a:gd name="f134" fmla="*/ f109 1 f79"/>
              <a:gd name="f135" fmla="*/ f110 1 f78"/>
              <a:gd name="f136" fmla="*/ f111 1 f79"/>
              <a:gd name="f137" fmla="*/ f112 1 f78"/>
              <a:gd name="f138" fmla="*/ f113 1 f79"/>
              <a:gd name="f139" fmla="*/ f114 1 f78"/>
              <a:gd name="f140" fmla="*/ f115 1 f79"/>
              <a:gd name="f141" fmla="*/ f116 1 f78"/>
              <a:gd name="f142" fmla="*/ f117 1 f79"/>
              <a:gd name="f143" fmla="*/ f118 1 f78"/>
              <a:gd name="f144" fmla="*/ f119 1 f79"/>
              <a:gd name="f145" fmla="*/ f120 1 f78"/>
              <a:gd name="f146" fmla="*/ f121 1 f79"/>
              <a:gd name="f147" fmla="*/ f122 1 f78"/>
              <a:gd name="f148" fmla="*/ f123 f69 1"/>
              <a:gd name="f149" fmla="*/ f124 f69 1"/>
              <a:gd name="f150" fmla="*/ f126 f70 1"/>
              <a:gd name="f151" fmla="*/ f125 f70 1"/>
              <a:gd name="f152" fmla="*/ f127 f69 1"/>
              <a:gd name="f153" fmla="*/ f128 f70 1"/>
              <a:gd name="f154" fmla="*/ f129 f69 1"/>
              <a:gd name="f155" fmla="*/ f130 f70 1"/>
              <a:gd name="f156" fmla="*/ f131 f69 1"/>
              <a:gd name="f157" fmla="*/ f132 f70 1"/>
              <a:gd name="f158" fmla="*/ f133 f69 1"/>
              <a:gd name="f159" fmla="*/ f134 f70 1"/>
              <a:gd name="f160" fmla="*/ f135 f69 1"/>
              <a:gd name="f161" fmla="*/ f136 f70 1"/>
              <a:gd name="f162" fmla="*/ f137 f69 1"/>
              <a:gd name="f163" fmla="*/ f138 f70 1"/>
              <a:gd name="f164" fmla="*/ f139 f69 1"/>
              <a:gd name="f165" fmla="*/ f140 f70 1"/>
              <a:gd name="f166" fmla="*/ f141 f69 1"/>
              <a:gd name="f167" fmla="*/ f142 f70 1"/>
              <a:gd name="f168" fmla="*/ f143 f69 1"/>
              <a:gd name="f169" fmla="*/ f144 f70 1"/>
              <a:gd name="f170" fmla="*/ f145 f69 1"/>
              <a:gd name="f171" fmla="*/ f146 f70 1"/>
              <a:gd name="f172" fmla="*/ f147 f69 1"/>
            </a:gdLst>
            <a:ahLst/>
            <a:cxnLst>
              <a:cxn ang="3cd4">
                <a:pos x="hc" y="t"/>
              </a:cxn>
              <a:cxn ang="0">
                <a:pos x="r" y="vc"/>
              </a:cxn>
              <a:cxn ang="cd4">
                <a:pos x="hc" y="b"/>
              </a:cxn>
              <a:cxn ang="cd2">
                <a:pos x="l" y="vc"/>
              </a:cxn>
              <a:cxn ang="f101">
                <a:pos x="f152" y="f153"/>
              </a:cxn>
              <a:cxn ang="f101">
                <a:pos x="f154" y="f155"/>
              </a:cxn>
              <a:cxn ang="f101">
                <a:pos x="f156" y="f157"/>
              </a:cxn>
              <a:cxn ang="f101">
                <a:pos x="f158" y="f159"/>
              </a:cxn>
              <a:cxn ang="f101">
                <a:pos x="f160" y="f161"/>
              </a:cxn>
              <a:cxn ang="f101">
                <a:pos x="f162" y="f163"/>
              </a:cxn>
              <a:cxn ang="f101">
                <a:pos x="f164" y="f165"/>
              </a:cxn>
              <a:cxn ang="f101">
                <a:pos x="f166" y="f167"/>
              </a:cxn>
              <a:cxn ang="f101">
                <a:pos x="f168" y="f169"/>
              </a:cxn>
              <a:cxn ang="f101">
                <a:pos x="f170" y="f171"/>
              </a:cxn>
              <a:cxn ang="f101">
                <a:pos x="f172" y="f153"/>
              </a:cxn>
            </a:cxnLst>
            <a:rect l="f148" t="f151" r="f149" b="f150"/>
            <a:pathLst>
              <a:path w="176988" h="26976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5" y="f9"/>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1" name="Forma libre: forma 108">
            <a:extLst>
              <a:ext uri="{FF2B5EF4-FFF2-40B4-BE49-F238E27FC236}">
                <a16:creationId xmlns:a16="http://schemas.microsoft.com/office/drawing/2014/main" id="{7627C3A4-AFE7-4EE0-B372-FFFDECD73894}"/>
              </a:ext>
            </a:extLst>
          </p:cNvPr>
          <p:cNvSpPr/>
          <p:nvPr/>
        </p:nvSpPr>
        <p:spPr>
          <a:xfrm>
            <a:off x="2914887" y="1935830"/>
            <a:ext cx="157157" cy="242745"/>
          </a:xfrm>
          <a:custGeom>
            <a:avLst/>
            <a:gdLst>
              <a:gd name="f0" fmla="val 10800000"/>
              <a:gd name="f1" fmla="val 5400000"/>
              <a:gd name="f2" fmla="val 180"/>
              <a:gd name="f3" fmla="val w"/>
              <a:gd name="f4" fmla="val h"/>
              <a:gd name="f5" fmla="val 0"/>
              <a:gd name="f6" fmla="val 175160"/>
              <a:gd name="f7" fmla="val 270559"/>
              <a:gd name="f8" fmla="val 174933"/>
              <a:gd name="f9" fmla="val 252526"/>
              <a:gd name="f10" fmla="val 176591"/>
              <a:gd name="f11" fmla="val 273163"/>
              <a:gd name="f12" fmla="val 169015"/>
              <a:gd name="f13" fmla="val 273241"/>
              <a:gd name="f14" fmla="val 157611"/>
              <a:gd name="f15" fmla="val 266770"/>
              <a:gd name="f16" fmla="val 141512"/>
              <a:gd name="f17" fmla="val 257655"/>
              <a:gd name="f18" fmla="val 131371"/>
              <a:gd name="f19" fmla="val 242740"/>
              <a:gd name="f20" fmla="val 122217"/>
              <a:gd name="f21" fmla="val 227825"/>
              <a:gd name="f22" fmla="val 90887"/>
              <a:gd name="f23" fmla="val 176687"/>
              <a:gd name="f24" fmla="val 51074"/>
              <a:gd name="f25" fmla="val 132178"/>
              <a:gd name="f26" fmla="val 13667"/>
              <a:gd name="f27" fmla="val 85775"/>
              <a:gd name="f28" fmla="val -10324"/>
              <a:gd name="f29" fmla="val 56023"/>
              <a:gd name="f30" fmla="val -2590"/>
              <a:gd name="f31" fmla="val 35426"/>
              <a:gd name="f32" fmla="val 35764"/>
              <a:gd name="f33" fmla="val 29349"/>
              <a:gd name="f34" fmla="val 54783"/>
              <a:gd name="f35" fmla="val 26311"/>
              <a:gd name="f36" fmla="val 72578"/>
              <a:gd name="f37" fmla="val 21457"/>
              <a:gd name="f38" fmla="val 88520"/>
              <a:gd name="f39" fmla="val 9699"/>
              <a:gd name="f40" fmla="val 114207"/>
              <a:gd name="f41" fmla="val -9281"/>
              <a:gd name="f42" fmla="val 135830"/>
              <a:gd name="f43" fmla="val 308"/>
              <a:gd name="f44" fmla="val 139460"/>
              <a:gd name="f45" fmla="val 32230"/>
              <a:gd name="f46" fmla="val 142222"/>
              <a:gd name="f47" fmla="val 56299"/>
              <a:gd name="f48" fmla="val 143367"/>
              <a:gd name="f49" fmla="val 80527"/>
              <a:gd name="f50" fmla="val 145616"/>
              <a:gd name="f51" fmla="val 104675"/>
              <a:gd name="f52" fmla="val 149917"/>
              <a:gd name="f53" fmla="val 151197"/>
              <a:gd name="f54" fmla="val 162583"/>
              <a:gd name="f55" fmla="val 196100"/>
              <a:gd name="f56" fmla="val 173000"/>
              <a:gd name="f57" fmla="val 241399"/>
              <a:gd name="f58" fmla="val 174184"/>
              <a:gd name="f59" fmla="val 246489"/>
              <a:gd name="f60" fmla="val 174776"/>
              <a:gd name="f61" fmla="val 251697"/>
              <a:gd name="f62" fmla="+- 0 0 -90"/>
              <a:gd name="f63" fmla="*/ f3 1 175160"/>
              <a:gd name="f64" fmla="*/ f4 1 270559"/>
              <a:gd name="f65" fmla="val f5"/>
              <a:gd name="f66" fmla="val f6"/>
              <a:gd name="f67" fmla="val f7"/>
              <a:gd name="f68" fmla="*/ f62 f0 1"/>
              <a:gd name="f69" fmla="+- f67 0 f65"/>
              <a:gd name="f70" fmla="+- f66 0 f65"/>
              <a:gd name="f71" fmla="*/ f68 1 f2"/>
              <a:gd name="f72" fmla="*/ f70 1 175160"/>
              <a:gd name="f73" fmla="*/ f69 1 270559"/>
              <a:gd name="f74" fmla="*/ 174933 f70 1"/>
              <a:gd name="f75" fmla="*/ 252526 f69 1"/>
              <a:gd name="f76" fmla="*/ 157611 f70 1"/>
              <a:gd name="f77" fmla="*/ 266770 f69 1"/>
              <a:gd name="f78" fmla="*/ 122217 f70 1"/>
              <a:gd name="f79" fmla="*/ 227825 f69 1"/>
              <a:gd name="f80" fmla="*/ 13667 f70 1"/>
              <a:gd name="f81" fmla="*/ 85775 f69 1"/>
              <a:gd name="f82" fmla="*/ 35764 f70 1"/>
              <a:gd name="f83" fmla="*/ 29349 f69 1"/>
              <a:gd name="f84" fmla="*/ 88520 f70 1"/>
              <a:gd name="f85" fmla="*/ 9699 f69 1"/>
              <a:gd name="f86" fmla="*/ 139460 f70 1"/>
              <a:gd name="f87" fmla="*/ 32230 f69 1"/>
              <a:gd name="f88" fmla="*/ 145616 f70 1"/>
              <a:gd name="f89" fmla="*/ 104675 f69 1"/>
              <a:gd name="f90" fmla="*/ 173000 f70 1"/>
              <a:gd name="f91" fmla="*/ 241399 f69 1"/>
              <a:gd name="f92" fmla="+- f71 0 f1"/>
              <a:gd name="f93" fmla="*/ f74 1 175160"/>
              <a:gd name="f94" fmla="*/ f75 1 270559"/>
              <a:gd name="f95" fmla="*/ f76 1 175160"/>
              <a:gd name="f96" fmla="*/ f77 1 270559"/>
              <a:gd name="f97" fmla="*/ f78 1 175160"/>
              <a:gd name="f98" fmla="*/ f79 1 270559"/>
              <a:gd name="f99" fmla="*/ f80 1 175160"/>
              <a:gd name="f100" fmla="*/ f81 1 270559"/>
              <a:gd name="f101" fmla="*/ f82 1 175160"/>
              <a:gd name="f102" fmla="*/ f83 1 270559"/>
              <a:gd name="f103" fmla="*/ f84 1 175160"/>
              <a:gd name="f104" fmla="*/ f85 1 270559"/>
              <a:gd name="f105" fmla="*/ f86 1 175160"/>
              <a:gd name="f106" fmla="*/ f87 1 270559"/>
              <a:gd name="f107" fmla="*/ f88 1 175160"/>
              <a:gd name="f108" fmla="*/ f89 1 270559"/>
              <a:gd name="f109" fmla="*/ f90 1 175160"/>
              <a:gd name="f110" fmla="*/ f91 1 270559"/>
              <a:gd name="f111" fmla="*/ f65 1 f72"/>
              <a:gd name="f112" fmla="*/ f66 1 f72"/>
              <a:gd name="f113" fmla="*/ f65 1 f73"/>
              <a:gd name="f114" fmla="*/ f67 1 f73"/>
              <a:gd name="f115" fmla="*/ f93 1 f72"/>
              <a:gd name="f116" fmla="*/ f94 1 f73"/>
              <a:gd name="f117" fmla="*/ f95 1 f72"/>
              <a:gd name="f118" fmla="*/ f96 1 f73"/>
              <a:gd name="f119" fmla="*/ f97 1 f72"/>
              <a:gd name="f120" fmla="*/ f98 1 f73"/>
              <a:gd name="f121" fmla="*/ f99 1 f72"/>
              <a:gd name="f122" fmla="*/ f100 1 f73"/>
              <a:gd name="f123" fmla="*/ f101 1 f72"/>
              <a:gd name="f124" fmla="*/ f102 1 f73"/>
              <a:gd name="f125" fmla="*/ f103 1 f72"/>
              <a:gd name="f126" fmla="*/ f104 1 f73"/>
              <a:gd name="f127" fmla="*/ f105 1 f72"/>
              <a:gd name="f128" fmla="*/ f106 1 f73"/>
              <a:gd name="f129" fmla="*/ f107 1 f72"/>
              <a:gd name="f130" fmla="*/ f108 1 f73"/>
              <a:gd name="f131" fmla="*/ f109 1 f72"/>
              <a:gd name="f132" fmla="*/ f110 1 f73"/>
              <a:gd name="f133" fmla="*/ f111 f63 1"/>
              <a:gd name="f134" fmla="*/ f112 f63 1"/>
              <a:gd name="f135" fmla="*/ f114 f64 1"/>
              <a:gd name="f136" fmla="*/ f113 f64 1"/>
              <a:gd name="f137" fmla="*/ f115 f63 1"/>
              <a:gd name="f138" fmla="*/ f116 f64 1"/>
              <a:gd name="f139" fmla="*/ f117 f63 1"/>
              <a:gd name="f140" fmla="*/ f118 f64 1"/>
              <a:gd name="f141" fmla="*/ f119 f63 1"/>
              <a:gd name="f142" fmla="*/ f120 f64 1"/>
              <a:gd name="f143" fmla="*/ f121 f63 1"/>
              <a:gd name="f144" fmla="*/ f122 f64 1"/>
              <a:gd name="f145" fmla="*/ f123 f63 1"/>
              <a:gd name="f146" fmla="*/ f124 f64 1"/>
              <a:gd name="f147" fmla="*/ f125 f63 1"/>
              <a:gd name="f148" fmla="*/ f126 f64 1"/>
              <a:gd name="f149" fmla="*/ f127 f63 1"/>
              <a:gd name="f150" fmla="*/ f128 f64 1"/>
              <a:gd name="f151" fmla="*/ f129 f63 1"/>
              <a:gd name="f152" fmla="*/ f130 f64 1"/>
              <a:gd name="f153" fmla="*/ f131 f63 1"/>
              <a:gd name="f154" fmla="*/ f132 f64 1"/>
            </a:gdLst>
            <a:ahLst/>
            <a:cxnLst>
              <a:cxn ang="3cd4">
                <a:pos x="hc" y="t"/>
              </a:cxn>
              <a:cxn ang="0">
                <a:pos x="r" y="vc"/>
              </a:cxn>
              <a:cxn ang="cd4">
                <a:pos x="hc" y="b"/>
              </a:cxn>
              <a:cxn ang="cd2">
                <a:pos x="l" y="vc"/>
              </a:cxn>
              <a:cxn ang="f92">
                <a:pos x="f137" y="f138"/>
              </a:cxn>
              <a:cxn ang="f92">
                <a:pos x="f139" y="f140"/>
              </a:cxn>
              <a:cxn ang="f92">
                <a:pos x="f141" y="f142"/>
              </a:cxn>
              <a:cxn ang="f92">
                <a:pos x="f143" y="f144"/>
              </a:cxn>
              <a:cxn ang="f92">
                <a:pos x="f145" y="f146"/>
              </a:cxn>
              <a:cxn ang="f92">
                <a:pos x="f147" y="f148"/>
              </a:cxn>
              <a:cxn ang="f92">
                <a:pos x="f149" y="f150"/>
              </a:cxn>
              <a:cxn ang="f92">
                <a:pos x="f151" y="f152"/>
              </a:cxn>
              <a:cxn ang="f92">
                <a:pos x="f153" y="f154"/>
              </a:cxn>
              <a:cxn ang="f92">
                <a:pos x="f137" y="f138"/>
              </a:cxn>
            </a:cxnLst>
            <a:rect l="f133" t="f136" r="f134" b="f135"/>
            <a:pathLst>
              <a:path w="175160" h="27055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8" y="f9"/>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2" name="Forma libre: forma 112">
            <a:extLst>
              <a:ext uri="{FF2B5EF4-FFF2-40B4-BE49-F238E27FC236}">
                <a16:creationId xmlns:a16="http://schemas.microsoft.com/office/drawing/2014/main" id="{1B93D738-BD22-4711-BF54-5CE4379CB305}"/>
              </a:ext>
            </a:extLst>
          </p:cNvPr>
          <p:cNvSpPr/>
          <p:nvPr/>
        </p:nvSpPr>
        <p:spPr>
          <a:xfrm>
            <a:off x="3066842" y="1786033"/>
            <a:ext cx="58283" cy="204459"/>
          </a:xfrm>
          <a:custGeom>
            <a:avLst/>
            <a:gdLst>
              <a:gd name="f0" fmla="val 10800000"/>
              <a:gd name="f1" fmla="val 5400000"/>
              <a:gd name="f2" fmla="val 180"/>
              <a:gd name="f3" fmla="val w"/>
              <a:gd name="f4" fmla="val h"/>
              <a:gd name="f5" fmla="val 0"/>
              <a:gd name="f6" fmla="val 64957"/>
              <a:gd name="f7" fmla="val 227883"/>
              <a:gd name="f8" fmla="val 3680"/>
              <a:gd name="f9" fmla="val 24199"/>
              <a:gd name="f10" fmla="val 15744"/>
              <a:gd name="f11" fmla="val 42310"/>
              <a:gd name="f12" fmla="val 29318"/>
              <a:gd name="f13" fmla="val 60066"/>
              <a:gd name="f14" fmla="val 43444"/>
              <a:gd name="f15" fmla="val 65788"/>
              <a:gd name="f16" fmla="val 48021"/>
              <a:gd name="f17" fmla="val 64841"/>
              <a:gd name="f18" fmla="val 55360"/>
              <a:gd name="f19" fmla="val 61871"/>
              <a:gd name="f20" fmla="val 64920"/>
              <a:gd name="f21" fmla="val 84875"/>
              <a:gd name="f22" fmla="val 65078"/>
              <a:gd name="f23" fmla="val 107840"/>
              <a:gd name="f24" fmla="val 64801"/>
              <a:gd name="f25" fmla="val 130844"/>
              <a:gd name="f26" fmla="val 64367"/>
              <a:gd name="f27" fmla="val 166554"/>
              <a:gd name="f28" fmla="val 47361"/>
              <a:gd name="f29" fmla="val 194767"/>
              <a:gd name="f30" fmla="val 23765"/>
              <a:gd name="f31" fmla="val 219823"/>
              <a:gd name="f32" fmla="val 19109"/>
              <a:gd name="f33" fmla="val 224755"/>
              <a:gd name="f34" fmla="val 13151"/>
              <a:gd name="f35" fmla="val 229490"/>
              <a:gd name="f36" fmla="val 6679"/>
              <a:gd name="f37" fmla="val 227359"/>
              <a:gd name="f38" fmla="val 1589"/>
              <a:gd name="f39" fmla="val 225662"/>
              <a:gd name="f40" fmla="val 2812"/>
              <a:gd name="f41" fmla="val 218165"/>
              <a:gd name="f42" fmla="val 1747"/>
              <a:gd name="f43" fmla="val 213233"/>
              <a:gd name="f44" fmla="val -1646"/>
              <a:gd name="f45" fmla="val 197884"/>
              <a:gd name="f46" fmla="val -897"/>
              <a:gd name="f47" fmla="val 183837"/>
              <a:gd name="f48" fmla="val 11256"/>
              <a:gd name="f49" fmla="val 171328"/>
              <a:gd name="f50" fmla="val 20134"/>
              <a:gd name="f51" fmla="val 162213"/>
              <a:gd name="f52" fmla="val 23528"/>
              <a:gd name="f53" fmla="val 149587"/>
              <a:gd name="f54" fmla="val 23686"/>
              <a:gd name="f55" fmla="val 136802"/>
              <a:gd name="f56" fmla="val 24041"/>
              <a:gd name="f57" fmla="val 104644"/>
              <a:gd name="f58" fmla="val 24002"/>
              <a:gd name="f59" fmla="val 72446"/>
              <a:gd name="f60" fmla="val 23962"/>
              <a:gd name="f61" fmla="val 40287"/>
              <a:gd name="f62" fmla="val 33263"/>
              <a:gd name="f63" fmla="val 25225"/>
              <a:gd name="f64" fmla="val 27779"/>
              <a:gd name="f65" fmla="val 13111"/>
              <a:gd name="f66" fmla="val 27108"/>
              <a:gd name="f67" fmla="val -2633"/>
              <a:gd name="f68" fmla="val 26240"/>
              <a:gd name="f69" fmla="val 4667"/>
              <a:gd name="f70" fmla="val 12350"/>
              <a:gd name="f71" fmla="val 39"/>
              <a:gd name="f72" fmla="+- 0 0 -90"/>
              <a:gd name="f73" fmla="*/ f3 1 64957"/>
              <a:gd name="f74" fmla="*/ f4 1 227883"/>
              <a:gd name="f75" fmla="val f5"/>
              <a:gd name="f76" fmla="val f6"/>
              <a:gd name="f77" fmla="val f7"/>
              <a:gd name="f78" fmla="*/ f72 f0 1"/>
              <a:gd name="f79" fmla="+- f77 0 f75"/>
              <a:gd name="f80" fmla="+- f76 0 f75"/>
              <a:gd name="f81" fmla="*/ f78 1 f2"/>
              <a:gd name="f82" fmla="*/ f80 1 64957"/>
              <a:gd name="f83" fmla="*/ f79 1 227883"/>
              <a:gd name="f84" fmla="*/ 3680 f80 1"/>
              <a:gd name="f85" fmla="*/ 0 f79 1"/>
              <a:gd name="f86" fmla="*/ 60066 f80 1"/>
              <a:gd name="f87" fmla="*/ 43444 f79 1"/>
              <a:gd name="f88" fmla="*/ 64841 f80 1"/>
              <a:gd name="f89" fmla="*/ 61871 f79 1"/>
              <a:gd name="f90" fmla="*/ 64801 f80 1"/>
              <a:gd name="f91" fmla="*/ 130844 f79 1"/>
              <a:gd name="f92" fmla="*/ 23765 f80 1"/>
              <a:gd name="f93" fmla="*/ 219823 f79 1"/>
              <a:gd name="f94" fmla="*/ 6679 f80 1"/>
              <a:gd name="f95" fmla="*/ 227359 f79 1"/>
              <a:gd name="f96" fmla="*/ 1747 f80 1"/>
              <a:gd name="f97" fmla="*/ 213233 f79 1"/>
              <a:gd name="f98" fmla="*/ 11256 f80 1"/>
              <a:gd name="f99" fmla="*/ 171328 f79 1"/>
              <a:gd name="f100" fmla="*/ 23686 f80 1"/>
              <a:gd name="f101" fmla="*/ 136802 f79 1"/>
              <a:gd name="f102" fmla="*/ 23962 f80 1"/>
              <a:gd name="f103" fmla="*/ 40287 f79 1"/>
              <a:gd name="f104" fmla="*/ 13111 f80 1"/>
              <a:gd name="f105" fmla="*/ 27108 f79 1"/>
              <a:gd name="f106" fmla="*/ 39 f79 1"/>
              <a:gd name="f107" fmla="+- f81 0 f1"/>
              <a:gd name="f108" fmla="*/ f84 1 64957"/>
              <a:gd name="f109" fmla="*/ f85 1 227883"/>
              <a:gd name="f110" fmla="*/ f86 1 64957"/>
              <a:gd name="f111" fmla="*/ f87 1 227883"/>
              <a:gd name="f112" fmla="*/ f88 1 64957"/>
              <a:gd name="f113" fmla="*/ f89 1 227883"/>
              <a:gd name="f114" fmla="*/ f90 1 64957"/>
              <a:gd name="f115" fmla="*/ f91 1 227883"/>
              <a:gd name="f116" fmla="*/ f92 1 64957"/>
              <a:gd name="f117" fmla="*/ f93 1 227883"/>
              <a:gd name="f118" fmla="*/ f94 1 64957"/>
              <a:gd name="f119" fmla="*/ f95 1 227883"/>
              <a:gd name="f120" fmla="*/ f96 1 64957"/>
              <a:gd name="f121" fmla="*/ f97 1 227883"/>
              <a:gd name="f122" fmla="*/ f98 1 64957"/>
              <a:gd name="f123" fmla="*/ f99 1 227883"/>
              <a:gd name="f124" fmla="*/ f100 1 64957"/>
              <a:gd name="f125" fmla="*/ f101 1 227883"/>
              <a:gd name="f126" fmla="*/ f102 1 64957"/>
              <a:gd name="f127" fmla="*/ f103 1 227883"/>
              <a:gd name="f128" fmla="*/ f104 1 64957"/>
              <a:gd name="f129" fmla="*/ f105 1 227883"/>
              <a:gd name="f130" fmla="*/ f106 1 227883"/>
              <a:gd name="f131" fmla="*/ f75 1 f82"/>
              <a:gd name="f132" fmla="*/ f76 1 f82"/>
              <a:gd name="f133" fmla="*/ f75 1 f83"/>
              <a:gd name="f134" fmla="*/ f77 1 f83"/>
              <a:gd name="f135" fmla="*/ f108 1 f82"/>
              <a:gd name="f136" fmla="*/ f109 1 f83"/>
              <a:gd name="f137" fmla="*/ f110 1 f82"/>
              <a:gd name="f138" fmla="*/ f111 1 f83"/>
              <a:gd name="f139" fmla="*/ f112 1 f82"/>
              <a:gd name="f140" fmla="*/ f113 1 f83"/>
              <a:gd name="f141" fmla="*/ f114 1 f82"/>
              <a:gd name="f142" fmla="*/ f115 1 f83"/>
              <a:gd name="f143" fmla="*/ f116 1 f82"/>
              <a:gd name="f144" fmla="*/ f117 1 f83"/>
              <a:gd name="f145" fmla="*/ f118 1 f82"/>
              <a:gd name="f146" fmla="*/ f119 1 f83"/>
              <a:gd name="f147" fmla="*/ f120 1 f82"/>
              <a:gd name="f148" fmla="*/ f121 1 f83"/>
              <a:gd name="f149" fmla="*/ f122 1 f82"/>
              <a:gd name="f150" fmla="*/ f123 1 f83"/>
              <a:gd name="f151" fmla="*/ f124 1 f82"/>
              <a:gd name="f152" fmla="*/ f125 1 f83"/>
              <a:gd name="f153" fmla="*/ f126 1 f82"/>
              <a:gd name="f154" fmla="*/ f127 1 f83"/>
              <a:gd name="f155" fmla="*/ f128 1 f82"/>
              <a:gd name="f156" fmla="*/ f129 1 f83"/>
              <a:gd name="f157" fmla="*/ f130 1 f83"/>
              <a:gd name="f158" fmla="*/ f131 f73 1"/>
              <a:gd name="f159" fmla="*/ f132 f73 1"/>
              <a:gd name="f160" fmla="*/ f134 f74 1"/>
              <a:gd name="f161" fmla="*/ f133 f74 1"/>
              <a:gd name="f162" fmla="*/ f135 f73 1"/>
              <a:gd name="f163" fmla="*/ f136 f74 1"/>
              <a:gd name="f164" fmla="*/ f137 f73 1"/>
              <a:gd name="f165" fmla="*/ f138 f74 1"/>
              <a:gd name="f166" fmla="*/ f139 f73 1"/>
              <a:gd name="f167" fmla="*/ f140 f74 1"/>
              <a:gd name="f168" fmla="*/ f141 f73 1"/>
              <a:gd name="f169" fmla="*/ f142 f74 1"/>
              <a:gd name="f170" fmla="*/ f143 f73 1"/>
              <a:gd name="f171" fmla="*/ f144 f74 1"/>
              <a:gd name="f172" fmla="*/ f145 f73 1"/>
              <a:gd name="f173" fmla="*/ f146 f74 1"/>
              <a:gd name="f174" fmla="*/ f147 f73 1"/>
              <a:gd name="f175" fmla="*/ f148 f74 1"/>
              <a:gd name="f176" fmla="*/ f149 f73 1"/>
              <a:gd name="f177" fmla="*/ f150 f74 1"/>
              <a:gd name="f178" fmla="*/ f151 f73 1"/>
              <a:gd name="f179" fmla="*/ f152 f74 1"/>
              <a:gd name="f180" fmla="*/ f153 f73 1"/>
              <a:gd name="f181" fmla="*/ f154 f74 1"/>
              <a:gd name="f182" fmla="*/ f155 f73 1"/>
              <a:gd name="f183" fmla="*/ f156 f74 1"/>
              <a:gd name="f184" fmla="*/ f157 f74 1"/>
            </a:gdLst>
            <a:ahLst/>
            <a:cxnLst>
              <a:cxn ang="3cd4">
                <a:pos x="hc" y="t"/>
              </a:cxn>
              <a:cxn ang="0">
                <a:pos x="r" y="vc"/>
              </a:cxn>
              <a:cxn ang="cd4">
                <a:pos x="hc" y="b"/>
              </a:cxn>
              <a:cxn ang="cd2">
                <a:pos x="l" y="vc"/>
              </a:cxn>
              <a:cxn ang="f107">
                <a:pos x="f162" y="f163"/>
              </a:cxn>
              <a:cxn ang="f107">
                <a:pos x="f164" y="f165"/>
              </a:cxn>
              <a:cxn ang="f107">
                <a:pos x="f166" y="f167"/>
              </a:cxn>
              <a:cxn ang="f107">
                <a:pos x="f168" y="f169"/>
              </a:cxn>
              <a:cxn ang="f107">
                <a:pos x="f170" y="f171"/>
              </a:cxn>
              <a:cxn ang="f107">
                <a:pos x="f172" y="f173"/>
              </a:cxn>
              <a:cxn ang="f107">
                <a:pos x="f174" y="f175"/>
              </a:cxn>
              <a:cxn ang="f107">
                <a:pos x="f176" y="f177"/>
              </a:cxn>
              <a:cxn ang="f107">
                <a:pos x="f178" y="f179"/>
              </a:cxn>
              <a:cxn ang="f107">
                <a:pos x="f180" y="f181"/>
              </a:cxn>
              <a:cxn ang="f107">
                <a:pos x="f182" y="f183"/>
              </a:cxn>
              <a:cxn ang="f107">
                <a:pos x="f162" y="f184"/>
              </a:cxn>
            </a:cxnLst>
            <a:rect l="f158" t="f161" r="f159" b="f160"/>
            <a:pathLst>
              <a:path w="64957" h="227883">
                <a:moveTo>
                  <a:pt x="f8" y="f5"/>
                </a:moveTo>
                <a:cubicBezTo>
                  <a:pt x="f9" y="f10"/>
                  <a:pt x="f11" y="f12"/>
                  <a:pt x="f13" y="f14"/>
                </a:cubicBezTo>
                <a:cubicBezTo>
                  <a:pt x="f15" y="f16"/>
                  <a:pt x="f17" y="f18"/>
                  <a:pt x="f17"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0" y="f62"/>
                  <a:pt x="f63" y="f64"/>
                  <a:pt x="f65" y="f66"/>
                </a:cubicBezTo>
                <a:cubicBezTo>
                  <a:pt x="f67" y="f68"/>
                  <a:pt x="f69" y="f70"/>
                  <a:pt x="f8" y="f71"/>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3" name="Forma libre: forma 113">
            <a:extLst>
              <a:ext uri="{FF2B5EF4-FFF2-40B4-BE49-F238E27FC236}">
                <a16:creationId xmlns:a16="http://schemas.microsoft.com/office/drawing/2014/main" id="{698DD1DD-8839-4494-B3AA-73B48867A7BB}"/>
              </a:ext>
            </a:extLst>
          </p:cNvPr>
          <p:cNvSpPr/>
          <p:nvPr/>
        </p:nvSpPr>
        <p:spPr>
          <a:xfrm>
            <a:off x="3313547" y="1813922"/>
            <a:ext cx="66888" cy="181206"/>
          </a:xfrm>
          <a:custGeom>
            <a:avLst/>
            <a:gdLst>
              <a:gd name="f0" fmla="val 10800000"/>
              <a:gd name="f1" fmla="val 5400000"/>
              <a:gd name="f2" fmla="val 180"/>
              <a:gd name="f3" fmla="val w"/>
              <a:gd name="f4" fmla="val h"/>
              <a:gd name="f5" fmla="val 0"/>
              <a:gd name="f6" fmla="val 74556"/>
              <a:gd name="f7" fmla="val 201972"/>
              <a:gd name="f8" fmla="val 969"/>
              <a:gd name="f9" fmla="val 68391"/>
              <a:gd name="f10" fmla="val 60499"/>
              <a:gd name="f11" fmla="val 2153"/>
              <a:gd name="f12" fmla="val 52410"/>
              <a:gd name="f13" fmla="val 732"/>
              <a:gd name="f14" fmla="val 44795"/>
              <a:gd name="f15" fmla="val -3845"/>
              <a:gd name="f16" fmla="val 20173"/>
              <a:gd name="f17" fmla="val 13872"/>
              <a:gd name="f18" fmla="val 10821"/>
              <a:gd name="f19" fmla="val 30405"/>
              <a:gd name="f20" fmla="val 1864"/>
              <a:gd name="f21" fmla="val 42124"/>
              <a:gd name="f22" fmla="val -4528"/>
              <a:gd name="f23" fmla="val 41098"/>
              <a:gd name="f24" fmla="val 7073"/>
              <a:gd name="f25" fmla="val 41217"/>
              <a:gd name="f26" fmla="val 13307"/>
              <a:gd name="f27" fmla="val 41690"/>
              <a:gd name="f28" fmla="val 38245"/>
              <a:gd name="f29" fmla="val 42045"/>
              <a:gd name="f30" fmla="val 63222"/>
              <a:gd name="f31" fmla="val 41414"/>
              <a:gd name="f32" fmla="val 88199"/>
              <a:gd name="f33" fmla="val 40704"/>
              <a:gd name="f34" fmla="val 114478"/>
              <a:gd name="f35" fmla="val 47727"/>
              <a:gd name="f36" fmla="val 137325"/>
              <a:gd name="f37" fmla="val 66746"/>
              <a:gd name="f38" fmla="val 156146"/>
              <a:gd name="f39" fmla="val 79018"/>
              <a:gd name="f40" fmla="val 168260"/>
              <a:gd name="f41" fmla="val 73731"/>
              <a:gd name="f42" fmla="val 183294"/>
              <a:gd name="f43" fmla="val 71442"/>
              <a:gd name="f44" fmla="val 197065"/>
              <a:gd name="f45" fmla="val 70179"/>
              <a:gd name="f46" fmla="val 204838"/>
              <a:gd name="f47" fmla="val 63629"/>
              <a:gd name="f48" fmla="val 201642"/>
              <a:gd name="f49" fmla="val 58855"/>
              <a:gd name="f50" fmla="val 199195"/>
              <a:gd name="f51" fmla="val 29221"/>
              <a:gd name="f52" fmla="val 183964"/>
              <a:gd name="f53" fmla="val 14819"/>
              <a:gd name="f54" fmla="val 157054"/>
              <a:gd name="f55" fmla="val 5231"/>
              <a:gd name="f56" fmla="val 127144"/>
              <a:gd name="f57" fmla="val -846"/>
              <a:gd name="f58" fmla="val 108165"/>
              <a:gd name="f59" fmla="val 811"/>
              <a:gd name="f60" fmla="val 88120"/>
              <a:gd name="f61" fmla="val 68430"/>
              <a:gd name="f62" fmla="+- 0 0 -90"/>
              <a:gd name="f63" fmla="*/ f3 1 74556"/>
              <a:gd name="f64" fmla="*/ f4 1 201972"/>
              <a:gd name="f65" fmla="val f5"/>
              <a:gd name="f66" fmla="val f6"/>
              <a:gd name="f67" fmla="val f7"/>
              <a:gd name="f68" fmla="*/ f62 f0 1"/>
              <a:gd name="f69" fmla="+- f67 0 f65"/>
              <a:gd name="f70" fmla="+- f66 0 f65"/>
              <a:gd name="f71" fmla="*/ f68 1 f2"/>
              <a:gd name="f72" fmla="*/ f70 1 74556"/>
              <a:gd name="f73" fmla="*/ f69 1 201972"/>
              <a:gd name="f74" fmla="*/ 969 f70 1"/>
              <a:gd name="f75" fmla="*/ 68391 f69 1"/>
              <a:gd name="f76" fmla="*/ 732 f70 1"/>
              <a:gd name="f77" fmla="*/ 44795 f69 1"/>
              <a:gd name="f78" fmla="*/ 30405 f70 1"/>
              <a:gd name="f79" fmla="*/ 1864 f69 1"/>
              <a:gd name="f80" fmla="*/ 41217 f70 1"/>
              <a:gd name="f81" fmla="*/ 13307 f69 1"/>
              <a:gd name="f82" fmla="*/ 41414 f70 1"/>
              <a:gd name="f83" fmla="*/ 88199 f69 1"/>
              <a:gd name="f84" fmla="*/ 66746 f70 1"/>
              <a:gd name="f85" fmla="*/ 156146 f69 1"/>
              <a:gd name="f86" fmla="*/ 71442 f70 1"/>
              <a:gd name="f87" fmla="*/ 197065 f69 1"/>
              <a:gd name="f88" fmla="*/ 58855 f70 1"/>
              <a:gd name="f89" fmla="*/ 199195 f69 1"/>
              <a:gd name="f90" fmla="*/ 5231 f70 1"/>
              <a:gd name="f91" fmla="*/ 127144 f69 1"/>
              <a:gd name="f92" fmla="*/ 68430 f69 1"/>
              <a:gd name="f93" fmla="+- f71 0 f1"/>
              <a:gd name="f94" fmla="*/ f74 1 74556"/>
              <a:gd name="f95" fmla="*/ f75 1 201972"/>
              <a:gd name="f96" fmla="*/ f76 1 74556"/>
              <a:gd name="f97" fmla="*/ f77 1 201972"/>
              <a:gd name="f98" fmla="*/ f78 1 74556"/>
              <a:gd name="f99" fmla="*/ f79 1 201972"/>
              <a:gd name="f100" fmla="*/ f80 1 74556"/>
              <a:gd name="f101" fmla="*/ f81 1 201972"/>
              <a:gd name="f102" fmla="*/ f82 1 74556"/>
              <a:gd name="f103" fmla="*/ f83 1 201972"/>
              <a:gd name="f104" fmla="*/ f84 1 74556"/>
              <a:gd name="f105" fmla="*/ f85 1 201972"/>
              <a:gd name="f106" fmla="*/ f86 1 74556"/>
              <a:gd name="f107" fmla="*/ f87 1 201972"/>
              <a:gd name="f108" fmla="*/ f88 1 74556"/>
              <a:gd name="f109" fmla="*/ f89 1 201972"/>
              <a:gd name="f110" fmla="*/ f90 1 74556"/>
              <a:gd name="f111" fmla="*/ f91 1 201972"/>
              <a:gd name="f112" fmla="*/ f92 1 201972"/>
              <a:gd name="f113" fmla="*/ f65 1 f72"/>
              <a:gd name="f114" fmla="*/ f66 1 f72"/>
              <a:gd name="f115" fmla="*/ f65 1 f73"/>
              <a:gd name="f116" fmla="*/ f67 1 f73"/>
              <a:gd name="f117" fmla="*/ f94 1 f72"/>
              <a:gd name="f118" fmla="*/ f95 1 f73"/>
              <a:gd name="f119" fmla="*/ f96 1 f72"/>
              <a:gd name="f120" fmla="*/ f97 1 f73"/>
              <a:gd name="f121" fmla="*/ f98 1 f72"/>
              <a:gd name="f122" fmla="*/ f99 1 f73"/>
              <a:gd name="f123" fmla="*/ f100 1 f72"/>
              <a:gd name="f124" fmla="*/ f101 1 f73"/>
              <a:gd name="f125" fmla="*/ f102 1 f72"/>
              <a:gd name="f126" fmla="*/ f103 1 f73"/>
              <a:gd name="f127" fmla="*/ f104 1 f72"/>
              <a:gd name="f128" fmla="*/ f105 1 f73"/>
              <a:gd name="f129" fmla="*/ f106 1 f72"/>
              <a:gd name="f130" fmla="*/ f107 1 f73"/>
              <a:gd name="f131" fmla="*/ f108 1 f72"/>
              <a:gd name="f132" fmla="*/ f109 1 f73"/>
              <a:gd name="f133" fmla="*/ f110 1 f72"/>
              <a:gd name="f134" fmla="*/ f111 1 f73"/>
              <a:gd name="f135" fmla="*/ f112 1 f73"/>
              <a:gd name="f136" fmla="*/ f113 f63 1"/>
              <a:gd name="f137" fmla="*/ f114 f63 1"/>
              <a:gd name="f138" fmla="*/ f116 f64 1"/>
              <a:gd name="f139" fmla="*/ f115 f64 1"/>
              <a:gd name="f140" fmla="*/ f117 f63 1"/>
              <a:gd name="f141" fmla="*/ f118 f64 1"/>
              <a:gd name="f142" fmla="*/ f119 f63 1"/>
              <a:gd name="f143" fmla="*/ f120 f64 1"/>
              <a:gd name="f144" fmla="*/ f121 f63 1"/>
              <a:gd name="f145" fmla="*/ f122 f64 1"/>
              <a:gd name="f146" fmla="*/ f123 f63 1"/>
              <a:gd name="f147" fmla="*/ f124 f64 1"/>
              <a:gd name="f148" fmla="*/ f125 f63 1"/>
              <a:gd name="f149" fmla="*/ f126 f64 1"/>
              <a:gd name="f150" fmla="*/ f127 f63 1"/>
              <a:gd name="f151" fmla="*/ f128 f64 1"/>
              <a:gd name="f152" fmla="*/ f129 f63 1"/>
              <a:gd name="f153" fmla="*/ f130 f64 1"/>
              <a:gd name="f154" fmla="*/ f131 f63 1"/>
              <a:gd name="f155" fmla="*/ f132 f64 1"/>
              <a:gd name="f156" fmla="*/ f133 f63 1"/>
              <a:gd name="f157" fmla="*/ f134 f64 1"/>
              <a:gd name="f158" fmla="*/ f135 f64 1"/>
            </a:gdLst>
            <a:ahLst/>
            <a:cxnLst>
              <a:cxn ang="3cd4">
                <a:pos x="hc" y="t"/>
              </a:cxn>
              <a:cxn ang="0">
                <a:pos x="r" y="vc"/>
              </a:cxn>
              <a:cxn ang="cd4">
                <a:pos x="hc" y="b"/>
              </a:cxn>
              <a:cxn ang="cd2">
                <a:pos x="l" y="vc"/>
              </a:cxn>
              <a:cxn ang="f93">
                <a:pos x="f140" y="f141"/>
              </a:cxn>
              <a:cxn ang="f93">
                <a:pos x="f142" y="f143"/>
              </a:cxn>
              <a:cxn ang="f93">
                <a:pos x="f144" y="f145"/>
              </a:cxn>
              <a:cxn ang="f93">
                <a:pos x="f146" y="f147"/>
              </a:cxn>
              <a:cxn ang="f93">
                <a:pos x="f148" y="f149"/>
              </a:cxn>
              <a:cxn ang="f93">
                <a:pos x="f150" y="f151"/>
              </a:cxn>
              <a:cxn ang="f93">
                <a:pos x="f152" y="f153"/>
              </a:cxn>
              <a:cxn ang="f93">
                <a:pos x="f154" y="f155"/>
              </a:cxn>
              <a:cxn ang="f93">
                <a:pos x="f156" y="f157"/>
              </a:cxn>
              <a:cxn ang="f93">
                <a:pos x="f140" y="f158"/>
              </a:cxn>
            </a:cxnLst>
            <a:rect l="f136" t="f139" r="f137" b="f138"/>
            <a:pathLst>
              <a:path w="74556" h="201972">
                <a:moveTo>
                  <a:pt x="f8" y="f9"/>
                </a:moveTo>
                <a:cubicBezTo>
                  <a:pt x="f8"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8" y="f61"/>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4" name="Forma libre: forma 114">
            <a:extLst>
              <a:ext uri="{FF2B5EF4-FFF2-40B4-BE49-F238E27FC236}">
                <a16:creationId xmlns:a16="http://schemas.microsoft.com/office/drawing/2014/main" id="{AECC7706-ADB1-4847-8CD3-7681E48EE8A6}"/>
              </a:ext>
            </a:extLst>
          </p:cNvPr>
          <p:cNvSpPr/>
          <p:nvPr/>
        </p:nvSpPr>
        <p:spPr>
          <a:xfrm>
            <a:off x="2929810" y="1618597"/>
            <a:ext cx="116787" cy="166521"/>
          </a:xfrm>
          <a:custGeom>
            <a:avLst/>
            <a:gdLst>
              <a:gd name="f0" fmla="val 10800000"/>
              <a:gd name="f1" fmla="val 5400000"/>
              <a:gd name="f2" fmla="val 180"/>
              <a:gd name="f3" fmla="val w"/>
              <a:gd name="f4" fmla="val h"/>
              <a:gd name="f5" fmla="val 0"/>
              <a:gd name="f6" fmla="val 130166"/>
              <a:gd name="f7" fmla="val 185594"/>
              <a:gd name="f8" fmla="val 46365"/>
              <a:gd name="f9" fmla="val 74872"/>
              <a:gd name="f10" fmla="val 46996"/>
              <a:gd name="f11" fmla="val 48238"/>
              <a:gd name="f12" fmla="val 43839"/>
              <a:gd name="f13" fmla="val 43700"/>
              <a:gd name="f14" fmla="val 19612"/>
              <a:gd name="f15" fmla="val 58260"/>
              <a:gd name="f16" fmla="val 14127"/>
              <a:gd name="f17" fmla="val 61535"/>
              <a:gd name="f18" fmla="val 7222"/>
              <a:gd name="f19" fmla="val 65441"/>
              <a:gd name="f20" fmla="val 1816"/>
              <a:gd name="f21" fmla="val 58813"/>
              <a:gd name="f22" fmla="val -2840"/>
              <a:gd name="f23" fmla="val 53130"/>
              <a:gd name="f24" fmla="val 2645"/>
              <a:gd name="f25" fmla="val 47883"/>
              <a:gd name="f26" fmla="val 5052"/>
              <a:gd name="f27" fmla="val 42674"/>
              <a:gd name="f28" fmla="val 10221"/>
              <a:gd name="f29" fmla="val 31349"/>
              <a:gd name="f30" fmla="val 15232"/>
              <a:gd name="f31" fmla="val 19946"/>
              <a:gd name="f32" fmla="val 20480"/>
              <a:gd name="f33" fmla="val 8661"/>
              <a:gd name="f34" fmla="val 22058"/>
              <a:gd name="f35" fmla="val 5307"/>
              <a:gd name="f36" fmla="val 22216"/>
              <a:gd name="f37" fmla="val 375"/>
              <a:gd name="f38" fmla="val 27227"/>
              <a:gd name="f39" fmla="val 19"/>
              <a:gd name="f40" fmla="val 32278"/>
              <a:gd name="f41" fmla="val -336"/>
              <a:gd name="f42" fmla="val 33580"/>
              <a:gd name="f43" fmla="val 4242"/>
              <a:gd name="f44" fmla="val 35001"/>
              <a:gd name="f45" fmla="val 7635"/>
              <a:gd name="f46" fmla="val 57097"/>
              <a:gd name="f47" fmla="val 60785"/>
              <a:gd name="f48" fmla="val 87244"/>
              <a:gd name="f49" fmla="val 108806"/>
              <a:gd name="f50" fmla="val 125834"/>
              <a:gd name="f51" fmla="val 151540"/>
              <a:gd name="f52" fmla="val 130845"/>
              <a:gd name="f53" fmla="val 157064"/>
              <a:gd name="f54" fmla="val 132147"/>
              <a:gd name="f55" fmla="val 163338"/>
              <a:gd name="f56" fmla="val 126307"/>
              <a:gd name="f57" fmla="val 169020"/>
              <a:gd name="f58" fmla="val 119481"/>
              <a:gd name="f59" fmla="val 175649"/>
              <a:gd name="f60" fmla="val 114825"/>
              <a:gd name="f61" fmla="val 186342"/>
              <a:gd name="f62" fmla="val 103461"/>
              <a:gd name="f63" fmla="val 185553"/>
              <a:gd name="f64" fmla="val 96950"/>
              <a:gd name="f65" fmla="val 185119"/>
              <a:gd name="f66" fmla="val 97660"/>
              <a:gd name="f67" fmla="val 178016"/>
              <a:gd name="f68" fmla="val 97069"/>
              <a:gd name="f69" fmla="val 172847"/>
              <a:gd name="f70" fmla="val 95648"/>
              <a:gd name="f71" fmla="val 161168"/>
              <a:gd name="f72" fmla="val 94622"/>
              <a:gd name="f73" fmla="val 149370"/>
              <a:gd name="f74" fmla="val 92452"/>
              <a:gd name="f75" fmla="val 137808"/>
              <a:gd name="f76" fmla="val 90282"/>
              <a:gd name="f77" fmla="val 126168"/>
              <a:gd name="f78" fmla="val 84916"/>
              <a:gd name="f79" fmla="val 122380"/>
              <a:gd name="f80" fmla="val 76353"/>
              <a:gd name="f81" fmla="val 133626"/>
              <a:gd name="f82" fmla="val 67356"/>
              <a:gd name="f83" fmla="val 145503"/>
              <a:gd name="f84" fmla="val 54493"/>
              <a:gd name="f85" fmla="val 152211"/>
              <a:gd name="f86" fmla="val 41945"/>
              <a:gd name="f87" fmla="val 159313"/>
              <a:gd name="f88" fmla="val 36342"/>
              <a:gd name="f89" fmla="val 162470"/>
              <a:gd name="f90" fmla="val 29753"/>
              <a:gd name="f91" fmla="val 166613"/>
              <a:gd name="f92" fmla="val 24110"/>
              <a:gd name="f93" fmla="val 160221"/>
              <a:gd name="f94" fmla="val 19138"/>
              <a:gd name="f95" fmla="val 154539"/>
              <a:gd name="f96" fmla="val 24189"/>
              <a:gd name="f97" fmla="val 149212"/>
              <a:gd name="f98" fmla="val 26991"/>
              <a:gd name="f99" fmla="val 144200"/>
              <a:gd name="f100" fmla="val 39065"/>
              <a:gd name="f101" fmla="val 122656"/>
              <a:gd name="f102" fmla="val 45339"/>
              <a:gd name="f103" fmla="val 99494"/>
              <a:gd name="f104" fmla="val 46325"/>
              <a:gd name="f105" fmla="val 74912"/>
              <a:gd name="f106" fmla="+- 0 0 -90"/>
              <a:gd name="f107" fmla="*/ f3 1 130166"/>
              <a:gd name="f108" fmla="*/ f4 1 185594"/>
              <a:gd name="f109" fmla="val f5"/>
              <a:gd name="f110" fmla="val f6"/>
              <a:gd name="f111" fmla="val f7"/>
              <a:gd name="f112" fmla="*/ f106 f0 1"/>
              <a:gd name="f113" fmla="+- f111 0 f109"/>
              <a:gd name="f114" fmla="+- f110 0 f109"/>
              <a:gd name="f115" fmla="*/ f112 1 f2"/>
              <a:gd name="f116" fmla="*/ f114 1 130166"/>
              <a:gd name="f117" fmla="*/ f113 1 185594"/>
              <a:gd name="f118" fmla="*/ 46365 f114 1"/>
              <a:gd name="f119" fmla="*/ 74872 f113 1"/>
              <a:gd name="f120" fmla="*/ 19612 f114 1"/>
              <a:gd name="f121" fmla="*/ 58260 f113 1"/>
              <a:gd name="f122" fmla="*/ 1816 f114 1"/>
              <a:gd name="f123" fmla="*/ 58813 f113 1"/>
              <a:gd name="f124" fmla="*/ 5052 f114 1"/>
              <a:gd name="f125" fmla="*/ 42674 f113 1"/>
              <a:gd name="f126" fmla="*/ 20480 f114 1"/>
              <a:gd name="f127" fmla="*/ 8661 f113 1"/>
              <a:gd name="f128" fmla="*/ 27227 f114 1"/>
              <a:gd name="f129" fmla="*/ 19 f113 1"/>
              <a:gd name="f130" fmla="*/ 35001 f114 1"/>
              <a:gd name="f131" fmla="*/ 7635 f113 1"/>
              <a:gd name="f132" fmla="*/ 125834 f114 1"/>
              <a:gd name="f133" fmla="*/ 151540 f113 1"/>
              <a:gd name="f134" fmla="*/ 126307 f114 1"/>
              <a:gd name="f135" fmla="*/ 169020 f113 1"/>
              <a:gd name="f136" fmla="*/ 103461 f114 1"/>
              <a:gd name="f137" fmla="*/ 185553 f113 1"/>
              <a:gd name="f138" fmla="*/ 97069 f114 1"/>
              <a:gd name="f139" fmla="*/ 172847 f113 1"/>
              <a:gd name="f140" fmla="*/ 92452 f114 1"/>
              <a:gd name="f141" fmla="*/ 137808 f113 1"/>
              <a:gd name="f142" fmla="*/ 76353 f114 1"/>
              <a:gd name="f143" fmla="*/ 133626 f113 1"/>
              <a:gd name="f144" fmla="*/ 41945 f114 1"/>
              <a:gd name="f145" fmla="*/ 159313 f113 1"/>
              <a:gd name="f146" fmla="*/ 24110 f114 1"/>
              <a:gd name="f147" fmla="*/ 160221 f113 1"/>
              <a:gd name="f148" fmla="*/ 26991 f114 1"/>
              <a:gd name="f149" fmla="*/ 144200 f113 1"/>
              <a:gd name="f150" fmla="*/ 46325 f114 1"/>
              <a:gd name="f151" fmla="*/ 74912 f113 1"/>
              <a:gd name="f152" fmla="+- f115 0 f1"/>
              <a:gd name="f153" fmla="*/ f118 1 130166"/>
              <a:gd name="f154" fmla="*/ f119 1 185594"/>
              <a:gd name="f155" fmla="*/ f120 1 130166"/>
              <a:gd name="f156" fmla="*/ f121 1 185594"/>
              <a:gd name="f157" fmla="*/ f122 1 130166"/>
              <a:gd name="f158" fmla="*/ f123 1 185594"/>
              <a:gd name="f159" fmla="*/ f124 1 130166"/>
              <a:gd name="f160" fmla="*/ f125 1 185594"/>
              <a:gd name="f161" fmla="*/ f126 1 130166"/>
              <a:gd name="f162" fmla="*/ f127 1 185594"/>
              <a:gd name="f163" fmla="*/ f128 1 130166"/>
              <a:gd name="f164" fmla="*/ f129 1 185594"/>
              <a:gd name="f165" fmla="*/ f130 1 130166"/>
              <a:gd name="f166" fmla="*/ f131 1 185594"/>
              <a:gd name="f167" fmla="*/ f132 1 130166"/>
              <a:gd name="f168" fmla="*/ f133 1 185594"/>
              <a:gd name="f169" fmla="*/ f134 1 130166"/>
              <a:gd name="f170" fmla="*/ f135 1 185594"/>
              <a:gd name="f171" fmla="*/ f136 1 130166"/>
              <a:gd name="f172" fmla="*/ f137 1 185594"/>
              <a:gd name="f173" fmla="*/ f138 1 130166"/>
              <a:gd name="f174" fmla="*/ f139 1 185594"/>
              <a:gd name="f175" fmla="*/ f140 1 130166"/>
              <a:gd name="f176" fmla="*/ f141 1 185594"/>
              <a:gd name="f177" fmla="*/ f142 1 130166"/>
              <a:gd name="f178" fmla="*/ f143 1 185594"/>
              <a:gd name="f179" fmla="*/ f144 1 130166"/>
              <a:gd name="f180" fmla="*/ f145 1 185594"/>
              <a:gd name="f181" fmla="*/ f146 1 130166"/>
              <a:gd name="f182" fmla="*/ f147 1 185594"/>
              <a:gd name="f183" fmla="*/ f148 1 130166"/>
              <a:gd name="f184" fmla="*/ f149 1 185594"/>
              <a:gd name="f185" fmla="*/ f150 1 130166"/>
              <a:gd name="f186" fmla="*/ f151 1 185594"/>
              <a:gd name="f187" fmla="*/ f109 1 f116"/>
              <a:gd name="f188" fmla="*/ f110 1 f116"/>
              <a:gd name="f189" fmla="*/ f109 1 f117"/>
              <a:gd name="f190" fmla="*/ f111 1 f117"/>
              <a:gd name="f191" fmla="*/ f153 1 f116"/>
              <a:gd name="f192" fmla="*/ f154 1 f117"/>
              <a:gd name="f193" fmla="*/ f155 1 f116"/>
              <a:gd name="f194" fmla="*/ f156 1 f117"/>
              <a:gd name="f195" fmla="*/ f157 1 f116"/>
              <a:gd name="f196" fmla="*/ f158 1 f117"/>
              <a:gd name="f197" fmla="*/ f159 1 f116"/>
              <a:gd name="f198" fmla="*/ f160 1 f117"/>
              <a:gd name="f199" fmla="*/ f161 1 f116"/>
              <a:gd name="f200" fmla="*/ f162 1 f117"/>
              <a:gd name="f201" fmla="*/ f163 1 f116"/>
              <a:gd name="f202" fmla="*/ f164 1 f117"/>
              <a:gd name="f203" fmla="*/ f165 1 f116"/>
              <a:gd name="f204" fmla="*/ f166 1 f117"/>
              <a:gd name="f205" fmla="*/ f167 1 f116"/>
              <a:gd name="f206" fmla="*/ f168 1 f117"/>
              <a:gd name="f207" fmla="*/ f169 1 f116"/>
              <a:gd name="f208" fmla="*/ f170 1 f117"/>
              <a:gd name="f209" fmla="*/ f171 1 f116"/>
              <a:gd name="f210" fmla="*/ f172 1 f117"/>
              <a:gd name="f211" fmla="*/ f173 1 f116"/>
              <a:gd name="f212" fmla="*/ f174 1 f117"/>
              <a:gd name="f213" fmla="*/ f175 1 f116"/>
              <a:gd name="f214" fmla="*/ f176 1 f117"/>
              <a:gd name="f215" fmla="*/ f177 1 f116"/>
              <a:gd name="f216" fmla="*/ f178 1 f117"/>
              <a:gd name="f217" fmla="*/ f179 1 f116"/>
              <a:gd name="f218" fmla="*/ f180 1 f117"/>
              <a:gd name="f219" fmla="*/ f181 1 f116"/>
              <a:gd name="f220" fmla="*/ f182 1 f117"/>
              <a:gd name="f221" fmla="*/ f183 1 f116"/>
              <a:gd name="f222" fmla="*/ f184 1 f117"/>
              <a:gd name="f223" fmla="*/ f185 1 f116"/>
              <a:gd name="f224" fmla="*/ f186 1 f117"/>
              <a:gd name="f225" fmla="*/ f187 f107 1"/>
              <a:gd name="f226" fmla="*/ f188 f107 1"/>
              <a:gd name="f227" fmla="*/ f190 f108 1"/>
              <a:gd name="f228" fmla="*/ f189 f108 1"/>
              <a:gd name="f229" fmla="*/ f191 f107 1"/>
              <a:gd name="f230" fmla="*/ f192 f108 1"/>
              <a:gd name="f231" fmla="*/ f193 f107 1"/>
              <a:gd name="f232" fmla="*/ f194 f108 1"/>
              <a:gd name="f233" fmla="*/ f195 f107 1"/>
              <a:gd name="f234" fmla="*/ f196 f108 1"/>
              <a:gd name="f235" fmla="*/ f197 f107 1"/>
              <a:gd name="f236" fmla="*/ f198 f108 1"/>
              <a:gd name="f237" fmla="*/ f199 f107 1"/>
              <a:gd name="f238" fmla="*/ f200 f108 1"/>
              <a:gd name="f239" fmla="*/ f201 f107 1"/>
              <a:gd name="f240" fmla="*/ f202 f108 1"/>
              <a:gd name="f241" fmla="*/ f203 f107 1"/>
              <a:gd name="f242" fmla="*/ f204 f108 1"/>
              <a:gd name="f243" fmla="*/ f205 f107 1"/>
              <a:gd name="f244" fmla="*/ f206 f108 1"/>
              <a:gd name="f245" fmla="*/ f207 f107 1"/>
              <a:gd name="f246" fmla="*/ f208 f108 1"/>
              <a:gd name="f247" fmla="*/ f209 f107 1"/>
              <a:gd name="f248" fmla="*/ f210 f108 1"/>
              <a:gd name="f249" fmla="*/ f211 f107 1"/>
              <a:gd name="f250" fmla="*/ f212 f108 1"/>
              <a:gd name="f251" fmla="*/ f213 f107 1"/>
              <a:gd name="f252" fmla="*/ f214 f108 1"/>
              <a:gd name="f253" fmla="*/ f215 f107 1"/>
              <a:gd name="f254" fmla="*/ f216 f108 1"/>
              <a:gd name="f255" fmla="*/ f217 f107 1"/>
              <a:gd name="f256" fmla="*/ f218 f108 1"/>
              <a:gd name="f257" fmla="*/ f219 f107 1"/>
              <a:gd name="f258" fmla="*/ f220 f108 1"/>
              <a:gd name="f259" fmla="*/ f221 f107 1"/>
              <a:gd name="f260" fmla="*/ f222 f108 1"/>
              <a:gd name="f261" fmla="*/ f223 f107 1"/>
              <a:gd name="f262" fmla="*/ f224 f108 1"/>
            </a:gdLst>
            <a:ahLst/>
            <a:cxnLst>
              <a:cxn ang="3cd4">
                <a:pos x="hc" y="t"/>
              </a:cxn>
              <a:cxn ang="0">
                <a:pos x="r" y="vc"/>
              </a:cxn>
              <a:cxn ang="cd4">
                <a:pos x="hc" y="b"/>
              </a:cxn>
              <a:cxn ang="cd2">
                <a:pos x="l" y="vc"/>
              </a:cxn>
              <a:cxn ang="f152">
                <a:pos x="f229" y="f230"/>
              </a:cxn>
              <a:cxn ang="f152">
                <a:pos x="f231" y="f232"/>
              </a:cxn>
              <a:cxn ang="f152">
                <a:pos x="f233" y="f234"/>
              </a:cxn>
              <a:cxn ang="f152">
                <a:pos x="f235" y="f236"/>
              </a:cxn>
              <a:cxn ang="f152">
                <a:pos x="f237" y="f238"/>
              </a:cxn>
              <a:cxn ang="f152">
                <a:pos x="f239" y="f240"/>
              </a:cxn>
              <a:cxn ang="f152">
                <a:pos x="f241" y="f242"/>
              </a:cxn>
              <a:cxn ang="f152">
                <a:pos x="f243" y="f244"/>
              </a:cxn>
              <a:cxn ang="f152">
                <a:pos x="f245" y="f246"/>
              </a:cxn>
              <a:cxn ang="f152">
                <a:pos x="f247" y="f248"/>
              </a:cxn>
              <a:cxn ang="f152">
                <a:pos x="f249" y="f250"/>
              </a:cxn>
              <a:cxn ang="f152">
                <a:pos x="f251" y="f252"/>
              </a:cxn>
              <a:cxn ang="f152">
                <a:pos x="f253" y="f254"/>
              </a:cxn>
              <a:cxn ang="f152">
                <a:pos x="f255" y="f256"/>
              </a:cxn>
              <a:cxn ang="f152">
                <a:pos x="f257" y="f258"/>
              </a:cxn>
              <a:cxn ang="f152">
                <a:pos x="f259" y="f260"/>
              </a:cxn>
              <a:cxn ang="f152">
                <a:pos x="f261" y="f262"/>
              </a:cxn>
            </a:cxnLst>
            <a:rect l="f225" t="f228" r="f226" b="f227"/>
            <a:pathLst>
              <a:path w="130166" h="18559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5" name="Forma libre: forma 115">
            <a:extLst>
              <a:ext uri="{FF2B5EF4-FFF2-40B4-BE49-F238E27FC236}">
                <a16:creationId xmlns:a16="http://schemas.microsoft.com/office/drawing/2014/main" id="{E89325EF-ADC0-454A-BE56-3A2B75BE7852}"/>
              </a:ext>
            </a:extLst>
          </p:cNvPr>
          <p:cNvSpPr/>
          <p:nvPr/>
        </p:nvSpPr>
        <p:spPr>
          <a:xfrm>
            <a:off x="3437641" y="1632341"/>
            <a:ext cx="75465" cy="112334"/>
          </a:xfrm>
          <a:custGeom>
            <a:avLst/>
            <a:gdLst>
              <a:gd name="f0" fmla="val 10800000"/>
              <a:gd name="f1" fmla="val 5400000"/>
              <a:gd name="f2" fmla="val 180"/>
              <a:gd name="f3" fmla="val w"/>
              <a:gd name="f4" fmla="val h"/>
              <a:gd name="f5" fmla="val 0"/>
              <a:gd name="f6" fmla="val 84107"/>
              <a:gd name="f7" fmla="val 125206"/>
              <a:gd name="f8" fmla="val 39475"/>
              <a:gd name="f9" fmla="val 42470"/>
              <a:gd name="f10" fmla="val 45630"/>
              <a:gd name="f11" fmla="val 67250"/>
              <a:gd name="f12" fmla="val 62558"/>
              <a:gd name="f13" fmla="val 85677"/>
              <a:gd name="f14" fmla="val 76408"/>
              <a:gd name="f15" fmla="val 105722"/>
              <a:gd name="f16" fmla="val 79565"/>
              <a:gd name="f17" fmla="val 110299"/>
              <a:gd name="f18" fmla="val 86667"/>
              <a:gd name="f19" fmla="val 113614"/>
              <a:gd name="f20" fmla="val 83155"/>
              <a:gd name="f21" fmla="val 120598"/>
              <a:gd name="f22" fmla="val 79722"/>
              <a:gd name="f23" fmla="val 127306"/>
              <a:gd name="f24" fmla="val 72738"/>
              <a:gd name="f25" fmla="val 124820"/>
              <a:gd name="f26" fmla="val 67175"/>
              <a:gd name="f27" fmla="val 124465"/>
              <a:gd name="f28" fmla="val 45788"/>
              <a:gd name="f29" fmla="val 123084"/>
              <a:gd name="f30" fmla="val 26690"/>
              <a:gd name="f31" fmla="val 114482"/>
              <a:gd name="f32" fmla="val 8105"/>
              <a:gd name="f33" fmla="val 104617"/>
              <a:gd name="f34" fmla="val -576"/>
              <a:gd name="f35" fmla="val 100001"/>
              <a:gd name="f36" fmla="val -2430"/>
              <a:gd name="f37" fmla="val 93924"/>
              <a:gd name="f38" fmla="val 3252"/>
              <a:gd name="f39" fmla="val 85440"/>
              <a:gd name="f40" fmla="val 19667"/>
              <a:gd name="f41" fmla="val 60897"/>
              <a:gd name="f42" fmla="val 34029"/>
              <a:gd name="f43" fmla="val 35249"/>
              <a:gd name="f44" fmla="val 45394"/>
              <a:gd name="f45" fmla="val 7905"/>
              <a:gd name="f46" fmla="val 49260"/>
              <a:gd name="f47" fmla="val -1407"/>
              <a:gd name="f48" fmla="val 55613"/>
              <a:gd name="f49" fmla="val -3420"/>
              <a:gd name="f50" fmla="val 59954"/>
              <a:gd name="f51" fmla="val 6918"/>
              <a:gd name="f52" fmla="val 65123"/>
              <a:gd name="f53" fmla="val 19190"/>
              <a:gd name="f54" fmla="val 82287"/>
              <a:gd name="f55" fmla="val 29962"/>
              <a:gd name="f56" fmla="val 75106"/>
              <a:gd name="f57" fmla="val 42865"/>
              <a:gd name="f58" fmla="val 67648"/>
              <a:gd name="f59" fmla="val 56281"/>
              <a:gd name="f60" fmla="val 53127"/>
              <a:gd name="f61" fmla="val 38169"/>
              <a:gd name="f62" fmla="+- 0 0 -90"/>
              <a:gd name="f63" fmla="*/ f3 1 84107"/>
              <a:gd name="f64" fmla="*/ f4 1 125206"/>
              <a:gd name="f65" fmla="val f5"/>
              <a:gd name="f66" fmla="val f6"/>
              <a:gd name="f67" fmla="val f7"/>
              <a:gd name="f68" fmla="*/ f62 f0 1"/>
              <a:gd name="f69" fmla="+- f67 0 f65"/>
              <a:gd name="f70" fmla="+- f66 0 f65"/>
              <a:gd name="f71" fmla="*/ f68 1 f2"/>
              <a:gd name="f72" fmla="*/ f70 1 84107"/>
              <a:gd name="f73" fmla="*/ f69 1 125206"/>
              <a:gd name="f74" fmla="*/ 39475 f70 1"/>
              <a:gd name="f75" fmla="*/ 42470 f69 1"/>
              <a:gd name="f76" fmla="*/ 76408 f70 1"/>
              <a:gd name="f77" fmla="*/ 105722 f69 1"/>
              <a:gd name="f78" fmla="*/ 83155 f70 1"/>
              <a:gd name="f79" fmla="*/ 120598 f69 1"/>
              <a:gd name="f80" fmla="*/ 67175 f70 1"/>
              <a:gd name="f81" fmla="*/ 124465 f69 1"/>
              <a:gd name="f82" fmla="*/ 8105 f70 1"/>
              <a:gd name="f83" fmla="*/ 104617 f69 1"/>
              <a:gd name="f84" fmla="*/ 3252 f70 1"/>
              <a:gd name="f85" fmla="*/ 85440 f69 1"/>
              <a:gd name="f86" fmla="*/ 45394 f70 1"/>
              <a:gd name="f87" fmla="*/ 7905 f69 1"/>
              <a:gd name="f88" fmla="*/ 59954 f70 1"/>
              <a:gd name="f89" fmla="*/ 6918 f69 1"/>
              <a:gd name="f90" fmla="*/ 75106 f70 1"/>
              <a:gd name="f91" fmla="*/ 42865 f69 1"/>
              <a:gd name="f92" fmla="+- f71 0 f1"/>
              <a:gd name="f93" fmla="*/ f74 1 84107"/>
              <a:gd name="f94" fmla="*/ f75 1 125206"/>
              <a:gd name="f95" fmla="*/ f76 1 84107"/>
              <a:gd name="f96" fmla="*/ f77 1 125206"/>
              <a:gd name="f97" fmla="*/ f78 1 84107"/>
              <a:gd name="f98" fmla="*/ f79 1 125206"/>
              <a:gd name="f99" fmla="*/ f80 1 84107"/>
              <a:gd name="f100" fmla="*/ f81 1 125206"/>
              <a:gd name="f101" fmla="*/ f82 1 84107"/>
              <a:gd name="f102" fmla="*/ f83 1 125206"/>
              <a:gd name="f103" fmla="*/ f84 1 84107"/>
              <a:gd name="f104" fmla="*/ f85 1 125206"/>
              <a:gd name="f105" fmla="*/ f86 1 84107"/>
              <a:gd name="f106" fmla="*/ f87 1 125206"/>
              <a:gd name="f107" fmla="*/ f88 1 84107"/>
              <a:gd name="f108" fmla="*/ f89 1 125206"/>
              <a:gd name="f109" fmla="*/ f90 1 84107"/>
              <a:gd name="f110" fmla="*/ f91 1 125206"/>
              <a:gd name="f111" fmla="*/ f65 1 f72"/>
              <a:gd name="f112" fmla="*/ f66 1 f72"/>
              <a:gd name="f113" fmla="*/ f65 1 f73"/>
              <a:gd name="f114" fmla="*/ f67 1 f73"/>
              <a:gd name="f115" fmla="*/ f93 1 f72"/>
              <a:gd name="f116" fmla="*/ f94 1 f73"/>
              <a:gd name="f117" fmla="*/ f95 1 f72"/>
              <a:gd name="f118" fmla="*/ f96 1 f73"/>
              <a:gd name="f119" fmla="*/ f97 1 f72"/>
              <a:gd name="f120" fmla="*/ f98 1 f73"/>
              <a:gd name="f121" fmla="*/ f99 1 f72"/>
              <a:gd name="f122" fmla="*/ f100 1 f73"/>
              <a:gd name="f123" fmla="*/ f101 1 f72"/>
              <a:gd name="f124" fmla="*/ f102 1 f73"/>
              <a:gd name="f125" fmla="*/ f103 1 f72"/>
              <a:gd name="f126" fmla="*/ f104 1 f73"/>
              <a:gd name="f127" fmla="*/ f105 1 f72"/>
              <a:gd name="f128" fmla="*/ f106 1 f73"/>
              <a:gd name="f129" fmla="*/ f107 1 f72"/>
              <a:gd name="f130" fmla="*/ f108 1 f73"/>
              <a:gd name="f131" fmla="*/ f109 1 f72"/>
              <a:gd name="f132" fmla="*/ f110 1 f73"/>
              <a:gd name="f133" fmla="*/ f111 f63 1"/>
              <a:gd name="f134" fmla="*/ f112 f63 1"/>
              <a:gd name="f135" fmla="*/ f114 f64 1"/>
              <a:gd name="f136" fmla="*/ f113 f64 1"/>
              <a:gd name="f137" fmla="*/ f115 f63 1"/>
              <a:gd name="f138" fmla="*/ f116 f64 1"/>
              <a:gd name="f139" fmla="*/ f117 f63 1"/>
              <a:gd name="f140" fmla="*/ f118 f64 1"/>
              <a:gd name="f141" fmla="*/ f119 f63 1"/>
              <a:gd name="f142" fmla="*/ f120 f64 1"/>
              <a:gd name="f143" fmla="*/ f121 f63 1"/>
              <a:gd name="f144" fmla="*/ f122 f64 1"/>
              <a:gd name="f145" fmla="*/ f123 f63 1"/>
              <a:gd name="f146" fmla="*/ f124 f64 1"/>
              <a:gd name="f147" fmla="*/ f125 f63 1"/>
              <a:gd name="f148" fmla="*/ f126 f64 1"/>
              <a:gd name="f149" fmla="*/ f127 f63 1"/>
              <a:gd name="f150" fmla="*/ f128 f64 1"/>
              <a:gd name="f151" fmla="*/ f129 f63 1"/>
              <a:gd name="f152" fmla="*/ f130 f64 1"/>
              <a:gd name="f153" fmla="*/ f131 f63 1"/>
              <a:gd name="f154" fmla="*/ f132 f64 1"/>
            </a:gdLst>
            <a:ahLst/>
            <a:cxnLst>
              <a:cxn ang="3cd4">
                <a:pos x="hc" y="t"/>
              </a:cxn>
              <a:cxn ang="0">
                <a:pos x="r" y="vc"/>
              </a:cxn>
              <a:cxn ang="cd4">
                <a:pos x="hc" y="b"/>
              </a:cxn>
              <a:cxn ang="cd2">
                <a:pos x="l" y="vc"/>
              </a:cxn>
              <a:cxn ang="f92">
                <a:pos x="f137" y="f138"/>
              </a:cxn>
              <a:cxn ang="f92">
                <a:pos x="f139" y="f140"/>
              </a:cxn>
              <a:cxn ang="f92">
                <a:pos x="f141" y="f142"/>
              </a:cxn>
              <a:cxn ang="f92">
                <a:pos x="f143" y="f144"/>
              </a:cxn>
              <a:cxn ang="f92">
                <a:pos x="f145" y="f146"/>
              </a:cxn>
              <a:cxn ang="f92">
                <a:pos x="f147" y="f148"/>
              </a:cxn>
              <a:cxn ang="f92">
                <a:pos x="f149" y="f150"/>
              </a:cxn>
              <a:cxn ang="f92">
                <a:pos x="f151" y="f152"/>
              </a:cxn>
              <a:cxn ang="f92">
                <a:pos x="f153" y="f154"/>
              </a:cxn>
              <a:cxn ang="f92">
                <a:pos x="f137" y="f138"/>
              </a:cxn>
            </a:cxnLst>
            <a:rect l="f133" t="f136" r="f134" b="f135"/>
            <a:pathLst>
              <a:path w="84107" h="1252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8" y="f9"/>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6" name="Forma libre: forma 116">
            <a:extLst>
              <a:ext uri="{FF2B5EF4-FFF2-40B4-BE49-F238E27FC236}">
                <a16:creationId xmlns:a16="http://schemas.microsoft.com/office/drawing/2014/main" id="{630BC192-4160-47DB-86A0-21B3CAE5826D}"/>
              </a:ext>
            </a:extLst>
          </p:cNvPr>
          <p:cNvSpPr/>
          <p:nvPr/>
        </p:nvSpPr>
        <p:spPr>
          <a:xfrm>
            <a:off x="3073353" y="4137010"/>
            <a:ext cx="38596" cy="85725"/>
          </a:xfrm>
          <a:custGeom>
            <a:avLst/>
            <a:gdLst>
              <a:gd name="f0" fmla="val 10800000"/>
              <a:gd name="f1" fmla="val 5400000"/>
              <a:gd name="f2" fmla="val 180"/>
              <a:gd name="f3" fmla="val w"/>
              <a:gd name="f4" fmla="val h"/>
              <a:gd name="f5" fmla="val 0"/>
              <a:gd name="f6" fmla="val 43015"/>
              <a:gd name="f7" fmla="val 95548"/>
              <a:gd name="f8" fmla="val 41525"/>
              <a:gd name="f9" fmla="val 42056"/>
              <a:gd name="f10" fmla="val 42827"/>
              <a:gd name="f11" fmla="val 58984"/>
              <a:gd name="f12" fmla="val 40420"/>
              <a:gd name="f13" fmla="val 72952"/>
              <a:gd name="f14" fmla="val 31503"/>
              <a:gd name="f15" fmla="val 85302"/>
              <a:gd name="f16" fmla="val 26215"/>
              <a:gd name="f17" fmla="val 92642"/>
              <a:gd name="f18" fmla="val 20218"/>
              <a:gd name="f19" fmla="val 97929"/>
              <a:gd name="f20" fmla="val 10037"/>
              <a:gd name="f21" fmla="val 94457"/>
              <a:gd name="f22" fmla="val -498"/>
              <a:gd name="f23" fmla="val 90866"/>
              <a:gd name="f24" fmla="val -419"/>
              <a:gd name="f25" fmla="val 83566"/>
              <a:gd name="f26" fmla="val 252"/>
              <a:gd name="f27" fmla="val 74136"/>
              <a:gd name="f28" fmla="val 1633"/>
              <a:gd name="f29" fmla="val 53854"/>
              <a:gd name="f30" fmla="val 1475"/>
              <a:gd name="f31" fmla="val 33494"/>
              <a:gd name="f32" fmla="val 1948"/>
              <a:gd name="f33" fmla="val 13173"/>
              <a:gd name="f34" fmla="val 2225"/>
              <a:gd name="f35" fmla="val 1809"/>
              <a:gd name="f36" fmla="val 3487"/>
              <a:gd name="f37" fmla="val -4031"/>
              <a:gd name="f38" fmla="val 17889"/>
              <a:gd name="f39" fmla="val 3150"/>
              <a:gd name="f40" fmla="val 35961"/>
              <a:gd name="f41" fmla="val 12186"/>
              <a:gd name="f42" fmla="val 47167"/>
              <a:gd name="f43" fmla="val 22643"/>
              <a:gd name="f44" fmla="val 41564"/>
              <a:gd name="f45" fmla="+- 0 0 -90"/>
              <a:gd name="f46" fmla="*/ f3 1 43015"/>
              <a:gd name="f47" fmla="*/ f4 1 95548"/>
              <a:gd name="f48" fmla="val f5"/>
              <a:gd name="f49" fmla="val f6"/>
              <a:gd name="f50" fmla="val f7"/>
              <a:gd name="f51" fmla="*/ f45 f0 1"/>
              <a:gd name="f52" fmla="+- f50 0 f48"/>
              <a:gd name="f53" fmla="+- f49 0 f48"/>
              <a:gd name="f54" fmla="*/ f51 1 f2"/>
              <a:gd name="f55" fmla="*/ f53 1 43015"/>
              <a:gd name="f56" fmla="*/ f52 1 95548"/>
              <a:gd name="f57" fmla="*/ 41525 f53 1"/>
              <a:gd name="f58" fmla="*/ 42056 f52 1"/>
              <a:gd name="f59" fmla="*/ 31503 f53 1"/>
              <a:gd name="f60" fmla="*/ 85302 f52 1"/>
              <a:gd name="f61" fmla="*/ 10037 f53 1"/>
              <a:gd name="f62" fmla="*/ 94457 f52 1"/>
              <a:gd name="f63" fmla="*/ 252 f53 1"/>
              <a:gd name="f64" fmla="*/ 74136 f52 1"/>
              <a:gd name="f65" fmla="*/ 1948 f53 1"/>
              <a:gd name="f66" fmla="*/ 13173 f52 1"/>
              <a:gd name="f67" fmla="*/ 17889 f53 1"/>
              <a:gd name="f68" fmla="*/ 3150 f52 1"/>
              <a:gd name="f69" fmla="*/ 41564 f53 1"/>
              <a:gd name="f70" fmla="+- f54 0 f1"/>
              <a:gd name="f71" fmla="*/ f57 1 43015"/>
              <a:gd name="f72" fmla="*/ f58 1 95548"/>
              <a:gd name="f73" fmla="*/ f59 1 43015"/>
              <a:gd name="f74" fmla="*/ f60 1 95548"/>
              <a:gd name="f75" fmla="*/ f61 1 43015"/>
              <a:gd name="f76" fmla="*/ f62 1 95548"/>
              <a:gd name="f77" fmla="*/ f63 1 43015"/>
              <a:gd name="f78" fmla="*/ f64 1 95548"/>
              <a:gd name="f79" fmla="*/ f65 1 43015"/>
              <a:gd name="f80" fmla="*/ f66 1 95548"/>
              <a:gd name="f81" fmla="*/ f67 1 43015"/>
              <a:gd name="f82" fmla="*/ f68 1 95548"/>
              <a:gd name="f83" fmla="*/ f69 1 43015"/>
              <a:gd name="f84" fmla="*/ f48 1 f55"/>
              <a:gd name="f85" fmla="*/ f49 1 f55"/>
              <a:gd name="f86" fmla="*/ f48 1 f56"/>
              <a:gd name="f87" fmla="*/ f50 1 f56"/>
              <a:gd name="f88" fmla="*/ f71 1 f55"/>
              <a:gd name="f89" fmla="*/ f72 1 f56"/>
              <a:gd name="f90" fmla="*/ f73 1 f55"/>
              <a:gd name="f91" fmla="*/ f74 1 f56"/>
              <a:gd name="f92" fmla="*/ f75 1 f55"/>
              <a:gd name="f93" fmla="*/ f76 1 f56"/>
              <a:gd name="f94" fmla="*/ f77 1 f55"/>
              <a:gd name="f95" fmla="*/ f78 1 f56"/>
              <a:gd name="f96" fmla="*/ f79 1 f55"/>
              <a:gd name="f97" fmla="*/ f80 1 f56"/>
              <a:gd name="f98" fmla="*/ f81 1 f55"/>
              <a:gd name="f99" fmla="*/ f82 1 f56"/>
              <a:gd name="f100" fmla="*/ f83 1 f55"/>
              <a:gd name="f101" fmla="*/ f84 f46 1"/>
              <a:gd name="f102" fmla="*/ f85 f46 1"/>
              <a:gd name="f103" fmla="*/ f87 f47 1"/>
              <a:gd name="f104" fmla="*/ f86 f47 1"/>
              <a:gd name="f105" fmla="*/ f88 f46 1"/>
              <a:gd name="f106" fmla="*/ f89 f47 1"/>
              <a:gd name="f107" fmla="*/ f90 f46 1"/>
              <a:gd name="f108" fmla="*/ f91 f47 1"/>
              <a:gd name="f109" fmla="*/ f92 f46 1"/>
              <a:gd name="f110" fmla="*/ f93 f47 1"/>
              <a:gd name="f111" fmla="*/ f94 f46 1"/>
              <a:gd name="f112" fmla="*/ f95 f47 1"/>
              <a:gd name="f113" fmla="*/ f96 f46 1"/>
              <a:gd name="f114" fmla="*/ f97 f47 1"/>
              <a:gd name="f115" fmla="*/ f98 f46 1"/>
              <a:gd name="f116" fmla="*/ f99 f47 1"/>
              <a:gd name="f117" fmla="*/ f100 f46 1"/>
            </a:gdLst>
            <a:ahLst/>
            <a:cxnLst>
              <a:cxn ang="3cd4">
                <a:pos x="hc" y="t"/>
              </a:cxn>
              <a:cxn ang="0">
                <a:pos x="r" y="vc"/>
              </a:cxn>
              <a:cxn ang="cd4">
                <a:pos x="hc" y="b"/>
              </a:cxn>
              <a:cxn ang="cd2">
                <a:pos x="l" y="vc"/>
              </a:cxn>
              <a:cxn ang="f70">
                <a:pos x="f105" y="f106"/>
              </a:cxn>
              <a:cxn ang="f70">
                <a:pos x="f107" y="f108"/>
              </a:cxn>
              <a:cxn ang="f70">
                <a:pos x="f109" y="f110"/>
              </a:cxn>
              <a:cxn ang="f70">
                <a:pos x="f111" y="f112"/>
              </a:cxn>
              <a:cxn ang="f70">
                <a:pos x="f113" y="f114"/>
              </a:cxn>
              <a:cxn ang="f70">
                <a:pos x="f115" y="f116"/>
              </a:cxn>
              <a:cxn ang="f70">
                <a:pos x="f117" y="f106"/>
              </a:cxn>
            </a:cxnLst>
            <a:rect l="f101" t="f104" r="f102" b="f103"/>
            <a:pathLst>
              <a:path w="43015" h="9554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9"/>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7" name="Forma libre: forma 117">
            <a:extLst>
              <a:ext uri="{FF2B5EF4-FFF2-40B4-BE49-F238E27FC236}">
                <a16:creationId xmlns:a16="http://schemas.microsoft.com/office/drawing/2014/main" id="{B21B7587-CF55-4C46-8454-2049DD8EB620}"/>
              </a:ext>
            </a:extLst>
          </p:cNvPr>
          <p:cNvSpPr/>
          <p:nvPr/>
        </p:nvSpPr>
        <p:spPr>
          <a:xfrm>
            <a:off x="3331881" y="4136736"/>
            <a:ext cx="37481" cy="83237"/>
          </a:xfrm>
          <a:custGeom>
            <a:avLst/>
            <a:gdLst>
              <a:gd name="f0" fmla="val 10800000"/>
              <a:gd name="f1" fmla="val 5400000"/>
              <a:gd name="f2" fmla="val 180"/>
              <a:gd name="f3" fmla="val w"/>
              <a:gd name="f4" fmla="val h"/>
              <a:gd name="f5" fmla="val 0"/>
              <a:gd name="f6" fmla="val 41777"/>
              <a:gd name="f7" fmla="val 92778"/>
              <a:gd name="f8" fmla="val 40003"/>
              <a:gd name="f9" fmla="val 46663"/>
              <a:gd name="f10" fmla="val 40516"/>
              <a:gd name="f11" fmla="val 55778"/>
              <a:gd name="f12" fmla="val 40556"/>
              <a:gd name="f13" fmla="val 64933"/>
              <a:gd name="f14" fmla="val 41621"/>
              <a:gd name="f15" fmla="val 73969"/>
              <a:gd name="f16" fmla="val 42607"/>
              <a:gd name="f17" fmla="val 82531"/>
              <a:gd name="f18" fmla="val 38898"/>
              <a:gd name="f19" fmla="val 87148"/>
              <a:gd name="f20" fmla="val 31598"/>
              <a:gd name="f21" fmla="val 90817"/>
              <a:gd name="f22" fmla="val 23746"/>
              <a:gd name="f23" fmla="val 94763"/>
              <a:gd name="f24" fmla="val 17946"/>
              <a:gd name="f25" fmla="val 92396"/>
              <a:gd name="f26" fmla="val 12343"/>
              <a:gd name="f27" fmla="val 86911"/>
              <a:gd name="f28" fmla="val -9320"/>
              <a:gd name="f29" fmla="val 65761"/>
              <a:gd name="f30" fmla="val -994"/>
              <a:gd name="f31" fmla="val 15846"/>
              <a:gd name="f32" fmla="val 25837"/>
              <a:gd name="f33" fmla="val 2391"/>
              <a:gd name="f34" fmla="val 35544"/>
              <a:gd name="f35" fmla="val -2462"/>
              <a:gd name="f36" fmla="val 39411"/>
              <a:gd name="f37" fmla="val 142"/>
              <a:gd name="f38" fmla="val 39845"/>
              <a:gd name="f39" fmla="val 9572"/>
              <a:gd name="f40" fmla="val 40437"/>
              <a:gd name="f41" fmla="val 21923"/>
              <a:gd name="f42" fmla="val 34313"/>
              <a:gd name="f43" fmla="+- 0 0 -90"/>
              <a:gd name="f44" fmla="*/ f3 1 41777"/>
              <a:gd name="f45" fmla="*/ f4 1 92778"/>
              <a:gd name="f46" fmla="val f5"/>
              <a:gd name="f47" fmla="val f6"/>
              <a:gd name="f48" fmla="val f7"/>
              <a:gd name="f49" fmla="*/ f43 f0 1"/>
              <a:gd name="f50" fmla="+- f48 0 f46"/>
              <a:gd name="f51" fmla="+- f47 0 f46"/>
              <a:gd name="f52" fmla="*/ f49 1 f2"/>
              <a:gd name="f53" fmla="*/ f51 1 41777"/>
              <a:gd name="f54" fmla="*/ f50 1 92778"/>
              <a:gd name="f55" fmla="*/ 40003 f51 1"/>
              <a:gd name="f56" fmla="*/ 46663 f50 1"/>
              <a:gd name="f57" fmla="*/ 41621 f51 1"/>
              <a:gd name="f58" fmla="*/ 73969 f50 1"/>
              <a:gd name="f59" fmla="*/ 31598 f51 1"/>
              <a:gd name="f60" fmla="*/ 90817 f50 1"/>
              <a:gd name="f61" fmla="*/ 12343 f51 1"/>
              <a:gd name="f62" fmla="*/ 86911 f50 1"/>
              <a:gd name="f63" fmla="*/ 25837 f51 1"/>
              <a:gd name="f64" fmla="*/ 2391 f50 1"/>
              <a:gd name="f65" fmla="*/ 39845 f51 1"/>
              <a:gd name="f66" fmla="*/ 9572 f50 1"/>
              <a:gd name="f67" fmla="+- f52 0 f1"/>
              <a:gd name="f68" fmla="*/ f55 1 41777"/>
              <a:gd name="f69" fmla="*/ f56 1 92778"/>
              <a:gd name="f70" fmla="*/ f57 1 41777"/>
              <a:gd name="f71" fmla="*/ f58 1 92778"/>
              <a:gd name="f72" fmla="*/ f59 1 41777"/>
              <a:gd name="f73" fmla="*/ f60 1 92778"/>
              <a:gd name="f74" fmla="*/ f61 1 41777"/>
              <a:gd name="f75" fmla="*/ f62 1 92778"/>
              <a:gd name="f76" fmla="*/ f63 1 41777"/>
              <a:gd name="f77" fmla="*/ f64 1 92778"/>
              <a:gd name="f78" fmla="*/ f65 1 41777"/>
              <a:gd name="f79" fmla="*/ f66 1 92778"/>
              <a:gd name="f80" fmla="*/ f46 1 f53"/>
              <a:gd name="f81" fmla="*/ f47 1 f53"/>
              <a:gd name="f82" fmla="*/ f46 1 f54"/>
              <a:gd name="f83" fmla="*/ f48 1 f54"/>
              <a:gd name="f84" fmla="*/ f68 1 f53"/>
              <a:gd name="f85" fmla="*/ f69 1 f54"/>
              <a:gd name="f86" fmla="*/ f70 1 f53"/>
              <a:gd name="f87" fmla="*/ f71 1 f54"/>
              <a:gd name="f88" fmla="*/ f72 1 f53"/>
              <a:gd name="f89" fmla="*/ f73 1 f54"/>
              <a:gd name="f90" fmla="*/ f74 1 f53"/>
              <a:gd name="f91" fmla="*/ f75 1 f54"/>
              <a:gd name="f92" fmla="*/ f76 1 f53"/>
              <a:gd name="f93" fmla="*/ f77 1 f54"/>
              <a:gd name="f94" fmla="*/ f78 1 f53"/>
              <a:gd name="f95" fmla="*/ f79 1 f54"/>
              <a:gd name="f96" fmla="*/ f80 f44 1"/>
              <a:gd name="f97" fmla="*/ f81 f44 1"/>
              <a:gd name="f98" fmla="*/ f83 f45 1"/>
              <a:gd name="f99" fmla="*/ f82 f45 1"/>
              <a:gd name="f100" fmla="*/ f84 f44 1"/>
              <a:gd name="f101" fmla="*/ f85 f45 1"/>
              <a:gd name="f102" fmla="*/ f86 f44 1"/>
              <a:gd name="f103" fmla="*/ f87 f45 1"/>
              <a:gd name="f104" fmla="*/ f88 f44 1"/>
              <a:gd name="f105" fmla="*/ f89 f45 1"/>
              <a:gd name="f106" fmla="*/ f90 f44 1"/>
              <a:gd name="f107" fmla="*/ f91 f45 1"/>
              <a:gd name="f108" fmla="*/ f92 f44 1"/>
              <a:gd name="f109" fmla="*/ f93 f45 1"/>
              <a:gd name="f110" fmla="*/ f94 f44 1"/>
              <a:gd name="f111" fmla="*/ f95 f45 1"/>
            </a:gdLst>
            <a:ahLst/>
            <a:cxnLst>
              <a:cxn ang="3cd4">
                <a:pos x="hc" y="t"/>
              </a:cxn>
              <a:cxn ang="0">
                <a:pos x="r" y="vc"/>
              </a:cxn>
              <a:cxn ang="cd4">
                <a:pos x="hc" y="b"/>
              </a:cxn>
              <a:cxn ang="cd2">
                <a:pos x="l" y="vc"/>
              </a:cxn>
              <a:cxn ang="f67">
                <a:pos x="f100" y="f101"/>
              </a:cxn>
              <a:cxn ang="f67">
                <a:pos x="f102" y="f103"/>
              </a:cxn>
              <a:cxn ang="f67">
                <a:pos x="f104" y="f105"/>
              </a:cxn>
              <a:cxn ang="f67">
                <a:pos x="f106" y="f107"/>
              </a:cxn>
              <a:cxn ang="f67">
                <a:pos x="f108" y="f109"/>
              </a:cxn>
              <a:cxn ang="f67">
                <a:pos x="f110" y="f111"/>
              </a:cxn>
              <a:cxn ang="f67">
                <a:pos x="f100" y="f101"/>
              </a:cxn>
            </a:cxnLst>
            <a:rect l="f96" t="f99" r="f97" b="f98"/>
            <a:pathLst>
              <a:path w="41777" h="9277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8" y="f42"/>
                  <a:pt x="f8" y="f9"/>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8" name="Forma libre: forma 118">
            <a:extLst>
              <a:ext uri="{FF2B5EF4-FFF2-40B4-BE49-F238E27FC236}">
                <a16:creationId xmlns:a16="http://schemas.microsoft.com/office/drawing/2014/main" id="{F94F3D90-1B34-47BE-9BA7-2FE5584F3A26}"/>
              </a:ext>
            </a:extLst>
          </p:cNvPr>
          <p:cNvSpPr/>
          <p:nvPr/>
        </p:nvSpPr>
        <p:spPr>
          <a:xfrm>
            <a:off x="8086368" y="4187449"/>
            <a:ext cx="43013" cy="67025"/>
          </a:xfrm>
          <a:custGeom>
            <a:avLst/>
            <a:gdLst>
              <a:gd name="f0" fmla="val 10800000"/>
              <a:gd name="f1" fmla="val 5400000"/>
              <a:gd name="f2" fmla="val 180"/>
              <a:gd name="f3" fmla="val w"/>
              <a:gd name="f4" fmla="val h"/>
              <a:gd name="f5" fmla="val 0"/>
              <a:gd name="f6" fmla="val 43015"/>
              <a:gd name="f7" fmla="val 67027"/>
              <a:gd name="f8" fmla="val 42998"/>
              <a:gd name="f9" fmla="val 25731"/>
              <a:gd name="f10" fmla="val 54062"/>
              <a:gd name="f11" fmla="val 39171"/>
              <a:gd name="f12" fmla="val 59863"/>
              <a:gd name="f13" fmla="val 16601"/>
              <a:gd name="f14" fmla="val 65979"/>
              <a:gd name="f15" fmla="val 11984"/>
              <a:gd name="f16" fmla="val 67241"/>
              <a:gd name="f17" fmla="val 8078"/>
              <a:gd name="f18" fmla="val 68307"/>
              <a:gd name="f19" fmla="val 4684"/>
              <a:gd name="f20" fmla="val 63256"/>
              <a:gd name="f21" fmla="val -8771"/>
              <a:gd name="f22" fmla="val 43054"/>
              <a:gd name="f23" fmla="val 8630"/>
              <a:gd name="f24" fmla="val 4621"/>
              <a:gd name="f25" fmla="val 33134"/>
              <a:gd name="f26" fmla="val 320"/>
              <a:gd name="f27" fmla="val 40197"/>
              <a:gd name="f28" fmla="val -943"/>
              <a:gd name="f29" fmla="val 42959"/>
              <a:gd name="f30" fmla="val 1504"/>
              <a:gd name="f31" fmla="val 8133"/>
              <a:gd name="f32" fmla="val 43038"/>
              <a:gd name="f33" fmla="val 14012"/>
              <a:gd name="f34" fmla="val 19891"/>
              <a:gd name="f35" fmla="+- 0 0 -90"/>
              <a:gd name="f36" fmla="*/ f3 1 43015"/>
              <a:gd name="f37" fmla="*/ f4 1 67027"/>
              <a:gd name="f38" fmla="val f5"/>
              <a:gd name="f39" fmla="val f6"/>
              <a:gd name="f40" fmla="val f7"/>
              <a:gd name="f41" fmla="*/ f35 f0 1"/>
              <a:gd name="f42" fmla="+- f40 0 f38"/>
              <a:gd name="f43" fmla="+- f39 0 f38"/>
              <a:gd name="f44" fmla="*/ f41 1 f2"/>
              <a:gd name="f45" fmla="*/ f43 1 43015"/>
              <a:gd name="f46" fmla="*/ f42 1 67027"/>
              <a:gd name="f47" fmla="*/ 42998 f43 1"/>
              <a:gd name="f48" fmla="*/ 25731 f42 1"/>
              <a:gd name="f49" fmla="*/ 16601 f43 1"/>
              <a:gd name="f50" fmla="*/ 65979 f42 1"/>
              <a:gd name="f51" fmla="*/ 4684 f43 1"/>
              <a:gd name="f52" fmla="*/ 63256 f42 1"/>
              <a:gd name="f53" fmla="*/ 33134 f43 1"/>
              <a:gd name="f54" fmla="*/ 320 f42 1"/>
              <a:gd name="f55" fmla="*/ 8133 f42 1"/>
              <a:gd name="f56" fmla="+- f44 0 f1"/>
              <a:gd name="f57" fmla="*/ f47 1 43015"/>
              <a:gd name="f58" fmla="*/ f48 1 67027"/>
              <a:gd name="f59" fmla="*/ f49 1 43015"/>
              <a:gd name="f60" fmla="*/ f50 1 67027"/>
              <a:gd name="f61" fmla="*/ f51 1 43015"/>
              <a:gd name="f62" fmla="*/ f52 1 67027"/>
              <a:gd name="f63" fmla="*/ f53 1 43015"/>
              <a:gd name="f64" fmla="*/ f54 1 67027"/>
              <a:gd name="f65" fmla="*/ f55 1 67027"/>
              <a:gd name="f66" fmla="*/ f38 1 f45"/>
              <a:gd name="f67" fmla="*/ f39 1 f45"/>
              <a:gd name="f68" fmla="*/ f38 1 f46"/>
              <a:gd name="f69" fmla="*/ f40 1 f46"/>
              <a:gd name="f70" fmla="*/ f57 1 f45"/>
              <a:gd name="f71" fmla="*/ f58 1 f46"/>
              <a:gd name="f72" fmla="*/ f59 1 f45"/>
              <a:gd name="f73" fmla="*/ f60 1 f46"/>
              <a:gd name="f74" fmla="*/ f61 1 f45"/>
              <a:gd name="f75" fmla="*/ f62 1 f46"/>
              <a:gd name="f76" fmla="*/ f63 1 f45"/>
              <a:gd name="f77" fmla="*/ f64 1 f46"/>
              <a:gd name="f78" fmla="*/ f65 1 f46"/>
              <a:gd name="f79" fmla="*/ f66 f36 1"/>
              <a:gd name="f80" fmla="*/ f67 f36 1"/>
              <a:gd name="f81" fmla="*/ f69 f37 1"/>
              <a:gd name="f82" fmla="*/ f68 f37 1"/>
              <a:gd name="f83" fmla="*/ f70 f36 1"/>
              <a:gd name="f84" fmla="*/ f71 f37 1"/>
              <a:gd name="f85" fmla="*/ f72 f36 1"/>
              <a:gd name="f86" fmla="*/ f73 f37 1"/>
              <a:gd name="f87" fmla="*/ f74 f36 1"/>
              <a:gd name="f88" fmla="*/ f75 f37 1"/>
              <a:gd name="f89" fmla="*/ f76 f36 1"/>
              <a:gd name="f90" fmla="*/ f77 f37 1"/>
              <a:gd name="f91" fmla="*/ f78 f37 1"/>
            </a:gdLst>
            <a:ahLst/>
            <a:cxnLst>
              <a:cxn ang="3cd4">
                <a:pos x="hc" y="t"/>
              </a:cxn>
              <a:cxn ang="0">
                <a:pos x="r" y="vc"/>
              </a:cxn>
              <a:cxn ang="cd4">
                <a:pos x="hc" y="b"/>
              </a:cxn>
              <a:cxn ang="cd2">
                <a:pos x="l" y="vc"/>
              </a:cxn>
              <a:cxn ang="f56">
                <a:pos x="f83" y="f84"/>
              </a:cxn>
              <a:cxn ang="f56">
                <a:pos x="f85" y="f86"/>
              </a:cxn>
              <a:cxn ang="f56">
                <a:pos x="f87" y="f88"/>
              </a:cxn>
              <a:cxn ang="f56">
                <a:pos x="f89" y="f90"/>
              </a:cxn>
              <a:cxn ang="f56">
                <a:pos x="f83" y="f91"/>
              </a:cxn>
              <a:cxn ang="f56">
                <a:pos x="f83" y="f84"/>
              </a:cxn>
            </a:cxnLst>
            <a:rect l="f79" t="f82" r="f80" b="f81"/>
            <a:pathLst>
              <a:path w="43015" h="67027">
                <a:moveTo>
                  <a:pt x="f8" y="f9"/>
                </a:moveTo>
                <a:cubicBezTo>
                  <a:pt x="f8" y="f10"/>
                  <a:pt x="f11" y="f12"/>
                  <a:pt x="f13" y="f14"/>
                </a:cubicBezTo>
                <a:cubicBezTo>
                  <a:pt x="f15" y="f16"/>
                  <a:pt x="f17" y="f18"/>
                  <a:pt x="f19" y="f20"/>
                </a:cubicBezTo>
                <a:cubicBezTo>
                  <a:pt x="f21" y="f22"/>
                  <a:pt x="f23" y="f24"/>
                  <a:pt x="f25" y="f26"/>
                </a:cubicBezTo>
                <a:cubicBezTo>
                  <a:pt x="f27" y="f28"/>
                  <a:pt x="f29" y="f30"/>
                  <a:pt x="f8" y="f31"/>
                </a:cubicBezTo>
                <a:cubicBezTo>
                  <a:pt x="f32" y="f33"/>
                  <a:pt x="f8" y="f34"/>
                  <a:pt x="f8" y="f9"/>
                </a:cubicBezTo>
                <a:close/>
              </a:path>
            </a:pathLst>
          </a:custGeom>
          <a:solidFill>
            <a:srgbClr val="CDCBC5"/>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59" name="Forma libre: forma 119">
            <a:extLst>
              <a:ext uri="{FF2B5EF4-FFF2-40B4-BE49-F238E27FC236}">
                <a16:creationId xmlns:a16="http://schemas.microsoft.com/office/drawing/2014/main" id="{820A6C2D-D8DA-43FA-8808-FF44FF89CEE2}"/>
              </a:ext>
            </a:extLst>
          </p:cNvPr>
          <p:cNvSpPr/>
          <p:nvPr/>
        </p:nvSpPr>
        <p:spPr>
          <a:xfrm>
            <a:off x="7823780" y="4186909"/>
            <a:ext cx="41852" cy="65022"/>
          </a:xfrm>
          <a:custGeom>
            <a:avLst/>
            <a:gdLst>
              <a:gd name="f0" fmla="val 10800000"/>
              <a:gd name="f1" fmla="val 5400000"/>
              <a:gd name="f2" fmla="val 180"/>
              <a:gd name="f3" fmla="val w"/>
              <a:gd name="f4" fmla="val h"/>
              <a:gd name="f5" fmla="val 0"/>
              <a:gd name="f6" fmla="val 41855"/>
              <a:gd name="f7" fmla="val 65027"/>
              <a:gd name="f8" fmla="val 41493"/>
              <a:gd name="f9" fmla="val 40392"/>
              <a:gd name="f10" fmla="val 41063"/>
              <a:gd name="f11" fmla="val 41651"/>
              <a:gd name="f12" fmla="val 41733"/>
              <a:gd name="f13" fmla="val 42365"/>
              <a:gd name="f14" fmla="val 39363"/>
              <a:gd name="f15" fmla="val 50335"/>
              <a:gd name="f16" fmla="val 46978"/>
              <a:gd name="f17" fmla="val 64738"/>
              <a:gd name="f18" fmla="val 34312"/>
              <a:gd name="f19" fmla="val 65014"/>
              <a:gd name="f20" fmla="val 21527"/>
              <a:gd name="f21" fmla="val 65329"/>
              <a:gd name="f22" fmla="val 6770"/>
              <a:gd name="f23" fmla="val 60121"/>
              <a:gd name="f24" fmla="val 1995"/>
              <a:gd name="f25" fmla="val 44180"/>
              <a:gd name="f26" fmla="val 891"/>
              <a:gd name="f27" fmla="val 40471"/>
              <a:gd name="f28" fmla="val 259"/>
              <a:gd name="f29" fmla="val 36130"/>
              <a:gd name="f30" fmla="val 1127"/>
              <a:gd name="f31" fmla="val 32461"/>
              <a:gd name="f32" fmla="val 3732"/>
              <a:gd name="f33" fmla="val 21531"/>
              <a:gd name="f34" fmla="val -7119"/>
              <a:gd name="f35" fmla="val 4682"/>
              <a:gd name="f36" fmla="val 9374"/>
              <a:gd name="f37" fmla="val 460"/>
              <a:gd name="f38" fmla="val 24447"/>
              <a:gd name="f39" fmla="val -3407"/>
              <a:gd name="f40" fmla="val 41296"/>
              <a:gd name="f41" fmla="val 17861"/>
              <a:gd name="f42" fmla="val 41454"/>
              <a:gd name="f43" fmla="val 36446"/>
              <a:gd name="f44" fmla="val 37748"/>
              <a:gd name="f45" fmla="val 39090"/>
              <a:gd name="f46" fmla="+- 0 0 -90"/>
              <a:gd name="f47" fmla="*/ f3 1 41855"/>
              <a:gd name="f48" fmla="*/ f4 1 65027"/>
              <a:gd name="f49" fmla="val f5"/>
              <a:gd name="f50" fmla="val f6"/>
              <a:gd name="f51" fmla="val f7"/>
              <a:gd name="f52" fmla="*/ f46 f0 1"/>
              <a:gd name="f53" fmla="+- f51 0 f49"/>
              <a:gd name="f54" fmla="+- f50 0 f49"/>
              <a:gd name="f55" fmla="*/ f52 1 f2"/>
              <a:gd name="f56" fmla="*/ f54 1 41855"/>
              <a:gd name="f57" fmla="*/ f53 1 65027"/>
              <a:gd name="f58" fmla="*/ 41493 f54 1"/>
              <a:gd name="f59" fmla="*/ 40392 f53 1"/>
              <a:gd name="f60" fmla="*/ 42365 f53 1"/>
              <a:gd name="f61" fmla="*/ 34312 f54 1"/>
              <a:gd name="f62" fmla="*/ 65014 f53 1"/>
              <a:gd name="f63" fmla="*/ 1995 f54 1"/>
              <a:gd name="f64" fmla="*/ 44180 f53 1"/>
              <a:gd name="f65" fmla="*/ 1127 f54 1"/>
              <a:gd name="f66" fmla="*/ 32461 f53 1"/>
              <a:gd name="f67" fmla="*/ 9374 f54 1"/>
              <a:gd name="f68" fmla="*/ 460 f53 1"/>
              <a:gd name="f69" fmla="*/ 41454 f54 1"/>
              <a:gd name="f70" fmla="*/ 36446 f53 1"/>
              <a:gd name="f71" fmla="+- f55 0 f1"/>
              <a:gd name="f72" fmla="*/ f58 1 41855"/>
              <a:gd name="f73" fmla="*/ f59 1 65027"/>
              <a:gd name="f74" fmla="*/ f60 1 65027"/>
              <a:gd name="f75" fmla="*/ f61 1 41855"/>
              <a:gd name="f76" fmla="*/ f62 1 65027"/>
              <a:gd name="f77" fmla="*/ f63 1 41855"/>
              <a:gd name="f78" fmla="*/ f64 1 65027"/>
              <a:gd name="f79" fmla="*/ f65 1 41855"/>
              <a:gd name="f80" fmla="*/ f66 1 65027"/>
              <a:gd name="f81" fmla="*/ f67 1 41855"/>
              <a:gd name="f82" fmla="*/ f68 1 65027"/>
              <a:gd name="f83" fmla="*/ f69 1 41855"/>
              <a:gd name="f84" fmla="*/ f70 1 65027"/>
              <a:gd name="f85" fmla="*/ f49 1 f56"/>
              <a:gd name="f86" fmla="*/ f50 1 f56"/>
              <a:gd name="f87" fmla="*/ f49 1 f57"/>
              <a:gd name="f88" fmla="*/ f51 1 f57"/>
              <a:gd name="f89" fmla="*/ f72 1 f56"/>
              <a:gd name="f90" fmla="*/ f73 1 f57"/>
              <a:gd name="f91" fmla="*/ f74 1 f57"/>
              <a:gd name="f92" fmla="*/ f75 1 f56"/>
              <a:gd name="f93" fmla="*/ f76 1 f57"/>
              <a:gd name="f94" fmla="*/ f77 1 f56"/>
              <a:gd name="f95" fmla="*/ f78 1 f57"/>
              <a:gd name="f96" fmla="*/ f79 1 f56"/>
              <a:gd name="f97" fmla="*/ f80 1 f57"/>
              <a:gd name="f98" fmla="*/ f81 1 f56"/>
              <a:gd name="f99" fmla="*/ f82 1 f57"/>
              <a:gd name="f100" fmla="*/ f83 1 f56"/>
              <a:gd name="f101" fmla="*/ f84 1 f57"/>
              <a:gd name="f102" fmla="*/ f85 f47 1"/>
              <a:gd name="f103" fmla="*/ f86 f47 1"/>
              <a:gd name="f104" fmla="*/ f88 f48 1"/>
              <a:gd name="f105" fmla="*/ f87 f48 1"/>
              <a:gd name="f106" fmla="*/ f89 f47 1"/>
              <a:gd name="f107" fmla="*/ f90 f48 1"/>
              <a:gd name="f108" fmla="*/ f91 f48 1"/>
              <a:gd name="f109" fmla="*/ f92 f47 1"/>
              <a:gd name="f110" fmla="*/ f93 f48 1"/>
              <a:gd name="f111" fmla="*/ f94 f47 1"/>
              <a:gd name="f112" fmla="*/ f95 f48 1"/>
              <a:gd name="f113" fmla="*/ f96 f47 1"/>
              <a:gd name="f114" fmla="*/ f97 f48 1"/>
              <a:gd name="f115" fmla="*/ f98 f47 1"/>
              <a:gd name="f116" fmla="*/ f99 f48 1"/>
              <a:gd name="f117" fmla="*/ f100 f47 1"/>
              <a:gd name="f118" fmla="*/ f101 f48 1"/>
            </a:gdLst>
            <a:ahLst/>
            <a:cxnLst>
              <a:cxn ang="3cd4">
                <a:pos x="hc" y="t"/>
              </a:cxn>
              <a:cxn ang="0">
                <a:pos x="r" y="vc"/>
              </a:cxn>
              <a:cxn ang="cd4">
                <a:pos x="hc" y="b"/>
              </a:cxn>
              <a:cxn ang="cd2">
                <a:pos x="l" y="vc"/>
              </a:cxn>
              <a:cxn ang="f71">
                <a:pos x="f106" y="f107"/>
              </a:cxn>
              <a:cxn ang="f71">
                <a:pos x="f106" y="f108"/>
              </a:cxn>
              <a:cxn ang="f71">
                <a:pos x="f109" y="f110"/>
              </a:cxn>
              <a:cxn ang="f71">
                <a:pos x="f111" y="f112"/>
              </a:cxn>
              <a:cxn ang="f71">
                <a:pos x="f113" y="f114"/>
              </a:cxn>
              <a:cxn ang="f71">
                <a:pos x="f115" y="f116"/>
              </a:cxn>
              <a:cxn ang="f71">
                <a:pos x="f117" y="f118"/>
              </a:cxn>
              <a:cxn ang="f71">
                <a:pos x="f117" y="f107"/>
              </a:cxn>
            </a:cxnLst>
            <a:rect l="f102" t="f105" r="f103" b="f104"/>
            <a:pathLst>
              <a:path w="41855" h="65026">
                <a:moveTo>
                  <a:pt x="f8" y="f9"/>
                </a:moveTo>
                <a:cubicBezTo>
                  <a:pt x="f8" y="f10"/>
                  <a:pt x="f11" y="f12"/>
                  <a:pt x="f8" y="f13"/>
                </a:cubicBezTo>
                <a:cubicBezTo>
                  <a:pt x="f14" y="f15"/>
                  <a:pt x="f16" y="f17"/>
                  <a:pt x="f18"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2" y="f44"/>
                  <a:pt x="f42" y="f45"/>
                  <a:pt x="f42" y="f9"/>
                </a:cubicBezTo>
                <a:close/>
              </a:path>
            </a:pathLst>
          </a:custGeom>
          <a:solidFill>
            <a:srgbClr val="CDCBC5"/>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name="Slide68">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CAE5F0-25B7-4CF6-9D3E-CF81EC1A64F5}"/>
              </a:ext>
            </a:extLst>
          </p:cNvPr>
          <p:cNvSpPr txBox="1">
            <a:spLocks noGrp="1"/>
          </p:cNvSpPr>
          <p:nvPr>
            <p:ph type="body" idx="4294967295"/>
          </p:nvPr>
        </p:nvSpPr>
        <p:spPr>
          <a:xfrm>
            <a:off x="242645" y="92610"/>
            <a:ext cx="8679896" cy="543181"/>
          </a:xfrm>
        </p:spPr>
        <p:txBody>
          <a:bodyPr anchor="ctr" anchorCtr="1"/>
          <a:lstStyle>
            <a:defPPr/>
          </a:lstStyle>
          <a:p>
            <a:pPr marL="0" lvl="0" indent="0" algn="ctr">
              <a:buNone/>
            </a:pPr>
            <a:r>
              <a:rPr lang="en-US" sz="3600">
                <a:solidFill>
                  <a:srgbClr val="262626"/>
                </a:solidFill>
                <a:latin typeface="Arial"/>
                <a:cs typeface="Arial" panose="020B0604020202020204" pitchFamily="34" charset="0"/>
              </a:rPr>
              <a:t>Fully Editable Icon Sets: A</a:t>
            </a:r>
          </a:p>
        </p:txBody>
      </p:sp>
      <p:sp>
        <p:nvSpPr>
          <p:cNvPr id="3" name="Diamond 5">
            <a:extLst>
              <a:ext uri="{FF2B5EF4-FFF2-40B4-BE49-F238E27FC236}">
                <a16:creationId xmlns:a16="http://schemas.microsoft.com/office/drawing/2014/main" id="{AD3AF97F-D4CB-4003-9911-A88CDF5F3B6D}"/>
              </a:ext>
            </a:extLst>
          </p:cNvPr>
          <p:cNvSpPr/>
          <p:nvPr/>
        </p:nvSpPr>
        <p:spPr>
          <a:xfrm>
            <a:off x="4584051" y="1119115"/>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4" name="Isosceles Triangle 51">
            <a:extLst>
              <a:ext uri="{FF2B5EF4-FFF2-40B4-BE49-F238E27FC236}">
                <a16:creationId xmlns:a16="http://schemas.microsoft.com/office/drawing/2014/main" id="{33CF380A-8025-44EF-8987-C0DAD31C67CA}"/>
              </a:ext>
            </a:extLst>
          </p:cNvPr>
          <p:cNvSpPr/>
          <p:nvPr/>
        </p:nvSpPr>
        <p:spPr>
          <a:xfrm>
            <a:off x="3954990" y="1172013"/>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5" name="Isosceles Triangle 57">
            <a:extLst>
              <a:ext uri="{FF2B5EF4-FFF2-40B4-BE49-F238E27FC236}">
                <a16:creationId xmlns:a16="http://schemas.microsoft.com/office/drawing/2014/main" id="{D2A8EA66-018D-4465-99EA-8AAA20058DAB}"/>
              </a:ext>
            </a:extLst>
          </p:cNvPr>
          <p:cNvSpPr/>
          <p:nvPr/>
        </p:nvSpPr>
        <p:spPr>
          <a:xfrm>
            <a:off x="4585615" y="3390156"/>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2374775 f73 1"/>
              <a:gd name="f80" fmla="*/ 198001 f74 1"/>
              <a:gd name="f81" fmla="*/ 1 f74 1"/>
              <a:gd name="f82" fmla="*/ 3166775 f73 1"/>
              <a:gd name="f83" fmla="*/ 1346449 f74 1"/>
              <a:gd name="f84" fmla="*/ 755186 f74 1"/>
              <a:gd name="f85" fmla="*/ 0 f73 1"/>
              <a:gd name="f86" fmla="*/ 734449 f74 1"/>
              <a:gd name="f87" fmla="*/ 1231644 f73 1"/>
              <a:gd name="f88" fmla="*/ 853246 f74 1"/>
              <a:gd name="f89" fmla="*/ 1400264 f73 1"/>
              <a:gd name="f90" fmla="*/ 673226 f74 1"/>
              <a:gd name="f91" fmla="*/ 1580284 f73 1"/>
              <a:gd name="f92" fmla="*/ 493206 f74 1"/>
              <a:gd name="f93" fmla="*/ 612000 f74 1"/>
              <a:gd name="f94" fmla="*/ 1231645 f73 1"/>
              <a:gd name="f95" fmla="*/ 591263 f74 1"/>
              <a:gd name="f96" fmla="*/ 10368 f73 1"/>
              <a:gd name="f97" fmla="*/ 2939 f74 1"/>
              <a:gd name="f98" fmla="*/ 1491744 f73 1"/>
              <a:gd name="f99" fmla="*/ 0 f74 1"/>
              <a:gd name="f100" fmla="*/ 2009 f74 1"/>
              <a:gd name="f101" fmla="*/ 1494147 f73 1"/>
              <a:gd name="f102" fmla="*/ 1499342 f73 1"/>
              <a:gd name="f103" fmla="*/ 6353 f74 1"/>
              <a:gd name="f104" fmla="*/ 273414 f74 1"/>
              <a:gd name="f105" fmla="*/ 2293171 f73 1"/>
              <a:gd name="f106" fmla="*/ 1091887 f74 1"/>
              <a:gd name="f107" fmla="*/ 2283744 f73 1"/>
              <a:gd name="f108" fmla="*/ 1340768 f74 1"/>
              <a:gd name="f109" fmla="*/ 1344512 f74 1"/>
              <a:gd name="f110" fmla="*/ 1494334 f73 1"/>
              <a:gd name="f111" fmla="*/ 1346448 f74 1"/>
              <a:gd name="f112" fmla="*/ 1343510 f74 1"/>
              <a:gd name="f113" fmla="+- f75 0 f1"/>
              <a:gd name="f114" fmla="*/ f78 1 1346449"/>
              <a:gd name="f115" fmla="*/ f79 1 3166775"/>
              <a:gd name="f116" fmla="*/ f80 1 1346449"/>
              <a:gd name="f117" fmla="*/ f81 1 1346449"/>
              <a:gd name="f118" fmla="*/ f82 1 3166775"/>
              <a:gd name="f119" fmla="*/ f83 1 1346449"/>
              <a:gd name="f120" fmla="*/ f84 1 1346449"/>
              <a:gd name="f121" fmla="*/ f85 1 3166775"/>
              <a:gd name="f122" fmla="*/ f86 1 1346449"/>
              <a:gd name="f123" fmla="*/ f87 1 3166775"/>
              <a:gd name="f124" fmla="*/ f88 1 1346449"/>
              <a:gd name="f125" fmla="*/ f89 1 3166775"/>
              <a:gd name="f126" fmla="*/ f90 1 1346449"/>
              <a:gd name="f127" fmla="*/ f91 1 3166775"/>
              <a:gd name="f128" fmla="*/ f92 1 1346449"/>
              <a:gd name="f129" fmla="*/ f93 1 1346449"/>
              <a:gd name="f130" fmla="*/ f94 1 3166775"/>
              <a:gd name="f131" fmla="*/ f95 1 1346449"/>
              <a:gd name="f132" fmla="*/ f96 1 3166775"/>
              <a:gd name="f133" fmla="*/ f97 1 1346449"/>
              <a:gd name="f134" fmla="*/ f98 1 3166775"/>
              <a:gd name="f135" fmla="*/ f99 1 1346449"/>
              <a:gd name="f136" fmla="*/ f100 1 1346449"/>
              <a:gd name="f137" fmla="*/ f101 1 3166775"/>
              <a:gd name="f138" fmla="*/ f102 1 3166775"/>
              <a:gd name="f139" fmla="*/ f103 1 1346449"/>
              <a:gd name="f140" fmla="*/ f104 1 1346449"/>
              <a:gd name="f141" fmla="*/ f105 1 3166775"/>
              <a:gd name="f142" fmla="*/ f106 1 1346449"/>
              <a:gd name="f143" fmla="*/ f107 1 3166775"/>
              <a:gd name="f144" fmla="*/ f108 1 1346449"/>
              <a:gd name="f145" fmla="*/ f109 1 1346449"/>
              <a:gd name="f146" fmla="*/ f110 1 3166775"/>
              <a:gd name="f147" fmla="*/ f111 1 1346449"/>
              <a:gd name="f148" fmla="*/ f112 1 1346449"/>
              <a:gd name="f149" fmla="*/ f69 1 f76"/>
              <a:gd name="f150" fmla="*/ f70 1 f76"/>
              <a:gd name="f151" fmla="*/ f69 1 f77"/>
              <a:gd name="f152" fmla="*/ f71 1 f77"/>
              <a:gd name="f153" fmla="*/ f114 1 f76"/>
              <a:gd name="f154" fmla="*/ f115 1 f77"/>
              <a:gd name="f155" fmla="*/ f116 1 f76"/>
              <a:gd name="f156" fmla="*/ f117 1 f76"/>
              <a:gd name="f157" fmla="*/ f118 1 f77"/>
              <a:gd name="f158" fmla="*/ f119 1 f76"/>
              <a:gd name="f159" fmla="*/ f120 1 f76"/>
              <a:gd name="f160" fmla="*/ f121 1 f77"/>
              <a:gd name="f161" fmla="*/ f122 1 f76"/>
              <a:gd name="f162" fmla="*/ f123 1 f77"/>
              <a:gd name="f163" fmla="*/ f124 1 f76"/>
              <a:gd name="f164" fmla="*/ f125 1 f77"/>
              <a:gd name="f165" fmla="*/ f126 1 f76"/>
              <a:gd name="f166" fmla="*/ f127 1 f77"/>
              <a:gd name="f167" fmla="*/ f128 1 f76"/>
              <a:gd name="f168" fmla="*/ f129 1 f76"/>
              <a:gd name="f169" fmla="*/ f130 1 f77"/>
              <a:gd name="f170" fmla="*/ f131 1 f76"/>
              <a:gd name="f171" fmla="*/ f132 1 f77"/>
              <a:gd name="f172" fmla="*/ f133 1 f76"/>
              <a:gd name="f173" fmla="*/ f134 1 f77"/>
              <a:gd name="f174" fmla="*/ f135 1 f76"/>
              <a:gd name="f175" fmla="*/ f136 1 f76"/>
              <a:gd name="f176" fmla="*/ f137 1 f77"/>
              <a:gd name="f177" fmla="*/ f138 1 f77"/>
              <a:gd name="f178" fmla="*/ f139 1 f76"/>
              <a:gd name="f179" fmla="*/ f140 1 f76"/>
              <a:gd name="f180" fmla="*/ f141 1 f77"/>
              <a:gd name="f181" fmla="*/ f142 1 f76"/>
              <a:gd name="f182" fmla="*/ f143 1 f77"/>
              <a:gd name="f183" fmla="*/ f144 1 f76"/>
              <a:gd name="f184" fmla="*/ f145 1 f76"/>
              <a:gd name="f185" fmla="*/ f146 1 f77"/>
              <a:gd name="f186" fmla="*/ f147 1 f76"/>
              <a:gd name="f187" fmla="*/ f148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6" name="Rectangle 7">
            <a:extLst>
              <a:ext uri="{FF2B5EF4-FFF2-40B4-BE49-F238E27FC236}">
                <a16:creationId xmlns:a16="http://schemas.microsoft.com/office/drawing/2014/main" id="{2F88F40C-44FF-4C4D-A5DB-E1C02522F249}"/>
              </a:ext>
            </a:extLst>
          </p:cNvPr>
          <p:cNvSpPr/>
          <p:nvPr/>
        </p:nvSpPr>
        <p:spPr>
          <a:xfrm rot="18900010">
            <a:off x="7189300" y="2740924"/>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7" name="Parallelogram 15">
            <a:extLst>
              <a:ext uri="{FF2B5EF4-FFF2-40B4-BE49-F238E27FC236}">
                <a16:creationId xmlns:a16="http://schemas.microsoft.com/office/drawing/2014/main" id="{07CB40CF-8886-44B5-953D-4A83D1B0B6D1}"/>
              </a:ext>
            </a:extLst>
          </p:cNvPr>
          <p:cNvSpPr/>
          <p:nvPr/>
        </p:nvSpPr>
        <p:spPr>
          <a:xfrm flipH="1">
            <a:off x="3950272" y="3481431"/>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8" name="Freeform 19">
            <a:extLst>
              <a:ext uri="{FF2B5EF4-FFF2-40B4-BE49-F238E27FC236}">
                <a16:creationId xmlns:a16="http://schemas.microsoft.com/office/drawing/2014/main" id="{EF8EDE28-C94C-4FD4-BA79-BF0481F5592B}"/>
              </a:ext>
            </a:extLst>
          </p:cNvPr>
          <p:cNvSpPr/>
          <p:nvPr/>
        </p:nvSpPr>
        <p:spPr>
          <a:xfrm>
            <a:off x="5809055" y="2731879"/>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9" name="Rectangle 30">
            <a:extLst>
              <a:ext uri="{FF2B5EF4-FFF2-40B4-BE49-F238E27FC236}">
                <a16:creationId xmlns:a16="http://schemas.microsoft.com/office/drawing/2014/main" id="{005C93FF-D5C6-4929-9730-EA9114475E87}"/>
              </a:ext>
            </a:extLst>
          </p:cNvPr>
          <p:cNvSpPr/>
          <p:nvPr/>
        </p:nvSpPr>
        <p:spPr>
          <a:xfrm>
            <a:off x="8297777" y="2700424"/>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0" name="Rectangle 7">
            <a:extLst>
              <a:ext uri="{FF2B5EF4-FFF2-40B4-BE49-F238E27FC236}">
                <a16:creationId xmlns:a16="http://schemas.microsoft.com/office/drawing/2014/main" id="{F1591554-9F3F-4126-A08B-ADDFB54537F1}"/>
              </a:ext>
            </a:extLst>
          </p:cNvPr>
          <p:cNvSpPr/>
          <p:nvPr/>
        </p:nvSpPr>
        <p:spPr>
          <a:xfrm>
            <a:off x="5213122" y="1139040"/>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1" name="Rectangle 15">
            <a:extLst>
              <a:ext uri="{FF2B5EF4-FFF2-40B4-BE49-F238E27FC236}">
                <a16:creationId xmlns:a16="http://schemas.microsoft.com/office/drawing/2014/main" id="{49F56326-596D-4E7A-940A-A320836ACBFC}"/>
              </a:ext>
            </a:extLst>
          </p:cNvPr>
          <p:cNvSpPr/>
          <p:nvPr/>
        </p:nvSpPr>
        <p:spPr>
          <a:xfrm rot="5400013">
            <a:off x="5803266" y="1139041"/>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2" name="Pie 24">
            <a:extLst>
              <a:ext uri="{FF2B5EF4-FFF2-40B4-BE49-F238E27FC236}">
                <a16:creationId xmlns:a16="http://schemas.microsoft.com/office/drawing/2014/main" id="{501F37D0-4725-45DB-9FBB-27DA6F587A28}"/>
              </a:ext>
            </a:extLst>
          </p:cNvPr>
          <p:cNvSpPr/>
          <p:nvPr/>
        </p:nvSpPr>
        <p:spPr>
          <a:xfrm>
            <a:off x="5107445" y="3464240"/>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3" name="Block Arc 14">
            <a:extLst>
              <a:ext uri="{FF2B5EF4-FFF2-40B4-BE49-F238E27FC236}">
                <a16:creationId xmlns:a16="http://schemas.microsoft.com/office/drawing/2014/main" id="{A38B961C-3673-424D-AFA7-37D70227D12D}"/>
              </a:ext>
            </a:extLst>
          </p:cNvPr>
          <p:cNvSpPr/>
          <p:nvPr/>
        </p:nvSpPr>
        <p:spPr>
          <a:xfrm rot="16200004">
            <a:off x="6394015" y="1102958"/>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4" name="Block Arc 41">
            <a:extLst>
              <a:ext uri="{FF2B5EF4-FFF2-40B4-BE49-F238E27FC236}">
                <a16:creationId xmlns:a16="http://schemas.microsoft.com/office/drawing/2014/main" id="{6B455833-373D-44E8-A1E4-AB00A61F8E00}"/>
              </a:ext>
            </a:extLst>
          </p:cNvPr>
          <p:cNvSpPr/>
          <p:nvPr/>
        </p:nvSpPr>
        <p:spPr>
          <a:xfrm>
            <a:off x="7056415" y="1068229"/>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5" name="Right Triangle 17">
            <a:extLst>
              <a:ext uri="{FF2B5EF4-FFF2-40B4-BE49-F238E27FC236}">
                <a16:creationId xmlns:a16="http://schemas.microsoft.com/office/drawing/2014/main" id="{E6DD10CC-044F-4E1F-9BD9-4ACFA93C3D2D}"/>
              </a:ext>
            </a:extLst>
          </p:cNvPr>
          <p:cNvSpPr/>
          <p:nvPr/>
        </p:nvSpPr>
        <p:spPr>
          <a:xfrm>
            <a:off x="5779309" y="3450717"/>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6" name="Oval 66">
            <a:extLst>
              <a:ext uri="{FF2B5EF4-FFF2-40B4-BE49-F238E27FC236}">
                <a16:creationId xmlns:a16="http://schemas.microsoft.com/office/drawing/2014/main" id="{DF6549D4-DF00-45EC-A37C-014F7D86FE62}"/>
              </a:ext>
            </a:extLst>
          </p:cNvPr>
          <p:cNvSpPr/>
          <p:nvPr/>
        </p:nvSpPr>
        <p:spPr>
          <a:xfrm rot="20700014">
            <a:off x="4603145" y="2725663"/>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7" name="Rectangle 9">
            <a:extLst>
              <a:ext uri="{FF2B5EF4-FFF2-40B4-BE49-F238E27FC236}">
                <a16:creationId xmlns:a16="http://schemas.microsoft.com/office/drawing/2014/main" id="{0CEA5AF3-3D9A-44C7-B73D-D7E2FD15648F}"/>
              </a:ext>
            </a:extLst>
          </p:cNvPr>
          <p:cNvSpPr/>
          <p:nvPr/>
        </p:nvSpPr>
        <p:spPr>
          <a:xfrm>
            <a:off x="3300883" y="2658938"/>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1576606 f85 1"/>
              <a:gd name="f90" fmla="*/ 2778202 f84 1"/>
              <a:gd name="f91" fmla="*/ 1663394 f85 1"/>
              <a:gd name="f92" fmla="*/ 2776423 f84 1"/>
              <a:gd name="f93" fmla="*/ 2991331 f85 1"/>
              <a:gd name="f94" fmla="*/ 2709748 f84 1"/>
              <a:gd name="f95" fmla="*/ 3000856 f85 1"/>
              <a:gd name="f96" fmla="*/ 526981 f84 1"/>
              <a:gd name="f97" fmla="*/ 2855082 f85 1"/>
              <a:gd name="f98" fmla="*/ 2861369 f85 1"/>
              <a:gd name="f99" fmla="*/ 2472117 f84 1"/>
              <a:gd name="f100" fmla="*/ 2765302 f84 1"/>
              <a:gd name="f101" fmla="*/ 430441 f84 1"/>
              <a:gd name="f102" fmla="*/ 402054 f84 1"/>
              <a:gd name="f103" fmla="*/ 2406065 f85 1"/>
              <a:gd name="f104" fmla="*/ 22 f84 1"/>
              <a:gd name="f105" fmla="*/ 2853673 f85 1"/>
              <a:gd name="f106" fmla="*/ 91100 f84 1"/>
              <a:gd name="f107" fmla="*/ 2854770 f85 1"/>
              <a:gd name="f108" fmla="*/ 3120669 f85 1"/>
              <a:gd name="f109" fmla="*/ 428517 f84 1"/>
              <a:gd name="f110" fmla="*/ 738345 f84 1"/>
              <a:gd name="f111" fmla="*/ 3239999 f85 1"/>
              <a:gd name="f112" fmla="*/ 3032924 f84 1"/>
              <a:gd name="f113" fmla="*/ 0 f85 1"/>
              <a:gd name="f114" fmla="*/ 102477 f85 1"/>
              <a:gd name="f115" fmla="*/ 385229 f85 1"/>
              <a:gd name="f116" fmla="*/ 386326 f85 1"/>
              <a:gd name="f117" fmla="*/ 833935 f85 1"/>
              <a:gd name="f118" fmla="*/ 378630 f85 1"/>
              <a:gd name="f119" fmla="*/ 384918 f85 1"/>
              <a:gd name="f120" fmla="*/ 239143 f85 1"/>
              <a:gd name="f121" fmla="*/ 229618 f85 1"/>
              <a:gd name="f122" fmla="*/ 2690698 f84 1"/>
              <a:gd name="f123" fmla="+- f86 0 f1"/>
              <a:gd name="f124" fmla="*/ f89 1 3239999"/>
              <a:gd name="f125" fmla="*/ f90 1 3032924"/>
              <a:gd name="f126" fmla="*/ f91 1 3239999"/>
              <a:gd name="f127" fmla="*/ f92 1 3032924"/>
              <a:gd name="f128" fmla="*/ f93 1 3239999"/>
              <a:gd name="f129" fmla="*/ f94 1 3032924"/>
              <a:gd name="f130" fmla="*/ f95 1 3239999"/>
              <a:gd name="f131" fmla="*/ f96 1 3032924"/>
              <a:gd name="f132" fmla="*/ f97 1 3239999"/>
              <a:gd name="f133" fmla="*/ f98 1 3239999"/>
              <a:gd name="f134" fmla="*/ f99 1 3032924"/>
              <a:gd name="f135" fmla="*/ f100 1 3032924"/>
              <a:gd name="f136" fmla="*/ f101 1 3032924"/>
              <a:gd name="f137" fmla="*/ f102 1 3032924"/>
              <a:gd name="f138" fmla="*/ f103 1 3239999"/>
              <a:gd name="f139" fmla="*/ f104 1 3032924"/>
              <a:gd name="f140" fmla="*/ f105 1 3239999"/>
              <a:gd name="f141" fmla="*/ f106 1 3032924"/>
              <a:gd name="f142" fmla="*/ f107 1 3239999"/>
              <a:gd name="f143" fmla="*/ f108 1 3239999"/>
              <a:gd name="f144" fmla="*/ f109 1 3032924"/>
              <a:gd name="f145" fmla="*/ f110 1 3032924"/>
              <a:gd name="f146" fmla="*/ f111 1 3239999"/>
              <a:gd name="f147" fmla="*/ f112 1 3032924"/>
              <a:gd name="f148" fmla="*/ f113 1 3239999"/>
              <a:gd name="f149" fmla="*/ f114 1 3239999"/>
              <a:gd name="f150" fmla="*/ f115 1 3239999"/>
              <a:gd name="f151" fmla="*/ f116 1 3239999"/>
              <a:gd name="f152" fmla="*/ f117 1 3239999"/>
              <a:gd name="f153" fmla="*/ f118 1 3239999"/>
              <a:gd name="f154" fmla="*/ f119 1 3239999"/>
              <a:gd name="f155" fmla="*/ f120 1 3239999"/>
              <a:gd name="f156" fmla="*/ f121 1 3239999"/>
              <a:gd name="f157" fmla="*/ f122 1 3032924"/>
              <a:gd name="f158" fmla="*/ f80 1 f87"/>
              <a:gd name="f159" fmla="*/ f81 1 f87"/>
              <a:gd name="f160" fmla="*/ f80 1 f88"/>
              <a:gd name="f161" fmla="*/ f82 1 f88"/>
              <a:gd name="f162" fmla="*/ f124 1 f87"/>
              <a:gd name="f163" fmla="*/ f125 1 f88"/>
              <a:gd name="f164" fmla="*/ f126 1 f87"/>
              <a:gd name="f165" fmla="*/ f127 1 f88"/>
              <a:gd name="f166" fmla="*/ f128 1 f87"/>
              <a:gd name="f167" fmla="*/ f129 1 f88"/>
              <a:gd name="f168" fmla="*/ f130 1 f87"/>
              <a:gd name="f169" fmla="*/ f131 1 f88"/>
              <a:gd name="f170" fmla="*/ f132 1 f87"/>
              <a:gd name="f171" fmla="*/ f133 1 f87"/>
              <a:gd name="f172" fmla="*/ f134 1 f88"/>
              <a:gd name="f173" fmla="*/ f135 1 f88"/>
              <a:gd name="f174" fmla="*/ f136 1 f88"/>
              <a:gd name="f175" fmla="*/ f137 1 f88"/>
              <a:gd name="f176" fmla="*/ f138 1 f87"/>
              <a:gd name="f177" fmla="*/ f139 1 f88"/>
              <a:gd name="f178" fmla="*/ f140 1 f87"/>
              <a:gd name="f179" fmla="*/ f141 1 f88"/>
              <a:gd name="f180" fmla="*/ f142 1 f87"/>
              <a:gd name="f181" fmla="*/ f143 1 f87"/>
              <a:gd name="f182" fmla="*/ f144 1 f88"/>
              <a:gd name="f183" fmla="*/ f145 1 f88"/>
              <a:gd name="f184" fmla="*/ f146 1 f87"/>
              <a:gd name="f185" fmla="*/ f147 1 f88"/>
              <a:gd name="f186" fmla="*/ f148 1 f87"/>
              <a:gd name="f187" fmla="*/ f149 1 f87"/>
              <a:gd name="f188" fmla="*/ f150 1 f87"/>
              <a:gd name="f189" fmla="*/ f151 1 f87"/>
              <a:gd name="f190" fmla="*/ f152 1 f87"/>
              <a:gd name="f191" fmla="*/ f153 1 f87"/>
              <a:gd name="f192" fmla="*/ f154 1 f87"/>
              <a:gd name="f193" fmla="*/ f155 1 f87"/>
              <a:gd name="f194" fmla="*/ f156 1 f87"/>
              <a:gd name="f195" fmla="*/ f157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no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8" name="Frame 17">
            <a:extLst>
              <a:ext uri="{FF2B5EF4-FFF2-40B4-BE49-F238E27FC236}">
                <a16:creationId xmlns:a16="http://schemas.microsoft.com/office/drawing/2014/main" id="{05455510-6203-40A1-90F4-74A919C440A7}"/>
              </a:ext>
            </a:extLst>
          </p:cNvPr>
          <p:cNvSpPr/>
          <p:nvPr/>
        </p:nvSpPr>
        <p:spPr>
          <a:xfrm>
            <a:off x="3282174" y="3460062"/>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19" name="Teardrop 1">
            <a:extLst>
              <a:ext uri="{FF2B5EF4-FFF2-40B4-BE49-F238E27FC236}">
                <a16:creationId xmlns:a16="http://schemas.microsoft.com/office/drawing/2014/main" id="{20FD8FD6-8692-4813-BCA6-3443D9C2D3B4}"/>
              </a:ext>
            </a:extLst>
          </p:cNvPr>
          <p:cNvSpPr/>
          <p:nvPr/>
        </p:nvSpPr>
        <p:spPr>
          <a:xfrm rot="18805988">
            <a:off x="7595027" y="1154508"/>
            <a:ext cx="413884" cy="409568"/>
          </a:xfrm>
          <a:custGeom>
            <a:avLst/>
            <a:gdLst>
              <a:gd name="f0" fmla="val w"/>
              <a:gd name="f1" fmla="val h"/>
              <a:gd name="f2" fmla="val 0"/>
              <a:gd name="f3" fmla="val 1807240"/>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0"/>
              <a:gd name="f171" fmla="*/ f1 1 1788383"/>
              <a:gd name="f172" fmla="val f2"/>
              <a:gd name="f173" fmla="val f3"/>
              <a:gd name="f174" fmla="val f4"/>
              <a:gd name="f175" fmla="+- f174 0 f172"/>
              <a:gd name="f176" fmla="+- f173 0 f172"/>
              <a:gd name="f177" fmla="*/ f176 1 1807240"/>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0"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0" name="Rectangle 130">
            <a:extLst>
              <a:ext uri="{FF2B5EF4-FFF2-40B4-BE49-F238E27FC236}">
                <a16:creationId xmlns:a16="http://schemas.microsoft.com/office/drawing/2014/main" id="{4FF5365F-1110-4423-B703-0992DD29F612}"/>
              </a:ext>
            </a:extLst>
          </p:cNvPr>
          <p:cNvSpPr/>
          <p:nvPr/>
        </p:nvSpPr>
        <p:spPr>
          <a:xfrm>
            <a:off x="8199616" y="1154567"/>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1" name="Right Triangle 17">
            <a:extLst>
              <a:ext uri="{FF2B5EF4-FFF2-40B4-BE49-F238E27FC236}">
                <a16:creationId xmlns:a16="http://schemas.microsoft.com/office/drawing/2014/main" id="{09C47D08-D8EB-413C-B55B-6A66B8AD14E0}"/>
              </a:ext>
            </a:extLst>
          </p:cNvPr>
          <p:cNvSpPr/>
          <p:nvPr/>
        </p:nvSpPr>
        <p:spPr>
          <a:xfrm>
            <a:off x="7022610" y="3433517"/>
            <a:ext cx="358609" cy="42699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2" name="Right Triangle 17">
            <a:extLst>
              <a:ext uri="{FF2B5EF4-FFF2-40B4-BE49-F238E27FC236}">
                <a16:creationId xmlns:a16="http://schemas.microsoft.com/office/drawing/2014/main" id="{10037FE9-E8D8-4E6D-80D3-118D740726C6}"/>
              </a:ext>
            </a:extLst>
          </p:cNvPr>
          <p:cNvSpPr/>
          <p:nvPr/>
        </p:nvSpPr>
        <p:spPr>
          <a:xfrm>
            <a:off x="6366327" y="3433517"/>
            <a:ext cx="358609" cy="42699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3" name="Right Triangle 17">
            <a:extLst>
              <a:ext uri="{FF2B5EF4-FFF2-40B4-BE49-F238E27FC236}">
                <a16:creationId xmlns:a16="http://schemas.microsoft.com/office/drawing/2014/main" id="{93A6F3CF-15E5-40C8-9D14-BC86315A2F82}"/>
              </a:ext>
            </a:extLst>
          </p:cNvPr>
          <p:cNvSpPr/>
          <p:nvPr/>
        </p:nvSpPr>
        <p:spPr>
          <a:xfrm>
            <a:off x="7678884" y="3433517"/>
            <a:ext cx="358609" cy="42699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4" name="Oval 44">
            <a:extLst>
              <a:ext uri="{FF2B5EF4-FFF2-40B4-BE49-F238E27FC236}">
                <a16:creationId xmlns:a16="http://schemas.microsoft.com/office/drawing/2014/main" id="{E164D2F0-3C7C-499E-9E99-6CE290E78DF1}"/>
              </a:ext>
            </a:extLst>
          </p:cNvPr>
          <p:cNvSpPr/>
          <p:nvPr/>
        </p:nvSpPr>
        <p:spPr>
          <a:xfrm>
            <a:off x="8335167" y="3433517"/>
            <a:ext cx="358609" cy="42699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AE4500"/>
              </a:solidFill>
              <a:uFillTx/>
              <a:latin typeface="Arial"/>
              <a:ea typeface="맑은 고딕" pitchFamily="34"/>
            </a:endParaRPr>
          </a:p>
        </p:txBody>
      </p:sp>
      <p:sp>
        <p:nvSpPr>
          <p:cNvPr id="25" name="Google Shape;6000;p67">
            <a:extLst>
              <a:ext uri="{FF2B5EF4-FFF2-40B4-BE49-F238E27FC236}">
                <a16:creationId xmlns:a16="http://schemas.microsoft.com/office/drawing/2014/main" id="{2F12F395-1F95-43B8-B21B-262493918AE6}"/>
              </a:ext>
            </a:extLst>
          </p:cNvPr>
          <p:cNvSpPr/>
          <p:nvPr/>
        </p:nvSpPr>
        <p:spPr>
          <a:xfrm>
            <a:off x="3263393" y="1109075"/>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26" name="Google Shape;6029;p67">
            <a:extLst>
              <a:ext uri="{FF2B5EF4-FFF2-40B4-BE49-F238E27FC236}">
                <a16:creationId xmlns:a16="http://schemas.microsoft.com/office/drawing/2014/main" id="{7881ED27-D923-4B9D-A4DB-6D9FD771A45E}"/>
              </a:ext>
            </a:extLst>
          </p:cNvPr>
          <p:cNvGrpSpPr/>
          <p:nvPr/>
        </p:nvGrpSpPr>
        <p:grpSpPr>
          <a:xfrm>
            <a:off x="7025856" y="4064928"/>
            <a:ext cx="303123" cy="420175"/>
            <a:chOff x="7025856" y="4064928"/>
            <a:chExt cx="303123" cy="420175"/>
          </a:xfrm>
        </p:grpSpPr>
        <p:sp>
          <p:nvSpPr>
            <p:cNvPr id="27" name="Google Shape;6030;p67">
              <a:extLst>
                <a:ext uri="{FF2B5EF4-FFF2-40B4-BE49-F238E27FC236}">
                  <a16:creationId xmlns:a16="http://schemas.microsoft.com/office/drawing/2014/main" id="{2A0B3853-A722-4729-9281-5D713F7B59A4}"/>
                </a:ext>
              </a:extLst>
            </p:cNvPr>
            <p:cNvSpPr/>
            <p:nvPr/>
          </p:nvSpPr>
          <p:spPr>
            <a:xfrm>
              <a:off x="7191006"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8" name="Google Shape;6031;p67">
              <a:extLst>
                <a:ext uri="{FF2B5EF4-FFF2-40B4-BE49-F238E27FC236}">
                  <a16:creationId xmlns:a16="http://schemas.microsoft.com/office/drawing/2014/main" id="{001F6C0F-6A71-4574-985F-D79AC645E27C}"/>
                </a:ext>
              </a:extLst>
            </p:cNvPr>
            <p:cNvSpPr/>
            <p:nvPr/>
          </p:nvSpPr>
          <p:spPr>
            <a:xfrm>
              <a:off x="7163793" y="4172571"/>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29" name="Google Shape;6032;p67">
              <a:extLst>
                <a:ext uri="{FF2B5EF4-FFF2-40B4-BE49-F238E27FC236}">
                  <a16:creationId xmlns:a16="http://schemas.microsoft.com/office/drawing/2014/main" id="{00842034-6F77-40CB-A125-C71B974E3A47}"/>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0" name="Google Shape;6033;p67">
              <a:extLst>
                <a:ext uri="{FF2B5EF4-FFF2-40B4-BE49-F238E27FC236}">
                  <a16:creationId xmlns:a16="http://schemas.microsoft.com/office/drawing/2014/main" id="{14DA74F6-BA7D-45B9-8C42-ED516FF4C000}"/>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1" name="Google Shape;6066;p67">
            <a:extLst>
              <a:ext uri="{FF2B5EF4-FFF2-40B4-BE49-F238E27FC236}">
                <a16:creationId xmlns:a16="http://schemas.microsoft.com/office/drawing/2014/main" id="{BD561561-D220-4827-8788-75376CDC95F1}"/>
              </a:ext>
            </a:extLst>
          </p:cNvPr>
          <p:cNvGrpSpPr/>
          <p:nvPr/>
        </p:nvGrpSpPr>
        <p:grpSpPr>
          <a:xfrm>
            <a:off x="3235348" y="1800673"/>
            <a:ext cx="483150" cy="480763"/>
            <a:chOff x="3235348" y="1800673"/>
            <a:chExt cx="483150" cy="480763"/>
          </a:xfrm>
        </p:grpSpPr>
        <p:sp>
          <p:nvSpPr>
            <p:cNvPr id="32" name="Google Shape;6067;p67">
              <a:extLst>
                <a:ext uri="{FF2B5EF4-FFF2-40B4-BE49-F238E27FC236}">
                  <a16:creationId xmlns:a16="http://schemas.microsoft.com/office/drawing/2014/main" id="{37C14D8C-D4B7-4E0F-9744-675EFF7013D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3" name="Google Shape;6068;p67">
              <a:extLst>
                <a:ext uri="{FF2B5EF4-FFF2-40B4-BE49-F238E27FC236}">
                  <a16:creationId xmlns:a16="http://schemas.microsoft.com/office/drawing/2014/main" id="{8CA131CE-C30C-431F-8EB5-3C1293D5ECED}"/>
                </a:ext>
              </a:extLst>
            </p:cNvPr>
            <p:cNvSpPr/>
            <p:nvPr/>
          </p:nvSpPr>
          <p:spPr>
            <a:xfrm>
              <a:off x="3299914" y="1994214"/>
              <a:ext cx="418584" cy="287222"/>
            </a:xfrm>
            <a:custGeom>
              <a:avLst/>
              <a:gdLst>
                <a:gd name="f0" fmla="val w"/>
                <a:gd name="f1" fmla="val h"/>
                <a:gd name="f2" fmla="val 0"/>
                <a:gd name="f3" fmla="val 11028"/>
                <a:gd name="f4" fmla="val 7566"/>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1261"/>
                <a:gd name="f34" fmla="val 5388"/>
                <a:gd name="f35" fmla="val 5955"/>
                <a:gd name="f36" fmla="val 6459"/>
                <a:gd name="f37" fmla="val 7220"/>
                <a:gd name="f38" fmla="val 6617"/>
                <a:gd name="f39" fmla="val 6716"/>
                <a:gd name="f40" fmla="val 8601"/>
                <a:gd name="f41" fmla="val 6495"/>
                <a:gd name="f42" fmla="val 10082"/>
                <a:gd name="f43" fmla="val 4920"/>
                <a:gd name="f44" fmla="val 10114"/>
                <a:gd name="f45" fmla="val 2904"/>
                <a:gd name="f46" fmla="val 2400"/>
                <a:gd name="f47" fmla="val 10649"/>
                <a:gd name="f48" fmla="val 2211"/>
                <a:gd name="f49" fmla="val 11027"/>
                <a:gd name="f50" fmla="val 1706"/>
                <a:gd name="f51" fmla="val 10996"/>
                <a:gd name="f52" fmla="val 1108"/>
                <a:gd name="f53" fmla="val 10964"/>
                <a:gd name="f54" fmla="val 572"/>
                <a:gd name="f55" fmla="val 10492"/>
                <a:gd name="f56" fmla="val 100"/>
                <a:gd name="f57" fmla="val 9893"/>
                <a:gd name="f58" fmla="val 5"/>
                <a:gd name="f59" fmla="val 9853"/>
                <a:gd name="f60" fmla="val 2"/>
                <a:gd name="f61" fmla="val 9813"/>
                <a:gd name="f62" fmla="*/ f0 1 11028"/>
                <a:gd name="f63" fmla="*/ f1 1 7566"/>
                <a:gd name="f64" fmla="val f2"/>
                <a:gd name="f65" fmla="val f3"/>
                <a:gd name="f66" fmla="val f4"/>
                <a:gd name="f67" fmla="+- f66 0 f64"/>
                <a:gd name="f68" fmla="+- f65 0 f64"/>
                <a:gd name="f69" fmla="*/ f68 1 11028"/>
                <a:gd name="f70" fmla="*/ f67 1 756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4"/>
                    <a:pt x="f33" y="f4"/>
                  </a:cubicBezTo>
                  <a:lnTo>
                    <a:pt x="f34" y="f4"/>
                  </a:lnTo>
                  <a:cubicBezTo>
                    <a:pt x="f35" y="f4"/>
                    <a:pt x="f36" y="f37"/>
                    <a:pt x="f38" y="f39"/>
                  </a:cubicBezTo>
                  <a:cubicBezTo>
                    <a:pt x="f40" y="f41"/>
                    <a:pt x="f42" y="f43"/>
                    <a:pt x="f44" y="f45"/>
                  </a:cubicBezTo>
                  <a:lnTo>
                    <a:pt x="f44" y="f46"/>
                  </a:lnTo>
                  <a:cubicBezTo>
                    <a:pt x="f47" y="f48"/>
                    <a:pt x="f49" y="f50"/>
                    <a:pt x="f51" y="f52"/>
                  </a:cubicBezTo>
                  <a:cubicBezTo>
                    <a:pt x="f53" y="f54"/>
                    <a:pt x="f55" y="f56"/>
                    <a:pt x="f57" y="f58"/>
                  </a:cubicBezTo>
                  <a:cubicBezTo>
                    <a:pt x="f59" y="f60"/>
                    <a:pt x="f61"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4" name="Google Shape;5976;p67">
            <a:extLst>
              <a:ext uri="{FF2B5EF4-FFF2-40B4-BE49-F238E27FC236}">
                <a16:creationId xmlns:a16="http://schemas.microsoft.com/office/drawing/2014/main" id="{7877AD6B-3293-432E-B826-BDBCBE226B51}"/>
              </a:ext>
            </a:extLst>
          </p:cNvPr>
          <p:cNvGrpSpPr/>
          <p:nvPr/>
        </p:nvGrpSpPr>
        <p:grpSpPr>
          <a:xfrm>
            <a:off x="3299914" y="4214195"/>
            <a:ext cx="371547" cy="331551"/>
            <a:chOff x="3299914" y="4214195"/>
            <a:chExt cx="371547" cy="331551"/>
          </a:xfrm>
        </p:grpSpPr>
        <p:sp>
          <p:nvSpPr>
            <p:cNvPr id="35" name="Google Shape;5977;p67">
              <a:extLst>
                <a:ext uri="{FF2B5EF4-FFF2-40B4-BE49-F238E27FC236}">
                  <a16:creationId xmlns:a16="http://schemas.microsoft.com/office/drawing/2014/main" id="{E61BFEC9-D8E1-4E8D-9C10-DE809C527404}"/>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6" name="Google Shape;5978;p67">
              <a:extLst>
                <a:ext uri="{FF2B5EF4-FFF2-40B4-BE49-F238E27FC236}">
                  <a16:creationId xmlns:a16="http://schemas.microsoft.com/office/drawing/2014/main" id="{1DCE1F8E-25F9-484C-8FEB-32AF4A2D2F63}"/>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37" name="Google Shape;5979;p67">
              <a:extLst>
                <a:ext uri="{FF2B5EF4-FFF2-40B4-BE49-F238E27FC236}">
                  <a16:creationId xmlns:a16="http://schemas.microsoft.com/office/drawing/2014/main" id="{C848BBA8-CD14-427D-A506-CE845D59FCEB}"/>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38" name="Google Shape;5989;p67">
            <a:extLst>
              <a:ext uri="{FF2B5EF4-FFF2-40B4-BE49-F238E27FC236}">
                <a16:creationId xmlns:a16="http://schemas.microsoft.com/office/drawing/2014/main" id="{2BB225C1-B9BA-43B6-817F-CB9EB66E04C4}"/>
              </a:ext>
            </a:extLst>
          </p:cNvPr>
          <p:cNvGrpSpPr/>
          <p:nvPr/>
        </p:nvGrpSpPr>
        <p:grpSpPr>
          <a:xfrm>
            <a:off x="6324529" y="4126467"/>
            <a:ext cx="372408" cy="364370"/>
            <a:chOff x="6324529" y="4126467"/>
            <a:chExt cx="372408" cy="364370"/>
          </a:xfrm>
        </p:grpSpPr>
        <p:sp>
          <p:nvSpPr>
            <p:cNvPr id="39" name="Google Shape;5990;p67">
              <a:extLst>
                <a:ext uri="{FF2B5EF4-FFF2-40B4-BE49-F238E27FC236}">
                  <a16:creationId xmlns:a16="http://schemas.microsoft.com/office/drawing/2014/main" id="{8B75498B-7417-40B2-AF37-428E19980B12}"/>
                </a:ext>
              </a:extLst>
            </p:cNvPr>
            <p:cNvSpPr/>
            <p:nvPr/>
          </p:nvSpPr>
          <p:spPr>
            <a:xfrm>
              <a:off x="6440210" y="4126467"/>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0" name="Google Shape;5991;p67">
              <a:extLst>
                <a:ext uri="{FF2B5EF4-FFF2-40B4-BE49-F238E27FC236}">
                  <a16:creationId xmlns:a16="http://schemas.microsoft.com/office/drawing/2014/main" id="{A3291681-001B-492C-81F7-8AED899E1381}"/>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1" name="Google Shape;5992;p67">
              <a:extLst>
                <a:ext uri="{FF2B5EF4-FFF2-40B4-BE49-F238E27FC236}">
                  <a16:creationId xmlns:a16="http://schemas.microsoft.com/office/drawing/2014/main" id="{BB87AB92-2385-4923-A7C0-5C46AE8EA13E}"/>
                </a:ext>
              </a:extLst>
            </p:cNvPr>
            <p:cNvSpPr/>
            <p:nvPr/>
          </p:nvSpPr>
          <p:spPr>
            <a:xfrm>
              <a:off x="6324529" y="4198568"/>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2" name="Google Shape;6007;p67">
            <a:extLst>
              <a:ext uri="{FF2B5EF4-FFF2-40B4-BE49-F238E27FC236}">
                <a16:creationId xmlns:a16="http://schemas.microsoft.com/office/drawing/2014/main" id="{E765BD24-1242-4A37-B3E3-F5B9BB53E900}"/>
              </a:ext>
            </a:extLst>
          </p:cNvPr>
          <p:cNvGrpSpPr/>
          <p:nvPr/>
        </p:nvGrpSpPr>
        <p:grpSpPr>
          <a:xfrm>
            <a:off x="3964161" y="4157045"/>
            <a:ext cx="352263" cy="356771"/>
            <a:chOff x="3964161" y="4157045"/>
            <a:chExt cx="352263" cy="356771"/>
          </a:xfrm>
        </p:grpSpPr>
        <p:sp>
          <p:nvSpPr>
            <p:cNvPr id="43" name="Google Shape;6008;p67">
              <a:extLst>
                <a:ext uri="{FF2B5EF4-FFF2-40B4-BE49-F238E27FC236}">
                  <a16:creationId xmlns:a16="http://schemas.microsoft.com/office/drawing/2014/main" id="{630E181F-33E9-4A59-A70D-E0712592E359}"/>
                </a:ext>
              </a:extLst>
            </p:cNvPr>
            <p:cNvSpPr/>
            <p:nvPr/>
          </p:nvSpPr>
          <p:spPr>
            <a:xfrm>
              <a:off x="3964161"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4" name="Google Shape;6009;p67">
              <a:extLst>
                <a:ext uri="{FF2B5EF4-FFF2-40B4-BE49-F238E27FC236}">
                  <a16:creationId xmlns:a16="http://schemas.microsoft.com/office/drawing/2014/main" id="{12CBBCC6-897B-4036-A9DF-CD978461C8F3}"/>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45" name="Google Shape;6018;p67">
            <a:extLst>
              <a:ext uri="{FF2B5EF4-FFF2-40B4-BE49-F238E27FC236}">
                <a16:creationId xmlns:a16="http://schemas.microsoft.com/office/drawing/2014/main" id="{B12E2F13-21CA-43C8-8BAC-760CA042E0E5}"/>
              </a:ext>
            </a:extLst>
          </p:cNvPr>
          <p:cNvGrpSpPr/>
          <p:nvPr/>
        </p:nvGrpSpPr>
        <p:grpSpPr>
          <a:xfrm>
            <a:off x="7665927" y="4173513"/>
            <a:ext cx="365211" cy="332668"/>
            <a:chOff x="7665927" y="4173513"/>
            <a:chExt cx="365211" cy="332668"/>
          </a:xfrm>
        </p:grpSpPr>
        <p:sp>
          <p:nvSpPr>
            <p:cNvPr id="46" name="Google Shape;6019;p67">
              <a:extLst>
                <a:ext uri="{FF2B5EF4-FFF2-40B4-BE49-F238E27FC236}">
                  <a16:creationId xmlns:a16="http://schemas.microsoft.com/office/drawing/2014/main" id="{825F32C7-4E40-4572-9E32-D5CC3DDF9971}"/>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7" name="Google Shape;6020;p67">
              <a:extLst>
                <a:ext uri="{FF2B5EF4-FFF2-40B4-BE49-F238E27FC236}">
                  <a16:creationId xmlns:a16="http://schemas.microsoft.com/office/drawing/2014/main" id="{00E15C95-FF6D-4EBB-A125-0526E6273C12}"/>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8" name="Google Shape;6021;p67">
              <a:extLst>
                <a:ext uri="{FF2B5EF4-FFF2-40B4-BE49-F238E27FC236}">
                  <a16:creationId xmlns:a16="http://schemas.microsoft.com/office/drawing/2014/main" id="{41FAD6E0-343E-42ED-BB78-CE48C9531FAE}"/>
                </a:ext>
              </a:extLst>
            </p:cNvPr>
            <p:cNvSpPr/>
            <p:nvPr/>
          </p:nvSpPr>
          <p:spPr>
            <a:xfrm>
              <a:off x="7985921" y="4292833"/>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49" name="Google Shape;6022;p67">
              <a:extLst>
                <a:ext uri="{FF2B5EF4-FFF2-40B4-BE49-F238E27FC236}">
                  <a16:creationId xmlns:a16="http://schemas.microsoft.com/office/drawing/2014/main" id="{7108E2F6-0110-4A26-A110-FAD554DA385C}"/>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0" name="Google Shape;6023;p67">
              <a:extLst>
                <a:ext uri="{FF2B5EF4-FFF2-40B4-BE49-F238E27FC236}">
                  <a16:creationId xmlns:a16="http://schemas.microsoft.com/office/drawing/2014/main" id="{C4EACF75-87FC-409B-A6F4-00175C8D62F9}"/>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1" name="Google Shape;6024;p67">
              <a:extLst>
                <a:ext uri="{FF2B5EF4-FFF2-40B4-BE49-F238E27FC236}">
                  <a16:creationId xmlns:a16="http://schemas.microsoft.com/office/drawing/2014/main" id="{37A164D3-531C-4988-9B16-A763E399F2F9}"/>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2" name="Google Shape;6025;p67">
              <a:extLst>
                <a:ext uri="{FF2B5EF4-FFF2-40B4-BE49-F238E27FC236}">
                  <a16:creationId xmlns:a16="http://schemas.microsoft.com/office/drawing/2014/main" id="{38D8C5F8-4A14-4263-80A7-A502A78557EC}"/>
                </a:ext>
              </a:extLst>
            </p:cNvPr>
            <p:cNvSpPr/>
            <p:nvPr/>
          </p:nvSpPr>
          <p:spPr>
            <a:xfrm>
              <a:off x="7665927" y="4411239"/>
              <a:ext cx="49752" cy="94942"/>
            </a:xfrm>
            <a:custGeom>
              <a:avLst/>
              <a:gdLst>
                <a:gd name="f0" fmla="val w"/>
                <a:gd name="f1" fmla="val h"/>
                <a:gd name="f2" fmla="val 0"/>
                <a:gd name="f3" fmla="val 1733"/>
                <a:gd name="f4" fmla="val 3309"/>
                <a:gd name="f5" fmla="val 442"/>
                <a:gd name="f6" fmla="val 190"/>
                <a:gd name="f7" fmla="val 1"/>
                <a:gd name="f8" fmla="val 189"/>
                <a:gd name="f9" fmla="val 378"/>
                <a:gd name="f10" fmla="val 2867"/>
                <a:gd name="f11" fmla="val 3088"/>
                <a:gd name="f12" fmla="val 3308"/>
                <a:gd name="f13" fmla="val 1734"/>
                <a:gd name="f14" fmla="*/ f0 1 1733"/>
                <a:gd name="f15" fmla="*/ f1 1 3309"/>
                <a:gd name="f16" fmla="val f2"/>
                <a:gd name="f17" fmla="val f3"/>
                <a:gd name="f18" fmla="val f4"/>
                <a:gd name="f19" fmla="+- f18 0 f16"/>
                <a:gd name="f20" fmla="+- f17 0 f16"/>
                <a:gd name="f21" fmla="*/ f20 1 1733"/>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733" h="3309">
                  <a:moveTo>
                    <a:pt x="f5" y="f2"/>
                  </a:moveTo>
                  <a:cubicBezTo>
                    <a:pt x="f6" y="f2"/>
                    <a:pt x="f7" y="f8"/>
                    <a:pt x="f7" y="f9"/>
                  </a:cubicBezTo>
                  <a:lnTo>
                    <a:pt x="f7" y="f10"/>
                  </a:lnTo>
                  <a:cubicBezTo>
                    <a:pt x="f7" y="f11"/>
                    <a:pt x="f6" y="f12"/>
                    <a:pt x="f5" y="f12"/>
                  </a:cubicBezTo>
                  <a:lnTo>
                    <a:pt x="f13" y="f12"/>
                  </a:lnTo>
                  <a:lnTo>
                    <a:pt x="f1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53" name="Google Shape;6043;p67">
            <a:extLst>
              <a:ext uri="{FF2B5EF4-FFF2-40B4-BE49-F238E27FC236}">
                <a16:creationId xmlns:a16="http://schemas.microsoft.com/office/drawing/2014/main" id="{96E94754-8E11-45EF-906B-7EF91293940B}"/>
              </a:ext>
            </a:extLst>
          </p:cNvPr>
          <p:cNvSpPr/>
          <p:nvPr/>
        </p:nvSpPr>
        <p:spPr>
          <a:xfrm>
            <a:off x="4558101" y="4157703"/>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54" name="Google Shape;6052;p67">
            <a:extLst>
              <a:ext uri="{FF2B5EF4-FFF2-40B4-BE49-F238E27FC236}">
                <a16:creationId xmlns:a16="http://schemas.microsoft.com/office/drawing/2014/main" id="{EE658D2A-63A9-4028-B478-06ECB52FA205}"/>
              </a:ext>
            </a:extLst>
          </p:cNvPr>
          <p:cNvGrpSpPr/>
          <p:nvPr/>
        </p:nvGrpSpPr>
        <p:grpSpPr>
          <a:xfrm>
            <a:off x="8328949" y="4140814"/>
            <a:ext cx="357082" cy="363401"/>
            <a:chOff x="8328949" y="4140814"/>
            <a:chExt cx="357082" cy="363401"/>
          </a:xfrm>
        </p:grpSpPr>
        <p:sp>
          <p:nvSpPr>
            <p:cNvPr id="55" name="Google Shape;6053;p67">
              <a:extLst>
                <a:ext uri="{FF2B5EF4-FFF2-40B4-BE49-F238E27FC236}">
                  <a16:creationId xmlns:a16="http://schemas.microsoft.com/office/drawing/2014/main" id="{A0B4151D-2C60-424D-A159-C272AADBBFAE}"/>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6" name="Google Shape;6054;p67">
              <a:extLst>
                <a:ext uri="{FF2B5EF4-FFF2-40B4-BE49-F238E27FC236}">
                  <a16:creationId xmlns:a16="http://schemas.microsoft.com/office/drawing/2014/main" id="{A7628114-8C7C-40CD-AAAB-74B8DD8903C8}"/>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57" name="Google Shape;6055;p67">
              <a:extLst>
                <a:ext uri="{FF2B5EF4-FFF2-40B4-BE49-F238E27FC236}">
                  <a16:creationId xmlns:a16="http://schemas.microsoft.com/office/drawing/2014/main" id="{A06B5CC6-CF24-4C88-94F7-ABA8912477DB}"/>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58" name="Google Shape;6078;p67">
            <a:extLst>
              <a:ext uri="{FF2B5EF4-FFF2-40B4-BE49-F238E27FC236}">
                <a16:creationId xmlns:a16="http://schemas.microsoft.com/office/drawing/2014/main" id="{E1C925D9-67C7-4915-B981-D120D2A54CCB}"/>
              </a:ext>
            </a:extLst>
          </p:cNvPr>
          <p:cNvGrpSpPr/>
          <p:nvPr/>
        </p:nvGrpSpPr>
        <p:grpSpPr>
          <a:xfrm>
            <a:off x="5126254" y="4158599"/>
            <a:ext cx="365202" cy="363400"/>
            <a:chOff x="5126254" y="4158599"/>
            <a:chExt cx="365202" cy="363400"/>
          </a:xfrm>
        </p:grpSpPr>
        <p:sp>
          <p:nvSpPr>
            <p:cNvPr id="59" name="Google Shape;6079;p67">
              <a:extLst>
                <a:ext uri="{FF2B5EF4-FFF2-40B4-BE49-F238E27FC236}">
                  <a16:creationId xmlns:a16="http://schemas.microsoft.com/office/drawing/2014/main" id="{3B8CDF87-FC84-4CEC-BEB1-5A3ED206E0EC}"/>
                </a:ext>
              </a:extLst>
            </p:cNvPr>
            <p:cNvSpPr/>
            <p:nvPr/>
          </p:nvSpPr>
          <p:spPr>
            <a:xfrm>
              <a:off x="5202195" y="4308652"/>
              <a:ext cx="214234" cy="213347"/>
            </a:xfrm>
            <a:custGeom>
              <a:avLst/>
              <a:gdLst>
                <a:gd name="f0" fmla="val w"/>
                <a:gd name="f1" fmla="val h"/>
                <a:gd name="f2" fmla="val 0"/>
                <a:gd name="f3" fmla="val 7465"/>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val 7467"/>
                <a:gd name="f61" fmla="*/ f0 1 7465"/>
                <a:gd name="f62" fmla="*/ f1 1 7436"/>
                <a:gd name="f63" fmla="val f2"/>
                <a:gd name="f64" fmla="val f3"/>
                <a:gd name="f65" fmla="val f4"/>
                <a:gd name="f66" fmla="+- f65 0 f63"/>
                <a:gd name="f67" fmla="+- f64 0 f63"/>
                <a:gd name="f68" fmla="*/ f67 1 7465"/>
                <a:gd name="f69" fmla="*/ f66 1 7436"/>
                <a:gd name="f70" fmla="*/ f63 1 f68"/>
                <a:gd name="f71" fmla="*/ f64 1 f68"/>
                <a:gd name="f72" fmla="*/ f63 1 f69"/>
                <a:gd name="f73" fmla="*/ f65 1 f69"/>
                <a:gd name="f74" fmla="*/ f70 f61 1"/>
                <a:gd name="f75" fmla="*/ f71 f61 1"/>
                <a:gd name="f76" fmla="*/ f73 f62 1"/>
                <a:gd name="f77" fmla="*/ f72 f62 1"/>
              </a:gdLst>
              <a:ahLst/>
              <a:cxnLst>
                <a:cxn ang="3cd4">
                  <a:pos x="hc" y="t"/>
                </a:cxn>
                <a:cxn ang="0">
                  <a:pos x="r" y="vc"/>
                </a:cxn>
                <a:cxn ang="cd4">
                  <a:pos x="hc" y="b"/>
                </a:cxn>
                <a:cxn ang="cd2">
                  <a:pos x="l" y="vc"/>
                </a:cxn>
              </a:cxnLst>
              <a:rect l="f74" t="f77" r="f75" b="f76"/>
              <a:pathLst>
                <a:path w="7465"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60" y="f56"/>
                  </a:cubicBezTo>
                  <a:cubicBezTo>
                    <a:pt x="f60" y="f11"/>
                    <a:pt x="f35" y="f55"/>
                    <a:pt x="f53"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0" name="Google Shape;6080;p67">
              <a:extLst>
                <a:ext uri="{FF2B5EF4-FFF2-40B4-BE49-F238E27FC236}">
                  <a16:creationId xmlns:a16="http://schemas.microsoft.com/office/drawing/2014/main" id="{E79C133A-29E9-4CA9-A8E2-89739EFBBB4D}"/>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1" name="Google Shape;6081;p67">
              <a:extLst>
                <a:ext uri="{FF2B5EF4-FFF2-40B4-BE49-F238E27FC236}">
                  <a16:creationId xmlns:a16="http://schemas.microsoft.com/office/drawing/2014/main" id="{3ED77475-E5B2-48BD-B953-37D92360A863}"/>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2" name="Google Shape;6082;p67">
              <a:extLst>
                <a:ext uri="{FF2B5EF4-FFF2-40B4-BE49-F238E27FC236}">
                  <a16:creationId xmlns:a16="http://schemas.microsoft.com/office/drawing/2014/main" id="{ECE137BF-9B74-4F52-8678-AB784F34C2B6}"/>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3" name="Google Shape;6110;p67">
            <a:extLst>
              <a:ext uri="{FF2B5EF4-FFF2-40B4-BE49-F238E27FC236}">
                <a16:creationId xmlns:a16="http://schemas.microsoft.com/office/drawing/2014/main" id="{974E4F61-BE6B-4417-A0DC-47DE6810249C}"/>
              </a:ext>
            </a:extLst>
          </p:cNvPr>
          <p:cNvGrpSpPr/>
          <p:nvPr/>
        </p:nvGrpSpPr>
        <p:grpSpPr>
          <a:xfrm>
            <a:off x="5733041" y="4193493"/>
            <a:ext cx="362504" cy="283866"/>
            <a:chOff x="5733041" y="4193493"/>
            <a:chExt cx="362504" cy="283866"/>
          </a:xfrm>
        </p:grpSpPr>
        <p:sp>
          <p:nvSpPr>
            <p:cNvPr id="64" name="Google Shape;6111;p67">
              <a:extLst>
                <a:ext uri="{FF2B5EF4-FFF2-40B4-BE49-F238E27FC236}">
                  <a16:creationId xmlns:a16="http://schemas.microsoft.com/office/drawing/2014/main" id="{6941A7E3-707F-4F52-A595-680979E278D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5" name="Google Shape;6112;p67">
              <a:extLst>
                <a:ext uri="{FF2B5EF4-FFF2-40B4-BE49-F238E27FC236}">
                  <a16:creationId xmlns:a16="http://schemas.microsoft.com/office/drawing/2014/main" id="{0F254297-FAF1-4B68-9FF5-FEDB2433B41F}"/>
                </a:ext>
              </a:extLst>
            </p:cNvPr>
            <p:cNvSpPr/>
            <p:nvPr/>
          </p:nvSpPr>
          <p:spPr>
            <a:xfrm>
              <a:off x="5755645"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66" name="Google Shape;5972;p67">
            <a:extLst>
              <a:ext uri="{FF2B5EF4-FFF2-40B4-BE49-F238E27FC236}">
                <a16:creationId xmlns:a16="http://schemas.microsoft.com/office/drawing/2014/main" id="{D2DFA650-9460-4661-8A7E-331449ABA9C8}"/>
              </a:ext>
            </a:extLst>
          </p:cNvPr>
          <p:cNvGrpSpPr/>
          <p:nvPr/>
        </p:nvGrpSpPr>
        <p:grpSpPr>
          <a:xfrm>
            <a:off x="3923617" y="1891747"/>
            <a:ext cx="360502" cy="414707"/>
            <a:chOff x="3923617" y="1891747"/>
            <a:chExt cx="360502" cy="414707"/>
          </a:xfrm>
        </p:grpSpPr>
        <p:sp>
          <p:nvSpPr>
            <p:cNvPr id="67" name="Google Shape;5973;p67">
              <a:extLst>
                <a:ext uri="{FF2B5EF4-FFF2-40B4-BE49-F238E27FC236}">
                  <a16:creationId xmlns:a16="http://schemas.microsoft.com/office/drawing/2014/main" id="{2C7E186B-F5A1-4328-9074-B020A4DD3EEF}"/>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8" name="Google Shape;5974;p67">
              <a:extLst>
                <a:ext uri="{FF2B5EF4-FFF2-40B4-BE49-F238E27FC236}">
                  <a16:creationId xmlns:a16="http://schemas.microsoft.com/office/drawing/2014/main" id="{0741C52E-5E0E-424B-8A8B-F83CB72532C1}"/>
                </a:ext>
              </a:extLst>
            </p:cNvPr>
            <p:cNvSpPr/>
            <p:nvPr/>
          </p:nvSpPr>
          <p:spPr>
            <a:xfrm>
              <a:off x="3923617" y="2197650"/>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69" name="Google Shape;5975;p67">
              <a:extLst>
                <a:ext uri="{FF2B5EF4-FFF2-40B4-BE49-F238E27FC236}">
                  <a16:creationId xmlns:a16="http://schemas.microsoft.com/office/drawing/2014/main" id="{298E40C8-7A8D-48BF-9E62-50D38153073C}"/>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0" name="Google Shape;5984;p67">
            <a:extLst>
              <a:ext uri="{FF2B5EF4-FFF2-40B4-BE49-F238E27FC236}">
                <a16:creationId xmlns:a16="http://schemas.microsoft.com/office/drawing/2014/main" id="{7F07DC7C-7EEC-453A-A14B-DA17CC2F6658}"/>
              </a:ext>
            </a:extLst>
          </p:cNvPr>
          <p:cNvGrpSpPr/>
          <p:nvPr/>
        </p:nvGrpSpPr>
        <p:grpSpPr>
          <a:xfrm>
            <a:off x="6993477" y="1888684"/>
            <a:ext cx="416125" cy="415100"/>
            <a:chOff x="6993477" y="1888684"/>
            <a:chExt cx="416125" cy="415100"/>
          </a:xfrm>
        </p:grpSpPr>
        <p:sp>
          <p:nvSpPr>
            <p:cNvPr id="71" name="Google Shape;5985;p67">
              <a:extLst>
                <a:ext uri="{FF2B5EF4-FFF2-40B4-BE49-F238E27FC236}">
                  <a16:creationId xmlns:a16="http://schemas.microsoft.com/office/drawing/2014/main" id="{932804BB-B816-44D2-B398-4DA646BD3F05}"/>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2" name="Google Shape;5986;p67">
              <a:extLst>
                <a:ext uri="{FF2B5EF4-FFF2-40B4-BE49-F238E27FC236}">
                  <a16:creationId xmlns:a16="http://schemas.microsoft.com/office/drawing/2014/main" id="{03B21733-280F-4234-958E-7D8E2E5C6930}"/>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3" name="Google Shape;5987;p67">
              <a:extLst>
                <a:ext uri="{FF2B5EF4-FFF2-40B4-BE49-F238E27FC236}">
                  <a16:creationId xmlns:a16="http://schemas.microsoft.com/office/drawing/2014/main" id="{681B6938-00CD-48E7-A341-6E8EF72C19BE}"/>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4" name="Google Shape;5988;p67">
              <a:extLst>
                <a:ext uri="{FF2B5EF4-FFF2-40B4-BE49-F238E27FC236}">
                  <a16:creationId xmlns:a16="http://schemas.microsoft.com/office/drawing/2014/main" id="{99575A98-4266-47C4-B8A3-1CF8A51BFEB1}"/>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75" name="Google Shape;6002;p67">
            <a:extLst>
              <a:ext uri="{FF2B5EF4-FFF2-40B4-BE49-F238E27FC236}">
                <a16:creationId xmlns:a16="http://schemas.microsoft.com/office/drawing/2014/main" id="{28DF48A4-CDFE-4DDD-BBE3-8C98787AD6F6}"/>
              </a:ext>
            </a:extLst>
          </p:cNvPr>
          <p:cNvGrpSpPr/>
          <p:nvPr/>
        </p:nvGrpSpPr>
        <p:grpSpPr>
          <a:xfrm>
            <a:off x="4569814" y="1891747"/>
            <a:ext cx="480718" cy="415100"/>
            <a:chOff x="4569814" y="1891747"/>
            <a:chExt cx="480718" cy="415100"/>
          </a:xfrm>
        </p:grpSpPr>
        <p:sp>
          <p:nvSpPr>
            <p:cNvPr id="76" name="Google Shape;6003;p67">
              <a:extLst>
                <a:ext uri="{FF2B5EF4-FFF2-40B4-BE49-F238E27FC236}">
                  <a16:creationId xmlns:a16="http://schemas.microsoft.com/office/drawing/2014/main" id="{0E52F854-3529-4D93-8458-63DB272009EB}"/>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7" name="Google Shape;6004;p67">
              <a:extLst>
                <a:ext uri="{FF2B5EF4-FFF2-40B4-BE49-F238E27FC236}">
                  <a16:creationId xmlns:a16="http://schemas.microsoft.com/office/drawing/2014/main" id="{E83B5929-5779-46F4-94CE-266CBF29DEEF}"/>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8" name="Google Shape;6005;p67">
              <a:extLst>
                <a:ext uri="{FF2B5EF4-FFF2-40B4-BE49-F238E27FC236}">
                  <a16:creationId xmlns:a16="http://schemas.microsoft.com/office/drawing/2014/main" id="{04E14E3C-8445-477F-8B59-4ACDBC971810}"/>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79" name="Google Shape;6006;p67">
              <a:extLst>
                <a:ext uri="{FF2B5EF4-FFF2-40B4-BE49-F238E27FC236}">
                  <a16:creationId xmlns:a16="http://schemas.microsoft.com/office/drawing/2014/main" id="{BD57E5BC-0E7E-4C19-BF55-C05797456910}"/>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80" name="Google Shape;6011;p67">
            <a:extLst>
              <a:ext uri="{FF2B5EF4-FFF2-40B4-BE49-F238E27FC236}">
                <a16:creationId xmlns:a16="http://schemas.microsoft.com/office/drawing/2014/main" id="{DC67A573-B1FF-44EE-8F72-39EA210CCB3A}"/>
              </a:ext>
            </a:extLst>
          </p:cNvPr>
          <p:cNvGrpSpPr/>
          <p:nvPr/>
        </p:nvGrpSpPr>
        <p:grpSpPr>
          <a:xfrm>
            <a:off x="7585149" y="1867515"/>
            <a:ext cx="421867" cy="414479"/>
            <a:chOff x="7585149" y="1867515"/>
            <a:chExt cx="421867" cy="414479"/>
          </a:xfrm>
        </p:grpSpPr>
        <p:sp>
          <p:nvSpPr>
            <p:cNvPr id="81" name="Google Shape;6012;p67">
              <a:extLst>
                <a:ext uri="{FF2B5EF4-FFF2-40B4-BE49-F238E27FC236}">
                  <a16:creationId xmlns:a16="http://schemas.microsoft.com/office/drawing/2014/main" id="{327E3DD8-0A53-4AFD-9A10-9CCBFFAD70A8}"/>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2" name="Google Shape;6013;p67">
              <a:extLst>
                <a:ext uri="{FF2B5EF4-FFF2-40B4-BE49-F238E27FC236}">
                  <a16:creationId xmlns:a16="http://schemas.microsoft.com/office/drawing/2014/main" id="{BBA44813-10ED-48FA-AB93-50DC0170DB96}"/>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3" name="Google Shape;6014;p67">
              <a:extLst>
                <a:ext uri="{FF2B5EF4-FFF2-40B4-BE49-F238E27FC236}">
                  <a16:creationId xmlns:a16="http://schemas.microsoft.com/office/drawing/2014/main" id="{6BC73DC3-84DA-426A-940E-E4B8E4808E2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4" name="Google Shape;6015;p67">
              <a:extLst>
                <a:ext uri="{FF2B5EF4-FFF2-40B4-BE49-F238E27FC236}">
                  <a16:creationId xmlns:a16="http://schemas.microsoft.com/office/drawing/2014/main" id="{66F1C392-2524-4DC1-BD85-F83ED392EC42}"/>
                </a:ext>
              </a:extLst>
            </p:cNvPr>
            <p:cNvSpPr/>
            <p:nvPr/>
          </p:nvSpPr>
          <p:spPr>
            <a:xfrm>
              <a:off x="7892104" y="216978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5" name="Google Shape;6016;p67">
              <a:extLst>
                <a:ext uri="{FF2B5EF4-FFF2-40B4-BE49-F238E27FC236}">
                  <a16:creationId xmlns:a16="http://schemas.microsoft.com/office/drawing/2014/main" id="{8B48D20B-A772-4503-8412-0F86EF251C6A}"/>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86" name="Google Shape;6017;p67">
              <a:extLst>
                <a:ext uri="{FF2B5EF4-FFF2-40B4-BE49-F238E27FC236}">
                  <a16:creationId xmlns:a16="http://schemas.microsoft.com/office/drawing/2014/main" id="{8E44CDC2-8D8A-4F9F-B2DC-885307E50A21}"/>
                </a:ext>
              </a:extLst>
            </p:cNvPr>
            <p:cNvSpPr/>
            <p:nvPr/>
          </p:nvSpPr>
          <p:spPr>
            <a:xfrm>
              <a:off x="7585149" y="1867515"/>
              <a:ext cx="120536" cy="114885"/>
            </a:xfrm>
            <a:custGeom>
              <a:avLst/>
              <a:gdLst>
                <a:gd name="f0" fmla="val w"/>
                <a:gd name="f1" fmla="val h"/>
                <a:gd name="f2" fmla="val 0"/>
                <a:gd name="f3" fmla="val 3686"/>
                <a:gd name="f4" fmla="val 3513"/>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687"/>
                <a:gd name="f19" fmla="val 804"/>
                <a:gd name="f20" fmla="val 3277"/>
                <a:gd name="f21" fmla="val 3010"/>
                <a:gd name="f22" fmla="val 2647"/>
                <a:gd name="f23" fmla="*/ f0 1 3686"/>
                <a:gd name="f24" fmla="*/ f1 1 3513"/>
                <a:gd name="f25" fmla="val f2"/>
                <a:gd name="f26" fmla="val f3"/>
                <a:gd name="f27" fmla="val f4"/>
                <a:gd name="f28" fmla="+- f27 0 f25"/>
                <a:gd name="f29" fmla="+- f26 0 f25"/>
                <a:gd name="f30" fmla="*/ f29 1 3686"/>
                <a:gd name="f31" fmla="*/ f28 1 3513"/>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6" h="3513">
                  <a:moveTo>
                    <a:pt x="f5" y="f2"/>
                  </a:moveTo>
                  <a:cubicBezTo>
                    <a:pt x="f6" y="f2"/>
                    <a:pt x="f7" y="f8"/>
                    <a:pt x="f9" y="f10"/>
                  </a:cubicBezTo>
                  <a:lnTo>
                    <a:pt x="f11" y="f12"/>
                  </a:lnTo>
                  <a:cubicBezTo>
                    <a:pt x="f13" y="f14"/>
                    <a:pt x="f13" y="f15"/>
                    <a:pt x="f11" y="f16"/>
                  </a:cubicBezTo>
                  <a:lnTo>
                    <a:pt x="f17" y="f4"/>
                  </a:lnTo>
                  <a:lnTo>
                    <a:pt x="f18" y="f19"/>
                  </a:lnTo>
                  <a:lnTo>
                    <a:pt x="f20" y="f10"/>
                  </a:lnTo>
                  <a:cubicBezTo>
                    <a:pt x="f21" y="f8"/>
                    <a:pt x="f22"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
        <p:nvSpPr>
          <p:cNvPr id="87" name="Google Shape;6042;p67">
            <a:extLst>
              <a:ext uri="{FF2B5EF4-FFF2-40B4-BE49-F238E27FC236}">
                <a16:creationId xmlns:a16="http://schemas.microsoft.com/office/drawing/2014/main" id="{5558F6D2-FF1D-43F9-804E-21AF8DCCB5FA}"/>
              </a:ext>
            </a:extLst>
          </p:cNvPr>
          <p:cNvSpPr/>
          <p:nvPr/>
        </p:nvSpPr>
        <p:spPr>
          <a:xfrm>
            <a:off x="5201838" y="1892561"/>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nvGrpSpPr>
          <p:cNvPr id="88" name="Google Shape;6047;p67">
            <a:extLst>
              <a:ext uri="{FF2B5EF4-FFF2-40B4-BE49-F238E27FC236}">
                <a16:creationId xmlns:a16="http://schemas.microsoft.com/office/drawing/2014/main" id="{B0612341-1E89-4C41-B896-35FF2E45ABA6}"/>
              </a:ext>
            </a:extLst>
          </p:cNvPr>
          <p:cNvGrpSpPr/>
          <p:nvPr/>
        </p:nvGrpSpPr>
        <p:grpSpPr>
          <a:xfrm>
            <a:off x="8230413" y="1867735"/>
            <a:ext cx="415101" cy="378030"/>
            <a:chOff x="8230413" y="1867735"/>
            <a:chExt cx="415101" cy="378030"/>
          </a:xfrm>
        </p:grpSpPr>
        <p:sp>
          <p:nvSpPr>
            <p:cNvPr id="89" name="Google Shape;6048;p67">
              <a:extLst>
                <a:ext uri="{FF2B5EF4-FFF2-40B4-BE49-F238E27FC236}">
                  <a16:creationId xmlns:a16="http://schemas.microsoft.com/office/drawing/2014/main" id="{3094E0FB-9305-45EB-8F13-BFAB6FD84D33}"/>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0" name="Google Shape;6049;p67">
              <a:extLst>
                <a:ext uri="{FF2B5EF4-FFF2-40B4-BE49-F238E27FC236}">
                  <a16:creationId xmlns:a16="http://schemas.microsoft.com/office/drawing/2014/main" id="{E3239F66-0BF8-4BF9-A79C-BC6ED1A86716}"/>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1" name="Google Shape;6050;p67">
              <a:extLst>
                <a:ext uri="{FF2B5EF4-FFF2-40B4-BE49-F238E27FC236}">
                  <a16:creationId xmlns:a16="http://schemas.microsoft.com/office/drawing/2014/main" id="{2134E809-0556-4472-BE98-B7A55E54FE61}"/>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2" name="Google Shape;6051;p67">
              <a:extLst>
                <a:ext uri="{FF2B5EF4-FFF2-40B4-BE49-F238E27FC236}">
                  <a16:creationId xmlns:a16="http://schemas.microsoft.com/office/drawing/2014/main" id="{F78676F9-265B-4ACE-9096-B8BF476A3936}"/>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3" name="Google Shape;6072;p67">
            <a:extLst>
              <a:ext uri="{FF2B5EF4-FFF2-40B4-BE49-F238E27FC236}">
                <a16:creationId xmlns:a16="http://schemas.microsoft.com/office/drawing/2014/main" id="{09DD5EE2-BBB1-46C6-828B-568EDE424B67}"/>
              </a:ext>
            </a:extLst>
          </p:cNvPr>
          <p:cNvGrpSpPr/>
          <p:nvPr/>
        </p:nvGrpSpPr>
        <p:grpSpPr>
          <a:xfrm>
            <a:off x="5776493" y="1872352"/>
            <a:ext cx="415128" cy="414872"/>
            <a:chOff x="5776493" y="1872352"/>
            <a:chExt cx="415128" cy="414872"/>
          </a:xfrm>
        </p:grpSpPr>
        <p:sp>
          <p:nvSpPr>
            <p:cNvPr id="94" name="Google Shape;6073;p67">
              <a:extLst>
                <a:ext uri="{FF2B5EF4-FFF2-40B4-BE49-F238E27FC236}">
                  <a16:creationId xmlns:a16="http://schemas.microsoft.com/office/drawing/2014/main" id="{4C4C67DB-4900-45AB-8149-6A6131A55937}"/>
                </a:ext>
              </a:extLst>
            </p:cNvPr>
            <p:cNvSpPr/>
            <p:nvPr/>
          </p:nvSpPr>
          <p:spPr>
            <a:xfrm>
              <a:off x="5776493" y="1946263"/>
              <a:ext cx="54626" cy="321375"/>
            </a:xfrm>
            <a:custGeom>
              <a:avLst/>
              <a:gdLst>
                <a:gd name="f0" fmla="val w"/>
                <a:gd name="f1" fmla="val h"/>
                <a:gd name="f2" fmla="val 0"/>
                <a:gd name="f3" fmla="val 1670"/>
                <a:gd name="f4" fmla="val 9830"/>
                <a:gd name="f5" fmla="val 1"/>
                <a:gd name="f6" fmla="val 8192"/>
                <a:gd name="f7" fmla="val 1639"/>
                <a:gd name="f8" fmla="*/ f0 1 1670"/>
                <a:gd name="f9" fmla="*/ f1 1 9830"/>
                <a:gd name="f10" fmla="val f2"/>
                <a:gd name="f11" fmla="val f3"/>
                <a:gd name="f12" fmla="val f4"/>
                <a:gd name="f13" fmla="+- f12 0 f10"/>
                <a:gd name="f14" fmla="+- f11 0 f10"/>
                <a:gd name="f15" fmla="*/ f14 1 1670"/>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0" h="9830">
                  <a:moveTo>
                    <a:pt x="f5" y="f2"/>
                  </a:moveTo>
                  <a:lnTo>
                    <a:pt x="f5" y="f4"/>
                  </a:lnTo>
                  <a:lnTo>
                    <a:pt x="f3" y="f6"/>
                  </a:lnTo>
                  <a:lnTo>
                    <a:pt x="f3" y="f7"/>
                  </a:lnTo>
                  <a:lnTo>
                    <a:pt x="f5"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5" name="Google Shape;6074;p67">
              <a:extLst>
                <a:ext uri="{FF2B5EF4-FFF2-40B4-BE49-F238E27FC236}">
                  <a16:creationId xmlns:a16="http://schemas.microsoft.com/office/drawing/2014/main" id="{152FDD3F-3371-4BDA-A228-13E6D97A0BFB}"/>
                </a:ext>
              </a:extLst>
            </p:cNvPr>
            <p:cNvSpPr/>
            <p:nvPr/>
          </p:nvSpPr>
          <p:spPr>
            <a:xfrm>
              <a:off x="6136995" y="1946263"/>
              <a:ext cx="54626" cy="321375"/>
            </a:xfrm>
            <a:custGeom>
              <a:avLst/>
              <a:gdLst>
                <a:gd name="f0" fmla="val w"/>
                <a:gd name="f1" fmla="val h"/>
                <a:gd name="f2" fmla="val 0"/>
                <a:gd name="f3" fmla="val 1670"/>
                <a:gd name="f4" fmla="val 9830"/>
                <a:gd name="f5" fmla="val 1639"/>
                <a:gd name="f6" fmla="val 8192"/>
                <a:gd name="f7" fmla="*/ f0 1 1670"/>
                <a:gd name="f8" fmla="*/ f1 1 9830"/>
                <a:gd name="f9" fmla="val f2"/>
                <a:gd name="f10" fmla="val f3"/>
                <a:gd name="f11" fmla="val f4"/>
                <a:gd name="f12" fmla="+- f11 0 f9"/>
                <a:gd name="f13" fmla="+- f10 0 f9"/>
                <a:gd name="f14" fmla="*/ f13 1 1670"/>
                <a:gd name="f15" fmla="*/ f12 1 98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670" h="9830">
                  <a:moveTo>
                    <a:pt x="f3" y="f2"/>
                  </a:moveTo>
                  <a:lnTo>
                    <a:pt x="f2" y="f5"/>
                  </a:lnTo>
                  <a:lnTo>
                    <a:pt x="f2" y="f6"/>
                  </a:lnTo>
                  <a:lnTo>
                    <a:pt x="f3" y="f4"/>
                  </a:ln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6" name="Google Shape;6075;p67">
              <a:extLst>
                <a:ext uri="{FF2B5EF4-FFF2-40B4-BE49-F238E27FC236}">
                  <a16:creationId xmlns:a16="http://schemas.microsoft.com/office/drawing/2014/main" id="{53B9BF12-6CB8-499E-A930-0B42C108B377}"/>
                </a:ext>
              </a:extLst>
            </p:cNvPr>
            <p:cNvSpPr/>
            <p:nvPr/>
          </p:nvSpPr>
          <p:spPr>
            <a:xfrm>
              <a:off x="5857865" y="2008058"/>
              <a:ext cx="252392" cy="197793"/>
            </a:xfrm>
            <a:custGeom>
              <a:avLst/>
              <a:gdLst>
                <a:gd name="f0" fmla="val w"/>
                <a:gd name="f1" fmla="val h"/>
                <a:gd name="f2" fmla="val 0"/>
                <a:gd name="f3" fmla="val 7718"/>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18"/>
                <a:gd name="f17" fmla="*/ f1 1 6050"/>
                <a:gd name="f18" fmla="val f2"/>
                <a:gd name="f19" fmla="val f3"/>
                <a:gd name="f20" fmla="val f4"/>
                <a:gd name="f21" fmla="+- f20 0 f18"/>
                <a:gd name="f22" fmla="+- f19 0 f18"/>
                <a:gd name="f23" fmla="*/ f22 1 7718"/>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18"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7" name="Google Shape;6076;p67">
              <a:extLst>
                <a:ext uri="{FF2B5EF4-FFF2-40B4-BE49-F238E27FC236}">
                  <a16:creationId xmlns:a16="http://schemas.microsoft.com/office/drawing/2014/main" id="{6489C242-4421-4B56-BE5C-3E16C148CC87}"/>
                </a:ext>
              </a:extLst>
            </p:cNvPr>
            <p:cNvSpPr/>
            <p:nvPr/>
          </p:nvSpPr>
          <p:spPr>
            <a:xfrm>
              <a:off x="5796070"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98" name="Google Shape;6077;p67">
              <a:extLst>
                <a:ext uri="{FF2B5EF4-FFF2-40B4-BE49-F238E27FC236}">
                  <a16:creationId xmlns:a16="http://schemas.microsoft.com/office/drawing/2014/main" id="{C5C82D07-39D9-4317-BC90-A5EA7D365F7F}"/>
                </a:ext>
              </a:extLst>
            </p:cNvPr>
            <p:cNvSpPr/>
            <p:nvPr/>
          </p:nvSpPr>
          <p:spPr>
            <a:xfrm>
              <a:off x="5795028" y="1872352"/>
              <a:ext cx="377016" cy="108969"/>
            </a:xfrm>
            <a:custGeom>
              <a:avLst/>
              <a:gdLst>
                <a:gd name="f0" fmla="val w"/>
                <a:gd name="f1" fmla="val h"/>
                <a:gd name="f2" fmla="val 0"/>
                <a:gd name="f3" fmla="val 11532"/>
                <a:gd name="f4" fmla="val 3332"/>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9862"/>
                <a:gd name="f21" fmla="val 7593"/>
                <a:gd name="f22" fmla="val 6050"/>
                <a:gd name="f23" fmla="val 5971"/>
                <a:gd name="f24" fmla="val 5861"/>
                <a:gd name="f25" fmla="*/ f0 1 11532"/>
                <a:gd name="f26" fmla="*/ f1 1 3332"/>
                <a:gd name="f27" fmla="val f2"/>
                <a:gd name="f28" fmla="val f3"/>
                <a:gd name="f29" fmla="val f4"/>
                <a:gd name="f30" fmla="+- f29 0 f27"/>
                <a:gd name="f31" fmla="+- f28 0 f27"/>
                <a:gd name="f32" fmla="*/ f31 1 11532"/>
                <a:gd name="f33" fmla="*/ f30 1 3332"/>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532" h="3332">
                  <a:moveTo>
                    <a:pt x="f5" y="f6"/>
                  </a:moveTo>
                  <a:lnTo>
                    <a:pt x="f7" y="f8"/>
                  </a:lnTo>
                  <a:lnTo>
                    <a:pt x="f9" y="f8"/>
                  </a:lnTo>
                  <a:lnTo>
                    <a:pt x="f5" y="f6"/>
                  </a:lnTo>
                  <a:close/>
                  <a:moveTo>
                    <a:pt x="f10" y="f11"/>
                  </a:moveTo>
                  <a:cubicBezTo>
                    <a:pt x="f12" y="f11"/>
                    <a:pt x="f13" y="f14"/>
                    <a:pt x="f15" y="f16"/>
                  </a:cubicBezTo>
                  <a:lnTo>
                    <a:pt x="f17" y="f18"/>
                  </a:lnTo>
                  <a:lnTo>
                    <a:pt x="f11" y="f18"/>
                  </a:lnTo>
                  <a:lnTo>
                    <a:pt x="f19" y="f4"/>
                  </a:lnTo>
                  <a:lnTo>
                    <a:pt x="f20" y="f4"/>
                  </a:lnTo>
                  <a:lnTo>
                    <a:pt x="f3" y="f18"/>
                  </a:lnTo>
                  <a:lnTo>
                    <a:pt x="f21" y="f18"/>
                  </a:lnTo>
                  <a:lnTo>
                    <a:pt x="f22" y="f16"/>
                  </a:lnTo>
                  <a:cubicBezTo>
                    <a:pt x="f23" y="f14"/>
                    <a:pt x="f24" y="f11"/>
                    <a:pt x="f10" y="f11"/>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99" name="Google Shape;6107;p67">
            <a:extLst>
              <a:ext uri="{FF2B5EF4-FFF2-40B4-BE49-F238E27FC236}">
                <a16:creationId xmlns:a16="http://schemas.microsoft.com/office/drawing/2014/main" id="{47ED11CF-954D-4047-8655-7858457021F3}"/>
              </a:ext>
            </a:extLst>
          </p:cNvPr>
          <p:cNvGrpSpPr/>
          <p:nvPr/>
        </p:nvGrpSpPr>
        <p:grpSpPr>
          <a:xfrm>
            <a:off x="6397014" y="1856360"/>
            <a:ext cx="418200" cy="413070"/>
            <a:chOff x="6397014" y="1856360"/>
            <a:chExt cx="418200" cy="413070"/>
          </a:xfrm>
        </p:grpSpPr>
        <p:sp>
          <p:nvSpPr>
            <p:cNvPr id="100" name="Google Shape;6108;p67">
              <a:extLst>
                <a:ext uri="{FF2B5EF4-FFF2-40B4-BE49-F238E27FC236}">
                  <a16:creationId xmlns:a16="http://schemas.microsoft.com/office/drawing/2014/main" id="{0985F99A-4CA9-4335-9B5D-1CD4A0541EBA}"/>
                </a:ext>
              </a:extLst>
            </p:cNvPr>
            <p:cNvSpPr/>
            <p:nvPr/>
          </p:nvSpPr>
          <p:spPr>
            <a:xfrm>
              <a:off x="6397014" y="2011652"/>
              <a:ext cx="260631" cy="257778"/>
            </a:xfrm>
            <a:custGeom>
              <a:avLst/>
              <a:gdLst>
                <a:gd name="f0" fmla="val w"/>
                <a:gd name="f1" fmla="val h"/>
                <a:gd name="f2" fmla="val 0"/>
                <a:gd name="f3" fmla="val 7971"/>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4726"/>
                <a:gd name="f22" fmla="*/ f0 1 7971"/>
                <a:gd name="f23" fmla="*/ f1 1 7885"/>
                <a:gd name="f24" fmla="val f2"/>
                <a:gd name="f25" fmla="val f3"/>
                <a:gd name="f26" fmla="val f4"/>
                <a:gd name="f27" fmla="+- f26 0 f24"/>
                <a:gd name="f28" fmla="+- f25 0 f24"/>
                <a:gd name="f29" fmla="*/ f28 1 7971"/>
                <a:gd name="f30" fmla="*/ f27 1 788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7971"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3" y="f21"/>
                  </a:lnTo>
                  <a:lnTo>
                    <a:pt x="f5"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1" name="Google Shape;6109;p67">
              <a:extLst>
                <a:ext uri="{FF2B5EF4-FFF2-40B4-BE49-F238E27FC236}">
                  <a16:creationId xmlns:a16="http://schemas.microsoft.com/office/drawing/2014/main" id="{AE8A8457-0E6C-4925-AA54-378FE473B376}"/>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2" name="Google Shape;5593;p66">
            <a:extLst>
              <a:ext uri="{FF2B5EF4-FFF2-40B4-BE49-F238E27FC236}">
                <a16:creationId xmlns:a16="http://schemas.microsoft.com/office/drawing/2014/main" id="{D0CECBB8-C987-4ED7-B97D-BA6FCEED16E7}"/>
              </a:ext>
            </a:extLst>
          </p:cNvPr>
          <p:cNvGrpSpPr/>
          <p:nvPr/>
        </p:nvGrpSpPr>
        <p:grpSpPr>
          <a:xfrm>
            <a:off x="3885541" y="2599748"/>
            <a:ext cx="501822" cy="501823"/>
            <a:chOff x="3885541" y="2599748"/>
            <a:chExt cx="501822" cy="501823"/>
          </a:xfrm>
        </p:grpSpPr>
        <p:sp>
          <p:nvSpPr>
            <p:cNvPr id="103" name="Google Shape;5594;p66">
              <a:extLst>
                <a:ext uri="{FF2B5EF4-FFF2-40B4-BE49-F238E27FC236}">
                  <a16:creationId xmlns:a16="http://schemas.microsoft.com/office/drawing/2014/main" id="{B05E085D-7D6B-4F71-8F51-3D9B05A50AFF}"/>
                </a:ext>
              </a:extLst>
            </p:cNvPr>
            <p:cNvSpPr/>
            <p:nvPr/>
          </p:nvSpPr>
          <p:spPr>
            <a:xfrm>
              <a:off x="4033491" y="2924205"/>
              <a:ext cx="205822" cy="177366"/>
            </a:xfrm>
            <a:custGeom>
              <a:avLst/>
              <a:gdLst>
                <a:gd name="f0" fmla="val w"/>
                <a:gd name="f1" fmla="val h"/>
                <a:gd name="f2" fmla="val 0"/>
                <a:gd name="f3" fmla="val 7903"/>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val 7905"/>
                <a:gd name="f28" fmla="*/ f0 1 7903"/>
                <a:gd name="f29" fmla="*/ f1 1 6812"/>
                <a:gd name="f30" fmla="val f2"/>
                <a:gd name="f31" fmla="val f3"/>
                <a:gd name="f32" fmla="val f4"/>
                <a:gd name="f33" fmla="+- f32 0 f30"/>
                <a:gd name="f34" fmla="+- f31 0 f30"/>
                <a:gd name="f35" fmla="*/ f34 1 7903"/>
                <a:gd name="f36" fmla="*/ f33 1 6812"/>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7903"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27" y="f22"/>
                    <a:pt x="f27" y="f21"/>
                  </a:cubicBezTo>
                  <a:lnTo>
                    <a:pt x="f27"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4" name="Google Shape;5595;p66">
              <a:extLst>
                <a:ext uri="{FF2B5EF4-FFF2-40B4-BE49-F238E27FC236}">
                  <a16:creationId xmlns:a16="http://schemas.microsoft.com/office/drawing/2014/main" id="{6E6C5DD0-C3F3-43C2-ADA4-5E74340BA18A}"/>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5" name="Google Shape;5596;p66">
            <a:extLst>
              <a:ext uri="{FF2B5EF4-FFF2-40B4-BE49-F238E27FC236}">
                <a16:creationId xmlns:a16="http://schemas.microsoft.com/office/drawing/2014/main" id="{880C980F-EE45-4F03-9D7A-56863B0020A7}"/>
              </a:ext>
            </a:extLst>
          </p:cNvPr>
          <p:cNvGrpSpPr/>
          <p:nvPr/>
        </p:nvGrpSpPr>
        <p:grpSpPr>
          <a:xfrm>
            <a:off x="5180761" y="2670651"/>
            <a:ext cx="395020" cy="395021"/>
            <a:chOff x="5180761" y="2670651"/>
            <a:chExt cx="395020" cy="395021"/>
          </a:xfrm>
        </p:grpSpPr>
        <p:sp>
          <p:nvSpPr>
            <p:cNvPr id="106" name="Google Shape;5597;p66">
              <a:extLst>
                <a:ext uri="{FF2B5EF4-FFF2-40B4-BE49-F238E27FC236}">
                  <a16:creationId xmlns:a16="http://schemas.microsoft.com/office/drawing/2014/main" id="{F63A2CE7-722D-4C49-96C3-21D633EE7B99}"/>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07" name="Google Shape;5598;p66">
              <a:extLst>
                <a:ext uri="{FF2B5EF4-FFF2-40B4-BE49-F238E27FC236}">
                  <a16:creationId xmlns:a16="http://schemas.microsoft.com/office/drawing/2014/main" id="{A3B36B8E-FBB5-43E7-9023-D7C682674A78}"/>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08" name="Google Shape;5651;p66">
            <a:extLst>
              <a:ext uri="{FF2B5EF4-FFF2-40B4-BE49-F238E27FC236}">
                <a16:creationId xmlns:a16="http://schemas.microsoft.com/office/drawing/2014/main" id="{FB690AFC-AC8B-4A1D-A467-E7EB77CB0622}"/>
              </a:ext>
            </a:extLst>
          </p:cNvPr>
          <p:cNvGrpSpPr/>
          <p:nvPr/>
        </p:nvGrpSpPr>
        <p:grpSpPr>
          <a:xfrm>
            <a:off x="7593278" y="2726923"/>
            <a:ext cx="441298" cy="284452"/>
            <a:chOff x="7593278" y="2726923"/>
            <a:chExt cx="441298" cy="284452"/>
          </a:xfrm>
        </p:grpSpPr>
        <p:sp>
          <p:nvSpPr>
            <p:cNvPr id="109" name="Google Shape;5652;p66">
              <a:extLst>
                <a:ext uri="{FF2B5EF4-FFF2-40B4-BE49-F238E27FC236}">
                  <a16:creationId xmlns:a16="http://schemas.microsoft.com/office/drawing/2014/main" id="{9D74C9A0-1A28-48D5-9642-EA1179AEAB72}"/>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0" name="Google Shape;5653;p66">
              <a:extLst>
                <a:ext uri="{FF2B5EF4-FFF2-40B4-BE49-F238E27FC236}">
                  <a16:creationId xmlns:a16="http://schemas.microsoft.com/office/drawing/2014/main" id="{E94C8868-C76D-4F3A-8203-E242088691BC}"/>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grpSp>
        <p:nvGrpSpPr>
          <p:cNvPr id="111" name="Google Shape;5775;p66">
            <a:extLst>
              <a:ext uri="{FF2B5EF4-FFF2-40B4-BE49-F238E27FC236}">
                <a16:creationId xmlns:a16="http://schemas.microsoft.com/office/drawing/2014/main" id="{0BEDDFCF-9B36-4B5C-8B51-7D8D75609576}"/>
              </a:ext>
            </a:extLst>
          </p:cNvPr>
          <p:cNvGrpSpPr/>
          <p:nvPr/>
        </p:nvGrpSpPr>
        <p:grpSpPr>
          <a:xfrm>
            <a:off x="6432410" y="2748311"/>
            <a:ext cx="338931" cy="317744"/>
            <a:chOff x="6432410" y="2748311"/>
            <a:chExt cx="338931" cy="317744"/>
          </a:xfrm>
        </p:grpSpPr>
        <p:sp>
          <p:nvSpPr>
            <p:cNvPr id="112" name="Google Shape;5776;p66">
              <a:extLst>
                <a:ext uri="{FF2B5EF4-FFF2-40B4-BE49-F238E27FC236}">
                  <a16:creationId xmlns:a16="http://schemas.microsoft.com/office/drawing/2014/main" id="{63667E21-0FA3-4719-AC2A-3740F10A9D88}"/>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3" name="Google Shape;5777;p66">
              <a:extLst>
                <a:ext uri="{FF2B5EF4-FFF2-40B4-BE49-F238E27FC236}">
                  <a16:creationId xmlns:a16="http://schemas.microsoft.com/office/drawing/2014/main" id="{B2DC55AA-8609-4390-850D-A4F28FA66BF5}"/>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4" name="Google Shape;5778;p66">
              <a:extLst>
                <a:ext uri="{FF2B5EF4-FFF2-40B4-BE49-F238E27FC236}">
                  <a16:creationId xmlns:a16="http://schemas.microsoft.com/office/drawing/2014/main" id="{D2A63C53-0EC2-4C31-96FB-33E12CFF4BEC}"/>
                </a:ext>
              </a:extLst>
            </p:cNvPr>
            <p:cNvSpPr/>
            <p:nvPr/>
          </p:nvSpPr>
          <p:spPr>
            <a:xfrm>
              <a:off x="6632435" y="2907179"/>
              <a:ext cx="119164" cy="99303"/>
            </a:xfrm>
            <a:custGeom>
              <a:avLst/>
              <a:gdLst>
                <a:gd name="f0" fmla="val w"/>
                <a:gd name="f1" fmla="val h"/>
                <a:gd name="f2" fmla="val 0"/>
                <a:gd name="f3" fmla="val 6775"/>
                <a:gd name="f4" fmla="val 5647"/>
                <a:gd name="f5" fmla="val 5646"/>
                <a:gd name="f6" fmla="*/ f0 1 6775"/>
                <a:gd name="f7" fmla="*/ f1 1 5647"/>
                <a:gd name="f8" fmla="val f2"/>
                <a:gd name="f9" fmla="val f3"/>
                <a:gd name="f10" fmla="val f4"/>
                <a:gd name="f11" fmla="+- f10 0 f8"/>
                <a:gd name="f12" fmla="+- f9 0 f8"/>
                <a:gd name="f13" fmla="*/ f12 1 6775"/>
                <a:gd name="f14" fmla="*/ f11 1 5647"/>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775" h="5647">
                  <a:moveTo>
                    <a:pt x="f2" y="f2"/>
                  </a:moveTo>
                  <a:lnTo>
                    <a:pt x="f2" y="f5"/>
                  </a:lnTo>
                  <a:lnTo>
                    <a:pt x="f3" y="f5"/>
                  </a:ln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5" name="Google Shape;5779;p66">
              <a:extLst>
                <a:ext uri="{FF2B5EF4-FFF2-40B4-BE49-F238E27FC236}">
                  <a16:creationId xmlns:a16="http://schemas.microsoft.com/office/drawing/2014/main" id="{8E3C104C-EFFE-454F-A51F-DD036F20C3DC}"/>
                </a:ext>
              </a:extLst>
            </p:cNvPr>
            <p:cNvSpPr/>
            <p:nvPr/>
          </p:nvSpPr>
          <p:spPr>
            <a:xfrm>
              <a:off x="6632435" y="3026325"/>
              <a:ext cx="119164" cy="29827"/>
            </a:xfrm>
            <a:custGeom>
              <a:avLst/>
              <a:gdLst>
                <a:gd name="f0" fmla="val w"/>
                <a:gd name="f1" fmla="val h"/>
                <a:gd name="f2" fmla="val 0"/>
                <a:gd name="f3" fmla="val 6775"/>
                <a:gd name="f4" fmla="val 1695"/>
                <a:gd name="f5" fmla="val 567"/>
                <a:gd name="f6" fmla="val 1190"/>
                <a:gd name="f7" fmla="val 506"/>
                <a:gd name="f8" fmla="val 1696"/>
                <a:gd name="f9" fmla="val 1129"/>
                <a:gd name="f10" fmla="val 5646"/>
                <a:gd name="f11" fmla="val 6270"/>
                <a:gd name="f12" fmla="*/ f0 1 6775"/>
                <a:gd name="f13" fmla="*/ f1 1 1695"/>
                <a:gd name="f14" fmla="val f2"/>
                <a:gd name="f15" fmla="val f3"/>
                <a:gd name="f16" fmla="val f4"/>
                <a:gd name="f17" fmla="+- f16 0 f14"/>
                <a:gd name="f18" fmla="+- f15 0 f14"/>
                <a:gd name="f19" fmla="*/ f18 1 6775"/>
                <a:gd name="f20" fmla="*/ f17 1 169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5" h="1695">
                  <a:moveTo>
                    <a:pt x="f2" y="f2"/>
                  </a:moveTo>
                  <a:lnTo>
                    <a:pt x="f2" y="f5"/>
                  </a:lnTo>
                  <a:cubicBezTo>
                    <a:pt x="f2" y="f6"/>
                    <a:pt x="f7" y="f8"/>
                    <a:pt x="f9" y="f8"/>
                  </a:cubicBezTo>
                  <a:lnTo>
                    <a:pt x="f10" y="f8"/>
                  </a:lnTo>
                  <a:cubicBezTo>
                    <a:pt x="f11" y="f8"/>
                    <a:pt x="f3" y="f6"/>
                    <a:pt x="f3" y="f5"/>
                  </a:cubicBez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6" name="Google Shape;5780;p66">
              <a:extLst>
                <a:ext uri="{FF2B5EF4-FFF2-40B4-BE49-F238E27FC236}">
                  <a16:creationId xmlns:a16="http://schemas.microsoft.com/office/drawing/2014/main" id="{E4C8F043-DB5E-4CC6-81CE-08C1B3A673FC}"/>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sp>
          <p:nvSpPr>
            <p:cNvPr id="117" name="Google Shape;5781;p66">
              <a:extLst>
                <a:ext uri="{FF2B5EF4-FFF2-40B4-BE49-F238E27FC236}">
                  <a16:creationId xmlns:a16="http://schemas.microsoft.com/office/drawing/2014/main" id="{C55B636A-9E3B-4709-BBDA-4A48EEF2BCBA}"/>
                </a:ext>
              </a:extLst>
            </p:cNvPr>
            <p:cNvSpPr/>
            <p:nvPr/>
          </p:nvSpPr>
          <p:spPr>
            <a:xfrm>
              <a:off x="6632435" y="2857554"/>
              <a:ext cx="119164" cy="29772"/>
            </a:xfrm>
            <a:custGeom>
              <a:avLst/>
              <a:gdLst>
                <a:gd name="f0" fmla="val w"/>
                <a:gd name="f1" fmla="val h"/>
                <a:gd name="f2" fmla="val 0"/>
                <a:gd name="f3" fmla="val 6775"/>
                <a:gd name="f4" fmla="val 1693"/>
                <a:gd name="f5" fmla="val 1129"/>
                <a:gd name="f6" fmla="val 1"/>
                <a:gd name="f7" fmla="val 506"/>
                <a:gd name="f8" fmla="val 503"/>
                <a:gd name="f9" fmla="val 1130"/>
                <a:gd name="f10" fmla="val 6270"/>
                <a:gd name="f11" fmla="val 5646"/>
                <a:gd name="f12" fmla="*/ f0 1 6775"/>
                <a:gd name="f13" fmla="*/ f1 1 1693"/>
                <a:gd name="f14" fmla="val f2"/>
                <a:gd name="f15" fmla="val f3"/>
                <a:gd name="f16" fmla="val f4"/>
                <a:gd name="f17" fmla="+- f16 0 f14"/>
                <a:gd name="f18" fmla="+- f15 0 f14"/>
                <a:gd name="f19" fmla="*/ f18 1 6775"/>
                <a:gd name="f20" fmla="*/ f17 1 1693"/>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5" h="1693">
                  <a:moveTo>
                    <a:pt x="f5" y="f6"/>
                  </a:moveTo>
                  <a:cubicBezTo>
                    <a:pt x="f7" y="f6"/>
                    <a:pt x="f2" y="f8"/>
                    <a:pt x="f2" y="f9"/>
                  </a:cubicBezTo>
                  <a:lnTo>
                    <a:pt x="f2" y="f4"/>
                  </a:lnTo>
                  <a:lnTo>
                    <a:pt x="f3" y="f4"/>
                  </a:lnTo>
                  <a:lnTo>
                    <a:pt x="f3" y="f9"/>
                  </a:lnTo>
                  <a:cubicBezTo>
                    <a:pt x="f3" y="f8"/>
                    <a:pt x="f10" y="f6"/>
                    <a:pt x="f11"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AE4500"/>
                </a:solidFill>
                <a:uFillTx/>
                <a:latin typeface="Arial"/>
                <a:ea typeface="Arial"/>
                <a:cs typeface="Arial"/>
              </a:endParaRP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name="Slide181">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6AC31A-0AEA-47E2-A00D-3D9D3AA06EAA}"/>
              </a:ext>
            </a:extLst>
          </p:cNvPr>
          <p:cNvSpPr txBox="1">
            <a:spLocks noGrp="1"/>
          </p:cNvSpPr>
          <p:nvPr>
            <p:ph type="body" idx="4294967295"/>
          </p:nvPr>
        </p:nvSpPr>
        <p:spPr>
          <a:xfrm>
            <a:off x="242645" y="92610"/>
            <a:ext cx="8679896" cy="543181"/>
          </a:xfrm>
        </p:spPr>
        <p:txBody>
          <a:bodyPr anchor="ctr" anchorCtr="1"/>
          <a:lstStyle>
            <a:defPPr/>
          </a:lstStyle>
          <a:p>
            <a:pPr marL="0" lvl="0" indent="0" algn="ctr">
              <a:buNone/>
            </a:pPr>
            <a:r>
              <a:rPr lang="en-US" sz="3600">
                <a:solidFill>
                  <a:srgbClr val="262626"/>
                </a:solidFill>
                <a:latin typeface="Arial"/>
                <a:cs typeface="Arial" panose="020B0604020202020204" pitchFamily="34" charset="0"/>
              </a:rPr>
              <a:t>Fully Editable Icon Sets: B</a:t>
            </a:r>
          </a:p>
        </p:txBody>
      </p:sp>
      <p:sp>
        <p:nvSpPr>
          <p:cNvPr id="3" name="Freeform 108">
            <a:extLst>
              <a:ext uri="{FF2B5EF4-FFF2-40B4-BE49-F238E27FC236}">
                <a16:creationId xmlns:a16="http://schemas.microsoft.com/office/drawing/2014/main" id="{72190B88-D165-4FCF-87EA-D9088BC822AF}"/>
              </a:ext>
            </a:extLst>
          </p:cNvPr>
          <p:cNvSpPr/>
          <p:nvPr/>
        </p:nvSpPr>
        <p:spPr>
          <a:xfrm>
            <a:off x="4530806" y="1242450"/>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4" name="Oval 8">
            <a:extLst>
              <a:ext uri="{FF2B5EF4-FFF2-40B4-BE49-F238E27FC236}">
                <a16:creationId xmlns:a16="http://schemas.microsoft.com/office/drawing/2014/main" id="{E2BEE7EF-4DE1-443E-85FE-D8E10C7DCC45}"/>
              </a:ext>
            </a:extLst>
          </p:cNvPr>
          <p:cNvSpPr/>
          <p:nvPr/>
        </p:nvSpPr>
        <p:spPr>
          <a:xfrm>
            <a:off x="5223903" y="125333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grpSp>
        <p:nvGrpSpPr>
          <p:cNvPr id="5" name="Group 110">
            <a:extLst>
              <a:ext uri="{FF2B5EF4-FFF2-40B4-BE49-F238E27FC236}">
                <a16:creationId xmlns:a16="http://schemas.microsoft.com/office/drawing/2014/main" id="{CA7661C6-27BD-499D-91B5-BCAEF349EB06}"/>
              </a:ext>
            </a:extLst>
          </p:cNvPr>
          <p:cNvGrpSpPr/>
          <p:nvPr/>
        </p:nvGrpSpPr>
        <p:grpSpPr>
          <a:xfrm>
            <a:off x="3837179" y="1242450"/>
            <a:ext cx="415402" cy="489222"/>
            <a:chOff x="3837179" y="1242450"/>
            <a:chExt cx="415402" cy="489222"/>
          </a:xfrm>
        </p:grpSpPr>
        <p:sp>
          <p:nvSpPr>
            <p:cNvPr id="6" name="Freeform 111">
              <a:extLst>
                <a:ext uri="{FF2B5EF4-FFF2-40B4-BE49-F238E27FC236}">
                  <a16:creationId xmlns:a16="http://schemas.microsoft.com/office/drawing/2014/main" id="{BCEC5696-89AE-4CE1-B2D1-76E9A37F3E9C}"/>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2980491 f87 1"/>
                <a:gd name="f92" fmla="*/ 968 f86 1"/>
                <a:gd name="f93" fmla="*/ 726547 f87 1"/>
                <a:gd name="f94" fmla="*/ 1181117 f86 1"/>
                <a:gd name="f95" fmla="*/ 486068 f87 1"/>
                <a:gd name="f96" fmla="*/ 2371366 f86 1"/>
                <a:gd name="f97" fmla="*/ 4803 f87 1"/>
                <a:gd name="f98" fmla="*/ 3079808 f86 1"/>
                <a:gd name="f99" fmla="*/ 460575 f87 1"/>
                <a:gd name="f100" fmla="*/ 3328959 f86 1"/>
                <a:gd name="f101" fmla="*/ 289487 f87 1"/>
                <a:gd name="f102" fmla="*/ 3735758 f86 1"/>
                <a:gd name="f103" fmla="*/ 480873 f87 1"/>
                <a:gd name="f104" fmla="*/ 3871219 f86 1"/>
                <a:gd name="f105" fmla="*/ 322351 f87 1"/>
                <a:gd name="f106" fmla="*/ 4062605 f86 1"/>
                <a:gd name="f107" fmla="*/ 513737 f87 1"/>
                <a:gd name="f108" fmla="*/ 4317787 f86 1"/>
                <a:gd name="f109" fmla="*/ 449942 f87 1"/>
                <a:gd name="f110" fmla="*/ 4977005 f86 1"/>
                <a:gd name="f111" fmla="*/ 1704584 f87 1"/>
                <a:gd name="f112" fmla="*/ 5039972 f86 1"/>
                <a:gd name="f113" fmla="*/ 1895970 f87 1"/>
                <a:gd name="f114" fmla="*/ 5891405 f86 1"/>
                <a:gd name="f115" fmla="*/ 4734863 f87 1"/>
                <a:gd name="f116" fmla="*/ 5859508 f86 1"/>
                <a:gd name="f117" fmla="*/ 4841189 f87 1"/>
                <a:gd name="f118" fmla="*/ 3520345 f86 1"/>
                <a:gd name="f119" fmla="+- f88 0 f1"/>
                <a:gd name="f120" fmla="*/ f91 1 5331558"/>
                <a:gd name="f121" fmla="*/ f92 1 5891405"/>
                <a:gd name="f122" fmla="*/ f93 1 5331558"/>
                <a:gd name="f123" fmla="*/ f94 1 5891405"/>
                <a:gd name="f124" fmla="*/ f95 1 5331558"/>
                <a:gd name="f125" fmla="*/ f96 1 5891405"/>
                <a:gd name="f126" fmla="*/ f97 1 5331558"/>
                <a:gd name="f127" fmla="*/ f98 1 5891405"/>
                <a:gd name="f128" fmla="*/ f99 1 5331558"/>
                <a:gd name="f129" fmla="*/ f100 1 5891405"/>
                <a:gd name="f130" fmla="*/ f101 1 5331558"/>
                <a:gd name="f131" fmla="*/ f102 1 5891405"/>
                <a:gd name="f132" fmla="*/ f103 1 5331558"/>
                <a:gd name="f133" fmla="*/ f104 1 5891405"/>
                <a:gd name="f134" fmla="*/ f105 1 5331558"/>
                <a:gd name="f135" fmla="*/ f106 1 5891405"/>
                <a:gd name="f136" fmla="*/ f107 1 5331558"/>
                <a:gd name="f137" fmla="*/ f108 1 5891405"/>
                <a:gd name="f138" fmla="*/ f109 1 5331558"/>
                <a:gd name="f139" fmla="*/ f110 1 5891405"/>
                <a:gd name="f140" fmla="*/ f111 1 5331558"/>
                <a:gd name="f141" fmla="*/ f112 1 5891405"/>
                <a:gd name="f142" fmla="*/ f113 1 5331558"/>
                <a:gd name="f143" fmla="*/ f114 1 5891405"/>
                <a:gd name="f144" fmla="*/ f115 1 5331558"/>
                <a:gd name="f145" fmla="*/ f116 1 5891405"/>
                <a:gd name="f146" fmla="*/ f117 1 5331558"/>
                <a:gd name="f147" fmla="*/ f118 1 5891405"/>
                <a:gd name="f148" fmla="*/ f82 1 f89"/>
                <a:gd name="f149" fmla="*/ f83 1 f89"/>
                <a:gd name="f150" fmla="*/ f82 1 f90"/>
                <a:gd name="f151" fmla="*/ f84 1 f90"/>
                <a:gd name="f152" fmla="*/ f120 1 f89"/>
                <a:gd name="f153" fmla="*/ f121 1 f90"/>
                <a:gd name="f154" fmla="*/ f122 1 f89"/>
                <a:gd name="f155" fmla="*/ f123 1 f90"/>
                <a:gd name="f156" fmla="*/ f124 1 f89"/>
                <a:gd name="f157" fmla="*/ f125 1 f90"/>
                <a:gd name="f158" fmla="*/ f126 1 f89"/>
                <a:gd name="f159" fmla="*/ f127 1 f90"/>
                <a:gd name="f160" fmla="*/ f128 1 f89"/>
                <a:gd name="f161" fmla="*/ f129 1 f90"/>
                <a:gd name="f162" fmla="*/ f130 1 f89"/>
                <a:gd name="f163" fmla="*/ f131 1 f90"/>
                <a:gd name="f164" fmla="*/ f132 1 f89"/>
                <a:gd name="f165" fmla="*/ f133 1 f90"/>
                <a:gd name="f166" fmla="*/ f134 1 f89"/>
                <a:gd name="f167" fmla="*/ f135 1 f90"/>
                <a:gd name="f168" fmla="*/ f136 1 f89"/>
                <a:gd name="f169" fmla="*/ f137 1 f90"/>
                <a:gd name="f170" fmla="*/ f138 1 f89"/>
                <a:gd name="f171" fmla="*/ f139 1 f90"/>
                <a:gd name="f172" fmla="*/ f140 1 f89"/>
                <a:gd name="f173" fmla="*/ f141 1 f90"/>
                <a:gd name="f174" fmla="*/ f142 1 f89"/>
                <a:gd name="f175" fmla="*/ f143 1 f90"/>
                <a:gd name="f176" fmla="*/ f144 1 f89"/>
                <a:gd name="f177" fmla="*/ f145 1 f90"/>
                <a:gd name="f178" fmla="*/ f146 1 f89"/>
                <a:gd name="f179" fmla="*/ f147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7" name="Oval 37">
              <a:extLst>
                <a:ext uri="{FF2B5EF4-FFF2-40B4-BE49-F238E27FC236}">
                  <a16:creationId xmlns:a16="http://schemas.microsoft.com/office/drawing/2014/main" id="{A132E5A5-01E1-418D-8710-9F5C72C6C6EC}"/>
                </a:ext>
              </a:extLst>
            </p:cNvPr>
            <p:cNvSpPr/>
            <p:nvPr/>
          </p:nvSpPr>
          <p:spPr>
            <a:xfrm rot="18100528">
              <a:off x="3982997" y="1232478"/>
              <a:ext cx="217672" cy="304513"/>
            </a:xfrm>
            <a:custGeom>
              <a:avLst/>
              <a:gdLst>
                <a:gd name="f0" fmla="val w"/>
                <a:gd name="f1" fmla="val h"/>
                <a:gd name="f2" fmla="val 0"/>
                <a:gd name="f3" fmla="val 1170491"/>
                <a:gd name="f4" fmla="val 1745208"/>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1745209"/>
                <a:gd name="f275" fmla="val 455549"/>
                <a:gd name="f276" fmla="val 416747"/>
                <a:gd name="f277" fmla="val 1692524"/>
                <a:gd name="f278" fmla="val 372301"/>
                <a:gd name="f279" fmla="val 1619888"/>
                <a:gd name="f280" fmla="val 366380"/>
                <a:gd name="f281" fmla="val 1592106"/>
                <a:gd name="f282" fmla="val 305091"/>
                <a:gd name="f283" fmla="val 1567105"/>
                <a:gd name="f284" fmla="val 259811"/>
                <a:gd name="f285" fmla="val 1511085"/>
                <a:gd name="f286" fmla="val 250590"/>
                <a:gd name="f287" fmla="val 1443452"/>
                <a:gd name="f288" fmla="val 203712"/>
                <a:gd name="f289" fmla="val 1453117"/>
                <a:gd name="f290" fmla="val 158965"/>
                <a:gd name="f291" fmla="val 1444975"/>
                <a:gd name="f292" fmla="val 117260"/>
                <a:gd name="f293" fmla="val 1407178"/>
                <a:gd name="f294" fmla="val 55030"/>
                <a:gd name="f295" fmla="val 1350772"/>
                <a:gd name="f296" fmla="val 44039"/>
                <a:gd name="f297" fmla="val 1258933"/>
                <a:gd name="f298" fmla="val 90593"/>
                <a:gd name="f299" fmla="val 1192598"/>
                <a:gd name="f300" fmla="val 186799"/>
                <a:gd name="f301" fmla="val 1224213"/>
                <a:gd name="f302" fmla="val 285304"/>
                <a:gd name="f303" fmla="val 1199642"/>
                <a:gd name="f304" fmla="val 330760"/>
                <a:gd name="f305" fmla="val 1129474"/>
                <a:gd name="f306" fmla="val 344999"/>
                <a:gd name="f307" fmla="val 1132822"/>
                <a:gd name="f308" fmla="val 420009"/>
                <a:gd name="f309" fmla="val 1139731"/>
                <a:gd name="f310" fmla="val 490500"/>
                <a:gd name="f311" fmla="val 1101048"/>
                <a:gd name="f312" fmla="val 524987"/>
                <a:gd name="f313" fmla="val 1034051"/>
                <a:gd name="f314" fmla="val 505360"/>
                <a:gd name="f315" fmla="val 1023014"/>
                <a:gd name="f316" fmla="val 475089"/>
                <a:gd name="f317" fmla="val 1082544"/>
                <a:gd name="f318" fmla="val 412689"/>
                <a:gd name="f319" fmla="val 1116790"/>
                <a:gd name="f320" fmla="val 346243"/>
                <a:gd name="f321" fmla="val 1110339"/>
                <a:gd name="f322" fmla="val 283801"/>
                <a:gd name="f323" fmla="val 1104277"/>
                <a:gd name="f324" fmla="val 228486"/>
                <a:gd name="f325" fmla="val 1063265"/>
                <a:gd name="f326" fmla="val 202679"/>
                <a:gd name="f327" fmla="val 1003895"/>
                <a:gd name="f328" fmla="val 181967"/>
                <a:gd name="f329" fmla="val 1012696"/>
                <a:gd name="f330" fmla="val 205492"/>
                <a:gd name="f331" fmla="val 1066954"/>
                <a:gd name="f332" fmla="val 250941"/>
                <a:gd name="f333" fmla="val 1107583"/>
                <a:gd name="f334" fmla="val 305288"/>
                <a:gd name="f335" fmla="val 1123484"/>
                <a:gd name="f336" fmla="val 260051"/>
                <a:gd name="f337" fmla="val 1186174"/>
                <a:gd name="f338" fmla="val 162021"/>
                <a:gd name="f339" fmla="val 1201884"/>
                <a:gd name="f340" fmla="val 70961"/>
                <a:gd name="f341" fmla="val 1161909"/>
                <a:gd name="f342" fmla="val 64874"/>
                <a:gd name="f343" fmla="val 1160625"/>
                <a:gd name="f344" fmla="val 60391"/>
                <a:gd name="f345" fmla="val 1156961"/>
                <a:gd name="f346" fmla="val 56055"/>
                <a:gd name="f347" fmla="val 1153032"/>
                <a:gd name="f348" fmla="val -13786"/>
                <a:gd name="f349" fmla="val 1089729"/>
                <a:gd name="f350" fmla="val -19088"/>
                <a:gd name="f351" fmla="val 981796"/>
                <a:gd name="f352" fmla="val 44214"/>
                <a:gd name="f353" fmla="val 911953"/>
                <a:gd name="f354" fmla="val 84073"/>
                <a:gd name="f355" fmla="val 882569"/>
                <a:gd name="f356" fmla="val 76811"/>
                <a:gd name="f357" fmla="val 875989"/>
                <a:gd name="f358" fmla="val 80179"/>
                <a:gd name="f359" fmla="val 872273"/>
                <a:gd name="f360" fmla="val 28040"/>
                <a:gd name="f361" fmla="val 814783"/>
                <a:gd name="f362" fmla="val 28651"/>
                <a:gd name="f363" fmla="val 726072"/>
                <a:gd name="f364" fmla="val 82340"/>
                <a:gd name="f365" fmla="val 666836"/>
                <a:gd name="f366" fmla="val 121082"/>
                <a:gd name="f367" fmla="val 638275"/>
                <a:gd name="f368" fmla="val 89526"/>
                <a:gd name="f369" fmla="val 571593"/>
                <a:gd name="f370" fmla="val 96788"/>
                <a:gd name="f371" fmla="val 490523"/>
                <a:gd name="f372" fmla="val 145805"/>
                <a:gd name="f373" fmla="val 430894"/>
                <a:gd name="f374" fmla="val 198586"/>
                <a:gd name="f375" fmla="val 400645"/>
                <a:gd name="f376" fmla="val 259015"/>
                <a:gd name="f377" fmla="val 385179"/>
                <a:gd name="f378" fmla="val 321878"/>
                <a:gd name="f379" fmla="val 383347"/>
                <a:gd name="f380" fmla="val 321111"/>
                <a:gd name="f381" fmla="val 357014"/>
                <a:gd name="f382" fmla="val 257723"/>
                <a:gd name="f383" fmla="val 358862"/>
                <a:gd name="f384" fmla="val 196668"/>
                <a:gd name="f385" fmla="val 373772"/>
                <a:gd name="f386" fmla="val 141180"/>
                <a:gd name="f387" fmla="val 399723"/>
                <a:gd name="f388" fmla="val 117813"/>
                <a:gd name="f389" fmla="val 370058"/>
                <a:gd name="f390" fmla="val 106816"/>
                <a:gd name="f391" fmla="val 332072"/>
                <a:gd name="f392" fmla="val 291518"/>
                <a:gd name="f393" fmla="val 170286"/>
                <a:gd name="f394" fmla="val 205094"/>
                <a:gd name="f395" fmla="val 72008"/>
                <a:gd name="f396" fmla="val 326327"/>
                <a:gd name="f397" fmla="val 350305"/>
                <a:gd name="f398" fmla="val 373385"/>
                <a:gd name="f399" fmla="val 75853"/>
                <a:gd name="f400" fmla="val 394659"/>
                <a:gd name="f401" fmla="val 83948"/>
                <a:gd name="f402" fmla="val 425371"/>
                <a:gd name="f403" fmla="val 33609"/>
                <a:gd name="f404" fmla="val 467237"/>
                <a:gd name="f405" fmla="*/ f0 1 1170491"/>
                <a:gd name="f406" fmla="*/ f1 1 1745208"/>
                <a:gd name="f407" fmla="val f2"/>
                <a:gd name="f408" fmla="val f3"/>
                <a:gd name="f409" fmla="val f4"/>
                <a:gd name="f410" fmla="+- f409 0 f407"/>
                <a:gd name="f411" fmla="+- f408 0 f407"/>
                <a:gd name="f412" fmla="*/ f411 1 1170491"/>
                <a:gd name="f413" fmla="*/ f410 1 1745208"/>
                <a:gd name="f414" fmla="*/ f407 1 f412"/>
                <a:gd name="f415" fmla="*/ f408 1 f412"/>
                <a:gd name="f416" fmla="*/ f407 1 f413"/>
                <a:gd name="f417" fmla="*/ f409 1 f413"/>
                <a:gd name="f418" fmla="*/ f414 f405 1"/>
                <a:gd name="f419" fmla="*/ f415 f405 1"/>
                <a:gd name="f420" fmla="*/ f417 f406 1"/>
                <a:gd name="f421" fmla="*/ f416 f406 1"/>
              </a:gdLst>
              <a:ahLst/>
              <a:cxnLst>
                <a:cxn ang="3cd4">
                  <a:pos x="hc" y="t"/>
                </a:cxn>
                <a:cxn ang="0">
                  <a:pos x="r" y="vc"/>
                </a:cxn>
                <a:cxn ang="cd4">
                  <a:pos x="hc" y="b"/>
                </a:cxn>
                <a:cxn ang="cd2">
                  <a:pos x="l" y="vc"/>
                </a:cxn>
              </a:cxnLst>
              <a:rect l="f418" t="f421" r="f419" b="f420"/>
              <a:pathLst>
                <a:path w="1170491" h="1745208">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274"/>
                  </a:cubicBezTo>
                  <a:cubicBezTo>
                    <a:pt x="f275" y="f272"/>
                    <a:pt x="f276" y="f277"/>
                    <a:pt x="f278" y="f279"/>
                  </a:cubicBezTo>
                  <a:lnTo>
                    <a:pt x="f280" y="f281"/>
                  </a:lnTo>
                  <a:cubicBezTo>
                    <a:pt x="f282" y="f283"/>
                    <a:pt x="f284" y="f285"/>
                    <a:pt x="f286" y="f287"/>
                  </a:cubicBezTo>
                  <a:cubicBezTo>
                    <a:pt x="f288" y="f289"/>
                    <a:pt x="f290" y="f291"/>
                    <a:pt x="f292" y="f293"/>
                  </a:cubicBezTo>
                  <a:cubicBezTo>
                    <a:pt x="f294" y="f295"/>
                    <a:pt x="f296" y="f297"/>
                    <a:pt x="f298" y="f299"/>
                  </a:cubicBezTo>
                  <a:cubicBezTo>
                    <a:pt x="f300" y="f301"/>
                    <a:pt x="f302" y="f303"/>
                    <a:pt x="f304" y="f305"/>
                  </a:cubicBezTo>
                  <a:lnTo>
                    <a:pt x="f306" y="f307"/>
                  </a:lnTo>
                  <a:cubicBezTo>
                    <a:pt x="f308" y="f309"/>
                    <a:pt x="f310" y="f311"/>
                    <a:pt x="f312" y="f313"/>
                  </a:cubicBezTo>
                  <a:lnTo>
                    <a:pt x="f314" y="f315"/>
                  </a:lnTo>
                  <a:cubicBezTo>
                    <a:pt x="f316" y="f317"/>
                    <a:pt x="f318" y="f319"/>
                    <a:pt x="f320" y="f321"/>
                  </a:cubicBezTo>
                  <a:cubicBezTo>
                    <a:pt x="f322" y="f323"/>
                    <a:pt x="f324" y="f325"/>
                    <a:pt x="f326" y="f327"/>
                  </a:cubicBezTo>
                  <a:lnTo>
                    <a:pt x="f328" y="f329"/>
                  </a:lnTo>
                  <a:cubicBezTo>
                    <a:pt x="f330" y="f331"/>
                    <a:pt x="f332" y="f333"/>
                    <a:pt x="f334" y="f335"/>
                  </a:cubicBezTo>
                  <a:cubicBezTo>
                    <a:pt x="f336" y="f337"/>
                    <a:pt x="f338" y="f339"/>
                    <a:pt x="f340" y="f341"/>
                  </a:cubicBezTo>
                  <a:cubicBezTo>
                    <a:pt x="f342" y="f343"/>
                    <a:pt x="f344" y="f345"/>
                    <a:pt x="f346" y="f347"/>
                  </a:cubicBezTo>
                  <a:cubicBezTo>
                    <a:pt x="f348" y="f349"/>
                    <a:pt x="f350" y="f351"/>
                    <a:pt x="f352" y="f353"/>
                  </a:cubicBezTo>
                  <a:lnTo>
                    <a:pt x="f354" y="f355"/>
                  </a:lnTo>
                  <a:lnTo>
                    <a:pt x="f356" y="f357"/>
                  </a:lnTo>
                  <a:lnTo>
                    <a:pt x="f358" y="f359"/>
                  </a:lnTo>
                  <a:cubicBezTo>
                    <a:pt x="f360" y="f361"/>
                    <a:pt x="f362" y="f363"/>
                    <a:pt x="f364" y="f365"/>
                  </a:cubicBezTo>
                  <a:lnTo>
                    <a:pt x="f366" y="f367"/>
                  </a:lnTo>
                  <a:cubicBezTo>
                    <a:pt x="f368" y="f369"/>
                    <a:pt x="f370" y="f371"/>
                    <a:pt x="f372" y="f373"/>
                  </a:cubicBezTo>
                  <a:cubicBezTo>
                    <a:pt x="f374" y="f375"/>
                    <a:pt x="f376" y="f377"/>
                    <a:pt x="f378" y="f379"/>
                  </a:cubicBezTo>
                  <a:lnTo>
                    <a:pt x="f380" y="f381"/>
                  </a:lnTo>
                  <a:cubicBezTo>
                    <a:pt x="f382" y="f383"/>
                    <a:pt x="f384" y="f385"/>
                    <a:pt x="f386" y="f387"/>
                  </a:cubicBezTo>
                  <a:cubicBezTo>
                    <a:pt x="f388" y="f389"/>
                    <a:pt x="f390" y="f391"/>
                    <a:pt x="f390" y="f392"/>
                  </a:cubicBezTo>
                  <a:cubicBezTo>
                    <a:pt x="f390" y="f393"/>
                    <a:pt x="f394" y="f395"/>
                    <a:pt x="f396" y="f395"/>
                  </a:cubicBezTo>
                  <a:cubicBezTo>
                    <a:pt x="f397" y="f395"/>
                    <a:pt x="f398" y="f399"/>
                    <a:pt x="f400" y="f401"/>
                  </a:cubicBezTo>
                  <a:cubicBezTo>
                    <a:pt x="f402" y="f403"/>
                    <a:pt x="f404" y="f2"/>
                    <a:pt x="f79" y="f2"/>
                  </a:cubicBez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grpSp>
      <p:sp>
        <p:nvSpPr>
          <p:cNvPr id="8" name="Rectangle 19">
            <a:extLst>
              <a:ext uri="{FF2B5EF4-FFF2-40B4-BE49-F238E27FC236}">
                <a16:creationId xmlns:a16="http://schemas.microsoft.com/office/drawing/2014/main" id="{B32CC5F6-91C6-40D2-B548-10AB6E026278}"/>
              </a:ext>
            </a:extLst>
          </p:cNvPr>
          <p:cNvSpPr/>
          <p:nvPr/>
        </p:nvSpPr>
        <p:spPr>
          <a:xfrm>
            <a:off x="3157670" y="126899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9" name="Oval 47">
            <a:extLst>
              <a:ext uri="{FF2B5EF4-FFF2-40B4-BE49-F238E27FC236}">
                <a16:creationId xmlns:a16="http://schemas.microsoft.com/office/drawing/2014/main" id="{0040F953-ED01-44AE-9B98-9CF460C7B165}"/>
              </a:ext>
            </a:extLst>
          </p:cNvPr>
          <p:cNvSpPr/>
          <p:nvPr/>
        </p:nvSpPr>
        <p:spPr>
          <a:xfrm>
            <a:off x="8484004" y="125335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0" name="Rounded Rectangle 2">
            <a:extLst>
              <a:ext uri="{FF2B5EF4-FFF2-40B4-BE49-F238E27FC236}">
                <a16:creationId xmlns:a16="http://schemas.microsoft.com/office/drawing/2014/main" id="{519FDFFF-FE71-4FAB-9422-59CFE9DA87BF}"/>
              </a:ext>
            </a:extLst>
          </p:cNvPr>
          <p:cNvSpPr/>
          <p:nvPr/>
        </p:nvSpPr>
        <p:spPr>
          <a:xfrm>
            <a:off x="3829973" y="408135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1119009 f124 1"/>
              <a:gd name="f133" fmla="*/ 2222584 f123 1"/>
              <a:gd name="f134" fmla="*/ 1328015 f124 1"/>
              <a:gd name="f135" fmla="*/ 1812920 f123 1"/>
              <a:gd name="f136" fmla="*/ 1234998 f124 1"/>
              <a:gd name="f137" fmla="*/ 1431771 f123 1"/>
              <a:gd name="f138" fmla="*/ 2217373 f124 1"/>
              <a:gd name="f139" fmla="*/ 891303 f123 1"/>
              <a:gd name="f140" fmla="*/ 2783502 f124 1"/>
              <a:gd name="f141" fmla="*/ 1606823 f123 1"/>
              <a:gd name="f142" fmla="*/ 2456028 f124 1"/>
              <a:gd name="f143" fmla="*/ 2225955 f123 1"/>
              <a:gd name="f144" fmla="*/ 2026974 f124 1"/>
              <a:gd name="f145" fmla="*/ 2018938 f123 1"/>
              <a:gd name="f146" fmla="*/ 2135727 f124 1"/>
              <a:gd name="f147" fmla="*/ 1554876 f123 1"/>
              <a:gd name="f148" fmla="*/ 1915898 f124 1"/>
              <a:gd name="f149" fmla="*/ 1219889 f123 1"/>
              <a:gd name="f150" fmla="*/ 1589196 f124 1"/>
              <a:gd name="f151" fmla="*/ 1434803 f123 1"/>
              <a:gd name="f152" fmla="*/ 1574511 f124 1"/>
              <a:gd name="f153" fmla="*/ 1939931 f123 1"/>
              <a:gd name="f154" fmla="*/ 1339611 f124 1"/>
              <a:gd name="f155" fmla="*/ 3487664 f123 1"/>
              <a:gd name="f156" fmla="*/ 1887692 f124 1"/>
              <a:gd name="f157" fmla="*/ 2422431 f123 1"/>
              <a:gd name="f158" fmla="*/ 2336342 f124 1"/>
              <a:gd name="f159" fmla="*/ 2720202 f123 1"/>
              <a:gd name="f160" fmla="*/ 3176454 f124 1"/>
              <a:gd name="f161" fmla="*/ 1627140 f123 1"/>
              <a:gd name="f162" fmla="*/ 436907 f124 1"/>
              <a:gd name="f163" fmla="*/ 0 f123 1"/>
              <a:gd name="f164" fmla="*/ 3523533 f124 1"/>
              <a:gd name="f165" fmla="*/ 3960440 f124 1"/>
              <a:gd name="f166" fmla="*/ 436907 f123 1"/>
              <a:gd name="f167" fmla="*/ 3523093 f123 1"/>
              <a:gd name="f168" fmla="*/ 3960000 f123 1"/>
              <a:gd name="f169" fmla="*/ 0 f124 1"/>
              <a:gd name="f170" fmla="+- f125 0 f1"/>
              <a:gd name="f171" fmla="*/ f128 1 3960440"/>
              <a:gd name="f172" fmla="*/ f129 1 3960000"/>
              <a:gd name="f173" fmla="*/ f130 1 3960440"/>
              <a:gd name="f174" fmla="*/ f131 1 3960000"/>
              <a:gd name="f175" fmla="*/ f132 1 3960440"/>
              <a:gd name="f176" fmla="*/ f133 1 3960000"/>
              <a:gd name="f177" fmla="*/ f134 1 3960440"/>
              <a:gd name="f178" fmla="*/ f135 1 3960000"/>
              <a:gd name="f179" fmla="*/ f136 1 3960440"/>
              <a:gd name="f180" fmla="*/ f137 1 3960000"/>
              <a:gd name="f181" fmla="*/ f138 1 3960440"/>
              <a:gd name="f182" fmla="*/ f139 1 3960000"/>
              <a:gd name="f183" fmla="*/ f140 1 3960440"/>
              <a:gd name="f184" fmla="*/ f141 1 3960000"/>
              <a:gd name="f185" fmla="*/ f142 1 3960440"/>
              <a:gd name="f186" fmla="*/ f143 1 3960000"/>
              <a:gd name="f187" fmla="*/ f144 1 3960440"/>
              <a:gd name="f188" fmla="*/ f145 1 3960000"/>
              <a:gd name="f189" fmla="*/ f146 1 3960440"/>
              <a:gd name="f190" fmla="*/ f147 1 3960000"/>
              <a:gd name="f191" fmla="*/ f148 1 3960440"/>
              <a:gd name="f192" fmla="*/ f149 1 3960000"/>
              <a:gd name="f193" fmla="*/ f150 1 3960440"/>
              <a:gd name="f194" fmla="*/ f151 1 3960000"/>
              <a:gd name="f195" fmla="*/ f152 1 3960440"/>
              <a:gd name="f196" fmla="*/ f153 1 3960000"/>
              <a:gd name="f197" fmla="*/ f154 1 396044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440"/>
              <a:gd name="f209" fmla="*/ f166 1 3960000"/>
              <a:gd name="f210" fmla="*/ f167 1 3960000"/>
              <a:gd name="f211" fmla="*/ f168 1 3960000"/>
              <a:gd name="f212" fmla="*/ f169 1 3960440"/>
              <a:gd name="f213" fmla="*/ f119 1 f126"/>
              <a:gd name="f214" fmla="*/ f120 1 f126"/>
              <a:gd name="f215" fmla="*/ f119 1 f127"/>
              <a:gd name="f216" fmla="*/ f121 1 f127"/>
              <a:gd name="f217" fmla="*/ f171 1 f126"/>
              <a:gd name="f218" fmla="*/ f172 1 f127"/>
              <a:gd name="f219" fmla="*/ f173 1 f126"/>
              <a:gd name="f220" fmla="*/ f174 1 f127"/>
              <a:gd name="f221" fmla="*/ f175 1 f126"/>
              <a:gd name="f222" fmla="*/ f176 1 f127"/>
              <a:gd name="f223" fmla="*/ f177 1 f126"/>
              <a:gd name="f224" fmla="*/ f178 1 f127"/>
              <a:gd name="f225" fmla="*/ f179 1 f126"/>
              <a:gd name="f226" fmla="*/ f180 1 f127"/>
              <a:gd name="f227" fmla="*/ f181 1 f126"/>
              <a:gd name="f228" fmla="*/ f182 1 f127"/>
              <a:gd name="f229" fmla="*/ f183 1 f126"/>
              <a:gd name="f230" fmla="*/ f184 1 f127"/>
              <a:gd name="f231" fmla="*/ f185 1 f126"/>
              <a:gd name="f232" fmla="*/ f186 1 f127"/>
              <a:gd name="f233" fmla="*/ f187 1 f126"/>
              <a:gd name="f234" fmla="*/ f188 1 f127"/>
              <a:gd name="f235" fmla="*/ f189 1 f126"/>
              <a:gd name="f236" fmla="*/ f190 1 f127"/>
              <a:gd name="f237" fmla="*/ f191 1 f126"/>
              <a:gd name="f238" fmla="*/ f192 1 f127"/>
              <a:gd name="f239" fmla="*/ f193 1 f126"/>
              <a:gd name="f240" fmla="*/ f194 1 f127"/>
              <a:gd name="f241" fmla="*/ f195 1 f126"/>
              <a:gd name="f242" fmla="*/ f196 1 f127"/>
              <a:gd name="f243" fmla="*/ f197 1 f126"/>
              <a:gd name="f244" fmla="*/ f198 1 f127"/>
              <a:gd name="f245" fmla="*/ f199 1 f126"/>
              <a:gd name="f246" fmla="*/ f200 1 f127"/>
              <a:gd name="f247" fmla="*/ f201 1 f126"/>
              <a:gd name="f248" fmla="*/ f202 1 f127"/>
              <a:gd name="f249" fmla="*/ f203 1 f126"/>
              <a:gd name="f250" fmla="*/ f204 1 f127"/>
              <a:gd name="f251" fmla="*/ f205 1 f126"/>
              <a:gd name="f252" fmla="*/ f206 1 f127"/>
              <a:gd name="f253" fmla="*/ f207 1 f126"/>
              <a:gd name="f254" fmla="*/ f208 1 f126"/>
              <a:gd name="f255" fmla="*/ f209 1 f127"/>
              <a:gd name="f256" fmla="*/ f210 1 f127"/>
              <a:gd name="f257" fmla="*/ f211 1 f127"/>
              <a:gd name="f258" fmla="*/ f212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1" name="Rounded Rectangle 8">
            <a:extLst>
              <a:ext uri="{FF2B5EF4-FFF2-40B4-BE49-F238E27FC236}">
                <a16:creationId xmlns:a16="http://schemas.microsoft.com/office/drawing/2014/main" id="{8DB8BC30-77AE-4FAD-A922-2AABFFF7740C}"/>
              </a:ext>
            </a:extLst>
          </p:cNvPr>
          <p:cNvSpPr/>
          <p:nvPr/>
        </p:nvSpPr>
        <p:spPr>
          <a:xfrm>
            <a:off x="3128866" y="408135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840340 f71 1"/>
              <a:gd name="f80" fmla="*/ 1479943 f70 1"/>
              <a:gd name="f81" fmla="*/ 2136833 f71 1"/>
              <a:gd name="f82" fmla="*/ 1785510 f70 1"/>
              <a:gd name="f83" fmla="*/ 1510185 f70 1"/>
              <a:gd name="f84" fmla="*/ 1489672 f71 1"/>
              <a:gd name="f85" fmla="*/ 3310385 f70 1"/>
              <a:gd name="f86" fmla="*/ 2147184 f71 1"/>
              <a:gd name="f87" fmla="*/ 2155564 f70 1"/>
              <a:gd name="f88" fmla="*/ 2673919 f71 1"/>
              <a:gd name="f89" fmla="*/ 2138897 f70 1"/>
              <a:gd name="f90" fmla="*/ 2679688 f71 1"/>
              <a:gd name="f91" fmla="*/ 3312366 f70 1"/>
              <a:gd name="f92" fmla="*/ 3326849 f71 1"/>
              <a:gd name="f93" fmla="*/ 3333768 f71 1"/>
              <a:gd name="f94" fmla="*/ 2128613 f70 1"/>
              <a:gd name="f95" fmla="*/ 878058 f71 1"/>
              <a:gd name="f96" fmla="*/ 648072 f70 1"/>
              <a:gd name="f97" fmla="*/ 971653 f70 1"/>
              <a:gd name="f98" fmla="*/ 1295234 f70 1"/>
              <a:gd name="f99" fmla="*/ 1201639 f71 1"/>
              <a:gd name="f100" fmla="*/ 333511 f71 1"/>
              <a:gd name="f101" fmla="*/ 0 f70 1"/>
              <a:gd name="f102" fmla="*/ 3554921 f71 1"/>
              <a:gd name="f103" fmla="*/ 3888432 f71 1"/>
              <a:gd name="f104" fmla="*/ 333511 f70 1"/>
              <a:gd name="f105" fmla="*/ 3626929 f70 1"/>
              <a:gd name="f106" fmla="*/ 3960440 f70 1"/>
              <a:gd name="f107" fmla="*/ 0 f71 1"/>
              <a:gd name="f108" fmla="+- f72 0 f1"/>
              <a:gd name="f109" fmla="*/ f75 1 3888432"/>
              <a:gd name="f110" fmla="*/ f76 1 3960440"/>
              <a:gd name="f111" fmla="*/ f77 1 3960440"/>
              <a:gd name="f112" fmla="*/ f78 1 3888432"/>
              <a:gd name="f113" fmla="*/ f79 1 3888432"/>
              <a:gd name="f114" fmla="*/ f80 1 3960440"/>
              <a:gd name="f115" fmla="*/ f81 1 3888432"/>
              <a:gd name="f116" fmla="*/ f82 1 3960440"/>
              <a:gd name="f117" fmla="*/ f83 1 3960440"/>
              <a:gd name="f118" fmla="*/ f84 1 3888432"/>
              <a:gd name="f119" fmla="*/ f85 1 3960440"/>
              <a:gd name="f120" fmla="*/ f86 1 3888432"/>
              <a:gd name="f121" fmla="*/ f87 1 3960440"/>
              <a:gd name="f122" fmla="*/ f88 1 3888432"/>
              <a:gd name="f123" fmla="*/ f89 1 3960440"/>
              <a:gd name="f124" fmla="*/ f90 1 3888432"/>
              <a:gd name="f125" fmla="*/ f91 1 3960440"/>
              <a:gd name="f126" fmla="*/ f92 1 3888432"/>
              <a:gd name="f127" fmla="*/ f93 1 3888432"/>
              <a:gd name="f128" fmla="*/ f94 1 3960440"/>
              <a:gd name="f129" fmla="*/ f95 1 3888432"/>
              <a:gd name="f130" fmla="*/ f96 1 3960440"/>
              <a:gd name="f131" fmla="*/ f97 1 3960440"/>
              <a:gd name="f132" fmla="*/ f98 1 3960440"/>
              <a:gd name="f133" fmla="*/ f99 1 3888432"/>
              <a:gd name="f134" fmla="*/ f100 1 3888432"/>
              <a:gd name="f135" fmla="*/ f101 1 3960440"/>
              <a:gd name="f136" fmla="*/ f102 1 3888432"/>
              <a:gd name="f137" fmla="*/ f103 1 3888432"/>
              <a:gd name="f138" fmla="*/ f104 1 3960440"/>
              <a:gd name="f139" fmla="*/ f105 1 3960440"/>
              <a:gd name="f140" fmla="*/ f106 1 3960440"/>
              <a:gd name="f141" fmla="*/ f107 1 3888432"/>
              <a:gd name="f142" fmla="*/ f66 1 f73"/>
              <a:gd name="f143" fmla="*/ f67 1 f73"/>
              <a:gd name="f144" fmla="*/ f66 1 f74"/>
              <a:gd name="f145" fmla="*/ f68 1 f74"/>
              <a:gd name="f146" fmla="*/ f109 1 f73"/>
              <a:gd name="f147" fmla="*/ f110 1 f74"/>
              <a:gd name="f148" fmla="*/ f111 1 f74"/>
              <a:gd name="f149" fmla="*/ f112 1 f73"/>
              <a:gd name="f150" fmla="*/ f113 1 f73"/>
              <a:gd name="f151" fmla="*/ f114 1 f74"/>
              <a:gd name="f152" fmla="*/ f115 1 f73"/>
              <a:gd name="f153" fmla="*/ f116 1 f74"/>
              <a:gd name="f154" fmla="*/ f117 1 f74"/>
              <a:gd name="f155" fmla="*/ f118 1 f73"/>
              <a:gd name="f156" fmla="*/ f119 1 f74"/>
              <a:gd name="f157" fmla="*/ f120 1 f73"/>
              <a:gd name="f158" fmla="*/ f121 1 f74"/>
              <a:gd name="f159" fmla="*/ f122 1 f73"/>
              <a:gd name="f160" fmla="*/ f123 1 f74"/>
              <a:gd name="f161" fmla="*/ f124 1 f73"/>
              <a:gd name="f162" fmla="*/ f125 1 f74"/>
              <a:gd name="f163" fmla="*/ f126 1 f73"/>
              <a:gd name="f164" fmla="*/ f127 1 f73"/>
              <a:gd name="f165" fmla="*/ f128 1 f74"/>
              <a:gd name="f166" fmla="*/ f129 1 f73"/>
              <a:gd name="f167" fmla="*/ f130 1 f74"/>
              <a:gd name="f168" fmla="*/ f131 1 f74"/>
              <a:gd name="f169" fmla="*/ f132 1 f74"/>
              <a:gd name="f170" fmla="*/ f133 1 f73"/>
              <a:gd name="f171" fmla="*/ f134 1 f73"/>
              <a:gd name="f172" fmla="*/ f135 1 f74"/>
              <a:gd name="f173" fmla="*/ f136 1 f73"/>
              <a:gd name="f174" fmla="*/ f137 1 f73"/>
              <a:gd name="f175" fmla="*/ f138 1 f74"/>
              <a:gd name="f176" fmla="*/ f139 1 f74"/>
              <a:gd name="f177" fmla="*/ f140 1 f74"/>
              <a:gd name="f178" fmla="*/ f141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2" name="Rounded Rectangle 2">
            <a:extLst>
              <a:ext uri="{FF2B5EF4-FFF2-40B4-BE49-F238E27FC236}">
                <a16:creationId xmlns:a16="http://schemas.microsoft.com/office/drawing/2014/main" id="{5F589F9A-1BDE-4BF3-897E-60EFACDC338F}"/>
              </a:ext>
            </a:extLst>
          </p:cNvPr>
          <p:cNvSpPr/>
          <p:nvPr/>
        </p:nvSpPr>
        <p:spPr>
          <a:xfrm>
            <a:off x="5227167" y="408135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2496208 f121 1"/>
              <a:gd name="f129" fmla="*/ 770986 f121 1"/>
              <a:gd name="f130" fmla="*/ 1921633 f121 1"/>
              <a:gd name="f131" fmla="*/ 1292845 f121 1"/>
              <a:gd name="f132" fmla="*/ 1942445 f121 1"/>
              <a:gd name="f133" fmla="*/ 1570340 f121 1"/>
              <a:gd name="f134" fmla="*/ 815277 f121 1"/>
              <a:gd name="f135" fmla="*/ 836121 f121 1"/>
              <a:gd name="f136" fmla="*/ 965659 f121 1"/>
              <a:gd name="f137" fmla="*/ 1735195 f121 1"/>
              <a:gd name="f138" fmla="*/ 570453 f121 1"/>
              <a:gd name="f139" fmla="*/ 1629310 f121 1"/>
              <a:gd name="f140" fmla="*/ 1196057 f121 1"/>
              <a:gd name="f141" fmla="*/ 2257108 f121 1"/>
              <a:gd name="f142" fmla="*/ 813848 f121 1"/>
              <a:gd name="f143" fmla="*/ 2296824 f121 1"/>
              <a:gd name="f144" fmla="*/ 1486410 f121 1"/>
              <a:gd name="f145" fmla="*/ 2607420 f121 1"/>
              <a:gd name="f146" fmla="*/ 489408 f121 1"/>
              <a:gd name="f147" fmla="*/ 2829018 f121 1"/>
              <a:gd name="f148" fmla="*/ 2062787 f121 1"/>
              <a:gd name="f149" fmla="*/ 3146219 f121 1"/>
              <a:gd name="f150" fmla="*/ 3074271 f121 1"/>
              <a:gd name="f151" fmla="*/ 2105563 f121 1"/>
              <a:gd name="f152" fmla="*/ 3207849 f121 1"/>
              <a:gd name="f153" fmla="*/ 1493166 f121 1"/>
              <a:gd name="f154" fmla="*/ 3449507 f121 1"/>
              <a:gd name="f155" fmla="*/ 1170564 f121 1"/>
              <a:gd name="f156" fmla="*/ 3140091 f121 1"/>
              <a:gd name="f157" fmla="*/ 1227260 f121 1"/>
              <a:gd name="f158" fmla="*/ 3324107 f121 1"/>
              <a:gd name="f159" fmla="*/ 851504 f121 1"/>
              <a:gd name="f160" fmla="*/ 2995677 f121 1"/>
              <a:gd name="f161" fmla="*/ 1008938 f121 1"/>
              <a:gd name="f162" fmla="*/ 308009 f121 1"/>
              <a:gd name="f163" fmla="*/ 0 f121 1"/>
              <a:gd name="f164" fmla="*/ 3651991 f121 1"/>
              <a:gd name="f165" fmla="*/ 3960000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71 1 f123"/>
              <a:gd name="f216" fmla="*/ f172 1 f123"/>
              <a:gd name="f217" fmla="*/ f173 1 f123"/>
              <a:gd name="f218" fmla="*/ f174 1 f123"/>
              <a:gd name="f219" fmla="*/ f175 1 f123"/>
              <a:gd name="f220" fmla="*/ f176 1 f123"/>
              <a:gd name="f221" fmla="*/ f177 1 f123"/>
              <a:gd name="f222" fmla="*/ f178 1 f123"/>
              <a:gd name="f223" fmla="*/ f179 1 f123"/>
              <a:gd name="f224" fmla="*/ f180 1 f123"/>
              <a:gd name="f225" fmla="*/ f181 1 f123"/>
              <a:gd name="f226" fmla="*/ f182 1 f123"/>
              <a:gd name="f227" fmla="*/ f183 1 f123"/>
              <a:gd name="f228" fmla="*/ f184 1 f123"/>
              <a:gd name="f229" fmla="*/ f185 1 f123"/>
              <a:gd name="f230" fmla="*/ f186 1 f123"/>
              <a:gd name="f231" fmla="*/ f187 1 f123"/>
              <a:gd name="f232" fmla="*/ f188 1 f123"/>
              <a:gd name="f233" fmla="*/ f189 1 f123"/>
              <a:gd name="f234" fmla="*/ f190 1 f123"/>
              <a:gd name="f235" fmla="*/ f191 1 f123"/>
              <a:gd name="f236" fmla="*/ f192 1 f123"/>
              <a:gd name="f237" fmla="*/ f193 1 f123"/>
              <a:gd name="f238" fmla="*/ f194 1 f123"/>
              <a:gd name="f239" fmla="*/ f195 1 f123"/>
              <a:gd name="f240" fmla="*/ f196 1 f123"/>
              <a:gd name="f241" fmla="*/ f197 1 f123"/>
              <a:gd name="f242" fmla="*/ f198 1 f123"/>
              <a:gd name="f243" fmla="*/ f199 1 f123"/>
              <a:gd name="f244" fmla="*/ f200 1 f123"/>
              <a:gd name="f245" fmla="*/ f201 1 f123"/>
              <a:gd name="f246" fmla="*/ f202 1 f123"/>
              <a:gd name="f247" fmla="*/ f203 1 f123"/>
              <a:gd name="f248" fmla="*/ f204 1 f123"/>
              <a:gd name="f249" fmla="*/ f205 1 f123"/>
              <a:gd name="f250" fmla="*/ f206 1 f123"/>
              <a:gd name="f251" fmla="*/ f207 1 f123"/>
              <a:gd name="f252" fmla="*/ f208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3" name="Rounded Rectangle 3">
            <a:extLst>
              <a:ext uri="{FF2B5EF4-FFF2-40B4-BE49-F238E27FC236}">
                <a16:creationId xmlns:a16="http://schemas.microsoft.com/office/drawing/2014/main" id="{56EB34D3-94E3-47AF-9A42-DA7480749A24}"/>
              </a:ext>
            </a:extLst>
          </p:cNvPr>
          <p:cNvSpPr/>
          <p:nvPr/>
        </p:nvSpPr>
        <p:spPr>
          <a:xfrm>
            <a:off x="4523600" y="408135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704441 f52 1"/>
              <a:gd name="f72" fmla="*/ 3410216 f52 1"/>
              <a:gd name="f73" fmla="*/ 195189 f52 1"/>
              <a:gd name="f74" fmla="*/ 308009 f52 1"/>
              <a:gd name="f75" fmla="*/ 0 f52 1"/>
              <a:gd name="f76" fmla="*/ 3651991 f52 1"/>
              <a:gd name="f77" fmla="*/ 3960000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5 1 f54"/>
              <a:gd name="f121" fmla="*/ f96 1 f54"/>
              <a:gd name="f122" fmla="*/ f97 1 f54"/>
              <a:gd name="f123" fmla="*/ f98 1 f54"/>
              <a:gd name="f124" fmla="*/ f99 1 f54"/>
              <a:gd name="f125" fmla="*/ f100 1 f54"/>
              <a:gd name="f126" fmla="*/ f101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4" name="Rounded Rectangle 10">
            <a:extLst>
              <a:ext uri="{FF2B5EF4-FFF2-40B4-BE49-F238E27FC236}">
                <a16:creationId xmlns:a16="http://schemas.microsoft.com/office/drawing/2014/main" id="{8A0C7BAB-A7B7-48B1-A79B-ADEB59D14945}"/>
              </a:ext>
            </a:extLst>
          </p:cNvPr>
          <p:cNvSpPr/>
          <p:nvPr/>
        </p:nvSpPr>
        <p:spPr>
          <a:xfrm>
            <a:off x="5943481" y="407204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5" name="Block Arc 6">
            <a:extLst>
              <a:ext uri="{FF2B5EF4-FFF2-40B4-BE49-F238E27FC236}">
                <a16:creationId xmlns:a16="http://schemas.microsoft.com/office/drawing/2014/main" id="{C6D02247-C354-494A-949B-3B5B2D066DA7}"/>
              </a:ext>
            </a:extLst>
          </p:cNvPr>
          <p:cNvSpPr/>
          <p:nvPr/>
        </p:nvSpPr>
        <p:spPr>
          <a:xfrm>
            <a:off x="6610938" y="410423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664630 f183 1"/>
              <a:gd name="f188" fmla="*/ 2175617 f182 1"/>
              <a:gd name="f189" fmla="*/ 2658205 f183 1"/>
              <a:gd name="f190" fmla="*/ 2178566 f182 1"/>
              <a:gd name="f191" fmla="*/ 1477043 f183 1"/>
              <a:gd name="f192" fmla="*/ 1144372 f182 1"/>
              <a:gd name="f193" fmla="*/ 1409070 f183 1"/>
              <a:gd name="f194" fmla="*/ 1159393 f182 1"/>
              <a:gd name="f195" fmla="*/ 1152384 f183 1"/>
              <a:gd name="f196" fmla="*/ 1703728 f182 1"/>
              <a:gd name="f197" fmla="*/ 1514013 f183 1"/>
              <a:gd name="f198" fmla="*/ 2152290 f182 1"/>
              <a:gd name="f199" fmla="*/ 1850815 f183 1"/>
              <a:gd name="f200" fmla="*/ 1654259 f182 1"/>
              <a:gd name="f201" fmla="*/ 1830467 f183 1"/>
              <a:gd name="f202" fmla="*/ 1515986 f182 1"/>
              <a:gd name="f203" fmla="*/ 1651152 f183 1"/>
              <a:gd name="f204" fmla="*/ 501 f182 1"/>
              <a:gd name="f205" fmla="*/ 2580395 f183 1"/>
              <a:gd name="f206" fmla="*/ 324821 f182 1"/>
              <a:gd name="f207" fmla="*/ 3030464 f183 1"/>
              <a:gd name="f208" fmla="*/ 2249544 f182 1"/>
              <a:gd name="f209" fmla="*/ 2585849 f183 1"/>
              <a:gd name="f210" fmla="*/ 2588887 f182 1"/>
              <a:gd name="f211" fmla="*/ 1973374 f183 1"/>
              <a:gd name="f212" fmla="*/ 2195096 f182 1"/>
              <a:gd name="f213" fmla="*/ 1390827 f183 1"/>
              <a:gd name="f214" fmla="*/ 2527630 f182 1"/>
              <a:gd name="f215" fmla="*/ 783896 f183 1"/>
              <a:gd name="f216" fmla="*/ 1665044 f182 1"/>
              <a:gd name="f217" fmla="*/ 1268509 f183 1"/>
              <a:gd name="f218" fmla="*/ 819983 f182 1"/>
              <a:gd name="f219" fmla="*/ 1328805 f183 1"/>
              <a:gd name="f220" fmla="*/ 807930 f182 1"/>
              <a:gd name="f221" fmla="*/ 802457 f182 1"/>
              <a:gd name="f222" fmla="*/ 1462242 f183 1"/>
              <a:gd name="f223" fmla="*/ 801708 f182 1"/>
              <a:gd name="f224" fmla="*/ 1956122 f183 1"/>
              <a:gd name="f225" fmla="*/ 1110076 f182 1"/>
              <a:gd name="f226" fmla="*/ 875315 f182 1"/>
              <a:gd name="f227" fmla="*/ 2333414 f183 1"/>
              <a:gd name="f228" fmla="*/ 2324788 f183 1"/>
              <a:gd name="f229" fmla="*/ 2054049 f182 1"/>
              <a:gd name="f230" fmla="*/ 2661746 f183 1"/>
              <a:gd name="f231" fmla="*/ 2179658 f182 1"/>
              <a:gd name="f232" fmla="*/ 2691046 f183 1"/>
              <a:gd name="f233" fmla="*/ 2188689 f182 1"/>
              <a:gd name="f234" fmla="*/ 2667011 f183 1"/>
              <a:gd name="f235" fmla="*/ 2175828 f182 1"/>
              <a:gd name="f236" fmla="*/ 2332141 f183 1"/>
              <a:gd name="f237" fmla="*/ 653899 f182 1"/>
              <a:gd name="f238" fmla="*/ 776764 f183 1"/>
              <a:gd name="f239" fmla="*/ 749845 f182 1"/>
              <a:gd name="f240" fmla="*/ 631487 f183 1"/>
              <a:gd name="f241" fmla="*/ 2301392 f182 1"/>
              <a:gd name="f242" fmla="*/ 2142017 f183 1"/>
              <a:gd name="f243" fmla="*/ 2684410 f182 1"/>
              <a:gd name="f244" fmla="*/ 2324866 f183 1"/>
              <a:gd name="f245" fmla="*/ 3053856 f182 1"/>
              <a:gd name="f246" fmla="*/ 294693 f183 1"/>
              <a:gd name="f247" fmla="*/ 2539075 f182 1"/>
              <a:gd name="f248" fmla="*/ 489947 f183 1"/>
              <a:gd name="f249" fmla="*/ 453774 f182 1"/>
              <a:gd name="f250" fmla="+- f184 0 f1"/>
              <a:gd name="f251" fmla="*/ f187 1 3189723"/>
              <a:gd name="f252" fmla="*/ f188 1 3221116"/>
              <a:gd name="f253" fmla="*/ f189 1 3189723"/>
              <a:gd name="f254" fmla="*/ f190 1 3221116"/>
              <a:gd name="f255" fmla="*/ f191 1 3189723"/>
              <a:gd name="f256" fmla="*/ f192 1 3221116"/>
              <a:gd name="f257" fmla="*/ f193 1 3189723"/>
              <a:gd name="f258" fmla="*/ f194 1 3221116"/>
              <a:gd name="f259" fmla="*/ f195 1 3189723"/>
              <a:gd name="f260" fmla="*/ f196 1 3221116"/>
              <a:gd name="f261" fmla="*/ f197 1 3189723"/>
              <a:gd name="f262" fmla="*/ f198 1 3221116"/>
              <a:gd name="f263" fmla="*/ f199 1 3189723"/>
              <a:gd name="f264" fmla="*/ f200 1 3221116"/>
              <a:gd name="f265" fmla="*/ f201 1 3189723"/>
              <a:gd name="f266" fmla="*/ f202 1 3221116"/>
              <a:gd name="f267" fmla="*/ f203 1 3189723"/>
              <a:gd name="f268" fmla="*/ f204 1 3221116"/>
              <a:gd name="f269" fmla="*/ f205 1 3189723"/>
              <a:gd name="f270" fmla="*/ f206 1 3221116"/>
              <a:gd name="f271" fmla="*/ f207 1 3189723"/>
              <a:gd name="f272" fmla="*/ f208 1 3221116"/>
              <a:gd name="f273" fmla="*/ f209 1 3189723"/>
              <a:gd name="f274" fmla="*/ f210 1 3221116"/>
              <a:gd name="f275" fmla="*/ f211 1 3189723"/>
              <a:gd name="f276" fmla="*/ f212 1 3221116"/>
              <a:gd name="f277" fmla="*/ f213 1 3189723"/>
              <a:gd name="f278" fmla="*/ f214 1 3221116"/>
              <a:gd name="f279" fmla="*/ f215 1 3189723"/>
              <a:gd name="f280" fmla="*/ f216 1 3221116"/>
              <a:gd name="f281" fmla="*/ f217 1 3189723"/>
              <a:gd name="f282" fmla="*/ f218 1 3221116"/>
              <a:gd name="f283" fmla="*/ f219 1 3189723"/>
              <a:gd name="f284" fmla="*/ f220 1 3221116"/>
              <a:gd name="f285" fmla="*/ f221 1 3221116"/>
              <a:gd name="f286" fmla="*/ f222 1 3189723"/>
              <a:gd name="f287" fmla="*/ f223 1 3221116"/>
              <a:gd name="f288" fmla="*/ f224 1 3189723"/>
              <a:gd name="f289" fmla="*/ f225 1 3221116"/>
              <a:gd name="f290" fmla="*/ f226 1 3221116"/>
              <a:gd name="f291" fmla="*/ f227 1 3189723"/>
              <a:gd name="f292" fmla="*/ f228 1 3189723"/>
              <a:gd name="f293" fmla="*/ f229 1 3221116"/>
              <a:gd name="f294" fmla="*/ f230 1 3189723"/>
              <a:gd name="f295" fmla="*/ f231 1 3221116"/>
              <a:gd name="f296" fmla="*/ f232 1 3189723"/>
              <a:gd name="f297" fmla="*/ f233 1 3221116"/>
              <a:gd name="f298" fmla="*/ f234 1 3189723"/>
              <a:gd name="f299" fmla="*/ f235 1 3221116"/>
              <a:gd name="f300" fmla="*/ f236 1 3189723"/>
              <a:gd name="f301" fmla="*/ f237 1 3221116"/>
              <a:gd name="f302" fmla="*/ f238 1 3189723"/>
              <a:gd name="f303" fmla="*/ f239 1 3221116"/>
              <a:gd name="f304" fmla="*/ f240 1 3189723"/>
              <a:gd name="f305" fmla="*/ f241 1 3221116"/>
              <a:gd name="f306" fmla="*/ f242 1 3189723"/>
              <a:gd name="f307" fmla="*/ f243 1 3221116"/>
              <a:gd name="f308" fmla="*/ f244 1 3189723"/>
              <a:gd name="f309" fmla="*/ f245 1 3221116"/>
              <a:gd name="f310" fmla="*/ f246 1 3189723"/>
              <a:gd name="f311" fmla="*/ f247 1 3221116"/>
              <a:gd name="f312" fmla="*/ f248 1 3189723"/>
              <a:gd name="f313" fmla="*/ f249 1 3221116"/>
              <a:gd name="f314" fmla="*/ f178 1 f185"/>
              <a:gd name="f315" fmla="*/ f179 1 f185"/>
              <a:gd name="f316" fmla="*/ f178 1 f186"/>
              <a:gd name="f317" fmla="*/ f180 1 f186"/>
              <a:gd name="f318" fmla="*/ f251 1 f185"/>
              <a:gd name="f319" fmla="*/ f252 1 f186"/>
              <a:gd name="f320" fmla="*/ f253 1 f185"/>
              <a:gd name="f321" fmla="*/ f254 1 f186"/>
              <a:gd name="f322" fmla="*/ f255 1 f185"/>
              <a:gd name="f323" fmla="*/ f256 1 f186"/>
              <a:gd name="f324" fmla="*/ f257 1 f185"/>
              <a:gd name="f325" fmla="*/ f258 1 f186"/>
              <a:gd name="f326" fmla="*/ f259 1 f185"/>
              <a:gd name="f327" fmla="*/ f260 1 f186"/>
              <a:gd name="f328" fmla="*/ f261 1 f185"/>
              <a:gd name="f329" fmla="*/ f262 1 f186"/>
              <a:gd name="f330" fmla="*/ f263 1 f185"/>
              <a:gd name="f331" fmla="*/ f264 1 f186"/>
              <a:gd name="f332" fmla="*/ f265 1 f185"/>
              <a:gd name="f333" fmla="*/ f266 1 f186"/>
              <a:gd name="f334" fmla="*/ f267 1 f185"/>
              <a:gd name="f335" fmla="*/ f268 1 f186"/>
              <a:gd name="f336" fmla="*/ f269 1 f185"/>
              <a:gd name="f337" fmla="*/ f270 1 f186"/>
              <a:gd name="f338" fmla="*/ f271 1 f185"/>
              <a:gd name="f339" fmla="*/ f272 1 f186"/>
              <a:gd name="f340" fmla="*/ f273 1 f185"/>
              <a:gd name="f341" fmla="*/ f274 1 f186"/>
              <a:gd name="f342" fmla="*/ f275 1 f185"/>
              <a:gd name="f343" fmla="*/ f276 1 f186"/>
              <a:gd name="f344" fmla="*/ f277 1 f185"/>
              <a:gd name="f345" fmla="*/ f278 1 f186"/>
              <a:gd name="f346" fmla="*/ f279 1 f185"/>
              <a:gd name="f347" fmla="*/ f280 1 f186"/>
              <a:gd name="f348" fmla="*/ f281 1 f185"/>
              <a:gd name="f349" fmla="*/ f282 1 f186"/>
              <a:gd name="f350" fmla="*/ f283 1 f185"/>
              <a:gd name="f351" fmla="*/ f284 1 f186"/>
              <a:gd name="f352" fmla="*/ f285 1 f186"/>
              <a:gd name="f353" fmla="*/ f286 1 f185"/>
              <a:gd name="f354" fmla="*/ f287 1 f186"/>
              <a:gd name="f355" fmla="*/ f288 1 f185"/>
              <a:gd name="f356" fmla="*/ f289 1 f186"/>
              <a:gd name="f357" fmla="*/ f290 1 f186"/>
              <a:gd name="f358" fmla="*/ f291 1 f185"/>
              <a:gd name="f359" fmla="*/ f292 1 f185"/>
              <a:gd name="f360" fmla="*/ f293 1 f186"/>
              <a:gd name="f361" fmla="*/ f294 1 f185"/>
              <a:gd name="f362" fmla="*/ f295 1 f186"/>
              <a:gd name="f363" fmla="*/ f296 1 f185"/>
              <a:gd name="f364" fmla="*/ f297 1 f186"/>
              <a:gd name="f365" fmla="*/ f298 1 f185"/>
              <a:gd name="f366" fmla="*/ f299 1 f186"/>
              <a:gd name="f367" fmla="*/ f300 1 f185"/>
              <a:gd name="f368" fmla="*/ f301 1 f186"/>
              <a:gd name="f369" fmla="*/ f302 1 f185"/>
              <a:gd name="f370" fmla="*/ f303 1 f186"/>
              <a:gd name="f371" fmla="*/ f304 1 f185"/>
              <a:gd name="f372" fmla="*/ f305 1 f186"/>
              <a:gd name="f373" fmla="*/ f306 1 f185"/>
              <a:gd name="f374" fmla="*/ f307 1 f186"/>
              <a:gd name="f375" fmla="*/ f308 1 f185"/>
              <a:gd name="f376" fmla="*/ f309 1 f186"/>
              <a:gd name="f377" fmla="*/ f310 1 f185"/>
              <a:gd name="f378" fmla="*/ f311 1 f186"/>
              <a:gd name="f379" fmla="*/ f312 1 f185"/>
              <a:gd name="f380" fmla="*/ f313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grpSp>
        <p:nvGrpSpPr>
          <p:cNvPr id="16" name="Google Shape;10001;p74">
            <a:extLst>
              <a:ext uri="{FF2B5EF4-FFF2-40B4-BE49-F238E27FC236}">
                <a16:creationId xmlns:a16="http://schemas.microsoft.com/office/drawing/2014/main" id="{EF10E3E2-2037-4581-889E-033DDAD967B5}"/>
              </a:ext>
            </a:extLst>
          </p:cNvPr>
          <p:cNvGrpSpPr/>
          <p:nvPr/>
        </p:nvGrpSpPr>
        <p:grpSpPr>
          <a:xfrm>
            <a:off x="7851523" y="4063209"/>
            <a:ext cx="410848" cy="437879"/>
            <a:chOff x="7851523" y="4063209"/>
            <a:chExt cx="410848" cy="437879"/>
          </a:xfrm>
        </p:grpSpPr>
        <p:sp>
          <p:nvSpPr>
            <p:cNvPr id="17" name="Google Shape;10002;p74">
              <a:extLst>
                <a:ext uri="{FF2B5EF4-FFF2-40B4-BE49-F238E27FC236}">
                  <a16:creationId xmlns:a16="http://schemas.microsoft.com/office/drawing/2014/main" id="{5E4CFD47-1E29-4BAF-92FA-F722F26757F2}"/>
                </a:ext>
              </a:extLst>
            </p:cNvPr>
            <p:cNvSpPr/>
            <p:nvPr/>
          </p:nvSpPr>
          <p:spPr>
            <a:xfrm>
              <a:off x="7851523"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 name="Google Shape;10003;p74">
              <a:extLst>
                <a:ext uri="{FF2B5EF4-FFF2-40B4-BE49-F238E27FC236}">
                  <a16:creationId xmlns:a16="http://schemas.microsoft.com/office/drawing/2014/main" id="{54CA5799-4332-4A16-ABF3-1AAF811AD6D4}"/>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 name="Google Shape;10027;p74">
            <a:extLst>
              <a:ext uri="{FF2B5EF4-FFF2-40B4-BE49-F238E27FC236}">
                <a16:creationId xmlns:a16="http://schemas.microsoft.com/office/drawing/2014/main" id="{87904343-DD7B-4623-A4A4-7909FE5D75B0}"/>
              </a:ext>
            </a:extLst>
          </p:cNvPr>
          <p:cNvGrpSpPr/>
          <p:nvPr/>
        </p:nvGrpSpPr>
        <p:grpSpPr>
          <a:xfrm>
            <a:off x="3983592" y="2777115"/>
            <a:ext cx="392753" cy="381085"/>
            <a:chOff x="3983592" y="2777115"/>
            <a:chExt cx="392753" cy="381085"/>
          </a:xfrm>
        </p:grpSpPr>
        <p:sp>
          <p:nvSpPr>
            <p:cNvPr id="20" name="Google Shape;10028;p74">
              <a:extLst>
                <a:ext uri="{FF2B5EF4-FFF2-40B4-BE49-F238E27FC236}">
                  <a16:creationId xmlns:a16="http://schemas.microsoft.com/office/drawing/2014/main" id="{B9A1DE15-06C5-46C5-89B4-5DEE8E819B7E}"/>
                </a:ext>
              </a:extLst>
            </p:cNvPr>
            <p:cNvSpPr/>
            <p:nvPr/>
          </p:nvSpPr>
          <p:spPr>
            <a:xfrm>
              <a:off x="4175068" y="2941597"/>
              <a:ext cx="51819" cy="54196"/>
            </a:xfrm>
            <a:custGeom>
              <a:avLst/>
              <a:gdLst>
                <a:gd name="f0" fmla="val w"/>
                <a:gd name="f1" fmla="val h"/>
                <a:gd name="f2" fmla="val 0"/>
                <a:gd name="f3" fmla="val 1670"/>
                <a:gd name="f4" fmla="val 1640"/>
                <a:gd name="f5" fmla="val 820"/>
                <a:gd name="f6" fmla="val 1"/>
                <a:gd name="f7" fmla="val 379"/>
                <a:gd name="f8" fmla="val 348"/>
                <a:gd name="f9" fmla="val 1261"/>
                <a:gd name="f10" fmla="val 1639"/>
                <a:gd name="f11" fmla="val 1292"/>
                <a:gd name="f12" fmla="*/ f0 1 1670"/>
                <a:gd name="f13" fmla="*/ f1 1 1640"/>
                <a:gd name="f14" fmla="val f2"/>
                <a:gd name="f15" fmla="val f3"/>
                <a:gd name="f16" fmla="val f4"/>
                <a:gd name="f17" fmla="+- f16 0 f14"/>
                <a:gd name="f18" fmla="+- f15 0 f14"/>
                <a:gd name="f19" fmla="*/ f18 1 1670"/>
                <a:gd name="f20" fmla="*/ f17 1 1640"/>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670" h="1640">
                  <a:moveTo>
                    <a:pt x="f5" y="f6"/>
                  </a:moveTo>
                  <a:cubicBezTo>
                    <a:pt x="f7" y="f6"/>
                    <a:pt x="f6" y="f8"/>
                    <a:pt x="f6" y="f5"/>
                  </a:cubicBezTo>
                  <a:cubicBezTo>
                    <a:pt x="f6" y="f9"/>
                    <a:pt x="f7" y="f10"/>
                    <a:pt x="f5" y="f10"/>
                  </a:cubicBezTo>
                  <a:cubicBezTo>
                    <a:pt x="f11" y="f10"/>
                    <a:pt x="f3" y="f9"/>
                    <a:pt x="f3" y="f5"/>
                  </a:cubicBezTo>
                  <a:cubicBezTo>
                    <a:pt x="f3" y="f8"/>
                    <a:pt x="f11"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10029;p74">
              <a:extLst>
                <a:ext uri="{FF2B5EF4-FFF2-40B4-BE49-F238E27FC236}">
                  <a16:creationId xmlns:a16="http://schemas.microsoft.com/office/drawing/2014/main" id="{8DBE78E6-003C-408A-A425-6C924A47B6CD}"/>
                </a:ext>
              </a:extLst>
            </p:cNvPr>
            <p:cNvSpPr/>
            <p:nvPr/>
          </p:nvSpPr>
          <p:spPr>
            <a:xfrm>
              <a:off x="4059807" y="2859374"/>
              <a:ext cx="239353" cy="218678"/>
            </a:xfrm>
            <a:custGeom>
              <a:avLst/>
              <a:gdLst>
                <a:gd name="f0" fmla="val w"/>
                <a:gd name="f1" fmla="val h"/>
                <a:gd name="f2" fmla="val 0"/>
                <a:gd name="f3" fmla="val 7718"/>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val 7719"/>
                <a:gd name="f86" fmla="*/ f0 1 7718"/>
                <a:gd name="f87" fmla="*/ f1 1 6617"/>
                <a:gd name="f88" fmla="val f2"/>
                <a:gd name="f89" fmla="val f3"/>
                <a:gd name="f90" fmla="val f4"/>
                <a:gd name="f91" fmla="+- f90 0 f88"/>
                <a:gd name="f92" fmla="+- f89 0 f88"/>
                <a:gd name="f93" fmla="*/ f92 1 7718"/>
                <a:gd name="f94" fmla="*/ f91 1 6617"/>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7718"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85" y="f84"/>
                  </a:lnTo>
                  <a:lnTo>
                    <a:pt x="f85"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10030;p74">
              <a:extLst>
                <a:ext uri="{FF2B5EF4-FFF2-40B4-BE49-F238E27FC236}">
                  <a16:creationId xmlns:a16="http://schemas.microsoft.com/office/drawing/2014/main" id="{E66B5494-B02A-46FC-B3FC-DDC45117D4B5}"/>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3" name="Google Shape;10074;p74">
            <a:extLst>
              <a:ext uri="{FF2B5EF4-FFF2-40B4-BE49-F238E27FC236}">
                <a16:creationId xmlns:a16="http://schemas.microsoft.com/office/drawing/2014/main" id="{C833265A-0094-4A1F-B2C2-EFA6FF60EAC0}"/>
              </a:ext>
            </a:extLst>
          </p:cNvPr>
          <p:cNvGrpSpPr/>
          <p:nvPr/>
        </p:nvGrpSpPr>
        <p:grpSpPr>
          <a:xfrm>
            <a:off x="4578208" y="2751804"/>
            <a:ext cx="392762" cy="410263"/>
            <a:chOff x="4578208" y="2751804"/>
            <a:chExt cx="392762" cy="410263"/>
          </a:xfrm>
        </p:grpSpPr>
        <p:sp>
          <p:nvSpPr>
            <p:cNvPr id="24" name="Google Shape;10075;p74">
              <a:extLst>
                <a:ext uri="{FF2B5EF4-FFF2-40B4-BE49-F238E27FC236}">
                  <a16:creationId xmlns:a16="http://schemas.microsoft.com/office/drawing/2014/main" id="{254A6792-DB92-466B-9293-61A123252811}"/>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5" name="Google Shape;10076;p74">
              <a:extLst>
                <a:ext uri="{FF2B5EF4-FFF2-40B4-BE49-F238E27FC236}">
                  <a16:creationId xmlns:a16="http://schemas.microsoft.com/office/drawing/2014/main" id="{9388F3C6-1A00-487B-9626-D6DBAF6E8CD5}"/>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10077;p74">
              <a:extLst>
                <a:ext uri="{FF2B5EF4-FFF2-40B4-BE49-F238E27FC236}">
                  <a16:creationId xmlns:a16="http://schemas.microsoft.com/office/drawing/2014/main" id="{0FEBEB82-FEEA-4B22-8A9E-689F51843AE2}"/>
                </a:ext>
              </a:extLst>
            </p:cNvPr>
            <p:cNvSpPr/>
            <p:nvPr/>
          </p:nvSpPr>
          <p:spPr>
            <a:xfrm>
              <a:off x="4885940"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7" name="Google Shape;10084;p74">
            <a:extLst>
              <a:ext uri="{FF2B5EF4-FFF2-40B4-BE49-F238E27FC236}">
                <a16:creationId xmlns:a16="http://schemas.microsoft.com/office/drawing/2014/main" id="{65BA3EC0-7912-4244-8E98-E80B8D44E718}"/>
              </a:ext>
            </a:extLst>
          </p:cNvPr>
          <p:cNvGrpSpPr/>
          <p:nvPr/>
        </p:nvGrpSpPr>
        <p:grpSpPr>
          <a:xfrm>
            <a:off x="7130125" y="2760820"/>
            <a:ext cx="359660" cy="371036"/>
            <a:chOff x="7130125" y="2760820"/>
            <a:chExt cx="359660" cy="371036"/>
          </a:xfrm>
        </p:grpSpPr>
        <p:sp>
          <p:nvSpPr>
            <p:cNvPr id="28" name="Google Shape;10085;p74">
              <a:extLst>
                <a:ext uri="{FF2B5EF4-FFF2-40B4-BE49-F238E27FC236}">
                  <a16:creationId xmlns:a16="http://schemas.microsoft.com/office/drawing/2014/main" id="{DF951463-9FAE-4C1F-A3BD-C685CEAE4ABC}"/>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10086;p74">
              <a:extLst>
                <a:ext uri="{FF2B5EF4-FFF2-40B4-BE49-F238E27FC236}">
                  <a16:creationId xmlns:a16="http://schemas.microsoft.com/office/drawing/2014/main" id="{416D483D-F147-474A-8E2D-A7B631351E9C}"/>
                </a:ext>
              </a:extLst>
            </p:cNvPr>
            <p:cNvSpPr/>
            <p:nvPr/>
          </p:nvSpPr>
          <p:spPr>
            <a:xfrm>
              <a:off x="7223366" y="2947522"/>
              <a:ext cx="48874" cy="49149"/>
            </a:xfrm>
            <a:custGeom>
              <a:avLst/>
              <a:gdLst>
                <a:gd name="f0" fmla="val w"/>
                <a:gd name="f1" fmla="val h"/>
                <a:gd name="f2" fmla="val 0"/>
                <a:gd name="f3" fmla="val 1733"/>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748"/>
                <a:gd name="f38" fmla="val 464"/>
                <a:gd name="f39" fmla="val 1450"/>
                <a:gd name="f40" fmla="val 244"/>
                <a:gd name="f41" fmla="val 1307"/>
                <a:gd name="f42" fmla="val 77"/>
                <a:gd name="f43" fmla="val 1091"/>
                <a:gd name="f44" fmla="*/ f0 1 1733"/>
                <a:gd name="f45" fmla="*/ f1 1 1636"/>
                <a:gd name="f46" fmla="val f2"/>
                <a:gd name="f47" fmla="val f3"/>
                <a:gd name="f48" fmla="val f4"/>
                <a:gd name="f49" fmla="+- f48 0 f46"/>
                <a:gd name="f50" fmla="+- f47 0 f46"/>
                <a:gd name="f51" fmla="*/ f50 1 1733"/>
                <a:gd name="f52" fmla="*/ f49 1 1636"/>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1733"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 y="f37"/>
                    <a:pt x="f35" y="f38"/>
                    <a:pt x="f39" y="f40"/>
                  </a:cubicBezTo>
                  <a:cubicBezTo>
                    <a:pt x="f41" y="f42"/>
                    <a:pt x="f43"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0" name="Google Shape;10087;p74">
              <a:extLst>
                <a:ext uri="{FF2B5EF4-FFF2-40B4-BE49-F238E27FC236}">
                  <a16:creationId xmlns:a16="http://schemas.microsoft.com/office/drawing/2014/main" id="{68B1F4F6-6176-410B-84E0-96635F7761B8}"/>
                </a:ext>
              </a:extLst>
            </p:cNvPr>
            <p:cNvSpPr/>
            <p:nvPr/>
          </p:nvSpPr>
          <p:spPr>
            <a:xfrm>
              <a:off x="7130125" y="2760820"/>
              <a:ext cx="359660" cy="371036"/>
            </a:xfrm>
            <a:custGeom>
              <a:avLst/>
              <a:gdLst>
                <a:gd name="f0" fmla="val w"/>
                <a:gd name="f1" fmla="val h"/>
                <a:gd name="f2" fmla="val 0"/>
                <a:gd name="f3" fmla="val 12759"/>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760"/>
                <a:gd name="f97" fmla="val 12162"/>
                <a:gd name="f98" fmla="val 11500"/>
                <a:gd name="f99" fmla="val 8034"/>
                <a:gd name="f100" fmla="val 7278"/>
                <a:gd name="f101" fmla="*/ f0 1 12759"/>
                <a:gd name="f102" fmla="*/ f1 1 12351"/>
                <a:gd name="f103" fmla="val f2"/>
                <a:gd name="f104" fmla="val f3"/>
                <a:gd name="f105" fmla="val f4"/>
                <a:gd name="f106" fmla="+- f105 0 f103"/>
                <a:gd name="f107" fmla="+- f104 0 f103"/>
                <a:gd name="f108" fmla="*/ f107 1 12759"/>
                <a:gd name="f109" fmla="*/ f106 1 12351"/>
                <a:gd name="f110" fmla="*/ f103 1 f108"/>
                <a:gd name="f111" fmla="*/ f104 1 f108"/>
                <a:gd name="f112" fmla="*/ f103 1 f109"/>
                <a:gd name="f113" fmla="*/ f105 1 f109"/>
                <a:gd name="f114" fmla="*/ f110 f101 1"/>
                <a:gd name="f115" fmla="*/ f111 f101 1"/>
                <a:gd name="f116" fmla="*/ f113 f102 1"/>
                <a:gd name="f117" fmla="*/ f112 f102 1"/>
              </a:gdLst>
              <a:ahLst/>
              <a:cxnLst>
                <a:cxn ang="3cd4">
                  <a:pos x="hc" y="t"/>
                </a:cxn>
                <a:cxn ang="0">
                  <a:pos x="r" y="vc"/>
                </a:cxn>
                <a:cxn ang="cd4">
                  <a:pos x="hc" y="b"/>
                </a:cxn>
                <a:cxn ang="cd2">
                  <a:pos x="l" y="vc"/>
                </a:cxn>
              </a:cxnLst>
              <a:rect l="f114" t="f117" r="f115" b="f116"/>
              <a:pathLst>
                <a:path w="12759"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96" y="f62"/>
                    <a:pt x="f97" y="f85"/>
                    <a:pt x="f98" y="f85"/>
                  </a:cubicBezTo>
                  <a:lnTo>
                    <a:pt x="f99" y="f85"/>
                  </a:lnTo>
                  <a:lnTo>
                    <a:pt x="f99" y="f10"/>
                  </a:lnTo>
                  <a:cubicBezTo>
                    <a:pt x="f99" y="f84"/>
                    <a:pt x="f100" y="f2"/>
                    <a:pt x="f81"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1" name="Google Shape;10088;p74">
              <a:extLst>
                <a:ext uri="{FF2B5EF4-FFF2-40B4-BE49-F238E27FC236}">
                  <a16:creationId xmlns:a16="http://schemas.microsoft.com/office/drawing/2014/main" id="{2F1E508C-F306-433A-9F89-47F62DF39C67}"/>
                </a:ext>
              </a:extLst>
            </p:cNvPr>
            <p:cNvSpPr/>
            <p:nvPr/>
          </p:nvSpPr>
          <p:spPr>
            <a:xfrm>
              <a:off x="7303303"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2" name="Google Shape;10089;p74">
            <a:extLst>
              <a:ext uri="{FF2B5EF4-FFF2-40B4-BE49-F238E27FC236}">
                <a16:creationId xmlns:a16="http://schemas.microsoft.com/office/drawing/2014/main" id="{5521A91A-4A53-48F6-81F7-9AAA3326A8F7}"/>
              </a:ext>
            </a:extLst>
          </p:cNvPr>
          <p:cNvGrpSpPr/>
          <p:nvPr/>
        </p:nvGrpSpPr>
        <p:grpSpPr>
          <a:xfrm>
            <a:off x="6403515" y="1179621"/>
            <a:ext cx="515511" cy="543501"/>
            <a:chOff x="6403515" y="1179621"/>
            <a:chExt cx="515511" cy="543501"/>
          </a:xfrm>
        </p:grpSpPr>
        <p:sp>
          <p:nvSpPr>
            <p:cNvPr id="33" name="Google Shape;10090;p74">
              <a:extLst>
                <a:ext uri="{FF2B5EF4-FFF2-40B4-BE49-F238E27FC236}">
                  <a16:creationId xmlns:a16="http://schemas.microsoft.com/office/drawing/2014/main" id="{8C1B43F0-EB45-4742-9BC0-25A87E77F626}"/>
                </a:ext>
              </a:extLst>
            </p:cNvPr>
            <p:cNvSpPr/>
            <p:nvPr/>
          </p:nvSpPr>
          <p:spPr>
            <a:xfrm>
              <a:off x="6523448"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10091;p74">
              <a:extLst>
                <a:ext uri="{FF2B5EF4-FFF2-40B4-BE49-F238E27FC236}">
                  <a16:creationId xmlns:a16="http://schemas.microsoft.com/office/drawing/2014/main" id="{B0CED398-DD11-45C4-BE6A-33335B47DAAD}"/>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35" name="Google Shape;10113;p74">
            <a:extLst>
              <a:ext uri="{FF2B5EF4-FFF2-40B4-BE49-F238E27FC236}">
                <a16:creationId xmlns:a16="http://schemas.microsoft.com/office/drawing/2014/main" id="{EA2D15E6-7623-4FED-B7E5-C4860071074F}"/>
              </a:ext>
            </a:extLst>
          </p:cNvPr>
          <p:cNvSpPr/>
          <p:nvPr/>
        </p:nvSpPr>
        <p:spPr>
          <a:xfrm>
            <a:off x="5229481" y="2730663"/>
            <a:ext cx="395670" cy="417039"/>
          </a:xfrm>
          <a:custGeom>
            <a:avLst/>
            <a:gdLst>
              <a:gd name="f0" fmla="val w"/>
              <a:gd name="f1" fmla="val h"/>
              <a:gd name="f2" fmla="val 0"/>
              <a:gd name="f3" fmla="val 12759"/>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2760"/>
              <a:gd name="f117" fmla="val 1402"/>
              <a:gd name="f118" fmla="val 804"/>
              <a:gd name="f119" fmla="val 12130"/>
              <a:gd name="f120" fmla="val 583"/>
              <a:gd name="f121" fmla="val 142"/>
              <a:gd name="f122" fmla="val 11277"/>
              <a:gd name="f123" fmla="val 46"/>
              <a:gd name="f124" fmla="val 11103"/>
              <a:gd name="f125" fmla="*/ f0 1 12759"/>
              <a:gd name="f126" fmla="*/ f1 1 12619"/>
              <a:gd name="f127" fmla="val f2"/>
              <a:gd name="f128" fmla="val f3"/>
              <a:gd name="f129" fmla="val f4"/>
              <a:gd name="f130" fmla="+- f129 0 f127"/>
              <a:gd name="f131" fmla="+- f128 0 f127"/>
              <a:gd name="f132" fmla="*/ f131 1 12759"/>
              <a:gd name="f133" fmla="*/ f130 1 12619"/>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2759"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116" y="f117"/>
                  <a:pt x="f111" y="f118"/>
                  <a:pt x="f119" y="f120"/>
                </a:cubicBezTo>
                <a:lnTo>
                  <a:pt x="f107" y="f121"/>
                </a:lnTo>
                <a:cubicBezTo>
                  <a:pt x="f122" y="f123"/>
                  <a:pt x="f124" y="f93"/>
                  <a:pt x="f92" y="f93"/>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36" name="Google Shape;10118;p74">
            <a:extLst>
              <a:ext uri="{FF2B5EF4-FFF2-40B4-BE49-F238E27FC236}">
                <a16:creationId xmlns:a16="http://schemas.microsoft.com/office/drawing/2014/main" id="{5593E3A4-9904-4472-A056-C205985410A1}"/>
              </a:ext>
            </a:extLst>
          </p:cNvPr>
          <p:cNvGrpSpPr/>
          <p:nvPr/>
        </p:nvGrpSpPr>
        <p:grpSpPr>
          <a:xfrm>
            <a:off x="8474320" y="2073136"/>
            <a:ext cx="350645" cy="379421"/>
            <a:chOff x="8474320" y="2073136"/>
            <a:chExt cx="350645" cy="379421"/>
          </a:xfrm>
        </p:grpSpPr>
        <p:sp>
          <p:nvSpPr>
            <p:cNvPr id="37" name="Google Shape;10119;p74">
              <a:extLst>
                <a:ext uri="{FF2B5EF4-FFF2-40B4-BE49-F238E27FC236}">
                  <a16:creationId xmlns:a16="http://schemas.microsoft.com/office/drawing/2014/main" id="{9DF86CA8-E4FF-43B3-88EF-CC34AE9053E4}"/>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8" name="Google Shape;10120;p74">
              <a:extLst>
                <a:ext uri="{FF2B5EF4-FFF2-40B4-BE49-F238E27FC236}">
                  <a16:creationId xmlns:a16="http://schemas.microsoft.com/office/drawing/2014/main" id="{763914B3-26A3-48AA-A17D-27D4AC3F7313}"/>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10121;p74">
              <a:extLst>
                <a:ext uri="{FF2B5EF4-FFF2-40B4-BE49-F238E27FC236}">
                  <a16:creationId xmlns:a16="http://schemas.microsoft.com/office/drawing/2014/main" id="{00715D84-C39B-4D18-9DD4-0D055D2BE486}"/>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10122;p74">
              <a:extLst>
                <a:ext uri="{FF2B5EF4-FFF2-40B4-BE49-F238E27FC236}">
                  <a16:creationId xmlns:a16="http://schemas.microsoft.com/office/drawing/2014/main" id="{CB7E96A4-426A-49AE-9C65-67368AED0EA5}"/>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10123;p74">
              <a:extLst>
                <a:ext uri="{FF2B5EF4-FFF2-40B4-BE49-F238E27FC236}">
                  <a16:creationId xmlns:a16="http://schemas.microsoft.com/office/drawing/2014/main" id="{3B0CCA24-1FFC-4750-9DAE-694C228DEE81}"/>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10124;p74">
              <a:extLst>
                <a:ext uri="{FF2B5EF4-FFF2-40B4-BE49-F238E27FC236}">
                  <a16:creationId xmlns:a16="http://schemas.microsoft.com/office/drawing/2014/main" id="{05BAFC82-33BB-4F45-AAB0-0FD2E21F5144}"/>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3" name="Google Shape;10129;p74">
            <a:extLst>
              <a:ext uri="{FF2B5EF4-FFF2-40B4-BE49-F238E27FC236}">
                <a16:creationId xmlns:a16="http://schemas.microsoft.com/office/drawing/2014/main" id="{1EB6B381-620A-40FC-A250-18C6BF000509}"/>
              </a:ext>
            </a:extLst>
          </p:cNvPr>
          <p:cNvGrpSpPr/>
          <p:nvPr/>
        </p:nvGrpSpPr>
        <p:grpSpPr>
          <a:xfrm>
            <a:off x="5866287" y="1210345"/>
            <a:ext cx="427692" cy="535545"/>
            <a:chOff x="5866287" y="1210345"/>
            <a:chExt cx="427692" cy="535545"/>
          </a:xfrm>
        </p:grpSpPr>
        <p:sp>
          <p:nvSpPr>
            <p:cNvPr id="44" name="Google Shape;10130;p74">
              <a:extLst>
                <a:ext uri="{FF2B5EF4-FFF2-40B4-BE49-F238E27FC236}">
                  <a16:creationId xmlns:a16="http://schemas.microsoft.com/office/drawing/2014/main" id="{3E29DE86-BBD1-4E07-B651-B5888727D192}"/>
                </a:ext>
              </a:extLst>
            </p:cNvPr>
            <p:cNvSpPr/>
            <p:nvPr/>
          </p:nvSpPr>
          <p:spPr>
            <a:xfrm>
              <a:off x="5866287" y="1522594"/>
              <a:ext cx="427692" cy="152860"/>
            </a:xfrm>
            <a:custGeom>
              <a:avLst/>
              <a:gdLst>
                <a:gd name="f0" fmla="val w"/>
                <a:gd name="f1" fmla="val h"/>
                <a:gd name="f2" fmla="val 0"/>
                <a:gd name="f3" fmla="val 10807"/>
                <a:gd name="f4" fmla="val 3623"/>
                <a:gd name="f5" fmla="val 2111"/>
                <a:gd name="f6" fmla="val 1"/>
                <a:gd name="f7" fmla="val 945"/>
                <a:gd name="f8" fmla="val 946"/>
                <a:gd name="f9" fmla="val 2080"/>
                <a:gd name="f10" fmla="val 3183"/>
                <a:gd name="f11" fmla="val 3435"/>
                <a:gd name="f12" fmla="val 221"/>
                <a:gd name="f13" fmla="val 3624"/>
                <a:gd name="f14" fmla="val 441"/>
                <a:gd name="f15" fmla="val 10365"/>
                <a:gd name="f16" fmla="val 10618"/>
                <a:gd name="f17" fmla="val 9861"/>
                <a:gd name="f18" fmla="val 8727"/>
                <a:gd name="f19" fmla="*/ f0 1 10807"/>
                <a:gd name="f20" fmla="*/ f1 1 3623"/>
                <a:gd name="f21" fmla="val f2"/>
                <a:gd name="f22" fmla="val f3"/>
                <a:gd name="f23" fmla="val f4"/>
                <a:gd name="f24" fmla="+- f23 0 f21"/>
                <a:gd name="f25" fmla="+- f22 0 f21"/>
                <a:gd name="f26" fmla="*/ f25 1 10807"/>
                <a:gd name="f27" fmla="*/ f24 1 362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807" h="3623">
                  <a:moveTo>
                    <a:pt x="f5" y="f6"/>
                  </a:moveTo>
                  <a:cubicBezTo>
                    <a:pt x="f7" y="f6"/>
                    <a:pt x="f2" y="f8"/>
                    <a:pt x="f2" y="f9"/>
                  </a:cubicBezTo>
                  <a:lnTo>
                    <a:pt x="f2" y="f10"/>
                  </a:lnTo>
                  <a:cubicBezTo>
                    <a:pt x="f2" y="f11"/>
                    <a:pt x="f12" y="f13"/>
                    <a:pt x="f14" y="f13"/>
                  </a:cubicBezTo>
                  <a:lnTo>
                    <a:pt x="f15" y="f13"/>
                  </a:lnTo>
                  <a:cubicBezTo>
                    <a:pt x="f16" y="f13"/>
                    <a:pt x="f3" y="f11"/>
                    <a:pt x="f3" y="f10"/>
                  </a:cubicBezTo>
                  <a:lnTo>
                    <a:pt x="f3" y="f9"/>
                  </a:lnTo>
                  <a:cubicBezTo>
                    <a:pt x="f3" y="f8"/>
                    <a:pt x="f17" y="f6"/>
                    <a:pt x="f18"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10131;p74">
              <a:extLst>
                <a:ext uri="{FF2B5EF4-FFF2-40B4-BE49-F238E27FC236}">
                  <a16:creationId xmlns:a16="http://schemas.microsoft.com/office/drawing/2014/main" id="{B69C8102-4A98-43F4-8429-B6088EE4466F}"/>
                </a:ext>
              </a:extLst>
            </p:cNvPr>
            <p:cNvSpPr/>
            <p:nvPr/>
          </p:nvSpPr>
          <p:spPr>
            <a:xfrm>
              <a:off x="590118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6" name="Google Shape;10132;p74">
              <a:extLst>
                <a:ext uri="{FF2B5EF4-FFF2-40B4-BE49-F238E27FC236}">
                  <a16:creationId xmlns:a16="http://schemas.microsoft.com/office/drawing/2014/main" id="{8BCDF231-CE36-4F53-9D8A-7D69C8D04474}"/>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7" name="Google Shape;10154;p74">
            <a:extLst>
              <a:ext uri="{FF2B5EF4-FFF2-40B4-BE49-F238E27FC236}">
                <a16:creationId xmlns:a16="http://schemas.microsoft.com/office/drawing/2014/main" id="{7C496358-3833-4DDE-830C-1D0A330DA567}"/>
              </a:ext>
            </a:extLst>
          </p:cNvPr>
          <p:cNvGrpSpPr/>
          <p:nvPr/>
        </p:nvGrpSpPr>
        <p:grpSpPr>
          <a:xfrm>
            <a:off x="5943481" y="2730343"/>
            <a:ext cx="392752" cy="418456"/>
            <a:chOff x="5943481" y="2730343"/>
            <a:chExt cx="392752" cy="418456"/>
          </a:xfrm>
        </p:grpSpPr>
        <p:sp>
          <p:nvSpPr>
            <p:cNvPr id="48" name="Google Shape;10155;p74">
              <a:extLst>
                <a:ext uri="{FF2B5EF4-FFF2-40B4-BE49-F238E27FC236}">
                  <a16:creationId xmlns:a16="http://schemas.microsoft.com/office/drawing/2014/main" id="{16446A16-AA5C-4799-A446-28E6D767F894}"/>
                </a:ext>
              </a:extLst>
            </p:cNvPr>
            <p:cNvSpPr/>
            <p:nvPr/>
          </p:nvSpPr>
          <p:spPr>
            <a:xfrm>
              <a:off x="5989393"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10156;p74">
              <a:extLst>
                <a:ext uri="{FF2B5EF4-FFF2-40B4-BE49-F238E27FC236}">
                  <a16:creationId xmlns:a16="http://schemas.microsoft.com/office/drawing/2014/main" id="{8868AF9A-B7C0-4F24-9383-2A8814FF7C5C}"/>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10157;p74">
              <a:extLst>
                <a:ext uri="{FF2B5EF4-FFF2-40B4-BE49-F238E27FC236}">
                  <a16:creationId xmlns:a16="http://schemas.microsoft.com/office/drawing/2014/main" id="{C4019150-10A6-4B0B-9BDB-8267BD8CD94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1" name="Google Shape;10158;p74">
              <a:extLst>
                <a:ext uri="{FF2B5EF4-FFF2-40B4-BE49-F238E27FC236}">
                  <a16:creationId xmlns:a16="http://schemas.microsoft.com/office/drawing/2014/main" id="{CD14130E-8862-4A6F-ABD3-F0B2B5AE4CE3}"/>
                </a:ext>
              </a:extLst>
            </p:cNvPr>
            <p:cNvSpPr/>
            <p:nvPr/>
          </p:nvSpPr>
          <p:spPr>
            <a:xfrm>
              <a:off x="5996214"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2" name="Google Shape;10159;p74">
              <a:extLst>
                <a:ext uri="{FF2B5EF4-FFF2-40B4-BE49-F238E27FC236}">
                  <a16:creationId xmlns:a16="http://schemas.microsoft.com/office/drawing/2014/main" id="{C9F1A0B4-126A-476E-9590-F6B8149E23FA}"/>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10160;p74">
              <a:extLst>
                <a:ext uri="{FF2B5EF4-FFF2-40B4-BE49-F238E27FC236}">
                  <a16:creationId xmlns:a16="http://schemas.microsoft.com/office/drawing/2014/main" id="{43131401-6E2B-447A-BC29-F5D948305179}"/>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10161;p74">
              <a:extLst>
                <a:ext uri="{FF2B5EF4-FFF2-40B4-BE49-F238E27FC236}">
                  <a16:creationId xmlns:a16="http://schemas.microsoft.com/office/drawing/2014/main" id="{72D5EC38-D403-40CE-9326-B5BE95928CCD}"/>
                </a:ext>
              </a:extLst>
            </p:cNvPr>
            <p:cNvSpPr/>
            <p:nvPr/>
          </p:nvSpPr>
          <p:spPr>
            <a:xfrm>
              <a:off x="5996214"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5" name="Google Shape;10172;p74">
            <a:extLst>
              <a:ext uri="{FF2B5EF4-FFF2-40B4-BE49-F238E27FC236}">
                <a16:creationId xmlns:a16="http://schemas.microsoft.com/office/drawing/2014/main" id="{7E59550A-77ED-4F0A-8E0C-B1C274AE65FC}"/>
              </a:ext>
            </a:extLst>
          </p:cNvPr>
          <p:cNvGrpSpPr/>
          <p:nvPr/>
        </p:nvGrpSpPr>
        <p:grpSpPr>
          <a:xfrm>
            <a:off x="7068723" y="1223851"/>
            <a:ext cx="512996" cy="541708"/>
            <a:chOff x="7068723" y="1223851"/>
            <a:chExt cx="512996" cy="541708"/>
          </a:xfrm>
        </p:grpSpPr>
        <p:sp>
          <p:nvSpPr>
            <p:cNvPr id="56" name="Google Shape;10173;p74">
              <a:extLst>
                <a:ext uri="{FF2B5EF4-FFF2-40B4-BE49-F238E27FC236}">
                  <a16:creationId xmlns:a16="http://schemas.microsoft.com/office/drawing/2014/main" id="{A501F66E-4421-43A9-9A3A-7AE13BA1E794}"/>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10174;p74">
              <a:extLst>
                <a:ext uri="{FF2B5EF4-FFF2-40B4-BE49-F238E27FC236}">
                  <a16:creationId xmlns:a16="http://schemas.microsoft.com/office/drawing/2014/main" id="{EAD0A9B6-1A0E-4E18-9B57-7B57F4FA02D6}"/>
                </a:ext>
              </a:extLst>
            </p:cNvPr>
            <p:cNvSpPr/>
            <p:nvPr/>
          </p:nvSpPr>
          <p:spPr>
            <a:xfrm>
              <a:off x="7068723"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10175;p74">
              <a:extLst>
                <a:ext uri="{FF2B5EF4-FFF2-40B4-BE49-F238E27FC236}">
                  <a16:creationId xmlns:a16="http://schemas.microsoft.com/office/drawing/2014/main" id="{8938DC1B-D735-4EAA-B1B0-582C9DCD66C9}"/>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9" name="Google Shape;10184;p74">
            <a:extLst>
              <a:ext uri="{FF2B5EF4-FFF2-40B4-BE49-F238E27FC236}">
                <a16:creationId xmlns:a16="http://schemas.microsoft.com/office/drawing/2014/main" id="{B3942FA4-D365-4788-8B85-9668DD28296E}"/>
              </a:ext>
            </a:extLst>
          </p:cNvPr>
          <p:cNvGrpSpPr/>
          <p:nvPr/>
        </p:nvGrpSpPr>
        <p:grpSpPr>
          <a:xfrm>
            <a:off x="3206883" y="2729063"/>
            <a:ext cx="392753" cy="419645"/>
            <a:chOff x="3206883" y="2729063"/>
            <a:chExt cx="392753" cy="419645"/>
          </a:xfrm>
        </p:grpSpPr>
        <p:sp>
          <p:nvSpPr>
            <p:cNvPr id="60" name="Google Shape;10185;p74">
              <a:extLst>
                <a:ext uri="{FF2B5EF4-FFF2-40B4-BE49-F238E27FC236}">
                  <a16:creationId xmlns:a16="http://schemas.microsoft.com/office/drawing/2014/main" id="{DDACE4C9-67D8-4B25-B988-13183FEA4249}"/>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10186;p74">
              <a:extLst>
                <a:ext uri="{FF2B5EF4-FFF2-40B4-BE49-F238E27FC236}">
                  <a16:creationId xmlns:a16="http://schemas.microsoft.com/office/drawing/2014/main" id="{3056035C-4678-4F21-994C-A285DA339771}"/>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62" name="Google Shape;10189;p74">
            <a:extLst>
              <a:ext uri="{FF2B5EF4-FFF2-40B4-BE49-F238E27FC236}">
                <a16:creationId xmlns:a16="http://schemas.microsoft.com/office/drawing/2014/main" id="{29EF5228-C2CB-4417-8F2C-03BB1D0CBB40}"/>
              </a:ext>
            </a:extLst>
          </p:cNvPr>
          <p:cNvSpPr/>
          <p:nvPr/>
        </p:nvSpPr>
        <p:spPr>
          <a:xfrm>
            <a:off x="6560966" y="2788206"/>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63" name="Google Shape;10190;p74">
            <a:extLst>
              <a:ext uri="{FF2B5EF4-FFF2-40B4-BE49-F238E27FC236}">
                <a16:creationId xmlns:a16="http://schemas.microsoft.com/office/drawing/2014/main" id="{9121DF4C-18E6-4756-9DCC-BF558526E8B2}"/>
              </a:ext>
            </a:extLst>
          </p:cNvPr>
          <p:cNvGrpSpPr/>
          <p:nvPr/>
        </p:nvGrpSpPr>
        <p:grpSpPr>
          <a:xfrm>
            <a:off x="7862157" y="2742733"/>
            <a:ext cx="359679" cy="378735"/>
            <a:chOff x="7862157" y="2742733"/>
            <a:chExt cx="359679" cy="378735"/>
          </a:xfrm>
        </p:grpSpPr>
        <p:sp>
          <p:nvSpPr>
            <p:cNvPr id="64" name="Google Shape;10191;p74">
              <a:extLst>
                <a:ext uri="{FF2B5EF4-FFF2-40B4-BE49-F238E27FC236}">
                  <a16:creationId xmlns:a16="http://schemas.microsoft.com/office/drawing/2014/main" id="{2309A5B6-35F2-4B28-8235-1E3D599B42C4}"/>
                </a:ext>
              </a:extLst>
            </p:cNvPr>
            <p:cNvSpPr/>
            <p:nvPr/>
          </p:nvSpPr>
          <p:spPr>
            <a:xfrm>
              <a:off x="7862157" y="2742733"/>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5" name="Google Shape;10192;p74">
              <a:extLst>
                <a:ext uri="{FF2B5EF4-FFF2-40B4-BE49-F238E27FC236}">
                  <a16:creationId xmlns:a16="http://schemas.microsoft.com/office/drawing/2014/main" id="{401EAC85-6EF2-4ADA-9A87-3A3F61566C6F}"/>
                </a:ext>
              </a:extLst>
            </p:cNvPr>
            <p:cNvSpPr/>
            <p:nvPr/>
          </p:nvSpPr>
          <p:spPr>
            <a:xfrm>
              <a:off x="7927884" y="3006922"/>
              <a:ext cx="227356" cy="114546"/>
            </a:xfrm>
            <a:custGeom>
              <a:avLst/>
              <a:gdLst>
                <a:gd name="f0" fmla="val w"/>
                <a:gd name="f1" fmla="val h"/>
                <a:gd name="f2" fmla="val 0"/>
                <a:gd name="f3" fmla="val 8066"/>
                <a:gd name="f4" fmla="val 3812"/>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4001"/>
                <a:gd name="f41" fmla="val 5388"/>
                <a:gd name="f42" fmla="val 6711"/>
                <a:gd name="f43" fmla="val 7814"/>
                <a:gd name="f44" fmla="val 2521"/>
                <a:gd name="f45" fmla="val 8034"/>
                <a:gd name="f46" fmla="val 2363"/>
                <a:gd name="f47" fmla="val 2080"/>
                <a:gd name="f48" fmla="val 7877"/>
                <a:gd name="f49" fmla="val 1890"/>
                <a:gd name="f50" fmla="val 6112"/>
                <a:gd name="f51" fmla="val 126"/>
                <a:gd name="f52" fmla="val 6028"/>
                <a:gd name="f53" fmla="val 42"/>
                <a:gd name="f54" fmla="val 5888"/>
                <a:gd name="f55" fmla="*/ f0 1 8066"/>
                <a:gd name="f56" fmla="*/ f1 1 3812"/>
                <a:gd name="f57" fmla="val f2"/>
                <a:gd name="f58" fmla="val f3"/>
                <a:gd name="f59" fmla="val f4"/>
                <a:gd name="f60" fmla="+- f59 0 f57"/>
                <a:gd name="f61" fmla="+- f58 0 f57"/>
                <a:gd name="f62" fmla="*/ f61 1 8066"/>
                <a:gd name="f63" fmla="*/ f60 1 3812"/>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8066" h="3812">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
                    <a:pt x="f40" y="f4"/>
                  </a:cubicBezTo>
                  <a:cubicBezTo>
                    <a:pt x="f41" y="f4"/>
                    <a:pt x="f42" y="f38"/>
                    <a:pt x="f43" y="f44"/>
                  </a:cubicBezTo>
                  <a:cubicBezTo>
                    <a:pt x="f45" y="f46"/>
                    <a:pt x="f3" y="f47"/>
                    <a:pt x="f48" y="f49"/>
                  </a:cubicBezTo>
                  <a:lnTo>
                    <a:pt x="f50" y="f51"/>
                  </a:lnTo>
                  <a:cubicBezTo>
                    <a:pt x="f52" y="f53"/>
                    <a:pt x="f54"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6" name="Google Shape;10193;p74">
              <a:extLst>
                <a:ext uri="{FF2B5EF4-FFF2-40B4-BE49-F238E27FC236}">
                  <a16:creationId xmlns:a16="http://schemas.microsoft.com/office/drawing/2014/main" id="{2A873053-7708-4F4A-8F8F-B3DD536A9604}"/>
                </a:ext>
              </a:extLst>
            </p:cNvPr>
            <p:cNvSpPr/>
            <p:nvPr/>
          </p:nvSpPr>
          <p:spPr>
            <a:xfrm>
              <a:off x="8053084" y="2742733"/>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10194;p74">
              <a:extLst>
                <a:ext uri="{FF2B5EF4-FFF2-40B4-BE49-F238E27FC236}">
                  <a16:creationId xmlns:a16="http://schemas.microsoft.com/office/drawing/2014/main" id="{40A03600-026A-4DE1-9538-7AA1963E5552}"/>
                </a:ext>
              </a:extLst>
            </p:cNvPr>
            <p:cNvSpPr/>
            <p:nvPr/>
          </p:nvSpPr>
          <p:spPr>
            <a:xfrm>
              <a:off x="8005151" y="2845055"/>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8" name="Google Shape;10221;p74">
            <a:extLst>
              <a:ext uri="{FF2B5EF4-FFF2-40B4-BE49-F238E27FC236}">
                <a16:creationId xmlns:a16="http://schemas.microsoft.com/office/drawing/2014/main" id="{78A10462-98C0-4B98-801F-226F92029D1D}"/>
              </a:ext>
            </a:extLst>
          </p:cNvPr>
          <p:cNvGrpSpPr/>
          <p:nvPr/>
        </p:nvGrpSpPr>
        <p:grpSpPr>
          <a:xfrm>
            <a:off x="3835469" y="3466947"/>
            <a:ext cx="316967" cy="383407"/>
            <a:chOff x="3835469" y="3466947"/>
            <a:chExt cx="316967" cy="383407"/>
          </a:xfrm>
        </p:grpSpPr>
        <p:sp>
          <p:nvSpPr>
            <p:cNvPr id="69" name="Google Shape;10222;p74">
              <a:extLst>
                <a:ext uri="{FF2B5EF4-FFF2-40B4-BE49-F238E27FC236}">
                  <a16:creationId xmlns:a16="http://schemas.microsoft.com/office/drawing/2014/main" id="{2F26A26D-A0FE-4F44-A6C1-0BF569FECB22}"/>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10223;p74">
              <a:extLst>
                <a:ext uri="{FF2B5EF4-FFF2-40B4-BE49-F238E27FC236}">
                  <a16:creationId xmlns:a16="http://schemas.microsoft.com/office/drawing/2014/main" id="{42F04A96-FE3E-435D-AE82-2CC487F9085C}"/>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10224;p74">
              <a:extLst>
                <a:ext uri="{FF2B5EF4-FFF2-40B4-BE49-F238E27FC236}">
                  <a16:creationId xmlns:a16="http://schemas.microsoft.com/office/drawing/2014/main" id="{C4F2FF2D-F76C-40F7-899E-1280BAF8683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2" name="Google Shape;10240;p74">
            <a:extLst>
              <a:ext uri="{FF2B5EF4-FFF2-40B4-BE49-F238E27FC236}">
                <a16:creationId xmlns:a16="http://schemas.microsoft.com/office/drawing/2014/main" id="{BB9018CC-943B-49E1-AAF0-CAD8B55DC269}"/>
              </a:ext>
            </a:extLst>
          </p:cNvPr>
          <p:cNvGrpSpPr/>
          <p:nvPr/>
        </p:nvGrpSpPr>
        <p:grpSpPr>
          <a:xfrm>
            <a:off x="5224150" y="3470614"/>
            <a:ext cx="365019" cy="360365"/>
            <a:chOff x="5224150" y="3470614"/>
            <a:chExt cx="365019" cy="360365"/>
          </a:xfrm>
        </p:grpSpPr>
        <p:sp>
          <p:nvSpPr>
            <p:cNvPr id="73" name="Google Shape;10241;p74">
              <a:extLst>
                <a:ext uri="{FF2B5EF4-FFF2-40B4-BE49-F238E27FC236}">
                  <a16:creationId xmlns:a16="http://schemas.microsoft.com/office/drawing/2014/main" id="{27575B49-0C36-4673-9156-CA4E339F6BD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4" name="Google Shape;10242;p74">
              <a:extLst>
                <a:ext uri="{FF2B5EF4-FFF2-40B4-BE49-F238E27FC236}">
                  <a16:creationId xmlns:a16="http://schemas.microsoft.com/office/drawing/2014/main" id="{E01C4119-E9BF-42B0-B046-079DCC9136D8}"/>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5" name="Google Shape;10303;p74">
            <a:extLst>
              <a:ext uri="{FF2B5EF4-FFF2-40B4-BE49-F238E27FC236}">
                <a16:creationId xmlns:a16="http://schemas.microsoft.com/office/drawing/2014/main" id="{C835E469-B00D-48A4-9B58-E0ECC3374869}"/>
              </a:ext>
            </a:extLst>
          </p:cNvPr>
          <p:cNvGrpSpPr/>
          <p:nvPr/>
        </p:nvGrpSpPr>
        <p:grpSpPr>
          <a:xfrm>
            <a:off x="5924589" y="3439222"/>
            <a:ext cx="360237" cy="383893"/>
            <a:chOff x="5924589" y="3439222"/>
            <a:chExt cx="360237" cy="383893"/>
          </a:xfrm>
        </p:grpSpPr>
        <p:sp>
          <p:nvSpPr>
            <p:cNvPr id="76" name="Google Shape;10304;p74">
              <a:extLst>
                <a:ext uri="{FF2B5EF4-FFF2-40B4-BE49-F238E27FC236}">
                  <a16:creationId xmlns:a16="http://schemas.microsoft.com/office/drawing/2014/main" id="{C1827F6B-2FF5-41E8-95DE-DB39EC6C3894}"/>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10305;p74">
              <a:extLst>
                <a:ext uri="{FF2B5EF4-FFF2-40B4-BE49-F238E27FC236}">
                  <a16:creationId xmlns:a16="http://schemas.microsoft.com/office/drawing/2014/main" id="{5C026787-3657-4C53-BBD3-19556873021E}"/>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8" name="Google Shape;10306;p74">
              <a:extLst>
                <a:ext uri="{FF2B5EF4-FFF2-40B4-BE49-F238E27FC236}">
                  <a16:creationId xmlns:a16="http://schemas.microsoft.com/office/drawing/2014/main" id="{CB532F73-A523-4503-8850-E2216C91992E}"/>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9" name="Google Shape;10307;p74">
              <a:extLst>
                <a:ext uri="{FF2B5EF4-FFF2-40B4-BE49-F238E27FC236}">
                  <a16:creationId xmlns:a16="http://schemas.microsoft.com/office/drawing/2014/main" id="{FC6AB8EE-7BB9-410F-8B1C-85672C125998}"/>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10308;p74">
              <a:extLst>
                <a:ext uri="{FF2B5EF4-FFF2-40B4-BE49-F238E27FC236}">
                  <a16:creationId xmlns:a16="http://schemas.microsoft.com/office/drawing/2014/main" id="{8CE024B0-2370-446C-A3AF-2BABA472A01D}"/>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10309;p74">
              <a:extLst>
                <a:ext uri="{FF2B5EF4-FFF2-40B4-BE49-F238E27FC236}">
                  <a16:creationId xmlns:a16="http://schemas.microsoft.com/office/drawing/2014/main" id="{97B34E64-9201-43B4-9F7F-361C34E640B8}"/>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10310;p74">
              <a:extLst>
                <a:ext uri="{FF2B5EF4-FFF2-40B4-BE49-F238E27FC236}">
                  <a16:creationId xmlns:a16="http://schemas.microsoft.com/office/drawing/2014/main" id="{32A4705D-4067-4B4E-89D2-DC8FCAED1515}"/>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10311;p74">
              <a:extLst>
                <a:ext uri="{FF2B5EF4-FFF2-40B4-BE49-F238E27FC236}">
                  <a16:creationId xmlns:a16="http://schemas.microsoft.com/office/drawing/2014/main" id="{6C836BA2-22CC-42C0-843F-DCBFA6D616B3}"/>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10312;p74">
              <a:extLst>
                <a:ext uri="{FF2B5EF4-FFF2-40B4-BE49-F238E27FC236}">
                  <a16:creationId xmlns:a16="http://schemas.microsoft.com/office/drawing/2014/main" id="{1A9B19B1-3F1F-42D3-B997-FDDC57093DAD}"/>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10313;p74">
              <a:extLst>
                <a:ext uri="{FF2B5EF4-FFF2-40B4-BE49-F238E27FC236}">
                  <a16:creationId xmlns:a16="http://schemas.microsoft.com/office/drawing/2014/main" id="{AF65CADC-04CA-4CA2-9B79-555716DF5F5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6" name="Google Shape;10314;p74">
              <a:extLst>
                <a:ext uri="{FF2B5EF4-FFF2-40B4-BE49-F238E27FC236}">
                  <a16:creationId xmlns:a16="http://schemas.microsoft.com/office/drawing/2014/main" id="{84B3849C-3C2D-4BF5-B6C9-8E13F524FD29}"/>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7" name="Google Shape;10315;p74">
              <a:extLst>
                <a:ext uri="{FF2B5EF4-FFF2-40B4-BE49-F238E27FC236}">
                  <a16:creationId xmlns:a16="http://schemas.microsoft.com/office/drawing/2014/main" id="{DF2C2E10-536A-489C-A01E-7ECCF0E97F32}"/>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8" name="Google Shape;10341;p74">
            <a:extLst>
              <a:ext uri="{FF2B5EF4-FFF2-40B4-BE49-F238E27FC236}">
                <a16:creationId xmlns:a16="http://schemas.microsoft.com/office/drawing/2014/main" id="{C1C909A2-C72A-4319-8ECB-D54AA07754FD}"/>
              </a:ext>
            </a:extLst>
          </p:cNvPr>
          <p:cNvGrpSpPr/>
          <p:nvPr/>
        </p:nvGrpSpPr>
        <p:grpSpPr>
          <a:xfrm>
            <a:off x="8527703" y="2749015"/>
            <a:ext cx="259506" cy="362605"/>
            <a:chOff x="8527703" y="2749015"/>
            <a:chExt cx="259506" cy="362605"/>
          </a:xfrm>
        </p:grpSpPr>
        <p:sp>
          <p:nvSpPr>
            <p:cNvPr id="89" name="Google Shape;10342;p74">
              <a:extLst>
                <a:ext uri="{FF2B5EF4-FFF2-40B4-BE49-F238E27FC236}">
                  <a16:creationId xmlns:a16="http://schemas.microsoft.com/office/drawing/2014/main" id="{3AC4A48F-996F-4E39-B092-511ED96E99AB}"/>
                </a:ext>
              </a:extLst>
            </p:cNvPr>
            <p:cNvSpPr/>
            <p:nvPr/>
          </p:nvSpPr>
          <p:spPr>
            <a:xfrm>
              <a:off x="8527703" y="2749015"/>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10343;p74">
              <a:extLst>
                <a:ext uri="{FF2B5EF4-FFF2-40B4-BE49-F238E27FC236}">
                  <a16:creationId xmlns:a16="http://schemas.microsoft.com/office/drawing/2014/main" id="{1ED15848-3BF1-4BFC-9DC8-AA9B18821A94}"/>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10344;p74">
              <a:extLst>
                <a:ext uri="{FF2B5EF4-FFF2-40B4-BE49-F238E27FC236}">
                  <a16:creationId xmlns:a16="http://schemas.microsoft.com/office/drawing/2014/main" id="{E4F6F6D6-92A6-4864-BBB1-01BCE20F77FB}"/>
                </a:ext>
              </a:extLst>
            </p:cNvPr>
            <p:cNvSpPr/>
            <p:nvPr/>
          </p:nvSpPr>
          <p:spPr>
            <a:xfrm>
              <a:off x="8588483"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10345;p74">
              <a:extLst>
                <a:ext uri="{FF2B5EF4-FFF2-40B4-BE49-F238E27FC236}">
                  <a16:creationId xmlns:a16="http://schemas.microsoft.com/office/drawing/2014/main" id="{DECD15AB-F67B-4741-A03D-AE6EEFD31026}"/>
                </a:ext>
              </a:extLst>
            </p:cNvPr>
            <p:cNvSpPr/>
            <p:nvPr/>
          </p:nvSpPr>
          <p:spPr>
            <a:xfrm>
              <a:off x="8608445" y="2877607"/>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10346;p74">
              <a:extLst>
                <a:ext uri="{FF2B5EF4-FFF2-40B4-BE49-F238E27FC236}">
                  <a16:creationId xmlns:a16="http://schemas.microsoft.com/office/drawing/2014/main" id="{D2E23F0E-C0BC-46F5-8452-D4329492A7B5}"/>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4" name="Google Shape;10359;p74">
            <a:extLst>
              <a:ext uri="{FF2B5EF4-FFF2-40B4-BE49-F238E27FC236}">
                <a16:creationId xmlns:a16="http://schemas.microsoft.com/office/drawing/2014/main" id="{09650781-E7BA-4BB7-9DDA-C76B9C8E3DFD}"/>
              </a:ext>
            </a:extLst>
          </p:cNvPr>
          <p:cNvGrpSpPr/>
          <p:nvPr/>
        </p:nvGrpSpPr>
        <p:grpSpPr>
          <a:xfrm>
            <a:off x="6584749" y="3481321"/>
            <a:ext cx="361179" cy="338858"/>
            <a:chOff x="6584749" y="3481321"/>
            <a:chExt cx="361179" cy="338858"/>
          </a:xfrm>
        </p:grpSpPr>
        <p:sp>
          <p:nvSpPr>
            <p:cNvPr id="95" name="Google Shape;10360;p74">
              <a:extLst>
                <a:ext uri="{FF2B5EF4-FFF2-40B4-BE49-F238E27FC236}">
                  <a16:creationId xmlns:a16="http://schemas.microsoft.com/office/drawing/2014/main" id="{529FA59B-6469-43BB-B43C-72D8FB0F8C7D}"/>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10361;p74">
              <a:extLst>
                <a:ext uri="{FF2B5EF4-FFF2-40B4-BE49-F238E27FC236}">
                  <a16:creationId xmlns:a16="http://schemas.microsoft.com/office/drawing/2014/main" id="{3AC2E701-6133-4F9F-9515-2BFB2BF59F93}"/>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10362;p74">
              <a:extLst>
                <a:ext uri="{FF2B5EF4-FFF2-40B4-BE49-F238E27FC236}">
                  <a16:creationId xmlns:a16="http://schemas.microsoft.com/office/drawing/2014/main" id="{C3D8BA0C-9949-45BF-9954-25F2F72FC35E}"/>
                </a:ext>
              </a:extLst>
            </p:cNvPr>
            <p:cNvSpPr/>
            <p:nvPr/>
          </p:nvSpPr>
          <p:spPr>
            <a:xfrm>
              <a:off x="660685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10363;p74">
              <a:extLst>
                <a:ext uri="{FF2B5EF4-FFF2-40B4-BE49-F238E27FC236}">
                  <a16:creationId xmlns:a16="http://schemas.microsoft.com/office/drawing/2014/main" id="{D2789848-8B81-4693-A773-994C7253E429}"/>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9" name="Google Shape;10364;p74">
              <a:extLst>
                <a:ext uri="{FF2B5EF4-FFF2-40B4-BE49-F238E27FC236}">
                  <a16:creationId xmlns:a16="http://schemas.microsoft.com/office/drawing/2014/main" id="{B44E34D9-E835-4E39-BE2A-BEA7E9C7A505}"/>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0" name="Google Shape;10365;p74">
              <a:extLst>
                <a:ext uri="{FF2B5EF4-FFF2-40B4-BE49-F238E27FC236}">
                  <a16:creationId xmlns:a16="http://schemas.microsoft.com/office/drawing/2014/main" id="{4F0B582B-7ED5-4FB7-B7A5-1795999FD41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10366;p74">
              <a:extLst>
                <a:ext uri="{FF2B5EF4-FFF2-40B4-BE49-F238E27FC236}">
                  <a16:creationId xmlns:a16="http://schemas.microsoft.com/office/drawing/2014/main" id="{8B558856-0621-419F-ABE2-3B5913CA46E3}"/>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2" name="Google Shape;10399;p74">
            <a:extLst>
              <a:ext uri="{FF2B5EF4-FFF2-40B4-BE49-F238E27FC236}">
                <a16:creationId xmlns:a16="http://schemas.microsoft.com/office/drawing/2014/main" id="{3438A29A-9B32-49BB-B20F-086F545BE2D9}"/>
              </a:ext>
            </a:extLst>
          </p:cNvPr>
          <p:cNvGrpSpPr/>
          <p:nvPr/>
        </p:nvGrpSpPr>
        <p:grpSpPr>
          <a:xfrm>
            <a:off x="3132295" y="3410510"/>
            <a:ext cx="360200" cy="381844"/>
            <a:chOff x="3132295" y="3410510"/>
            <a:chExt cx="360200" cy="381844"/>
          </a:xfrm>
        </p:grpSpPr>
        <p:sp>
          <p:nvSpPr>
            <p:cNvPr id="103" name="Google Shape;10400;p74">
              <a:extLst>
                <a:ext uri="{FF2B5EF4-FFF2-40B4-BE49-F238E27FC236}">
                  <a16:creationId xmlns:a16="http://schemas.microsoft.com/office/drawing/2014/main" id="{68569495-29B7-4861-929A-DA2B69AEE007}"/>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4" name="Google Shape;10401;p74">
              <a:extLst>
                <a:ext uri="{FF2B5EF4-FFF2-40B4-BE49-F238E27FC236}">
                  <a16:creationId xmlns:a16="http://schemas.microsoft.com/office/drawing/2014/main" id="{2ADA0A1B-DBF7-45DC-A4DB-16E84D51B090}"/>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10402;p74">
              <a:extLst>
                <a:ext uri="{FF2B5EF4-FFF2-40B4-BE49-F238E27FC236}">
                  <a16:creationId xmlns:a16="http://schemas.microsoft.com/office/drawing/2014/main" id="{DF9E1562-9B1C-4D61-B235-94F1BEEDDFBE}"/>
                </a:ext>
              </a:extLst>
            </p:cNvPr>
            <p:cNvSpPr/>
            <p:nvPr/>
          </p:nvSpPr>
          <p:spPr>
            <a:xfrm>
              <a:off x="334841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10403;p74">
              <a:extLst>
                <a:ext uri="{FF2B5EF4-FFF2-40B4-BE49-F238E27FC236}">
                  <a16:creationId xmlns:a16="http://schemas.microsoft.com/office/drawing/2014/main" id="{0C01B3DB-262C-4724-8DEA-0B6F343842E5}"/>
                </a:ext>
              </a:extLst>
            </p:cNvPr>
            <p:cNvSpPr/>
            <p:nvPr/>
          </p:nvSpPr>
          <p:spPr>
            <a:xfrm>
              <a:off x="329557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7" name="Google Shape;10404;p74">
              <a:extLst>
                <a:ext uri="{FF2B5EF4-FFF2-40B4-BE49-F238E27FC236}">
                  <a16:creationId xmlns:a16="http://schemas.microsoft.com/office/drawing/2014/main" id="{D91A8860-E3A7-42F9-8988-E6EB3607520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8" name="Google Shape;10405;p74">
              <a:extLst>
                <a:ext uri="{FF2B5EF4-FFF2-40B4-BE49-F238E27FC236}">
                  <a16:creationId xmlns:a16="http://schemas.microsoft.com/office/drawing/2014/main" id="{E43DD2D9-D22F-45DF-B243-C85CF31320B4}"/>
                </a:ext>
              </a:extLst>
            </p:cNvPr>
            <p:cNvSpPr/>
            <p:nvPr/>
          </p:nvSpPr>
          <p:spPr>
            <a:xfrm>
              <a:off x="3141896"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10406;p74">
              <a:extLst>
                <a:ext uri="{FF2B5EF4-FFF2-40B4-BE49-F238E27FC236}">
                  <a16:creationId xmlns:a16="http://schemas.microsoft.com/office/drawing/2014/main" id="{390B5302-630C-4F67-91C0-2966963AD71B}"/>
                </a:ext>
              </a:extLst>
            </p:cNvPr>
            <p:cNvSpPr/>
            <p:nvPr/>
          </p:nvSpPr>
          <p:spPr>
            <a:xfrm>
              <a:off x="329557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0" name="Google Shape;10407;p74">
              <a:extLst>
                <a:ext uri="{FF2B5EF4-FFF2-40B4-BE49-F238E27FC236}">
                  <a16:creationId xmlns:a16="http://schemas.microsoft.com/office/drawing/2014/main" id="{E94203A5-55CB-4CD4-BC6B-82D2F973289D}"/>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1" name="Google Shape;10421;p74">
            <a:extLst>
              <a:ext uri="{FF2B5EF4-FFF2-40B4-BE49-F238E27FC236}">
                <a16:creationId xmlns:a16="http://schemas.microsoft.com/office/drawing/2014/main" id="{079A8873-D22F-40CE-A2DF-EAB4D7AEC58D}"/>
              </a:ext>
            </a:extLst>
          </p:cNvPr>
          <p:cNvGrpSpPr/>
          <p:nvPr/>
        </p:nvGrpSpPr>
        <p:grpSpPr>
          <a:xfrm>
            <a:off x="7136517" y="3419289"/>
            <a:ext cx="362148" cy="386982"/>
            <a:chOff x="7136517" y="3419289"/>
            <a:chExt cx="362148" cy="386982"/>
          </a:xfrm>
        </p:grpSpPr>
        <p:sp>
          <p:nvSpPr>
            <p:cNvPr id="112" name="Google Shape;10422;p74">
              <a:extLst>
                <a:ext uri="{FF2B5EF4-FFF2-40B4-BE49-F238E27FC236}">
                  <a16:creationId xmlns:a16="http://schemas.microsoft.com/office/drawing/2014/main" id="{296E1D69-8E3B-489D-81FD-92FAEEDCF48D}"/>
                </a:ext>
              </a:extLst>
            </p:cNvPr>
            <p:cNvSpPr/>
            <p:nvPr/>
          </p:nvSpPr>
          <p:spPr>
            <a:xfrm>
              <a:off x="7136517"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10423;p74">
              <a:extLst>
                <a:ext uri="{FF2B5EF4-FFF2-40B4-BE49-F238E27FC236}">
                  <a16:creationId xmlns:a16="http://schemas.microsoft.com/office/drawing/2014/main" id="{E59A321A-6715-4C78-AB18-D963464BCE4B}"/>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10424;p74">
              <a:extLst>
                <a:ext uri="{FF2B5EF4-FFF2-40B4-BE49-F238E27FC236}">
                  <a16:creationId xmlns:a16="http://schemas.microsoft.com/office/drawing/2014/main" id="{3B02A166-61F2-435F-A55D-4A8D22D769BB}"/>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10425;p74">
              <a:extLst>
                <a:ext uri="{FF2B5EF4-FFF2-40B4-BE49-F238E27FC236}">
                  <a16:creationId xmlns:a16="http://schemas.microsoft.com/office/drawing/2014/main" id="{1776482E-A7F9-4AAE-A12D-ED70531D0A7D}"/>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10426;p74">
              <a:extLst>
                <a:ext uri="{FF2B5EF4-FFF2-40B4-BE49-F238E27FC236}">
                  <a16:creationId xmlns:a16="http://schemas.microsoft.com/office/drawing/2014/main" id="{3174DEEF-36A3-4811-B287-1EB89A6CE2C6}"/>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10427;p74">
              <a:extLst>
                <a:ext uri="{FF2B5EF4-FFF2-40B4-BE49-F238E27FC236}">
                  <a16:creationId xmlns:a16="http://schemas.microsoft.com/office/drawing/2014/main" id="{F891BCD9-0DE9-4868-80AA-0CD99A61EC13}"/>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10428;p74">
              <a:extLst>
                <a:ext uri="{FF2B5EF4-FFF2-40B4-BE49-F238E27FC236}">
                  <a16:creationId xmlns:a16="http://schemas.microsoft.com/office/drawing/2014/main" id="{406EAF51-9AA4-4900-8FDC-B838B3DAC1F4}"/>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10429;p74">
              <a:extLst>
                <a:ext uri="{FF2B5EF4-FFF2-40B4-BE49-F238E27FC236}">
                  <a16:creationId xmlns:a16="http://schemas.microsoft.com/office/drawing/2014/main" id="{76585BFA-CD10-4073-B5B9-241169CEFA8D}"/>
                </a:ext>
              </a:extLst>
            </p:cNvPr>
            <p:cNvSpPr/>
            <p:nvPr/>
          </p:nvSpPr>
          <p:spPr>
            <a:xfrm>
              <a:off x="7200872"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0" name="Google Shape;10435;p74">
            <a:extLst>
              <a:ext uri="{FF2B5EF4-FFF2-40B4-BE49-F238E27FC236}">
                <a16:creationId xmlns:a16="http://schemas.microsoft.com/office/drawing/2014/main" id="{ED7F17D3-EFE6-44CD-A062-6FBD07B1C764}"/>
              </a:ext>
            </a:extLst>
          </p:cNvPr>
          <p:cNvGrpSpPr/>
          <p:nvPr/>
        </p:nvGrpSpPr>
        <p:grpSpPr>
          <a:xfrm>
            <a:off x="7115229" y="3964728"/>
            <a:ext cx="532236" cy="525935"/>
            <a:chOff x="7115229" y="3964728"/>
            <a:chExt cx="532236" cy="525935"/>
          </a:xfrm>
        </p:grpSpPr>
        <p:sp>
          <p:nvSpPr>
            <p:cNvPr id="121" name="Google Shape;10436;p74">
              <a:extLst>
                <a:ext uri="{FF2B5EF4-FFF2-40B4-BE49-F238E27FC236}">
                  <a16:creationId xmlns:a16="http://schemas.microsoft.com/office/drawing/2014/main" id="{63D6E4B9-BD5A-4FA0-AADB-F8A8981B1EC5}"/>
                </a:ext>
              </a:extLst>
            </p:cNvPr>
            <p:cNvSpPr/>
            <p:nvPr/>
          </p:nvSpPr>
          <p:spPr>
            <a:xfrm>
              <a:off x="7365107" y="3964728"/>
              <a:ext cx="31089" cy="82798"/>
            </a:xfrm>
            <a:custGeom>
              <a:avLst/>
              <a:gdLst>
                <a:gd name="f0" fmla="val w"/>
                <a:gd name="f1" fmla="val h"/>
                <a:gd name="f2" fmla="val 0"/>
                <a:gd name="f3" fmla="val 694"/>
                <a:gd name="f4" fmla="val 1733"/>
                <a:gd name="f5" fmla="val 347"/>
                <a:gd name="f6" fmla="val 158"/>
                <a:gd name="f7" fmla="val 1355"/>
                <a:gd name="f8" fmla="val 1576"/>
                <a:gd name="f9" fmla="val 536"/>
                <a:gd name="f10" fmla="val 693"/>
                <a:gd name="f11" fmla="*/ f0 1 694"/>
                <a:gd name="f12" fmla="*/ f1 1 1733"/>
                <a:gd name="f13" fmla="val f2"/>
                <a:gd name="f14" fmla="val f3"/>
                <a:gd name="f15" fmla="val f4"/>
                <a:gd name="f16" fmla="+- f15 0 f13"/>
                <a:gd name="f17" fmla="+- f14 0 f13"/>
                <a:gd name="f18" fmla="*/ f17 1 694"/>
                <a:gd name="f19" fmla="*/ f16 1 173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694" h="1733">
                  <a:moveTo>
                    <a:pt x="f5" y="f2"/>
                  </a:moveTo>
                  <a:cubicBezTo>
                    <a:pt x="f6" y="f2"/>
                    <a:pt x="f2" y="f6"/>
                    <a:pt x="f2" y="f5"/>
                  </a:cubicBezTo>
                  <a:lnTo>
                    <a:pt x="f2" y="f7"/>
                  </a:lnTo>
                  <a:cubicBezTo>
                    <a:pt x="f2" y="f8"/>
                    <a:pt x="f6" y="f4"/>
                    <a:pt x="f5" y="f4"/>
                  </a:cubicBezTo>
                  <a:cubicBezTo>
                    <a:pt x="f9" y="f4"/>
                    <a:pt x="f10" y="f8"/>
                    <a:pt x="f10" y="f7"/>
                  </a:cubicBezTo>
                  <a:lnTo>
                    <a:pt x="f10" y="f5"/>
                  </a:lnTo>
                  <a:cubicBezTo>
                    <a:pt x="f10" y="f6"/>
                    <a:pt x="f9"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10437;p74">
              <a:extLst>
                <a:ext uri="{FF2B5EF4-FFF2-40B4-BE49-F238E27FC236}">
                  <a16:creationId xmlns:a16="http://schemas.microsoft.com/office/drawing/2014/main" id="{AD15ACDD-8D42-4D41-88D5-E06BEE22232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3" name="Google Shape;10438;p74">
              <a:extLst>
                <a:ext uri="{FF2B5EF4-FFF2-40B4-BE49-F238E27FC236}">
                  <a16:creationId xmlns:a16="http://schemas.microsoft.com/office/drawing/2014/main" id="{DC622DA9-653D-4BF0-8E4B-8F836A1AB94B}"/>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4" name="Google Shape;10439;p74">
              <a:extLst>
                <a:ext uri="{FF2B5EF4-FFF2-40B4-BE49-F238E27FC236}">
                  <a16:creationId xmlns:a16="http://schemas.microsoft.com/office/drawing/2014/main" id="{06C49395-193D-40F5-B7BB-A7E90E0EF430}"/>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10440;p74">
              <a:extLst>
                <a:ext uri="{FF2B5EF4-FFF2-40B4-BE49-F238E27FC236}">
                  <a16:creationId xmlns:a16="http://schemas.microsoft.com/office/drawing/2014/main" id="{E424D611-9329-499F-A885-BCFAD0B11312}"/>
                </a:ext>
              </a:extLst>
            </p:cNvPr>
            <p:cNvSpPr/>
            <p:nvPr/>
          </p:nvSpPr>
          <p:spPr>
            <a:xfrm>
              <a:off x="711522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6" name="Google Shape;10441;p74">
              <a:extLst>
                <a:ext uri="{FF2B5EF4-FFF2-40B4-BE49-F238E27FC236}">
                  <a16:creationId xmlns:a16="http://schemas.microsoft.com/office/drawing/2014/main" id="{C5136C94-B022-4367-9AF7-1DDE40498BAF}"/>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7" name="Google Shape;10442;p74">
              <a:extLst>
                <a:ext uri="{FF2B5EF4-FFF2-40B4-BE49-F238E27FC236}">
                  <a16:creationId xmlns:a16="http://schemas.microsoft.com/office/drawing/2014/main" id="{D3A6AD57-4BB1-4C2C-9D32-E477D4A42735}"/>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8" name="Google Shape;10443;p74">
            <a:extLst>
              <a:ext uri="{FF2B5EF4-FFF2-40B4-BE49-F238E27FC236}">
                <a16:creationId xmlns:a16="http://schemas.microsoft.com/office/drawing/2014/main" id="{912FF0E1-92F2-473E-B77B-7DED4E6F4E75}"/>
              </a:ext>
            </a:extLst>
          </p:cNvPr>
          <p:cNvGrpSpPr/>
          <p:nvPr/>
        </p:nvGrpSpPr>
        <p:grpSpPr>
          <a:xfrm>
            <a:off x="8485796" y="3337175"/>
            <a:ext cx="413345" cy="440549"/>
            <a:chOff x="8485796" y="3337175"/>
            <a:chExt cx="413345" cy="440549"/>
          </a:xfrm>
        </p:grpSpPr>
        <p:sp>
          <p:nvSpPr>
            <p:cNvPr id="129" name="Google Shape;10444;p74">
              <a:extLst>
                <a:ext uri="{FF2B5EF4-FFF2-40B4-BE49-F238E27FC236}">
                  <a16:creationId xmlns:a16="http://schemas.microsoft.com/office/drawing/2014/main" id="{7E8EBDBD-CEED-4AA3-BB2E-BA0AF1F2E97B}"/>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10445;p74">
              <a:extLst>
                <a:ext uri="{FF2B5EF4-FFF2-40B4-BE49-F238E27FC236}">
                  <a16:creationId xmlns:a16="http://schemas.microsoft.com/office/drawing/2014/main" id="{A219EEE1-7ECE-4CA4-A91E-262CD5747F9E}"/>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1" name="Google Shape;10446;p74">
              <a:extLst>
                <a:ext uri="{FF2B5EF4-FFF2-40B4-BE49-F238E27FC236}">
                  <a16:creationId xmlns:a16="http://schemas.microsoft.com/office/drawing/2014/main" id="{E056B0D4-F8B8-4494-8DE9-582D98211E62}"/>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2" name="Google Shape;10447;p74">
              <a:extLst>
                <a:ext uri="{FF2B5EF4-FFF2-40B4-BE49-F238E27FC236}">
                  <a16:creationId xmlns:a16="http://schemas.microsoft.com/office/drawing/2014/main" id="{C888D514-DB7D-4F33-ADFE-387CBD26C8D9}"/>
                </a:ext>
              </a:extLst>
            </p:cNvPr>
            <p:cNvSpPr/>
            <p:nvPr/>
          </p:nvSpPr>
          <p:spPr>
            <a:xfrm>
              <a:off x="8739725" y="3517605"/>
              <a:ext cx="124248" cy="127732"/>
            </a:xfrm>
            <a:custGeom>
              <a:avLst/>
              <a:gdLst>
                <a:gd name="f0" fmla="val w"/>
                <a:gd name="f1" fmla="val h"/>
                <a:gd name="f2" fmla="val 0"/>
                <a:gd name="f3" fmla="val 3560"/>
                <a:gd name="f4" fmla="val 3435"/>
                <a:gd name="f5" fmla="val 1796"/>
                <a:gd name="f6" fmla="val 788"/>
                <a:gd name="f7" fmla="val 1733"/>
                <a:gd name="f8" fmla="val 2647"/>
                <a:gd name="f9" fmla="val 3434"/>
                <a:gd name="f10" fmla="val 2741"/>
                <a:gd name="f11" fmla="val 3561"/>
                <a:gd name="f12" fmla="val 2773"/>
                <a:gd name="f13" fmla="*/ f0 1 3560"/>
                <a:gd name="f14" fmla="*/ f1 1 3435"/>
                <a:gd name="f15" fmla="val f2"/>
                <a:gd name="f16" fmla="val f3"/>
                <a:gd name="f17" fmla="val f4"/>
                <a:gd name="f18" fmla="+- f17 0 f15"/>
                <a:gd name="f19" fmla="+- f16 0 f15"/>
                <a:gd name="f20" fmla="*/ f19 1 3560"/>
                <a:gd name="f21" fmla="*/ f18 1 343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560" h="3435">
                  <a:moveTo>
                    <a:pt x="f5" y="f2"/>
                  </a:moveTo>
                  <a:cubicBezTo>
                    <a:pt x="f6" y="f2"/>
                    <a:pt x="f2" y="f6"/>
                    <a:pt x="f2" y="f7"/>
                  </a:cubicBezTo>
                  <a:cubicBezTo>
                    <a:pt x="f2" y="f8"/>
                    <a:pt x="f6" y="f9"/>
                    <a:pt x="f5" y="f9"/>
                  </a:cubicBezTo>
                  <a:cubicBezTo>
                    <a:pt x="f10" y="f9"/>
                    <a:pt x="f11" y="f8"/>
                    <a:pt x="f11" y="f7"/>
                  </a:cubicBezTo>
                  <a:cubicBezTo>
                    <a:pt x="f11" y="f6"/>
                    <a:pt x="f12"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10448;p74">
              <a:extLst>
                <a:ext uri="{FF2B5EF4-FFF2-40B4-BE49-F238E27FC236}">
                  <a16:creationId xmlns:a16="http://schemas.microsoft.com/office/drawing/2014/main" id="{F33971A0-0DE7-40E9-87EC-9EC3127F0907}"/>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4" name="Google Shape;10449;p74">
              <a:extLst>
                <a:ext uri="{FF2B5EF4-FFF2-40B4-BE49-F238E27FC236}">
                  <a16:creationId xmlns:a16="http://schemas.microsoft.com/office/drawing/2014/main" id="{55D14DCA-DCE9-4BC0-B513-2B6C3CA77C91}"/>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5" name="Google Shape;10468;p74">
            <a:extLst>
              <a:ext uri="{FF2B5EF4-FFF2-40B4-BE49-F238E27FC236}">
                <a16:creationId xmlns:a16="http://schemas.microsoft.com/office/drawing/2014/main" id="{0E583A5D-5CFC-4138-9E7C-2F52C282625C}"/>
              </a:ext>
            </a:extLst>
          </p:cNvPr>
          <p:cNvGrpSpPr/>
          <p:nvPr/>
        </p:nvGrpSpPr>
        <p:grpSpPr>
          <a:xfrm>
            <a:off x="4518516" y="3505370"/>
            <a:ext cx="362148" cy="384935"/>
            <a:chOff x="4518516" y="3505370"/>
            <a:chExt cx="362148" cy="384935"/>
          </a:xfrm>
        </p:grpSpPr>
        <p:sp>
          <p:nvSpPr>
            <p:cNvPr id="136" name="Google Shape;10469;p74">
              <a:extLst>
                <a:ext uri="{FF2B5EF4-FFF2-40B4-BE49-F238E27FC236}">
                  <a16:creationId xmlns:a16="http://schemas.microsoft.com/office/drawing/2014/main" id="{0C6E3F0D-680F-4BA6-B84C-8617B5456A21}"/>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7" name="Google Shape;10470;p74">
              <a:extLst>
                <a:ext uri="{FF2B5EF4-FFF2-40B4-BE49-F238E27FC236}">
                  <a16:creationId xmlns:a16="http://schemas.microsoft.com/office/drawing/2014/main" id="{7D5246CE-278F-4092-B96A-6633E1FAB617}"/>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8" name="Google Shape;10471;p74">
              <a:extLst>
                <a:ext uri="{FF2B5EF4-FFF2-40B4-BE49-F238E27FC236}">
                  <a16:creationId xmlns:a16="http://schemas.microsoft.com/office/drawing/2014/main" id="{303248E3-1B25-4E38-B44D-6F171A4ECA4A}"/>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9" name="Google Shape;10483;p74">
            <a:extLst>
              <a:ext uri="{FF2B5EF4-FFF2-40B4-BE49-F238E27FC236}">
                <a16:creationId xmlns:a16="http://schemas.microsoft.com/office/drawing/2014/main" id="{7C387C26-83FE-4151-A026-ED42F213971B}"/>
              </a:ext>
            </a:extLst>
          </p:cNvPr>
          <p:cNvGrpSpPr/>
          <p:nvPr/>
        </p:nvGrpSpPr>
        <p:grpSpPr>
          <a:xfrm>
            <a:off x="7861508" y="3405280"/>
            <a:ext cx="340046" cy="360374"/>
            <a:chOff x="7861508" y="3405280"/>
            <a:chExt cx="340046" cy="360374"/>
          </a:xfrm>
        </p:grpSpPr>
        <p:sp>
          <p:nvSpPr>
            <p:cNvPr id="140" name="Google Shape;10484;p74">
              <a:extLst>
                <a:ext uri="{FF2B5EF4-FFF2-40B4-BE49-F238E27FC236}">
                  <a16:creationId xmlns:a16="http://schemas.microsoft.com/office/drawing/2014/main" id="{BF6DB45B-755B-47A3-BA61-785E0A9239C1}"/>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1" name="Google Shape;10485;p74">
              <a:extLst>
                <a:ext uri="{FF2B5EF4-FFF2-40B4-BE49-F238E27FC236}">
                  <a16:creationId xmlns:a16="http://schemas.microsoft.com/office/drawing/2014/main" id="{2AB98062-60F7-4DFD-A44F-3CBCAF66E606}"/>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10486;p74">
              <a:extLst>
                <a:ext uri="{FF2B5EF4-FFF2-40B4-BE49-F238E27FC236}">
                  <a16:creationId xmlns:a16="http://schemas.microsoft.com/office/drawing/2014/main" id="{60078185-A550-4D62-9368-0CB1DE9DD818}"/>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3" name="Google Shape;10487;p74">
              <a:extLst>
                <a:ext uri="{FF2B5EF4-FFF2-40B4-BE49-F238E27FC236}">
                  <a16:creationId xmlns:a16="http://schemas.microsoft.com/office/drawing/2014/main" id="{485B868C-4DFE-4662-94FE-CF8E520DAC6A}"/>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4" name="Google Shape;10488;p74">
              <a:extLst>
                <a:ext uri="{FF2B5EF4-FFF2-40B4-BE49-F238E27FC236}">
                  <a16:creationId xmlns:a16="http://schemas.microsoft.com/office/drawing/2014/main" id="{9F45682F-D2B1-4405-8834-2F5DF8AF67CB}"/>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5" name="Google Shape;10497;p74">
            <a:extLst>
              <a:ext uri="{FF2B5EF4-FFF2-40B4-BE49-F238E27FC236}">
                <a16:creationId xmlns:a16="http://schemas.microsoft.com/office/drawing/2014/main" id="{D68EEAEB-B215-4D46-BC9A-9D71123F3E99}"/>
              </a:ext>
            </a:extLst>
          </p:cNvPr>
          <p:cNvGrpSpPr/>
          <p:nvPr/>
        </p:nvGrpSpPr>
        <p:grpSpPr>
          <a:xfrm>
            <a:off x="7780583" y="1954575"/>
            <a:ext cx="472799" cy="502554"/>
            <a:chOff x="7780583" y="1954575"/>
            <a:chExt cx="472799" cy="502554"/>
          </a:xfrm>
        </p:grpSpPr>
        <p:sp>
          <p:nvSpPr>
            <p:cNvPr id="146" name="Google Shape;10498;p74">
              <a:extLst>
                <a:ext uri="{FF2B5EF4-FFF2-40B4-BE49-F238E27FC236}">
                  <a16:creationId xmlns:a16="http://schemas.microsoft.com/office/drawing/2014/main" id="{F9DB49C8-B104-4717-A592-72BE59B3047E}"/>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7" name="Google Shape;10499;p74">
              <a:extLst>
                <a:ext uri="{FF2B5EF4-FFF2-40B4-BE49-F238E27FC236}">
                  <a16:creationId xmlns:a16="http://schemas.microsoft.com/office/drawing/2014/main" id="{BD4611CF-F566-4859-9242-E98AD7C7446B}"/>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8" name="Google Shape;10500;p74">
              <a:extLst>
                <a:ext uri="{FF2B5EF4-FFF2-40B4-BE49-F238E27FC236}">
                  <a16:creationId xmlns:a16="http://schemas.microsoft.com/office/drawing/2014/main" id="{AE43C7EB-512C-467D-A696-765FC304749F}"/>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10501;p74">
              <a:extLst>
                <a:ext uri="{FF2B5EF4-FFF2-40B4-BE49-F238E27FC236}">
                  <a16:creationId xmlns:a16="http://schemas.microsoft.com/office/drawing/2014/main" id="{0BEDC52E-846F-46B3-B962-B985BC9051D0}"/>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10502;p74">
              <a:extLst>
                <a:ext uri="{FF2B5EF4-FFF2-40B4-BE49-F238E27FC236}">
                  <a16:creationId xmlns:a16="http://schemas.microsoft.com/office/drawing/2014/main" id="{6E07980E-CEC6-4E0F-840C-D23106231B89}"/>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1" name="Google Shape;10503;p74">
              <a:extLst>
                <a:ext uri="{FF2B5EF4-FFF2-40B4-BE49-F238E27FC236}">
                  <a16:creationId xmlns:a16="http://schemas.microsoft.com/office/drawing/2014/main" id="{1D0ED4A3-1AF8-4B83-877B-AEE541CCA3AB}"/>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2" name="Google Shape;10234;p74">
            <a:extLst>
              <a:ext uri="{FF2B5EF4-FFF2-40B4-BE49-F238E27FC236}">
                <a16:creationId xmlns:a16="http://schemas.microsoft.com/office/drawing/2014/main" id="{629F3115-820F-4E44-9EAD-BBD47D7A4683}"/>
              </a:ext>
            </a:extLst>
          </p:cNvPr>
          <p:cNvGrpSpPr/>
          <p:nvPr/>
        </p:nvGrpSpPr>
        <p:grpSpPr>
          <a:xfrm>
            <a:off x="3786941" y="1990740"/>
            <a:ext cx="470294" cy="502554"/>
            <a:chOff x="3786941" y="1990740"/>
            <a:chExt cx="470294" cy="502554"/>
          </a:xfrm>
        </p:grpSpPr>
        <p:sp>
          <p:nvSpPr>
            <p:cNvPr id="153" name="Google Shape;10235;p74">
              <a:extLst>
                <a:ext uri="{FF2B5EF4-FFF2-40B4-BE49-F238E27FC236}">
                  <a16:creationId xmlns:a16="http://schemas.microsoft.com/office/drawing/2014/main" id="{3AC70CD0-981B-4C4A-B4E6-1E65131A606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4" name="Google Shape;10236;p74">
              <a:extLst>
                <a:ext uri="{FF2B5EF4-FFF2-40B4-BE49-F238E27FC236}">
                  <a16:creationId xmlns:a16="http://schemas.microsoft.com/office/drawing/2014/main" id="{17AD3184-DCDD-42D3-864A-CC4D2B379D2C}"/>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5" name="Google Shape;10237;p74">
              <a:extLst>
                <a:ext uri="{FF2B5EF4-FFF2-40B4-BE49-F238E27FC236}">
                  <a16:creationId xmlns:a16="http://schemas.microsoft.com/office/drawing/2014/main" id="{3E7B44C0-E686-42C3-B52B-B7B62D180C57}"/>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6" name="Google Shape;10238;p74">
              <a:extLst>
                <a:ext uri="{FF2B5EF4-FFF2-40B4-BE49-F238E27FC236}">
                  <a16:creationId xmlns:a16="http://schemas.microsoft.com/office/drawing/2014/main" id="{45E3A16F-1C9D-46F4-A32D-51C7D03C8CB0}"/>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7" name="Google Shape;10239;p74">
              <a:extLst>
                <a:ext uri="{FF2B5EF4-FFF2-40B4-BE49-F238E27FC236}">
                  <a16:creationId xmlns:a16="http://schemas.microsoft.com/office/drawing/2014/main" id="{7DF7AB71-E84B-4D2D-8208-ABCA1763AF0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8" name="Google Shape;10251;p74">
            <a:extLst>
              <a:ext uri="{FF2B5EF4-FFF2-40B4-BE49-F238E27FC236}">
                <a16:creationId xmlns:a16="http://schemas.microsoft.com/office/drawing/2014/main" id="{940199CF-429E-4425-83BC-93FA165A8B07}"/>
              </a:ext>
            </a:extLst>
          </p:cNvPr>
          <p:cNvGrpSpPr/>
          <p:nvPr/>
        </p:nvGrpSpPr>
        <p:grpSpPr>
          <a:xfrm>
            <a:off x="7125388" y="1994909"/>
            <a:ext cx="304760" cy="502545"/>
            <a:chOff x="7125388" y="1994909"/>
            <a:chExt cx="304760" cy="502545"/>
          </a:xfrm>
        </p:grpSpPr>
        <p:sp>
          <p:nvSpPr>
            <p:cNvPr id="159" name="Google Shape;10252;p74">
              <a:extLst>
                <a:ext uri="{FF2B5EF4-FFF2-40B4-BE49-F238E27FC236}">
                  <a16:creationId xmlns:a16="http://schemas.microsoft.com/office/drawing/2014/main" id="{B8B1F1CF-0096-4177-A0F9-10C09B8584F2}"/>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0" name="Google Shape;10253;p74">
              <a:extLst>
                <a:ext uri="{FF2B5EF4-FFF2-40B4-BE49-F238E27FC236}">
                  <a16:creationId xmlns:a16="http://schemas.microsoft.com/office/drawing/2014/main" id="{9FF05658-8DF8-4B5C-8102-6472B3B6D9B0}"/>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1" name="Google Shape;10254;p74">
              <a:extLst>
                <a:ext uri="{FF2B5EF4-FFF2-40B4-BE49-F238E27FC236}">
                  <a16:creationId xmlns:a16="http://schemas.microsoft.com/office/drawing/2014/main" id="{99F7FAB1-AD71-4DC5-BAB6-EB9BC6C466FB}"/>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2" name="Google Shape;10255;p74">
              <a:extLst>
                <a:ext uri="{FF2B5EF4-FFF2-40B4-BE49-F238E27FC236}">
                  <a16:creationId xmlns:a16="http://schemas.microsoft.com/office/drawing/2014/main" id="{0237D293-317A-44EC-9DBF-52C9F6A720E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3" name="Google Shape;10256;p74">
              <a:extLst>
                <a:ext uri="{FF2B5EF4-FFF2-40B4-BE49-F238E27FC236}">
                  <a16:creationId xmlns:a16="http://schemas.microsoft.com/office/drawing/2014/main" id="{BEC95952-4CA5-4C3A-A6C7-5DEE06204EDC}"/>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4" name="Google Shape;10257;p74">
              <a:extLst>
                <a:ext uri="{FF2B5EF4-FFF2-40B4-BE49-F238E27FC236}">
                  <a16:creationId xmlns:a16="http://schemas.microsoft.com/office/drawing/2014/main" id="{8FFC7117-78C4-451B-86A2-19CB28FD60AB}"/>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5" name="Google Shape;10258;p74">
              <a:extLst>
                <a:ext uri="{FF2B5EF4-FFF2-40B4-BE49-F238E27FC236}">
                  <a16:creationId xmlns:a16="http://schemas.microsoft.com/office/drawing/2014/main" id="{92E097E6-B8DB-480E-A89E-F59944CA41BE}"/>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66" name="Google Shape;10297;p74">
            <a:extLst>
              <a:ext uri="{FF2B5EF4-FFF2-40B4-BE49-F238E27FC236}">
                <a16:creationId xmlns:a16="http://schemas.microsoft.com/office/drawing/2014/main" id="{F9DF8D65-DB0E-4036-A6E0-3C1D57CFD7F8}"/>
              </a:ext>
            </a:extLst>
          </p:cNvPr>
          <p:cNvGrpSpPr/>
          <p:nvPr/>
        </p:nvGrpSpPr>
        <p:grpSpPr>
          <a:xfrm>
            <a:off x="4513652" y="1981568"/>
            <a:ext cx="470257" cy="499874"/>
            <a:chOff x="4513652" y="1981568"/>
            <a:chExt cx="470257" cy="499874"/>
          </a:xfrm>
        </p:grpSpPr>
        <p:sp>
          <p:nvSpPr>
            <p:cNvPr id="167" name="Google Shape;10298;p74">
              <a:extLst>
                <a:ext uri="{FF2B5EF4-FFF2-40B4-BE49-F238E27FC236}">
                  <a16:creationId xmlns:a16="http://schemas.microsoft.com/office/drawing/2014/main" id="{739172AE-1D1A-4D49-ACB9-F048CD6902E3}"/>
                </a:ext>
              </a:extLst>
            </p:cNvPr>
            <p:cNvSpPr/>
            <p:nvPr/>
          </p:nvSpPr>
          <p:spPr>
            <a:xfrm>
              <a:off x="4621469"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8" name="Google Shape;10299;p74">
              <a:extLst>
                <a:ext uri="{FF2B5EF4-FFF2-40B4-BE49-F238E27FC236}">
                  <a16:creationId xmlns:a16="http://schemas.microsoft.com/office/drawing/2014/main" id="{06E13A0A-77D5-4075-8AE3-13783477A04B}"/>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69" name="Google Shape;10300;p74">
              <a:extLst>
                <a:ext uri="{FF2B5EF4-FFF2-40B4-BE49-F238E27FC236}">
                  <a16:creationId xmlns:a16="http://schemas.microsoft.com/office/drawing/2014/main" id="{5AB7EA12-FF16-407B-8561-5DBC68D1FED7}"/>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0" name="Google Shape;10301;p74">
              <a:extLst>
                <a:ext uri="{FF2B5EF4-FFF2-40B4-BE49-F238E27FC236}">
                  <a16:creationId xmlns:a16="http://schemas.microsoft.com/office/drawing/2014/main" id="{4D86B3F2-D60A-484B-9C78-5B0DEDB8589D}"/>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1" name="Google Shape;10302;p74">
              <a:extLst>
                <a:ext uri="{FF2B5EF4-FFF2-40B4-BE49-F238E27FC236}">
                  <a16:creationId xmlns:a16="http://schemas.microsoft.com/office/drawing/2014/main" id="{ACACC6D8-F5CB-45B2-B830-4DF070E027D0}"/>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2" name="Google Shape;10352;p74">
            <a:extLst>
              <a:ext uri="{FF2B5EF4-FFF2-40B4-BE49-F238E27FC236}">
                <a16:creationId xmlns:a16="http://schemas.microsoft.com/office/drawing/2014/main" id="{D88EA4A6-0FC3-441B-88ED-3A13A44E2636}"/>
              </a:ext>
            </a:extLst>
          </p:cNvPr>
          <p:cNvGrpSpPr/>
          <p:nvPr/>
        </p:nvGrpSpPr>
        <p:grpSpPr>
          <a:xfrm>
            <a:off x="5183294" y="1990045"/>
            <a:ext cx="471528" cy="504328"/>
            <a:chOff x="5183294" y="1990045"/>
            <a:chExt cx="471528" cy="504328"/>
          </a:xfrm>
        </p:grpSpPr>
        <p:sp>
          <p:nvSpPr>
            <p:cNvPr id="173" name="Google Shape;10353;p74">
              <a:extLst>
                <a:ext uri="{FF2B5EF4-FFF2-40B4-BE49-F238E27FC236}">
                  <a16:creationId xmlns:a16="http://schemas.microsoft.com/office/drawing/2014/main" id="{267D28C4-2AA0-4BD5-A7AD-C3BC82BB6B03}"/>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4" name="Google Shape;10354;p74">
              <a:extLst>
                <a:ext uri="{FF2B5EF4-FFF2-40B4-BE49-F238E27FC236}">
                  <a16:creationId xmlns:a16="http://schemas.microsoft.com/office/drawing/2014/main" id="{FA05802E-8E9B-4311-81F4-48924AD5E03B}"/>
                </a:ext>
              </a:extLst>
            </p:cNvPr>
            <p:cNvSpPr/>
            <p:nvPr/>
          </p:nvSpPr>
          <p:spPr>
            <a:xfrm>
              <a:off x="5390177" y="2168463"/>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5" name="Google Shape;10355;p74">
              <a:extLst>
                <a:ext uri="{FF2B5EF4-FFF2-40B4-BE49-F238E27FC236}">
                  <a16:creationId xmlns:a16="http://schemas.microsoft.com/office/drawing/2014/main" id="{753DCB4E-1681-4DB6-8149-7F8369EDE06D}"/>
                </a:ext>
              </a:extLst>
            </p:cNvPr>
            <p:cNvSpPr/>
            <p:nvPr/>
          </p:nvSpPr>
          <p:spPr>
            <a:xfrm>
              <a:off x="5212144" y="1990045"/>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6" name="Google Shape;10356;p74">
              <a:extLst>
                <a:ext uri="{FF2B5EF4-FFF2-40B4-BE49-F238E27FC236}">
                  <a16:creationId xmlns:a16="http://schemas.microsoft.com/office/drawing/2014/main" id="{082BF82B-2330-4CE8-9AF9-E45497C69D30}"/>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7" name="Google Shape;10357;p74">
              <a:extLst>
                <a:ext uri="{FF2B5EF4-FFF2-40B4-BE49-F238E27FC236}">
                  <a16:creationId xmlns:a16="http://schemas.microsoft.com/office/drawing/2014/main" id="{78E6C736-B123-4766-954C-C420FAF12FB3}"/>
                </a:ext>
              </a:extLst>
            </p:cNvPr>
            <p:cNvSpPr/>
            <p:nvPr/>
          </p:nvSpPr>
          <p:spPr>
            <a:xfrm>
              <a:off x="5503060" y="2343534"/>
              <a:ext cx="151762" cy="147575"/>
            </a:xfrm>
            <a:custGeom>
              <a:avLst/>
              <a:gdLst>
                <a:gd name="f0" fmla="val w"/>
                <a:gd name="f1" fmla="val h"/>
                <a:gd name="f2" fmla="val 0"/>
                <a:gd name="f3" fmla="val 3812"/>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1072"/>
                <a:gd name="f54" fmla="val 946"/>
                <a:gd name="f55" fmla="val 3686"/>
                <a:gd name="f56" fmla="val 820"/>
                <a:gd name="f57" fmla="*/ f0 1 3812"/>
                <a:gd name="f58" fmla="*/ f1 1 3479"/>
                <a:gd name="f59" fmla="val f2"/>
                <a:gd name="f60" fmla="val f3"/>
                <a:gd name="f61" fmla="val f4"/>
                <a:gd name="f62" fmla="+- f61 0 f59"/>
                <a:gd name="f63" fmla="+- f60 0 f59"/>
                <a:gd name="f64" fmla="*/ f63 1 3812"/>
                <a:gd name="f65" fmla="*/ f62 1 347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3812"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3" y="f53"/>
                    <a:pt x="f51" y="f54"/>
                    <a:pt x="f55" y="f56"/>
                  </a:cubicBezTo>
                  <a:lnTo>
                    <a:pt x="f5"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78" name="Google Shape;10358;p74">
              <a:extLst>
                <a:ext uri="{FF2B5EF4-FFF2-40B4-BE49-F238E27FC236}">
                  <a16:creationId xmlns:a16="http://schemas.microsoft.com/office/drawing/2014/main" id="{D1D38CBD-1D96-4B11-BFC9-F1D13EC10127}"/>
                </a:ext>
              </a:extLst>
            </p:cNvPr>
            <p:cNvSpPr/>
            <p:nvPr/>
          </p:nvSpPr>
          <p:spPr>
            <a:xfrm>
              <a:off x="5183294" y="2346204"/>
              <a:ext cx="151762" cy="148169"/>
            </a:xfrm>
            <a:custGeom>
              <a:avLst/>
              <a:gdLst>
                <a:gd name="f0" fmla="val w"/>
                <a:gd name="f1" fmla="val h"/>
                <a:gd name="f2" fmla="val 0"/>
                <a:gd name="f3" fmla="val 3812"/>
                <a:gd name="f4" fmla="val 3492"/>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2396"/>
                <a:gd name="f32" fmla="val 2482"/>
                <a:gd name="f33" fmla="val 2580"/>
                <a:gd name="f34" fmla="val 3448"/>
                <a:gd name="f35" fmla="val 2647"/>
                <a:gd name="f36" fmla="val 3403"/>
                <a:gd name="f37" fmla="val 381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2"/>
                <a:gd name="f56" fmla="*/ f1 1 3492"/>
                <a:gd name="f57" fmla="val f2"/>
                <a:gd name="f58" fmla="val f3"/>
                <a:gd name="f59" fmla="val f4"/>
                <a:gd name="f60" fmla="+- f59 0 f57"/>
                <a:gd name="f61" fmla="+- f58 0 f57"/>
                <a:gd name="f62" fmla="*/ f61 1 3812"/>
                <a:gd name="f63" fmla="*/ f60 1 3492"/>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2" h="3492">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4"/>
                    <a:pt x="f31" y="f4"/>
                  </a:cubicBezTo>
                  <a:cubicBezTo>
                    <a:pt x="f32" y="f4"/>
                    <a:pt x="f33" y="f34"/>
                    <a:pt x="f35" y="f36"/>
                  </a:cubicBezTo>
                  <a:lnTo>
                    <a:pt x="f37" y="f38"/>
                  </a:lnTo>
                  <a:lnTo>
                    <a:pt x="f37" y="f38"/>
                  </a:lnTo>
                  <a:lnTo>
                    <a:pt x="f39" y="f40"/>
                  </a:lnTo>
                  <a:lnTo>
                    <a:pt x="f41" y="f40"/>
                  </a:lnTo>
                  <a:cubicBezTo>
                    <a:pt x="f42" y="f40"/>
                    <a:pt x="f43" y="f44"/>
                    <a:pt x="f45" y="f46"/>
                  </a:cubicBezTo>
                  <a:lnTo>
                    <a:pt x="f47" y="f48"/>
                  </a:lnTo>
                  <a:lnTo>
                    <a:pt x="f49" y="f50"/>
                  </a:lnTo>
                  <a:cubicBezTo>
                    <a:pt x="f51" y="f52"/>
                    <a:pt x="f53" y="f54"/>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79" name="Google Shape;10390;p74">
            <a:extLst>
              <a:ext uri="{FF2B5EF4-FFF2-40B4-BE49-F238E27FC236}">
                <a16:creationId xmlns:a16="http://schemas.microsoft.com/office/drawing/2014/main" id="{0C1A39D9-9CCF-4A94-8EE4-D5C1755EB7EC}"/>
              </a:ext>
            </a:extLst>
          </p:cNvPr>
          <p:cNvGrpSpPr/>
          <p:nvPr/>
        </p:nvGrpSpPr>
        <p:grpSpPr>
          <a:xfrm>
            <a:off x="3128875" y="2001694"/>
            <a:ext cx="471529" cy="502554"/>
            <a:chOff x="3128875" y="2001694"/>
            <a:chExt cx="471529" cy="502554"/>
          </a:xfrm>
        </p:grpSpPr>
        <p:sp>
          <p:nvSpPr>
            <p:cNvPr id="180" name="Google Shape;10391;p74">
              <a:extLst>
                <a:ext uri="{FF2B5EF4-FFF2-40B4-BE49-F238E27FC236}">
                  <a16:creationId xmlns:a16="http://schemas.microsoft.com/office/drawing/2014/main" id="{9AA565D1-E93E-4914-96E8-6094C19F9BD2}"/>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1" name="Google Shape;10392;p74">
              <a:extLst>
                <a:ext uri="{FF2B5EF4-FFF2-40B4-BE49-F238E27FC236}">
                  <a16:creationId xmlns:a16="http://schemas.microsoft.com/office/drawing/2014/main" id="{DBC66242-6889-4EF9-9516-138E9B5F9494}"/>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2" name="Google Shape;10393;p74">
              <a:extLst>
                <a:ext uri="{FF2B5EF4-FFF2-40B4-BE49-F238E27FC236}">
                  <a16:creationId xmlns:a16="http://schemas.microsoft.com/office/drawing/2014/main" id="{87F71D3B-24A1-41F0-8ECA-DE650AD15219}"/>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3" name="Google Shape;10394;p74">
              <a:extLst>
                <a:ext uri="{FF2B5EF4-FFF2-40B4-BE49-F238E27FC236}">
                  <a16:creationId xmlns:a16="http://schemas.microsoft.com/office/drawing/2014/main" id="{9BC274A7-0125-45B5-BAED-863ED68FF3FC}"/>
                </a:ext>
              </a:extLst>
            </p:cNvPr>
            <p:cNvSpPr/>
            <p:nvPr/>
          </p:nvSpPr>
          <p:spPr>
            <a:xfrm>
              <a:off x="3328242" y="2331811"/>
              <a:ext cx="66504" cy="42803"/>
            </a:xfrm>
            <a:custGeom>
              <a:avLst/>
              <a:gdLst>
                <a:gd name="f0" fmla="val w"/>
                <a:gd name="f1" fmla="val h"/>
                <a:gd name="f2" fmla="val 0"/>
                <a:gd name="f3" fmla="val 1670"/>
                <a:gd name="f4" fmla="val 1009"/>
                <a:gd name="f5" fmla="val 1"/>
                <a:gd name="f6" fmla="val 851"/>
                <a:gd name="f7" fmla="val 1008"/>
                <a:gd name="f8" fmla="val 1671"/>
                <a:gd name="f9" fmla="val 1450"/>
                <a:gd name="f10" fmla="val 126"/>
                <a:gd name="f11" fmla="val 1167"/>
                <a:gd name="f12" fmla="val 158"/>
                <a:gd name="f13" fmla="val 568"/>
                <a:gd name="f14" fmla="val 284"/>
                <a:gd name="f15" fmla="val 95"/>
                <a:gd name="f16" fmla="*/ f0 1 1670"/>
                <a:gd name="f17" fmla="*/ f1 1 1009"/>
                <a:gd name="f18" fmla="val f2"/>
                <a:gd name="f19" fmla="val f3"/>
                <a:gd name="f20" fmla="val f4"/>
                <a:gd name="f21" fmla="+- f20 0 f18"/>
                <a:gd name="f22" fmla="+- f19 0 f18"/>
                <a:gd name="f23" fmla="*/ f22 1 1670"/>
                <a:gd name="f24" fmla="*/ f21 1 100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670" h="1009">
                  <a:moveTo>
                    <a:pt x="f5" y="f2"/>
                  </a:moveTo>
                  <a:lnTo>
                    <a:pt x="f6" y="f7"/>
                  </a:lnTo>
                  <a:lnTo>
                    <a:pt x="f8" y="f2"/>
                  </a:lnTo>
                  <a:lnTo>
                    <a:pt x="f8" y="f2"/>
                  </a:lnTo>
                  <a:cubicBezTo>
                    <a:pt x="f9" y="f10"/>
                    <a:pt x="f11" y="f12"/>
                    <a:pt x="f6" y="f12"/>
                  </a:cubicBezTo>
                  <a:cubicBezTo>
                    <a:pt x="f13" y="f12"/>
                    <a:pt x="f14" y="f15"/>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4" name="Google Shape;10395;p74">
              <a:extLst>
                <a:ext uri="{FF2B5EF4-FFF2-40B4-BE49-F238E27FC236}">
                  <a16:creationId xmlns:a16="http://schemas.microsoft.com/office/drawing/2014/main" id="{40332BDD-DE98-43FE-9681-8F7433D22A11}"/>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5" name="Google Shape;10396;p74">
              <a:extLst>
                <a:ext uri="{FF2B5EF4-FFF2-40B4-BE49-F238E27FC236}">
                  <a16:creationId xmlns:a16="http://schemas.microsoft.com/office/drawing/2014/main" id="{70B28153-A673-4F96-8AE0-EF1B99058D6E}"/>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6" name="Google Shape;10397;p74">
              <a:extLst>
                <a:ext uri="{FF2B5EF4-FFF2-40B4-BE49-F238E27FC236}">
                  <a16:creationId xmlns:a16="http://schemas.microsoft.com/office/drawing/2014/main" id="{CC3A6D7E-2689-46E1-9C9C-5AAAD563CF04}"/>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87" name="Google Shape;10398;p74">
              <a:extLst>
                <a:ext uri="{FF2B5EF4-FFF2-40B4-BE49-F238E27FC236}">
                  <a16:creationId xmlns:a16="http://schemas.microsoft.com/office/drawing/2014/main" id="{CB908C48-2E15-42AC-A2D1-3BA40C7AFDCE}"/>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88" name="Google Shape;10412;p74">
            <a:extLst>
              <a:ext uri="{FF2B5EF4-FFF2-40B4-BE49-F238E27FC236}">
                <a16:creationId xmlns:a16="http://schemas.microsoft.com/office/drawing/2014/main" id="{A3D0847D-7981-44CA-A8A5-EF7016BE42BE}"/>
              </a:ext>
            </a:extLst>
          </p:cNvPr>
          <p:cNvGrpSpPr/>
          <p:nvPr/>
        </p:nvGrpSpPr>
        <p:grpSpPr>
          <a:xfrm>
            <a:off x="5894798" y="1990411"/>
            <a:ext cx="441444" cy="500460"/>
            <a:chOff x="5894798" y="1990411"/>
            <a:chExt cx="441444" cy="500460"/>
          </a:xfrm>
        </p:grpSpPr>
        <p:sp>
          <p:nvSpPr>
            <p:cNvPr id="189" name="Google Shape;10413;p74">
              <a:extLst>
                <a:ext uri="{FF2B5EF4-FFF2-40B4-BE49-F238E27FC236}">
                  <a16:creationId xmlns:a16="http://schemas.microsoft.com/office/drawing/2014/main" id="{180187F6-9CFD-4154-95E3-958FA459B30C}"/>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0" name="Google Shape;10414;p74">
              <a:extLst>
                <a:ext uri="{FF2B5EF4-FFF2-40B4-BE49-F238E27FC236}">
                  <a16:creationId xmlns:a16="http://schemas.microsoft.com/office/drawing/2014/main" id="{7CFACF32-BFC5-4D3A-A6D2-9211E3BF4BA9}"/>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1" name="Google Shape;10415;p74">
              <a:extLst>
                <a:ext uri="{FF2B5EF4-FFF2-40B4-BE49-F238E27FC236}">
                  <a16:creationId xmlns:a16="http://schemas.microsoft.com/office/drawing/2014/main" id="{98DA741C-D9E6-4A12-8E30-DF15EC47B5B1}"/>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2" name="Google Shape;10416;p74">
              <a:extLst>
                <a:ext uri="{FF2B5EF4-FFF2-40B4-BE49-F238E27FC236}">
                  <a16:creationId xmlns:a16="http://schemas.microsoft.com/office/drawing/2014/main" id="{4C39E6A3-D02A-4B1D-A286-59F23882A9C2}"/>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3" name="Google Shape;10417;p74">
              <a:extLst>
                <a:ext uri="{FF2B5EF4-FFF2-40B4-BE49-F238E27FC236}">
                  <a16:creationId xmlns:a16="http://schemas.microsoft.com/office/drawing/2014/main" id="{97B62B5F-FA15-452F-A2BF-85F9B4728994}"/>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4" name="Google Shape;10418;p74">
              <a:extLst>
                <a:ext uri="{FF2B5EF4-FFF2-40B4-BE49-F238E27FC236}">
                  <a16:creationId xmlns:a16="http://schemas.microsoft.com/office/drawing/2014/main" id="{6A5437AE-D2A4-491F-9177-DE9160CEEE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5" name="Google Shape;10419;p74">
              <a:extLst>
                <a:ext uri="{FF2B5EF4-FFF2-40B4-BE49-F238E27FC236}">
                  <a16:creationId xmlns:a16="http://schemas.microsoft.com/office/drawing/2014/main" id="{2B166FBB-3C2C-4236-AC10-A55736EBC0DB}"/>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6" name="Google Shape;10420;p74">
              <a:extLst>
                <a:ext uri="{FF2B5EF4-FFF2-40B4-BE49-F238E27FC236}">
                  <a16:creationId xmlns:a16="http://schemas.microsoft.com/office/drawing/2014/main" id="{5204DD57-B99A-441E-AFA8-0F66161B67F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97" name="Google Shape;10478;p74">
            <a:extLst>
              <a:ext uri="{FF2B5EF4-FFF2-40B4-BE49-F238E27FC236}">
                <a16:creationId xmlns:a16="http://schemas.microsoft.com/office/drawing/2014/main" id="{D9195738-6332-4A8B-9B2E-E1727292B29E}"/>
              </a:ext>
            </a:extLst>
          </p:cNvPr>
          <p:cNvGrpSpPr/>
          <p:nvPr/>
        </p:nvGrpSpPr>
        <p:grpSpPr>
          <a:xfrm>
            <a:off x="6451850" y="1990246"/>
            <a:ext cx="479045" cy="501182"/>
            <a:chOff x="6451850" y="1990246"/>
            <a:chExt cx="479045" cy="501182"/>
          </a:xfrm>
        </p:grpSpPr>
        <p:sp>
          <p:nvSpPr>
            <p:cNvPr id="198" name="Google Shape;10479;p74">
              <a:extLst>
                <a:ext uri="{FF2B5EF4-FFF2-40B4-BE49-F238E27FC236}">
                  <a16:creationId xmlns:a16="http://schemas.microsoft.com/office/drawing/2014/main" id="{9FC04EC5-0A75-46BB-ABC7-B55CDA53C8F2}"/>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99" name="Google Shape;10480;p74">
              <a:extLst>
                <a:ext uri="{FF2B5EF4-FFF2-40B4-BE49-F238E27FC236}">
                  <a16:creationId xmlns:a16="http://schemas.microsoft.com/office/drawing/2014/main" id="{47F3A4B4-1D19-4E13-B1B6-2454EF98D859}"/>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0" name="Google Shape;10481;p74">
              <a:extLst>
                <a:ext uri="{FF2B5EF4-FFF2-40B4-BE49-F238E27FC236}">
                  <a16:creationId xmlns:a16="http://schemas.microsoft.com/office/drawing/2014/main" id="{17EAB804-0EF3-43BC-A92C-7A4B88245D0C}"/>
                </a:ext>
              </a:extLst>
            </p:cNvPr>
            <p:cNvSpPr/>
            <p:nvPr/>
          </p:nvSpPr>
          <p:spPr>
            <a:xfrm>
              <a:off x="6712665"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1" name="Google Shape;10482;p74">
              <a:extLst>
                <a:ext uri="{FF2B5EF4-FFF2-40B4-BE49-F238E27FC236}">
                  <a16:creationId xmlns:a16="http://schemas.microsoft.com/office/drawing/2014/main" id="{F0E4A4C6-A87B-40A8-8FB0-4D43FD8C5450}"/>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2" name="Google Shape;10101;p74">
            <a:extLst>
              <a:ext uri="{FF2B5EF4-FFF2-40B4-BE49-F238E27FC236}">
                <a16:creationId xmlns:a16="http://schemas.microsoft.com/office/drawing/2014/main" id="{0AFF56E3-4B5A-4FD8-B4E9-E97610BBFD4C}"/>
              </a:ext>
            </a:extLst>
          </p:cNvPr>
          <p:cNvGrpSpPr/>
          <p:nvPr/>
        </p:nvGrpSpPr>
        <p:grpSpPr>
          <a:xfrm>
            <a:off x="8538447" y="4166509"/>
            <a:ext cx="327922" cy="324154"/>
            <a:chOff x="8538447" y="4166509"/>
            <a:chExt cx="327922" cy="324154"/>
          </a:xfrm>
        </p:grpSpPr>
        <p:sp>
          <p:nvSpPr>
            <p:cNvPr id="203" name="Google Shape;10102;p74">
              <a:extLst>
                <a:ext uri="{FF2B5EF4-FFF2-40B4-BE49-F238E27FC236}">
                  <a16:creationId xmlns:a16="http://schemas.microsoft.com/office/drawing/2014/main" id="{D8318589-5B4C-4FA9-AE16-7D07A932083E}"/>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4" name="Google Shape;10103;p74">
              <a:extLst>
                <a:ext uri="{FF2B5EF4-FFF2-40B4-BE49-F238E27FC236}">
                  <a16:creationId xmlns:a16="http://schemas.microsoft.com/office/drawing/2014/main" id="{00AB1729-57FB-4762-8F85-AC3660242198}"/>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5" name="Google Shape;10104;p74">
              <a:extLst>
                <a:ext uri="{FF2B5EF4-FFF2-40B4-BE49-F238E27FC236}">
                  <a16:creationId xmlns:a16="http://schemas.microsoft.com/office/drawing/2014/main" id="{E4A2E0E9-803F-420A-A9CE-2AB4AEE8CCFC}"/>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6" name="Google Shape;10105;p74">
              <a:extLst>
                <a:ext uri="{FF2B5EF4-FFF2-40B4-BE49-F238E27FC236}">
                  <a16:creationId xmlns:a16="http://schemas.microsoft.com/office/drawing/2014/main" id="{1E4B152C-4677-468F-B9AC-3FC4C2EB9231}"/>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7" name="Google Shape;10106;p74">
              <a:extLst>
                <a:ext uri="{FF2B5EF4-FFF2-40B4-BE49-F238E27FC236}">
                  <a16:creationId xmlns:a16="http://schemas.microsoft.com/office/drawing/2014/main" id="{8BD6B3C2-4B06-4029-BA84-BF8232BABA3F}"/>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08" name="Google Shape;10125;p74">
            <a:extLst>
              <a:ext uri="{FF2B5EF4-FFF2-40B4-BE49-F238E27FC236}">
                <a16:creationId xmlns:a16="http://schemas.microsoft.com/office/drawing/2014/main" id="{8F5D1054-663A-4487-AFF9-6FDA4A4BAF62}"/>
              </a:ext>
            </a:extLst>
          </p:cNvPr>
          <p:cNvGrpSpPr/>
          <p:nvPr/>
        </p:nvGrpSpPr>
        <p:grpSpPr>
          <a:xfrm>
            <a:off x="7810036" y="1314139"/>
            <a:ext cx="445504" cy="476017"/>
            <a:chOff x="7810036" y="1314139"/>
            <a:chExt cx="445504" cy="476017"/>
          </a:xfrm>
        </p:grpSpPr>
        <p:sp>
          <p:nvSpPr>
            <p:cNvPr id="209" name="Google Shape;10126;p74">
              <a:extLst>
                <a:ext uri="{FF2B5EF4-FFF2-40B4-BE49-F238E27FC236}">
                  <a16:creationId xmlns:a16="http://schemas.microsoft.com/office/drawing/2014/main" id="{4520D9F4-30CE-4297-94C4-41BA0398CAB6}"/>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0" name="Google Shape;10127;p74">
              <a:extLst>
                <a:ext uri="{FF2B5EF4-FFF2-40B4-BE49-F238E27FC236}">
                  <a16:creationId xmlns:a16="http://schemas.microsoft.com/office/drawing/2014/main" id="{D5D0420F-CB56-43E4-BF61-0737361F3E53}"/>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1" name="Google Shape;10128;p74">
              <a:extLst>
                <a:ext uri="{FF2B5EF4-FFF2-40B4-BE49-F238E27FC236}">
                  <a16:creationId xmlns:a16="http://schemas.microsoft.com/office/drawing/2014/main" id="{D30F2D92-50A9-49D1-9169-E9F832E1C0BC}"/>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name="Slide66">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A06479-82F7-4AEF-931B-512155BE6536}"/>
              </a:ext>
            </a:extLst>
          </p:cNvPr>
          <p:cNvSpPr txBox="1">
            <a:spLocks noGrp="1"/>
          </p:cNvSpPr>
          <p:nvPr>
            <p:ph type="body" idx="4294967295"/>
          </p:nvPr>
        </p:nvSpPr>
        <p:spPr>
          <a:xfrm>
            <a:off x="230392" y="124705"/>
            <a:ext cx="8679896" cy="543181"/>
          </a:xfrm>
        </p:spPr>
        <p:txBody>
          <a:bodyPr anchor="ctr" anchorCtr="1"/>
          <a:lstStyle>
            <a:defPPr/>
          </a:lstStyle>
          <a:p>
            <a:pPr marL="0" lvl="0" indent="0" algn="ctr">
              <a:buNone/>
            </a:pPr>
            <a:r>
              <a:rPr lang="en-US" sz="3600">
                <a:solidFill>
                  <a:srgbClr val="262626"/>
                </a:solidFill>
                <a:latin typeface="Arial"/>
                <a:cs typeface="Arial" panose="020B0604020202020204" pitchFamily="34" charset="0"/>
              </a:rPr>
              <a:t>Fully Editable Icon Sets: C</a:t>
            </a:r>
          </a:p>
        </p:txBody>
      </p:sp>
      <p:sp>
        <p:nvSpPr>
          <p:cNvPr id="3" name="Isosceles Triangle 68">
            <a:extLst>
              <a:ext uri="{FF2B5EF4-FFF2-40B4-BE49-F238E27FC236}">
                <a16:creationId xmlns:a16="http://schemas.microsoft.com/office/drawing/2014/main" id="{CC6AB55B-DA52-46C3-9647-E2009E3F442C}"/>
              </a:ext>
            </a:extLst>
          </p:cNvPr>
          <p:cNvSpPr/>
          <p:nvPr/>
        </p:nvSpPr>
        <p:spPr>
          <a:xfrm rot="10799991">
            <a:off x="6295515" y="3369518"/>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4" name="Rectangle 9">
            <a:extLst>
              <a:ext uri="{FF2B5EF4-FFF2-40B4-BE49-F238E27FC236}">
                <a16:creationId xmlns:a16="http://schemas.microsoft.com/office/drawing/2014/main" id="{50132586-24FA-4E41-8095-6A51FC34780A}"/>
              </a:ext>
            </a:extLst>
          </p:cNvPr>
          <p:cNvSpPr/>
          <p:nvPr/>
        </p:nvSpPr>
        <p:spPr>
          <a:xfrm>
            <a:off x="6773765" y="3436854"/>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5" name="Freeform 18">
            <a:extLst>
              <a:ext uri="{FF2B5EF4-FFF2-40B4-BE49-F238E27FC236}">
                <a16:creationId xmlns:a16="http://schemas.microsoft.com/office/drawing/2014/main" id="{C376FBC0-D36D-475D-8399-BD1CD17810A1}"/>
              </a:ext>
            </a:extLst>
          </p:cNvPr>
          <p:cNvSpPr/>
          <p:nvPr/>
        </p:nvSpPr>
        <p:spPr>
          <a:xfrm>
            <a:off x="8190372" y="3486049"/>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6" name="Rounded Rectangle 25">
            <a:extLst>
              <a:ext uri="{FF2B5EF4-FFF2-40B4-BE49-F238E27FC236}">
                <a16:creationId xmlns:a16="http://schemas.microsoft.com/office/drawing/2014/main" id="{8DC263E5-D46B-40D2-A9FA-2B6D3528C6B2}"/>
              </a:ext>
            </a:extLst>
          </p:cNvPr>
          <p:cNvSpPr/>
          <p:nvPr/>
        </p:nvSpPr>
        <p:spPr>
          <a:xfrm>
            <a:off x="8234290" y="4387108"/>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7" name="Donut 39">
            <a:extLst>
              <a:ext uri="{FF2B5EF4-FFF2-40B4-BE49-F238E27FC236}">
                <a16:creationId xmlns:a16="http://schemas.microsoft.com/office/drawing/2014/main" id="{EC647D35-C2BB-42B4-BB4A-DF8A99AEDB53}"/>
              </a:ext>
            </a:extLst>
          </p:cNvPr>
          <p:cNvSpPr/>
          <p:nvPr/>
        </p:nvSpPr>
        <p:spPr>
          <a:xfrm>
            <a:off x="3138979" y="3416948"/>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8" name="Chord 38">
            <a:extLst>
              <a:ext uri="{FF2B5EF4-FFF2-40B4-BE49-F238E27FC236}">
                <a16:creationId xmlns:a16="http://schemas.microsoft.com/office/drawing/2014/main" id="{911526BC-6660-4DDA-AF96-2A73D142922F}"/>
              </a:ext>
            </a:extLst>
          </p:cNvPr>
          <p:cNvSpPr/>
          <p:nvPr/>
        </p:nvSpPr>
        <p:spPr>
          <a:xfrm>
            <a:off x="5003404" y="4227353"/>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9" name="Oval 6">
            <a:extLst>
              <a:ext uri="{FF2B5EF4-FFF2-40B4-BE49-F238E27FC236}">
                <a16:creationId xmlns:a16="http://schemas.microsoft.com/office/drawing/2014/main" id="{56A7EC78-F4E9-4238-A29E-BB69E82EF119}"/>
              </a:ext>
            </a:extLst>
          </p:cNvPr>
          <p:cNvSpPr/>
          <p:nvPr/>
        </p:nvSpPr>
        <p:spPr>
          <a:xfrm>
            <a:off x="5631487" y="4355131"/>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0" name="Block Arc 25">
            <a:extLst>
              <a:ext uri="{FF2B5EF4-FFF2-40B4-BE49-F238E27FC236}">
                <a16:creationId xmlns:a16="http://schemas.microsoft.com/office/drawing/2014/main" id="{7B71EE91-B899-4C94-9BF4-31E1ABB831F8}"/>
              </a:ext>
            </a:extLst>
          </p:cNvPr>
          <p:cNvSpPr/>
          <p:nvPr/>
        </p:nvSpPr>
        <p:spPr>
          <a:xfrm>
            <a:off x="3847658" y="4275688"/>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1" name="Block Arc 31">
            <a:extLst>
              <a:ext uri="{FF2B5EF4-FFF2-40B4-BE49-F238E27FC236}">
                <a16:creationId xmlns:a16="http://schemas.microsoft.com/office/drawing/2014/main" id="{F0920358-4583-4B92-BFBA-95C528CCDAD7}"/>
              </a:ext>
            </a:extLst>
          </p:cNvPr>
          <p:cNvSpPr/>
          <p:nvPr/>
        </p:nvSpPr>
        <p:spPr>
          <a:xfrm>
            <a:off x="6265999" y="4307390"/>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2" name="Freeform 53">
            <a:extLst>
              <a:ext uri="{FF2B5EF4-FFF2-40B4-BE49-F238E27FC236}">
                <a16:creationId xmlns:a16="http://schemas.microsoft.com/office/drawing/2014/main" id="{03BBD849-0E11-42C0-BBE2-A2425C825380}"/>
              </a:ext>
            </a:extLst>
          </p:cNvPr>
          <p:cNvSpPr/>
          <p:nvPr/>
        </p:nvSpPr>
        <p:spPr>
          <a:xfrm>
            <a:off x="7561146" y="4333716"/>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2279640 f68 1"/>
              <a:gd name="f73" fmla="*/ 1747818 f67 1"/>
              <a:gd name="f74" fmla="*/ 1827546 f68 1"/>
              <a:gd name="f75" fmla="*/ 1826304 f67 1"/>
              <a:gd name="f76" fmla="*/ 1955104 f68 1"/>
              <a:gd name="f77" fmla="*/ 2095900 f67 1"/>
              <a:gd name="f78" fmla="*/ 1682537 f68 1"/>
              <a:gd name="f79" fmla="*/ 1962549 f67 1"/>
              <a:gd name="f80" fmla="*/ 1528613 f68 1"/>
              <a:gd name="f81" fmla="*/ 2354521 f67 1"/>
              <a:gd name="f82" fmla="*/ 1380482 f68 1"/>
              <a:gd name="f83" fmla="*/ 2120816 f67 1"/>
              <a:gd name="f84" fmla="*/ 1495542 f68 1"/>
              <a:gd name="f85" fmla="*/ 1788127 f67 1"/>
              <a:gd name="f86" fmla="*/ 909489 f68 1"/>
              <a:gd name="f87" fmla="*/ 1225390 f67 1"/>
              <a:gd name="f88" fmla="*/ 414951 f68 1"/>
              <a:gd name="f89" fmla="*/ 2322212 f67 1"/>
              <a:gd name="f90" fmla="*/ 293184 f68 1"/>
              <a:gd name="f91" fmla="*/ 2052845 f67 1"/>
              <a:gd name="f92" fmla="*/ 520411 f68 1"/>
              <a:gd name="f93" fmla="*/ 767428 f67 1"/>
              <a:gd name="f94" fmla="*/ 11167 f68 1"/>
              <a:gd name="f95" fmla="*/ 5505 f67 1"/>
              <a:gd name="f96" fmla="*/ 771719 f68 1"/>
              <a:gd name="f97" fmla="*/ 578452 f67 1"/>
              <a:gd name="f98" fmla="*/ 2041440 f68 1"/>
              <a:gd name="f99" fmla="*/ 514597 f67 1"/>
              <a:gd name="f100" fmla="*/ 2296406 f68 1"/>
              <a:gd name="f101" fmla="*/ 662729 f67 1"/>
              <a:gd name="f102" fmla="*/ 1124906 f68 1"/>
              <a:gd name="f103" fmla="*/ 1004182 f67 1"/>
              <a:gd name="f104" fmla="*/ 1676517 f68 1"/>
              <a:gd name="f105" fmla="*/ 1608523 f67 1"/>
              <a:gd name="f106" fmla="*/ 2094931 f68 1"/>
              <a:gd name="f107" fmla="*/ 1557316 f67 1"/>
              <a:gd name="f108" fmla="+- f69 0 f1"/>
              <a:gd name="f109" fmla="*/ f72 1 2296406"/>
              <a:gd name="f110" fmla="*/ f73 1 2354521"/>
              <a:gd name="f111" fmla="*/ f74 1 2296406"/>
              <a:gd name="f112" fmla="*/ f75 1 2354521"/>
              <a:gd name="f113" fmla="*/ f76 1 2296406"/>
              <a:gd name="f114" fmla="*/ f77 1 2354521"/>
              <a:gd name="f115" fmla="*/ f78 1 2296406"/>
              <a:gd name="f116" fmla="*/ f79 1 2354521"/>
              <a:gd name="f117" fmla="*/ f80 1 2296406"/>
              <a:gd name="f118" fmla="*/ f81 1 2354521"/>
              <a:gd name="f119" fmla="*/ f82 1 2296406"/>
              <a:gd name="f120" fmla="*/ f83 1 2354521"/>
              <a:gd name="f121" fmla="*/ f84 1 2296406"/>
              <a:gd name="f122" fmla="*/ f85 1 2354521"/>
              <a:gd name="f123" fmla="*/ f86 1 2296406"/>
              <a:gd name="f124" fmla="*/ f87 1 2354521"/>
              <a:gd name="f125" fmla="*/ f88 1 2296406"/>
              <a:gd name="f126" fmla="*/ f89 1 2354521"/>
              <a:gd name="f127" fmla="*/ f90 1 2296406"/>
              <a:gd name="f128" fmla="*/ f91 1 2354521"/>
              <a:gd name="f129" fmla="*/ f92 1 2296406"/>
              <a:gd name="f130" fmla="*/ f93 1 2354521"/>
              <a:gd name="f131" fmla="*/ f94 1 2296406"/>
              <a:gd name="f132" fmla="*/ f95 1 2354521"/>
              <a:gd name="f133" fmla="*/ f96 1 2296406"/>
              <a:gd name="f134" fmla="*/ f97 1 2354521"/>
              <a:gd name="f135" fmla="*/ f98 1 2296406"/>
              <a:gd name="f136" fmla="*/ f99 1 2354521"/>
              <a:gd name="f137" fmla="*/ f100 1 2296406"/>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09 1 f70"/>
              <a:gd name="f150" fmla="*/ f110 1 f71"/>
              <a:gd name="f151" fmla="*/ f111 1 f70"/>
              <a:gd name="f152" fmla="*/ f112 1 f71"/>
              <a:gd name="f153" fmla="*/ f113 1 f70"/>
              <a:gd name="f154" fmla="*/ f114 1 f71"/>
              <a:gd name="f155" fmla="*/ f115 1 f70"/>
              <a:gd name="f156" fmla="*/ f116 1 f71"/>
              <a:gd name="f157" fmla="*/ f117 1 f70"/>
              <a:gd name="f158" fmla="*/ f118 1 f71"/>
              <a:gd name="f159" fmla="*/ f119 1 f70"/>
              <a:gd name="f160" fmla="*/ f120 1 f71"/>
              <a:gd name="f161" fmla="*/ f121 1 f70"/>
              <a:gd name="f162" fmla="*/ f122 1 f71"/>
              <a:gd name="f163" fmla="*/ f123 1 f70"/>
              <a:gd name="f164" fmla="*/ f124 1 f71"/>
              <a:gd name="f165" fmla="*/ f125 1 f70"/>
              <a:gd name="f166" fmla="*/ f126 1 f71"/>
              <a:gd name="f167" fmla="*/ f127 1 f70"/>
              <a:gd name="f168" fmla="*/ f128 1 f71"/>
              <a:gd name="f169" fmla="*/ f129 1 f70"/>
              <a:gd name="f170" fmla="*/ f130 1 f71"/>
              <a:gd name="f171" fmla="*/ f131 1 f70"/>
              <a:gd name="f172" fmla="*/ f132 1 f71"/>
              <a:gd name="f173" fmla="*/ f133 1 f70"/>
              <a:gd name="f174" fmla="*/ f134 1 f71"/>
              <a:gd name="f175" fmla="*/ f135 1 f70"/>
              <a:gd name="f176" fmla="*/ f136 1 f71"/>
              <a:gd name="f177" fmla="*/ f137 1 f70"/>
              <a:gd name="f178" fmla="*/ f138 1 f71"/>
              <a:gd name="f179" fmla="*/ f139 1 f70"/>
              <a:gd name="f180" fmla="*/ f140 1 f71"/>
              <a:gd name="f181" fmla="*/ f141 1 f70"/>
              <a:gd name="f182" fmla="*/ f142 1 f71"/>
              <a:gd name="f183" fmla="*/ f143 1 f70"/>
              <a:gd name="f184" fmla="*/ f144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no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3" name="Block Arc 10">
            <a:extLst>
              <a:ext uri="{FF2B5EF4-FFF2-40B4-BE49-F238E27FC236}">
                <a16:creationId xmlns:a16="http://schemas.microsoft.com/office/drawing/2014/main" id="{2CC21B68-A47B-48E7-AD3B-BF90333A1701}"/>
              </a:ext>
            </a:extLst>
          </p:cNvPr>
          <p:cNvSpPr/>
          <p:nvPr/>
        </p:nvSpPr>
        <p:spPr>
          <a:xfrm>
            <a:off x="3746680" y="3514834"/>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000000"/>
              </a:solidFill>
              <a:uFillTx/>
              <a:latin typeface="Arial"/>
              <a:ea typeface="맑은 고딕" pitchFamily="34"/>
            </a:endParaRPr>
          </a:p>
        </p:txBody>
      </p:sp>
      <p:sp>
        <p:nvSpPr>
          <p:cNvPr id="14" name="Freeform 55">
            <a:extLst>
              <a:ext uri="{FF2B5EF4-FFF2-40B4-BE49-F238E27FC236}">
                <a16:creationId xmlns:a16="http://schemas.microsoft.com/office/drawing/2014/main" id="{03097EAB-6BCF-41F9-BFDA-FD8E9C7DF62E}"/>
              </a:ext>
            </a:extLst>
          </p:cNvPr>
          <p:cNvSpPr/>
          <p:nvPr/>
        </p:nvSpPr>
        <p:spPr>
          <a:xfrm>
            <a:off x="3288877" y="4161205"/>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5" name="Round Same Side Corner Rectangle 36">
            <a:extLst>
              <a:ext uri="{FF2B5EF4-FFF2-40B4-BE49-F238E27FC236}">
                <a16:creationId xmlns:a16="http://schemas.microsoft.com/office/drawing/2014/main" id="{C5E15039-F911-426E-8F05-AB17A424BFDB}"/>
              </a:ext>
            </a:extLst>
          </p:cNvPr>
          <p:cNvSpPr/>
          <p:nvPr/>
        </p:nvSpPr>
        <p:spPr>
          <a:xfrm>
            <a:off x="6820427" y="4333707"/>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rgbClr val="FFC000"/>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6" name="Oval 21">
            <a:extLst>
              <a:ext uri="{FF2B5EF4-FFF2-40B4-BE49-F238E27FC236}">
                <a16:creationId xmlns:a16="http://schemas.microsoft.com/office/drawing/2014/main" id="{4971CADC-EA20-4B84-8F2A-083B64C751F5}"/>
              </a:ext>
            </a:extLst>
          </p:cNvPr>
          <p:cNvSpPr/>
          <p:nvPr/>
        </p:nvSpPr>
        <p:spPr>
          <a:xfrm>
            <a:off x="4424333" y="4314276"/>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sp>
        <p:nvSpPr>
          <p:cNvPr id="17" name="Oval 32">
            <a:extLst>
              <a:ext uri="{FF2B5EF4-FFF2-40B4-BE49-F238E27FC236}">
                <a16:creationId xmlns:a16="http://schemas.microsoft.com/office/drawing/2014/main" id="{926AF6D5-11AF-4CC5-BA8F-34B6B12D90C1}"/>
              </a:ext>
            </a:extLst>
          </p:cNvPr>
          <p:cNvSpPr/>
          <p:nvPr/>
        </p:nvSpPr>
        <p:spPr>
          <a:xfrm>
            <a:off x="7514036" y="3429338"/>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rgbClr val="FFC000"/>
          </a:solidFill>
          <a:ln cap="flat">
            <a:noFill/>
            <a:prstDash val="solid"/>
          </a:ln>
        </p:spPr>
        <p:txBody>
          <a:bodyPr vert="horz" wrap="square" lIns="68580" tIns="34290" rIns="68580" bIns="3429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050" b="0" i="0" u="none" strike="noStrike" kern="0" cap="none" spc="0" baseline="0">
              <a:solidFill>
                <a:srgbClr val="FFFFFF"/>
              </a:solidFill>
              <a:uFillTx/>
              <a:latin typeface="Arial"/>
              <a:ea typeface="맑은 고딕" pitchFamily="34"/>
            </a:endParaRPr>
          </a:p>
        </p:txBody>
      </p:sp>
      <p:grpSp>
        <p:nvGrpSpPr>
          <p:cNvPr id="18" name="Google Shape;6783;p88">
            <a:extLst>
              <a:ext uri="{FF2B5EF4-FFF2-40B4-BE49-F238E27FC236}">
                <a16:creationId xmlns:a16="http://schemas.microsoft.com/office/drawing/2014/main" id="{CFE1A97D-ABA1-4C5D-9E41-1A0DEF81E803}"/>
              </a:ext>
            </a:extLst>
          </p:cNvPr>
          <p:cNvGrpSpPr/>
          <p:nvPr/>
        </p:nvGrpSpPr>
        <p:grpSpPr>
          <a:xfrm>
            <a:off x="8211055" y="926488"/>
            <a:ext cx="425132" cy="424848"/>
            <a:chOff x="8211055" y="926488"/>
            <a:chExt cx="425132" cy="424848"/>
          </a:xfrm>
        </p:grpSpPr>
        <p:sp>
          <p:nvSpPr>
            <p:cNvPr id="19" name="Google Shape;6784;p88">
              <a:extLst>
                <a:ext uri="{FF2B5EF4-FFF2-40B4-BE49-F238E27FC236}">
                  <a16:creationId xmlns:a16="http://schemas.microsoft.com/office/drawing/2014/main" id="{CF778AA9-0814-4518-849B-6EBE8275ADD1}"/>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0" name="Google Shape;6785;p88">
              <a:extLst>
                <a:ext uri="{FF2B5EF4-FFF2-40B4-BE49-F238E27FC236}">
                  <a16:creationId xmlns:a16="http://schemas.microsoft.com/office/drawing/2014/main" id="{481B143C-2E86-4A22-8316-1CBAA52C593A}"/>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1" name="Google Shape;6786;p88">
              <a:extLst>
                <a:ext uri="{FF2B5EF4-FFF2-40B4-BE49-F238E27FC236}">
                  <a16:creationId xmlns:a16="http://schemas.microsoft.com/office/drawing/2014/main" id="{8526BE0D-25AA-4E4D-8C21-CF3063DEC5C8}"/>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2" name="Google Shape;6787;p88">
              <a:extLst>
                <a:ext uri="{FF2B5EF4-FFF2-40B4-BE49-F238E27FC236}">
                  <a16:creationId xmlns:a16="http://schemas.microsoft.com/office/drawing/2014/main" id="{4B7917F4-11FF-429C-9886-D98EB6AA69DB}"/>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3" name="Google Shape;6788;p88">
              <a:extLst>
                <a:ext uri="{FF2B5EF4-FFF2-40B4-BE49-F238E27FC236}">
                  <a16:creationId xmlns:a16="http://schemas.microsoft.com/office/drawing/2014/main" id="{EBB0A609-5FC5-4C4F-A8C5-64D2DADF5409}"/>
                </a:ext>
              </a:extLst>
            </p:cNvPr>
            <p:cNvSpPr/>
            <p:nvPr/>
          </p:nvSpPr>
          <p:spPr>
            <a:xfrm>
              <a:off x="8436766"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24" name="Google Shape;6800;p88">
            <a:extLst>
              <a:ext uri="{FF2B5EF4-FFF2-40B4-BE49-F238E27FC236}">
                <a16:creationId xmlns:a16="http://schemas.microsoft.com/office/drawing/2014/main" id="{DEB64FBB-6197-4CB1-875F-700F2C221B2E}"/>
              </a:ext>
            </a:extLst>
          </p:cNvPr>
          <p:cNvGrpSpPr/>
          <p:nvPr/>
        </p:nvGrpSpPr>
        <p:grpSpPr>
          <a:xfrm>
            <a:off x="7495163" y="1728545"/>
            <a:ext cx="414066" cy="412961"/>
            <a:chOff x="7495163" y="1728545"/>
            <a:chExt cx="414066" cy="412961"/>
          </a:xfrm>
        </p:grpSpPr>
        <p:sp>
          <p:nvSpPr>
            <p:cNvPr id="25" name="Google Shape;6801;p88">
              <a:extLst>
                <a:ext uri="{FF2B5EF4-FFF2-40B4-BE49-F238E27FC236}">
                  <a16:creationId xmlns:a16="http://schemas.microsoft.com/office/drawing/2014/main" id="{22F96974-679F-4851-A4E5-1D6E9C0BE459}"/>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6" name="Google Shape;6802;p88">
              <a:extLst>
                <a:ext uri="{FF2B5EF4-FFF2-40B4-BE49-F238E27FC236}">
                  <a16:creationId xmlns:a16="http://schemas.microsoft.com/office/drawing/2014/main" id="{A0781354-92F5-4098-9750-091CA0C1D9A2}"/>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7" name="Google Shape;6803;p88">
              <a:extLst>
                <a:ext uri="{FF2B5EF4-FFF2-40B4-BE49-F238E27FC236}">
                  <a16:creationId xmlns:a16="http://schemas.microsoft.com/office/drawing/2014/main" id="{579AAAA8-CA0E-4323-8475-A6C6247E3649}"/>
                </a:ext>
              </a:extLst>
            </p:cNvPr>
            <p:cNvSpPr/>
            <p:nvPr/>
          </p:nvSpPr>
          <p:spPr>
            <a:xfrm>
              <a:off x="7495163"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8" name="Google Shape;6804;p88">
              <a:extLst>
                <a:ext uri="{FF2B5EF4-FFF2-40B4-BE49-F238E27FC236}">
                  <a16:creationId xmlns:a16="http://schemas.microsoft.com/office/drawing/2014/main" id="{B4259C8B-C76A-43D7-8101-ECE3C962C3C9}"/>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29" name="Google Shape;6805;p88">
              <a:extLst>
                <a:ext uri="{FF2B5EF4-FFF2-40B4-BE49-F238E27FC236}">
                  <a16:creationId xmlns:a16="http://schemas.microsoft.com/office/drawing/2014/main" id="{CBF53FED-A531-465C-AE37-101606F6909B}"/>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0" name="Google Shape;6866;p88">
            <a:extLst>
              <a:ext uri="{FF2B5EF4-FFF2-40B4-BE49-F238E27FC236}">
                <a16:creationId xmlns:a16="http://schemas.microsoft.com/office/drawing/2014/main" id="{7F0E775E-4EA6-4DF4-9553-B79DC4478BDF}"/>
              </a:ext>
            </a:extLst>
          </p:cNvPr>
          <p:cNvGrpSpPr/>
          <p:nvPr/>
        </p:nvGrpSpPr>
        <p:grpSpPr>
          <a:xfrm>
            <a:off x="4435187" y="3483022"/>
            <a:ext cx="381642" cy="422306"/>
            <a:chOff x="4435187" y="3483022"/>
            <a:chExt cx="381642" cy="422306"/>
          </a:xfrm>
        </p:grpSpPr>
        <p:sp>
          <p:nvSpPr>
            <p:cNvPr id="31" name="Google Shape;6867;p88">
              <a:extLst>
                <a:ext uri="{FF2B5EF4-FFF2-40B4-BE49-F238E27FC236}">
                  <a16:creationId xmlns:a16="http://schemas.microsoft.com/office/drawing/2014/main" id="{E499606E-E080-40BF-ACBD-40B95771F538}"/>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2" name="Google Shape;6868;p88">
              <a:extLst>
                <a:ext uri="{FF2B5EF4-FFF2-40B4-BE49-F238E27FC236}">
                  <a16:creationId xmlns:a16="http://schemas.microsoft.com/office/drawing/2014/main" id="{4E332A69-043B-444A-896B-02F462A70E78}"/>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3" name="Google Shape;6869;p88">
              <a:extLst>
                <a:ext uri="{FF2B5EF4-FFF2-40B4-BE49-F238E27FC236}">
                  <a16:creationId xmlns:a16="http://schemas.microsoft.com/office/drawing/2014/main" id="{06A5EB47-3D79-4B73-A888-2A918DAB0DA0}"/>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4" name="Google Shape;6870;p88">
              <a:extLst>
                <a:ext uri="{FF2B5EF4-FFF2-40B4-BE49-F238E27FC236}">
                  <a16:creationId xmlns:a16="http://schemas.microsoft.com/office/drawing/2014/main" id="{B5852312-AAF6-4DDD-8194-FDC3E7637404}"/>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5" name="Google Shape;6871;p88">
              <a:extLst>
                <a:ext uri="{FF2B5EF4-FFF2-40B4-BE49-F238E27FC236}">
                  <a16:creationId xmlns:a16="http://schemas.microsoft.com/office/drawing/2014/main" id="{E2F5194C-0085-448A-A79E-FF68C5C1358B}"/>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6" name="Google Shape;6872;p88">
              <a:extLst>
                <a:ext uri="{FF2B5EF4-FFF2-40B4-BE49-F238E27FC236}">
                  <a16:creationId xmlns:a16="http://schemas.microsoft.com/office/drawing/2014/main" id="{6F28EEF5-B830-48D7-8155-20C6A752A731}"/>
                </a:ext>
              </a:extLst>
            </p:cNvPr>
            <p:cNvSpPr/>
            <p:nvPr/>
          </p:nvSpPr>
          <p:spPr>
            <a:xfrm>
              <a:off x="4554516"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37" name="Google Shape;6957;p88">
            <a:extLst>
              <a:ext uri="{FF2B5EF4-FFF2-40B4-BE49-F238E27FC236}">
                <a16:creationId xmlns:a16="http://schemas.microsoft.com/office/drawing/2014/main" id="{E087574B-9798-486E-8DB3-F2A396E596C7}"/>
              </a:ext>
            </a:extLst>
          </p:cNvPr>
          <p:cNvGrpSpPr/>
          <p:nvPr/>
        </p:nvGrpSpPr>
        <p:grpSpPr>
          <a:xfrm>
            <a:off x="3730944" y="986052"/>
            <a:ext cx="373559" cy="372837"/>
            <a:chOff x="3730944" y="986052"/>
            <a:chExt cx="373559" cy="372837"/>
          </a:xfrm>
        </p:grpSpPr>
        <p:sp>
          <p:nvSpPr>
            <p:cNvPr id="38" name="Google Shape;6958;p88">
              <a:extLst>
                <a:ext uri="{FF2B5EF4-FFF2-40B4-BE49-F238E27FC236}">
                  <a16:creationId xmlns:a16="http://schemas.microsoft.com/office/drawing/2014/main" id="{D309000B-C60D-456E-A700-EA6677208D94}"/>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39" name="Google Shape;6959;p88">
              <a:extLst>
                <a:ext uri="{FF2B5EF4-FFF2-40B4-BE49-F238E27FC236}">
                  <a16:creationId xmlns:a16="http://schemas.microsoft.com/office/drawing/2014/main" id="{B8EF6054-5249-4694-8ADE-E3A0DB90DF25}"/>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0" name="Google Shape;6960;p88">
              <a:extLst>
                <a:ext uri="{FF2B5EF4-FFF2-40B4-BE49-F238E27FC236}">
                  <a16:creationId xmlns:a16="http://schemas.microsoft.com/office/drawing/2014/main" id="{53D76E4E-4396-452C-B5A9-44F282F0BE8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1" name="Google Shape;6961;p88">
              <a:extLst>
                <a:ext uri="{FF2B5EF4-FFF2-40B4-BE49-F238E27FC236}">
                  <a16:creationId xmlns:a16="http://schemas.microsoft.com/office/drawing/2014/main" id="{3CDF4AE5-A2F7-4BF3-97DF-3EA1804C8B5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2" name="Google Shape;6962;p88">
              <a:extLst>
                <a:ext uri="{FF2B5EF4-FFF2-40B4-BE49-F238E27FC236}">
                  <a16:creationId xmlns:a16="http://schemas.microsoft.com/office/drawing/2014/main" id="{48385CFA-2830-4ACA-A65E-37F3A5E975DD}"/>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3" name="Google Shape;6963;p88">
              <a:extLst>
                <a:ext uri="{FF2B5EF4-FFF2-40B4-BE49-F238E27FC236}">
                  <a16:creationId xmlns:a16="http://schemas.microsoft.com/office/drawing/2014/main" id="{36AA9364-3FC7-4794-85EE-E42EA7577D74}"/>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4" name="Google Shape;6964;p88">
              <a:extLst>
                <a:ext uri="{FF2B5EF4-FFF2-40B4-BE49-F238E27FC236}">
                  <a16:creationId xmlns:a16="http://schemas.microsoft.com/office/drawing/2014/main" id="{D99B66CD-A046-4A31-96EC-A0A7B41ECF81}"/>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5" name="Google Shape;6965;p88">
              <a:extLst>
                <a:ext uri="{FF2B5EF4-FFF2-40B4-BE49-F238E27FC236}">
                  <a16:creationId xmlns:a16="http://schemas.microsoft.com/office/drawing/2014/main" id="{86DAA54E-B092-44EC-A60B-4EAAFFF58EA7}"/>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46" name="Google Shape;6966;p88">
            <a:extLst>
              <a:ext uri="{FF2B5EF4-FFF2-40B4-BE49-F238E27FC236}">
                <a16:creationId xmlns:a16="http://schemas.microsoft.com/office/drawing/2014/main" id="{3152B7D1-CCFC-4CB7-BADC-1C5A3B760E1F}"/>
              </a:ext>
            </a:extLst>
          </p:cNvPr>
          <p:cNvGrpSpPr/>
          <p:nvPr/>
        </p:nvGrpSpPr>
        <p:grpSpPr>
          <a:xfrm>
            <a:off x="8189640" y="2558381"/>
            <a:ext cx="453661" cy="454365"/>
            <a:chOff x="8189640" y="2558381"/>
            <a:chExt cx="453661" cy="454365"/>
          </a:xfrm>
        </p:grpSpPr>
        <p:sp>
          <p:nvSpPr>
            <p:cNvPr id="47" name="Google Shape;6967;p88">
              <a:extLst>
                <a:ext uri="{FF2B5EF4-FFF2-40B4-BE49-F238E27FC236}">
                  <a16:creationId xmlns:a16="http://schemas.microsoft.com/office/drawing/2014/main" id="{C64100C4-6EF1-47DF-8118-A9CED5B150F0}"/>
                </a:ext>
              </a:extLst>
            </p:cNvPr>
            <p:cNvSpPr/>
            <p:nvPr/>
          </p:nvSpPr>
          <p:spPr>
            <a:xfrm>
              <a:off x="8317153"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8" name="Google Shape;6968;p88">
              <a:extLst>
                <a:ext uri="{FF2B5EF4-FFF2-40B4-BE49-F238E27FC236}">
                  <a16:creationId xmlns:a16="http://schemas.microsoft.com/office/drawing/2014/main" id="{334B1AF9-107A-47F1-8986-115AD9217348}"/>
                </a:ext>
              </a:extLst>
            </p:cNvPr>
            <p:cNvSpPr/>
            <p:nvPr/>
          </p:nvSpPr>
          <p:spPr>
            <a:xfrm>
              <a:off x="8189640" y="2743538"/>
              <a:ext cx="267297" cy="269208"/>
            </a:xfrm>
            <a:custGeom>
              <a:avLst/>
              <a:gdLst>
                <a:gd name="f0" fmla="val w"/>
                <a:gd name="f1" fmla="val h"/>
                <a:gd name="f2" fmla="val 0"/>
                <a:gd name="f3" fmla="val 6867"/>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869"/>
                <a:gd name="f84" fmla="val 6616"/>
                <a:gd name="f85" fmla="val 6459"/>
                <a:gd name="f86" fmla="val 5009"/>
                <a:gd name="f87" fmla="val 4001"/>
                <a:gd name="f88" fmla="val 3119"/>
                <a:gd name="f89" fmla="val 6774"/>
                <a:gd name="f90" fmla="val 2804"/>
                <a:gd name="f91" fmla="val 6711"/>
                <a:gd name="f92" fmla="val 2489"/>
                <a:gd name="f93" fmla="val 6617"/>
                <a:gd name="f94" fmla="val 2426"/>
                <a:gd name="f95" fmla="val 6428"/>
                <a:gd name="f96" fmla="val 2363"/>
                <a:gd name="f97" fmla="val 5389"/>
                <a:gd name="f98" fmla="val 2755"/>
                <a:gd name="f99" fmla="val 5256"/>
                <a:gd name="f100" fmla="val 2780"/>
                <a:gd name="f101" fmla="val 5125"/>
                <a:gd name="f102" fmla="val 4892"/>
                <a:gd name="f103" fmla="val 4667"/>
                <a:gd name="f104" fmla="val 2702"/>
                <a:gd name="f105" fmla="val 4506"/>
                <a:gd name="f106" fmla="val 2521"/>
                <a:gd name="f107" fmla="val 4222"/>
                <a:gd name="f108" fmla="val 1891"/>
                <a:gd name="f109" fmla="val 4159"/>
                <a:gd name="f110" fmla="val 1481"/>
                <a:gd name="f111" fmla="val 4443"/>
                <a:gd name="f112" fmla="val 221"/>
                <a:gd name="f113" fmla="val 189"/>
                <a:gd name="f114" fmla="val 4411"/>
                <a:gd name="f115" fmla="val 158"/>
                <a:gd name="f116" fmla="val 63"/>
                <a:gd name="f117" fmla="*/ f0 1 6867"/>
                <a:gd name="f118" fmla="*/ f1 1 6918"/>
                <a:gd name="f119" fmla="val f2"/>
                <a:gd name="f120" fmla="val f3"/>
                <a:gd name="f121" fmla="val f4"/>
                <a:gd name="f122" fmla="+- f121 0 f119"/>
                <a:gd name="f123" fmla="+- f120 0 f119"/>
                <a:gd name="f124" fmla="*/ f123 1 6867"/>
                <a:gd name="f125" fmla="*/ f122 1 6918"/>
                <a:gd name="f126" fmla="*/ f119 1 f124"/>
                <a:gd name="f127" fmla="*/ f120 1 f124"/>
                <a:gd name="f128" fmla="*/ f119 1 f125"/>
                <a:gd name="f129" fmla="*/ f121 1 f125"/>
                <a:gd name="f130" fmla="*/ f126 f117 1"/>
                <a:gd name="f131" fmla="*/ f127 f117 1"/>
                <a:gd name="f132" fmla="*/ f129 f118 1"/>
                <a:gd name="f133" fmla="*/ f128 f118 1"/>
              </a:gdLst>
              <a:ahLst/>
              <a:cxnLst>
                <a:cxn ang="3cd4">
                  <a:pos x="hc" y="t"/>
                </a:cxn>
                <a:cxn ang="0">
                  <a:pos x="r" y="vc"/>
                </a:cxn>
                <a:cxn ang="cd4">
                  <a:pos x="hc" y="b"/>
                </a:cxn>
                <a:cxn ang="cd2">
                  <a:pos x="l" y="vc"/>
                </a:cxn>
              </a:cxnLst>
              <a:rect l="f130" t="f133" r="f131" b="f132"/>
              <a:pathLst>
                <a:path w="6867"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83" y="f84"/>
                    <a:pt x="f83" y="f85"/>
                  </a:cubicBezTo>
                  <a:lnTo>
                    <a:pt x="f76" y="f86"/>
                  </a:lnTo>
                  <a:cubicBezTo>
                    <a:pt x="f80" y="f22"/>
                    <a:pt x="f83" y="f87"/>
                    <a:pt x="f83" y="f13"/>
                  </a:cubicBezTo>
                  <a:cubicBezTo>
                    <a:pt x="f83" y="f88"/>
                    <a:pt x="f89" y="f90"/>
                    <a:pt x="f91" y="f92"/>
                  </a:cubicBezTo>
                  <a:cubicBezTo>
                    <a:pt x="f93" y="f94"/>
                    <a:pt x="f76" y="f55"/>
                    <a:pt x="f95" y="f96"/>
                  </a:cubicBezTo>
                  <a:lnTo>
                    <a:pt x="f29" y="f40"/>
                  </a:lnTo>
                  <a:cubicBezTo>
                    <a:pt x="f97" y="f98"/>
                    <a:pt x="f99" y="f100"/>
                    <a:pt x="f101" y="f100"/>
                  </a:cubicBezTo>
                  <a:cubicBezTo>
                    <a:pt x="f102" y="f100"/>
                    <a:pt x="f103" y="f104"/>
                    <a:pt x="f105" y="f106"/>
                  </a:cubicBezTo>
                  <a:cubicBezTo>
                    <a:pt x="f107" y="f46"/>
                    <a:pt x="f53" y="f108"/>
                    <a:pt x="f109" y="f110"/>
                  </a:cubicBezTo>
                  <a:lnTo>
                    <a:pt x="f111" y="f112"/>
                  </a:lnTo>
                  <a:cubicBezTo>
                    <a:pt x="f111" y="f113"/>
                    <a:pt x="f111" y="f113"/>
                    <a:pt x="f114" y="f115"/>
                  </a:cubicBezTo>
                  <a:cubicBezTo>
                    <a:pt x="f53" y="f116"/>
                    <a:pt x="f10" y="f2"/>
                    <a:pt x="f60"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49" name="Google Shape;6969;p88">
              <a:extLst>
                <a:ext uri="{FF2B5EF4-FFF2-40B4-BE49-F238E27FC236}">
                  <a16:creationId xmlns:a16="http://schemas.microsoft.com/office/drawing/2014/main" id="{E9817D1E-D6D3-4644-9E36-243DD9BED5C0}"/>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0" name="Google Shape;6970;p88">
              <a:extLst>
                <a:ext uri="{FF2B5EF4-FFF2-40B4-BE49-F238E27FC236}">
                  <a16:creationId xmlns:a16="http://schemas.microsoft.com/office/drawing/2014/main" id="{120CE2B2-8AFD-48DD-BAE8-A1158F664004}"/>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1" name="Google Shape;6760;p88">
            <a:extLst>
              <a:ext uri="{FF2B5EF4-FFF2-40B4-BE49-F238E27FC236}">
                <a16:creationId xmlns:a16="http://schemas.microsoft.com/office/drawing/2014/main" id="{7425EEC0-633A-4421-9349-6FC250ED2597}"/>
              </a:ext>
            </a:extLst>
          </p:cNvPr>
          <p:cNvGrpSpPr/>
          <p:nvPr/>
        </p:nvGrpSpPr>
        <p:grpSpPr>
          <a:xfrm>
            <a:off x="3152165" y="935257"/>
            <a:ext cx="374968" cy="450424"/>
            <a:chOff x="3152165" y="935257"/>
            <a:chExt cx="374968" cy="450424"/>
          </a:xfrm>
        </p:grpSpPr>
        <p:sp>
          <p:nvSpPr>
            <p:cNvPr id="52" name="Google Shape;6761;p88">
              <a:extLst>
                <a:ext uri="{FF2B5EF4-FFF2-40B4-BE49-F238E27FC236}">
                  <a16:creationId xmlns:a16="http://schemas.microsoft.com/office/drawing/2014/main" id="{051AA391-5926-4E03-83AE-5BD7E2772F25}"/>
                </a:ext>
              </a:extLst>
            </p:cNvPr>
            <p:cNvSpPr/>
            <p:nvPr/>
          </p:nvSpPr>
          <p:spPr>
            <a:xfrm>
              <a:off x="3152165" y="935257"/>
              <a:ext cx="79168" cy="312880"/>
            </a:xfrm>
            <a:custGeom>
              <a:avLst/>
              <a:gdLst>
                <a:gd name="f0" fmla="val w"/>
                <a:gd name="f1" fmla="val h"/>
                <a:gd name="f2" fmla="val 0"/>
                <a:gd name="f3" fmla="val 2049"/>
                <a:gd name="f4" fmla="val 8097"/>
                <a:gd name="f5" fmla="val 1702"/>
                <a:gd name="f6" fmla="val 757"/>
                <a:gd name="f7" fmla="val 1"/>
                <a:gd name="f8" fmla="val 788"/>
                <a:gd name="f9" fmla="val 1733"/>
                <a:gd name="f10" fmla="val 348"/>
                <a:gd name="f11" fmla="val 7782"/>
                <a:gd name="f12" fmla="val 820"/>
                <a:gd name="f13" fmla="val 7562"/>
                <a:gd name="f14" fmla="val 1387"/>
                <a:gd name="f15" fmla="*/ f0 1 2049"/>
                <a:gd name="f16" fmla="*/ f1 1 8097"/>
                <a:gd name="f17" fmla="val f2"/>
                <a:gd name="f18" fmla="val f3"/>
                <a:gd name="f19" fmla="val f4"/>
                <a:gd name="f20" fmla="+- f19 0 f17"/>
                <a:gd name="f21" fmla="+- f18 0 f17"/>
                <a:gd name="f22" fmla="*/ f21 1 2049"/>
                <a:gd name="f23" fmla="*/ f20 1 809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049" h="8097">
                  <a:moveTo>
                    <a:pt x="f5" y="f2"/>
                  </a:moveTo>
                  <a:cubicBezTo>
                    <a:pt x="f6" y="f2"/>
                    <a:pt x="f7" y="f8"/>
                    <a:pt x="f7" y="f9"/>
                  </a:cubicBezTo>
                  <a:lnTo>
                    <a:pt x="f7" y="f4"/>
                  </a:lnTo>
                  <a:cubicBezTo>
                    <a:pt x="f10" y="f11"/>
                    <a:pt x="f12" y="f13"/>
                    <a:pt x="f14" y="f13"/>
                  </a:cubicBezTo>
                  <a:lnTo>
                    <a:pt x="f3" y="f13"/>
                  </a:ln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3" name="Google Shape;6762;p88">
              <a:extLst>
                <a:ext uri="{FF2B5EF4-FFF2-40B4-BE49-F238E27FC236}">
                  <a16:creationId xmlns:a16="http://schemas.microsoft.com/office/drawing/2014/main" id="{67DE00E6-D989-4E43-A7B3-F0BAF9745C42}"/>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4" name="Google Shape;6763;p88">
              <a:extLst>
                <a:ext uri="{FF2B5EF4-FFF2-40B4-BE49-F238E27FC236}">
                  <a16:creationId xmlns:a16="http://schemas.microsoft.com/office/drawing/2014/main" id="{708C04BF-80FE-4E40-8D55-DA787463A8C2}"/>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5" name="Google Shape;6764;p88">
              <a:extLst>
                <a:ext uri="{FF2B5EF4-FFF2-40B4-BE49-F238E27FC236}">
                  <a16:creationId xmlns:a16="http://schemas.microsoft.com/office/drawing/2014/main" id="{E05F369B-C94F-4CD5-8C8F-A7A1B34EEE40}"/>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6" name="Google Shape;6765;p88">
              <a:extLst>
                <a:ext uri="{FF2B5EF4-FFF2-40B4-BE49-F238E27FC236}">
                  <a16:creationId xmlns:a16="http://schemas.microsoft.com/office/drawing/2014/main" id="{E42912B4-8609-4776-BB36-F23C3040FE5D}"/>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7" name="Google Shape;6766;p88">
              <a:extLst>
                <a:ext uri="{FF2B5EF4-FFF2-40B4-BE49-F238E27FC236}">
                  <a16:creationId xmlns:a16="http://schemas.microsoft.com/office/drawing/2014/main" id="{C77A9559-FD90-4D86-82A1-7B92A8CC1C2B}"/>
                </a:ext>
              </a:extLst>
            </p:cNvPr>
            <p:cNvSpPr/>
            <p:nvPr/>
          </p:nvSpPr>
          <p:spPr>
            <a:xfrm>
              <a:off x="3256873" y="935257"/>
              <a:ext cx="265395" cy="292169"/>
            </a:xfrm>
            <a:custGeom>
              <a:avLst/>
              <a:gdLst>
                <a:gd name="f0" fmla="val w"/>
                <a:gd name="f1" fmla="val h"/>
                <a:gd name="f2" fmla="val 0"/>
                <a:gd name="f3" fmla="val 6867"/>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7"/>
                <a:gd name="f37" fmla="*/ f1 1 7562"/>
                <a:gd name="f38" fmla="val f2"/>
                <a:gd name="f39" fmla="val f3"/>
                <a:gd name="f40" fmla="val f4"/>
                <a:gd name="f41" fmla="+- f40 0 f38"/>
                <a:gd name="f42" fmla="+- f39 0 f38"/>
                <a:gd name="f43" fmla="*/ f42 1 6867"/>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7"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58" name="Google Shape;6767;p88">
              <a:extLst>
                <a:ext uri="{FF2B5EF4-FFF2-40B4-BE49-F238E27FC236}">
                  <a16:creationId xmlns:a16="http://schemas.microsoft.com/office/drawing/2014/main" id="{9F902687-F992-4336-B773-720EAC387099}"/>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59" name="Google Shape;6777;p88">
            <a:extLst>
              <a:ext uri="{FF2B5EF4-FFF2-40B4-BE49-F238E27FC236}">
                <a16:creationId xmlns:a16="http://schemas.microsoft.com/office/drawing/2014/main" id="{DD9DD84D-3BFC-4654-80C9-6D0F6E2D4FDE}"/>
              </a:ext>
            </a:extLst>
          </p:cNvPr>
          <p:cNvGrpSpPr/>
          <p:nvPr/>
        </p:nvGrpSpPr>
        <p:grpSpPr>
          <a:xfrm>
            <a:off x="6127723" y="908465"/>
            <a:ext cx="450415" cy="450423"/>
            <a:chOff x="6127723" y="908465"/>
            <a:chExt cx="450415" cy="450423"/>
          </a:xfrm>
        </p:grpSpPr>
        <p:sp>
          <p:nvSpPr>
            <p:cNvPr id="60" name="Google Shape;6778;p88">
              <a:extLst>
                <a:ext uri="{FF2B5EF4-FFF2-40B4-BE49-F238E27FC236}">
                  <a16:creationId xmlns:a16="http://schemas.microsoft.com/office/drawing/2014/main" id="{83211BCC-3758-4AA5-9CA4-49B68049FA40}"/>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1" name="Google Shape;6779;p88">
              <a:extLst>
                <a:ext uri="{FF2B5EF4-FFF2-40B4-BE49-F238E27FC236}">
                  <a16:creationId xmlns:a16="http://schemas.microsoft.com/office/drawing/2014/main" id="{81A2595B-2E5D-4049-8A84-3749E38F06CF}"/>
                </a:ext>
              </a:extLst>
            </p:cNvPr>
            <p:cNvSpPr/>
            <p:nvPr/>
          </p:nvSpPr>
          <p:spPr>
            <a:xfrm>
              <a:off x="6340760"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2" name="Google Shape;6780;p88">
              <a:extLst>
                <a:ext uri="{FF2B5EF4-FFF2-40B4-BE49-F238E27FC236}">
                  <a16:creationId xmlns:a16="http://schemas.microsoft.com/office/drawing/2014/main" id="{85F4DF0E-7F73-4348-B49D-C8EDB98CF97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3" name="Google Shape;6781;p88">
              <a:extLst>
                <a:ext uri="{FF2B5EF4-FFF2-40B4-BE49-F238E27FC236}">
                  <a16:creationId xmlns:a16="http://schemas.microsoft.com/office/drawing/2014/main" id="{9F4347F2-BBEE-4EAB-B9EF-1DA151A439A5}"/>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4" name="Google Shape;6782;p88">
              <a:extLst>
                <a:ext uri="{FF2B5EF4-FFF2-40B4-BE49-F238E27FC236}">
                  <a16:creationId xmlns:a16="http://schemas.microsoft.com/office/drawing/2014/main" id="{36A4B08A-8722-447B-839B-F0904CF2CDEB}"/>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65" name="Google Shape;6827;p88">
            <a:extLst>
              <a:ext uri="{FF2B5EF4-FFF2-40B4-BE49-F238E27FC236}">
                <a16:creationId xmlns:a16="http://schemas.microsoft.com/office/drawing/2014/main" id="{A0E1B09E-D943-40D0-9776-37A2AD1B7C08}"/>
              </a:ext>
            </a:extLst>
          </p:cNvPr>
          <p:cNvGrpSpPr/>
          <p:nvPr/>
        </p:nvGrpSpPr>
        <p:grpSpPr>
          <a:xfrm>
            <a:off x="6694944" y="916356"/>
            <a:ext cx="455278" cy="449190"/>
            <a:chOff x="6694944" y="916356"/>
            <a:chExt cx="455278" cy="449190"/>
          </a:xfrm>
        </p:grpSpPr>
        <p:sp>
          <p:nvSpPr>
            <p:cNvPr id="66" name="Google Shape;6828;p88">
              <a:extLst>
                <a:ext uri="{FF2B5EF4-FFF2-40B4-BE49-F238E27FC236}">
                  <a16:creationId xmlns:a16="http://schemas.microsoft.com/office/drawing/2014/main" id="{03503D53-B801-4F40-8390-FEDA26B63FB5}"/>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7" name="Google Shape;6829;p88">
              <a:extLst>
                <a:ext uri="{FF2B5EF4-FFF2-40B4-BE49-F238E27FC236}">
                  <a16:creationId xmlns:a16="http://schemas.microsoft.com/office/drawing/2014/main" id="{19E7AF9F-FD44-47B0-B587-E252C94C8481}"/>
                </a:ext>
              </a:extLst>
            </p:cNvPr>
            <p:cNvSpPr/>
            <p:nvPr/>
          </p:nvSpPr>
          <p:spPr>
            <a:xfrm>
              <a:off x="6803282"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8" name="Google Shape;6830;p88">
              <a:extLst>
                <a:ext uri="{FF2B5EF4-FFF2-40B4-BE49-F238E27FC236}">
                  <a16:creationId xmlns:a16="http://schemas.microsoft.com/office/drawing/2014/main" id="{38D1A1AD-CCFE-455E-8DE6-151A41807ED2}"/>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69" name="Google Shape;6831;p88">
              <a:extLst>
                <a:ext uri="{FF2B5EF4-FFF2-40B4-BE49-F238E27FC236}">
                  <a16:creationId xmlns:a16="http://schemas.microsoft.com/office/drawing/2014/main" id="{B15C2FE9-92DA-463D-80AF-E88B62487FCF}"/>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0" name="Google Shape;6832;p88">
              <a:extLst>
                <a:ext uri="{FF2B5EF4-FFF2-40B4-BE49-F238E27FC236}">
                  <a16:creationId xmlns:a16="http://schemas.microsoft.com/office/drawing/2014/main" id="{45A63146-8340-4610-9BA4-A5C542578E82}"/>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1" name="Google Shape;6833;p88">
              <a:extLst>
                <a:ext uri="{FF2B5EF4-FFF2-40B4-BE49-F238E27FC236}">
                  <a16:creationId xmlns:a16="http://schemas.microsoft.com/office/drawing/2014/main" id="{DD199789-31A8-40A6-8F7C-1809E62EF9E5}"/>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2" name="Google Shape;6834;p88">
              <a:extLst>
                <a:ext uri="{FF2B5EF4-FFF2-40B4-BE49-F238E27FC236}">
                  <a16:creationId xmlns:a16="http://schemas.microsoft.com/office/drawing/2014/main" id="{20BBA136-DB82-45BD-AE2C-A6A9A2308F9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3" name="Google Shape;6873;p88">
            <a:extLst>
              <a:ext uri="{FF2B5EF4-FFF2-40B4-BE49-F238E27FC236}">
                <a16:creationId xmlns:a16="http://schemas.microsoft.com/office/drawing/2014/main" id="{349EBBA8-B817-4AF4-B9BC-9C3D0D867310}"/>
              </a:ext>
            </a:extLst>
          </p:cNvPr>
          <p:cNvGrpSpPr/>
          <p:nvPr/>
        </p:nvGrpSpPr>
        <p:grpSpPr>
          <a:xfrm>
            <a:off x="4395118" y="916887"/>
            <a:ext cx="435775" cy="450423"/>
            <a:chOff x="4395118" y="916887"/>
            <a:chExt cx="435775" cy="450423"/>
          </a:xfrm>
        </p:grpSpPr>
        <p:sp>
          <p:nvSpPr>
            <p:cNvPr id="74" name="Google Shape;6874;p88">
              <a:extLst>
                <a:ext uri="{FF2B5EF4-FFF2-40B4-BE49-F238E27FC236}">
                  <a16:creationId xmlns:a16="http://schemas.microsoft.com/office/drawing/2014/main" id="{87DD2C0E-3F60-429A-AE18-16FC6A671A65}"/>
                </a:ext>
              </a:extLst>
            </p:cNvPr>
            <p:cNvSpPr/>
            <p:nvPr/>
          </p:nvSpPr>
          <p:spPr>
            <a:xfrm>
              <a:off x="4565544" y="916887"/>
              <a:ext cx="265349" cy="264654"/>
            </a:xfrm>
            <a:custGeom>
              <a:avLst/>
              <a:gdLst>
                <a:gd name="f0" fmla="val w"/>
                <a:gd name="f1" fmla="val h"/>
                <a:gd name="f2" fmla="val 0"/>
                <a:gd name="f3" fmla="val 6867"/>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6868"/>
                <a:gd name="f67" fmla="val 1513"/>
                <a:gd name="f68" fmla="*/ f0 1 6867"/>
                <a:gd name="f69" fmla="*/ f1 1 6850"/>
                <a:gd name="f70" fmla="val f2"/>
                <a:gd name="f71" fmla="val f3"/>
                <a:gd name="f72" fmla="val f4"/>
                <a:gd name="f73" fmla="+- f72 0 f70"/>
                <a:gd name="f74" fmla="+- f71 0 f70"/>
                <a:gd name="f75" fmla="*/ f74 1 6867"/>
                <a:gd name="f76" fmla="*/ f73 1 685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6867"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66" y="f31"/>
                    <a:pt x="f66" y="f42"/>
                  </a:cubicBezTo>
                  <a:cubicBezTo>
                    <a:pt x="f66" y="f67"/>
                    <a:pt x="f65"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5" name="Google Shape;6875;p88">
              <a:extLst>
                <a:ext uri="{FF2B5EF4-FFF2-40B4-BE49-F238E27FC236}">
                  <a16:creationId xmlns:a16="http://schemas.microsoft.com/office/drawing/2014/main" id="{DA13454D-67E4-4194-98B3-0ED4359DF5D3}"/>
                </a:ext>
              </a:extLst>
            </p:cNvPr>
            <p:cNvSpPr/>
            <p:nvPr/>
          </p:nvSpPr>
          <p:spPr>
            <a:xfrm>
              <a:off x="4673836"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6" name="Google Shape;6876;p88">
              <a:extLst>
                <a:ext uri="{FF2B5EF4-FFF2-40B4-BE49-F238E27FC236}">
                  <a16:creationId xmlns:a16="http://schemas.microsoft.com/office/drawing/2014/main" id="{E2DB7EBE-29E4-49CE-934F-9E2C6D46381F}"/>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77" name="Google Shape;6877;p88">
              <a:extLst>
                <a:ext uri="{FF2B5EF4-FFF2-40B4-BE49-F238E27FC236}">
                  <a16:creationId xmlns:a16="http://schemas.microsoft.com/office/drawing/2014/main" id="{E47DD42E-1BE7-4D5A-A260-6C18FD32476D}"/>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78" name="Google Shape;6884;p88">
            <a:extLst>
              <a:ext uri="{FF2B5EF4-FFF2-40B4-BE49-F238E27FC236}">
                <a16:creationId xmlns:a16="http://schemas.microsoft.com/office/drawing/2014/main" id="{9E1145C7-DF69-47E0-B399-118B3D171B26}"/>
              </a:ext>
            </a:extLst>
          </p:cNvPr>
          <p:cNvGrpSpPr/>
          <p:nvPr/>
        </p:nvGrpSpPr>
        <p:grpSpPr>
          <a:xfrm>
            <a:off x="7495163" y="916356"/>
            <a:ext cx="428515" cy="451036"/>
            <a:chOff x="7495163" y="916356"/>
            <a:chExt cx="428515" cy="451036"/>
          </a:xfrm>
        </p:grpSpPr>
        <p:sp>
          <p:nvSpPr>
            <p:cNvPr id="79" name="Google Shape;6885;p88">
              <a:extLst>
                <a:ext uri="{FF2B5EF4-FFF2-40B4-BE49-F238E27FC236}">
                  <a16:creationId xmlns:a16="http://schemas.microsoft.com/office/drawing/2014/main" id="{53A5E456-EB29-4F1F-BDBF-201BC1A98DB9}"/>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0" name="Google Shape;6886;p88">
              <a:extLst>
                <a:ext uri="{FF2B5EF4-FFF2-40B4-BE49-F238E27FC236}">
                  <a16:creationId xmlns:a16="http://schemas.microsoft.com/office/drawing/2014/main" id="{F4921D01-D942-4BF3-9D9B-5A20E6294429}"/>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1" name="Google Shape;6887;p88">
              <a:extLst>
                <a:ext uri="{FF2B5EF4-FFF2-40B4-BE49-F238E27FC236}">
                  <a16:creationId xmlns:a16="http://schemas.microsoft.com/office/drawing/2014/main" id="{0BD9E8E0-5111-417F-9FA7-69EBB1236B52}"/>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2" name="Google Shape;6888;p88">
              <a:extLst>
                <a:ext uri="{FF2B5EF4-FFF2-40B4-BE49-F238E27FC236}">
                  <a16:creationId xmlns:a16="http://schemas.microsoft.com/office/drawing/2014/main" id="{D26C6C13-5D88-4AB4-A0F6-85BF098D8029}"/>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3" name="Google Shape;6889;p88">
              <a:extLst>
                <a:ext uri="{FF2B5EF4-FFF2-40B4-BE49-F238E27FC236}">
                  <a16:creationId xmlns:a16="http://schemas.microsoft.com/office/drawing/2014/main" id="{A1663AD2-DD7E-4139-82BA-57D9045A0D95}"/>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4" name="Google Shape;6890;p88">
              <a:extLst>
                <a:ext uri="{FF2B5EF4-FFF2-40B4-BE49-F238E27FC236}">
                  <a16:creationId xmlns:a16="http://schemas.microsoft.com/office/drawing/2014/main" id="{8F9CCDF6-5DDB-4F99-8708-66FC6672DC19}"/>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5" name="Google Shape;6891;p88">
              <a:extLst>
                <a:ext uri="{FF2B5EF4-FFF2-40B4-BE49-F238E27FC236}">
                  <a16:creationId xmlns:a16="http://schemas.microsoft.com/office/drawing/2014/main" id="{8BD32F46-8087-4C89-B45C-87F20167F483}"/>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86" name="Google Shape;6922;p88">
            <a:extLst>
              <a:ext uri="{FF2B5EF4-FFF2-40B4-BE49-F238E27FC236}">
                <a16:creationId xmlns:a16="http://schemas.microsoft.com/office/drawing/2014/main" id="{525374B6-D5E2-44CA-B46C-1BF53A3B410D}"/>
              </a:ext>
            </a:extLst>
          </p:cNvPr>
          <p:cNvGrpSpPr/>
          <p:nvPr/>
        </p:nvGrpSpPr>
        <p:grpSpPr>
          <a:xfrm>
            <a:off x="4970687" y="916887"/>
            <a:ext cx="423596" cy="450424"/>
            <a:chOff x="4970687" y="916887"/>
            <a:chExt cx="423596" cy="450424"/>
          </a:xfrm>
        </p:grpSpPr>
        <p:sp>
          <p:nvSpPr>
            <p:cNvPr id="87" name="Google Shape;6923;p88">
              <a:extLst>
                <a:ext uri="{FF2B5EF4-FFF2-40B4-BE49-F238E27FC236}">
                  <a16:creationId xmlns:a16="http://schemas.microsoft.com/office/drawing/2014/main" id="{447079B8-546C-4379-87A1-626DD495FE2D}"/>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8" name="Google Shape;6924;p88">
              <a:extLst>
                <a:ext uri="{FF2B5EF4-FFF2-40B4-BE49-F238E27FC236}">
                  <a16:creationId xmlns:a16="http://schemas.microsoft.com/office/drawing/2014/main" id="{C357717A-FBEC-4DF9-8B9F-8E67DD0134F6}"/>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89" name="Google Shape;6925;p88">
              <a:extLst>
                <a:ext uri="{FF2B5EF4-FFF2-40B4-BE49-F238E27FC236}">
                  <a16:creationId xmlns:a16="http://schemas.microsoft.com/office/drawing/2014/main" id="{2563ECBF-7550-4B50-8A4B-A746EF129EC8}"/>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0" name="Google Shape;6926;p88">
              <a:extLst>
                <a:ext uri="{FF2B5EF4-FFF2-40B4-BE49-F238E27FC236}">
                  <a16:creationId xmlns:a16="http://schemas.microsoft.com/office/drawing/2014/main" id="{FF090199-268C-4CD0-992C-6A4352B98F88}"/>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1" name="Google Shape;6927;p88">
              <a:extLst>
                <a:ext uri="{FF2B5EF4-FFF2-40B4-BE49-F238E27FC236}">
                  <a16:creationId xmlns:a16="http://schemas.microsoft.com/office/drawing/2014/main" id="{35927E27-B762-4333-8BAD-43AAFD7362A7}"/>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2" name="Google Shape;6928;p88">
              <a:extLst>
                <a:ext uri="{FF2B5EF4-FFF2-40B4-BE49-F238E27FC236}">
                  <a16:creationId xmlns:a16="http://schemas.microsoft.com/office/drawing/2014/main" id="{763DB2A7-1D41-4169-AA46-85817B5CBD71}"/>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3" name="Google Shape;6929;p88">
              <a:extLst>
                <a:ext uri="{FF2B5EF4-FFF2-40B4-BE49-F238E27FC236}">
                  <a16:creationId xmlns:a16="http://schemas.microsoft.com/office/drawing/2014/main" id="{72B6EF8B-AD13-430B-9350-EA55E0BAAB5F}"/>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4" name="Google Shape;6981;p88">
            <a:extLst>
              <a:ext uri="{FF2B5EF4-FFF2-40B4-BE49-F238E27FC236}">
                <a16:creationId xmlns:a16="http://schemas.microsoft.com/office/drawing/2014/main" id="{FCE3AF03-2F66-4B92-A0DD-DBB5D7FCA1CE}"/>
              </a:ext>
            </a:extLst>
          </p:cNvPr>
          <p:cNvGrpSpPr/>
          <p:nvPr/>
        </p:nvGrpSpPr>
        <p:grpSpPr>
          <a:xfrm>
            <a:off x="5515285" y="916567"/>
            <a:ext cx="456486" cy="451082"/>
            <a:chOff x="5515285" y="916567"/>
            <a:chExt cx="456486" cy="451082"/>
          </a:xfrm>
        </p:grpSpPr>
        <p:sp>
          <p:nvSpPr>
            <p:cNvPr id="95" name="Google Shape;6982;p88">
              <a:extLst>
                <a:ext uri="{FF2B5EF4-FFF2-40B4-BE49-F238E27FC236}">
                  <a16:creationId xmlns:a16="http://schemas.microsoft.com/office/drawing/2014/main" id="{8FDC30EE-E917-4654-A6CD-995B654B053A}"/>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6" name="Google Shape;6983;p88">
              <a:extLst>
                <a:ext uri="{FF2B5EF4-FFF2-40B4-BE49-F238E27FC236}">
                  <a16:creationId xmlns:a16="http://schemas.microsoft.com/office/drawing/2014/main" id="{FF609883-DEDC-4666-B0D7-A6ADD5BA59C0}"/>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7" name="Google Shape;6984;p88">
              <a:extLst>
                <a:ext uri="{FF2B5EF4-FFF2-40B4-BE49-F238E27FC236}">
                  <a16:creationId xmlns:a16="http://schemas.microsoft.com/office/drawing/2014/main" id="{109EAB25-F53D-4F62-8A80-D3C98A00A646}"/>
                </a:ext>
              </a:extLst>
            </p:cNvPr>
            <p:cNvSpPr/>
            <p:nvPr/>
          </p:nvSpPr>
          <p:spPr>
            <a:xfrm>
              <a:off x="5759933" y="1210546"/>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98" name="Google Shape;6985;p88">
              <a:extLst>
                <a:ext uri="{FF2B5EF4-FFF2-40B4-BE49-F238E27FC236}">
                  <a16:creationId xmlns:a16="http://schemas.microsoft.com/office/drawing/2014/main" id="{7AD314BE-095F-40A5-8018-17D0185253D6}"/>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99" name="Google Shape;7015;p88">
            <a:extLst>
              <a:ext uri="{FF2B5EF4-FFF2-40B4-BE49-F238E27FC236}">
                <a16:creationId xmlns:a16="http://schemas.microsoft.com/office/drawing/2014/main" id="{14E2858E-EE28-4801-A9E1-341032280C66}"/>
              </a:ext>
            </a:extLst>
          </p:cNvPr>
          <p:cNvGrpSpPr/>
          <p:nvPr/>
        </p:nvGrpSpPr>
        <p:grpSpPr>
          <a:xfrm>
            <a:off x="8170804" y="1679597"/>
            <a:ext cx="498603" cy="496391"/>
            <a:chOff x="8170804" y="1679597"/>
            <a:chExt cx="498603" cy="496391"/>
          </a:xfrm>
        </p:grpSpPr>
        <p:sp>
          <p:nvSpPr>
            <p:cNvPr id="100" name="Google Shape;7016;p88">
              <a:extLst>
                <a:ext uri="{FF2B5EF4-FFF2-40B4-BE49-F238E27FC236}">
                  <a16:creationId xmlns:a16="http://schemas.microsoft.com/office/drawing/2014/main" id="{B6C32C03-C2A4-4ADB-8DFC-B6A566CF45D6}"/>
                </a:ext>
              </a:extLst>
            </p:cNvPr>
            <p:cNvSpPr/>
            <p:nvPr/>
          </p:nvSpPr>
          <p:spPr>
            <a:xfrm>
              <a:off x="8377769" y="1855683"/>
              <a:ext cx="291638" cy="320305"/>
            </a:xfrm>
            <a:custGeom>
              <a:avLst/>
              <a:gdLst>
                <a:gd name="f0" fmla="val w"/>
                <a:gd name="f1" fmla="val h"/>
                <a:gd name="f2" fmla="val 0"/>
                <a:gd name="f3" fmla="val 6837"/>
                <a:gd name="f4" fmla="val 7507"/>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7"/>
                <a:gd name="f69" fmla="val f2"/>
                <a:gd name="f70" fmla="val f3"/>
                <a:gd name="f71" fmla="val f4"/>
                <a:gd name="f72" fmla="+- f71 0 f69"/>
                <a:gd name="f73" fmla="+- f70 0 f69"/>
                <a:gd name="f74" fmla="*/ f73 1 6837"/>
                <a:gd name="f75" fmla="*/ f72 1 7507"/>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1" name="Google Shape;7017;p88">
              <a:extLst>
                <a:ext uri="{FF2B5EF4-FFF2-40B4-BE49-F238E27FC236}">
                  <a16:creationId xmlns:a16="http://schemas.microsoft.com/office/drawing/2014/main" id="{B548FD6F-1A18-4712-913D-0C68A03C0027}"/>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02" name="Google Shape;6799;p88">
            <a:extLst>
              <a:ext uri="{FF2B5EF4-FFF2-40B4-BE49-F238E27FC236}">
                <a16:creationId xmlns:a16="http://schemas.microsoft.com/office/drawing/2014/main" id="{7159E210-2D05-4CCC-9CEC-C2DAEAFB7105}"/>
              </a:ext>
            </a:extLst>
          </p:cNvPr>
          <p:cNvSpPr/>
          <p:nvPr/>
        </p:nvSpPr>
        <p:spPr>
          <a:xfrm>
            <a:off x="4346600" y="1707907"/>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03" name="Google Shape;6862;p88">
            <a:extLst>
              <a:ext uri="{FF2B5EF4-FFF2-40B4-BE49-F238E27FC236}">
                <a16:creationId xmlns:a16="http://schemas.microsoft.com/office/drawing/2014/main" id="{4CAE3463-C485-4C91-8D13-56023EA9D9DD}"/>
              </a:ext>
            </a:extLst>
          </p:cNvPr>
          <p:cNvGrpSpPr/>
          <p:nvPr/>
        </p:nvGrpSpPr>
        <p:grpSpPr>
          <a:xfrm>
            <a:off x="4907685" y="1706389"/>
            <a:ext cx="460830" cy="449225"/>
            <a:chOff x="4907685" y="1706389"/>
            <a:chExt cx="460830" cy="449225"/>
          </a:xfrm>
        </p:grpSpPr>
        <p:sp>
          <p:nvSpPr>
            <p:cNvPr id="104" name="Google Shape;6863;p88">
              <a:extLst>
                <a:ext uri="{FF2B5EF4-FFF2-40B4-BE49-F238E27FC236}">
                  <a16:creationId xmlns:a16="http://schemas.microsoft.com/office/drawing/2014/main" id="{044DC295-7109-47DC-A8E5-1164894F8678}"/>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5" name="Google Shape;6864;p88">
              <a:extLst>
                <a:ext uri="{FF2B5EF4-FFF2-40B4-BE49-F238E27FC236}">
                  <a16:creationId xmlns:a16="http://schemas.microsoft.com/office/drawing/2014/main" id="{A1767212-6D5E-4D21-A5CA-BAAE918C613B}"/>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6" name="Google Shape;6865;p88">
              <a:extLst>
                <a:ext uri="{FF2B5EF4-FFF2-40B4-BE49-F238E27FC236}">
                  <a16:creationId xmlns:a16="http://schemas.microsoft.com/office/drawing/2014/main" id="{880BEE11-3F20-485A-B7EC-4E8D7C337F32}"/>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07" name="Google Shape;6913;p88">
            <a:extLst>
              <a:ext uri="{FF2B5EF4-FFF2-40B4-BE49-F238E27FC236}">
                <a16:creationId xmlns:a16="http://schemas.microsoft.com/office/drawing/2014/main" id="{2C8CD6A5-6C07-4EA2-AD79-E1FE1A96CE41}"/>
              </a:ext>
            </a:extLst>
          </p:cNvPr>
          <p:cNvGrpSpPr/>
          <p:nvPr/>
        </p:nvGrpSpPr>
        <p:grpSpPr>
          <a:xfrm>
            <a:off x="5475372" y="1706599"/>
            <a:ext cx="450021" cy="448805"/>
            <a:chOff x="5475372" y="1706599"/>
            <a:chExt cx="450021" cy="448805"/>
          </a:xfrm>
        </p:grpSpPr>
        <p:sp>
          <p:nvSpPr>
            <p:cNvPr id="108" name="Google Shape;6914;p88">
              <a:extLst>
                <a:ext uri="{FF2B5EF4-FFF2-40B4-BE49-F238E27FC236}">
                  <a16:creationId xmlns:a16="http://schemas.microsoft.com/office/drawing/2014/main" id="{4219F980-E3A6-4649-82B3-3A9FDB943782}"/>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09" name="Google Shape;6915;p88">
              <a:extLst>
                <a:ext uri="{FF2B5EF4-FFF2-40B4-BE49-F238E27FC236}">
                  <a16:creationId xmlns:a16="http://schemas.microsoft.com/office/drawing/2014/main" id="{9C8381D8-1220-4856-A276-FAEB148B438E}"/>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10" name="Google Shape;6947;p88">
            <a:extLst>
              <a:ext uri="{FF2B5EF4-FFF2-40B4-BE49-F238E27FC236}">
                <a16:creationId xmlns:a16="http://schemas.microsoft.com/office/drawing/2014/main" id="{50FEEA98-7927-4FCD-8AA6-77BDD80A10CE}"/>
              </a:ext>
            </a:extLst>
          </p:cNvPr>
          <p:cNvGrpSpPr/>
          <p:nvPr/>
        </p:nvGrpSpPr>
        <p:grpSpPr>
          <a:xfrm>
            <a:off x="3147849" y="1725783"/>
            <a:ext cx="446391" cy="447617"/>
            <a:chOff x="3147849" y="1725783"/>
            <a:chExt cx="446391" cy="447617"/>
          </a:xfrm>
        </p:grpSpPr>
        <p:sp>
          <p:nvSpPr>
            <p:cNvPr id="111" name="Google Shape;6948;p88">
              <a:extLst>
                <a:ext uri="{FF2B5EF4-FFF2-40B4-BE49-F238E27FC236}">
                  <a16:creationId xmlns:a16="http://schemas.microsoft.com/office/drawing/2014/main" id="{C5C82CEF-6D1C-4413-96C5-110D0DAED34E}"/>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2" name="Google Shape;6949;p88">
              <a:extLst>
                <a:ext uri="{FF2B5EF4-FFF2-40B4-BE49-F238E27FC236}">
                  <a16:creationId xmlns:a16="http://schemas.microsoft.com/office/drawing/2014/main" id="{E63504A1-4FB5-47AC-9CCC-59FCFF8574DC}"/>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3" name="Google Shape;6950;p88">
              <a:extLst>
                <a:ext uri="{FF2B5EF4-FFF2-40B4-BE49-F238E27FC236}">
                  <a16:creationId xmlns:a16="http://schemas.microsoft.com/office/drawing/2014/main" id="{6E142DC0-5B8E-4773-812B-E74C3160D88D}"/>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4" name="Google Shape;6951;p88">
              <a:extLst>
                <a:ext uri="{FF2B5EF4-FFF2-40B4-BE49-F238E27FC236}">
                  <a16:creationId xmlns:a16="http://schemas.microsoft.com/office/drawing/2014/main" id="{B106AA11-BCA7-4CE4-A82D-9E62A5A14E37}"/>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5" name="Google Shape;6952;p88">
              <a:extLst>
                <a:ext uri="{FF2B5EF4-FFF2-40B4-BE49-F238E27FC236}">
                  <a16:creationId xmlns:a16="http://schemas.microsoft.com/office/drawing/2014/main" id="{8A34C99B-4C50-4E41-A2BA-42322A71D190}"/>
                </a:ext>
              </a:extLst>
            </p:cNvPr>
            <p:cNvSpPr/>
            <p:nvPr/>
          </p:nvSpPr>
          <p:spPr>
            <a:xfrm>
              <a:off x="3412549"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6" name="Google Shape;6953;p88">
              <a:extLst>
                <a:ext uri="{FF2B5EF4-FFF2-40B4-BE49-F238E27FC236}">
                  <a16:creationId xmlns:a16="http://schemas.microsoft.com/office/drawing/2014/main" id="{E1B0C8A3-AB5F-403F-B37A-308A70D29F5E}"/>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7" name="Google Shape;6954;p88">
              <a:extLst>
                <a:ext uri="{FF2B5EF4-FFF2-40B4-BE49-F238E27FC236}">
                  <a16:creationId xmlns:a16="http://schemas.microsoft.com/office/drawing/2014/main" id="{B5B3881E-F6E1-4BEB-9D94-17C45582C1FE}"/>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8" name="Google Shape;6955;p88">
              <a:extLst>
                <a:ext uri="{FF2B5EF4-FFF2-40B4-BE49-F238E27FC236}">
                  <a16:creationId xmlns:a16="http://schemas.microsoft.com/office/drawing/2014/main" id="{1B83D1B6-62AA-4911-82BA-CB787BF6B644}"/>
                </a:ext>
              </a:extLst>
            </p:cNvPr>
            <p:cNvSpPr/>
            <p:nvPr/>
          </p:nvSpPr>
          <p:spPr>
            <a:xfrm>
              <a:off x="3411361" y="1895423"/>
              <a:ext cx="78208" cy="276761"/>
            </a:xfrm>
            <a:custGeom>
              <a:avLst/>
              <a:gdLst>
                <a:gd name="f0" fmla="val w"/>
                <a:gd name="f1" fmla="val h"/>
                <a:gd name="f2" fmla="val 0"/>
                <a:gd name="f3" fmla="val 2048"/>
                <a:gd name="f4" fmla="val 7246"/>
                <a:gd name="f5" fmla="val 1"/>
                <a:gd name="f6" fmla="val 64"/>
                <a:gd name="f7" fmla="val 5514"/>
                <a:gd name="f8" fmla="val 6459"/>
                <a:gd name="f9" fmla="val 756"/>
                <a:gd name="f10" fmla="val 7247"/>
                <a:gd name="f11" fmla="val 1701"/>
                <a:gd name="f12" fmla="val 5167"/>
                <a:gd name="f13" fmla="val 1891"/>
                <a:gd name="f14" fmla="val 1229"/>
                <a:gd name="f15" fmla="val 725"/>
                <a:gd name="f16" fmla="val 4632"/>
                <a:gd name="f17" fmla="val 4002"/>
                <a:gd name="f18" fmla="val 3624"/>
                <a:gd name="f19" fmla="val 882"/>
                <a:gd name="f20" fmla="val 3372"/>
                <a:gd name="f21" fmla="val 1071"/>
                <a:gd name="f22" fmla="val 3120"/>
                <a:gd name="f23" fmla="val 819"/>
                <a:gd name="f24" fmla="val 2899"/>
                <a:gd name="f25" fmla="val 2615"/>
                <a:gd name="f26" fmla="val 2269"/>
                <a:gd name="f27" fmla="val 1922"/>
                <a:gd name="f28" fmla="val 1639"/>
                <a:gd name="f29" fmla="val 1387"/>
                <a:gd name="f30" fmla="val 1166"/>
                <a:gd name="f31" fmla="val 883"/>
                <a:gd name="f32" fmla="val 536"/>
                <a:gd name="f33" fmla="val 316"/>
                <a:gd name="f34" fmla="val 190"/>
                <a:gd name="f35" fmla="*/ f0 1 2048"/>
                <a:gd name="f36" fmla="*/ f1 1 7246"/>
                <a:gd name="f37" fmla="val f2"/>
                <a:gd name="f38" fmla="val f3"/>
                <a:gd name="f39" fmla="val f4"/>
                <a:gd name="f40" fmla="+- f39 0 f37"/>
                <a:gd name="f41" fmla="+- f38 0 f37"/>
                <a:gd name="f42" fmla="*/ f41 1 2048"/>
                <a:gd name="f43" fmla="*/ f40 1 7246"/>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2048" h="7246">
                  <a:moveTo>
                    <a:pt x="f2" y="f5"/>
                  </a:moveTo>
                  <a:lnTo>
                    <a:pt x="f2" y="f6"/>
                  </a:lnTo>
                  <a:lnTo>
                    <a:pt x="f2" y="f7"/>
                  </a:lnTo>
                  <a:cubicBezTo>
                    <a:pt x="f2" y="f8"/>
                    <a:pt x="f9" y="f10"/>
                    <a:pt x="f11" y="f10"/>
                  </a:cubicBezTo>
                  <a:lnTo>
                    <a:pt x="f3" y="f10"/>
                  </a:lnTo>
                  <a:lnTo>
                    <a:pt x="f3" y="f12"/>
                  </a:lnTo>
                  <a:lnTo>
                    <a:pt x="f13" y="f12"/>
                  </a:lnTo>
                  <a:cubicBezTo>
                    <a:pt x="f14" y="f12"/>
                    <a:pt x="f15" y="f16"/>
                    <a:pt x="f15" y="f17"/>
                  </a:cubicBezTo>
                  <a:cubicBezTo>
                    <a:pt x="f15" y="f18"/>
                    <a:pt x="f19" y="f20"/>
                    <a:pt x="f21" y="f22"/>
                  </a:cubicBezTo>
                  <a:cubicBezTo>
                    <a:pt x="f23" y="f24"/>
                    <a:pt x="f15" y="f25"/>
                    <a:pt x="f15" y="f26"/>
                  </a:cubicBezTo>
                  <a:cubicBezTo>
                    <a:pt x="f15" y="f27"/>
                    <a:pt x="f19" y="f28"/>
                    <a:pt x="f21" y="f29"/>
                  </a:cubicBezTo>
                  <a:cubicBezTo>
                    <a:pt x="f23" y="f30"/>
                    <a:pt x="f15" y="f31"/>
                    <a:pt x="f15" y="f32"/>
                  </a:cubicBezTo>
                  <a:cubicBezTo>
                    <a:pt x="f15" y="f33"/>
                    <a:pt x="f9" y="f34"/>
                    <a:pt x="f23" y="f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19" name="Google Shape;6956;p88">
              <a:extLst>
                <a:ext uri="{FF2B5EF4-FFF2-40B4-BE49-F238E27FC236}">
                  <a16:creationId xmlns:a16="http://schemas.microsoft.com/office/drawing/2014/main" id="{93EC5710-265E-478D-99FF-BCF6E3999641}"/>
                </a:ext>
              </a:extLst>
            </p:cNvPr>
            <p:cNvSpPr/>
            <p:nvPr/>
          </p:nvSpPr>
          <p:spPr>
            <a:xfrm>
              <a:off x="3516032"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0" name="Google Shape;6971;p88">
            <a:extLst>
              <a:ext uri="{FF2B5EF4-FFF2-40B4-BE49-F238E27FC236}">
                <a16:creationId xmlns:a16="http://schemas.microsoft.com/office/drawing/2014/main" id="{6DA07D3E-9288-4D92-885A-432276176215}"/>
              </a:ext>
            </a:extLst>
          </p:cNvPr>
          <p:cNvGrpSpPr/>
          <p:nvPr/>
        </p:nvGrpSpPr>
        <p:grpSpPr>
          <a:xfrm>
            <a:off x="6107753" y="1700217"/>
            <a:ext cx="445212" cy="445175"/>
            <a:chOff x="6107753" y="1700217"/>
            <a:chExt cx="445212" cy="445175"/>
          </a:xfrm>
        </p:grpSpPr>
        <p:sp>
          <p:nvSpPr>
            <p:cNvPr id="121" name="Google Shape;6972;p88">
              <a:extLst>
                <a:ext uri="{FF2B5EF4-FFF2-40B4-BE49-F238E27FC236}">
                  <a16:creationId xmlns:a16="http://schemas.microsoft.com/office/drawing/2014/main" id="{37279648-80A7-4873-AE57-DDE4BD739DFE}"/>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2" name="Google Shape;6973;p88">
              <a:extLst>
                <a:ext uri="{FF2B5EF4-FFF2-40B4-BE49-F238E27FC236}">
                  <a16:creationId xmlns:a16="http://schemas.microsoft.com/office/drawing/2014/main" id="{B95BA7CB-8CF3-4D54-B324-DA90086F76F3}"/>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3" name="Google Shape;7004;p88">
            <a:extLst>
              <a:ext uri="{FF2B5EF4-FFF2-40B4-BE49-F238E27FC236}">
                <a16:creationId xmlns:a16="http://schemas.microsoft.com/office/drawing/2014/main" id="{346311FD-E5C1-45F3-BE1F-6A80B95968C4}"/>
              </a:ext>
            </a:extLst>
          </p:cNvPr>
          <p:cNvGrpSpPr/>
          <p:nvPr/>
        </p:nvGrpSpPr>
        <p:grpSpPr>
          <a:xfrm>
            <a:off x="3781528" y="1707952"/>
            <a:ext cx="469279" cy="446099"/>
            <a:chOff x="3781528" y="1707952"/>
            <a:chExt cx="469279" cy="446099"/>
          </a:xfrm>
        </p:grpSpPr>
        <p:sp>
          <p:nvSpPr>
            <p:cNvPr id="124" name="Google Shape;7005;p88">
              <a:extLst>
                <a:ext uri="{FF2B5EF4-FFF2-40B4-BE49-F238E27FC236}">
                  <a16:creationId xmlns:a16="http://schemas.microsoft.com/office/drawing/2014/main" id="{402EA6CF-CD49-4A0C-9548-CF400775C629}"/>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5" name="Google Shape;7006;p88">
              <a:extLst>
                <a:ext uri="{FF2B5EF4-FFF2-40B4-BE49-F238E27FC236}">
                  <a16:creationId xmlns:a16="http://schemas.microsoft.com/office/drawing/2014/main" id="{BF5BE206-AC5B-45BD-B39A-29073102D39F}"/>
                </a:ext>
              </a:extLst>
            </p:cNvPr>
            <p:cNvSpPr/>
            <p:nvPr/>
          </p:nvSpPr>
          <p:spPr>
            <a:xfrm>
              <a:off x="3781528"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26" name="Google Shape;7018;p88">
            <a:extLst>
              <a:ext uri="{FF2B5EF4-FFF2-40B4-BE49-F238E27FC236}">
                <a16:creationId xmlns:a16="http://schemas.microsoft.com/office/drawing/2014/main" id="{E1A0A52D-1AE8-4AED-A800-BECABB784482}"/>
              </a:ext>
            </a:extLst>
          </p:cNvPr>
          <p:cNvGrpSpPr/>
          <p:nvPr/>
        </p:nvGrpSpPr>
        <p:grpSpPr>
          <a:xfrm>
            <a:off x="6730349" y="1707239"/>
            <a:ext cx="446400" cy="445212"/>
            <a:chOff x="6730349" y="1707239"/>
            <a:chExt cx="446400" cy="445212"/>
          </a:xfrm>
        </p:grpSpPr>
        <p:sp>
          <p:nvSpPr>
            <p:cNvPr id="127" name="Google Shape;7019;p88">
              <a:extLst>
                <a:ext uri="{FF2B5EF4-FFF2-40B4-BE49-F238E27FC236}">
                  <a16:creationId xmlns:a16="http://schemas.microsoft.com/office/drawing/2014/main" id="{D4DF0FFD-2233-4343-BA4C-96C528DFD2FF}"/>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28" name="Google Shape;7020;p88">
              <a:extLst>
                <a:ext uri="{FF2B5EF4-FFF2-40B4-BE49-F238E27FC236}">
                  <a16:creationId xmlns:a16="http://schemas.microsoft.com/office/drawing/2014/main" id="{C1EBAD5D-8A6E-40F7-9FA5-2E81A8D978E7}"/>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sp>
        <p:nvSpPr>
          <p:cNvPr id="129" name="Google Shape;5917;p86">
            <a:extLst>
              <a:ext uri="{FF2B5EF4-FFF2-40B4-BE49-F238E27FC236}">
                <a16:creationId xmlns:a16="http://schemas.microsoft.com/office/drawing/2014/main" id="{9F4D2BDD-DC4A-4736-8D0B-3E0C98E74E00}"/>
              </a:ext>
            </a:extLst>
          </p:cNvPr>
          <p:cNvSpPr/>
          <p:nvPr/>
        </p:nvSpPr>
        <p:spPr>
          <a:xfrm>
            <a:off x="4339778" y="2577099"/>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0" name="Google Shape;5955;p86">
            <a:extLst>
              <a:ext uri="{FF2B5EF4-FFF2-40B4-BE49-F238E27FC236}">
                <a16:creationId xmlns:a16="http://schemas.microsoft.com/office/drawing/2014/main" id="{08E1C4C9-3EF1-4D8B-9DCA-081F3C887D2E}"/>
              </a:ext>
            </a:extLst>
          </p:cNvPr>
          <p:cNvSpPr/>
          <p:nvPr/>
        </p:nvSpPr>
        <p:spPr>
          <a:xfrm>
            <a:off x="4879375" y="2649492"/>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nvGrpSpPr>
          <p:cNvPr id="131" name="Google Shape;5983;p86">
            <a:extLst>
              <a:ext uri="{FF2B5EF4-FFF2-40B4-BE49-F238E27FC236}">
                <a16:creationId xmlns:a16="http://schemas.microsoft.com/office/drawing/2014/main" id="{6A9F360D-7F5D-442F-A344-C96AF7634C4A}"/>
              </a:ext>
            </a:extLst>
          </p:cNvPr>
          <p:cNvGrpSpPr/>
          <p:nvPr/>
        </p:nvGrpSpPr>
        <p:grpSpPr>
          <a:xfrm>
            <a:off x="5526834" y="2589233"/>
            <a:ext cx="461287" cy="462009"/>
            <a:chOff x="5526834" y="2589233"/>
            <a:chExt cx="461287" cy="462009"/>
          </a:xfrm>
        </p:grpSpPr>
        <p:sp>
          <p:nvSpPr>
            <p:cNvPr id="132" name="Google Shape;5984;p86">
              <a:extLst>
                <a:ext uri="{FF2B5EF4-FFF2-40B4-BE49-F238E27FC236}">
                  <a16:creationId xmlns:a16="http://schemas.microsoft.com/office/drawing/2014/main" id="{3BAB8018-7753-4569-BEB7-A20F94AB0ADF}"/>
                </a:ext>
              </a:extLst>
            </p:cNvPr>
            <p:cNvSpPr/>
            <p:nvPr/>
          </p:nvSpPr>
          <p:spPr>
            <a:xfrm>
              <a:off x="5526834" y="2589233"/>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3" name="Google Shape;5985;p86">
              <a:extLst>
                <a:ext uri="{FF2B5EF4-FFF2-40B4-BE49-F238E27FC236}">
                  <a16:creationId xmlns:a16="http://schemas.microsoft.com/office/drawing/2014/main" id="{AE652810-A1D3-41E0-8DFF-51B032A9B763}"/>
                </a:ext>
              </a:extLst>
            </p:cNvPr>
            <p:cNvSpPr/>
            <p:nvPr/>
          </p:nvSpPr>
          <p:spPr>
            <a:xfrm>
              <a:off x="5588474" y="2775231"/>
              <a:ext cx="399647" cy="276011"/>
            </a:xfrm>
            <a:custGeom>
              <a:avLst/>
              <a:gdLst>
                <a:gd name="f0" fmla="val w"/>
                <a:gd name="f1" fmla="val h"/>
                <a:gd name="f2" fmla="val 0"/>
                <a:gd name="f3" fmla="val 11028"/>
                <a:gd name="f4" fmla="val 7566"/>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1261"/>
                <a:gd name="f34" fmla="val 5388"/>
                <a:gd name="f35" fmla="val 5955"/>
                <a:gd name="f36" fmla="val 6459"/>
                <a:gd name="f37" fmla="val 7220"/>
                <a:gd name="f38" fmla="val 6617"/>
                <a:gd name="f39" fmla="val 6716"/>
                <a:gd name="f40" fmla="val 8601"/>
                <a:gd name="f41" fmla="val 6495"/>
                <a:gd name="f42" fmla="val 10082"/>
                <a:gd name="f43" fmla="val 4920"/>
                <a:gd name="f44" fmla="val 10114"/>
                <a:gd name="f45" fmla="val 2904"/>
                <a:gd name="f46" fmla="val 2400"/>
                <a:gd name="f47" fmla="val 10649"/>
                <a:gd name="f48" fmla="val 2211"/>
                <a:gd name="f49" fmla="val 11027"/>
                <a:gd name="f50" fmla="val 1706"/>
                <a:gd name="f51" fmla="val 10996"/>
                <a:gd name="f52" fmla="val 1108"/>
                <a:gd name="f53" fmla="val 10964"/>
                <a:gd name="f54" fmla="val 572"/>
                <a:gd name="f55" fmla="val 10492"/>
                <a:gd name="f56" fmla="val 100"/>
                <a:gd name="f57" fmla="val 9893"/>
                <a:gd name="f58" fmla="val 5"/>
                <a:gd name="f59" fmla="val 9853"/>
                <a:gd name="f60" fmla="val 2"/>
                <a:gd name="f61" fmla="val 9813"/>
                <a:gd name="f62" fmla="*/ f0 1 11028"/>
                <a:gd name="f63" fmla="*/ f1 1 7566"/>
                <a:gd name="f64" fmla="val f2"/>
                <a:gd name="f65" fmla="val f3"/>
                <a:gd name="f66" fmla="val f4"/>
                <a:gd name="f67" fmla="+- f66 0 f64"/>
                <a:gd name="f68" fmla="+- f65 0 f64"/>
                <a:gd name="f69" fmla="*/ f68 1 11028"/>
                <a:gd name="f70" fmla="*/ f67 1 756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11028" h="7566">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4"/>
                    <a:pt x="f33" y="f4"/>
                  </a:cubicBezTo>
                  <a:lnTo>
                    <a:pt x="f34" y="f4"/>
                  </a:lnTo>
                  <a:cubicBezTo>
                    <a:pt x="f35" y="f4"/>
                    <a:pt x="f36" y="f37"/>
                    <a:pt x="f38" y="f39"/>
                  </a:cubicBezTo>
                  <a:cubicBezTo>
                    <a:pt x="f40" y="f41"/>
                    <a:pt x="f42" y="f43"/>
                    <a:pt x="f44" y="f45"/>
                  </a:cubicBezTo>
                  <a:lnTo>
                    <a:pt x="f44" y="f46"/>
                  </a:lnTo>
                  <a:cubicBezTo>
                    <a:pt x="f47" y="f48"/>
                    <a:pt x="f49" y="f50"/>
                    <a:pt x="f51" y="f52"/>
                  </a:cubicBezTo>
                  <a:cubicBezTo>
                    <a:pt x="f53" y="f54"/>
                    <a:pt x="f55" y="f56"/>
                    <a:pt x="f57" y="f58"/>
                  </a:cubicBezTo>
                  <a:cubicBezTo>
                    <a:pt x="f59" y="f60"/>
                    <a:pt x="f61"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4" name="Google Shape;5986;p86">
            <a:extLst>
              <a:ext uri="{FF2B5EF4-FFF2-40B4-BE49-F238E27FC236}">
                <a16:creationId xmlns:a16="http://schemas.microsoft.com/office/drawing/2014/main" id="{55B87221-D6D5-4FFD-A968-CF4F2B8A744A}"/>
              </a:ext>
            </a:extLst>
          </p:cNvPr>
          <p:cNvGrpSpPr/>
          <p:nvPr/>
        </p:nvGrpSpPr>
        <p:grpSpPr>
          <a:xfrm>
            <a:off x="7353851" y="2571603"/>
            <a:ext cx="465823" cy="464304"/>
            <a:chOff x="7353851" y="2571603"/>
            <a:chExt cx="465823" cy="464304"/>
          </a:xfrm>
        </p:grpSpPr>
        <p:sp>
          <p:nvSpPr>
            <p:cNvPr id="135" name="Google Shape;5987;p86">
              <a:extLst>
                <a:ext uri="{FF2B5EF4-FFF2-40B4-BE49-F238E27FC236}">
                  <a16:creationId xmlns:a16="http://schemas.microsoft.com/office/drawing/2014/main" id="{6DAF041F-7321-497D-9C35-E16B20E590C2}"/>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6" name="Google Shape;5988;p86">
              <a:extLst>
                <a:ext uri="{FF2B5EF4-FFF2-40B4-BE49-F238E27FC236}">
                  <a16:creationId xmlns:a16="http://schemas.microsoft.com/office/drawing/2014/main" id="{62419DE6-C922-4DE8-82A2-19E0D5B65C3C}"/>
                </a:ext>
              </a:extLst>
            </p:cNvPr>
            <p:cNvSpPr/>
            <p:nvPr/>
          </p:nvSpPr>
          <p:spPr>
            <a:xfrm>
              <a:off x="7353851" y="2571603"/>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37" name="Google Shape;6005;p86">
            <a:extLst>
              <a:ext uri="{FF2B5EF4-FFF2-40B4-BE49-F238E27FC236}">
                <a16:creationId xmlns:a16="http://schemas.microsoft.com/office/drawing/2014/main" id="{46364782-CC77-4A60-9252-96A05E8A55BF}"/>
              </a:ext>
            </a:extLst>
          </p:cNvPr>
          <p:cNvGrpSpPr/>
          <p:nvPr/>
        </p:nvGrpSpPr>
        <p:grpSpPr>
          <a:xfrm>
            <a:off x="4901348" y="3495294"/>
            <a:ext cx="406286" cy="408900"/>
            <a:chOff x="4901348" y="3495294"/>
            <a:chExt cx="406286" cy="408900"/>
          </a:xfrm>
        </p:grpSpPr>
        <p:sp>
          <p:nvSpPr>
            <p:cNvPr id="138" name="Google Shape;6006;p86">
              <a:extLst>
                <a:ext uri="{FF2B5EF4-FFF2-40B4-BE49-F238E27FC236}">
                  <a16:creationId xmlns:a16="http://schemas.microsoft.com/office/drawing/2014/main" id="{D5824EF8-099E-4601-AC53-51B33DC13508}"/>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39" name="Google Shape;6007;p86">
              <a:extLst>
                <a:ext uri="{FF2B5EF4-FFF2-40B4-BE49-F238E27FC236}">
                  <a16:creationId xmlns:a16="http://schemas.microsoft.com/office/drawing/2014/main" id="{C3963761-89DC-4349-903B-D73015566170}"/>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0" name="Google Shape;6020;p86">
            <a:extLst>
              <a:ext uri="{FF2B5EF4-FFF2-40B4-BE49-F238E27FC236}">
                <a16:creationId xmlns:a16="http://schemas.microsoft.com/office/drawing/2014/main" id="{DABC5748-635B-4B15-9962-2B1079805560}"/>
              </a:ext>
            </a:extLst>
          </p:cNvPr>
          <p:cNvGrpSpPr/>
          <p:nvPr/>
        </p:nvGrpSpPr>
        <p:grpSpPr>
          <a:xfrm>
            <a:off x="6148315" y="2583015"/>
            <a:ext cx="272920" cy="462000"/>
            <a:chOff x="6148315" y="2583015"/>
            <a:chExt cx="272920" cy="462000"/>
          </a:xfrm>
        </p:grpSpPr>
        <p:sp>
          <p:nvSpPr>
            <p:cNvPr id="141" name="Google Shape;6021;p86">
              <a:extLst>
                <a:ext uri="{FF2B5EF4-FFF2-40B4-BE49-F238E27FC236}">
                  <a16:creationId xmlns:a16="http://schemas.microsoft.com/office/drawing/2014/main" id="{1EF410ED-8911-4754-97D1-2E14DE1877B6}"/>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2" name="Google Shape;6022;p86">
              <a:extLst>
                <a:ext uri="{FF2B5EF4-FFF2-40B4-BE49-F238E27FC236}">
                  <a16:creationId xmlns:a16="http://schemas.microsoft.com/office/drawing/2014/main" id="{67E1A27F-DEF4-4EDF-A612-8CE64E1B60CD}"/>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3" name="Google Shape;6038;p86">
            <a:extLst>
              <a:ext uri="{FF2B5EF4-FFF2-40B4-BE49-F238E27FC236}">
                <a16:creationId xmlns:a16="http://schemas.microsoft.com/office/drawing/2014/main" id="{C96D2BC9-D0B4-43AF-A043-E2C8304EAAB4}"/>
              </a:ext>
            </a:extLst>
          </p:cNvPr>
          <p:cNvGrpSpPr/>
          <p:nvPr/>
        </p:nvGrpSpPr>
        <p:grpSpPr>
          <a:xfrm>
            <a:off x="3796058" y="2604494"/>
            <a:ext cx="454438" cy="462595"/>
            <a:chOff x="3796058" y="2604494"/>
            <a:chExt cx="454438" cy="462595"/>
          </a:xfrm>
        </p:grpSpPr>
        <p:sp>
          <p:nvSpPr>
            <p:cNvPr id="144" name="Google Shape;6039;p86">
              <a:extLst>
                <a:ext uri="{FF2B5EF4-FFF2-40B4-BE49-F238E27FC236}">
                  <a16:creationId xmlns:a16="http://schemas.microsoft.com/office/drawing/2014/main" id="{C6B22557-30F4-4F95-A46F-14A647D22EE5}"/>
                </a:ext>
              </a:extLst>
            </p:cNvPr>
            <p:cNvSpPr/>
            <p:nvPr/>
          </p:nvSpPr>
          <p:spPr>
            <a:xfrm>
              <a:off x="3796058" y="2604494"/>
              <a:ext cx="138184" cy="224658"/>
            </a:xfrm>
            <a:custGeom>
              <a:avLst/>
              <a:gdLst>
                <a:gd name="f0" fmla="val w"/>
                <a:gd name="f1" fmla="val h"/>
                <a:gd name="f2" fmla="val 0"/>
                <a:gd name="f3" fmla="val 3812"/>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3813"/>
                <a:gd name="f25" fmla="val 582"/>
                <a:gd name="f26" fmla="val 1797"/>
                <a:gd name="f27" fmla="val 15"/>
                <a:gd name="f28" fmla="val 1763"/>
                <a:gd name="f29" fmla="val 5"/>
                <a:gd name="f30" fmla="val 1730"/>
                <a:gd name="f31" fmla="*/ f0 1 3812"/>
                <a:gd name="f32" fmla="*/ f1 1 6159"/>
                <a:gd name="f33" fmla="val f2"/>
                <a:gd name="f34" fmla="val f3"/>
                <a:gd name="f35" fmla="val f4"/>
                <a:gd name="f36" fmla="+- f35 0 f33"/>
                <a:gd name="f37" fmla="+- f34 0 f33"/>
                <a:gd name="f38" fmla="*/ f37 1 3812"/>
                <a:gd name="f39" fmla="*/ f36 1 615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3812" h="6159">
                  <a:moveTo>
                    <a:pt x="f5" y="f6"/>
                  </a:moveTo>
                  <a:cubicBezTo>
                    <a:pt x="f7" y="f6"/>
                    <a:pt x="f8" y="f9"/>
                    <a:pt x="f10" y="f11"/>
                  </a:cubicBezTo>
                  <a:lnTo>
                    <a:pt x="f6" y="f12"/>
                  </a:lnTo>
                  <a:cubicBezTo>
                    <a:pt x="f6" y="f13"/>
                    <a:pt x="f14" y="f15"/>
                    <a:pt x="f16" y="f17"/>
                  </a:cubicBezTo>
                  <a:lnTo>
                    <a:pt x="f18" y="f19"/>
                  </a:lnTo>
                  <a:cubicBezTo>
                    <a:pt x="f20" y="f21"/>
                    <a:pt x="f22" y="f23"/>
                    <a:pt x="f24" y="f25"/>
                  </a:cubicBezTo>
                  <a:lnTo>
                    <a:pt x="f26" y="f27"/>
                  </a:lnTo>
                  <a:cubicBezTo>
                    <a:pt x="f28" y="f29"/>
                    <a:pt x="f30"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5" name="Google Shape;6040;p86">
              <a:extLst>
                <a:ext uri="{FF2B5EF4-FFF2-40B4-BE49-F238E27FC236}">
                  <a16:creationId xmlns:a16="http://schemas.microsoft.com/office/drawing/2014/main" id="{AD5B8689-A3FA-47AB-AF49-18A9EFB2297F}"/>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6" name="Google Shape;6041;p86">
              <a:extLst>
                <a:ext uri="{FF2B5EF4-FFF2-40B4-BE49-F238E27FC236}">
                  <a16:creationId xmlns:a16="http://schemas.microsoft.com/office/drawing/2014/main" id="{EBD878B2-5F05-4BBD-83A8-C2E0217165D2}"/>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47" name="Google Shape;6048;p86">
            <a:extLst>
              <a:ext uri="{FF2B5EF4-FFF2-40B4-BE49-F238E27FC236}">
                <a16:creationId xmlns:a16="http://schemas.microsoft.com/office/drawing/2014/main" id="{41916ED6-B55A-415B-A09E-1598737147A6}"/>
              </a:ext>
            </a:extLst>
          </p:cNvPr>
          <p:cNvGrpSpPr/>
          <p:nvPr/>
        </p:nvGrpSpPr>
        <p:grpSpPr>
          <a:xfrm>
            <a:off x="6705286" y="2576276"/>
            <a:ext cx="456723" cy="464304"/>
            <a:chOff x="6705286" y="2576276"/>
            <a:chExt cx="456723" cy="464304"/>
          </a:xfrm>
        </p:grpSpPr>
        <p:sp>
          <p:nvSpPr>
            <p:cNvPr id="148" name="Google Shape;6049;p86">
              <a:extLst>
                <a:ext uri="{FF2B5EF4-FFF2-40B4-BE49-F238E27FC236}">
                  <a16:creationId xmlns:a16="http://schemas.microsoft.com/office/drawing/2014/main" id="{530C479C-9BDB-4C27-921E-75F40A4583CB}"/>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49" name="Google Shape;6050;p86">
              <a:extLst>
                <a:ext uri="{FF2B5EF4-FFF2-40B4-BE49-F238E27FC236}">
                  <a16:creationId xmlns:a16="http://schemas.microsoft.com/office/drawing/2014/main" id="{F0569377-62FD-45BB-A980-97FD27758E27}"/>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sp>
          <p:nvSpPr>
            <p:cNvPr id="150" name="Google Shape;6051;p86">
              <a:extLst>
                <a:ext uri="{FF2B5EF4-FFF2-40B4-BE49-F238E27FC236}">
                  <a16:creationId xmlns:a16="http://schemas.microsoft.com/office/drawing/2014/main" id="{A7154E82-1496-4A98-9282-71E5E67E3551}"/>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000000"/>
                </a:solidFill>
                <a:uFillTx/>
                <a:latin typeface="Arial"/>
                <a:ea typeface="Arial"/>
                <a:cs typeface="Arial"/>
              </a:endParaRPr>
            </a:p>
          </p:txBody>
        </p:sp>
      </p:grpSp>
      <p:grpSp>
        <p:nvGrpSpPr>
          <p:cNvPr id="151" name="Google Shape;5717;p85">
            <a:extLst>
              <a:ext uri="{FF2B5EF4-FFF2-40B4-BE49-F238E27FC236}">
                <a16:creationId xmlns:a16="http://schemas.microsoft.com/office/drawing/2014/main" id="{CD2BC794-CA30-4161-B37A-79016D5356EE}"/>
              </a:ext>
            </a:extLst>
          </p:cNvPr>
          <p:cNvGrpSpPr/>
          <p:nvPr/>
        </p:nvGrpSpPr>
        <p:grpSpPr>
          <a:xfrm>
            <a:off x="5567836" y="3523548"/>
            <a:ext cx="492377" cy="387934"/>
            <a:chOff x="5567836" y="3523548"/>
            <a:chExt cx="492377" cy="387934"/>
          </a:xfrm>
        </p:grpSpPr>
        <p:sp>
          <p:nvSpPr>
            <p:cNvPr id="152" name="Google Shape;5718;p85">
              <a:extLst>
                <a:ext uri="{FF2B5EF4-FFF2-40B4-BE49-F238E27FC236}">
                  <a16:creationId xmlns:a16="http://schemas.microsoft.com/office/drawing/2014/main" id="{411A02DE-2D66-4E3E-A2C1-3767474C0EB4}"/>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3" name="Google Shape;5719;p85">
              <a:extLst>
                <a:ext uri="{FF2B5EF4-FFF2-40B4-BE49-F238E27FC236}">
                  <a16:creationId xmlns:a16="http://schemas.microsoft.com/office/drawing/2014/main" id="{3B33986C-6492-43A9-A17E-2EB7AC1B3CC3}"/>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4" name="Google Shape;5720;p85">
              <a:extLst>
                <a:ext uri="{FF2B5EF4-FFF2-40B4-BE49-F238E27FC236}">
                  <a16:creationId xmlns:a16="http://schemas.microsoft.com/office/drawing/2014/main" id="{5DF4A334-B5E5-4B9C-A0B4-89DC2D962CB8}"/>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5" name="Google Shape;5721;p85">
              <a:extLst>
                <a:ext uri="{FF2B5EF4-FFF2-40B4-BE49-F238E27FC236}">
                  <a16:creationId xmlns:a16="http://schemas.microsoft.com/office/drawing/2014/main" id="{AB7DA528-7D7C-4BCA-BA3F-93B8F78CD07E}"/>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6" name="Google Shape;5722;p85">
              <a:extLst>
                <a:ext uri="{FF2B5EF4-FFF2-40B4-BE49-F238E27FC236}">
                  <a16:creationId xmlns:a16="http://schemas.microsoft.com/office/drawing/2014/main" id="{6554FC3E-F1E7-4B6D-9DBB-3128317F2E31}"/>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grpSp>
        <p:nvGrpSpPr>
          <p:cNvPr id="157" name="Google Shape;5723;p85">
            <a:extLst>
              <a:ext uri="{FF2B5EF4-FFF2-40B4-BE49-F238E27FC236}">
                <a16:creationId xmlns:a16="http://schemas.microsoft.com/office/drawing/2014/main" id="{1002EF21-1F94-4738-9D9A-9DB2BF99D62B}"/>
              </a:ext>
            </a:extLst>
          </p:cNvPr>
          <p:cNvGrpSpPr/>
          <p:nvPr/>
        </p:nvGrpSpPr>
        <p:grpSpPr>
          <a:xfrm>
            <a:off x="3077943" y="2595844"/>
            <a:ext cx="556467" cy="457373"/>
            <a:chOff x="3077943" y="2595844"/>
            <a:chExt cx="556467" cy="457373"/>
          </a:xfrm>
        </p:grpSpPr>
        <p:sp>
          <p:nvSpPr>
            <p:cNvPr id="158" name="Google Shape;5724;p85">
              <a:extLst>
                <a:ext uri="{FF2B5EF4-FFF2-40B4-BE49-F238E27FC236}">
                  <a16:creationId xmlns:a16="http://schemas.microsoft.com/office/drawing/2014/main" id="{2C8BCF2B-E90A-4D8A-A1DF-62F3D4BBDE6F}"/>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59" name="Google Shape;5725;p85">
              <a:extLst>
                <a:ext uri="{FF2B5EF4-FFF2-40B4-BE49-F238E27FC236}">
                  <a16:creationId xmlns:a16="http://schemas.microsoft.com/office/drawing/2014/main" id="{93E98ACB-76CA-4DB9-B0CC-2CF4F499FEF0}"/>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0" name="Google Shape;5726;p85">
              <a:extLst>
                <a:ext uri="{FF2B5EF4-FFF2-40B4-BE49-F238E27FC236}">
                  <a16:creationId xmlns:a16="http://schemas.microsoft.com/office/drawing/2014/main" id="{0E9EC06A-85B7-4B48-B80B-903131A0D7FF}"/>
                </a:ext>
              </a:extLst>
            </p:cNvPr>
            <p:cNvSpPr/>
            <p:nvPr/>
          </p:nvSpPr>
          <p:spPr>
            <a:xfrm>
              <a:off x="3239618" y="2710674"/>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1" name="Google Shape;5727;p85">
              <a:extLst>
                <a:ext uri="{FF2B5EF4-FFF2-40B4-BE49-F238E27FC236}">
                  <a16:creationId xmlns:a16="http://schemas.microsoft.com/office/drawing/2014/main" id="{8A2A0CA3-9A3D-434F-815B-BD4CB9F9E01E}"/>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2" name="Google Shape;5728;p85">
              <a:extLst>
                <a:ext uri="{FF2B5EF4-FFF2-40B4-BE49-F238E27FC236}">
                  <a16:creationId xmlns:a16="http://schemas.microsoft.com/office/drawing/2014/main" id="{A7B12160-8886-4BA2-BE0A-FB5C568E329A}"/>
                </a:ext>
              </a:extLst>
            </p:cNvPr>
            <p:cNvSpPr/>
            <p:nvPr/>
          </p:nvSpPr>
          <p:spPr>
            <a:xfrm>
              <a:off x="3077943"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sp>
          <p:nvSpPr>
            <p:cNvPr id="163" name="Google Shape;5729;p85">
              <a:extLst>
                <a:ext uri="{FF2B5EF4-FFF2-40B4-BE49-F238E27FC236}">
                  <a16:creationId xmlns:a16="http://schemas.microsoft.com/office/drawing/2014/main" id="{22EF36B9-FF57-442A-9E1B-9EB8247D9975}"/>
                </a:ext>
              </a:extLst>
            </p:cNvPr>
            <p:cNvSpPr/>
            <p:nvPr/>
          </p:nvSpPr>
          <p:spPr>
            <a:xfrm>
              <a:off x="3077943"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solidFill>
              <a:srgbClr val="FFC000"/>
            </a:solidFill>
            <a:ln cap="flat">
              <a:noFill/>
              <a:prstDash val="solid"/>
            </a:ln>
          </p:spPr>
          <p:txBody>
            <a:bodyPr vert="horz" wrap="square" lIns="68570" tIns="68570" rIns="68570" bIns="6857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050" b="0" i="0" u="none" strike="noStrike" kern="0" cap="none" spc="0" baseline="0">
                <a:solidFill>
                  <a:srgbClr val="435D74"/>
                </a:solidFill>
                <a:uFillTx/>
                <a:latin typeface="Arial"/>
                <a:ea typeface="Arial"/>
                <a:cs typeface="Arial"/>
              </a:endParaRP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2B8D1712-9D5D-1455-6FC5-E17F4FF10215}"/>
              </a:ext>
            </a:extLst>
          </p:cNvPr>
          <p:cNvSpPr/>
          <p:nvPr/>
        </p:nvSpPr>
        <p:spPr>
          <a:xfrm>
            <a:off x="3308020" y="1704334"/>
            <a:ext cx="2200282" cy="323165"/>
          </a:xfrm>
          <a:prstGeom prst="rect">
            <a:avLst/>
          </a:prstGeom>
        </p:spPr>
        <p:txBody>
          <a:bodyPr wrap="none">
            <a:spAutoFit/>
          </a:bodyPr>
          <a:lstStyle/>
          <a:p>
            <a:r>
              <a:rPr lang="en-US" altLang="ko-KR" sz="1500" dirty="0"/>
              <a:t>Presentation template by </a:t>
            </a:r>
            <a:endParaRPr lang="ko-KR" altLang="en-US" sz="1500" dirty="0"/>
          </a:p>
        </p:txBody>
      </p:sp>
      <p:sp>
        <p:nvSpPr>
          <p:cNvPr id="6" name="Título 1">
            <a:extLst>
              <a:ext uri="{FF2B5EF4-FFF2-40B4-BE49-F238E27FC236}">
                <a16:creationId xmlns:a16="http://schemas.microsoft.com/office/drawing/2014/main" id="{0A0A6377-AFA9-081F-2C94-AE1E8751CBD7}"/>
              </a:ext>
            </a:extLst>
          </p:cNvPr>
          <p:cNvSpPr txBox="1">
            <a:spLocks/>
          </p:cNvSpPr>
          <p:nvPr/>
        </p:nvSpPr>
        <p:spPr>
          <a:xfrm>
            <a:off x="668180" y="4402558"/>
            <a:ext cx="7864181" cy="58264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395"/>
              </a:lnSpc>
            </a:pPr>
            <a:r>
              <a:rPr lang="en-US" sz="900" dirty="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900" u="sng" dirty="0">
                <a:solidFill>
                  <a:schemeClr val="tx1">
                    <a:lumMod val="75000"/>
                    <a:lumOff val="25000"/>
                  </a:schemeClr>
                </a:solidFill>
                <a:hlinkClick r:id="rId3"/>
              </a:rPr>
              <a:t>slidesppt.net</a:t>
            </a:r>
            <a:br>
              <a:rPr lang="en" sz="900" dirty="0">
                <a:solidFill>
                  <a:schemeClr val="tx1">
                    <a:lumMod val="75000"/>
                    <a:lumOff val="25000"/>
                  </a:schemeClr>
                </a:solidFill>
                <a:latin typeface="Barlow" pitchFamily="2" charset="77"/>
              </a:rPr>
            </a:br>
            <a:endParaRPr lang="en" sz="900" dirty="0">
              <a:solidFill>
                <a:schemeClr val="tx1">
                  <a:lumMod val="75000"/>
                  <a:lumOff val="25000"/>
                </a:schemeClr>
              </a:solidFill>
              <a:latin typeface="Barlow" pitchFamily="2" charset="77"/>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005305" y="1750239"/>
            <a:ext cx="1193278" cy="1193278"/>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defPPr/>
            </a:lstStyle>
            <a:p>
              <a:endParaRPr lang="es-PE" sz="1050" dirty="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avLst/>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defPPr/>
            </a:lstStyle>
            <a:p>
              <a:endParaRPr lang="es-PE" sz="1050" dirty="0"/>
            </a:p>
          </p:txBody>
        </p:sp>
      </p:grpSp>
      <p:sp>
        <p:nvSpPr>
          <p:cNvPr id="9" name="Rectangle 2">
            <a:extLst>
              <a:ext uri="{FF2B5EF4-FFF2-40B4-BE49-F238E27FC236}">
                <a16:creationId xmlns:a16="http://schemas.microsoft.com/office/drawing/2014/main" id="{685BD3EE-80A3-B4D8-50C3-8C78B7AA64D1}"/>
              </a:ext>
            </a:extLst>
          </p:cNvPr>
          <p:cNvSpPr/>
          <p:nvPr/>
        </p:nvSpPr>
        <p:spPr>
          <a:xfrm>
            <a:off x="3235063" y="1931379"/>
            <a:ext cx="3903632" cy="854080"/>
          </a:xfrm>
          <a:prstGeom prst="rect">
            <a:avLst/>
          </a:prstGeom>
        </p:spPr>
        <p:txBody>
          <a:bodyPr wrap="square">
            <a:spAutoFit/>
          </a:bodyPr>
          <a:lstStyle/>
          <a:p>
            <a:r>
              <a:rPr lang="en-US" altLang="ko-KR" sz="4950" dirty="0">
                <a:latin typeface="Bahnschrift" panose="020B0502040204020203" pitchFamily="34" charset="0"/>
                <a:cs typeface="Calibri" panose="020F0502020204030204" pitchFamily="34" charset="0"/>
              </a:rPr>
              <a:t>Slidesppt.net</a:t>
            </a:r>
            <a:endParaRPr lang="ko-KR" altLang="en-US" sz="4950" dirty="0">
              <a:latin typeface="Bahnschrift" panose="020B0502040204020203" pitchFamily="34" charset="0"/>
              <a:cs typeface="Calibri" panose="020F0502020204030204" pitchFamily="34" charset="0"/>
            </a:endParaRPr>
          </a:p>
        </p:txBody>
      </p:sp>
    </p:spTree>
    <p:extLst>
      <p:ext uri="{BB962C8B-B14F-4D97-AF65-F5344CB8AC3E}">
        <p14:creationId xmlns:p14="http://schemas.microsoft.com/office/powerpoint/2010/main" val="1520696824"/>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name="Slide4">
    <p:bg>
      <p:bgPr>
        <a:solidFill>
          <a:srgbClr val="E09601"/>
        </a:solidFill>
        <a:effectLst/>
      </p:bgPr>
    </p:bg>
    <p:spTree>
      <p:nvGrpSpPr>
        <p:cNvPr id="1" name=""/>
        <p:cNvGrpSpPr/>
        <p:nvPr/>
      </p:nvGrpSpPr>
      <p:grpSpPr>
        <a:xfrm>
          <a:off x="0" y="0"/>
          <a:ext cx="0" cy="0"/>
          <a:chOff x="0" y="0"/>
          <a:chExt cx="0" cy="0"/>
        </a:xfrm>
      </p:grpSpPr>
      <p:sp>
        <p:nvSpPr>
          <p:cNvPr id="2" name="Rectángulo 3">
            <a:extLst>
              <a:ext uri="{FF2B5EF4-FFF2-40B4-BE49-F238E27FC236}">
                <a16:creationId xmlns:a16="http://schemas.microsoft.com/office/drawing/2014/main" id="{C0CA2B11-60A9-4CA4-85C7-CD8963EC2DAC}"/>
              </a:ext>
            </a:extLst>
          </p:cNvPr>
          <p:cNvSpPr/>
          <p:nvPr/>
        </p:nvSpPr>
        <p:spPr>
          <a:xfrm>
            <a:off x="164893" y="194867"/>
            <a:ext cx="4077327" cy="1749201"/>
          </a:xfrm>
          <a:prstGeom prst="rect">
            <a:avLst/>
          </a:prstGeom>
          <a:solidFill>
            <a:srgbClr val="FFC248"/>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3" name="Rectángulo 7">
            <a:extLst>
              <a:ext uri="{FF2B5EF4-FFF2-40B4-BE49-F238E27FC236}">
                <a16:creationId xmlns:a16="http://schemas.microsoft.com/office/drawing/2014/main" id="{6AE937CA-46E9-47CD-99D4-43E706F54650}"/>
              </a:ext>
            </a:extLst>
          </p:cNvPr>
          <p:cNvSpPr/>
          <p:nvPr/>
        </p:nvSpPr>
        <p:spPr>
          <a:xfrm>
            <a:off x="155063" y="2324825"/>
            <a:ext cx="2348288" cy="2623806"/>
          </a:xfrm>
          <a:prstGeom prst="rect">
            <a:avLst/>
          </a:prstGeom>
          <a:solidFill>
            <a:srgbClr val="FFC248"/>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4" name="Google Shape;298;p35">
            <a:extLst>
              <a:ext uri="{FF2B5EF4-FFF2-40B4-BE49-F238E27FC236}">
                <a16:creationId xmlns:a16="http://schemas.microsoft.com/office/drawing/2014/main" id="{19AC67EC-2B1D-40D5-B2DB-241933537019}"/>
              </a:ext>
            </a:extLst>
          </p:cNvPr>
          <p:cNvSpPr txBox="1">
            <a:spLocks noGrp="1"/>
          </p:cNvSpPr>
          <p:nvPr>
            <p:ph type="title"/>
          </p:nvPr>
        </p:nvSpPr>
        <p:spPr>
          <a:xfrm>
            <a:off x="4629982" y="2859310"/>
            <a:ext cx="3850200" cy="581997"/>
          </a:xfrm>
        </p:spPr>
        <p:txBody>
          <a:bodyPr anchorCtr="1"/>
          <a:lstStyle>
            <a:defPPr/>
          </a:lstStyle>
          <a:p>
            <a:pPr lvl="0" algn="ctr"/>
            <a:r>
              <a:rPr lang="en-US">
                <a:solidFill>
                  <a:srgbClr val="FFC000"/>
                </a:solidFill>
              </a:rPr>
              <a:t>ABOUT US</a:t>
            </a:r>
          </a:p>
        </p:txBody>
      </p:sp>
      <p:sp>
        <p:nvSpPr>
          <p:cNvPr id="5" name="Google Shape;299;p35">
            <a:extLst>
              <a:ext uri="{FF2B5EF4-FFF2-40B4-BE49-F238E27FC236}">
                <a16:creationId xmlns:a16="http://schemas.microsoft.com/office/drawing/2014/main" id="{6FFCD27E-842E-43F1-8BEA-2A9EB712C829}"/>
              </a:ext>
            </a:extLst>
          </p:cNvPr>
          <p:cNvSpPr txBox="1">
            <a:spLocks noGrp="1"/>
          </p:cNvSpPr>
          <p:nvPr>
            <p:ph type="subTitle" idx="4294967295"/>
          </p:nvPr>
        </p:nvSpPr>
        <p:spPr>
          <a:xfrm>
            <a:off x="4719520" y="3266831"/>
            <a:ext cx="3850200" cy="1681801"/>
          </a:xfrm>
        </p:spPr>
        <p:txBody>
          <a:bodyPr anchor="ctr" anchorCtr="1"/>
          <a:lstStyle>
            <a:defPPr/>
          </a:lstStyle>
          <a:p>
            <a:pPr marL="0" lvl="0" indent="0" algn="ctr">
              <a:lnSpc>
                <a:spcPct val="100000"/>
              </a:lnSpc>
              <a:buNone/>
            </a:pPr>
            <a:r>
              <a:rPr lang="en-US" sz="1400"/>
              <a:t>You can give a brief description of the topic you want to talk about here. For example, if you want to talk about Mercury, you can say that it’s the smallest planet in the entire Solar System</a:t>
            </a:r>
          </a:p>
        </p:txBody>
      </p:sp>
      <p:pic>
        <p:nvPicPr>
          <p:cNvPr id="6" name="Imagen 2">
            <a:extLst>
              <a:ext uri="{FF2B5EF4-FFF2-40B4-BE49-F238E27FC236}">
                <a16:creationId xmlns:a16="http://schemas.microsoft.com/office/drawing/2014/main" id="{E2702312-B0CC-4C7A-A442-DFB8712BD67A}"/>
              </a:ext>
            </a:extLst>
          </p:cNvPr>
          <p:cNvPicPr>
            <a:picLocks noChangeAspect="1"/>
          </p:cNvPicPr>
          <p:nvPr/>
        </p:nvPicPr>
        <p:blipFill>
          <a:blip r:embed="rId3"/>
          <a:stretch>
            <a:fillRect/>
          </a:stretch>
        </p:blipFill>
        <p:spPr>
          <a:xfrm>
            <a:off x="574279" y="0"/>
            <a:ext cx="3318503" cy="5143499"/>
          </a:xfrm>
          <a:prstGeom prst="rect">
            <a:avLst/>
          </a:prstGeom>
          <a:noFill/>
          <a:ln cap="flat">
            <a:noFill/>
          </a:ln>
        </p:spPr>
      </p:pic>
      <p:grpSp>
        <p:nvGrpSpPr>
          <p:cNvPr id="7" name="Grupo 19">
            <a:extLst>
              <a:ext uri="{FF2B5EF4-FFF2-40B4-BE49-F238E27FC236}">
                <a16:creationId xmlns:a16="http://schemas.microsoft.com/office/drawing/2014/main" id="{CE482407-FC42-42C8-89B4-132A4515A999}"/>
              </a:ext>
            </a:extLst>
          </p:cNvPr>
          <p:cNvGrpSpPr/>
          <p:nvPr/>
        </p:nvGrpSpPr>
        <p:grpSpPr>
          <a:xfrm>
            <a:off x="6071030" y="831217"/>
            <a:ext cx="1147169" cy="1702146"/>
            <a:chOff x="6071030" y="831217"/>
            <a:chExt cx="1147169" cy="1702146"/>
          </a:xfrm>
        </p:grpSpPr>
        <p:sp>
          <p:nvSpPr>
            <p:cNvPr id="8" name="Forma libre: forma 9">
              <a:extLst>
                <a:ext uri="{FF2B5EF4-FFF2-40B4-BE49-F238E27FC236}">
                  <a16:creationId xmlns:a16="http://schemas.microsoft.com/office/drawing/2014/main" id="{F22C6C22-B3DD-4A63-820F-41F85939F9F6}"/>
                </a:ext>
              </a:extLst>
            </p:cNvPr>
            <p:cNvSpPr/>
            <p:nvPr/>
          </p:nvSpPr>
          <p:spPr>
            <a:xfrm>
              <a:off x="6071030" y="1978048"/>
              <a:ext cx="1147169" cy="555315"/>
            </a:xfrm>
            <a:custGeom>
              <a:avLst/>
              <a:gdLst>
                <a:gd name="f0" fmla="val 10800000"/>
                <a:gd name="f1" fmla="val 5400000"/>
                <a:gd name="f2" fmla="val 180"/>
                <a:gd name="f3" fmla="val w"/>
                <a:gd name="f4" fmla="val h"/>
                <a:gd name="f5" fmla="val 0"/>
                <a:gd name="f6" fmla="val 901625"/>
                <a:gd name="f7" fmla="val 436451"/>
                <a:gd name="f8" fmla="val 741284"/>
                <a:gd name="f9" fmla="val 327300"/>
                <a:gd name="f10" fmla="val 737265"/>
                <a:gd name="f11" fmla="val 346670"/>
                <a:gd name="f12" fmla="val 733941"/>
                <a:gd name="f13" fmla="val 363381"/>
                <a:gd name="f14" fmla="val 730314"/>
                <a:gd name="f15" fmla="val 380002"/>
                <a:gd name="f16" fmla="val 728924"/>
                <a:gd name="f17" fmla="val 386378"/>
                <a:gd name="f18" fmla="val 727111"/>
                <a:gd name="f19" fmla="val 392694"/>
                <a:gd name="f20" fmla="val 725026"/>
                <a:gd name="f21" fmla="val 398888"/>
                <a:gd name="f22" fmla="val 713210"/>
                <a:gd name="f23" fmla="val 434396"/>
                <a:gd name="f24" fmla="val 710793"/>
                <a:gd name="f25" fmla="val 436118"/>
                <a:gd name="f26" fmla="val 674228"/>
                <a:gd name="f27" fmla="val 521168"/>
                <a:gd name="f28" fmla="val 368109"/>
                <a:gd name="f29" fmla="val 435907"/>
                <a:gd name="f30" fmla="val 215080"/>
                <a:gd name="f31" fmla="val 200454"/>
                <a:gd name="f32" fmla="val 436511"/>
                <a:gd name="f33" fmla="val 191630"/>
                <a:gd name="f34" fmla="val 431737"/>
                <a:gd name="f35" fmla="val 184982"/>
                <a:gd name="f36" fmla="val 419196"/>
                <a:gd name="f37" fmla="val 174677"/>
                <a:gd name="f38" fmla="val 399704"/>
                <a:gd name="f39" fmla="val 170900"/>
                <a:gd name="f40" fmla="val 378430"/>
                <a:gd name="f41" fmla="val 166306"/>
                <a:gd name="f42" fmla="val 357337"/>
                <a:gd name="f43" fmla="val 164977"/>
                <a:gd name="f44" fmla="val 351173"/>
                <a:gd name="f45" fmla="val 163919"/>
                <a:gd name="f46" fmla="val 344917"/>
                <a:gd name="f47" fmla="val 160625"/>
                <a:gd name="f48" fmla="val 338994"/>
                <a:gd name="f49" fmla="val 366131"/>
                <a:gd name="f50" fmla="val 160142"/>
                <a:gd name="f51" fmla="val 393268"/>
                <a:gd name="f52" fmla="val 160837"/>
                <a:gd name="f53" fmla="val 420374"/>
                <a:gd name="f54" fmla="val 161169"/>
                <a:gd name="f55" fmla="val 433036"/>
                <a:gd name="f56" fmla="val 156576"/>
                <a:gd name="f57" fmla="val 436632"/>
                <a:gd name="f58" fmla="val 144126"/>
                <a:gd name="f59" fmla="val 436421"/>
                <a:gd name="f60" fmla="val 102363"/>
                <a:gd name="f61" fmla="val 435695"/>
                <a:gd name="f62" fmla="val 60540"/>
                <a:gd name="f63" fmla="val 18777"/>
                <a:gd name="f64" fmla="val 436360"/>
                <a:gd name="f65" fmla="val 5330"/>
                <a:gd name="f66" fmla="val 436572"/>
                <a:gd name="f67" fmla="val -80"/>
                <a:gd name="f68" fmla="val 432734"/>
                <a:gd name="f69" fmla="val 11"/>
                <a:gd name="f70" fmla="val 418591"/>
                <a:gd name="f71" fmla="val 585"/>
                <a:gd name="f72" fmla="val 342560"/>
                <a:gd name="f73" fmla="val -805"/>
                <a:gd name="f74" fmla="val 266529"/>
                <a:gd name="f75" fmla="val 827"/>
                <a:gd name="f76" fmla="val 190528"/>
                <a:gd name="f77" fmla="val 2519"/>
                <a:gd name="f78" fmla="val 112080"/>
                <a:gd name="f79" fmla="val 47697"/>
                <a:gd name="f80" fmla="val 44691"/>
                <a:gd name="f81" fmla="val 122700"/>
                <a:gd name="f82" fmla="val 15893"/>
                <a:gd name="f83" fmla="val 133972"/>
                <a:gd name="f84" fmla="val 11571"/>
                <a:gd name="f85" fmla="val 145757"/>
                <a:gd name="f86" fmla="val 8398"/>
                <a:gd name="f87" fmla="val 156636"/>
                <a:gd name="f88" fmla="val 3261"/>
                <a:gd name="f89" fmla="val 171897"/>
                <a:gd name="f90" fmla="val -3961"/>
                <a:gd name="f91" fmla="val 181265"/>
                <a:gd name="f92" fmla="val 1387"/>
                <a:gd name="f93" fmla="val 191177"/>
                <a:gd name="f94" fmla="val 13656"/>
                <a:gd name="f95" fmla="val 220036"/>
                <a:gd name="f96" fmla="val 49254"/>
                <a:gd name="f97" fmla="val 247565"/>
                <a:gd name="f98" fmla="val 85699"/>
                <a:gd name="f99" fmla="val 273614"/>
                <a:gd name="f100" fmla="val 123442"/>
                <a:gd name="f101" fmla="val 285279"/>
                <a:gd name="f102" fmla="val 140334"/>
                <a:gd name="f103" fmla="val 299330"/>
                <a:gd name="f104" fmla="val 156109"/>
                <a:gd name="f105" fmla="val 322750"/>
                <a:gd name="f106" fmla="val 157227"/>
                <a:gd name="f107" fmla="val 331151"/>
                <a:gd name="f108" fmla="val 157650"/>
                <a:gd name="f109" fmla="val 332179"/>
                <a:gd name="f110" fmla="val 164872"/>
                <a:gd name="f111" fmla="val 334113"/>
                <a:gd name="f112" fmla="val 171218"/>
                <a:gd name="f113" fmla="val 355810"/>
                <a:gd name="f114" fmla="val 241901"/>
                <a:gd name="f115" fmla="val 377507"/>
                <a:gd name="f116" fmla="val 312583"/>
                <a:gd name="f117" fmla="val 399386"/>
                <a:gd name="f118" fmla="val 383205"/>
                <a:gd name="f119" fmla="val 406820"/>
                <a:gd name="f120" fmla="val 407199"/>
                <a:gd name="f121" fmla="val 407061"/>
                <a:gd name="f122" fmla="val 407138"/>
                <a:gd name="f123" fmla="val 432596"/>
                <a:gd name="f124" fmla="val 407168"/>
                <a:gd name="f125" fmla="val 449700"/>
                <a:gd name="f126" fmla="val 466835"/>
                <a:gd name="f127" fmla="val 406866"/>
                <a:gd name="f128" fmla="val 483938"/>
                <a:gd name="f129" fmla="val 407259"/>
                <a:gd name="f130" fmla="val 493669"/>
                <a:gd name="f131" fmla="val 407501"/>
                <a:gd name="f132" fmla="val 498776"/>
                <a:gd name="f133" fmla="val 405083"/>
                <a:gd name="f134" fmla="val 502009"/>
                <a:gd name="f135" fmla="val 394265"/>
                <a:gd name="f136" fmla="val 524462"/>
                <a:gd name="f137" fmla="val 319594"/>
                <a:gd name="f138" fmla="val 547973"/>
                <a:gd name="f139" fmla="val 245255"/>
                <a:gd name="f140" fmla="val 571030"/>
                <a:gd name="f141" fmla="val 170765"/>
                <a:gd name="f142" fmla="val 573206"/>
                <a:gd name="f143" fmla="val 163694"/>
                <a:gd name="f144" fmla="val 575321"/>
                <a:gd name="f145" fmla="val 156864"/>
                <a:gd name="f146" fmla="val 584356"/>
                <a:gd name="f147" fmla="val 156925"/>
                <a:gd name="f148" fmla="val 604815"/>
                <a:gd name="f149" fmla="val 157076"/>
                <a:gd name="f150" fmla="val 618020"/>
                <a:gd name="f151" fmla="val 144626"/>
                <a:gd name="f152" fmla="val 629383"/>
                <a:gd name="f153" fmla="val 130211"/>
                <a:gd name="f154" fmla="val 650264"/>
                <a:gd name="f155" fmla="val 103769"/>
                <a:gd name="f156" fmla="val 666945"/>
                <a:gd name="f157" fmla="val 74215"/>
                <a:gd name="f158" fmla="val 689065"/>
                <a:gd name="f159" fmla="val 48620"/>
                <a:gd name="f160" fmla="val 700881"/>
                <a:gd name="f161" fmla="val 34930"/>
                <a:gd name="f162" fmla="val 712092"/>
                <a:gd name="f163" fmla="val 20728"/>
                <a:gd name="f164" fmla="val 723424"/>
                <a:gd name="f165" fmla="val 6646"/>
                <a:gd name="f166" fmla="val 727685"/>
                <a:gd name="f167" fmla="val 1327"/>
                <a:gd name="f168" fmla="val 732399"/>
                <a:gd name="f169" fmla="val -365"/>
                <a:gd name="f170" fmla="val 739259"/>
                <a:gd name="f171" fmla="val 1478"/>
                <a:gd name="f172" fmla="val 815683"/>
                <a:gd name="f173" fmla="val 22329"/>
                <a:gd name="f174" fmla="val 872283"/>
                <a:gd name="f175" fmla="val 64575"/>
                <a:gd name="f176" fmla="val 894796"/>
                <a:gd name="f177" fmla="val 144172"/>
                <a:gd name="f178" fmla="val 899208"/>
                <a:gd name="f179" fmla="val 159796"/>
                <a:gd name="f180" fmla="val 901445"/>
                <a:gd name="f181" fmla="val 175721"/>
                <a:gd name="f182" fmla="val 901505"/>
                <a:gd name="f183" fmla="val 191828"/>
                <a:gd name="f184" fmla="val 901686"/>
                <a:gd name="f185" fmla="val 266348"/>
                <a:gd name="f186" fmla="val 901626"/>
                <a:gd name="f187" fmla="val 340868"/>
                <a:gd name="f188" fmla="val 901565"/>
                <a:gd name="f189" fmla="val 415358"/>
                <a:gd name="f190" fmla="val 435997"/>
                <a:gd name="f191" fmla="val 901414"/>
                <a:gd name="f192" fmla="val 436028"/>
                <a:gd name="f193" fmla="val 880231"/>
                <a:gd name="f194" fmla="val 841460"/>
                <a:gd name="f195" fmla="val 802689"/>
                <a:gd name="f196" fmla="val 436058"/>
                <a:gd name="f197" fmla="val 763918"/>
                <a:gd name="f198" fmla="val 742160"/>
                <a:gd name="f199" fmla="val 741435"/>
                <a:gd name="f200" fmla="val 435363"/>
                <a:gd name="f201" fmla="val 741344"/>
                <a:gd name="f202" fmla="val 412971"/>
                <a:gd name="f203" fmla="val 741223"/>
                <a:gd name="f204" fmla="val 385381"/>
                <a:gd name="f205" fmla="val 741314"/>
                <a:gd name="f206" fmla="val 357760"/>
                <a:gd name="f207" fmla="val 327239"/>
                <a:gd name="f208" fmla="+- 0 0 -90"/>
                <a:gd name="f209" fmla="*/ f3 1 901625"/>
                <a:gd name="f210" fmla="*/ f4 1 436451"/>
                <a:gd name="f211" fmla="val f5"/>
                <a:gd name="f212" fmla="val f6"/>
                <a:gd name="f213" fmla="val f7"/>
                <a:gd name="f214" fmla="*/ f208 f0 1"/>
                <a:gd name="f215" fmla="+- f213 0 f211"/>
                <a:gd name="f216" fmla="+- f212 0 f211"/>
                <a:gd name="f217" fmla="*/ f214 1 f2"/>
                <a:gd name="f218" fmla="*/ f216 1 901625"/>
                <a:gd name="f219" fmla="*/ f215 1 436451"/>
                <a:gd name="f220" fmla="*/ 741284 f216 1"/>
                <a:gd name="f221" fmla="*/ 327300 f215 1"/>
                <a:gd name="f222" fmla="*/ 730314 f216 1"/>
                <a:gd name="f223" fmla="*/ 380002 f215 1"/>
                <a:gd name="f224" fmla="*/ 725026 f216 1"/>
                <a:gd name="f225" fmla="*/ 398888 f215 1"/>
                <a:gd name="f226" fmla="*/ 674228 f216 1"/>
                <a:gd name="f227" fmla="*/ 436118 f215 1"/>
                <a:gd name="f228" fmla="*/ 215080 f216 1"/>
                <a:gd name="f229" fmla="*/ 436451 f215 1"/>
                <a:gd name="f230" fmla="*/ 184982 f216 1"/>
                <a:gd name="f231" fmla="*/ 419196 f215 1"/>
                <a:gd name="f232" fmla="*/ 166306 f216 1"/>
                <a:gd name="f233" fmla="*/ 357337 f215 1"/>
                <a:gd name="f234" fmla="*/ 160625 f216 1"/>
                <a:gd name="f235" fmla="*/ 338994 f215 1"/>
                <a:gd name="f236" fmla="*/ 160837 f216 1"/>
                <a:gd name="f237" fmla="*/ 420374 f215 1"/>
                <a:gd name="f238" fmla="*/ 144126 f216 1"/>
                <a:gd name="f239" fmla="*/ 436421 f215 1"/>
                <a:gd name="f240" fmla="*/ 18777 f216 1"/>
                <a:gd name="f241" fmla="*/ 436360 f215 1"/>
                <a:gd name="f242" fmla="*/ 11 f216 1"/>
                <a:gd name="f243" fmla="*/ 418591 f215 1"/>
                <a:gd name="f244" fmla="*/ 827 f216 1"/>
                <a:gd name="f245" fmla="*/ 190528 f215 1"/>
                <a:gd name="f246" fmla="*/ 122700 f216 1"/>
                <a:gd name="f247" fmla="*/ 15893 f215 1"/>
                <a:gd name="f248" fmla="*/ 156636 f216 1"/>
                <a:gd name="f249" fmla="*/ 3261 f215 1"/>
                <a:gd name="f250" fmla="*/ 191177 f216 1"/>
                <a:gd name="f251" fmla="*/ 13656 f215 1"/>
                <a:gd name="f252" fmla="*/ 273614 f216 1"/>
                <a:gd name="f253" fmla="*/ 123442 f215 1"/>
                <a:gd name="f254" fmla="*/ 322750 f216 1"/>
                <a:gd name="f255" fmla="*/ 157227 f215 1"/>
                <a:gd name="f256" fmla="*/ 334113 f216 1"/>
                <a:gd name="f257" fmla="*/ 171218 f215 1"/>
                <a:gd name="f258" fmla="*/ 399386 f216 1"/>
                <a:gd name="f259" fmla="*/ 383205 f215 1"/>
                <a:gd name="f260" fmla="*/ 432596 f216 1"/>
                <a:gd name="f261" fmla="*/ 407168 f215 1"/>
                <a:gd name="f262" fmla="*/ 483938 f216 1"/>
                <a:gd name="f263" fmla="*/ 407259 f215 1"/>
                <a:gd name="f264" fmla="*/ 502009 f216 1"/>
                <a:gd name="f265" fmla="*/ 394265 f215 1"/>
                <a:gd name="f266" fmla="*/ 571030 f216 1"/>
                <a:gd name="f267" fmla="*/ 170765 f215 1"/>
                <a:gd name="f268" fmla="*/ 584356 f216 1"/>
                <a:gd name="f269" fmla="*/ 156925 f215 1"/>
                <a:gd name="f270" fmla="*/ 629383 f216 1"/>
                <a:gd name="f271" fmla="*/ 130211 f215 1"/>
                <a:gd name="f272" fmla="*/ 689065 f216 1"/>
                <a:gd name="f273" fmla="*/ 48620 f215 1"/>
                <a:gd name="f274" fmla="*/ 723424 f216 1"/>
                <a:gd name="f275" fmla="*/ 6646 f215 1"/>
                <a:gd name="f276" fmla="*/ 739259 f216 1"/>
                <a:gd name="f277" fmla="*/ 1478 f215 1"/>
                <a:gd name="f278" fmla="*/ 894796 f216 1"/>
                <a:gd name="f279" fmla="*/ 144172 f215 1"/>
                <a:gd name="f280" fmla="*/ 901505 f216 1"/>
                <a:gd name="f281" fmla="*/ 191828 f215 1"/>
                <a:gd name="f282" fmla="*/ 901565 f216 1"/>
                <a:gd name="f283" fmla="*/ 415358 f215 1"/>
                <a:gd name="f284" fmla="*/ 880231 f216 1"/>
                <a:gd name="f285" fmla="*/ 436028 f215 1"/>
                <a:gd name="f286" fmla="*/ 763918 f216 1"/>
                <a:gd name="f287" fmla="*/ 741344 f216 1"/>
                <a:gd name="f288" fmla="*/ 412971 f215 1"/>
                <a:gd name="f289" fmla="*/ 741314 f216 1"/>
                <a:gd name="f290" fmla="*/ 327239 f215 1"/>
                <a:gd name="f291" fmla="+- f217 0 f1"/>
                <a:gd name="f292" fmla="*/ f220 1 901625"/>
                <a:gd name="f293" fmla="*/ f221 1 436451"/>
                <a:gd name="f294" fmla="*/ f222 1 901625"/>
                <a:gd name="f295" fmla="*/ f223 1 436451"/>
                <a:gd name="f296" fmla="*/ f224 1 901625"/>
                <a:gd name="f297" fmla="*/ f225 1 436451"/>
                <a:gd name="f298" fmla="*/ f226 1 901625"/>
                <a:gd name="f299" fmla="*/ f227 1 436451"/>
                <a:gd name="f300" fmla="*/ f228 1 901625"/>
                <a:gd name="f301" fmla="*/ f229 1 436451"/>
                <a:gd name="f302" fmla="*/ f230 1 901625"/>
                <a:gd name="f303" fmla="*/ f231 1 436451"/>
                <a:gd name="f304" fmla="*/ f232 1 901625"/>
                <a:gd name="f305" fmla="*/ f233 1 436451"/>
                <a:gd name="f306" fmla="*/ f234 1 901625"/>
                <a:gd name="f307" fmla="*/ f235 1 436451"/>
                <a:gd name="f308" fmla="*/ f236 1 901625"/>
                <a:gd name="f309" fmla="*/ f237 1 436451"/>
                <a:gd name="f310" fmla="*/ f238 1 901625"/>
                <a:gd name="f311" fmla="*/ f239 1 436451"/>
                <a:gd name="f312" fmla="*/ f240 1 901625"/>
                <a:gd name="f313" fmla="*/ f241 1 436451"/>
                <a:gd name="f314" fmla="*/ f242 1 901625"/>
                <a:gd name="f315" fmla="*/ f243 1 436451"/>
                <a:gd name="f316" fmla="*/ f244 1 901625"/>
                <a:gd name="f317" fmla="*/ f245 1 436451"/>
                <a:gd name="f318" fmla="*/ f246 1 901625"/>
                <a:gd name="f319" fmla="*/ f247 1 436451"/>
                <a:gd name="f320" fmla="*/ f248 1 901625"/>
                <a:gd name="f321" fmla="*/ f249 1 436451"/>
                <a:gd name="f322" fmla="*/ f250 1 901625"/>
                <a:gd name="f323" fmla="*/ f251 1 436451"/>
                <a:gd name="f324" fmla="*/ f252 1 901625"/>
                <a:gd name="f325" fmla="*/ f253 1 436451"/>
                <a:gd name="f326" fmla="*/ f254 1 901625"/>
                <a:gd name="f327" fmla="*/ f255 1 436451"/>
                <a:gd name="f328" fmla="*/ f256 1 901625"/>
                <a:gd name="f329" fmla="*/ f257 1 436451"/>
                <a:gd name="f330" fmla="*/ f258 1 901625"/>
                <a:gd name="f331" fmla="*/ f259 1 436451"/>
                <a:gd name="f332" fmla="*/ f260 1 901625"/>
                <a:gd name="f333" fmla="*/ f261 1 436451"/>
                <a:gd name="f334" fmla="*/ f262 1 901625"/>
                <a:gd name="f335" fmla="*/ f263 1 436451"/>
                <a:gd name="f336" fmla="*/ f264 1 901625"/>
                <a:gd name="f337" fmla="*/ f265 1 436451"/>
                <a:gd name="f338" fmla="*/ f266 1 901625"/>
                <a:gd name="f339" fmla="*/ f267 1 436451"/>
                <a:gd name="f340" fmla="*/ f268 1 901625"/>
                <a:gd name="f341" fmla="*/ f269 1 436451"/>
                <a:gd name="f342" fmla="*/ f270 1 901625"/>
                <a:gd name="f343" fmla="*/ f271 1 436451"/>
                <a:gd name="f344" fmla="*/ f272 1 901625"/>
                <a:gd name="f345" fmla="*/ f273 1 436451"/>
                <a:gd name="f346" fmla="*/ f274 1 901625"/>
                <a:gd name="f347" fmla="*/ f275 1 436451"/>
                <a:gd name="f348" fmla="*/ f276 1 901625"/>
                <a:gd name="f349" fmla="*/ f277 1 436451"/>
                <a:gd name="f350" fmla="*/ f278 1 901625"/>
                <a:gd name="f351" fmla="*/ f279 1 436451"/>
                <a:gd name="f352" fmla="*/ f280 1 901625"/>
                <a:gd name="f353" fmla="*/ f281 1 436451"/>
                <a:gd name="f354" fmla="*/ f282 1 901625"/>
                <a:gd name="f355" fmla="*/ f283 1 436451"/>
                <a:gd name="f356" fmla="*/ f284 1 901625"/>
                <a:gd name="f357" fmla="*/ f285 1 436451"/>
                <a:gd name="f358" fmla="*/ f286 1 901625"/>
                <a:gd name="f359" fmla="*/ f287 1 901625"/>
                <a:gd name="f360" fmla="*/ f288 1 436451"/>
                <a:gd name="f361" fmla="*/ f289 1 901625"/>
                <a:gd name="f362" fmla="*/ f290 1 436451"/>
                <a:gd name="f363" fmla="*/ f211 1 f218"/>
                <a:gd name="f364" fmla="*/ f212 1 f218"/>
                <a:gd name="f365" fmla="*/ f211 1 f219"/>
                <a:gd name="f366" fmla="*/ f213 1 f219"/>
                <a:gd name="f367" fmla="*/ f292 1 f218"/>
                <a:gd name="f368" fmla="*/ f293 1 f219"/>
                <a:gd name="f369" fmla="*/ f294 1 f218"/>
                <a:gd name="f370" fmla="*/ f295 1 f219"/>
                <a:gd name="f371" fmla="*/ f296 1 f218"/>
                <a:gd name="f372" fmla="*/ f297 1 f219"/>
                <a:gd name="f373" fmla="*/ f298 1 f218"/>
                <a:gd name="f374" fmla="*/ f299 1 f219"/>
                <a:gd name="f375" fmla="*/ f300 1 f218"/>
                <a:gd name="f376" fmla="*/ f301 1 f219"/>
                <a:gd name="f377" fmla="*/ f302 1 f218"/>
                <a:gd name="f378" fmla="*/ f303 1 f219"/>
                <a:gd name="f379" fmla="*/ f304 1 f218"/>
                <a:gd name="f380" fmla="*/ f305 1 f219"/>
                <a:gd name="f381" fmla="*/ f306 1 f218"/>
                <a:gd name="f382" fmla="*/ f307 1 f219"/>
                <a:gd name="f383" fmla="*/ f308 1 f218"/>
                <a:gd name="f384" fmla="*/ f309 1 f219"/>
                <a:gd name="f385" fmla="*/ f310 1 f218"/>
                <a:gd name="f386" fmla="*/ f311 1 f219"/>
                <a:gd name="f387" fmla="*/ f312 1 f218"/>
                <a:gd name="f388" fmla="*/ f313 1 f219"/>
                <a:gd name="f389" fmla="*/ f314 1 f218"/>
                <a:gd name="f390" fmla="*/ f315 1 f219"/>
                <a:gd name="f391" fmla="*/ f316 1 f218"/>
                <a:gd name="f392" fmla="*/ f317 1 f219"/>
                <a:gd name="f393" fmla="*/ f318 1 f218"/>
                <a:gd name="f394" fmla="*/ f319 1 f219"/>
                <a:gd name="f395" fmla="*/ f320 1 f218"/>
                <a:gd name="f396" fmla="*/ f321 1 f219"/>
                <a:gd name="f397" fmla="*/ f322 1 f218"/>
                <a:gd name="f398" fmla="*/ f323 1 f219"/>
                <a:gd name="f399" fmla="*/ f324 1 f218"/>
                <a:gd name="f400" fmla="*/ f325 1 f219"/>
                <a:gd name="f401" fmla="*/ f326 1 f218"/>
                <a:gd name="f402" fmla="*/ f327 1 f219"/>
                <a:gd name="f403" fmla="*/ f328 1 f218"/>
                <a:gd name="f404" fmla="*/ f329 1 f219"/>
                <a:gd name="f405" fmla="*/ f330 1 f218"/>
                <a:gd name="f406" fmla="*/ f331 1 f219"/>
                <a:gd name="f407" fmla="*/ f332 1 f218"/>
                <a:gd name="f408" fmla="*/ f333 1 f219"/>
                <a:gd name="f409" fmla="*/ f334 1 f218"/>
                <a:gd name="f410" fmla="*/ f335 1 f219"/>
                <a:gd name="f411" fmla="*/ f336 1 f218"/>
                <a:gd name="f412" fmla="*/ f337 1 f219"/>
                <a:gd name="f413" fmla="*/ f338 1 f218"/>
                <a:gd name="f414" fmla="*/ f339 1 f219"/>
                <a:gd name="f415" fmla="*/ f340 1 f218"/>
                <a:gd name="f416" fmla="*/ f341 1 f219"/>
                <a:gd name="f417" fmla="*/ f342 1 f218"/>
                <a:gd name="f418" fmla="*/ f343 1 f219"/>
                <a:gd name="f419" fmla="*/ f344 1 f218"/>
                <a:gd name="f420" fmla="*/ f345 1 f219"/>
                <a:gd name="f421" fmla="*/ f346 1 f218"/>
                <a:gd name="f422" fmla="*/ f347 1 f219"/>
                <a:gd name="f423" fmla="*/ f348 1 f218"/>
                <a:gd name="f424" fmla="*/ f349 1 f219"/>
                <a:gd name="f425" fmla="*/ f350 1 f218"/>
                <a:gd name="f426" fmla="*/ f351 1 f219"/>
                <a:gd name="f427" fmla="*/ f352 1 f218"/>
                <a:gd name="f428" fmla="*/ f353 1 f219"/>
                <a:gd name="f429" fmla="*/ f354 1 f218"/>
                <a:gd name="f430" fmla="*/ f355 1 f219"/>
                <a:gd name="f431" fmla="*/ f356 1 f218"/>
                <a:gd name="f432" fmla="*/ f357 1 f219"/>
                <a:gd name="f433" fmla="*/ f358 1 f218"/>
                <a:gd name="f434" fmla="*/ f359 1 f218"/>
                <a:gd name="f435" fmla="*/ f360 1 f219"/>
                <a:gd name="f436" fmla="*/ f361 1 f218"/>
                <a:gd name="f437" fmla="*/ f362 1 f219"/>
                <a:gd name="f438" fmla="*/ f363 f209 1"/>
                <a:gd name="f439" fmla="*/ f364 f209 1"/>
                <a:gd name="f440" fmla="*/ f366 f210 1"/>
                <a:gd name="f441" fmla="*/ f365 f210 1"/>
                <a:gd name="f442" fmla="*/ f367 f209 1"/>
                <a:gd name="f443" fmla="*/ f368 f210 1"/>
                <a:gd name="f444" fmla="*/ f369 f209 1"/>
                <a:gd name="f445" fmla="*/ f370 f210 1"/>
                <a:gd name="f446" fmla="*/ f371 f209 1"/>
                <a:gd name="f447" fmla="*/ f372 f210 1"/>
                <a:gd name="f448" fmla="*/ f373 f209 1"/>
                <a:gd name="f449" fmla="*/ f374 f210 1"/>
                <a:gd name="f450" fmla="*/ f375 f209 1"/>
                <a:gd name="f451" fmla="*/ f376 f210 1"/>
                <a:gd name="f452" fmla="*/ f377 f209 1"/>
                <a:gd name="f453" fmla="*/ f378 f210 1"/>
                <a:gd name="f454" fmla="*/ f379 f209 1"/>
                <a:gd name="f455" fmla="*/ f380 f210 1"/>
                <a:gd name="f456" fmla="*/ f381 f209 1"/>
                <a:gd name="f457" fmla="*/ f382 f210 1"/>
                <a:gd name="f458" fmla="*/ f383 f209 1"/>
                <a:gd name="f459" fmla="*/ f384 f210 1"/>
                <a:gd name="f460" fmla="*/ f385 f209 1"/>
                <a:gd name="f461" fmla="*/ f386 f210 1"/>
                <a:gd name="f462" fmla="*/ f387 f209 1"/>
                <a:gd name="f463" fmla="*/ f388 f210 1"/>
                <a:gd name="f464" fmla="*/ f389 f209 1"/>
                <a:gd name="f465" fmla="*/ f390 f210 1"/>
                <a:gd name="f466" fmla="*/ f391 f209 1"/>
                <a:gd name="f467" fmla="*/ f392 f210 1"/>
                <a:gd name="f468" fmla="*/ f393 f209 1"/>
                <a:gd name="f469" fmla="*/ f394 f210 1"/>
                <a:gd name="f470" fmla="*/ f395 f209 1"/>
                <a:gd name="f471" fmla="*/ f396 f210 1"/>
                <a:gd name="f472" fmla="*/ f397 f209 1"/>
                <a:gd name="f473" fmla="*/ f398 f210 1"/>
                <a:gd name="f474" fmla="*/ f399 f209 1"/>
                <a:gd name="f475" fmla="*/ f400 f210 1"/>
                <a:gd name="f476" fmla="*/ f401 f209 1"/>
                <a:gd name="f477" fmla="*/ f402 f210 1"/>
                <a:gd name="f478" fmla="*/ f403 f209 1"/>
                <a:gd name="f479" fmla="*/ f404 f210 1"/>
                <a:gd name="f480" fmla="*/ f405 f209 1"/>
                <a:gd name="f481" fmla="*/ f406 f210 1"/>
                <a:gd name="f482" fmla="*/ f407 f209 1"/>
                <a:gd name="f483" fmla="*/ f408 f210 1"/>
                <a:gd name="f484" fmla="*/ f409 f209 1"/>
                <a:gd name="f485" fmla="*/ f410 f210 1"/>
                <a:gd name="f486" fmla="*/ f411 f209 1"/>
                <a:gd name="f487" fmla="*/ f412 f210 1"/>
                <a:gd name="f488" fmla="*/ f413 f209 1"/>
                <a:gd name="f489" fmla="*/ f414 f210 1"/>
                <a:gd name="f490" fmla="*/ f415 f209 1"/>
                <a:gd name="f491" fmla="*/ f416 f210 1"/>
                <a:gd name="f492" fmla="*/ f417 f209 1"/>
                <a:gd name="f493" fmla="*/ f418 f210 1"/>
                <a:gd name="f494" fmla="*/ f419 f209 1"/>
                <a:gd name="f495" fmla="*/ f420 f210 1"/>
                <a:gd name="f496" fmla="*/ f421 f209 1"/>
                <a:gd name="f497" fmla="*/ f422 f210 1"/>
                <a:gd name="f498" fmla="*/ f423 f209 1"/>
                <a:gd name="f499" fmla="*/ f424 f210 1"/>
                <a:gd name="f500" fmla="*/ f425 f209 1"/>
                <a:gd name="f501" fmla="*/ f426 f210 1"/>
                <a:gd name="f502" fmla="*/ f427 f209 1"/>
                <a:gd name="f503" fmla="*/ f428 f210 1"/>
                <a:gd name="f504" fmla="*/ f429 f209 1"/>
                <a:gd name="f505" fmla="*/ f430 f210 1"/>
                <a:gd name="f506" fmla="*/ f431 f209 1"/>
                <a:gd name="f507" fmla="*/ f432 f210 1"/>
                <a:gd name="f508" fmla="*/ f433 f209 1"/>
                <a:gd name="f509" fmla="*/ f434 f209 1"/>
                <a:gd name="f510" fmla="*/ f435 f210 1"/>
                <a:gd name="f511" fmla="*/ f436 f209 1"/>
                <a:gd name="f512" fmla="*/ f437 f210 1"/>
              </a:gdLst>
              <a:ahLst/>
              <a:cxnLst>
                <a:cxn ang="3cd4">
                  <a:pos x="hc" y="t"/>
                </a:cxn>
                <a:cxn ang="0">
                  <a:pos x="r" y="vc"/>
                </a:cxn>
                <a:cxn ang="cd4">
                  <a:pos x="hc" y="b"/>
                </a:cxn>
                <a:cxn ang="cd2">
                  <a:pos x="l" y="vc"/>
                </a:cxn>
                <a:cxn ang="f291">
                  <a:pos x="f442" y="f443"/>
                </a:cxn>
                <a:cxn ang="f291">
                  <a:pos x="f444" y="f445"/>
                </a:cxn>
                <a:cxn ang="f291">
                  <a:pos x="f446" y="f447"/>
                </a:cxn>
                <a:cxn ang="f291">
                  <a:pos x="f448" y="f449"/>
                </a:cxn>
                <a:cxn ang="f291">
                  <a:pos x="f450" y="f451"/>
                </a:cxn>
                <a:cxn ang="f291">
                  <a:pos x="f452" y="f453"/>
                </a:cxn>
                <a:cxn ang="f291">
                  <a:pos x="f454" y="f455"/>
                </a:cxn>
                <a:cxn ang="f291">
                  <a:pos x="f456" y="f457"/>
                </a:cxn>
                <a:cxn ang="f291">
                  <a:pos x="f458" y="f459"/>
                </a:cxn>
                <a:cxn ang="f291">
                  <a:pos x="f460" y="f461"/>
                </a:cxn>
                <a:cxn ang="f291">
                  <a:pos x="f462" y="f463"/>
                </a:cxn>
                <a:cxn ang="f291">
                  <a:pos x="f464" y="f465"/>
                </a:cxn>
                <a:cxn ang="f291">
                  <a:pos x="f466" y="f467"/>
                </a:cxn>
                <a:cxn ang="f291">
                  <a:pos x="f468" y="f469"/>
                </a:cxn>
                <a:cxn ang="f291">
                  <a:pos x="f470" y="f471"/>
                </a:cxn>
                <a:cxn ang="f291">
                  <a:pos x="f472" y="f473"/>
                </a:cxn>
                <a:cxn ang="f291">
                  <a:pos x="f474" y="f475"/>
                </a:cxn>
                <a:cxn ang="f291">
                  <a:pos x="f476" y="f477"/>
                </a:cxn>
                <a:cxn ang="f291">
                  <a:pos x="f478" y="f479"/>
                </a:cxn>
                <a:cxn ang="f291">
                  <a:pos x="f480" y="f481"/>
                </a:cxn>
                <a:cxn ang="f291">
                  <a:pos x="f482" y="f483"/>
                </a:cxn>
                <a:cxn ang="f291">
                  <a:pos x="f484" y="f485"/>
                </a:cxn>
                <a:cxn ang="f291">
                  <a:pos x="f486" y="f487"/>
                </a:cxn>
                <a:cxn ang="f291">
                  <a:pos x="f488" y="f489"/>
                </a:cxn>
                <a:cxn ang="f291">
                  <a:pos x="f490" y="f491"/>
                </a:cxn>
                <a:cxn ang="f291">
                  <a:pos x="f492" y="f493"/>
                </a:cxn>
                <a:cxn ang="f291">
                  <a:pos x="f494" y="f495"/>
                </a:cxn>
                <a:cxn ang="f291">
                  <a:pos x="f496" y="f497"/>
                </a:cxn>
                <a:cxn ang="f291">
                  <a:pos x="f498" y="f499"/>
                </a:cxn>
                <a:cxn ang="f291">
                  <a:pos x="f500" y="f501"/>
                </a:cxn>
                <a:cxn ang="f291">
                  <a:pos x="f502" y="f503"/>
                </a:cxn>
                <a:cxn ang="f291">
                  <a:pos x="f504" y="f505"/>
                </a:cxn>
                <a:cxn ang="f291">
                  <a:pos x="f506" y="f507"/>
                </a:cxn>
                <a:cxn ang="f291">
                  <a:pos x="f508" y="f507"/>
                </a:cxn>
                <a:cxn ang="f291">
                  <a:pos x="f509" y="f510"/>
                </a:cxn>
                <a:cxn ang="f291">
                  <a:pos x="f511" y="f512"/>
                </a:cxn>
              </a:cxnLst>
              <a:rect l="f438" t="f441" r="f439" b="f440"/>
              <a:pathLst>
                <a:path w="901625" h="436451">
                  <a:moveTo>
                    <a:pt x="f8" y="f9"/>
                  </a:moveTo>
                  <a:cubicBezTo>
                    <a:pt x="f10" y="f11"/>
                    <a:pt x="f12" y="f13"/>
                    <a:pt x="f14" y="f15"/>
                  </a:cubicBezTo>
                  <a:cubicBezTo>
                    <a:pt x="f16" y="f17"/>
                    <a:pt x="f18" y="f19"/>
                    <a:pt x="f20" y="f21"/>
                  </a:cubicBezTo>
                  <a:cubicBezTo>
                    <a:pt x="f22" y="f23"/>
                    <a:pt x="f24" y="f25"/>
                    <a:pt x="f26" y="f25"/>
                  </a:cubicBezTo>
                  <a:cubicBezTo>
                    <a:pt x="f27" y="f25"/>
                    <a:pt x="f28" y="f29"/>
                    <a:pt x="f30" y="f7"/>
                  </a:cubicBezTo>
                  <a:cubicBezTo>
                    <a:pt x="f31" y="f32"/>
                    <a:pt x="f33" y="f34"/>
                    <a:pt x="f35" y="f36"/>
                  </a:cubicBezTo>
                  <a:cubicBezTo>
                    <a:pt x="f37" y="f38"/>
                    <a:pt x="f39" y="f40"/>
                    <a:pt x="f41" y="f42"/>
                  </a:cubicBezTo>
                  <a:cubicBezTo>
                    <a:pt x="f43" y="f44"/>
                    <a:pt x="f45" y="f46"/>
                    <a:pt x="f47" y="f48"/>
                  </a:cubicBezTo>
                  <a:cubicBezTo>
                    <a:pt x="f47" y="f49"/>
                    <a:pt x="f50" y="f51"/>
                    <a:pt x="f52" y="f53"/>
                  </a:cubicBezTo>
                  <a:cubicBezTo>
                    <a:pt x="f54" y="f55"/>
                    <a:pt x="f56" y="f57"/>
                    <a:pt x="f58" y="f59"/>
                  </a:cubicBezTo>
                  <a:cubicBezTo>
                    <a:pt x="f60" y="f61"/>
                    <a:pt x="f62" y="f61"/>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4"/>
                  </a:cubicBezTo>
                  <a:cubicBezTo>
                    <a:pt x="f95" y="f96"/>
                    <a:pt x="f97" y="f98"/>
                    <a:pt x="f99" y="f100"/>
                  </a:cubicBezTo>
                  <a:cubicBezTo>
                    <a:pt x="f101" y="f102"/>
                    <a:pt x="f103" y="f104"/>
                    <a:pt x="f105" y="f106"/>
                  </a:cubicBezTo>
                  <a:cubicBezTo>
                    <a:pt x="f107" y="f108"/>
                    <a:pt x="f109" y="f110"/>
                    <a:pt x="f111" y="f112"/>
                  </a:cubicBezTo>
                  <a:cubicBezTo>
                    <a:pt x="f113" y="f114"/>
                    <a:pt x="f115" y="f116"/>
                    <a:pt x="f117" y="f118"/>
                  </a:cubicBezTo>
                  <a:cubicBezTo>
                    <a:pt x="f119" y="f120"/>
                    <a:pt x="f121" y="f122"/>
                    <a:pt x="f123" y="f124"/>
                  </a:cubicBezTo>
                  <a:cubicBezTo>
                    <a:pt x="f125" y="f124"/>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88" y="f190"/>
                    <a:pt x="f191" y="f192"/>
                    <a:pt x="f193" y="f192"/>
                  </a:cubicBezTo>
                  <a:cubicBezTo>
                    <a:pt x="f194" y="f192"/>
                    <a:pt x="f195" y="f196"/>
                    <a:pt x="f197" y="f192"/>
                  </a:cubicBezTo>
                  <a:cubicBezTo>
                    <a:pt x="f198" y="f192"/>
                    <a:pt x="f199" y="f200"/>
                    <a:pt x="f201" y="f202"/>
                  </a:cubicBezTo>
                  <a:cubicBezTo>
                    <a:pt x="f203" y="f204"/>
                    <a:pt x="f205" y="f206"/>
                    <a:pt x="f205" y="f207"/>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9" name="Forma libre: forma 10">
              <a:extLst>
                <a:ext uri="{FF2B5EF4-FFF2-40B4-BE49-F238E27FC236}">
                  <a16:creationId xmlns:a16="http://schemas.microsoft.com/office/drawing/2014/main" id="{CE76D87C-FDAF-4550-A542-E4C809128E8A}"/>
                </a:ext>
              </a:extLst>
            </p:cNvPr>
            <p:cNvSpPr/>
            <p:nvPr/>
          </p:nvSpPr>
          <p:spPr>
            <a:xfrm>
              <a:off x="6306955" y="831217"/>
              <a:ext cx="692228" cy="508424"/>
            </a:xfrm>
            <a:custGeom>
              <a:avLst/>
              <a:gdLst>
                <a:gd name="f0" fmla="val 10800000"/>
                <a:gd name="f1" fmla="val 5400000"/>
                <a:gd name="f2" fmla="val 180"/>
                <a:gd name="f3" fmla="val w"/>
                <a:gd name="f4" fmla="val h"/>
                <a:gd name="f5" fmla="val 0"/>
                <a:gd name="f6" fmla="val 544064"/>
                <a:gd name="f7" fmla="val 399598"/>
                <a:gd name="f8" fmla="val 182139"/>
                <a:gd name="f9" fmla="val 213635"/>
                <a:gd name="f10" fmla="val 182260"/>
                <a:gd name="f11" fmla="val 244368"/>
                <a:gd name="f12" fmla="val 189996"/>
                <a:gd name="f13" fmla="val 272230"/>
                <a:gd name="f14" fmla="val 202930"/>
                <a:gd name="f15" fmla="val 299306"/>
                <a:gd name="f16" fmla="val 172983"/>
                <a:gd name="f17" fmla="val 273771"/>
                <a:gd name="f18" fmla="val 152766"/>
                <a:gd name="f19" fmla="val 241769"/>
                <a:gd name="f20" fmla="val 137264"/>
                <a:gd name="f21" fmla="val 203693"/>
                <a:gd name="f22" fmla="val 131401"/>
                <a:gd name="f23" fmla="val 233670"/>
                <a:gd name="f24" fmla="val 130464"/>
                <a:gd name="f25" fmla="val 262227"/>
                <a:gd name="f26" fmla="val 117651"/>
                <a:gd name="f27" fmla="val 291570"/>
                <a:gd name="f28" fmla="val 110580"/>
                <a:gd name="f29" fmla="val 274647"/>
                <a:gd name="f30" fmla="val 112212"/>
                <a:gd name="f31" fmla="val 259749"/>
                <a:gd name="f32" fmla="val 107619"/>
                <a:gd name="f33" fmla="val 243250"/>
                <a:gd name="f34" fmla="val 103086"/>
                <a:gd name="f35" fmla="val 258208"/>
                <a:gd name="f36" fmla="val 99339"/>
                <a:gd name="f37" fmla="val 270628"/>
                <a:gd name="f38" fmla="val 95531"/>
                <a:gd name="f39" fmla="val 283048"/>
                <a:gd name="f40" fmla="val 85468"/>
                <a:gd name="f41" fmla="val 315866"/>
                <a:gd name="f42" fmla="val 72776"/>
                <a:gd name="f43" fmla="val 347566"/>
                <a:gd name="f44" fmla="val 55128"/>
                <a:gd name="f45" fmla="val 377120"/>
                <a:gd name="f46" fmla="val 50867"/>
                <a:gd name="f47" fmla="val 384221"/>
                <a:gd name="f48" fmla="val 46153"/>
                <a:gd name="f49" fmla="val 391051"/>
                <a:gd name="f50" fmla="val 36906"/>
                <a:gd name="f51" fmla="val 391111"/>
                <a:gd name="f52" fmla="val 26874"/>
                <a:gd name="f53" fmla="val 391172"/>
                <a:gd name="f54" fmla="val 23489"/>
                <a:gd name="f55" fmla="val 382922"/>
                <a:gd name="f56" fmla="val 20709"/>
                <a:gd name="f57" fmla="val 375488"/>
                <a:gd name="f58" fmla="val -12895"/>
                <a:gd name="f59" fmla="val 286100"/>
                <a:gd name="f60" fmla="val -7214"/>
                <a:gd name="f61" fmla="val 200792"/>
                <a:gd name="f62" fmla="val 49628"/>
                <a:gd name="f63" fmla="val 122011"/>
                <a:gd name="f64" fmla="val 65916"/>
                <a:gd name="f65" fmla="val 99437"/>
                <a:gd name="f66" fmla="val 88581"/>
                <a:gd name="f67" fmla="val 84267"/>
                <a:gd name="f68" fmla="val 117379"/>
                <a:gd name="f69" fmla="val 80671"/>
                <a:gd name="f70" fmla="val 127594"/>
                <a:gd name="f71" fmla="val 79402"/>
                <a:gd name="f72" fmla="val 135934"/>
                <a:gd name="f73" fmla="val 76410"/>
                <a:gd name="f74" fmla="val 142068"/>
                <a:gd name="f75" fmla="val 66408"/>
                <a:gd name="f76" fmla="val 168510"/>
                <a:gd name="f77" fmla="val 23255"/>
                <a:gd name="f78" fmla="val 210152"/>
                <a:gd name="f79" fmla="val 3462"/>
                <a:gd name="f80" fmla="val 258230"/>
                <a:gd name="f81" fmla="val 591"/>
                <a:gd name="f82" fmla="val 370313"/>
                <a:gd name="f83" fmla="val -6148"/>
                <a:gd name="f84" fmla="val 451693"/>
                <a:gd name="f85" fmla="val 45013"/>
                <a:gd name="f86" fmla="val 505331"/>
                <a:gd name="f87" fmla="val 141291"/>
                <a:gd name="f88" fmla="val 541050"/>
                <a:gd name="f89" fmla="val 205385"/>
                <a:gd name="f90" fmla="val 554135"/>
                <a:gd name="f91" fmla="val 274013"/>
                <a:gd name="f92" fmla="val 535822"/>
                <a:gd name="f93" fmla="val 346538"/>
                <a:gd name="f94" fmla="val 532529"/>
                <a:gd name="f95" fmla="val 359623"/>
                <a:gd name="f96" fmla="val 527029"/>
                <a:gd name="f97" fmla="val 372224"/>
                <a:gd name="f98" fmla="val 521680"/>
                <a:gd name="f99" fmla="val 384675"/>
                <a:gd name="f100" fmla="val 516694"/>
                <a:gd name="f101" fmla="val 396249"/>
                <a:gd name="f102" fmla="val 506903"/>
                <a:gd name="f103" fmla="val 400872"/>
                <a:gd name="f104" fmla="val 494604"/>
                <a:gd name="f105" fmla="val 399301"/>
                <a:gd name="f106" fmla="val 413012"/>
                <a:gd name="f107" fmla="val 388966"/>
                <a:gd name="f108" fmla="val 336226"/>
                <a:gd name="f109" fmla="val 365546"/>
                <a:gd name="f110" fmla="val 269563"/>
                <a:gd name="f111" fmla="val 315352"/>
                <a:gd name="f112" fmla="val 237047"/>
                <a:gd name="f113" fmla="val 290845"/>
                <a:gd name="f114" fmla="val 210454"/>
                <a:gd name="f115" fmla="val 260928"/>
                <a:gd name="f116" fmla="val 190933"/>
                <a:gd name="f117" fmla="val 224967"/>
                <a:gd name="f118" fmla="val 189240"/>
                <a:gd name="f119" fmla="val 221885"/>
                <a:gd name="f120" fmla="val 187669"/>
                <a:gd name="f121" fmla="val 218712"/>
                <a:gd name="f122" fmla="val 185886"/>
                <a:gd name="f123" fmla="val 215690"/>
                <a:gd name="f124" fmla="val 185493"/>
                <a:gd name="f125" fmla="val 215025"/>
                <a:gd name="f126" fmla="val 184345"/>
                <a:gd name="f127" fmla="val 214813"/>
                <a:gd name="f128" fmla="val 182109"/>
                <a:gd name="f129" fmla="val 213665"/>
                <a:gd name="f130" fmla="+- 0 0 -90"/>
                <a:gd name="f131" fmla="*/ f3 1 544064"/>
                <a:gd name="f132" fmla="*/ f4 1 399598"/>
                <a:gd name="f133" fmla="val f5"/>
                <a:gd name="f134" fmla="val f6"/>
                <a:gd name="f135" fmla="val f7"/>
                <a:gd name="f136" fmla="*/ f130 f0 1"/>
                <a:gd name="f137" fmla="+- f135 0 f133"/>
                <a:gd name="f138" fmla="+- f134 0 f133"/>
                <a:gd name="f139" fmla="*/ f136 1 f2"/>
                <a:gd name="f140" fmla="*/ f138 1 544064"/>
                <a:gd name="f141" fmla="*/ f137 1 399598"/>
                <a:gd name="f142" fmla="*/ 182139 f138 1"/>
                <a:gd name="f143" fmla="*/ 213635 f137 1"/>
                <a:gd name="f144" fmla="*/ 202930 f138 1"/>
                <a:gd name="f145" fmla="*/ 299306 f137 1"/>
                <a:gd name="f146" fmla="*/ 137264 f138 1"/>
                <a:gd name="f147" fmla="*/ 203693 f137 1"/>
                <a:gd name="f148" fmla="*/ 117651 f138 1"/>
                <a:gd name="f149" fmla="*/ 291570 f137 1"/>
                <a:gd name="f150" fmla="*/ 107619 f138 1"/>
                <a:gd name="f151" fmla="*/ 243250 f137 1"/>
                <a:gd name="f152" fmla="*/ 95531 f138 1"/>
                <a:gd name="f153" fmla="*/ 283048 f137 1"/>
                <a:gd name="f154" fmla="*/ 55128 f138 1"/>
                <a:gd name="f155" fmla="*/ 377120 f137 1"/>
                <a:gd name="f156" fmla="*/ 36906 f138 1"/>
                <a:gd name="f157" fmla="*/ 391111 f137 1"/>
                <a:gd name="f158" fmla="*/ 20709 f138 1"/>
                <a:gd name="f159" fmla="*/ 375488 f137 1"/>
                <a:gd name="f160" fmla="*/ 49628 f138 1"/>
                <a:gd name="f161" fmla="*/ 122011 f137 1"/>
                <a:gd name="f162" fmla="*/ 117379 f138 1"/>
                <a:gd name="f163" fmla="*/ 80671 f137 1"/>
                <a:gd name="f164" fmla="*/ 142068 f138 1"/>
                <a:gd name="f165" fmla="*/ 66408 f137 1"/>
                <a:gd name="f166" fmla="*/ 258230 f138 1"/>
                <a:gd name="f167" fmla="*/ 591 f137 1"/>
                <a:gd name="f168" fmla="*/ 505331 f138 1"/>
                <a:gd name="f169" fmla="*/ 141291 f137 1"/>
                <a:gd name="f170" fmla="*/ 535822 f138 1"/>
                <a:gd name="f171" fmla="*/ 346538 f137 1"/>
                <a:gd name="f172" fmla="*/ 521680 f138 1"/>
                <a:gd name="f173" fmla="*/ 384675 f137 1"/>
                <a:gd name="f174" fmla="*/ 494604 f138 1"/>
                <a:gd name="f175" fmla="*/ 399301 f137 1"/>
                <a:gd name="f176" fmla="*/ 269563 f138 1"/>
                <a:gd name="f177" fmla="*/ 315352 f137 1"/>
                <a:gd name="f178" fmla="*/ 190933 f138 1"/>
                <a:gd name="f179" fmla="*/ 224967 f137 1"/>
                <a:gd name="f180" fmla="*/ 185886 f138 1"/>
                <a:gd name="f181" fmla="*/ 215690 f137 1"/>
                <a:gd name="f182" fmla="*/ 182109 f138 1"/>
                <a:gd name="f183" fmla="*/ 213665 f137 1"/>
                <a:gd name="f184" fmla="+- f139 0 f1"/>
                <a:gd name="f185" fmla="*/ f142 1 544064"/>
                <a:gd name="f186" fmla="*/ f143 1 399598"/>
                <a:gd name="f187" fmla="*/ f144 1 544064"/>
                <a:gd name="f188" fmla="*/ f145 1 399598"/>
                <a:gd name="f189" fmla="*/ f146 1 544064"/>
                <a:gd name="f190" fmla="*/ f147 1 399598"/>
                <a:gd name="f191" fmla="*/ f148 1 544064"/>
                <a:gd name="f192" fmla="*/ f149 1 399598"/>
                <a:gd name="f193" fmla="*/ f150 1 544064"/>
                <a:gd name="f194" fmla="*/ f151 1 399598"/>
                <a:gd name="f195" fmla="*/ f152 1 544064"/>
                <a:gd name="f196" fmla="*/ f153 1 399598"/>
                <a:gd name="f197" fmla="*/ f154 1 544064"/>
                <a:gd name="f198" fmla="*/ f155 1 399598"/>
                <a:gd name="f199" fmla="*/ f156 1 544064"/>
                <a:gd name="f200" fmla="*/ f157 1 399598"/>
                <a:gd name="f201" fmla="*/ f158 1 544064"/>
                <a:gd name="f202" fmla="*/ f159 1 399598"/>
                <a:gd name="f203" fmla="*/ f160 1 544064"/>
                <a:gd name="f204" fmla="*/ f161 1 399598"/>
                <a:gd name="f205" fmla="*/ f162 1 544064"/>
                <a:gd name="f206" fmla="*/ f163 1 399598"/>
                <a:gd name="f207" fmla="*/ f164 1 544064"/>
                <a:gd name="f208" fmla="*/ f165 1 399598"/>
                <a:gd name="f209" fmla="*/ f166 1 544064"/>
                <a:gd name="f210" fmla="*/ f167 1 399598"/>
                <a:gd name="f211" fmla="*/ f168 1 544064"/>
                <a:gd name="f212" fmla="*/ f169 1 399598"/>
                <a:gd name="f213" fmla="*/ f170 1 544064"/>
                <a:gd name="f214" fmla="*/ f171 1 399598"/>
                <a:gd name="f215" fmla="*/ f172 1 544064"/>
                <a:gd name="f216" fmla="*/ f173 1 399598"/>
                <a:gd name="f217" fmla="*/ f174 1 544064"/>
                <a:gd name="f218" fmla="*/ f175 1 399598"/>
                <a:gd name="f219" fmla="*/ f176 1 544064"/>
                <a:gd name="f220" fmla="*/ f177 1 399598"/>
                <a:gd name="f221" fmla="*/ f178 1 544064"/>
                <a:gd name="f222" fmla="*/ f179 1 399598"/>
                <a:gd name="f223" fmla="*/ f180 1 544064"/>
                <a:gd name="f224" fmla="*/ f181 1 399598"/>
                <a:gd name="f225" fmla="*/ f182 1 544064"/>
                <a:gd name="f226" fmla="*/ f183 1 399598"/>
                <a:gd name="f227" fmla="*/ f133 1 f140"/>
                <a:gd name="f228" fmla="*/ f134 1 f140"/>
                <a:gd name="f229" fmla="*/ f133 1 f141"/>
                <a:gd name="f230" fmla="*/ f135 1 f141"/>
                <a:gd name="f231" fmla="*/ f185 1 f140"/>
                <a:gd name="f232" fmla="*/ f186 1 f141"/>
                <a:gd name="f233" fmla="*/ f187 1 f140"/>
                <a:gd name="f234" fmla="*/ f188 1 f141"/>
                <a:gd name="f235" fmla="*/ f189 1 f140"/>
                <a:gd name="f236" fmla="*/ f190 1 f141"/>
                <a:gd name="f237" fmla="*/ f191 1 f140"/>
                <a:gd name="f238" fmla="*/ f192 1 f141"/>
                <a:gd name="f239" fmla="*/ f193 1 f140"/>
                <a:gd name="f240" fmla="*/ f194 1 f141"/>
                <a:gd name="f241" fmla="*/ f195 1 f140"/>
                <a:gd name="f242" fmla="*/ f196 1 f141"/>
                <a:gd name="f243" fmla="*/ f197 1 f140"/>
                <a:gd name="f244" fmla="*/ f198 1 f141"/>
                <a:gd name="f245" fmla="*/ f199 1 f140"/>
                <a:gd name="f246" fmla="*/ f200 1 f141"/>
                <a:gd name="f247" fmla="*/ f201 1 f140"/>
                <a:gd name="f248" fmla="*/ f202 1 f141"/>
                <a:gd name="f249" fmla="*/ f203 1 f140"/>
                <a:gd name="f250" fmla="*/ f204 1 f141"/>
                <a:gd name="f251" fmla="*/ f205 1 f140"/>
                <a:gd name="f252" fmla="*/ f206 1 f141"/>
                <a:gd name="f253" fmla="*/ f207 1 f140"/>
                <a:gd name="f254" fmla="*/ f208 1 f141"/>
                <a:gd name="f255" fmla="*/ f209 1 f140"/>
                <a:gd name="f256" fmla="*/ f210 1 f141"/>
                <a:gd name="f257" fmla="*/ f211 1 f140"/>
                <a:gd name="f258" fmla="*/ f212 1 f141"/>
                <a:gd name="f259" fmla="*/ f213 1 f140"/>
                <a:gd name="f260" fmla="*/ f214 1 f141"/>
                <a:gd name="f261" fmla="*/ f215 1 f140"/>
                <a:gd name="f262" fmla="*/ f216 1 f141"/>
                <a:gd name="f263" fmla="*/ f217 1 f140"/>
                <a:gd name="f264" fmla="*/ f218 1 f141"/>
                <a:gd name="f265" fmla="*/ f219 1 f140"/>
                <a:gd name="f266" fmla="*/ f220 1 f141"/>
                <a:gd name="f267" fmla="*/ f221 1 f140"/>
                <a:gd name="f268" fmla="*/ f222 1 f141"/>
                <a:gd name="f269" fmla="*/ f223 1 f140"/>
                <a:gd name="f270" fmla="*/ f224 1 f141"/>
                <a:gd name="f271" fmla="*/ f225 1 f140"/>
                <a:gd name="f272" fmla="*/ f226 1 f141"/>
                <a:gd name="f273" fmla="*/ f227 f131 1"/>
                <a:gd name="f274" fmla="*/ f228 f131 1"/>
                <a:gd name="f275" fmla="*/ f230 f132 1"/>
                <a:gd name="f276" fmla="*/ f229 f132 1"/>
                <a:gd name="f277" fmla="*/ f231 f131 1"/>
                <a:gd name="f278" fmla="*/ f232 f132 1"/>
                <a:gd name="f279" fmla="*/ f233 f131 1"/>
                <a:gd name="f280" fmla="*/ f234 f132 1"/>
                <a:gd name="f281" fmla="*/ f235 f131 1"/>
                <a:gd name="f282" fmla="*/ f236 f132 1"/>
                <a:gd name="f283" fmla="*/ f237 f131 1"/>
                <a:gd name="f284" fmla="*/ f238 f132 1"/>
                <a:gd name="f285" fmla="*/ f239 f131 1"/>
                <a:gd name="f286" fmla="*/ f240 f132 1"/>
                <a:gd name="f287" fmla="*/ f241 f131 1"/>
                <a:gd name="f288" fmla="*/ f242 f132 1"/>
                <a:gd name="f289" fmla="*/ f243 f131 1"/>
                <a:gd name="f290" fmla="*/ f244 f132 1"/>
                <a:gd name="f291" fmla="*/ f245 f131 1"/>
                <a:gd name="f292" fmla="*/ f246 f132 1"/>
                <a:gd name="f293" fmla="*/ f247 f131 1"/>
                <a:gd name="f294" fmla="*/ f248 f132 1"/>
                <a:gd name="f295" fmla="*/ f249 f131 1"/>
                <a:gd name="f296" fmla="*/ f250 f132 1"/>
                <a:gd name="f297" fmla="*/ f251 f131 1"/>
                <a:gd name="f298" fmla="*/ f252 f132 1"/>
                <a:gd name="f299" fmla="*/ f253 f131 1"/>
                <a:gd name="f300" fmla="*/ f254 f132 1"/>
                <a:gd name="f301" fmla="*/ f255 f131 1"/>
                <a:gd name="f302" fmla="*/ f256 f132 1"/>
                <a:gd name="f303" fmla="*/ f257 f131 1"/>
                <a:gd name="f304" fmla="*/ f258 f132 1"/>
                <a:gd name="f305" fmla="*/ f259 f131 1"/>
                <a:gd name="f306" fmla="*/ f260 f132 1"/>
                <a:gd name="f307" fmla="*/ f261 f131 1"/>
                <a:gd name="f308" fmla="*/ f262 f132 1"/>
                <a:gd name="f309" fmla="*/ f263 f131 1"/>
                <a:gd name="f310" fmla="*/ f264 f132 1"/>
                <a:gd name="f311" fmla="*/ f265 f131 1"/>
                <a:gd name="f312" fmla="*/ f266 f132 1"/>
                <a:gd name="f313" fmla="*/ f267 f131 1"/>
                <a:gd name="f314" fmla="*/ f268 f132 1"/>
                <a:gd name="f315" fmla="*/ f269 f131 1"/>
                <a:gd name="f316" fmla="*/ f270 f132 1"/>
                <a:gd name="f317" fmla="*/ f271 f131 1"/>
                <a:gd name="f318" fmla="*/ f272 f132 1"/>
              </a:gdLst>
              <a:ahLst/>
              <a:cxnLst>
                <a:cxn ang="3cd4">
                  <a:pos x="hc" y="t"/>
                </a:cxn>
                <a:cxn ang="0">
                  <a:pos x="r" y="vc"/>
                </a:cxn>
                <a:cxn ang="cd4">
                  <a:pos x="hc" y="b"/>
                </a:cxn>
                <a:cxn ang="cd2">
                  <a:pos x="l" y="vc"/>
                </a:cxn>
                <a:cxn ang="f184">
                  <a:pos x="f277" y="f278"/>
                </a:cxn>
                <a:cxn ang="f184">
                  <a:pos x="f279" y="f280"/>
                </a:cxn>
                <a:cxn ang="f184">
                  <a:pos x="f281" y="f282"/>
                </a:cxn>
                <a:cxn ang="f184">
                  <a:pos x="f283" y="f284"/>
                </a:cxn>
                <a:cxn ang="f184">
                  <a:pos x="f285" y="f286"/>
                </a:cxn>
                <a:cxn ang="f184">
                  <a:pos x="f287" y="f288"/>
                </a:cxn>
                <a:cxn ang="f184">
                  <a:pos x="f289" y="f290"/>
                </a:cxn>
                <a:cxn ang="f184">
                  <a:pos x="f291" y="f292"/>
                </a:cxn>
                <a:cxn ang="f184">
                  <a:pos x="f293" y="f294"/>
                </a:cxn>
                <a:cxn ang="f184">
                  <a:pos x="f295" y="f296"/>
                </a:cxn>
                <a:cxn ang="f184">
                  <a:pos x="f297" y="f298"/>
                </a:cxn>
                <a:cxn ang="f184">
                  <a:pos x="f299" y="f300"/>
                </a:cxn>
                <a:cxn ang="f184">
                  <a:pos x="f301" y="f302"/>
                </a:cxn>
                <a:cxn ang="f184">
                  <a:pos x="f303" y="f304"/>
                </a:cxn>
                <a:cxn ang="f184">
                  <a:pos x="f305" y="f306"/>
                </a:cxn>
                <a:cxn ang="f184">
                  <a:pos x="f307" y="f308"/>
                </a:cxn>
                <a:cxn ang="f184">
                  <a:pos x="f309" y="f310"/>
                </a:cxn>
                <a:cxn ang="f184">
                  <a:pos x="f311" y="f312"/>
                </a:cxn>
                <a:cxn ang="f184">
                  <a:pos x="f313" y="f314"/>
                </a:cxn>
                <a:cxn ang="f184">
                  <a:pos x="f315" y="f316"/>
                </a:cxn>
                <a:cxn ang="f184">
                  <a:pos x="f317" y="f318"/>
                </a:cxn>
              </a:cxnLst>
              <a:rect l="f273" t="f276" r="f274" b="f275"/>
              <a:pathLst>
                <a:path w="544064" h="39959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0" name="Forma libre: forma 11">
              <a:extLst>
                <a:ext uri="{FF2B5EF4-FFF2-40B4-BE49-F238E27FC236}">
                  <a16:creationId xmlns:a16="http://schemas.microsoft.com/office/drawing/2014/main" id="{83CE9E70-4201-46DC-ABA3-D80E740FE0CA}"/>
                </a:ext>
              </a:extLst>
            </p:cNvPr>
            <p:cNvSpPr/>
            <p:nvPr/>
          </p:nvSpPr>
          <p:spPr>
            <a:xfrm>
              <a:off x="6510226" y="2096563"/>
              <a:ext cx="278005" cy="370396"/>
            </a:xfrm>
            <a:custGeom>
              <a:avLst/>
              <a:gdLst>
                <a:gd name="f0" fmla="val 10800000"/>
                <a:gd name="f1" fmla="val 5400000"/>
                <a:gd name="f2" fmla="val 180"/>
                <a:gd name="f3" fmla="val w"/>
                <a:gd name="f4" fmla="val h"/>
                <a:gd name="f5" fmla="val 0"/>
                <a:gd name="f6" fmla="val 218498"/>
                <a:gd name="f7" fmla="val 291113"/>
                <a:gd name="f8" fmla="val 106929"/>
                <a:gd name="f9" fmla="val 77254"/>
                <a:gd name="f10" fmla="val 77526"/>
                <a:gd name="f11" fmla="val 291023"/>
                <a:gd name="f12" fmla="val 69095"/>
                <a:gd name="f13" fmla="val 263342"/>
                <a:gd name="f14" fmla="val 48304"/>
                <a:gd name="f15" fmla="val 195017"/>
                <a:gd name="f16" fmla="val 27543"/>
                <a:gd name="f17" fmla="val 126722"/>
                <a:gd name="f18" fmla="val 6118"/>
                <a:gd name="f19" fmla="val 58608"/>
                <a:gd name="f20" fmla="val 1011"/>
                <a:gd name="f21" fmla="val 42381"/>
                <a:gd name="f22" fmla="val 2824"/>
                <a:gd name="f23" fmla="val 25730"/>
                <a:gd name="f24" fmla="val 195"/>
                <a:gd name="f25" fmla="val 9351"/>
                <a:gd name="f26" fmla="val -1527"/>
                <a:gd name="f27" fmla="val -1407"/>
                <a:gd name="f28" fmla="val 8536"/>
                <a:gd name="f29" fmla="val 134"/>
                <a:gd name="f30" fmla="val 15184"/>
                <a:gd name="f31" fmla="val 104"/>
                <a:gd name="f32" fmla="val 65015"/>
                <a:gd name="f33" fmla="val -47"/>
                <a:gd name="f34" fmla="val 114816"/>
                <a:gd name="f35" fmla="val 13"/>
                <a:gd name="f36" fmla="val 164647"/>
                <a:gd name="f37" fmla="val 177218"/>
                <a:gd name="f38" fmla="val 189820"/>
                <a:gd name="f39" fmla="val -17"/>
                <a:gd name="f40" fmla="val 202391"/>
                <a:gd name="f41" fmla="val 219374"/>
                <a:gd name="f42" fmla="val 74"/>
                <a:gd name="f43" fmla="val 219525"/>
                <a:gd name="f44" fmla="val 980"/>
                <a:gd name="f45" fmla="val 217772"/>
                <a:gd name="f46" fmla="val 18356"/>
                <a:gd name="f47" fmla="val 215143"/>
                <a:gd name="f48" fmla="val 44194"/>
                <a:gd name="f49" fmla="val 205382"/>
                <a:gd name="f50" fmla="val 68006"/>
                <a:gd name="f51" fmla="val 198009"/>
                <a:gd name="f52" fmla="val 92453"/>
                <a:gd name="f53" fmla="val 180905"/>
                <a:gd name="f54" fmla="val 149235"/>
                <a:gd name="f55" fmla="val 163227"/>
                <a:gd name="f56" fmla="val 205835"/>
                <a:gd name="f57" fmla="val 145730"/>
                <a:gd name="f58" fmla="val 262466"/>
                <a:gd name="f59" fmla="val 135758"/>
                <a:gd name="f60" fmla="val 294770"/>
                <a:gd name="f61" fmla="val 140593"/>
                <a:gd name="f62" fmla="val 290751"/>
                <a:gd name="f63" fmla="val 106959"/>
                <a:gd name="f64" fmla="+- 0 0 -90"/>
                <a:gd name="f65" fmla="*/ f3 1 218498"/>
                <a:gd name="f66" fmla="*/ f4 1 291113"/>
                <a:gd name="f67" fmla="val f5"/>
                <a:gd name="f68" fmla="val f6"/>
                <a:gd name="f69" fmla="val f7"/>
                <a:gd name="f70" fmla="*/ f64 f0 1"/>
                <a:gd name="f71" fmla="+- f69 0 f67"/>
                <a:gd name="f72" fmla="+- f68 0 f67"/>
                <a:gd name="f73" fmla="*/ f70 1 f2"/>
                <a:gd name="f74" fmla="*/ f72 1 218498"/>
                <a:gd name="f75" fmla="*/ f71 1 291113"/>
                <a:gd name="f76" fmla="*/ 106929 f72 1"/>
                <a:gd name="f77" fmla="*/ 291113 f71 1"/>
                <a:gd name="f78" fmla="*/ 69095 f72 1"/>
                <a:gd name="f79" fmla="*/ 263342 f71 1"/>
                <a:gd name="f80" fmla="*/ 6118 f72 1"/>
                <a:gd name="f81" fmla="*/ 58608 f71 1"/>
                <a:gd name="f82" fmla="*/ 195 f72 1"/>
                <a:gd name="f83" fmla="*/ 9351 f71 1"/>
                <a:gd name="f84" fmla="*/ 15184 f72 1"/>
                <a:gd name="f85" fmla="*/ 104 f71 1"/>
                <a:gd name="f86" fmla="*/ 164647 f72 1"/>
                <a:gd name="f87" fmla="*/ 13 f71 1"/>
                <a:gd name="f88" fmla="*/ 202391 f72 1"/>
                <a:gd name="f89" fmla="*/ 217772 f72 1"/>
                <a:gd name="f90" fmla="*/ 18356 f71 1"/>
                <a:gd name="f91" fmla="*/ 198009 f72 1"/>
                <a:gd name="f92" fmla="*/ 92453 f71 1"/>
                <a:gd name="f93" fmla="*/ 145730 f72 1"/>
                <a:gd name="f94" fmla="*/ 262466 f71 1"/>
                <a:gd name="f95" fmla="*/ 106959 f72 1"/>
                <a:gd name="f96" fmla="+- f73 0 f1"/>
                <a:gd name="f97" fmla="*/ f76 1 218498"/>
                <a:gd name="f98" fmla="*/ f77 1 291113"/>
                <a:gd name="f99" fmla="*/ f78 1 218498"/>
                <a:gd name="f100" fmla="*/ f79 1 291113"/>
                <a:gd name="f101" fmla="*/ f80 1 218498"/>
                <a:gd name="f102" fmla="*/ f81 1 291113"/>
                <a:gd name="f103" fmla="*/ f82 1 218498"/>
                <a:gd name="f104" fmla="*/ f83 1 291113"/>
                <a:gd name="f105" fmla="*/ f84 1 218498"/>
                <a:gd name="f106" fmla="*/ f85 1 291113"/>
                <a:gd name="f107" fmla="*/ f86 1 218498"/>
                <a:gd name="f108" fmla="*/ f87 1 291113"/>
                <a:gd name="f109" fmla="*/ f88 1 218498"/>
                <a:gd name="f110" fmla="*/ f89 1 218498"/>
                <a:gd name="f111" fmla="*/ f90 1 291113"/>
                <a:gd name="f112" fmla="*/ f91 1 218498"/>
                <a:gd name="f113" fmla="*/ f92 1 291113"/>
                <a:gd name="f114" fmla="*/ f93 1 218498"/>
                <a:gd name="f115" fmla="*/ f94 1 291113"/>
                <a:gd name="f116" fmla="*/ f95 1 218498"/>
                <a:gd name="f117" fmla="*/ f67 1 f74"/>
                <a:gd name="f118" fmla="*/ f68 1 f74"/>
                <a:gd name="f119" fmla="*/ f67 1 f75"/>
                <a:gd name="f120" fmla="*/ f69 1 f75"/>
                <a:gd name="f121" fmla="*/ f97 1 f74"/>
                <a:gd name="f122" fmla="*/ f98 1 f75"/>
                <a:gd name="f123" fmla="*/ f99 1 f74"/>
                <a:gd name="f124" fmla="*/ f100 1 f75"/>
                <a:gd name="f125" fmla="*/ f101 1 f74"/>
                <a:gd name="f126" fmla="*/ f102 1 f75"/>
                <a:gd name="f127" fmla="*/ f103 1 f74"/>
                <a:gd name="f128" fmla="*/ f104 1 f75"/>
                <a:gd name="f129" fmla="*/ f105 1 f74"/>
                <a:gd name="f130" fmla="*/ f106 1 f75"/>
                <a:gd name="f131" fmla="*/ f107 1 f74"/>
                <a:gd name="f132" fmla="*/ f108 1 f75"/>
                <a:gd name="f133" fmla="*/ f109 1 f74"/>
                <a:gd name="f134" fmla="*/ f110 1 f74"/>
                <a:gd name="f135" fmla="*/ f111 1 f75"/>
                <a:gd name="f136" fmla="*/ f112 1 f74"/>
                <a:gd name="f137" fmla="*/ f113 1 f75"/>
                <a:gd name="f138" fmla="*/ f114 1 f74"/>
                <a:gd name="f139" fmla="*/ f115 1 f75"/>
                <a:gd name="f140" fmla="*/ f116 1 f74"/>
                <a:gd name="f141" fmla="*/ f117 f65 1"/>
                <a:gd name="f142" fmla="*/ f118 f65 1"/>
                <a:gd name="f143" fmla="*/ f120 f66 1"/>
                <a:gd name="f144" fmla="*/ f119 f66 1"/>
                <a:gd name="f145" fmla="*/ f121 f65 1"/>
                <a:gd name="f146" fmla="*/ f122 f66 1"/>
                <a:gd name="f147" fmla="*/ f123 f65 1"/>
                <a:gd name="f148" fmla="*/ f124 f66 1"/>
                <a:gd name="f149" fmla="*/ f125 f65 1"/>
                <a:gd name="f150" fmla="*/ f126 f66 1"/>
                <a:gd name="f151" fmla="*/ f127 f65 1"/>
                <a:gd name="f152" fmla="*/ f128 f66 1"/>
                <a:gd name="f153" fmla="*/ f129 f65 1"/>
                <a:gd name="f154" fmla="*/ f130 f66 1"/>
                <a:gd name="f155" fmla="*/ f131 f65 1"/>
                <a:gd name="f156" fmla="*/ f132 f66 1"/>
                <a:gd name="f157" fmla="*/ f133 f65 1"/>
                <a:gd name="f158" fmla="*/ f134 f65 1"/>
                <a:gd name="f159" fmla="*/ f135 f66 1"/>
                <a:gd name="f160" fmla="*/ f136 f65 1"/>
                <a:gd name="f161" fmla="*/ f137 f66 1"/>
                <a:gd name="f162" fmla="*/ f138 f65 1"/>
                <a:gd name="f163" fmla="*/ f139 f66 1"/>
                <a:gd name="f164" fmla="*/ f140 f65 1"/>
              </a:gdLst>
              <a:ahLst/>
              <a:cxnLst>
                <a:cxn ang="3cd4">
                  <a:pos x="hc" y="t"/>
                </a:cxn>
                <a:cxn ang="0">
                  <a:pos x="r" y="vc"/>
                </a:cxn>
                <a:cxn ang="cd4">
                  <a:pos x="hc" y="b"/>
                </a:cxn>
                <a:cxn ang="cd2">
                  <a:pos x="l" y="vc"/>
                </a:cxn>
                <a:cxn ang="f96">
                  <a:pos x="f145" y="f146"/>
                </a:cxn>
                <a:cxn ang="f96">
                  <a:pos x="f147" y="f148"/>
                </a:cxn>
                <a:cxn ang="f96">
                  <a:pos x="f149" y="f150"/>
                </a:cxn>
                <a:cxn ang="f96">
                  <a:pos x="f151" y="f152"/>
                </a:cxn>
                <a:cxn ang="f96">
                  <a:pos x="f153" y="f154"/>
                </a:cxn>
                <a:cxn ang="f96">
                  <a:pos x="f155" y="f156"/>
                </a:cxn>
                <a:cxn ang="f96">
                  <a:pos x="f157" y="f156"/>
                </a:cxn>
                <a:cxn ang="f96">
                  <a:pos x="f158" y="f159"/>
                </a:cxn>
                <a:cxn ang="f96">
                  <a:pos x="f160" y="f161"/>
                </a:cxn>
                <a:cxn ang="f96">
                  <a:pos x="f162" y="f163"/>
                </a:cxn>
                <a:cxn ang="f96">
                  <a:pos x="f164" y="f146"/>
                </a:cxn>
              </a:cxnLst>
              <a:rect l="f141" t="f144" r="f142" b="f143"/>
              <a:pathLst>
                <a:path w="218498" h="291113">
                  <a:moveTo>
                    <a:pt x="f8" y="f7"/>
                  </a:moveTo>
                  <a:cubicBezTo>
                    <a:pt x="f9" y="f7"/>
                    <a:pt x="f10" y="f11"/>
                    <a:pt x="f12" y="f13"/>
                  </a:cubicBezTo>
                  <a:cubicBezTo>
                    <a:pt x="f14" y="f15"/>
                    <a:pt x="f16" y="f17"/>
                    <a:pt x="f18" y="f19"/>
                  </a:cubicBezTo>
                  <a:cubicBezTo>
                    <a:pt x="f20" y="f21"/>
                    <a:pt x="f22" y="f23"/>
                    <a:pt x="f24" y="f25"/>
                  </a:cubicBezTo>
                  <a:cubicBezTo>
                    <a:pt x="f26" y="f27"/>
                    <a:pt x="f28" y="f29"/>
                    <a:pt x="f30" y="f31"/>
                  </a:cubicBezTo>
                  <a:cubicBezTo>
                    <a:pt x="f32" y="f33"/>
                    <a:pt x="f34" y="f35"/>
                    <a:pt x="f36" y="f35"/>
                  </a:cubicBezTo>
                  <a:cubicBezTo>
                    <a:pt x="f37" y="f35"/>
                    <a:pt x="f38" y="f39"/>
                    <a:pt x="f40" y="f35"/>
                  </a:cubicBezTo>
                  <a:cubicBezTo>
                    <a:pt x="f41" y="f42"/>
                    <a:pt x="f43" y="f44"/>
                    <a:pt x="f45" y="f46"/>
                  </a:cubicBezTo>
                  <a:cubicBezTo>
                    <a:pt x="f47" y="f48"/>
                    <a:pt x="f49" y="f50"/>
                    <a:pt x="f51" y="f52"/>
                  </a:cubicBezTo>
                  <a:cubicBezTo>
                    <a:pt x="f53" y="f54"/>
                    <a:pt x="f55" y="f56"/>
                    <a:pt x="f57" y="f58"/>
                  </a:cubicBezTo>
                  <a:cubicBezTo>
                    <a:pt x="f59" y="f60"/>
                    <a:pt x="f61" y="f62"/>
                    <a:pt x="f63" y="f7"/>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1" name="Forma libre: forma 12">
              <a:extLst>
                <a:ext uri="{FF2B5EF4-FFF2-40B4-BE49-F238E27FC236}">
                  <a16:creationId xmlns:a16="http://schemas.microsoft.com/office/drawing/2014/main" id="{863E46BF-F611-48BE-9EEF-26B6D8A3B65A}"/>
                </a:ext>
              </a:extLst>
            </p:cNvPr>
            <p:cNvSpPr/>
            <p:nvPr/>
          </p:nvSpPr>
          <p:spPr>
            <a:xfrm>
              <a:off x="6295909" y="1333112"/>
              <a:ext cx="700750" cy="440539"/>
            </a:xfrm>
            <a:custGeom>
              <a:avLst/>
              <a:gdLst>
                <a:gd name="f0" fmla="val 10800000"/>
                <a:gd name="f1" fmla="val 5400000"/>
                <a:gd name="f2" fmla="val 180"/>
                <a:gd name="f3" fmla="val w"/>
                <a:gd name="f4" fmla="val h"/>
                <a:gd name="f5" fmla="val 0"/>
                <a:gd name="f6" fmla="val 550759"/>
                <a:gd name="f7" fmla="val 346244"/>
                <a:gd name="f8" fmla="val 550730"/>
                <a:gd name="f9" fmla="val 39217"/>
                <a:gd name="f10" fmla="val 550790"/>
                <a:gd name="f11" fmla="val 64238"/>
                <a:gd name="f12" fmla="val 542873"/>
                <a:gd name="f13" fmla="val 86721"/>
                <a:gd name="f14" fmla="val 528972"/>
                <a:gd name="f15" fmla="val 107210"/>
                <a:gd name="f16" fmla="val 522928"/>
                <a:gd name="f17" fmla="val 116124"/>
                <a:gd name="f18" fmla="val 515494"/>
                <a:gd name="f19" fmla="val 125039"/>
                <a:gd name="f20" fmla="val 504495"/>
                <a:gd name="f21" fmla="val 125855"/>
                <a:gd name="f22" fmla="val 492558"/>
                <a:gd name="f23" fmla="val 126761"/>
                <a:gd name="f24" fmla="val 488811"/>
                <a:gd name="f25" fmla="val 132835"/>
                <a:gd name="f26" fmla="val 485215"/>
                <a:gd name="f27" fmla="val 142838"/>
                <a:gd name="f28" fmla="val 459891"/>
                <a:gd name="f29" fmla="val 213218"/>
                <a:gd name="f30" fmla="val 419398"/>
                <a:gd name="f31" fmla="val 272749"/>
                <a:gd name="f32" fmla="val 357540"/>
                <a:gd name="f33" fmla="val 316235"/>
                <a:gd name="f34" fmla="val 300184"/>
                <a:gd name="f35" fmla="val 356577"/>
                <a:gd name="f36" fmla="val 253526"/>
                <a:gd name="f37" fmla="val 356335"/>
                <a:gd name="f38" fmla="val 196653"/>
                <a:gd name="f39" fmla="val 314965"/>
                <a:gd name="f40" fmla="val 138603"/>
                <a:gd name="f41" fmla="val 96900"/>
                <a:gd name="f42" fmla="val 217630"/>
                <a:gd name="f43" fmla="val 70821"/>
                <a:gd name="f44" fmla="val 150755"/>
                <a:gd name="f45" fmla="val 65865"/>
                <a:gd name="f46" fmla="val 138033"/>
                <a:gd name="f47" fmla="val 61846"/>
                <a:gd name="f48" fmla="val 127275"/>
                <a:gd name="f49" fmla="val 44470"/>
                <a:gd name="f50" fmla="val 124465"/>
                <a:gd name="f51" fmla="val 27729"/>
                <a:gd name="f52" fmla="val 121775"/>
                <a:gd name="f53" fmla="val 19963"/>
                <a:gd name="f54" fmla="val 104973"/>
                <a:gd name="f55" fmla="val 12771"/>
                <a:gd name="f56" fmla="val 90287"/>
                <a:gd name="f57" fmla="val -133"/>
                <a:gd name="f58" fmla="val 63996"/>
                <a:gd name="f59" fmla="val -3789"/>
                <a:gd name="f60" fmla="val 36709"/>
                <a:gd name="f61" fmla="val 4249"/>
                <a:gd name="f62" fmla="val 8272"/>
                <a:gd name="f63" fmla="val 6878"/>
                <a:gd name="f64" fmla="val -975"/>
                <a:gd name="f65" fmla="val 9658"/>
                <a:gd name="f66" fmla="val -3181"/>
                <a:gd name="f67" fmla="val 17878"/>
                <a:gd name="f68" fmla="val 5311"/>
                <a:gd name="f69" fmla="val 27185"/>
                <a:gd name="f70" fmla="val 14951"/>
                <a:gd name="f71" fmla="val 31748"/>
                <a:gd name="f72" fmla="val 24137"/>
                <a:gd name="f73" fmla="val 30902"/>
                <a:gd name="f74" fmla="val 38068"/>
                <a:gd name="f75" fmla="val 29875"/>
                <a:gd name="f76" fmla="val 54780"/>
                <a:gd name="f77" fmla="val 35798"/>
                <a:gd name="f78" fmla="val 70705"/>
                <a:gd name="f79" fmla="val 44380"/>
                <a:gd name="f80" fmla="val 85361"/>
                <a:gd name="f81" fmla="val 49185"/>
                <a:gd name="f82" fmla="val 93551"/>
                <a:gd name="f83" fmla="val 55077"/>
                <a:gd name="f84" fmla="val 97237"/>
                <a:gd name="f85" fmla="val 64173"/>
                <a:gd name="f86" fmla="val 91949"/>
                <a:gd name="f87" fmla="val 76684"/>
                <a:gd name="f88" fmla="val 84696"/>
                <a:gd name="f89" fmla="val 82244"/>
                <a:gd name="f90" fmla="val 88776"/>
                <a:gd name="f91" fmla="val 86142"/>
                <a:gd name="f92" fmla="val 102465"/>
                <a:gd name="f93" fmla="val 106027"/>
                <a:gd name="f94" fmla="val 172543"/>
                <a:gd name="f95" fmla="val 143015"/>
                <a:gd name="f96" fmla="val 231893"/>
                <a:gd name="f97" fmla="val 199343"/>
                <a:gd name="f98" fmla="val 278763"/>
                <a:gd name="f99" fmla="val 212972"/>
                <a:gd name="f100" fmla="val 290125"/>
                <a:gd name="f101" fmla="val 227870"/>
                <a:gd name="f102" fmla="val 299523"/>
                <a:gd name="f103" fmla="val 243493"/>
                <a:gd name="f104" fmla="val 307592"/>
                <a:gd name="f105" fmla="val 270750"/>
                <a:gd name="f106" fmla="val 321674"/>
                <a:gd name="f107" fmla="val 297101"/>
                <a:gd name="f108" fmla="val 316718"/>
                <a:gd name="f109" fmla="val 322606"/>
                <a:gd name="f110" fmla="val 302122"/>
                <a:gd name="f111" fmla="val 369325"/>
                <a:gd name="f112" fmla="val 275378"/>
                <a:gd name="f113" fmla="val 403503"/>
                <a:gd name="f114" fmla="val 236547"/>
                <a:gd name="f115" fmla="val 430519"/>
                <a:gd name="f116" fmla="val 190674"/>
                <a:gd name="f117" fmla="val 446776"/>
                <a:gd name="f118" fmla="val 163115"/>
                <a:gd name="f119" fmla="val 457534"/>
                <a:gd name="f120" fmla="val 133349"/>
                <a:gd name="f121" fmla="val 466026"/>
                <a:gd name="f122" fmla="val 102737"/>
                <a:gd name="f123" fmla="val 469078"/>
                <a:gd name="f124" fmla="val 91677"/>
                <a:gd name="f125" fmla="val 473369"/>
                <a:gd name="f126" fmla="val 86449"/>
                <a:gd name="f127" fmla="val 484792"/>
                <a:gd name="f128" fmla="val 92251"/>
                <a:gd name="f129" fmla="val 495731"/>
                <a:gd name="f130" fmla="val 97811"/>
                <a:gd name="f131" fmla="val 502863"/>
                <a:gd name="f132" fmla="val 93853"/>
                <a:gd name="f133" fmla="val 508091"/>
                <a:gd name="f134" fmla="val 83669"/>
                <a:gd name="f135" fmla="val 515313"/>
                <a:gd name="f136" fmla="val 69678"/>
                <a:gd name="f137" fmla="val 521901"/>
                <a:gd name="f138" fmla="val 55263"/>
                <a:gd name="f139" fmla="val 521115"/>
                <a:gd name="f140" fmla="val 39277"/>
                <a:gd name="f141" fmla="val 520299"/>
                <a:gd name="f142" fmla="val 22898"/>
                <a:gd name="f143" fmla="val 534260"/>
                <a:gd name="f144" fmla="val 20662"/>
                <a:gd name="f145" fmla="val 543326"/>
                <a:gd name="f146" fmla="val 13984"/>
                <a:gd name="f147" fmla="val 547013"/>
                <a:gd name="f148" fmla="val 11264"/>
                <a:gd name="f149" fmla="val 549521"/>
                <a:gd name="f150" fmla="val 15767"/>
                <a:gd name="f151" fmla="val 549823"/>
                <a:gd name="f152" fmla="val 19574"/>
                <a:gd name="f153" fmla="val 550367"/>
                <a:gd name="f154" fmla="val 26102"/>
                <a:gd name="f155" fmla="val 550458"/>
                <a:gd name="f156" fmla="val 32629"/>
                <a:gd name="f157" fmla="val 550760"/>
                <a:gd name="f158" fmla="val 39186"/>
                <a:gd name="f159" fmla="+- 0 0 -90"/>
                <a:gd name="f160" fmla="*/ f3 1 550759"/>
                <a:gd name="f161" fmla="*/ f4 1 346244"/>
                <a:gd name="f162" fmla="val f5"/>
                <a:gd name="f163" fmla="val f6"/>
                <a:gd name="f164" fmla="val f7"/>
                <a:gd name="f165" fmla="*/ f159 f0 1"/>
                <a:gd name="f166" fmla="+- f164 0 f162"/>
                <a:gd name="f167" fmla="+- f163 0 f162"/>
                <a:gd name="f168" fmla="*/ f165 1 f2"/>
                <a:gd name="f169" fmla="*/ f167 1 550759"/>
                <a:gd name="f170" fmla="*/ f166 1 346244"/>
                <a:gd name="f171" fmla="*/ 550730 f167 1"/>
                <a:gd name="f172" fmla="*/ 39217 f166 1"/>
                <a:gd name="f173" fmla="*/ 528972 f167 1"/>
                <a:gd name="f174" fmla="*/ 107210 f166 1"/>
                <a:gd name="f175" fmla="*/ 504495 f167 1"/>
                <a:gd name="f176" fmla="*/ 125855 f166 1"/>
                <a:gd name="f177" fmla="*/ 485215 f167 1"/>
                <a:gd name="f178" fmla="*/ 142838 f166 1"/>
                <a:gd name="f179" fmla="*/ 357540 f167 1"/>
                <a:gd name="f180" fmla="*/ 316235 f166 1"/>
                <a:gd name="f181" fmla="*/ 196653 f167 1"/>
                <a:gd name="f182" fmla="*/ 314965 f166 1"/>
                <a:gd name="f183" fmla="*/ 70821 f167 1"/>
                <a:gd name="f184" fmla="*/ 150755 f166 1"/>
                <a:gd name="f185" fmla="*/ 44470 f167 1"/>
                <a:gd name="f186" fmla="*/ 124465 f166 1"/>
                <a:gd name="f187" fmla="*/ 12771 f167 1"/>
                <a:gd name="f188" fmla="*/ 90287 f166 1"/>
                <a:gd name="f189" fmla="*/ 4249 f167 1"/>
                <a:gd name="f190" fmla="*/ 8272 f166 1"/>
                <a:gd name="f191" fmla="*/ 17878 f167 1"/>
                <a:gd name="f192" fmla="*/ 5311 f166 1"/>
                <a:gd name="f193" fmla="*/ 30902 f167 1"/>
                <a:gd name="f194" fmla="*/ 38068 f166 1"/>
                <a:gd name="f195" fmla="*/ 44380 f167 1"/>
                <a:gd name="f196" fmla="*/ 85361 f166 1"/>
                <a:gd name="f197" fmla="*/ 64173 f167 1"/>
                <a:gd name="f198" fmla="*/ 91949 f166 1"/>
                <a:gd name="f199" fmla="*/ 86142 f167 1"/>
                <a:gd name="f200" fmla="*/ 102465 f166 1"/>
                <a:gd name="f201" fmla="*/ 199343 f167 1"/>
                <a:gd name="f202" fmla="*/ 278763 f166 1"/>
                <a:gd name="f203" fmla="*/ 243493 f167 1"/>
                <a:gd name="f204" fmla="*/ 307592 f166 1"/>
                <a:gd name="f205" fmla="*/ 322606 f167 1"/>
                <a:gd name="f206" fmla="*/ 302122 f166 1"/>
                <a:gd name="f207" fmla="*/ 430519 f167 1"/>
                <a:gd name="f208" fmla="*/ 190674 f166 1"/>
                <a:gd name="f209" fmla="*/ 466026 f167 1"/>
                <a:gd name="f210" fmla="*/ 102737 f166 1"/>
                <a:gd name="f211" fmla="*/ 484792 f167 1"/>
                <a:gd name="f212" fmla="*/ 92251 f166 1"/>
                <a:gd name="f213" fmla="*/ 508091 f167 1"/>
                <a:gd name="f214" fmla="*/ 83669 f166 1"/>
                <a:gd name="f215" fmla="*/ 521115 f167 1"/>
                <a:gd name="f216" fmla="*/ 39277 f166 1"/>
                <a:gd name="f217" fmla="*/ 543326 f167 1"/>
                <a:gd name="f218" fmla="*/ 13984 f166 1"/>
                <a:gd name="f219" fmla="*/ 549823 f167 1"/>
                <a:gd name="f220" fmla="*/ 19574 f166 1"/>
                <a:gd name="f221" fmla="*/ 550760 f167 1"/>
                <a:gd name="f222" fmla="*/ 39186 f166 1"/>
                <a:gd name="f223" fmla="+- f168 0 f1"/>
                <a:gd name="f224" fmla="*/ f171 1 550759"/>
                <a:gd name="f225" fmla="*/ f172 1 346244"/>
                <a:gd name="f226" fmla="*/ f173 1 550759"/>
                <a:gd name="f227" fmla="*/ f174 1 346244"/>
                <a:gd name="f228" fmla="*/ f175 1 550759"/>
                <a:gd name="f229" fmla="*/ f176 1 346244"/>
                <a:gd name="f230" fmla="*/ f177 1 550759"/>
                <a:gd name="f231" fmla="*/ f178 1 346244"/>
                <a:gd name="f232" fmla="*/ f179 1 550759"/>
                <a:gd name="f233" fmla="*/ f180 1 346244"/>
                <a:gd name="f234" fmla="*/ f181 1 550759"/>
                <a:gd name="f235" fmla="*/ f182 1 346244"/>
                <a:gd name="f236" fmla="*/ f183 1 550759"/>
                <a:gd name="f237" fmla="*/ f184 1 346244"/>
                <a:gd name="f238" fmla="*/ f185 1 550759"/>
                <a:gd name="f239" fmla="*/ f186 1 346244"/>
                <a:gd name="f240" fmla="*/ f187 1 550759"/>
                <a:gd name="f241" fmla="*/ f188 1 346244"/>
                <a:gd name="f242" fmla="*/ f189 1 550759"/>
                <a:gd name="f243" fmla="*/ f190 1 346244"/>
                <a:gd name="f244" fmla="*/ f191 1 550759"/>
                <a:gd name="f245" fmla="*/ f192 1 346244"/>
                <a:gd name="f246" fmla="*/ f193 1 550759"/>
                <a:gd name="f247" fmla="*/ f194 1 346244"/>
                <a:gd name="f248" fmla="*/ f195 1 550759"/>
                <a:gd name="f249" fmla="*/ f196 1 346244"/>
                <a:gd name="f250" fmla="*/ f197 1 550759"/>
                <a:gd name="f251" fmla="*/ f198 1 346244"/>
                <a:gd name="f252" fmla="*/ f199 1 550759"/>
                <a:gd name="f253" fmla="*/ f200 1 346244"/>
                <a:gd name="f254" fmla="*/ f201 1 550759"/>
                <a:gd name="f255" fmla="*/ f202 1 346244"/>
                <a:gd name="f256" fmla="*/ f203 1 550759"/>
                <a:gd name="f257" fmla="*/ f204 1 346244"/>
                <a:gd name="f258" fmla="*/ f205 1 550759"/>
                <a:gd name="f259" fmla="*/ f206 1 346244"/>
                <a:gd name="f260" fmla="*/ f207 1 550759"/>
                <a:gd name="f261" fmla="*/ f208 1 346244"/>
                <a:gd name="f262" fmla="*/ f209 1 550759"/>
                <a:gd name="f263" fmla="*/ f210 1 346244"/>
                <a:gd name="f264" fmla="*/ f211 1 550759"/>
                <a:gd name="f265" fmla="*/ f212 1 346244"/>
                <a:gd name="f266" fmla="*/ f213 1 550759"/>
                <a:gd name="f267" fmla="*/ f214 1 346244"/>
                <a:gd name="f268" fmla="*/ f215 1 550759"/>
                <a:gd name="f269" fmla="*/ f216 1 346244"/>
                <a:gd name="f270" fmla="*/ f217 1 550759"/>
                <a:gd name="f271" fmla="*/ f218 1 346244"/>
                <a:gd name="f272" fmla="*/ f219 1 550759"/>
                <a:gd name="f273" fmla="*/ f220 1 346244"/>
                <a:gd name="f274" fmla="*/ f221 1 550759"/>
                <a:gd name="f275" fmla="*/ f222 1 346244"/>
                <a:gd name="f276" fmla="*/ f162 1 f169"/>
                <a:gd name="f277" fmla="*/ f163 1 f169"/>
                <a:gd name="f278" fmla="*/ f162 1 f170"/>
                <a:gd name="f279" fmla="*/ f164 1 f170"/>
                <a:gd name="f280" fmla="*/ f224 1 f169"/>
                <a:gd name="f281" fmla="*/ f225 1 f170"/>
                <a:gd name="f282" fmla="*/ f226 1 f169"/>
                <a:gd name="f283" fmla="*/ f227 1 f170"/>
                <a:gd name="f284" fmla="*/ f228 1 f169"/>
                <a:gd name="f285" fmla="*/ f229 1 f170"/>
                <a:gd name="f286" fmla="*/ f230 1 f169"/>
                <a:gd name="f287" fmla="*/ f231 1 f170"/>
                <a:gd name="f288" fmla="*/ f232 1 f169"/>
                <a:gd name="f289" fmla="*/ f233 1 f170"/>
                <a:gd name="f290" fmla="*/ f234 1 f169"/>
                <a:gd name="f291" fmla="*/ f235 1 f170"/>
                <a:gd name="f292" fmla="*/ f236 1 f169"/>
                <a:gd name="f293" fmla="*/ f237 1 f170"/>
                <a:gd name="f294" fmla="*/ f238 1 f169"/>
                <a:gd name="f295" fmla="*/ f239 1 f170"/>
                <a:gd name="f296" fmla="*/ f240 1 f169"/>
                <a:gd name="f297" fmla="*/ f241 1 f170"/>
                <a:gd name="f298" fmla="*/ f242 1 f169"/>
                <a:gd name="f299" fmla="*/ f243 1 f170"/>
                <a:gd name="f300" fmla="*/ f244 1 f169"/>
                <a:gd name="f301" fmla="*/ f245 1 f170"/>
                <a:gd name="f302" fmla="*/ f246 1 f169"/>
                <a:gd name="f303" fmla="*/ f247 1 f170"/>
                <a:gd name="f304" fmla="*/ f248 1 f169"/>
                <a:gd name="f305" fmla="*/ f249 1 f170"/>
                <a:gd name="f306" fmla="*/ f250 1 f169"/>
                <a:gd name="f307" fmla="*/ f251 1 f170"/>
                <a:gd name="f308" fmla="*/ f252 1 f169"/>
                <a:gd name="f309" fmla="*/ f253 1 f170"/>
                <a:gd name="f310" fmla="*/ f254 1 f169"/>
                <a:gd name="f311" fmla="*/ f255 1 f170"/>
                <a:gd name="f312" fmla="*/ f256 1 f169"/>
                <a:gd name="f313" fmla="*/ f257 1 f170"/>
                <a:gd name="f314" fmla="*/ f258 1 f169"/>
                <a:gd name="f315" fmla="*/ f259 1 f170"/>
                <a:gd name="f316" fmla="*/ f260 1 f169"/>
                <a:gd name="f317" fmla="*/ f261 1 f170"/>
                <a:gd name="f318" fmla="*/ f262 1 f169"/>
                <a:gd name="f319" fmla="*/ f263 1 f170"/>
                <a:gd name="f320" fmla="*/ f264 1 f169"/>
                <a:gd name="f321" fmla="*/ f265 1 f170"/>
                <a:gd name="f322" fmla="*/ f266 1 f169"/>
                <a:gd name="f323" fmla="*/ f267 1 f170"/>
                <a:gd name="f324" fmla="*/ f268 1 f169"/>
                <a:gd name="f325" fmla="*/ f269 1 f170"/>
                <a:gd name="f326" fmla="*/ f270 1 f169"/>
                <a:gd name="f327" fmla="*/ f271 1 f170"/>
                <a:gd name="f328" fmla="*/ f272 1 f169"/>
                <a:gd name="f329" fmla="*/ f273 1 f170"/>
                <a:gd name="f330" fmla="*/ f274 1 f169"/>
                <a:gd name="f331" fmla="*/ f275 1 f170"/>
                <a:gd name="f332" fmla="*/ f276 f160 1"/>
                <a:gd name="f333" fmla="*/ f277 f160 1"/>
                <a:gd name="f334" fmla="*/ f279 f161 1"/>
                <a:gd name="f335" fmla="*/ f278 f161 1"/>
                <a:gd name="f336" fmla="*/ f280 f160 1"/>
                <a:gd name="f337" fmla="*/ f281 f161 1"/>
                <a:gd name="f338" fmla="*/ f282 f160 1"/>
                <a:gd name="f339" fmla="*/ f283 f161 1"/>
                <a:gd name="f340" fmla="*/ f284 f160 1"/>
                <a:gd name="f341" fmla="*/ f285 f161 1"/>
                <a:gd name="f342" fmla="*/ f286 f160 1"/>
                <a:gd name="f343" fmla="*/ f287 f161 1"/>
                <a:gd name="f344" fmla="*/ f288 f160 1"/>
                <a:gd name="f345" fmla="*/ f289 f161 1"/>
                <a:gd name="f346" fmla="*/ f290 f160 1"/>
                <a:gd name="f347" fmla="*/ f291 f161 1"/>
                <a:gd name="f348" fmla="*/ f292 f160 1"/>
                <a:gd name="f349" fmla="*/ f293 f161 1"/>
                <a:gd name="f350" fmla="*/ f294 f160 1"/>
                <a:gd name="f351" fmla="*/ f295 f161 1"/>
                <a:gd name="f352" fmla="*/ f296 f160 1"/>
                <a:gd name="f353" fmla="*/ f297 f161 1"/>
                <a:gd name="f354" fmla="*/ f298 f160 1"/>
                <a:gd name="f355" fmla="*/ f299 f161 1"/>
                <a:gd name="f356" fmla="*/ f300 f160 1"/>
                <a:gd name="f357" fmla="*/ f301 f161 1"/>
                <a:gd name="f358" fmla="*/ f302 f160 1"/>
                <a:gd name="f359" fmla="*/ f303 f161 1"/>
                <a:gd name="f360" fmla="*/ f304 f160 1"/>
                <a:gd name="f361" fmla="*/ f305 f161 1"/>
                <a:gd name="f362" fmla="*/ f306 f160 1"/>
                <a:gd name="f363" fmla="*/ f307 f161 1"/>
                <a:gd name="f364" fmla="*/ f308 f160 1"/>
                <a:gd name="f365" fmla="*/ f309 f161 1"/>
                <a:gd name="f366" fmla="*/ f310 f160 1"/>
                <a:gd name="f367" fmla="*/ f311 f161 1"/>
                <a:gd name="f368" fmla="*/ f312 f160 1"/>
                <a:gd name="f369" fmla="*/ f313 f161 1"/>
                <a:gd name="f370" fmla="*/ f314 f160 1"/>
                <a:gd name="f371" fmla="*/ f315 f161 1"/>
                <a:gd name="f372" fmla="*/ f316 f160 1"/>
                <a:gd name="f373" fmla="*/ f317 f161 1"/>
                <a:gd name="f374" fmla="*/ f318 f160 1"/>
                <a:gd name="f375" fmla="*/ f319 f161 1"/>
                <a:gd name="f376" fmla="*/ f320 f160 1"/>
                <a:gd name="f377" fmla="*/ f321 f161 1"/>
                <a:gd name="f378" fmla="*/ f322 f160 1"/>
                <a:gd name="f379" fmla="*/ f323 f161 1"/>
                <a:gd name="f380" fmla="*/ f324 f160 1"/>
                <a:gd name="f381" fmla="*/ f325 f161 1"/>
                <a:gd name="f382" fmla="*/ f326 f160 1"/>
                <a:gd name="f383" fmla="*/ f327 f161 1"/>
                <a:gd name="f384" fmla="*/ f328 f160 1"/>
                <a:gd name="f385" fmla="*/ f329 f161 1"/>
                <a:gd name="f386" fmla="*/ f330 f160 1"/>
                <a:gd name="f387" fmla="*/ f331 f161 1"/>
              </a:gdLst>
              <a:ahLst/>
              <a:cxnLst>
                <a:cxn ang="3cd4">
                  <a:pos x="hc" y="t"/>
                </a:cxn>
                <a:cxn ang="0">
                  <a:pos x="r" y="vc"/>
                </a:cxn>
                <a:cxn ang="cd4">
                  <a:pos x="hc" y="b"/>
                </a:cxn>
                <a:cxn ang="cd2">
                  <a:pos x="l" y="vc"/>
                </a:cxn>
                <a:cxn ang="f223">
                  <a:pos x="f336" y="f337"/>
                </a:cxn>
                <a:cxn ang="f223">
                  <a:pos x="f338" y="f339"/>
                </a:cxn>
                <a:cxn ang="f223">
                  <a:pos x="f340" y="f341"/>
                </a:cxn>
                <a:cxn ang="f223">
                  <a:pos x="f342" y="f343"/>
                </a:cxn>
                <a:cxn ang="f223">
                  <a:pos x="f344" y="f345"/>
                </a:cxn>
                <a:cxn ang="f223">
                  <a:pos x="f346" y="f347"/>
                </a:cxn>
                <a:cxn ang="f223">
                  <a:pos x="f348" y="f349"/>
                </a:cxn>
                <a:cxn ang="f223">
                  <a:pos x="f350" y="f351"/>
                </a:cxn>
                <a:cxn ang="f223">
                  <a:pos x="f352" y="f353"/>
                </a:cxn>
                <a:cxn ang="f223">
                  <a:pos x="f354" y="f355"/>
                </a:cxn>
                <a:cxn ang="f223">
                  <a:pos x="f356" y="f357"/>
                </a:cxn>
                <a:cxn ang="f223">
                  <a:pos x="f358" y="f359"/>
                </a:cxn>
                <a:cxn ang="f223">
                  <a:pos x="f360" y="f361"/>
                </a:cxn>
                <a:cxn ang="f223">
                  <a:pos x="f362" y="f363"/>
                </a:cxn>
                <a:cxn ang="f223">
                  <a:pos x="f364" y="f365"/>
                </a:cxn>
                <a:cxn ang="f223">
                  <a:pos x="f366" y="f367"/>
                </a:cxn>
                <a:cxn ang="f223">
                  <a:pos x="f368" y="f369"/>
                </a:cxn>
                <a:cxn ang="f223">
                  <a:pos x="f370" y="f371"/>
                </a:cxn>
                <a:cxn ang="f223">
                  <a:pos x="f372" y="f373"/>
                </a:cxn>
                <a:cxn ang="f223">
                  <a:pos x="f374" y="f375"/>
                </a:cxn>
                <a:cxn ang="f223">
                  <a:pos x="f376" y="f377"/>
                </a:cxn>
                <a:cxn ang="f223">
                  <a:pos x="f378" y="f379"/>
                </a:cxn>
                <a:cxn ang="f223">
                  <a:pos x="f380" y="f381"/>
                </a:cxn>
                <a:cxn ang="f223">
                  <a:pos x="f382" y="f383"/>
                </a:cxn>
                <a:cxn ang="f223">
                  <a:pos x="f384" y="f385"/>
                </a:cxn>
                <a:cxn ang="f223">
                  <a:pos x="f386" y="f387"/>
                </a:cxn>
              </a:cxnLst>
              <a:rect l="f332" t="f335" r="f333" b="f334"/>
              <a:pathLst>
                <a:path w="550759" h="346244">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31"/>
                    <a:pt x="f41" y="f42"/>
                    <a:pt x="f43" y="f44"/>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2" name="Forma libre: forma 13">
              <a:extLst>
                <a:ext uri="{FF2B5EF4-FFF2-40B4-BE49-F238E27FC236}">
                  <a16:creationId xmlns:a16="http://schemas.microsoft.com/office/drawing/2014/main" id="{114AE9B5-A1A5-4B2B-8682-2E613EC0C1F5}"/>
                </a:ext>
              </a:extLst>
            </p:cNvPr>
            <p:cNvSpPr/>
            <p:nvPr/>
          </p:nvSpPr>
          <p:spPr>
            <a:xfrm>
              <a:off x="6813029" y="1884331"/>
              <a:ext cx="172455" cy="262862"/>
            </a:xfrm>
            <a:custGeom>
              <a:avLst/>
              <a:gdLst>
                <a:gd name="f0" fmla="val 10800000"/>
                <a:gd name="f1" fmla="val 5400000"/>
                <a:gd name="f2" fmla="val 180"/>
                <a:gd name="f3" fmla="val w"/>
                <a:gd name="f4" fmla="val h"/>
                <a:gd name="f5" fmla="val 0"/>
                <a:gd name="f6" fmla="val 135545"/>
                <a:gd name="f7" fmla="val 206598"/>
                <a:gd name="f8" fmla="val 30"/>
                <a:gd name="f9" fmla="val 193924"/>
                <a:gd name="f10" fmla="val 1360"/>
                <a:gd name="f11" fmla="val 187125"/>
                <a:gd name="f12" fmla="val 2085"/>
                <a:gd name="f13" fmla="val 180023"/>
                <a:gd name="f14" fmla="val 4140"/>
                <a:gd name="f15" fmla="val 173345"/>
                <a:gd name="f16" fmla="val 18645"/>
                <a:gd name="f17" fmla="val 126354"/>
                <a:gd name="f18" fmla="val 23692"/>
                <a:gd name="f19" fmla="val 77913"/>
                <a:gd name="f20" fmla="val 27046"/>
                <a:gd name="f21" fmla="val 29140"/>
                <a:gd name="f22" fmla="val 29071"/>
                <a:gd name="f23" fmla="val -354"/>
                <a:gd name="f24" fmla="val 44603"/>
                <a:gd name="f25" fmla="val -7849"/>
                <a:gd name="f26" fmla="val 68869"/>
                <a:gd name="f27" fmla="val 8440"/>
                <a:gd name="f28" fmla="val 79506"/>
                <a:gd name="f29" fmla="val 15601"/>
                <a:gd name="f30" fmla="val 91231"/>
                <a:gd name="f31" fmla="val 19711"/>
                <a:gd name="f32" fmla="val 103893"/>
                <a:gd name="f33" fmla="val 21494"/>
                <a:gd name="f34" fmla="val 109332"/>
                <a:gd name="f35" fmla="val 22250"/>
                <a:gd name="f36" fmla="val 114923"/>
                <a:gd name="f37" fmla="val 23247"/>
                <a:gd name="f38" fmla="val 119939"/>
                <a:gd name="f39" fmla="val 25392"/>
                <a:gd name="f40" fmla="val 137043"/>
                <a:gd name="f41" fmla="val 32705"/>
                <a:gd name="f42" fmla="val 140156"/>
                <a:gd name="f43" fmla="val 43766"/>
                <a:gd name="f44" fmla="val 128945"/>
                <a:gd name="f45" fmla="val 58361"/>
                <a:gd name="f46" fmla="val 103198"/>
                <a:gd name="f47" fmla="val 91874"/>
                <a:gd name="f48" fmla="val 74157"/>
                <a:gd name="f49" fmla="val 122788"/>
                <a:gd name="f50" fmla="val 51131"/>
                <a:gd name="f51" fmla="val 158386"/>
                <a:gd name="f52" fmla="val 41007"/>
                <a:gd name="f53" fmla="val 174040"/>
                <a:gd name="f54" fmla="val 31639"/>
                <a:gd name="f55" fmla="val 190177"/>
                <a:gd name="f56" fmla="val 16651"/>
                <a:gd name="f57" fmla="val 201902"/>
                <a:gd name="f58" fmla="val 13085"/>
                <a:gd name="f59" fmla="val 204682"/>
                <a:gd name="f60" fmla="val 9217"/>
                <a:gd name="f61" fmla="val 207915"/>
                <a:gd name="f62" fmla="val 4382"/>
                <a:gd name="f63" fmla="val 206042"/>
                <a:gd name="f64" fmla="val -1209"/>
                <a:gd name="f65" fmla="val 203866"/>
                <a:gd name="f66" fmla="val 1179"/>
                <a:gd name="f67" fmla="val 198336"/>
                <a:gd name="f68" fmla="+- 0 0 -90"/>
                <a:gd name="f69" fmla="*/ f3 1 135545"/>
                <a:gd name="f70" fmla="*/ f4 1 206598"/>
                <a:gd name="f71" fmla="val f5"/>
                <a:gd name="f72" fmla="val f6"/>
                <a:gd name="f73" fmla="val f7"/>
                <a:gd name="f74" fmla="*/ f68 f0 1"/>
                <a:gd name="f75" fmla="+- f73 0 f71"/>
                <a:gd name="f76" fmla="+- f72 0 f71"/>
                <a:gd name="f77" fmla="*/ f74 1 f2"/>
                <a:gd name="f78" fmla="*/ f76 1 135545"/>
                <a:gd name="f79" fmla="*/ f75 1 206598"/>
                <a:gd name="f80" fmla="*/ 30 f76 1"/>
                <a:gd name="f81" fmla="*/ 193924 f75 1"/>
                <a:gd name="f82" fmla="*/ 4140 f76 1"/>
                <a:gd name="f83" fmla="*/ 173345 f75 1"/>
                <a:gd name="f84" fmla="*/ 27046 f76 1"/>
                <a:gd name="f85" fmla="*/ 29140 f75 1"/>
                <a:gd name="f86" fmla="*/ 68869 f76 1"/>
                <a:gd name="f87" fmla="*/ 8440 f75 1"/>
                <a:gd name="f88" fmla="*/ 103893 f76 1"/>
                <a:gd name="f89" fmla="*/ 21494 f75 1"/>
                <a:gd name="f90" fmla="*/ 119939 f76 1"/>
                <a:gd name="f91" fmla="*/ 25392 f75 1"/>
                <a:gd name="f92" fmla="*/ 128945 f76 1"/>
                <a:gd name="f93" fmla="*/ 58361 f75 1"/>
                <a:gd name="f94" fmla="*/ 51131 f76 1"/>
                <a:gd name="f95" fmla="*/ 158386 f75 1"/>
                <a:gd name="f96" fmla="*/ 16651 f76 1"/>
                <a:gd name="f97" fmla="*/ 201902 f75 1"/>
                <a:gd name="f98" fmla="*/ 4382 f76 1"/>
                <a:gd name="f99" fmla="*/ 206042 f75 1"/>
                <a:gd name="f100" fmla="*/ 0 f76 1"/>
                <a:gd name="f101" fmla="+- f77 0 f1"/>
                <a:gd name="f102" fmla="*/ f80 1 135545"/>
                <a:gd name="f103" fmla="*/ f81 1 206598"/>
                <a:gd name="f104" fmla="*/ f82 1 135545"/>
                <a:gd name="f105" fmla="*/ f83 1 206598"/>
                <a:gd name="f106" fmla="*/ f84 1 135545"/>
                <a:gd name="f107" fmla="*/ f85 1 206598"/>
                <a:gd name="f108" fmla="*/ f86 1 135545"/>
                <a:gd name="f109" fmla="*/ f87 1 206598"/>
                <a:gd name="f110" fmla="*/ f88 1 135545"/>
                <a:gd name="f111" fmla="*/ f89 1 206598"/>
                <a:gd name="f112" fmla="*/ f90 1 135545"/>
                <a:gd name="f113" fmla="*/ f91 1 206598"/>
                <a:gd name="f114" fmla="*/ f92 1 135545"/>
                <a:gd name="f115" fmla="*/ f93 1 206598"/>
                <a:gd name="f116" fmla="*/ f94 1 135545"/>
                <a:gd name="f117" fmla="*/ f95 1 206598"/>
                <a:gd name="f118" fmla="*/ f96 1 135545"/>
                <a:gd name="f119" fmla="*/ f97 1 206598"/>
                <a:gd name="f120" fmla="*/ f98 1 135545"/>
                <a:gd name="f121" fmla="*/ f99 1 206598"/>
                <a:gd name="f122" fmla="*/ f100 1 135545"/>
                <a:gd name="f123" fmla="*/ f71 1 f78"/>
                <a:gd name="f124" fmla="*/ f72 1 f78"/>
                <a:gd name="f125" fmla="*/ f71 1 f79"/>
                <a:gd name="f126" fmla="*/ f73 1 f79"/>
                <a:gd name="f127" fmla="*/ f102 1 f78"/>
                <a:gd name="f128" fmla="*/ f103 1 f79"/>
                <a:gd name="f129" fmla="*/ f104 1 f78"/>
                <a:gd name="f130" fmla="*/ f105 1 f79"/>
                <a:gd name="f131" fmla="*/ f106 1 f78"/>
                <a:gd name="f132" fmla="*/ f107 1 f79"/>
                <a:gd name="f133" fmla="*/ f108 1 f78"/>
                <a:gd name="f134" fmla="*/ f109 1 f79"/>
                <a:gd name="f135" fmla="*/ f110 1 f78"/>
                <a:gd name="f136" fmla="*/ f111 1 f79"/>
                <a:gd name="f137" fmla="*/ f112 1 f78"/>
                <a:gd name="f138" fmla="*/ f113 1 f79"/>
                <a:gd name="f139" fmla="*/ f114 1 f78"/>
                <a:gd name="f140" fmla="*/ f115 1 f79"/>
                <a:gd name="f141" fmla="*/ f116 1 f78"/>
                <a:gd name="f142" fmla="*/ f117 1 f79"/>
                <a:gd name="f143" fmla="*/ f118 1 f78"/>
                <a:gd name="f144" fmla="*/ f119 1 f79"/>
                <a:gd name="f145" fmla="*/ f120 1 f78"/>
                <a:gd name="f146" fmla="*/ f121 1 f79"/>
                <a:gd name="f147" fmla="*/ f122 1 f78"/>
                <a:gd name="f148" fmla="*/ f123 f69 1"/>
                <a:gd name="f149" fmla="*/ f124 f69 1"/>
                <a:gd name="f150" fmla="*/ f126 f70 1"/>
                <a:gd name="f151" fmla="*/ f125 f70 1"/>
                <a:gd name="f152" fmla="*/ f127 f69 1"/>
                <a:gd name="f153" fmla="*/ f128 f70 1"/>
                <a:gd name="f154" fmla="*/ f129 f69 1"/>
                <a:gd name="f155" fmla="*/ f130 f70 1"/>
                <a:gd name="f156" fmla="*/ f131 f69 1"/>
                <a:gd name="f157" fmla="*/ f132 f70 1"/>
                <a:gd name="f158" fmla="*/ f133 f69 1"/>
                <a:gd name="f159" fmla="*/ f134 f70 1"/>
                <a:gd name="f160" fmla="*/ f135 f69 1"/>
                <a:gd name="f161" fmla="*/ f136 f70 1"/>
                <a:gd name="f162" fmla="*/ f137 f69 1"/>
                <a:gd name="f163" fmla="*/ f138 f70 1"/>
                <a:gd name="f164" fmla="*/ f139 f69 1"/>
                <a:gd name="f165" fmla="*/ f140 f70 1"/>
                <a:gd name="f166" fmla="*/ f141 f69 1"/>
                <a:gd name="f167" fmla="*/ f142 f70 1"/>
                <a:gd name="f168" fmla="*/ f143 f69 1"/>
                <a:gd name="f169" fmla="*/ f144 f70 1"/>
                <a:gd name="f170" fmla="*/ f145 f69 1"/>
                <a:gd name="f171" fmla="*/ f146 f70 1"/>
                <a:gd name="f172" fmla="*/ f147 f69 1"/>
              </a:gdLst>
              <a:ahLst/>
              <a:cxnLst>
                <a:cxn ang="3cd4">
                  <a:pos x="hc" y="t"/>
                </a:cxn>
                <a:cxn ang="0">
                  <a:pos x="r" y="vc"/>
                </a:cxn>
                <a:cxn ang="cd4">
                  <a:pos x="hc" y="b"/>
                </a:cxn>
                <a:cxn ang="cd2">
                  <a:pos x="l" y="vc"/>
                </a:cxn>
                <a:cxn ang="f101">
                  <a:pos x="f152" y="f153"/>
                </a:cxn>
                <a:cxn ang="f101">
                  <a:pos x="f154" y="f155"/>
                </a:cxn>
                <a:cxn ang="f101">
                  <a:pos x="f156" y="f157"/>
                </a:cxn>
                <a:cxn ang="f101">
                  <a:pos x="f158" y="f159"/>
                </a:cxn>
                <a:cxn ang="f101">
                  <a:pos x="f160" y="f161"/>
                </a:cxn>
                <a:cxn ang="f101">
                  <a:pos x="f162" y="f163"/>
                </a:cxn>
                <a:cxn ang="f101">
                  <a:pos x="f164" y="f165"/>
                </a:cxn>
                <a:cxn ang="f101">
                  <a:pos x="f166" y="f167"/>
                </a:cxn>
                <a:cxn ang="f101">
                  <a:pos x="f168" y="f169"/>
                </a:cxn>
                <a:cxn ang="f101">
                  <a:pos x="f170" y="f171"/>
                </a:cxn>
                <a:cxn ang="f101">
                  <a:pos x="f172" y="f153"/>
                </a:cxn>
              </a:cxnLst>
              <a:rect l="f148" t="f151" r="f149" b="f150"/>
              <a:pathLst>
                <a:path w="135545" h="206598">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5" y="f9"/>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3" name="Forma libre: forma 14">
              <a:extLst>
                <a:ext uri="{FF2B5EF4-FFF2-40B4-BE49-F238E27FC236}">
                  <a16:creationId xmlns:a16="http://schemas.microsoft.com/office/drawing/2014/main" id="{72C0517B-E527-45C0-96CC-9DE2BEE9BB4D}"/>
                </a:ext>
              </a:extLst>
            </p:cNvPr>
            <p:cNvSpPr/>
            <p:nvPr/>
          </p:nvSpPr>
          <p:spPr>
            <a:xfrm>
              <a:off x="6313602" y="1883545"/>
              <a:ext cx="170672" cy="263630"/>
            </a:xfrm>
            <a:custGeom>
              <a:avLst/>
              <a:gdLst>
                <a:gd name="f0" fmla="val 10800000"/>
                <a:gd name="f1" fmla="val 5400000"/>
                <a:gd name="f2" fmla="val 180"/>
                <a:gd name="f3" fmla="val w"/>
                <a:gd name="f4" fmla="val h"/>
                <a:gd name="f5" fmla="val 0"/>
                <a:gd name="f6" fmla="val 134145"/>
                <a:gd name="f7" fmla="val 207206"/>
                <a:gd name="f8" fmla="val 133972"/>
                <a:gd name="f9" fmla="val 193396"/>
                <a:gd name="f10" fmla="val 135241"/>
                <a:gd name="f11" fmla="val 209200"/>
                <a:gd name="f12" fmla="val 129439"/>
                <a:gd name="f13" fmla="val 209261"/>
                <a:gd name="f14" fmla="val 120706"/>
                <a:gd name="f15" fmla="val 204305"/>
                <a:gd name="f16" fmla="val 108376"/>
                <a:gd name="f17" fmla="val 197324"/>
                <a:gd name="f18" fmla="val 100610"/>
                <a:gd name="f19" fmla="val 185901"/>
                <a:gd name="f20" fmla="val 93599"/>
                <a:gd name="f21" fmla="val 174479"/>
                <a:gd name="f22" fmla="val 69605"/>
                <a:gd name="f23" fmla="val 135315"/>
                <a:gd name="f24" fmla="val 39114"/>
                <a:gd name="f25" fmla="val 101228"/>
                <a:gd name="f26" fmla="val 10467"/>
                <a:gd name="f27" fmla="val 65690"/>
                <a:gd name="f28" fmla="val -7906"/>
                <a:gd name="f29" fmla="val 42905"/>
                <a:gd name="f30" fmla="val -1983"/>
                <a:gd name="f31" fmla="val 27131"/>
                <a:gd name="f32" fmla="val 27389"/>
                <a:gd name="f33" fmla="val 22477"/>
                <a:gd name="f34" fmla="val 41955"/>
                <a:gd name="f35" fmla="val 20150"/>
                <a:gd name="f36" fmla="val 55584"/>
                <a:gd name="f37" fmla="val 16433"/>
                <a:gd name="f38" fmla="val 67792"/>
                <a:gd name="f39" fmla="val 7428"/>
                <a:gd name="f40" fmla="val 87465"/>
                <a:gd name="f41" fmla="val -7107"/>
                <a:gd name="f42" fmla="val 104025"/>
                <a:gd name="f43" fmla="val 236"/>
                <a:gd name="f44" fmla="val 106805"/>
                <a:gd name="f45" fmla="val 24683"/>
                <a:gd name="f46" fmla="val 108920"/>
                <a:gd name="f47" fmla="val 43117"/>
                <a:gd name="f48" fmla="val 109797"/>
                <a:gd name="f49" fmla="val 61671"/>
                <a:gd name="f50" fmla="val 111519"/>
                <a:gd name="f51" fmla="val 80165"/>
                <a:gd name="f52" fmla="val 114813"/>
                <a:gd name="f53" fmla="val 115793"/>
                <a:gd name="f54" fmla="val 124513"/>
                <a:gd name="f55" fmla="val 150183"/>
                <a:gd name="f56" fmla="val 132491"/>
                <a:gd name="f57" fmla="val 184874"/>
                <a:gd name="f58" fmla="val 133398"/>
                <a:gd name="f59" fmla="val 188772"/>
                <a:gd name="f60" fmla="val 133851"/>
                <a:gd name="f61" fmla="val 192761"/>
                <a:gd name="f62" fmla="+- 0 0 -90"/>
                <a:gd name="f63" fmla="*/ f3 1 134145"/>
                <a:gd name="f64" fmla="*/ f4 1 207206"/>
                <a:gd name="f65" fmla="val f5"/>
                <a:gd name="f66" fmla="val f6"/>
                <a:gd name="f67" fmla="val f7"/>
                <a:gd name="f68" fmla="*/ f62 f0 1"/>
                <a:gd name="f69" fmla="+- f67 0 f65"/>
                <a:gd name="f70" fmla="+- f66 0 f65"/>
                <a:gd name="f71" fmla="*/ f68 1 f2"/>
                <a:gd name="f72" fmla="*/ f70 1 134145"/>
                <a:gd name="f73" fmla="*/ f69 1 207206"/>
                <a:gd name="f74" fmla="*/ 133972 f70 1"/>
                <a:gd name="f75" fmla="*/ 193396 f69 1"/>
                <a:gd name="f76" fmla="*/ 120706 f70 1"/>
                <a:gd name="f77" fmla="*/ 204305 f69 1"/>
                <a:gd name="f78" fmla="*/ 93599 f70 1"/>
                <a:gd name="f79" fmla="*/ 174479 f69 1"/>
                <a:gd name="f80" fmla="*/ 10467 f70 1"/>
                <a:gd name="f81" fmla="*/ 65690 f69 1"/>
                <a:gd name="f82" fmla="*/ 27389 f70 1"/>
                <a:gd name="f83" fmla="*/ 22477 f69 1"/>
                <a:gd name="f84" fmla="*/ 67792 f70 1"/>
                <a:gd name="f85" fmla="*/ 7428 f69 1"/>
                <a:gd name="f86" fmla="*/ 106805 f70 1"/>
                <a:gd name="f87" fmla="*/ 24683 f69 1"/>
                <a:gd name="f88" fmla="*/ 111519 f70 1"/>
                <a:gd name="f89" fmla="*/ 80165 f69 1"/>
                <a:gd name="f90" fmla="*/ 132491 f70 1"/>
                <a:gd name="f91" fmla="*/ 184874 f69 1"/>
                <a:gd name="f92" fmla="+- f71 0 f1"/>
                <a:gd name="f93" fmla="*/ f74 1 134145"/>
                <a:gd name="f94" fmla="*/ f75 1 207206"/>
                <a:gd name="f95" fmla="*/ f76 1 134145"/>
                <a:gd name="f96" fmla="*/ f77 1 207206"/>
                <a:gd name="f97" fmla="*/ f78 1 134145"/>
                <a:gd name="f98" fmla="*/ f79 1 207206"/>
                <a:gd name="f99" fmla="*/ f80 1 134145"/>
                <a:gd name="f100" fmla="*/ f81 1 207206"/>
                <a:gd name="f101" fmla="*/ f82 1 134145"/>
                <a:gd name="f102" fmla="*/ f83 1 207206"/>
                <a:gd name="f103" fmla="*/ f84 1 134145"/>
                <a:gd name="f104" fmla="*/ f85 1 207206"/>
                <a:gd name="f105" fmla="*/ f86 1 134145"/>
                <a:gd name="f106" fmla="*/ f87 1 207206"/>
                <a:gd name="f107" fmla="*/ f88 1 134145"/>
                <a:gd name="f108" fmla="*/ f89 1 207206"/>
                <a:gd name="f109" fmla="*/ f90 1 134145"/>
                <a:gd name="f110" fmla="*/ f91 1 207206"/>
                <a:gd name="f111" fmla="*/ f65 1 f72"/>
                <a:gd name="f112" fmla="*/ f66 1 f72"/>
                <a:gd name="f113" fmla="*/ f65 1 f73"/>
                <a:gd name="f114" fmla="*/ f67 1 f73"/>
                <a:gd name="f115" fmla="*/ f93 1 f72"/>
                <a:gd name="f116" fmla="*/ f94 1 f73"/>
                <a:gd name="f117" fmla="*/ f95 1 f72"/>
                <a:gd name="f118" fmla="*/ f96 1 f73"/>
                <a:gd name="f119" fmla="*/ f97 1 f72"/>
                <a:gd name="f120" fmla="*/ f98 1 f73"/>
                <a:gd name="f121" fmla="*/ f99 1 f72"/>
                <a:gd name="f122" fmla="*/ f100 1 f73"/>
                <a:gd name="f123" fmla="*/ f101 1 f72"/>
                <a:gd name="f124" fmla="*/ f102 1 f73"/>
                <a:gd name="f125" fmla="*/ f103 1 f72"/>
                <a:gd name="f126" fmla="*/ f104 1 f73"/>
                <a:gd name="f127" fmla="*/ f105 1 f72"/>
                <a:gd name="f128" fmla="*/ f106 1 f73"/>
                <a:gd name="f129" fmla="*/ f107 1 f72"/>
                <a:gd name="f130" fmla="*/ f108 1 f73"/>
                <a:gd name="f131" fmla="*/ f109 1 f72"/>
                <a:gd name="f132" fmla="*/ f110 1 f73"/>
                <a:gd name="f133" fmla="*/ f111 f63 1"/>
                <a:gd name="f134" fmla="*/ f112 f63 1"/>
                <a:gd name="f135" fmla="*/ f114 f64 1"/>
                <a:gd name="f136" fmla="*/ f113 f64 1"/>
                <a:gd name="f137" fmla="*/ f115 f63 1"/>
                <a:gd name="f138" fmla="*/ f116 f64 1"/>
                <a:gd name="f139" fmla="*/ f117 f63 1"/>
                <a:gd name="f140" fmla="*/ f118 f64 1"/>
                <a:gd name="f141" fmla="*/ f119 f63 1"/>
                <a:gd name="f142" fmla="*/ f120 f64 1"/>
                <a:gd name="f143" fmla="*/ f121 f63 1"/>
                <a:gd name="f144" fmla="*/ f122 f64 1"/>
                <a:gd name="f145" fmla="*/ f123 f63 1"/>
                <a:gd name="f146" fmla="*/ f124 f64 1"/>
                <a:gd name="f147" fmla="*/ f125 f63 1"/>
                <a:gd name="f148" fmla="*/ f126 f64 1"/>
                <a:gd name="f149" fmla="*/ f127 f63 1"/>
                <a:gd name="f150" fmla="*/ f128 f64 1"/>
                <a:gd name="f151" fmla="*/ f129 f63 1"/>
                <a:gd name="f152" fmla="*/ f130 f64 1"/>
                <a:gd name="f153" fmla="*/ f131 f63 1"/>
                <a:gd name="f154" fmla="*/ f132 f64 1"/>
              </a:gdLst>
              <a:ahLst/>
              <a:cxnLst>
                <a:cxn ang="3cd4">
                  <a:pos x="hc" y="t"/>
                </a:cxn>
                <a:cxn ang="0">
                  <a:pos x="r" y="vc"/>
                </a:cxn>
                <a:cxn ang="cd4">
                  <a:pos x="hc" y="b"/>
                </a:cxn>
                <a:cxn ang="cd2">
                  <a:pos x="l" y="vc"/>
                </a:cxn>
                <a:cxn ang="f92">
                  <a:pos x="f137" y="f138"/>
                </a:cxn>
                <a:cxn ang="f92">
                  <a:pos x="f139" y="f140"/>
                </a:cxn>
                <a:cxn ang="f92">
                  <a:pos x="f141" y="f142"/>
                </a:cxn>
                <a:cxn ang="f92">
                  <a:pos x="f143" y="f144"/>
                </a:cxn>
                <a:cxn ang="f92">
                  <a:pos x="f145" y="f146"/>
                </a:cxn>
                <a:cxn ang="f92">
                  <a:pos x="f147" y="f148"/>
                </a:cxn>
                <a:cxn ang="f92">
                  <a:pos x="f149" y="f150"/>
                </a:cxn>
                <a:cxn ang="f92">
                  <a:pos x="f151" y="f152"/>
                </a:cxn>
                <a:cxn ang="f92">
                  <a:pos x="f153" y="f154"/>
                </a:cxn>
                <a:cxn ang="f92">
                  <a:pos x="f137" y="f138"/>
                </a:cxn>
              </a:cxnLst>
              <a:rect l="f133" t="f136" r="f134" b="f135"/>
              <a:pathLst>
                <a:path w="134145" h="20720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8" y="f9"/>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4" name="Forma libre: forma 15">
              <a:extLst>
                <a:ext uri="{FF2B5EF4-FFF2-40B4-BE49-F238E27FC236}">
                  <a16:creationId xmlns:a16="http://schemas.microsoft.com/office/drawing/2014/main" id="{5DD1B0E7-832B-4A26-B13C-9BB395F901FE}"/>
                </a:ext>
              </a:extLst>
            </p:cNvPr>
            <p:cNvSpPr/>
            <p:nvPr/>
          </p:nvSpPr>
          <p:spPr>
            <a:xfrm>
              <a:off x="6478670" y="1720864"/>
              <a:ext cx="63294" cy="222052"/>
            </a:xfrm>
            <a:custGeom>
              <a:avLst/>
              <a:gdLst>
                <a:gd name="f0" fmla="val 10800000"/>
                <a:gd name="f1" fmla="val 5400000"/>
                <a:gd name="f2" fmla="val 180"/>
                <a:gd name="f3" fmla="val w"/>
                <a:gd name="f4" fmla="val h"/>
                <a:gd name="f5" fmla="val 0"/>
                <a:gd name="f6" fmla="val 49747"/>
                <a:gd name="f7" fmla="val 174523"/>
                <a:gd name="f8" fmla="val 2819"/>
                <a:gd name="f9" fmla="val 18533"/>
                <a:gd name="f10" fmla="val 12057"/>
                <a:gd name="f11" fmla="val 32403"/>
                <a:gd name="f12" fmla="val 22453"/>
                <a:gd name="f13" fmla="val 46002"/>
                <a:gd name="f14" fmla="val 33271"/>
                <a:gd name="f15" fmla="val 50383"/>
                <a:gd name="f16" fmla="val 36777"/>
                <a:gd name="f17" fmla="val 49658"/>
                <a:gd name="f18" fmla="val 42397"/>
                <a:gd name="f19" fmla="val 47383"/>
                <a:gd name="f20" fmla="val 49719"/>
                <a:gd name="f21" fmla="val 65001"/>
                <a:gd name="f22" fmla="val 49839"/>
                <a:gd name="f23" fmla="val 82589"/>
                <a:gd name="f24" fmla="val 49628"/>
                <a:gd name="f25" fmla="val 100206"/>
                <a:gd name="f26" fmla="val 49296"/>
                <a:gd name="f27" fmla="val 127555"/>
                <a:gd name="f28" fmla="val 36271"/>
                <a:gd name="f29" fmla="val 149161"/>
                <a:gd name="f30" fmla="val 18200"/>
                <a:gd name="f31" fmla="val 168350"/>
                <a:gd name="f32" fmla="val 14634"/>
                <a:gd name="f33" fmla="val 172128"/>
                <a:gd name="f34" fmla="val 10071"/>
                <a:gd name="f35" fmla="val 175754"/>
                <a:gd name="f36" fmla="val 5115"/>
                <a:gd name="f37" fmla="val 174122"/>
                <a:gd name="f38" fmla="val 1217"/>
                <a:gd name="f39" fmla="val 172823"/>
                <a:gd name="f40" fmla="val 2154"/>
                <a:gd name="f41" fmla="val 167081"/>
                <a:gd name="f42" fmla="val 1338"/>
                <a:gd name="f43" fmla="val 163304"/>
                <a:gd name="f44" fmla="val -1261"/>
                <a:gd name="f45" fmla="val 151548"/>
                <a:gd name="f46" fmla="val -687"/>
                <a:gd name="f47" fmla="val 140791"/>
                <a:gd name="f48" fmla="val 8621"/>
                <a:gd name="f49" fmla="val 131211"/>
                <a:gd name="f50" fmla="val 15420"/>
                <a:gd name="f51" fmla="val 124230"/>
                <a:gd name="f52" fmla="val 18019"/>
                <a:gd name="f53" fmla="val 114560"/>
                <a:gd name="f54" fmla="val 18140"/>
                <a:gd name="f55" fmla="val 104769"/>
                <a:gd name="f56" fmla="val 18412"/>
                <a:gd name="f57" fmla="val 80141"/>
                <a:gd name="f58" fmla="val 18381"/>
                <a:gd name="f59" fmla="val 55482"/>
                <a:gd name="f60" fmla="val 18351"/>
                <a:gd name="f61" fmla="val 30854"/>
                <a:gd name="f62" fmla="val 25475"/>
                <a:gd name="f63" fmla="val 19318"/>
                <a:gd name="f64" fmla="val 21274"/>
                <a:gd name="f65" fmla="val 10041"/>
                <a:gd name="f66" fmla="val 20760"/>
                <a:gd name="f67" fmla="val -2016"/>
                <a:gd name="f68" fmla="val 20096"/>
                <a:gd name="f69" fmla="val 3574"/>
                <a:gd name="f70" fmla="val 9459"/>
                <a:gd name="f71" fmla="val 30"/>
                <a:gd name="f72" fmla="+- 0 0 -90"/>
                <a:gd name="f73" fmla="*/ f3 1 49747"/>
                <a:gd name="f74" fmla="*/ f4 1 174523"/>
                <a:gd name="f75" fmla="val f5"/>
                <a:gd name="f76" fmla="val f6"/>
                <a:gd name="f77" fmla="val f7"/>
                <a:gd name="f78" fmla="*/ f72 f0 1"/>
                <a:gd name="f79" fmla="+- f77 0 f75"/>
                <a:gd name="f80" fmla="+- f76 0 f75"/>
                <a:gd name="f81" fmla="*/ f78 1 f2"/>
                <a:gd name="f82" fmla="*/ f80 1 49747"/>
                <a:gd name="f83" fmla="*/ f79 1 174523"/>
                <a:gd name="f84" fmla="*/ 2819 f80 1"/>
                <a:gd name="f85" fmla="*/ 0 f79 1"/>
                <a:gd name="f86" fmla="*/ 46002 f80 1"/>
                <a:gd name="f87" fmla="*/ 33271 f79 1"/>
                <a:gd name="f88" fmla="*/ 49658 f80 1"/>
                <a:gd name="f89" fmla="*/ 47383 f79 1"/>
                <a:gd name="f90" fmla="*/ 49628 f80 1"/>
                <a:gd name="f91" fmla="*/ 100206 f79 1"/>
                <a:gd name="f92" fmla="*/ 18200 f80 1"/>
                <a:gd name="f93" fmla="*/ 168350 f79 1"/>
                <a:gd name="f94" fmla="*/ 5115 f80 1"/>
                <a:gd name="f95" fmla="*/ 174122 f79 1"/>
                <a:gd name="f96" fmla="*/ 1338 f80 1"/>
                <a:gd name="f97" fmla="*/ 163304 f79 1"/>
                <a:gd name="f98" fmla="*/ 8621 f80 1"/>
                <a:gd name="f99" fmla="*/ 131211 f79 1"/>
                <a:gd name="f100" fmla="*/ 18140 f80 1"/>
                <a:gd name="f101" fmla="*/ 104769 f79 1"/>
                <a:gd name="f102" fmla="*/ 18351 f80 1"/>
                <a:gd name="f103" fmla="*/ 30854 f79 1"/>
                <a:gd name="f104" fmla="*/ 10041 f80 1"/>
                <a:gd name="f105" fmla="*/ 20760 f79 1"/>
                <a:gd name="f106" fmla="*/ 30 f79 1"/>
                <a:gd name="f107" fmla="+- f81 0 f1"/>
                <a:gd name="f108" fmla="*/ f84 1 49747"/>
                <a:gd name="f109" fmla="*/ f85 1 174523"/>
                <a:gd name="f110" fmla="*/ f86 1 49747"/>
                <a:gd name="f111" fmla="*/ f87 1 174523"/>
                <a:gd name="f112" fmla="*/ f88 1 49747"/>
                <a:gd name="f113" fmla="*/ f89 1 174523"/>
                <a:gd name="f114" fmla="*/ f90 1 49747"/>
                <a:gd name="f115" fmla="*/ f91 1 174523"/>
                <a:gd name="f116" fmla="*/ f92 1 49747"/>
                <a:gd name="f117" fmla="*/ f93 1 174523"/>
                <a:gd name="f118" fmla="*/ f94 1 49747"/>
                <a:gd name="f119" fmla="*/ f95 1 174523"/>
                <a:gd name="f120" fmla="*/ f96 1 49747"/>
                <a:gd name="f121" fmla="*/ f97 1 174523"/>
                <a:gd name="f122" fmla="*/ f98 1 49747"/>
                <a:gd name="f123" fmla="*/ f99 1 174523"/>
                <a:gd name="f124" fmla="*/ f100 1 49747"/>
                <a:gd name="f125" fmla="*/ f101 1 174523"/>
                <a:gd name="f126" fmla="*/ f102 1 49747"/>
                <a:gd name="f127" fmla="*/ f103 1 174523"/>
                <a:gd name="f128" fmla="*/ f104 1 49747"/>
                <a:gd name="f129" fmla="*/ f105 1 174523"/>
                <a:gd name="f130" fmla="*/ f106 1 174523"/>
                <a:gd name="f131" fmla="*/ f75 1 f82"/>
                <a:gd name="f132" fmla="*/ f76 1 f82"/>
                <a:gd name="f133" fmla="*/ f75 1 f83"/>
                <a:gd name="f134" fmla="*/ f77 1 f83"/>
                <a:gd name="f135" fmla="*/ f108 1 f82"/>
                <a:gd name="f136" fmla="*/ f109 1 f83"/>
                <a:gd name="f137" fmla="*/ f110 1 f82"/>
                <a:gd name="f138" fmla="*/ f111 1 f83"/>
                <a:gd name="f139" fmla="*/ f112 1 f82"/>
                <a:gd name="f140" fmla="*/ f113 1 f83"/>
                <a:gd name="f141" fmla="*/ f114 1 f82"/>
                <a:gd name="f142" fmla="*/ f115 1 f83"/>
                <a:gd name="f143" fmla="*/ f116 1 f82"/>
                <a:gd name="f144" fmla="*/ f117 1 f83"/>
                <a:gd name="f145" fmla="*/ f118 1 f82"/>
                <a:gd name="f146" fmla="*/ f119 1 f83"/>
                <a:gd name="f147" fmla="*/ f120 1 f82"/>
                <a:gd name="f148" fmla="*/ f121 1 f83"/>
                <a:gd name="f149" fmla="*/ f122 1 f82"/>
                <a:gd name="f150" fmla="*/ f123 1 f83"/>
                <a:gd name="f151" fmla="*/ f124 1 f82"/>
                <a:gd name="f152" fmla="*/ f125 1 f83"/>
                <a:gd name="f153" fmla="*/ f126 1 f82"/>
                <a:gd name="f154" fmla="*/ f127 1 f83"/>
                <a:gd name="f155" fmla="*/ f128 1 f82"/>
                <a:gd name="f156" fmla="*/ f129 1 f83"/>
                <a:gd name="f157" fmla="*/ f130 1 f83"/>
                <a:gd name="f158" fmla="*/ f131 f73 1"/>
                <a:gd name="f159" fmla="*/ f132 f73 1"/>
                <a:gd name="f160" fmla="*/ f134 f74 1"/>
                <a:gd name="f161" fmla="*/ f133 f74 1"/>
                <a:gd name="f162" fmla="*/ f135 f73 1"/>
                <a:gd name="f163" fmla="*/ f136 f74 1"/>
                <a:gd name="f164" fmla="*/ f137 f73 1"/>
                <a:gd name="f165" fmla="*/ f138 f74 1"/>
                <a:gd name="f166" fmla="*/ f139 f73 1"/>
                <a:gd name="f167" fmla="*/ f140 f74 1"/>
                <a:gd name="f168" fmla="*/ f141 f73 1"/>
                <a:gd name="f169" fmla="*/ f142 f74 1"/>
                <a:gd name="f170" fmla="*/ f143 f73 1"/>
                <a:gd name="f171" fmla="*/ f144 f74 1"/>
                <a:gd name="f172" fmla="*/ f145 f73 1"/>
                <a:gd name="f173" fmla="*/ f146 f74 1"/>
                <a:gd name="f174" fmla="*/ f147 f73 1"/>
                <a:gd name="f175" fmla="*/ f148 f74 1"/>
                <a:gd name="f176" fmla="*/ f149 f73 1"/>
                <a:gd name="f177" fmla="*/ f150 f74 1"/>
                <a:gd name="f178" fmla="*/ f151 f73 1"/>
                <a:gd name="f179" fmla="*/ f152 f74 1"/>
                <a:gd name="f180" fmla="*/ f153 f73 1"/>
                <a:gd name="f181" fmla="*/ f154 f74 1"/>
                <a:gd name="f182" fmla="*/ f155 f73 1"/>
                <a:gd name="f183" fmla="*/ f156 f74 1"/>
                <a:gd name="f184" fmla="*/ f157 f74 1"/>
              </a:gdLst>
              <a:ahLst/>
              <a:cxnLst>
                <a:cxn ang="3cd4">
                  <a:pos x="hc" y="t"/>
                </a:cxn>
                <a:cxn ang="0">
                  <a:pos x="r" y="vc"/>
                </a:cxn>
                <a:cxn ang="cd4">
                  <a:pos x="hc" y="b"/>
                </a:cxn>
                <a:cxn ang="cd2">
                  <a:pos x="l" y="vc"/>
                </a:cxn>
                <a:cxn ang="f107">
                  <a:pos x="f162" y="f163"/>
                </a:cxn>
                <a:cxn ang="f107">
                  <a:pos x="f164" y="f165"/>
                </a:cxn>
                <a:cxn ang="f107">
                  <a:pos x="f166" y="f167"/>
                </a:cxn>
                <a:cxn ang="f107">
                  <a:pos x="f168" y="f169"/>
                </a:cxn>
                <a:cxn ang="f107">
                  <a:pos x="f170" y="f171"/>
                </a:cxn>
                <a:cxn ang="f107">
                  <a:pos x="f172" y="f173"/>
                </a:cxn>
                <a:cxn ang="f107">
                  <a:pos x="f174" y="f175"/>
                </a:cxn>
                <a:cxn ang="f107">
                  <a:pos x="f176" y="f177"/>
                </a:cxn>
                <a:cxn ang="f107">
                  <a:pos x="f178" y="f179"/>
                </a:cxn>
                <a:cxn ang="f107">
                  <a:pos x="f180" y="f181"/>
                </a:cxn>
                <a:cxn ang="f107">
                  <a:pos x="f182" y="f183"/>
                </a:cxn>
                <a:cxn ang="f107">
                  <a:pos x="f162" y="f184"/>
                </a:cxn>
              </a:cxnLst>
              <a:rect l="f158" t="f161" r="f159" b="f160"/>
              <a:pathLst>
                <a:path w="49747" h="174523">
                  <a:moveTo>
                    <a:pt x="f8" y="f5"/>
                  </a:moveTo>
                  <a:cubicBezTo>
                    <a:pt x="f9" y="f10"/>
                    <a:pt x="f11" y="f12"/>
                    <a:pt x="f13" y="f14"/>
                  </a:cubicBezTo>
                  <a:cubicBezTo>
                    <a:pt x="f15" y="f16"/>
                    <a:pt x="f17" y="f18"/>
                    <a:pt x="f17" y="f19"/>
                  </a:cubicBez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0" y="f62"/>
                    <a:pt x="f63" y="f64"/>
                    <a:pt x="f65" y="f66"/>
                  </a:cubicBezTo>
                  <a:cubicBezTo>
                    <a:pt x="f67" y="f68"/>
                    <a:pt x="f69" y="f70"/>
                    <a:pt x="f8" y="f71"/>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5" name="Forma libre: forma 16">
              <a:extLst>
                <a:ext uri="{FF2B5EF4-FFF2-40B4-BE49-F238E27FC236}">
                  <a16:creationId xmlns:a16="http://schemas.microsoft.com/office/drawing/2014/main" id="{F89E7D11-B305-44B9-99D6-774460BCA06A}"/>
                </a:ext>
              </a:extLst>
            </p:cNvPr>
            <p:cNvSpPr/>
            <p:nvPr/>
          </p:nvSpPr>
          <p:spPr>
            <a:xfrm>
              <a:off x="6746607" y="1751149"/>
              <a:ext cx="72649" cy="196806"/>
            </a:xfrm>
            <a:custGeom>
              <a:avLst/>
              <a:gdLst>
                <a:gd name="f0" fmla="val 10800000"/>
                <a:gd name="f1" fmla="val 5400000"/>
                <a:gd name="f2" fmla="val 180"/>
                <a:gd name="f3" fmla="val w"/>
                <a:gd name="f4" fmla="val h"/>
                <a:gd name="f5" fmla="val 0"/>
                <a:gd name="f6" fmla="val 57098"/>
                <a:gd name="f7" fmla="val 154679"/>
                <a:gd name="f8" fmla="val 742"/>
                <a:gd name="f9" fmla="val 52377"/>
                <a:gd name="f10" fmla="val 46333"/>
                <a:gd name="f11" fmla="val 1649"/>
                <a:gd name="f12" fmla="val 40138"/>
                <a:gd name="f13" fmla="val 561"/>
                <a:gd name="f14" fmla="val 34306"/>
                <a:gd name="f15" fmla="val -2944"/>
                <a:gd name="f16" fmla="val 15449"/>
                <a:gd name="f17" fmla="val 10624"/>
                <a:gd name="f18" fmla="val 8287"/>
                <a:gd name="f19" fmla="val 23286"/>
                <a:gd name="f20" fmla="val 1428"/>
                <a:gd name="f21" fmla="val 32261"/>
                <a:gd name="f22" fmla="val -3468"/>
                <a:gd name="f23" fmla="val 31475"/>
                <a:gd name="f24" fmla="val 5416"/>
                <a:gd name="f25" fmla="val 31566"/>
                <a:gd name="f26" fmla="val 10191"/>
                <a:gd name="f27" fmla="val 31928"/>
                <a:gd name="f28" fmla="val 29290"/>
                <a:gd name="f29" fmla="val 32200"/>
                <a:gd name="f30" fmla="val 48418"/>
                <a:gd name="f31" fmla="val 31717"/>
                <a:gd name="f32" fmla="val 67547"/>
                <a:gd name="f33" fmla="val 31173"/>
                <a:gd name="f34" fmla="val 87673"/>
                <a:gd name="f35" fmla="val 36552"/>
                <a:gd name="f36" fmla="val 105169"/>
                <a:gd name="f37" fmla="val 51117"/>
                <a:gd name="f38" fmla="val 119584"/>
                <a:gd name="f39" fmla="val 60516"/>
                <a:gd name="f40" fmla="val 128861"/>
                <a:gd name="f41" fmla="val 56466"/>
                <a:gd name="f42" fmla="val 140375"/>
                <a:gd name="f43" fmla="val 54714"/>
                <a:gd name="f44" fmla="val 150921"/>
                <a:gd name="f45" fmla="val 53746"/>
                <a:gd name="f46" fmla="val 156874"/>
                <a:gd name="f47" fmla="val 48730"/>
                <a:gd name="f48" fmla="val 154426"/>
                <a:gd name="f49" fmla="val 45074"/>
                <a:gd name="f50" fmla="val 152553"/>
                <a:gd name="f51" fmla="val 22379"/>
                <a:gd name="f52" fmla="val 140888"/>
                <a:gd name="f53" fmla="val 11349"/>
                <a:gd name="f54" fmla="val 120279"/>
                <a:gd name="f55" fmla="val 4006"/>
                <a:gd name="f56" fmla="val 97373"/>
                <a:gd name="f57" fmla="val -648"/>
                <a:gd name="f58" fmla="val 82838"/>
                <a:gd name="f59" fmla="val 621"/>
                <a:gd name="f60" fmla="val 67486"/>
                <a:gd name="f61" fmla="val 52407"/>
                <a:gd name="f62" fmla="+- 0 0 -90"/>
                <a:gd name="f63" fmla="*/ f3 1 57098"/>
                <a:gd name="f64" fmla="*/ f4 1 154679"/>
                <a:gd name="f65" fmla="val f5"/>
                <a:gd name="f66" fmla="val f6"/>
                <a:gd name="f67" fmla="val f7"/>
                <a:gd name="f68" fmla="*/ f62 f0 1"/>
                <a:gd name="f69" fmla="+- f67 0 f65"/>
                <a:gd name="f70" fmla="+- f66 0 f65"/>
                <a:gd name="f71" fmla="*/ f68 1 f2"/>
                <a:gd name="f72" fmla="*/ f70 1 57098"/>
                <a:gd name="f73" fmla="*/ f69 1 154679"/>
                <a:gd name="f74" fmla="*/ 742 f70 1"/>
                <a:gd name="f75" fmla="*/ 52377 f69 1"/>
                <a:gd name="f76" fmla="*/ 561 f70 1"/>
                <a:gd name="f77" fmla="*/ 34306 f69 1"/>
                <a:gd name="f78" fmla="*/ 23286 f70 1"/>
                <a:gd name="f79" fmla="*/ 1428 f69 1"/>
                <a:gd name="f80" fmla="*/ 31566 f70 1"/>
                <a:gd name="f81" fmla="*/ 10191 f69 1"/>
                <a:gd name="f82" fmla="*/ 31717 f70 1"/>
                <a:gd name="f83" fmla="*/ 67547 f69 1"/>
                <a:gd name="f84" fmla="*/ 51117 f70 1"/>
                <a:gd name="f85" fmla="*/ 119584 f69 1"/>
                <a:gd name="f86" fmla="*/ 54714 f70 1"/>
                <a:gd name="f87" fmla="*/ 150921 f69 1"/>
                <a:gd name="f88" fmla="*/ 45074 f70 1"/>
                <a:gd name="f89" fmla="*/ 152553 f69 1"/>
                <a:gd name="f90" fmla="*/ 4006 f70 1"/>
                <a:gd name="f91" fmla="*/ 97373 f69 1"/>
                <a:gd name="f92" fmla="*/ 52407 f69 1"/>
                <a:gd name="f93" fmla="+- f71 0 f1"/>
                <a:gd name="f94" fmla="*/ f74 1 57098"/>
                <a:gd name="f95" fmla="*/ f75 1 154679"/>
                <a:gd name="f96" fmla="*/ f76 1 57098"/>
                <a:gd name="f97" fmla="*/ f77 1 154679"/>
                <a:gd name="f98" fmla="*/ f78 1 57098"/>
                <a:gd name="f99" fmla="*/ f79 1 154679"/>
                <a:gd name="f100" fmla="*/ f80 1 57098"/>
                <a:gd name="f101" fmla="*/ f81 1 154679"/>
                <a:gd name="f102" fmla="*/ f82 1 57098"/>
                <a:gd name="f103" fmla="*/ f83 1 154679"/>
                <a:gd name="f104" fmla="*/ f84 1 57098"/>
                <a:gd name="f105" fmla="*/ f85 1 154679"/>
                <a:gd name="f106" fmla="*/ f86 1 57098"/>
                <a:gd name="f107" fmla="*/ f87 1 154679"/>
                <a:gd name="f108" fmla="*/ f88 1 57098"/>
                <a:gd name="f109" fmla="*/ f89 1 154679"/>
                <a:gd name="f110" fmla="*/ f90 1 57098"/>
                <a:gd name="f111" fmla="*/ f91 1 154679"/>
                <a:gd name="f112" fmla="*/ f92 1 154679"/>
                <a:gd name="f113" fmla="*/ f65 1 f72"/>
                <a:gd name="f114" fmla="*/ f66 1 f72"/>
                <a:gd name="f115" fmla="*/ f65 1 f73"/>
                <a:gd name="f116" fmla="*/ f67 1 f73"/>
                <a:gd name="f117" fmla="*/ f94 1 f72"/>
                <a:gd name="f118" fmla="*/ f95 1 f73"/>
                <a:gd name="f119" fmla="*/ f96 1 f72"/>
                <a:gd name="f120" fmla="*/ f97 1 f73"/>
                <a:gd name="f121" fmla="*/ f98 1 f72"/>
                <a:gd name="f122" fmla="*/ f99 1 f73"/>
                <a:gd name="f123" fmla="*/ f100 1 f72"/>
                <a:gd name="f124" fmla="*/ f101 1 f73"/>
                <a:gd name="f125" fmla="*/ f102 1 f72"/>
                <a:gd name="f126" fmla="*/ f103 1 f73"/>
                <a:gd name="f127" fmla="*/ f104 1 f72"/>
                <a:gd name="f128" fmla="*/ f105 1 f73"/>
                <a:gd name="f129" fmla="*/ f106 1 f72"/>
                <a:gd name="f130" fmla="*/ f107 1 f73"/>
                <a:gd name="f131" fmla="*/ f108 1 f72"/>
                <a:gd name="f132" fmla="*/ f109 1 f73"/>
                <a:gd name="f133" fmla="*/ f110 1 f72"/>
                <a:gd name="f134" fmla="*/ f111 1 f73"/>
                <a:gd name="f135" fmla="*/ f112 1 f73"/>
                <a:gd name="f136" fmla="*/ f113 f63 1"/>
                <a:gd name="f137" fmla="*/ f114 f63 1"/>
                <a:gd name="f138" fmla="*/ f116 f64 1"/>
                <a:gd name="f139" fmla="*/ f115 f64 1"/>
                <a:gd name="f140" fmla="*/ f117 f63 1"/>
                <a:gd name="f141" fmla="*/ f118 f64 1"/>
                <a:gd name="f142" fmla="*/ f119 f63 1"/>
                <a:gd name="f143" fmla="*/ f120 f64 1"/>
                <a:gd name="f144" fmla="*/ f121 f63 1"/>
                <a:gd name="f145" fmla="*/ f122 f64 1"/>
                <a:gd name="f146" fmla="*/ f123 f63 1"/>
                <a:gd name="f147" fmla="*/ f124 f64 1"/>
                <a:gd name="f148" fmla="*/ f125 f63 1"/>
                <a:gd name="f149" fmla="*/ f126 f64 1"/>
                <a:gd name="f150" fmla="*/ f127 f63 1"/>
                <a:gd name="f151" fmla="*/ f128 f64 1"/>
                <a:gd name="f152" fmla="*/ f129 f63 1"/>
                <a:gd name="f153" fmla="*/ f130 f64 1"/>
                <a:gd name="f154" fmla="*/ f131 f63 1"/>
                <a:gd name="f155" fmla="*/ f132 f64 1"/>
                <a:gd name="f156" fmla="*/ f133 f63 1"/>
                <a:gd name="f157" fmla="*/ f134 f64 1"/>
                <a:gd name="f158" fmla="*/ f135 f64 1"/>
              </a:gdLst>
              <a:ahLst/>
              <a:cxnLst>
                <a:cxn ang="3cd4">
                  <a:pos x="hc" y="t"/>
                </a:cxn>
                <a:cxn ang="0">
                  <a:pos x="r" y="vc"/>
                </a:cxn>
                <a:cxn ang="cd4">
                  <a:pos x="hc" y="b"/>
                </a:cxn>
                <a:cxn ang="cd2">
                  <a:pos x="l" y="vc"/>
                </a:cxn>
                <a:cxn ang="f93">
                  <a:pos x="f140" y="f141"/>
                </a:cxn>
                <a:cxn ang="f93">
                  <a:pos x="f142" y="f143"/>
                </a:cxn>
                <a:cxn ang="f93">
                  <a:pos x="f144" y="f145"/>
                </a:cxn>
                <a:cxn ang="f93">
                  <a:pos x="f146" y="f147"/>
                </a:cxn>
                <a:cxn ang="f93">
                  <a:pos x="f148" y="f149"/>
                </a:cxn>
                <a:cxn ang="f93">
                  <a:pos x="f150" y="f151"/>
                </a:cxn>
                <a:cxn ang="f93">
                  <a:pos x="f152" y="f153"/>
                </a:cxn>
                <a:cxn ang="f93">
                  <a:pos x="f154" y="f155"/>
                </a:cxn>
                <a:cxn ang="f93">
                  <a:pos x="f156" y="f157"/>
                </a:cxn>
                <a:cxn ang="f93">
                  <a:pos x="f140" y="f158"/>
                </a:cxn>
              </a:cxnLst>
              <a:rect l="f136" t="f139" r="f137" b="f138"/>
              <a:pathLst>
                <a:path w="57098" h="154679">
                  <a:moveTo>
                    <a:pt x="f8" y="f9"/>
                  </a:moveTo>
                  <a:cubicBezTo>
                    <a:pt x="f8" y="f10"/>
                    <a:pt x="f11" y="f12"/>
                    <a:pt x="f13" y="f14"/>
                  </a:cubicBezTo>
                  <a:cubicBezTo>
                    <a:pt x="f15" y="f16"/>
                    <a:pt x="f17" y="f18"/>
                    <a:pt x="f19" y="f20"/>
                  </a:cubicBezTo>
                  <a:cubicBezTo>
                    <a:pt x="f21" y="f22"/>
                    <a:pt x="f23" y="f24"/>
                    <a:pt x="f25" y="f26"/>
                  </a:cubicBezTo>
                  <a:cubicBezTo>
                    <a:pt x="f27" y="f28"/>
                    <a:pt x="f29" y="f30"/>
                    <a:pt x="f31" y="f32"/>
                  </a:cubicBez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8" y="f61"/>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6" name="Forma libre: forma 17">
              <a:extLst>
                <a:ext uri="{FF2B5EF4-FFF2-40B4-BE49-F238E27FC236}">
                  <a16:creationId xmlns:a16="http://schemas.microsoft.com/office/drawing/2014/main" id="{4206A099-C503-4203-B355-D27DEDE821DC}"/>
                </a:ext>
              </a:extLst>
            </p:cNvPr>
            <p:cNvSpPr/>
            <p:nvPr/>
          </p:nvSpPr>
          <p:spPr>
            <a:xfrm>
              <a:off x="6329805" y="1539054"/>
              <a:ext cx="126836" cy="180840"/>
            </a:xfrm>
            <a:custGeom>
              <a:avLst/>
              <a:gdLst>
                <a:gd name="f0" fmla="val 10800000"/>
                <a:gd name="f1" fmla="val 5400000"/>
                <a:gd name="f2" fmla="val 180"/>
                <a:gd name="f3" fmla="val w"/>
                <a:gd name="f4" fmla="val h"/>
                <a:gd name="f5" fmla="val 0"/>
                <a:gd name="f6" fmla="val 99687"/>
                <a:gd name="f7" fmla="val 142136"/>
                <a:gd name="f8" fmla="val 35508"/>
                <a:gd name="f9" fmla="val 57340"/>
                <a:gd name="f10" fmla="val 35992"/>
                <a:gd name="f11" fmla="val 36943"/>
                <a:gd name="f12" fmla="val 33574"/>
                <a:gd name="f13" fmla="val 33467"/>
                <a:gd name="f14" fmla="val 15020"/>
                <a:gd name="f15" fmla="val 44618"/>
                <a:gd name="f16" fmla="val 10819"/>
                <a:gd name="f17" fmla="val 47126"/>
                <a:gd name="f18" fmla="val 5531"/>
                <a:gd name="f19" fmla="val 50118"/>
                <a:gd name="f20" fmla="val 1391"/>
                <a:gd name="f21" fmla="val 45041"/>
                <a:gd name="f22" fmla="val -2175"/>
                <a:gd name="f23" fmla="val 40690"/>
                <a:gd name="f24" fmla="val 2026"/>
                <a:gd name="f25" fmla="val 36671"/>
                <a:gd name="f26" fmla="val 3869"/>
                <a:gd name="f27" fmla="val 32682"/>
                <a:gd name="f28" fmla="val 7828"/>
                <a:gd name="f29" fmla="val 24009"/>
                <a:gd name="f30" fmla="val 11665"/>
                <a:gd name="f31" fmla="val 15276"/>
                <a:gd name="f32" fmla="val 15685"/>
                <a:gd name="f33" fmla="val 6633"/>
                <a:gd name="f34" fmla="val 16893"/>
                <a:gd name="f35" fmla="val 4064"/>
                <a:gd name="f36" fmla="val 17014"/>
                <a:gd name="f37" fmla="val 287"/>
                <a:gd name="f38" fmla="val 20852"/>
                <a:gd name="f39" fmla="val 15"/>
                <a:gd name="f40" fmla="val 24720"/>
                <a:gd name="f41" fmla="val -257"/>
                <a:gd name="f42" fmla="val 25717"/>
                <a:gd name="f43" fmla="val 3248"/>
                <a:gd name="f44" fmla="val 26805"/>
                <a:gd name="f45" fmla="val 5847"/>
                <a:gd name="f46" fmla="val 43728"/>
                <a:gd name="f47" fmla="val 46552"/>
                <a:gd name="f48" fmla="val 66815"/>
                <a:gd name="f49" fmla="val 83329"/>
                <a:gd name="f50" fmla="val 96369"/>
                <a:gd name="f51" fmla="val 116056"/>
                <a:gd name="f52" fmla="val 100207"/>
                <a:gd name="f53" fmla="val 120287"/>
                <a:gd name="f54" fmla="val 101204"/>
                <a:gd name="f55" fmla="val 125091"/>
                <a:gd name="f56" fmla="val 96732"/>
                <a:gd name="f57" fmla="val 129443"/>
                <a:gd name="f58" fmla="val 91504"/>
                <a:gd name="f59" fmla="val 134520"/>
                <a:gd name="f60" fmla="val 87938"/>
                <a:gd name="f61" fmla="val 142709"/>
                <a:gd name="f62" fmla="val 79235"/>
                <a:gd name="f63" fmla="val 142105"/>
                <a:gd name="f64" fmla="val 74249"/>
                <a:gd name="f65" fmla="val 141772"/>
                <a:gd name="f66" fmla="val 74793"/>
                <a:gd name="f67" fmla="val 136333"/>
                <a:gd name="f68" fmla="val 74340"/>
                <a:gd name="f69" fmla="val 132374"/>
                <a:gd name="f70" fmla="val 73252"/>
                <a:gd name="f71" fmla="val 123429"/>
                <a:gd name="f72" fmla="val 72466"/>
                <a:gd name="f73" fmla="val 114394"/>
                <a:gd name="f74" fmla="val 70804"/>
                <a:gd name="f75" fmla="val 105540"/>
                <a:gd name="f76" fmla="val 69142"/>
                <a:gd name="f77" fmla="val 96625"/>
                <a:gd name="f78" fmla="val 65032"/>
                <a:gd name="f79" fmla="val 93724"/>
                <a:gd name="f80" fmla="val 58475"/>
                <a:gd name="f81" fmla="val 102337"/>
                <a:gd name="f82" fmla="val 51585"/>
                <a:gd name="f83" fmla="val 111432"/>
                <a:gd name="f84" fmla="val 41733"/>
                <a:gd name="f85" fmla="val 116570"/>
                <a:gd name="f86" fmla="val 32124"/>
                <a:gd name="f87" fmla="val 122009"/>
                <a:gd name="f88" fmla="val 27833"/>
                <a:gd name="f89" fmla="val 124427"/>
                <a:gd name="f90" fmla="val 22786"/>
                <a:gd name="f91" fmla="val 127600"/>
                <a:gd name="f92" fmla="val 18465"/>
                <a:gd name="f93" fmla="val 122704"/>
                <a:gd name="f94" fmla="val 14657"/>
                <a:gd name="f95" fmla="val 118353"/>
                <a:gd name="f96" fmla="val 18525"/>
                <a:gd name="f97" fmla="val 114273"/>
                <a:gd name="f98" fmla="val 20671"/>
                <a:gd name="f99" fmla="val 110435"/>
                <a:gd name="f100" fmla="val 29918"/>
                <a:gd name="f101" fmla="val 93936"/>
                <a:gd name="f102" fmla="val 34723"/>
                <a:gd name="f103" fmla="val 76197"/>
                <a:gd name="f104" fmla="val 35478"/>
                <a:gd name="f105" fmla="val 57371"/>
                <a:gd name="f106" fmla="+- 0 0 -90"/>
                <a:gd name="f107" fmla="*/ f3 1 99687"/>
                <a:gd name="f108" fmla="*/ f4 1 142136"/>
                <a:gd name="f109" fmla="val f5"/>
                <a:gd name="f110" fmla="val f6"/>
                <a:gd name="f111" fmla="val f7"/>
                <a:gd name="f112" fmla="*/ f106 f0 1"/>
                <a:gd name="f113" fmla="+- f111 0 f109"/>
                <a:gd name="f114" fmla="+- f110 0 f109"/>
                <a:gd name="f115" fmla="*/ f112 1 f2"/>
                <a:gd name="f116" fmla="*/ f114 1 99687"/>
                <a:gd name="f117" fmla="*/ f113 1 142136"/>
                <a:gd name="f118" fmla="*/ 35508 f114 1"/>
                <a:gd name="f119" fmla="*/ 57340 f113 1"/>
                <a:gd name="f120" fmla="*/ 15020 f114 1"/>
                <a:gd name="f121" fmla="*/ 44618 f113 1"/>
                <a:gd name="f122" fmla="*/ 1391 f114 1"/>
                <a:gd name="f123" fmla="*/ 45041 f113 1"/>
                <a:gd name="f124" fmla="*/ 3869 f114 1"/>
                <a:gd name="f125" fmla="*/ 32682 f113 1"/>
                <a:gd name="f126" fmla="*/ 15685 f114 1"/>
                <a:gd name="f127" fmla="*/ 6633 f113 1"/>
                <a:gd name="f128" fmla="*/ 20852 f114 1"/>
                <a:gd name="f129" fmla="*/ 15 f113 1"/>
                <a:gd name="f130" fmla="*/ 26805 f114 1"/>
                <a:gd name="f131" fmla="*/ 5847 f113 1"/>
                <a:gd name="f132" fmla="*/ 96369 f114 1"/>
                <a:gd name="f133" fmla="*/ 116056 f113 1"/>
                <a:gd name="f134" fmla="*/ 96732 f114 1"/>
                <a:gd name="f135" fmla="*/ 129443 f113 1"/>
                <a:gd name="f136" fmla="*/ 79235 f114 1"/>
                <a:gd name="f137" fmla="*/ 142105 f113 1"/>
                <a:gd name="f138" fmla="*/ 74340 f114 1"/>
                <a:gd name="f139" fmla="*/ 132374 f113 1"/>
                <a:gd name="f140" fmla="*/ 70804 f114 1"/>
                <a:gd name="f141" fmla="*/ 105540 f113 1"/>
                <a:gd name="f142" fmla="*/ 58475 f114 1"/>
                <a:gd name="f143" fmla="*/ 102337 f113 1"/>
                <a:gd name="f144" fmla="*/ 32124 f114 1"/>
                <a:gd name="f145" fmla="*/ 122009 f113 1"/>
                <a:gd name="f146" fmla="*/ 18465 f114 1"/>
                <a:gd name="f147" fmla="*/ 122704 f113 1"/>
                <a:gd name="f148" fmla="*/ 20671 f114 1"/>
                <a:gd name="f149" fmla="*/ 110435 f113 1"/>
                <a:gd name="f150" fmla="*/ 35478 f114 1"/>
                <a:gd name="f151" fmla="*/ 57371 f113 1"/>
                <a:gd name="f152" fmla="+- f115 0 f1"/>
                <a:gd name="f153" fmla="*/ f118 1 99687"/>
                <a:gd name="f154" fmla="*/ f119 1 142136"/>
                <a:gd name="f155" fmla="*/ f120 1 99687"/>
                <a:gd name="f156" fmla="*/ f121 1 142136"/>
                <a:gd name="f157" fmla="*/ f122 1 99687"/>
                <a:gd name="f158" fmla="*/ f123 1 142136"/>
                <a:gd name="f159" fmla="*/ f124 1 99687"/>
                <a:gd name="f160" fmla="*/ f125 1 142136"/>
                <a:gd name="f161" fmla="*/ f126 1 99687"/>
                <a:gd name="f162" fmla="*/ f127 1 142136"/>
                <a:gd name="f163" fmla="*/ f128 1 99687"/>
                <a:gd name="f164" fmla="*/ f129 1 142136"/>
                <a:gd name="f165" fmla="*/ f130 1 99687"/>
                <a:gd name="f166" fmla="*/ f131 1 142136"/>
                <a:gd name="f167" fmla="*/ f132 1 99687"/>
                <a:gd name="f168" fmla="*/ f133 1 142136"/>
                <a:gd name="f169" fmla="*/ f134 1 99687"/>
                <a:gd name="f170" fmla="*/ f135 1 142136"/>
                <a:gd name="f171" fmla="*/ f136 1 99687"/>
                <a:gd name="f172" fmla="*/ f137 1 142136"/>
                <a:gd name="f173" fmla="*/ f138 1 99687"/>
                <a:gd name="f174" fmla="*/ f139 1 142136"/>
                <a:gd name="f175" fmla="*/ f140 1 99687"/>
                <a:gd name="f176" fmla="*/ f141 1 142136"/>
                <a:gd name="f177" fmla="*/ f142 1 99687"/>
                <a:gd name="f178" fmla="*/ f143 1 142136"/>
                <a:gd name="f179" fmla="*/ f144 1 99687"/>
                <a:gd name="f180" fmla="*/ f145 1 142136"/>
                <a:gd name="f181" fmla="*/ f146 1 99687"/>
                <a:gd name="f182" fmla="*/ f147 1 142136"/>
                <a:gd name="f183" fmla="*/ f148 1 99687"/>
                <a:gd name="f184" fmla="*/ f149 1 142136"/>
                <a:gd name="f185" fmla="*/ f150 1 99687"/>
                <a:gd name="f186" fmla="*/ f151 1 142136"/>
                <a:gd name="f187" fmla="*/ f109 1 f116"/>
                <a:gd name="f188" fmla="*/ f110 1 f116"/>
                <a:gd name="f189" fmla="*/ f109 1 f117"/>
                <a:gd name="f190" fmla="*/ f111 1 f117"/>
                <a:gd name="f191" fmla="*/ f153 1 f116"/>
                <a:gd name="f192" fmla="*/ f154 1 f117"/>
                <a:gd name="f193" fmla="*/ f155 1 f116"/>
                <a:gd name="f194" fmla="*/ f156 1 f117"/>
                <a:gd name="f195" fmla="*/ f157 1 f116"/>
                <a:gd name="f196" fmla="*/ f158 1 f117"/>
                <a:gd name="f197" fmla="*/ f159 1 f116"/>
                <a:gd name="f198" fmla="*/ f160 1 f117"/>
                <a:gd name="f199" fmla="*/ f161 1 f116"/>
                <a:gd name="f200" fmla="*/ f162 1 f117"/>
                <a:gd name="f201" fmla="*/ f163 1 f116"/>
                <a:gd name="f202" fmla="*/ f164 1 f117"/>
                <a:gd name="f203" fmla="*/ f165 1 f116"/>
                <a:gd name="f204" fmla="*/ f166 1 f117"/>
                <a:gd name="f205" fmla="*/ f167 1 f116"/>
                <a:gd name="f206" fmla="*/ f168 1 f117"/>
                <a:gd name="f207" fmla="*/ f169 1 f116"/>
                <a:gd name="f208" fmla="*/ f170 1 f117"/>
                <a:gd name="f209" fmla="*/ f171 1 f116"/>
                <a:gd name="f210" fmla="*/ f172 1 f117"/>
                <a:gd name="f211" fmla="*/ f173 1 f116"/>
                <a:gd name="f212" fmla="*/ f174 1 f117"/>
                <a:gd name="f213" fmla="*/ f175 1 f116"/>
                <a:gd name="f214" fmla="*/ f176 1 f117"/>
                <a:gd name="f215" fmla="*/ f177 1 f116"/>
                <a:gd name="f216" fmla="*/ f178 1 f117"/>
                <a:gd name="f217" fmla="*/ f179 1 f116"/>
                <a:gd name="f218" fmla="*/ f180 1 f117"/>
                <a:gd name="f219" fmla="*/ f181 1 f116"/>
                <a:gd name="f220" fmla="*/ f182 1 f117"/>
                <a:gd name="f221" fmla="*/ f183 1 f116"/>
                <a:gd name="f222" fmla="*/ f184 1 f117"/>
                <a:gd name="f223" fmla="*/ f185 1 f116"/>
                <a:gd name="f224" fmla="*/ f186 1 f117"/>
                <a:gd name="f225" fmla="*/ f187 f107 1"/>
                <a:gd name="f226" fmla="*/ f188 f107 1"/>
                <a:gd name="f227" fmla="*/ f190 f108 1"/>
                <a:gd name="f228" fmla="*/ f189 f108 1"/>
                <a:gd name="f229" fmla="*/ f191 f107 1"/>
                <a:gd name="f230" fmla="*/ f192 f108 1"/>
                <a:gd name="f231" fmla="*/ f193 f107 1"/>
                <a:gd name="f232" fmla="*/ f194 f108 1"/>
                <a:gd name="f233" fmla="*/ f195 f107 1"/>
                <a:gd name="f234" fmla="*/ f196 f108 1"/>
                <a:gd name="f235" fmla="*/ f197 f107 1"/>
                <a:gd name="f236" fmla="*/ f198 f108 1"/>
                <a:gd name="f237" fmla="*/ f199 f107 1"/>
                <a:gd name="f238" fmla="*/ f200 f108 1"/>
                <a:gd name="f239" fmla="*/ f201 f107 1"/>
                <a:gd name="f240" fmla="*/ f202 f108 1"/>
                <a:gd name="f241" fmla="*/ f203 f107 1"/>
                <a:gd name="f242" fmla="*/ f204 f108 1"/>
                <a:gd name="f243" fmla="*/ f205 f107 1"/>
                <a:gd name="f244" fmla="*/ f206 f108 1"/>
                <a:gd name="f245" fmla="*/ f207 f107 1"/>
                <a:gd name="f246" fmla="*/ f208 f108 1"/>
                <a:gd name="f247" fmla="*/ f209 f107 1"/>
                <a:gd name="f248" fmla="*/ f210 f108 1"/>
                <a:gd name="f249" fmla="*/ f211 f107 1"/>
                <a:gd name="f250" fmla="*/ f212 f108 1"/>
                <a:gd name="f251" fmla="*/ f213 f107 1"/>
                <a:gd name="f252" fmla="*/ f214 f108 1"/>
                <a:gd name="f253" fmla="*/ f215 f107 1"/>
                <a:gd name="f254" fmla="*/ f216 f108 1"/>
                <a:gd name="f255" fmla="*/ f217 f107 1"/>
                <a:gd name="f256" fmla="*/ f218 f108 1"/>
                <a:gd name="f257" fmla="*/ f219 f107 1"/>
                <a:gd name="f258" fmla="*/ f220 f108 1"/>
                <a:gd name="f259" fmla="*/ f221 f107 1"/>
                <a:gd name="f260" fmla="*/ f222 f108 1"/>
                <a:gd name="f261" fmla="*/ f223 f107 1"/>
                <a:gd name="f262" fmla="*/ f224 f108 1"/>
              </a:gdLst>
              <a:ahLst/>
              <a:cxnLst>
                <a:cxn ang="3cd4">
                  <a:pos x="hc" y="t"/>
                </a:cxn>
                <a:cxn ang="0">
                  <a:pos x="r" y="vc"/>
                </a:cxn>
                <a:cxn ang="cd4">
                  <a:pos x="hc" y="b"/>
                </a:cxn>
                <a:cxn ang="cd2">
                  <a:pos x="l" y="vc"/>
                </a:cxn>
                <a:cxn ang="f152">
                  <a:pos x="f229" y="f230"/>
                </a:cxn>
                <a:cxn ang="f152">
                  <a:pos x="f231" y="f232"/>
                </a:cxn>
                <a:cxn ang="f152">
                  <a:pos x="f233" y="f234"/>
                </a:cxn>
                <a:cxn ang="f152">
                  <a:pos x="f235" y="f236"/>
                </a:cxn>
                <a:cxn ang="f152">
                  <a:pos x="f237" y="f238"/>
                </a:cxn>
                <a:cxn ang="f152">
                  <a:pos x="f239" y="f240"/>
                </a:cxn>
                <a:cxn ang="f152">
                  <a:pos x="f241" y="f242"/>
                </a:cxn>
                <a:cxn ang="f152">
                  <a:pos x="f243" y="f244"/>
                </a:cxn>
                <a:cxn ang="f152">
                  <a:pos x="f245" y="f246"/>
                </a:cxn>
                <a:cxn ang="f152">
                  <a:pos x="f247" y="f248"/>
                </a:cxn>
                <a:cxn ang="f152">
                  <a:pos x="f249" y="f250"/>
                </a:cxn>
                <a:cxn ang="f152">
                  <a:pos x="f251" y="f252"/>
                </a:cxn>
                <a:cxn ang="f152">
                  <a:pos x="f253" y="f254"/>
                </a:cxn>
                <a:cxn ang="f152">
                  <a:pos x="f255" y="f256"/>
                </a:cxn>
                <a:cxn ang="f152">
                  <a:pos x="f257" y="f258"/>
                </a:cxn>
                <a:cxn ang="f152">
                  <a:pos x="f259" y="f260"/>
                </a:cxn>
                <a:cxn ang="f152">
                  <a:pos x="f261" y="f262"/>
                </a:cxn>
              </a:cxnLst>
              <a:rect l="f225" t="f228" r="f226" b="f227"/>
              <a:pathLst>
                <a:path w="99687" h="142136">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sp>
          <p:nvSpPr>
            <p:cNvPr id="17" name="Forma libre: forma 18">
              <a:extLst>
                <a:ext uri="{FF2B5EF4-FFF2-40B4-BE49-F238E27FC236}">
                  <a16:creationId xmlns:a16="http://schemas.microsoft.com/office/drawing/2014/main" id="{F8B96023-2D4C-44A2-AAFB-75AE0EBBA416}"/>
                </a:ext>
              </a:extLst>
            </p:cNvPr>
            <p:cNvSpPr/>
            <p:nvPr/>
          </p:nvSpPr>
          <p:spPr>
            <a:xfrm>
              <a:off x="6881335" y="1553940"/>
              <a:ext cx="81957" cy="121999"/>
            </a:xfrm>
            <a:custGeom>
              <a:avLst/>
              <a:gdLst>
                <a:gd name="f0" fmla="val 10800000"/>
                <a:gd name="f1" fmla="val 5400000"/>
                <a:gd name="f2" fmla="val 180"/>
                <a:gd name="f3" fmla="val w"/>
                <a:gd name="f4" fmla="val h"/>
                <a:gd name="f5" fmla="val 0"/>
                <a:gd name="f6" fmla="val 64413"/>
                <a:gd name="f7" fmla="val 95889"/>
                <a:gd name="f8" fmla="val 30232"/>
                <a:gd name="f9" fmla="val 32526"/>
                <a:gd name="f10" fmla="val 34946"/>
                <a:gd name="f11" fmla="val 51503"/>
                <a:gd name="f12" fmla="val 47910"/>
                <a:gd name="f13" fmla="val 65616"/>
                <a:gd name="f14" fmla="val 58517"/>
                <a:gd name="f15" fmla="val 80967"/>
                <a:gd name="f16" fmla="val 60934"/>
                <a:gd name="f17" fmla="val 84472"/>
                <a:gd name="f18" fmla="val 66374"/>
                <a:gd name="f19" fmla="val 87011"/>
                <a:gd name="f20" fmla="val 63684"/>
                <a:gd name="f21" fmla="val 92359"/>
                <a:gd name="f22" fmla="val 61055"/>
                <a:gd name="f23" fmla="val 97497"/>
                <a:gd name="f24" fmla="val 55706"/>
                <a:gd name="f25" fmla="val 95593"/>
                <a:gd name="f26" fmla="val 51445"/>
                <a:gd name="f27" fmla="val 95321"/>
                <a:gd name="f28" fmla="val 35067"/>
                <a:gd name="f29" fmla="val 94263"/>
                <a:gd name="f30" fmla="val 20441"/>
                <a:gd name="f31" fmla="val 87675"/>
                <a:gd name="f32" fmla="val 6207"/>
                <a:gd name="f33" fmla="val 80121"/>
                <a:gd name="f34" fmla="val -441"/>
                <a:gd name="f35" fmla="val 76585"/>
                <a:gd name="f36" fmla="val -1861"/>
                <a:gd name="f37" fmla="val 71931"/>
                <a:gd name="f38" fmla="val 2491"/>
                <a:gd name="f39" fmla="val 65434"/>
                <a:gd name="f40" fmla="val 15062"/>
                <a:gd name="f41" fmla="val 46638"/>
                <a:gd name="f42" fmla="val 26061"/>
                <a:gd name="f43" fmla="val 26996"/>
                <a:gd name="f44" fmla="val 34764"/>
                <a:gd name="f45" fmla="val 6054"/>
                <a:gd name="f46" fmla="val 37726"/>
                <a:gd name="f47" fmla="val -1078"/>
                <a:gd name="f48" fmla="val 42591"/>
                <a:gd name="f49" fmla="val -2619"/>
                <a:gd name="f50" fmla="val 45915"/>
                <a:gd name="f51" fmla="val 5298"/>
                <a:gd name="f52" fmla="val 49874"/>
                <a:gd name="f53" fmla="val 14696"/>
                <a:gd name="f54" fmla="val 63019"/>
                <a:gd name="f55" fmla="val 22946"/>
                <a:gd name="f56" fmla="val 57519"/>
                <a:gd name="f57" fmla="val 32828"/>
                <a:gd name="f58" fmla="val 51808"/>
                <a:gd name="f59" fmla="val 43102"/>
                <a:gd name="f60" fmla="val 40687"/>
                <a:gd name="f61" fmla="val 29232"/>
                <a:gd name="f62" fmla="+- 0 0 -90"/>
                <a:gd name="f63" fmla="*/ f3 1 64413"/>
                <a:gd name="f64" fmla="*/ f4 1 95889"/>
                <a:gd name="f65" fmla="val f5"/>
                <a:gd name="f66" fmla="val f6"/>
                <a:gd name="f67" fmla="val f7"/>
                <a:gd name="f68" fmla="*/ f62 f0 1"/>
                <a:gd name="f69" fmla="+- f67 0 f65"/>
                <a:gd name="f70" fmla="+- f66 0 f65"/>
                <a:gd name="f71" fmla="*/ f68 1 f2"/>
                <a:gd name="f72" fmla="*/ f70 1 64413"/>
                <a:gd name="f73" fmla="*/ f69 1 95889"/>
                <a:gd name="f74" fmla="*/ 30232 f70 1"/>
                <a:gd name="f75" fmla="*/ 32526 f69 1"/>
                <a:gd name="f76" fmla="*/ 58517 f70 1"/>
                <a:gd name="f77" fmla="*/ 80967 f69 1"/>
                <a:gd name="f78" fmla="*/ 63684 f70 1"/>
                <a:gd name="f79" fmla="*/ 92359 f69 1"/>
                <a:gd name="f80" fmla="*/ 51445 f70 1"/>
                <a:gd name="f81" fmla="*/ 95321 f69 1"/>
                <a:gd name="f82" fmla="*/ 6207 f70 1"/>
                <a:gd name="f83" fmla="*/ 80121 f69 1"/>
                <a:gd name="f84" fmla="*/ 2491 f70 1"/>
                <a:gd name="f85" fmla="*/ 65434 f69 1"/>
                <a:gd name="f86" fmla="*/ 34764 f70 1"/>
                <a:gd name="f87" fmla="*/ 6054 f69 1"/>
                <a:gd name="f88" fmla="*/ 45915 f70 1"/>
                <a:gd name="f89" fmla="*/ 5298 f69 1"/>
                <a:gd name="f90" fmla="*/ 57519 f70 1"/>
                <a:gd name="f91" fmla="*/ 32828 f69 1"/>
                <a:gd name="f92" fmla="+- f71 0 f1"/>
                <a:gd name="f93" fmla="*/ f74 1 64413"/>
                <a:gd name="f94" fmla="*/ f75 1 95889"/>
                <a:gd name="f95" fmla="*/ f76 1 64413"/>
                <a:gd name="f96" fmla="*/ f77 1 95889"/>
                <a:gd name="f97" fmla="*/ f78 1 64413"/>
                <a:gd name="f98" fmla="*/ f79 1 95889"/>
                <a:gd name="f99" fmla="*/ f80 1 64413"/>
                <a:gd name="f100" fmla="*/ f81 1 95889"/>
                <a:gd name="f101" fmla="*/ f82 1 64413"/>
                <a:gd name="f102" fmla="*/ f83 1 95889"/>
                <a:gd name="f103" fmla="*/ f84 1 64413"/>
                <a:gd name="f104" fmla="*/ f85 1 95889"/>
                <a:gd name="f105" fmla="*/ f86 1 64413"/>
                <a:gd name="f106" fmla="*/ f87 1 95889"/>
                <a:gd name="f107" fmla="*/ f88 1 64413"/>
                <a:gd name="f108" fmla="*/ f89 1 95889"/>
                <a:gd name="f109" fmla="*/ f90 1 64413"/>
                <a:gd name="f110" fmla="*/ f91 1 95889"/>
                <a:gd name="f111" fmla="*/ f65 1 f72"/>
                <a:gd name="f112" fmla="*/ f66 1 f72"/>
                <a:gd name="f113" fmla="*/ f65 1 f73"/>
                <a:gd name="f114" fmla="*/ f67 1 f73"/>
                <a:gd name="f115" fmla="*/ f93 1 f72"/>
                <a:gd name="f116" fmla="*/ f94 1 f73"/>
                <a:gd name="f117" fmla="*/ f95 1 f72"/>
                <a:gd name="f118" fmla="*/ f96 1 f73"/>
                <a:gd name="f119" fmla="*/ f97 1 f72"/>
                <a:gd name="f120" fmla="*/ f98 1 f73"/>
                <a:gd name="f121" fmla="*/ f99 1 f72"/>
                <a:gd name="f122" fmla="*/ f100 1 f73"/>
                <a:gd name="f123" fmla="*/ f101 1 f72"/>
                <a:gd name="f124" fmla="*/ f102 1 f73"/>
                <a:gd name="f125" fmla="*/ f103 1 f72"/>
                <a:gd name="f126" fmla="*/ f104 1 f73"/>
                <a:gd name="f127" fmla="*/ f105 1 f72"/>
                <a:gd name="f128" fmla="*/ f106 1 f73"/>
                <a:gd name="f129" fmla="*/ f107 1 f72"/>
                <a:gd name="f130" fmla="*/ f108 1 f73"/>
                <a:gd name="f131" fmla="*/ f109 1 f72"/>
                <a:gd name="f132" fmla="*/ f110 1 f73"/>
                <a:gd name="f133" fmla="*/ f111 f63 1"/>
                <a:gd name="f134" fmla="*/ f112 f63 1"/>
                <a:gd name="f135" fmla="*/ f114 f64 1"/>
                <a:gd name="f136" fmla="*/ f113 f64 1"/>
                <a:gd name="f137" fmla="*/ f115 f63 1"/>
                <a:gd name="f138" fmla="*/ f116 f64 1"/>
                <a:gd name="f139" fmla="*/ f117 f63 1"/>
                <a:gd name="f140" fmla="*/ f118 f64 1"/>
                <a:gd name="f141" fmla="*/ f119 f63 1"/>
                <a:gd name="f142" fmla="*/ f120 f64 1"/>
                <a:gd name="f143" fmla="*/ f121 f63 1"/>
                <a:gd name="f144" fmla="*/ f122 f64 1"/>
                <a:gd name="f145" fmla="*/ f123 f63 1"/>
                <a:gd name="f146" fmla="*/ f124 f64 1"/>
                <a:gd name="f147" fmla="*/ f125 f63 1"/>
                <a:gd name="f148" fmla="*/ f126 f64 1"/>
                <a:gd name="f149" fmla="*/ f127 f63 1"/>
                <a:gd name="f150" fmla="*/ f128 f64 1"/>
                <a:gd name="f151" fmla="*/ f129 f63 1"/>
                <a:gd name="f152" fmla="*/ f130 f64 1"/>
                <a:gd name="f153" fmla="*/ f131 f63 1"/>
                <a:gd name="f154" fmla="*/ f132 f64 1"/>
              </a:gdLst>
              <a:ahLst/>
              <a:cxnLst>
                <a:cxn ang="3cd4">
                  <a:pos x="hc" y="t"/>
                </a:cxn>
                <a:cxn ang="0">
                  <a:pos x="r" y="vc"/>
                </a:cxn>
                <a:cxn ang="cd4">
                  <a:pos x="hc" y="b"/>
                </a:cxn>
                <a:cxn ang="cd2">
                  <a:pos x="l" y="vc"/>
                </a:cxn>
                <a:cxn ang="f92">
                  <a:pos x="f137" y="f138"/>
                </a:cxn>
                <a:cxn ang="f92">
                  <a:pos x="f139" y="f140"/>
                </a:cxn>
                <a:cxn ang="f92">
                  <a:pos x="f141" y="f142"/>
                </a:cxn>
                <a:cxn ang="f92">
                  <a:pos x="f143" y="f144"/>
                </a:cxn>
                <a:cxn ang="f92">
                  <a:pos x="f145" y="f146"/>
                </a:cxn>
                <a:cxn ang="f92">
                  <a:pos x="f147" y="f148"/>
                </a:cxn>
                <a:cxn ang="f92">
                  <a:pos x="f149" y="f150"/>
                </a:cxn>
                <a:cxn ang="f92">
                  <a:pos x="f151" y="f152"/>
                </a:cxn>
                <a:cxn ang="f92">
                  <a:pos x="f153" y="f154"/>
                </a:cxn>
                <a:cxn ang="f92">
                  <a:pos x="f137" y="f138"/>
                </a:cxn>
              </a:cxnLst>
              <a:rect l="f133" t="f136" r="f134" b="f135"/>
              <a:pathLst>
                <a:path w="64412" h="95889">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8" y="f9"/>
                  </a:cubicBezTo>
                  <a:close/>
                </a:path>
              </a:pathLst>
            </a:custGeom>
            <a:solidFill>
              <a:srgbClr val="FFC23A"/>
            </a:solidFill>
            <a:ln cap="flat">
              <a:noFill/>
              <a:prstDash val="solid"/>
            </a:ln>
          </p:spPr>
          <p:txBody>
            <a:bodyPr vert="horz" wrap="square" lIns="91440" tIns="45720" rIns="91440" bIns="45720"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000000"/>
                </a:solidFill>
                <a:uFillTx/>
                <a:latin typeface="Arial"/>
                <a:ea typeface="Arial"/>
                <a:cs typeface="Arial"/>
              </a:endParaRPr>
            </a:p>
          </p:txBody>
        </p:sp>
      </p:gr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name="Slide41">
    <p:spTree>
      <p:nvGrpSpPr>
        <p:cNvPr id="1" name=""/>
        <p:cNvGrpSpPr/>
        <p:nvPr/>
      </p:nvGrpSpPr>
      <p:grpSpPr>
        <a:xfrm>
          <a:off x="0" y="0"/>
          <a:ext cx="0" cy="0"/>
          <a:chOff x="0" y="0"/>
          <a:chExt cx="0" cy="0"/>
        </a:xfrm>
      </p:grpSpPr>
      <p:sp>
        <p:nvSpPr>
          <p:cNvPr id="2" name="Google Shape;865;p40">
            <a:extLst>
              <a:ext uri="{FF2B5EF4-FFF2-40B4-BE49-F238E27FC236}">
                <a16:creationId xmlns:a16="http://schemas.microsoft.com/office/drawing/2014/main" id="{1F61D727-BAA3-40B3-8E26-46F076CFF5B2}"/>
              </a:ext>
            </a:extLst>
          </p:cNvPr>
          <p:cNvSpPr txBox="1">
            <a:spLocks noGrp="1"/>
          </p:cNvSpPr>
          <p:nvPr>
            <p:ph type="title"/>
          </p:nvPr>
        </p:nvSpPr>
        <p:spPr>
          <a:xfrm>
            <a:off x="727222" y="673153"/>
            <a:ext cx="4476902" cy="1016401"/>
          </a:xfrm>
        </p:spPr>
        <p:txBody>
          <a:bodyPr tIns="0" rIns="0" bIns="0"/>
          <a:lstStyle>
            <a:defPPr/>
          </a:lstStyle>
          <a:p>
            <a:pPr lvl="0"/>
            <a:r>
              <a:rPr lang="es-ES">
                <a:solidFill>
                  <a:srgbClr val="FFC000"/>
                </a:solidFill>
              </a:rPr>
              <a:t>Introducción</a:t>
            </a:r>
          </a:p>
        </p:txBody>
      </p:sp>
      <p:sp>
        <p:nvSpPr>
          <p:cNvPr id="3" name="Google Shape;866;p40">
            <a:extLst>
              <a:ext uri="{FF2B5EF4-FFF2-40B4-BE49-F238E27FC236}">
                <a16:creationId xmlns:a16="http://schemas.microsoft.com/office/drawing/2014/main" id="{4A5FDF41-0E03-41F6-AC33-070E4F927501}"/>
              </a:ext>
            </a:extLst>
          </p:cNvPr>
          <p:cNvSpPr txBox="1">
            <a:spLocks noGrp="1"/>
          </p:cNvSpPr>
          <p:nvPr>
            <p:ph type="subTitle" idx="4294967295"/>
          </p:nvPr>
        </p:nvSpPr>
        <p:spPr>
          <a:xfrm>
            <a:off x="727222" y="1945751"/>
            <a:ext cx="3724799" cy="1214917"/>
          </a:xfrm>
        </p:spPr>
        <p:txBody>
          <a:bodyPr/>
          <a:lstStyle>
            <a:defPPr/>
          </a:lstStyle>
          <a:p>
            <a:pPr marL="0" lvl="0" indent="0">
              <a:lnSpc>
                <a:spcPct val="100000"/>
              </a:lnSpc>
              <a:buNone/>
            </a:pPr>
            <a:r>
              <a:rPr lang="es-ES" sz="1400"/>
              <a:t>Aquí puedes añadir una breve descripción del tema del que quieras hablar. Por ejemplo, si quieres hablar sobre Mercurio, podrías decir que es el planeta más cercano al Sol y el más pequeño del Sistema Solar</a:t>
            </a:r>
          </a:p>
          <a:p>
            <a:pPr marL="0" lvl="0" indent="0">
              <a:buNone/>
            </a:pPr>
            <a:endParaRPr lang="es-ES" sz="1400"/>
          </a:p>
          <a:p>
            <a:pPr marL="0" lvl="0" indent="0">
              <a:lnSpc>
                <a:spcPct val="100000"/>
              </a:lnSpc>
              <a:spcBef>
                <a:spcPts val="1600"/>
              </a:spcBef>
              <a:buNone/>
            </a:pPr>
            <a:endParaRPr lang="es-ES" sz="1400"/>
          </a:p>
        </p:txBody>
      </p:sp>
      <p:sp>
        <p:nvSpPr>
          <p:cNvPr id="4" name="Google Shape;869;p40">
            <a:extLst>
              <a:ext uri="{FF2B5EF4-FFF2-40B4-BE49-F238E27FC236}">
                <a16:creationId xmlns:a16="http://schemas.microsoft.com/office/drawing/2014/main" id="{07C98BDC-5B4E-46A4-A4DE-887048EAD1ED}"/>
              </a:ext>
            </a:extLst>
          </p:cNvPr>
          <p:cNvSpPr/>
          <p:nvPr/>
        </p:nvSpPr>
        <p:spPr>
          <a:xfrm>
            <a:off x="4452021" y="3796671"/>
            <a:ext cx="2382752" cy="596225"/>
          </a:xfrm>
          <a:custGeom>
            <a:avLst/>
            <a:gdLst>
              <a:gd name="f0" fmla="val w"/>
              <a:gd name="f1" fmla="val h"/>
              <a:gd name="f2" fmla="val 0"/>
              <a:gd name="f3" fmla="val 37814"/>
              <a:gd name="f4" fmla="val 9462"/>
              <a:gd name="f5" fmla="val 20674"/>
              <a:gd name="f6" fmla="val 1"/>
              <a:gd name="f7" fmla="val 17727"/>
              <a:gd name="f8" fmla="val 13839"/>
              <a:gd name="f9" fmla="val 2012"/>
              <a:gd name="f10" fmla="val 12402"/>
              <a:gd name="f11" fmla="val 7074"/>
              <a:gd name="f12" fmla="val 12292"/>
              <a:gd name="f13" fmla="val 4363"/>
              <a:gd name="f14" fmla="val 9508"/>
              <a:gd name="f15" fmla="val 4327"/>
              <a:gd name="f16" fmla="val 9488"/>
              <a:gd name="f17" fmla="val 9468"/>
              <a:gd name="f18" fmla="val 4326"/>
              <a:gd name="f19" fmla="val 9448"/>
              <a:gd name="f20" fmla="val 6710"/>
              <a:gd name="f21" fmla="val 5679"/>
              <a:gd name="f22" fmla="val 6800"/>
              <a:gd name="f23" fmla="val 5933"/>
              <a:gd name="f24" fmla="val 8450"/>
              <a:gd name="f25" fmla="val 37813"/>
              <a:gd name="f26" fmla="val 32898"/>
              <a:gd name="f27" fmla="val 8993"/>
              <a:gd name="f28" fmla="val 34274"/>
              <a:gd name="f29" fmla="val 6282"/>
              <a:gd name="f30" fmla="val 31704"/>
              <a:gd name="f31" fmla="val 4979"/>
              <a:gd name="f32" fmla="val 31328"/>
              <a:gd name="f33" fmla="val 4788"/>
              <a:gd name="f34" fmla="val 30911"/>
              <a:gd name="f35" fmla="val 4706"/>
              <a:gd name="f36" fmla="val 30472"/>
              <a:gd name="f37" fmla="val 27913"/>
              <a:gd name="f38" fmla="val 24620"/>
              <a:gd name="f39" fmla="val 7476"/>
              <a:gd name="f40" fmla="val 25850"/>
              <a:gd name="f41" fmla="val 2993"/>
              <a:gd name="f42" fmla="val 23572"/>
              <a:gd name="f43" fmla="val 928"/>
              <a:gd name="f44" fmla="val 22914"/>
              <a:gd name="f45" fmla="val 333"/>
              <a:gd name="f46" fmla="val 21872"/>
              <a:gd name="f47" fmla="*/ f0 1 37814"/>
              <a:gd name="f48" fmla="*/ f1 1 9462"/>
              <a:gd name="f49" fmla="val f2"/>
              <a:gd name="f50" fmla="val f3"/>
              <a:gd name="f51" fmla="val f4"/>
              <a:gd name="f52" fmla="+- f51 0 f49"/>
              <a:gd name="f53" fmla="+- f50 0 f49"/>
              <a:gd name="f54" fmla="*/ f53 1 37814"/>
              <a:gd name="f55" fmla="*/ f52 1 9462"/>
              <a:gd name="f56" fmla="*/ f49 1 f54"/>
              <a:gd name="f57" fmla="*/ f50 1 f54"/>
              <a:gd name="f58" fmla="*/ f49 1 f55"/>
              <a:gd name="f59" fmla="*/ f51 1 f55"/>
              <a:gd name="f60" fmla="*/ f56 f47 1"/>
              <a:gd name="f61" fmla="*/ f57 f47 1"/>
              <a:gd name="f62" fmla="*/ f59 f48 1"/>
              <a:gd name="f63" fmla="*/ f58 f48 1"/>
            </a:gdLst>
            <a:ahLst/>
            <a:cxnLst>
              <a:cxn ang="3cd4">
                <a:pos x="hc" y="t"/>
              </a:cxn>
              <a:cxn ang="0">
                <a:pos x="r" y="vc"/>
              </a:cxn>
              <a:cxn ang="cd4">
                <a:pos x="hc" y="b"/>
              </a:cxn>
              <a:cxn ang="cd2">
                <a:pos x="l" y="vc"/>
              </a:cxn>
            </a:cxnLst>
            <a:rect l="f60" t="f63" r="f61" b="f62"/>
            <a:pathLst>
              <a:path w="37814" h="9462">
                <a:moveTo>
                  <a:pt x="f5" y="f6"/>
                </a:moveTo>
                <a:cubicBezTo>
                  <a:pt x="f7" y="f6"/>
                  <a:pt x="f8" y="f9"/>
                  <a:pt x="f10" y="f11"/>
                </a:cubicBezTo>
                <a:cubicBezTo>
                  <a:pt x="f10" y="f11"/>
                  <a:pt x="f12" y="f13"/>
                  <a:pt x="f14" y="f15"/>
                </a:cubicBezTo>
                <a:cubicBezTo>
                  <a:pt x="f16" y="f15"/>
                  <a:pt x="f17" y="f18"/>
                  <a:pt x="f19" y="f18"/>
                </a:cubicBezTo>
                <a:cubicBezTo>
                  <a:pt x="f20" y="f18"/>
                  <a:pt x="f21" y="f22"/>
                  <a:pt x="f23" y="f24"/>
                </a:cubicBezTo>
                <a:lnTo>
                  <a:pt x="f6" y="f4"/>
                </a:lnTo>
                <a:lnTo>
                  <a:pt x="f25" y="f4"/>
                </a:lnTo>
                <a:lnTo>
                  <a:pt x="f26" y="f27"/>
                </a:lnTo>
                <a:cubicBezTo>
                  <a:pt x="f26" y="f27"/>
                  <a:pt x="f28" y="f29"/>
                  <a:pt x="f30" y="f31"/>
                </a:cubicBezTo>
                <a:cubicBezTo>
                  <a:pt x="f32" y="f33"/>
                  <a:pt x="f34" y="f35"/>
                  <a:pt x="f36" y="f35"/>
                </a:cubicBezTo>
                <a:cubicBezTo>
                  <a:pt x="f37" y="f35"/>
                  <a:pt x="f38" y="f39"/>
                  <a:pt x="f38" y="f39"/>
                </a:cubicBezTo>
                <a:cubicBezTo>
                  <a:pt x="f38" y="f39"/>
                  <a:pt x="f40" y="f41"/>
                  <a:pt x="f42" y="f43"/>
                </a:cubicBezTo>
                <a:cubicBezTo>
                  <a:pt x="f44" y="f45"/>
                  <a:pt x="f46" y="f6"/>
                  <a:pt x="f5" y="f6"/>
                </a:cubicBezTo>
                <a:close/>
              </a:path>
            </a:pathLst>
          </a:custGeom>
          <a:solidFill>
            <a:srgbClr val="FFFFFF"/>
          </a:solidFill>
          <a:ln cap="flat">
            <a:noFill/>
            <a:prstDash val="solid"/>
          </a:ln>
        </p:spPr>
        <p:txBody>
          <a:bodyPr vert="horz" wrap="square" lIns="91421" tIns="91421" rIns="91421" bIns="91421" anchor="ctr"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000000"/>
              </a:solidFill>
              <a:uFillTx/>
              <a:latin typeface="Arial"/>
              <a:ea typeface="Arial"/>
              <a:cs typeface="Arial"/>
            </a:endParaRPr>
          </a:p>
        </p:txBody>
      </p:sp>
      <p:sp>
        <p:nvSpPr>
          <p:cNvPr id="5" name="Google Shape;866;p40">
            <a:extLst>
              <a:ext uri="{FF2B5EF4-FFF2-40B4-BE49-F238E27FC236}">
                <a16:creationId xmlns:a16="http://schemas.microsoft.com/office/drawing/2014/main" id="{D0EB3092-51EE-4502-95D4-1E9FC4006C8E}"/>
              </a:ext>
            </a:extLst>
          </p:cNvPr>
          <p:cNvSpPr txBox="1"/>
          <p:nvPr/>
        </p:nvSpPr>
        <p:spPr>
          <a:xfrm>
            <a:off x="727222" y="3416865"/>
            <a:ext cx="3724799" cy="1214917"/>
          </a:xfrm>
          <a:prstGeom prst="rect">
            <a:avLst/>
          </a:prstGeom>
          <a:noFill/>
          <a:ln cap="flat">
            <a:noFill/>
          </a:ln>
        </p:spPr>
        <p:txBody>
          <a:bodyPr vert="horz" wrap="square" lIns="91421" tIns="91421" rIns="91421" bIns="91421"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s-ES" sz="1400" b="0" i="0" u="none" strike="noStrike" kern="0" cap="none" spc="0" baseline="0">
                <a:solidFill>
                  <a:srgbClr val="2E2D2A"/>
                </a:solidFill>
                <a:uFillTx/>
                <a:latin typeface="Nunito"/>
                <a:ea typeface="Nunito"/>
                <a:cs typeface="Nunito"/>
              </a:rPr>
              <a:t>Aquí puedes añadir una breve descripción del tema del que quieras hablar. Por ejemplo, si quieres hablar sobre Mercurio, podrías decir que es el planeta más cercano al Sol y el más pequeño del Sistema Solar</a:t>
            </a:r>
          </a:p>
          <a:p>
            <a:pPr marL="0" marR="0" lvl="0" indent="0" algn="l" defTabSz="914400" rtl="0" fontAlgn="auto" hangingPunct="1">
              <a:lnSpc>
                <a:spcPct val="115000"/>
              </a:lnSpc>
              <a:spcBef>
                <a:spcPct val="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2E2D2A"/>
              </a:solidFill>
              <a:uFillTx/>
              <a:latin typeface="Nunito"/>
              <a:ea typeface="Nunito"/>
              <a:cs typeface="Nunito"/>
            </a:endParaRPr>
          </a:p>
          <a:p>
            <a:pPr marL="0" marR="0" lvl="0" indent="0" algn="l" defTabSz="914400" rtl="0" fontAlgn="auto" hangingPunct="1">
              <a:lnSpc>
                <a:spcPct val="100000"/>
              </a:lnSpc>
              <a:spcBef>
                <a:spcPts val="1600"/>
              </a:spcBef>
              <a:spcAft>
                <a:spcPct val="0"/>
              </a:spcAft>
              <a:buNone/>
              <a:defRPr sz="1800" b="0" i="0" u="none" strike="noStrike" kern="0" cap="none" spc="0" baseline="0">
                <a:solidFill>
                  <a:srgbClr val="000000"/>
                </a:solidFill>
                <a:uFillTx/>
              </a:defRPr>
            </a:pPr>
            <a:endParaRPr lang="es-ES" sz="1400" b="0" i="0" u="none" strike="noStrike" kern="0" cap="none" spc="0" baseline="0">
              <a:solidFill>
                <a:srgbClr val="2E2D2A"/>
              </a:solidFill>
              <a:uFillTx/>
              <a:latin typeface="Nunito"/>
              <a:ea typeface="Nunito"/>
              <a:cs typeface="Nunito"/>
            </a:endParaRPr>
          </a:p>
        </p:txBody>
      </p:sp>
      <p:sp>
        <p:nvSpPr>
          <p:cNvPr id="6" name="Rectángulo 7">
            <a:extLst>
              <a:ext uri="{FF2B5EF4-FFF2-40B4-BE49-F238E27FC236}">
                <a16:creationId xmlns:a16="http://schemas.microsoft.com/office/drawing/2014/main" id="{1546F783-9234-490C-8095-D025F21E9250}"/>
              </a:ext>
            </a:extLst>
          </p:cNvPr>
          <p:cNvSpPr/>
          <p:nvPr/>
        </p:nvSpPr>
        <p:spPr>
          <a:xfrm>
            <a:off x="5066672" y="217115"/>
            <a:ext cx="4077327" cy="1749201"/>
          </a:xfrm>
          <a:prstGeom prst="rect">
            <a:avLst/>
          </a:prstGeom>
          <a:solidFill>
            <a:srgbClr val="FFC248"/>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7" name="Rectángulo 8">
            <a:extLst>
              <a:ext uri="{FF2B5EF4-FFF2-40B4-BE49-F238E27FC236}">
                <a16:creationId xmlns:a16="http://schemas.microsoft.com/office/drawing/2014/main" id="{6EBBEB2B-68E6-43BD-AE54-FBE87B6D690B}"/>
              </a:ext>
            </a:extLst>
          </p:cNvPr>
          <p:cNvSpPr/>
          <p:nvPr/>
        </p:nvSpPr>
        <p:spPr>
          <a:xfrm>
            <a:off x="5056851" y="2347063"/>
            <a:ext cx="2348288" cy="2623806"/>
          </a:xfrm>
          <a:prstGeom prst="rect">
            <a:avLst/>
          </a:prstGeom>
          <a:solidFill>
            <a:srgbClr val="FFC248"/>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pic>
        <p:nvPicPr>
          <p:cNvPr id="8" name="Imagen 3">
            <a:extLst>
              <a:ext uri="{FF2B5EF4-FFF2-40B4-BE49-F238E27FC236}">
                <a16:creationId xmlns:a16="http://schemas.microsoft.com/office/drawing/2014/main" id="{AF524D00-2247-45E9-AFC7-BE7E534B5229}"/>
              </a:ext>
            </a:extLst>
          </p:cNvPr>
          <p:cNvPicPr>
            <a:picLocks noChangeAspect="1"/>
          </p:cNvPicPr>
          <p:nvPr/>
        </p:nvPicPr>
        <p:blipFill>
          <a:blip r:embed="rId3"/>
          <a:stretch>
            <a:fillRect/>
          </a:stretch>
        </p:blipFill>
        <p:spPr>
          <a:xfrm>
            <a:off x="5405457" y="0"/>
            <a:ext cx="3429000" cy="5143499"/>
          </a:xfrm>
          <a:prstGeom prst="rect">
            <a:avLst/>
          </a:prstGeom>
          <a:noFill/>
          <a:ln cap="flat">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name="Slide42">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655D1D76-874C-45A5-82FF-7322E1F57375}"/>
              </a:ext>
            </a:extLst>
          </p:cNvPr>
          <p:cNvSpPr txBox="1"/>
          <p:nvPr/>
        </p:nvSpPr>
        <p:spPr>
          <a:xfrm>
            <a:off x="5035472" y="4356338"/>
            <a:ext cx="3601766" cy="369335"/>
          </a:xfrm>
          <a:prstGeom prst="rect">
            <a:avLst/>
          </a:prstGeom>
          <a:noFill/>
          <a:ln cap="flat">
            <a:noFill/>
          </a:ln>
        </p:spPr>
        <p:txBody>
          <a:bodyPr vert="horz" wrap="square" lIns="91440" tIns="45720" rIns="91440" bIns="45720" anchor="t" anchorCtr="0" compatLnSpc="1">
            <a:sp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7F7F7F"/>
                </a:solidFill>
                <a:uFillTx/>
                <a:latin typeface="Arial"/>
                <a:ea typeface="Arial"/>
                <a:cs typeface="Arial" panose="020B0604020202020204" pitchFamily="34" charset="0"/>
              </a:rPr>
              <a:t>Get a modern PowerPoint  Presentation that is beautifully designed. </a:t>
            </a:r>
            <a:r>
              <a:rPr lang="en-US" sz="900" b="0" i="0" u="none" strike="noStrike" kern="0" cap="none" spc="0" baseline="0">
                <a:solidFill>
                  <a:srgbClr val="7F7F7F"/>
                </a:solidFill>
                <a:uFillTx/>
                <a:latin typeface="Arial"/>
                <a:ea typeface="FZShuTi" pitchFamily="2"/>
                <a:cs typeface="Arial" panose="020B0604020202020204" pitchFamily="34" charset="0"/>
              </a:rPr>
              <a:t>I hope and I believe that this Template will your Time.</a:t>
            </a:r>
            <a:endParaRPr lang="en-US" sz="900" b="0" i="0" u="none" strike="noStrike" kern="0" cap="none" spc="0" baseline="0">
              <a:solidFill>
                <a:srgbClr val="7F7F7F"/>
              </a:solidFill>
              <a:uFillTx/>
              <a:latin typeface="Arial"/>
              <a:ea typeface="Arial"/>
              <a:cs typeface="Arial" panose="020B0604020202020204" pitchFamily="34" charset="0"/>
            </a:endParaRPr>
          </a:p>
        </p:txBody>
      </p:sp>
      <p:sp>
        <p:nvSpPr>
          <p:cNvPr id="3" name="TextBox 534">
            <a:extLst>
              <a:ext uri="{FF2B5EF4-FFF2-40B4-BE49-F238E27FC236}">
                <a16:creationId xmlns:a16="http://schemas.microsoft.com/office/drawing/2014/main" id="{D08C5C6A-31DA-400D-8B7E-6189E96F125A}"/>
              </a:ext>
            </a:extLst>
          </p:cNvPr>
          <p:cNvSpPr txBox="1"/>
          <p:nvPr/>
        </p:nvSpPr>
        <p:spPr>
          <a:xfrm>
            <a:off x="4689125" y="385785"/>
            <a:ext cx="4454874" cy="830997"/>
          </a:xfrm>
          <a:prstGeom prst="rect">
            <a:avLst/>
          </a:prstGeom>
          <a:noFill/>
          <a:ln cap="flat">
            <a:noFill/>
          </a:ln>
        </p:spPr>
        <p:txBody>
          <a:bodyPr vert="horz" wrap="square" lIns="91440" tIns="45720" rIns="91440" bIns="45720" anchor="ctr" anchorCtr="1" compatLnSpc="1">
            <a:sp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GB" sz="2400" b="1" i="0" u="none" strike="noStrike" kern="0" cap="none" spc="0" baseline="0">
                <a:solidFill>
                  <a:srgbClr val="FFC000"/>
                </a:solidFill>
                <a:uFillTx/>
                <a:latin typeface="Arial"/>
                <a:ea typeface="Arial"/>
                <a:cs typeface="Arial" panose="020B0604020202020204" pitchFamily="34" charset="0"/>
              </a:rPr>
              <a:t>Layout Clean Text Slide for your Presentation</a:t>
            </a:r>
            <a:endParaRPr lang="en-US" sz="2400" b="1" i="0" u="none" strike="noStrike" kern="0" cap="none" spc="0" baseline="0">
              <a:solidFill>
                <a:srgbClr val="FFC000"/>
              </a:solidFill>
              <a:uFillTx/>
              <a:latin typeface="Arial"/>
              <a:ea typeface="Arial"/>
              <a:cs typeface="Arial" panose="020B0604020202020204" pitchFamily="34" charset="0"/>
            </a:endParaRPr>
          </a:p>
        </p:txBody>
      </p:sp>
      <p:sp>
        <p:nvSpPr>
          <p:cNvPr id="4" name="TextBox 535">
            <a:extLst>
              <a:ext uri="{FF2B5EF4-FFF2-40B4-BE49-F238E27FC236}">
                <a16:creationId xmlns:a16="http://schemas.microsoft.com/office/drawing/2014/main" id="{6B07DB11-9581-44CD-9916-27220D7BE6D1}"/>
              </a:ext>
            </a:extLst>
          </p:cNvPr>
          <p:cNvSpPr txBox="1"/>
          <p:nvPr/>
        </p:nvSpPr>
        <p:spPr>
          <a:xfrm>
            <a:off x="5472748" y="1453758"/>
            <a:ext cx="2887629" cy="784829"/>
          </a:xfrm>
          <a:prstGeom prst="rect">
            <a:avLst/>
          </a:prstGeom>
          <a:noFill/>
          <a:ln cap="flat">
            <a:noFill/>
          </a:ln>
        </p:spPr>
        <p:txBody>
          <a:bodyPr vert="horz" wrap="square" lIns="91440" tIns="45720" rIns="91440" bIns="45720" anchor="t" anchorCtr="0" compatLnSpc="1">
            <a:sp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7F7F7F"/>
                </a:solidFill>
                <a:uFillTx/>
                <a:latin typeface="Arial"/>
                <a:ea typeface="Arial"/>
                <a:cs typeface="Arial" panose="020B0604020202020204" pitchFamily="34" charset="0"/>
              </a:rPr>
              <a:t>You can simply impress your audience and add a unique zing and appeal to your Presentations. Get a modern PowerPoint  Presentation that is beautifully designed. I hope and I believe that this Template will your Time, Money and Reputation. </a:t>
            </a:r>
          </a:p>
        </p:txBody>
      </p:sp>
      <p:sp>
        <p:nvSpPr>
          <p:cNvPr id="5" name="TextBox 535">
            <a:extLst>
              <a:ext uri="{FF2B5EF4-FFF2-40B4-BE49-F238E27FC236}">
                <a16:creationId xmlns:a16="http://schemas.microsoft.com/office/drawing/2014/main" id="{65CD5826-31C8-4163-8AA1-3F01E1FC74B8}"/>
              </a:ext>
            </a:extLst>
          </p:cNvPr>
          <p:cNvSpPr txBox="1"/>
          <p:nvPr/>
        </p:nvSpPr>
        <p:spPr>
          <a:xfrm>
            <a:off x="5472748" y="2394146"/>
            <a:ext cx="2887629" cy="784829"/>
          </a:xfrm>
          <a:prstGeom prst="rect">
            <a:avLst/>
          </a:prstGeom>
          <a:noFill/>
          <a:ln cap="flat">
            <a:noFill/>
          </a:ln>
        </p:spPr>
        <p:txBody>
          <a:bodyPr vert="horz" wrap="square" lIns="91440" tIns="45720" rIns="91440" bIns="45720" anchor="t" anchorCtr="0" compatLnSpc="1">
            <a:sp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7F7F7F"/>
                </a:solidFill>
                <a:uFillTx/>
                <a:latin typeface="Arial"/>
                <a:ea typeface="Arial"/>
                <a:cs typeface="Arial" panose="020B0604020202020204" pitchFamily="34" charset="0"/>
              </a:rPr>
              <a:t>You can simply impress your audience and add a unique zing and appeal to your Presentations. Get a modern PowerPoint  Presentation that is beautifully designed. I hope and I believe that this Template will your Time, Money and Reputation. </a:t>
            </a:r>
          </a:p>
        </p:txBody>
      </p:sp>
      <p:sp>
        <p:nvSpPr>
          <p:cNvPr id="6" name="TextBox 535">
            <a:extLst>
              <a:ext uri="{FF2B5EF4-FFF2-40B4-BE49-F238E27FC236}">
                <a16:creationId xmlns:a16="http://schemas.microsoft.com/office/drawing/2014/main" id="{F790AF08-B258-462C-A58B-D46D30D6BEE4}"/>
              </a:ext>
            </a:extLst>
          </p:cNvPr>
          <p:cNvSpPr txBox="1"/>
          <p:nvPr/>
        </p:nvSpPr>
        <p:spPr>
          <a:xfrm>
            <a:off x="5472748" y="3334533"/>
            <a:ext cx="2887629" cy="784829"/>
          </a:xfrm>
          <a:prstGeom prst="rect">
            <a:avLst/>
          </a:prstGeom>
          <a:noFill/>
          <a:ln cap="flat">
            <a:noFill/>
          </a:ln>
        </p:spPr>
        <p:txBody>
          <a:bodyPr vert="horz" wrap="square" lIns="91440" tIns="45720" rIns="91440" bIns="45720" anchor="t" anchorCtr="0" compatLnSpc="1">
            <a:sp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900" b="0" i="0" u="none" strike="noStrike" kern="0" cap="none" spc="0" baseline="0">
                <a:solidFill>
                  <a:srgbClr val="7F7F7F"/>
                </a:solidFill>
                <a:uFillTx/>
                <a:latin typeface="Arial"/>
                <a:ea typeface="Arial"/>
                <a:cs typeface="Arial" panose="020B0604020202020204" pitchFamily="34" charset="0"/>
              </a:rPr>
              <a:t>You can simply impress your audience and add a unique zing and appeal to your Presentations. Get a modern PowerPoint  Presentation that is beautifully designed. I hope and I believe that this Template will your Time, Money and Reputation. </a:t>
            </a:r>
          </a:p>
        </p:txBody>
      </p:sp>
      <p:sp>
        <p:nvSpPr>
          <p:cNvPr id="7" name="Rectángulo 9">
            <a:extLst>
              <a:ext uri="{FF2B5EF4-FFF2-40B4-BE49-F238E27FC236}">
                <a16:creationId xmlns:a16="http://schemas.microsoft.com/office/drawing/2014/main" id="{ED711661-E9AE-4645-8D78-DAB3001CDC80}"/>
              </a:ext>
            </a:extLst>
          </p:cNvPr>
          <p:cNvSpPr/>
          <p:nvPr/>
        </p:nvSpPr>
        <p:spPr>
          <a:xfrm>
            <a:off x="671279" y="1750408"/>
            <a:ext cx="4077327" cy="1749201"/>
          </a:xfrm>
          <a:prstGeom prst="rect">
            <a:avLst/>
          </a:prstGeom>
          <a:solidFill>
            <a:srgbClr val="FFC248"/>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8" name="Rectángulo 10">
            <a:extLst>
              <a:ext uri="{FF2B5EF4-FFF2-40B4-BE49-F238E27FC236}">
                <a16:creationId xmlns:a16="http://schemas.microsoft.com/office/drawing/2014/main" id="{D62E54A5-8CC9-42E6-B56B-A45B0B12324D}"/>
              </a:ext>
            </a:extLst>
          </p:cNvPr>
          <p:cNvSpPr/>
          <p:nvPr/>
        </p:nvSpPr>
        <p:spPr>
          <a:xfrm>
            <a:off x="0" y="3625824"/>
            <a:ext cx="5035472" cy="963009"/>
          </a:xfrm>
          <a:prstGeom prst="rect">
            <a:avLst/>
          </a:prstGeom>
          <a:solidFill>
            <a:srgbClr val="FFC248"/>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pic>
        <p:nvPicPr>
          <p:cNvPr id="9" name="Imagen 6">
            <a:extLst>
              <a:ext uri="{FF2B5EF4-FFF2-40B4-BE49-F238E27FC236}">
                <a16:creationId xmlns:a16="http://schemas.microsoft.com/office/drawing/2014/main" id="{2B136F39-49DE-4F80-BC83-F7156B111B87}"/>
              </a:ext>
            </a:extLst>
          </p:cNvPr>
          <p:cNvPicPr>
            <a:picLocks noChangeAspect="1"/>
          </p:cNvPicPr>
          <p:nvPr/>
        </p:nvPicPr>
        <p:blipFill>
          <a:blip r:embed="rId2"/>
          <a:stretch>
            <a:fillRect/>
          </a:stretch>
        </p:blipFill>
        <p:spPr>
          <a:xfrm>
            <a:off x="891777" y="0"/>
            <a:ext cx="3578714" cy="5143499"/>
          </a:xfrm>
          <a:prstGeom prst="rect">
            <a:avLst/>
          </a:prstGeom>
          <a:noFill/>
          <a:ln cap="flat">
            <a:noFill/>
          </a:ln>
        </p:spPr>
      </p:pic>
      <p:sp>
        <p:nvSpPr>
          <p:cNvPr id="10" name="TextBox 1">
            <a:extLst>
              <a:ext uri="{FF2B5EF4-FFF2-40B4-BE49-F238E27FC236}">
                <a16:creationId xmlns:a16="http://schemas.microsoft.com/office/drawing/2014/main" id="{23EB66A5-47F3-44B0-9846-1FBA480D50B9}"/>
              </a:ext>
            </a:extLst>
          </p:cNvPr>
          <p:cNvSpPr txBox="1"/>
          <p:nvPr/>
        </p:nvSpPr>
        <p:spPr>
          <a:xfrm>
            <a:off x="391719" y="4464064"/>
            <a:ext cx="4643752" cy="523219"/>
          </a:xfrm>
          <a:prstGeom prst="rect">
            <a:avLst/>
          </a:prstGeom>
          <a:noFill/>
          <a:ln cap="flat">
            <a:noFill/>
          </a:ln>
        </p:spPr>
        <p:txBody>
          <a:bodyPr vert="horz" wrap="square" lIns="91440" tIns="45720" rIns="91440" bIns="45720" anchor="ctr" anchorCtr="1" compatLnSpc="1">
            <a:sp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2800" b="0" i="0" u="none" strike="noStrike" kern="0" cap="none" spc="0" baseline="0">
                <a:solidFill>
                  <a:srgbClr val="FFC248"/>
                </a:solidFill>
                <a:uFillTx/>
                <a:latin typeface="Arial"/>
                <a:ea typeface="Arial"/>
                <a:cs typeface="Arial" panose="020B0604020202020204" pitchFamily="34" charset="0"/>
              </a:rPr>
              <a:t>Infographic</a:t>
            </a:r>
            <a:r>
              <a:rPr lang="en-US" sz="2800" b="0" i="0" u="none" strike="noStrike" kern="0" cap="none" spc="0" baseline="0">
                <a:solidFill>
                  <a:srgbClr val="262626"/>
                </a:solidFill>
                <a:uFillTx/>
                <a:latin typeface="Arial"/>
                <a:ea typeface="Arial"/>
                <a:cs typeface="Arial" panose="020B0604020202020204" pitchFamily="34" charset="0"/>
              </a:rPr>
              <a:t> </a:t>
            </a:r>
            <a:r>
              <a:rPr lang="en-US" sz="2800" b="0" i="0" u="none" strike="noStrike" kern="0" cap="none" spc="0" baseline="0">
                <a:solidFill>
                  <a:srgbClr val="FFFFFF"/>
                </a:solidFill>
                <a:uFillTx/>
                <a:latin typeface="Arial"/>
                <a:ea typeface="Arial"/>
                <a:cs typeface="Arial" panose="020B0604020202020204" pitchFamily="34" charset="0"/>
              </a:rPr>
              <a:t>Style</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name="Slide43">
    <p:spTree>
      <p:nvGrpSpPr>
        <p:cNvPr id="1" name=""/>
        <p:cNvGrpSpPr/>
        <p:nvPr/>
      </p:nvGrpSpPr>
      <p:grpSpPr>
        <a:xfrm>
          <a:off x="0" y="0"/>
          <a:ext cx="0" cy="0"/>
          <a:chOff x="0" y="0"/>
          <a:chExt cx="0" cy="0"/>
        </a:xfrm>
      </p:grpSpPr>
      <p:pic>
        <p:nvPicPr>
          <p:cNvPr id="2" name="Picture 2" descr="Los jóvenes «de hoy en día» siempre han sido peores que los de antes">
            <a:extLst>
              <a:ext uri="{FF2B5EF4-FFF2-40B4-BE49-F238E27FC236}">
                <a16:creationId xmlns:a16="http://schemas.microsoft.com/office/drawing/2014/main" id="{22CD85B8-DED4-448D-9800-A79AFC44E397}"/>
              </a:ext>
            </a:extLst>
          </p:cNvPr>
          <p:cNvPicPr>
            <a:picLocks noChangeAspect="1"/>
          </p:cNvPicPr>
          <p:nvPr/>
        </p:nvPicPr>
        <p:blipFill>
          <a:blip r:embed="rId3"/>
          <a:stretch>
            <a:fillRect/>
          </a:stretch>
        </p:blipFill>
        <p:spPr>
          <a:xfrm>
            <a:off x="0" y="0"/>
            <a:ext cx="9137443" cy="5143499"/>
          </a:xfrm>
          <a:prstGeom prst="rect">
            <a:avLst/>
          </a:prstGeom>
          <a:noFill/>
          <a:ln cap="flat">
            <a:noFill/>
          </a:ln>
        </p:spPr>
      </p:pic>
      <p:sp>
        <p:nvSpPr>
          <p:cNvPr id="3" name="Google Shape;488;p26">
            <a:extLst>
              <a:ext uri="{FF2B5EF4-FFF2-40B4-BE49-F238E27FC236}">
                <a16:creationId xmlns:a16="http://schemas.microsoft.com/office/drawing/2014/main" id="{A3A220F2-1361-4C2D-A4C8-140802290CCC}"/>
              </a:ext>
            </a:extLst>
          </p:cNvPr>
          <p:cNvSpPr/>
          <p:nvPr/>
        </p:nvSpPr>
        <p:spPr>
          <a:xfrm>
            <a:off x="5426442" y="1820140"/>
            <a:ext cx="3417752" cy="2968050"/>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C23A">
              <a:alpha val="64000"/>
            </a:srgbClr>
          </a:solidFill>
          <a:ln cap="flat">
            <a:noFill/>
            <a:prstDash val="solid"/>
          </a:ln>
        </p:spPr>
        <p:txBody>
          <a:bodyPr vert="horz" wrap="square" lIns="91421" tIns="91421" rIns="91421" bIns="91421"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s-PE" sz="1400" b="0" i="0" u="none" strike="noStrike" kern="0" cap="none" spc="0" baseline="0">
              <a:solidFill>
                <a:srgbClr val="321F28"/>
              </a:solidFill>
              <a:uFillTx/>
              <a:latin typeface="Arial"/>
              <a:ea typeface="Arial"/>
              <a:cs typeface="Arial"/>
            </a:endParaRPr>
          </a:p>
        </p:txBody>
      </p:sp>
      <p:sp>
        <p:nvSpPr>
          <p:cNvPr id="4" name="Google Shape;857;p54">
            <a:extLst>
              <a:ext uri="{FF2B5EF4-FFF2-40B4-BE49-F238E27FC236}">
                <a16:creationId xmlns:a16="http://schemas.microsoft.com/office/drawing/2014/main" id="{9DD39057-AAC2-45AE-8D22-FE8B77A6A210}"/>
              </a:ext>
            </a:extLst>
          </p:cNvPr>
          <p:cNvSpPr txBox="1">
            <a:spLocks noGrp="1"/>
          </p:cNvSpPr>
          <p:nvPr>
            <p:ph type="body" idx="4294967295"/>
          </p:nvPr>
        </p:nvSpPr>
        <p:spPr>
          <a:xfrm>
            <a:off x="5426442" y="2306253"/>
            <a:ext cx="3118716" cy="2195702"/>
          </a:xfrm>
        </p:spPr>
        <p:txBody>
          <a:bodyPr anchor="ctr"/>
          <a:lstStyle>
            <a:defPPr/>
          </a:lstStyle>
          <a:p>
            <a:pPr marL="0" lvl="0" indent="0" algn="r">
              <a:lnSpc>
                <a:spcPct val="90000"/>
              </a:lnSpc>
              <a:buNone/>
            </a:pPr>
            <a:r>
              <a:rPr lang="en-US" sz="3900" b="1">
                <a:solidFill>
                  <a:srgbClr val="FFFFFF"/>
                </a:solidFill>
                <a:latin typeface="Bellefair"/>
              </a:rPr>
              <a:t>A PICTURE IS WORTH A THOUSAND WORDS</a:t>
            </a:r>
          </a:p>
        </p:txBody>
      </p:sp>
      <p:sp>
        <p:nvSpPr>
          <p:cNvPr id="5" name="Google Shape;168;p27">
            <a:extLst>
              <a:ext uri="{FF2B5EF4-FFF2-40B4-BE49-F238E27FC236}">
                <a16:creationId xmlns:a16="http://schemas.microsoft.com/office/drawing/2014/main" id="{F60222A4-349F-46E2-BC68-EA6D815F7A05}"/>
              </a:ext>
            </a:extLst>
          </p:cNvPr>
          <p:cNvSpPr txBox="1"/>
          <p:nvPr/>
        </p:nvSpPr>
        <p:spPr>
          <a:xfrm>
            <a:off x="545412" y="1176366"/>
            <a:ext cx="3636843" cy="1129439"/>
          </a:xfrm>
          <a:prstGeom prst="rect">
            <a:avLst/>
          </a:prstGeom>
          <a:noFill/>
          <a:ln cap="flat">
            <a:noFill/>
          </a:ln>
        </p:spPr>
        <p:txBody>
          <a:bodyPr vert="horz" wrap="square" lIns="91421" tIns="91421" rIns="91421" bIns="91421" anchor="t" anchorCtr="0" compatLnSpc="1">
            <a:noAutofit/>
          </a:bodyPr>
          <a:lstStyle>
            <a:defPPr/>
          </a:lstStyle>
          <a:p>
            <a:pPr marL="0" marR="0" lvl="0" indent="0" algn="l" defTabSz="914400" rtl="0" fontAlgn="auto" hangingPunct="1">
              <a:lnSpc>
                <a:spcPct val="9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FFFFFF"/>
                </a:solidFill>
                <a:uFillTx/>
                <a:latin typeface="Bellefair"/>
                <a:ea typeface="Bellefair"/>
                <a:cs typeface="Bellefair"/>
              </a:rPr>
              <a:t>Mercury is the closest planet to the Sun and the smallest one in the Solar System. It was named after the Roman messenger god </a:t>
            </a:r>
          </a:p>
        </p:txBody>
      </p:sp>
      <p:sp>
        <p:nvSpPr>
          <p:cNvPr id="6" name="Google Shape;168;p27">
            <a:extLst>
              <a:ext uri="{FF2B5EF4-FFF2-40B4-BE49-F238E27FC236}">
                <a16:creationId xmlns:a16="http://schemas.microsoft.com/office/drawing/2014/main" id="{6BC12E03-4370-4FDD-B210-5EFA67AC23B8}"/>
              </a:ext>
            </a:extLst>
          </p:cNvPr>
          <p:cNvSpPr txBox="1"/>
          <p:nvPr/>
        </p:nvSpPr>
        <p:spPr>
          <a:xfrm>
            <a:off x="545412" y="2396413"/>
            <a:ext cx="3636843" cy="1129439"/>
          </a:xfrm>
          <a:prstGeom prst="rect">
            <a:avLst/>
          </a:prstGeom>
          <a:noFill/>
          <a:ln cap="flat">
            <a:noFill/>
          </a:ln>
        </p:spPr>
        <p:txBody>
          <a:bodyPr vert="horz" wrap="square" lIns="91421" tIns="91421" rIns="91421" bIns="91421" anchor="t" anchorCtr="0" compatLnSpc="1">
            <a:noAutofit/>
          </a:bodyPr>
          <a:lstStyle>
            <a:defPPr/>
          </a:lstStyle>
          <a:p>
            <a:pPr marL="0" marR="0" lvl="0" indent="0" algn="l" defTabSz="914400" rtl="0" fontAlgn="auto" hangingPunct="1">
              <a:lnSpc>
                <a:spcPct val="9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FFFFFF"/>
                </a:solidFill>
                <a:uFillTx/>
                <a:latin typeface="Bellefair"/>
                <a:ea typeface="Bellefair"/>
                <a:cs typeface="Bellefair"/>
              </a:rPr>
              <a:t>Mercury is the closest planet to the Sun and the smallest one in the Solar System. It was named after the Roman messenger god </a:t>
            </a:r>
          </a:p>
        </p:txBody>
      </p:sp>
      <p:sp>
        <p:nvSpPr>
          <p:cNvPr id="7" name="Google Shape;168;p27">
            <a:extLst>
              <a:ext uri="{FF2B5EF4-FFF2-40B4-BE49-F238E27FC236}">
                <a16:creationId xmlns:a16="http://schemas.microsoft.com/office/drawing/2014/main" id="{52EBEED4-6E90-4F29-BADE-5A174CF12A05}"/>
              </a:ext>
            </a:extLst>
          </p:cNvPr>
          <p:cNvSpPr txBox="1"/>
          <p:nvPr/>
        </p:nvSpPr>
        <p:spPr>
          <a:xfrm>
            <a:off x="590382" y="3616461"/>
            <a:ext cx="3636843" cy="1129439"/>
          </a:xfrm>
          <a:prstGeom prst="rect">
            <a:avLst/>
          </a:prstGeom>
          <a:noFill/>
          <a:ln cap="flat">
            <a:noFill/>
          </a:ln>
        </p:spPr>
        <p:txBody>
          <a:bodyPr vert="horz" wrap="square" lIns="91421" tIns="91421" rIns="91421" bIns="91421" anchor="t" anchorCtr="0" compatLnSpc="1">
            <a:noAutofit/>
          </a:bodyPr>
          <a:lstStyle>
            <a:defPPr/>
          </a:lstStyle>
          <a:p>
            <a:pPr marL="0" marR="0" lvl="0" indent="0" algn="l" defTabSz="914400" rtl="0" fontAlgn="auto" hangingPunct="1">
              <a:lnSpc>
                <a:spcPct val="90000"/>
              </a:lnSpc>
              <a:spcBef>
                <a:spcPct val="0"/>
              </a:spcBef>
              <a:spcAft>
                <a:spcPct val="0"/>
              </a:spcAft>
              <a:buNone/>
              <a:defRPr sz="1800" b="0" i="0" u="none" strike="noStrike" kern="0" cap="none" spc="0" baseline="0">
                <a:solidFill>
                  <a:srgbClr val="000000"/>
                </a:solidFill>
                <a:uFillTx/>
              </a:defRPr>
            </a:pPr>
            <a:r>
              <a:rPr lang="en-US" sz="1600" b="0" i="0" u="none" strike="noStrike" kern="0" cap="none" spc="0" baseline="0">
                <a:solidFill>
                  <a:srgbClr val="FFFFFF"/>
                </a:solidFill>
                <a:uFillTx/>
                <a:latin typeface="Bellefair"/>
                <a:ea typeface="Bellefair"/>
                <a:cs typeface="Bellefair"/>
              </a:rPr>
              <a:t>Mercury is the closest planet to the Sun and the smallest one in the Solar System. It was named after the Roman messenger god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name="Slide44">
    <p:spTree>
      <p:nvGrpSpPr>
        <p:cNvPr id="1" name=""/>
        <p:cNvGrpSpPr/>
        <p:nvPr/>
      </p:nvGrpSpPr>
      <p:grpSpPr>
        <a:xfrm>
          <a:off x="0" y="0"/>
          <a:ext cx="0" cy="0"/>
          <a:chOff x="0" y="0"/>
          <a:chExt cx="0" cy="0"/>
        </a:xfrm>
      </p:grpSpPr>
      <p:sp>
        <p:nvSpPr>
          <p:cNvPr id="2" name="Flecha: a la derecha 7">
            <a:extLst>
              <a:ext uri="{FF2B5EF4-FFF2-40B4-BE49-F238E27FC236}">
                <a16:creationId xmlns:a16="http://schemas.microsoft.com/office/drawing/2014/main" id="{CF465441-9719-4671-9EB9-4ECFB2B96D63}"/>
              </a:ext>
            </a:extLst>
          </p:cNvPr>
          <p:cNvSpPr/>
          <p:nvPr/>
        </p:nvSpPr>
        <p:spPr>
          <a:xfrm rot="16200004">
            <a:off x="3254651" y="1529333"/>
            <a:ext cx="5143499" cy="2084832"/>
          </a:xfrm>
          <a:custGeom>
            <a:avLst>
              <a:gd name="f0" fmla="val 17222"/>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pin 0 f0 21600"/>
              <a:gd name="f15" fmla="pin 0 f1 10800"/>
              <a:gd name="f16" fmla="*/ f10 f2 1"/>
              <a:gd name="f17" fmla="*/ f11 f2 1"/>
              <a:gd name="f18" fmla="val f15"/>
              <a:gd name="f19" fmla="val f14"/>
              <a:gd name="f20" fmla="+- 21600 0 f15"/>
              <a:gd name="f21" fmla="*/ f14 f12 1"/>
              <a:gd name="f22" fmla="*/ f15 f13 1"/>
              <a:gd name="f23" fmla="*/ 0 f12 1"/>
              <a:gd name="f24" fmla="*/ 0 f13 1"/>
              <a:gd name="f25" fmla="*/ f16 1 f4"/>
              <a:gd name="f26" fmla="*/ 21600 f13 1"/>
              <a:gd name="f27" fmla="*/ f17 1 f4"/>
              <a:gd name="f28" fmla="+- 21600 0 f19"/>
              <a:gd name="f29" fmla="*/ f20 f13 1"/>
              <a:gd name="f30" fmla="*/ f18 f13 1"/>
              <a:gd name="f31" fmla="*/ f19 f12 1"/>
              <a:gd name="f32" fmla="+- f25 0 f3"/>
              <a:gd name="f33" fmla="+- f27 0 f3"/>
              <a:gd name="f34" fmla="*/ f28 f18 1"/>
              <a:gd name="f35" fmla="*/ f34 1 10800"/>
              <a:gd name="f36" fmla="+- f19 f35 0"/>
              <a:gd name="f37" fmla="*/ f36 f12 1"/>
            </a:gdLst>
            <a:ahLst>
              <a:ahXY gdRefX="f0" minX="f7" maxX="f8" gdRefY="f1" minY="f7" maxY="f9">
                <a:pos x="f21" y="f22"/>
              </a:ahXY>
            </a:ahLst>
            <a:cxnLst>
              <a:cxn ang="3cd4">
                <a:pos x="hc" y="t"/>
              </a:cxn>
              <a:cxn ang="0">
                <a:pos x="r" y="vc"/>
              </a:cxn>
              <a:cxn ang="cd4">
                <a:pos x="hc" y="b"/>
              </a:cxn>
              <a:cxn ang="cd2">
                <a:pos x="l" y="vc"/>
              </a:cxn>
              <a:cxn ang="f32">
                <a:pos x="f31" y="f24"/>
              </a:cxn>
              <a:cxn ang="f33">
                <a:pos x="f31" y="f26"/>
              </a:cxn>
            </a:cxnLst>
            <a:rect l="f23" t="f30" r="f37" b="f29"/>
            <a:pathLst>
              <a:path w="21600" h="21600">
                <a:moveTo>
                  <a:pt x="f7" y="f18"/>
                </a:moveTo>
                <a:lnTo>
                  <a:pt x="f19" y="f18"/>
                </a:lnTo>
                <a:lnTo>
                  <a:pt x="f19" y="f7"/>
                </a:lnTo>
                <a:lnTo>
                  <a:pt x="f8" y="f9"/>
                </a:lnTo>
                <a:lnTo>
                  <a:pt x="f19" y="f8"/>
                </a:lnTo>
                <a:lnTo>
                  <a:pt x="f19" y="f20"/>
                </a:lnTo>
                <a:lnTo>
                  <a:pt x="f7" y="f20"/>
                </a:lnTo>
                <a:close/>
              </a:path>
            </a:pathLst>
          </a:custGeom>
          <a:solidFill>
            <a:srgbClr val="FFC248"/>
          </a:solidFill>
          <a:ln cap="flat">
            <a:no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3" name="Google Shape;427;p46">
            <a:extLst>
              <a:ext uri="{FF2B5EF4-FFF2-40B4-BE49-F238E27FC236}">
                <a16:creationId xmlns:a16="http://schemas.microsoft.com/office/drawing/2014/main" id="{D9C77DFF-0572-4E23-8303-314F440B22D3}"/>
              </a:ext>
            </a:extLst>
          </p:cNvPr>
          <p:cNvSpPr txBox="1">
            <a:spLocks noGrp="1"/>
          </p:cNvSpPr>
          <p:nvPr>
            <p:ph type="title"/>
          </p:nvPr>
        </p:nvSpPr>
        <p:spPr>
          <a:xfrm>
            <a:off x="1003682" y="1040934"/>
            <a:ext cx="3332576" cy="356103"/>
          </a:xfrm>
        </p:spPr>
        <p:txBody>
          <a:bodyPr/>
          <a:lstStyle>
            <a:defPPr/>
          </a:lstStyle>
          <a:p>
            <a:pPr lvl="0"/>
            <a:r>
              <a:rPr lang="en-US" sz="4400">
                <a:solidFill>
                  <a:srgbClr val="FFC000"/>
                </a:solidFill>
              </a:rPr>
              <a:t>MORE ABOUT ME</a:t>
            </a:r>
          </a:p>
        </p:txBody>
      </p:sp>
      <p:sp>
        <p:nvSpPr>
          <p:cNvPr id="4" name="Google Shape;428;p46">
            <a:extLst>
              <a:ext uri="{FF2B5EF4-FFF2-40B4-BE49-F238E27FC236}">
                <a16:creationId xmlns:a16="http://schemas.microsoft.com/office/drawing/2014/main" id="{C7188B37-A6CE-4FFB-B0BE-84F083171A5A}"/>
              </a:ext>
            </a:extLst>
          </p:cNvPr>
          <p:cNvSpPr txBox="1">
            <a:spLocks noGrp="1"/>
          </p:cNvSpPr>
          <p:nvPr>
            <p:ph type="body" idx="4294967295"/>
          </p:nvPr>
        </p:nvSpPr>
        <p:spPr>
          <a:xfrm>
            <a:off x="1003682" y="1942962"/>
            <a:ext cx="3780303" cy="2479496"/>
          </a:xfrm>
        </p:spPr>
        <p:txBody>
          <a:bodyPr/>
          <a:lstStyle>
            <a:defPPr/>
          </a:lstStyle>
          <a:p>
            <a:pPr marL="0" lvl="0" indent="0">
              <a:buNone/>
            </a:pPr>
            <a:r>
              <a:rPr lang="en-US" sz="1400"/>
              <a:t>These are some of the materials that I use in my day to day work:</a:t>
            </a:r>
          </a:p>
          <a:p>
            <a:pPr lvl="0" indent="-292095">
              <a:spcBef>
                <a:spcPts val="1600"/>
              </a:spcBef>
              <a:buSzPts val="1000"/>
            </a:pPr>
            <a:r>
              <a:rPr lang="en-US" sz="1400"/>
              <a:t>Stone </a:t>
            </a:r>
          </a:p>
          <a:p>
            <a:pPr lvl="0" indent="-292095">
              <a:buSzPts val="1000"/>
            </a:pPr>
            <a:r>
              <a:rPr lang="en-US" sz="1400"/>
              <a:t>Concrete</a:t>
            </a:r>
          </a:p>
          <a:p>
            <a:pPr lvl="0" indent="-292095">
              <a:buSzPts val="1000"/>
            </a:pPr>
            <a:r>
              <a:rPr lang="en-US" sz="1400"/>
              <a:t>Plaster</a:t>
            </a:r>
          </a:p>
          <a:p>
            <a:pPr marL="0" lvl="0" indent="0">
              <a:spcBef>
                <a:spcPts val="1600"/>
              </a:spcBef>
              <a:buNone/>
            </a:pPr>
            <a:r>
              <a:rPr lang="en-US" sz="1400"/>
              <a:t>Although I use these and other materials, marble is one of my favorites</a:t>
            </a:r>
          </a:p>
        </p:txBody>
      </p:sp>
      <p:pic>
        <p:nvPicPr>
          <p:cNvPr id="5" name="Imagen 4">
            <a:extLst>
              <a:ext uri="{FF2B5EF4-FFF2-40B4-BE49-F238E27FC236}">
                <a16:creationId xmlns:a16="http://schemas.microsoft.com/office/drawing/2014/main" id="{A8BE5663-0EED-47CA-90AD-DDA4AFC7F100}"/>
              </a:ext>
            </a:extLst>
          </p:cNvPr>
          <p:cNvPicPr>
            <a:picLocks noChangeAspect="1"/>
          </p:cNvPicPr>
          <p:nvPr/>
        </p:nvPicPr>
        <p:blipFill>
          <a:blip r:embed="rId3"/>
          <a:stretch>
            <a:fillRect/>
          </a:stretch>
        </p:blipFill>
        <p:spPr>
          <a:xfrm>
            <a:off x="5811423" y="0"/>
            <a:ext cx="3332576" cy="5143499"/>
          </a:xfrm>
          <a:prstGeom prst="rect">
            <a:avLst/>
          </a:prstGeom>
          <a:noFill/>
          <a:ln cap="flat">
            <a:noFill/>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sp>
        <p:nvSpPr>
          <p:cNvPr id="2" name="Elipse 3">
            <a:extLst>
              <a:ext uri="{FF2B5EF4-FFF2-40B4-BE49-F238E27FC236}">
                <a16:creationId xmlns:a16="http://schemas.microsoft.com/office/drawing/2014/main" id="{E853A672-7AD6-4243-88A7-60B4C30A5452}"/>
              </a:ext>
            </a:extLst>
          </p:cNvPr>
          <p:cNvSpPr/>
          <p:nvPr/>
        </p:nvSpPr>
        <p:spPr>
          <a:xfrm>
            <a:off x="2040849" y="759153"/>
            <a:ext cx="4211022" cy="421102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noFill/>
          <a:ln w="25402" cap="flat">
            <a:solidFill>
              <a:srgbClr val="FFC000"/>
            </a:solidFill>
            <a:prstDash val="solid"/>
          </a:ln>
        </p:spPr>
        <p:txBody>
          <a:bodyPr vert="horz" wrap="square" lIns="91440" tIns="45720" rIns="91440" bIns="45720" anchor="ctr" anchorCtr="1" compatLnSpc="1">
            <a:noAutofit/>
          </a:bodyPr>
          <a:lstStyle>
            <a:defPPr/>
          </a:lstStyle>
          <a:p>
            <a:pPr marL="0" marR="0" lvl="0" indent="0" algn="ctr"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400" b="0" i="0" u="none" strike="noStrike" kern="0" cap="none" spc="0" baseline="0">
              <a:solidFill>
                <a:srgbClr val="FFFFFF"/>
              </a:solidFill>
              <a:uFillTx/>
              <a:latin typeface="Arial"/>
            </a:endParaRPr>
          </a:p>
        </p:txBody>
      </p:sp>
      <p:sp>
        <p:nvSpPr>
          <p:cNvPr id="3" name="Google Shape;167;p27">
            <a:extLst>
              <a:ext uri="{FF2B5EF4-FFF2-40B4-BE49-F238E27FC236}">
                <a16:creationId xmlns:a16="http://schemas.microsoft.com/office/drawing/2014/main" id="{C3450DFC-00B0-4893-AFC5-14FDF224116E}"/>
              </a:ext>
            </a:extLst>
          </p:cNvPr>
          <p:cNvSpPr txBox="1">
            <a:spLocks noGrp="1"/>
          </p:cNvSpPr>
          <p:nvPr>
            <p:ph type="title"/>
          </p:nvPr>
        </p:nvSpPr>
        <p:spPr>
          <a:xfrm>
            <a:off x="639778" y="909745"/>
            <a:ext cx="3752395" cy="620996"/>
          </a:xfrm>
        </p:spPr>
        <p:txBody>
          <a:bodyPr anchor="ctr"/>
          <a:lstStyle>
            <a:defPPr/>
          </a:lstStyle>
          <a:p>
            <a:pPr lvl="0" algn="l"/>
            <a:r>
              <a:rPr lang="en-US" sz="6000">
                <a:solidFill>
                  <a:srgbClr val="FFC23A"/>
                </a:solidFill>
              </a:rPr>
              <a:t>About me</a:t>
            </a:r>
          </a:p>
        </p:txBody>
      </p:sp>
      <p:sp>
        <p:nvSpPr>
          <p:cNvPr id="4" name="Google Shape;168;p27">
            <a:extLst>
              <a:ext uri="{FF2B5EF4-FFF2-40B4-BE49-F238E27FC236}">
                <a16:creationId xmlns:a16="http://schemas.microsoft.com/office/drawing/2014/main" id="{F786CDD9-0220-4D94-A36D-142588A042CE}"/>
              </a:ext>
            </a:extLst>
          </p:cNvPr>
          <p:cNvSpPr txBox="1">
            <a:spLocks noGrp="1"/>
          </p:cNvSpPr>
          <p:nvPr>
            <p:ph type="subTitle" idx="4294967295"/>
          </p:nvPr>
        </p:nvSpPr>
        <p:spPr>
          <a:xfrm>
            <a:off x="6070326" y="1314651"/>
            <a:ext cx="2433904" cy="1461000"/>
          </a:xfrm>
        </p:spPr>
        <p:txBody>
          <a:bodyPr/>
          <a:lstStyle>
            <a:defPPr/>
          </a:lstStyle>
          <a:p>
            <a:pPr marL="0" lvl="0" indent="0">
              <a:lnSpc>
                <a:spcPct val="100000"/>
              </a:lnSpc>
              <a:buNone/>
            </a:pPr>
            <a:r>
              <a:rPr lang="en-US" sz="1600">
                <a:solidFill>
                  <a:srgbClr val="FFFFFF"/>
                </a:solidFill>
              </a:rPr>
              <a:t>Mercury is the closest planet to the Sun and the smallest one in the Solar System. It was named after the Roman messenger god </a:t>
            </a:r>
          </a:p>
        </p:txBody>
      </p:sp>
      <p:cxnSp>
        <p:nvCxnSpPr>
          <p:cNvPr id="5" name="Google Shape;171;p27">
            <a:extLst>
              <a:ext uri="{FF2B5EF4-FFF2-40B4-BE49-F238E27FC236}">
                <a16:creationId xmlns:a16="http://schemas.microsoft.com/office/drawing/2014/main" id="{C5C78BD8-124B-451B-9098-C808E309CF8B}"/>
              </a:ext>
            </a:extLst>
          </p:cNvPr>
          <p:cNvCxnSpPr/>
          <p:nvPr/>
        </p:nvCxnSpPr>
        <p:spPr>
          <a:xfrm>
            <a:off x="0" y="2746217"/>
            <a:ext cx="1884596" cy="0"/>
          </a:xfrm>
          <a:prstGeom prst="straightConnector1">
            <a:avLst/>
          </a:prstGeom>
          <a:noFill/>
          <a:ln w="28575" cap="flat">
            <a:solidFill>
              <a:srgbClr val="FFC248"/>
            </a:solidFill>
            <a:prstDash val="solid"/>
            <a:round/>
          </a:ln>
        </p:spPr>
      </p:cxnSp>
      <p:cxnSp>
        <p:nvCxnSpPr>
          <p:cNvPr id="6" name="Google Shape;173;p27">
            <a:extLst>
              <a:ext uri="{FF2B5EF4-FFF2-40B4-BE49-F238E27FC236}">
                <a16:creationId xmlns:a16="http://schemas.microsoft.com/office/drawing/2014/main" id="{5F258131-4AC9-4D60-BF5E-1F41A7CF8997}"/>
              </a:ext>
            </a:extLst>
          </p:cNvPr>
          <p:cNvCxnSpPr/>
          <p:nvPr/>
        </p:nvCxnSpPr>
        <p:spPr>
          <a:xfrm>
            <a:off x="6547103" y="3168624"/>
            <a:ext cx="2267493" cy="0"/>
          </a:xfrm>
          <a:prstGeom prst="straightConnector1">
            <a:avLst/>
          </a:prstGeom>
          <a:noFill/>
          <a:ln w="28575" cap="flat">
            <a:solidFill>
              <a:srgbClr val="FFC248"/>
            </a:solidFill>
            <a:prstDash val="solid"/>
            <a:round/>
          </a:ln>
        </p:spPr>
      </p:cxnSp>
      <p:sp>
        <p:nvSpPr>
          <p:cNvPr id="7" name="Google Shape;168;p27">
            <a:extLst>
              <a:ext uri="{FF2B5EF4-FFF2-40B4-BE49-F238E27FC236}">
                <a16:creationId xmlns:a16="http://schemas.microsoft.com/office/drawing/2014/main" id="{425E77B1-93D3-40B4-8DFC-9CB1C620C283}"/>
              </a:ext>
            </a:extLst>
          </p:cNvPr>
          <p:cNvSpPr txBox="1"/>
          <p:nvPr/>
        </p:nvSpPr>
        <p:spPr>
          <a:xfrm>
            <a:off x="6288786" y="3458964"/>
            <a:ext cx="2433904" cy="1461000"/>
          </a:xfrm>
          <a:prstGeom prst="rect">
            <a:avLst/>
          </a:prstGeom>
          <a:noFill/>
          <a:ln cap="flat">
            <a:noFill/>
          </a:ln>
        </p:spPr>
        <p:txBody>
          <a:bodyPr vert="horz" wrap="square" lIns="91421" tIns="91421" rIns="91421" bIns="91421"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2E2D2A"/>
                </a:solidFill>
                <a:uFillTx/>
                <a:latin typeface="Nunito"/>
                <a:ea typeface="Nunito"/>
                <a:cs typeface="Nunito"/>
              </a:rPr>
              <a:t>Mercury is the closest planet to the Sun and the smallest one in the Solar System. It was named after the Roman messenger god </a:t>
            </a:r>
          </a:p>
        </p:txBody>
      </p:sp>
      <p:pic>
        <p:nvPicPr>
          <p:cNvPr id="8" name="Imagen 2">
            <a:extLst>
              <a:ext uri="{FF2B5EF4-FFF2-40B4-BE49-F238E27FC236}">
                <a16:creationId xmlns:a16="http://schemas.microsoft.com/office/drawing/2014/main" id="{795CC14F-5342-4473-9B40-094210D7C7D9}"/>
              </a:ext>
            </a:extLst>
          </p:cNvPr>
          <p:cNvPicPr>
            <a:picLocks noChangeAspect="1"/>
          </p:cNvPicPr>
          <p:nvPr/>
        </p:nvPicPr>
        <p:blipFill>
          <a:blip r:embed="rId3"/>
          <a:stretch>
            <a:fillRect/>
          </a:stretch>
        </p:blipFill>
        <p:spPr>
          <a:xfrm>
            <a:off x="1271701" y="1997964"/>
            <a:ext cx="5108505" cy="3145536"/>
          </a:xfrm>
          <a:prstGeom prst="rect">
            <a:avLst/>
          </a:prstGeom>
          <a:noFill/>
          <a:ln cap="flat">
            <a:noFill/>
          </a:ln>
        </p:spPr>
      </p:pic>
      <p:sp>
        <p:nvSpPr>
          <p:cNvPr id="9" name="Google Shape;168;p27">
            <a:extLst>
              <a:ext uri="{FF2B5EF4-FFF2-40B4-BE49-F238E27FC236}">
                <a16:creationId xmlns:a16="http://schemas.microsoft.com/office/drawing/2014/main" id="{A267629C-AA8A-4515-9E37-356DBD1F7E56}"/>
              </a:ext>
            </a:extLst>
          </p:cNvPr>
          <p:cNvSpPr txBox="1"/>
          <p:nvPr/>
        </p:nvSpPr>
        <p:spPr>
          <a:xfrm>
            <a:off x="6288786" y="1570454"/>
            <a:ext cx="2433904" cy="1461000"/>
          </a:xfrm>
          <a:prstGeom prst="rect">
            <a:avLst/>
          </a:prstGeom>
          <a:noFill/>
          <a:ln cap="flat">
            <a:noFill/>
          </a:ln>
        </p:spPr>
        <p:txBody>
          <a:bodyPr vert="horz" wrap="square" lIns="91421" tIns="91421" rIns="91421" bIns="91421" anchor="t" anchorCtr="0" compatLnSpc="1">
            <a:noAutofit/>
          </a:bodyPr>
          <a:lstStyle>
            <a:defPPr/>
          </a:lstStyle>
          <a:p>
            <a:pPr marL="0" marR="0" lvl="0" indent="0" algn="l" defTabSz="914400" rtl="0" fontAlgn="auto" hangingPunct="1">
              <a:lnSpc>
                <a:spcPct val="100000"/>
              </a:lnSpc>
              <a:spcBef>
                <a:spcPct val="0"/>
              </a:spcBef>
              <a:spcAft>
                <a:spcPct val="0"/>
              </a:spcAft>
              <a:buNone/>
              <a:defRPr sz="1800" b="0" i="0" u="none" strike="noStrike" kern="0" cap="none" spc="0" baseline="0">
                <a:solidFill>
                  <a:srgbClr val="000000"/>
                </a:solidFill>
                <a:uFillTx/>
              </a:defRPr>
            </a:pPr>
            <a:r>
              <a:rPr lang="en-US" sz="1400" b="0" i="0" u="none" strike="noStrike" kern="0" cap="none" spc="0" baseline="0">
                <a:solidFill>
                  <a:srgbClr val="2E2D2A"/>
                </a:solidFill>
                <a:uFillTx/>
                <a:latin typeface="Nunito"/>
                <a:ea typeface="Nunito"/>
                <a:cs typeface="Nunito"/>
              </a:rPr>
              <a:t>Mercury is the closest planet to the Sun and the smallest one in the Solar System. It was named after the Roman messenger god </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Young &amp; Modern Agency by Slides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1428</Words>
  <Application>Microsoft Office PowerPoint</Application>
  <PresentationFormat>Presentación en pantalla (16:9)</PresentationFormat>
  <Paragraphs>207</Paragraphs>
  <Slides>38</Slides>
  <Notes>37</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38</vt:i4>
      </vt:variant>
    </vt:vector>
  </HeadingPairs>
  <TitlesOfParts>
    <vt:vector size="55" baseType="lpstr">
      <vt:lpstr>Arial</vt:lpstr>
      <vt:lpstr>Arial (Títulos)</vt:lpstr>
      <vt:lpstr>Arial Black</vt:lpstr>
      <vt:lpstr>Bahnschrift</vt:lpstr>
      <vt:lpstr>Barlow</vt:lpstr>
      <vt:lpstr>Bellefair</vt:lpstr>
      <vt:lpstr>Calibri</vt:lpstr>
      <vt:lpstr>Calibri Light</vt:lpstr>
      <vt:lpstr>Maven Pro</vt:lpstr>
      <vt:lpstr>Montserrat</vt:lpstr>
      <vt:lpstr>Nunito</vt:lpstr>
      <vt:lpstr>Playfair Display Black</vt:lpstr>
      <vt:lpstr>Raleway</vt:lpstr>
      <vt:lpstr>Raleway Medium</vt:lpstr>
      <vt:lpstr>Roboto</vt:lpstr>
      <vt:lpstr>Source Sans Pro</vt:lpstr>
      <vt:lpstr>Young &amp; Modern Agency by Slidesgo</vt:lpstr>
      <vt:lpstr>YOUTH DAY</vt:lpstr>
      <vt:lpstr>Puedes usar esta diapositiva para presentarte: poner tu e-mail, número de teléfono, etc</vt:lpstr>
      <vt:lpstr>ABOUT OUR COMPANY</vt:lpstr>
      <vt:lpstr>ABOUT US</vt:lpstr>
      <vt:lpstr>Introducción</vt:lpstr>
      <vt:lpstr>Presentación de PowerPoint</vt:lpstr>
      <vt:lpstr>Presentación de PowerPoint</vt:lpstr>
      <vt:lpstr>MORE ABOUT ME</vt:lpstr>
      <vt:lpstr>About me</vt:lpstr>
      <vt:lpstr>Presentación de PowerPoint</vt:lpstr>
      <vt:lpstr>¡Encuentra el camino!</vt:lpstr>
      <vt:lpstr>OUR EVOLUTION</vt:lpstr>
      <vt:lpstr>AWESOME WORDS</vt:lpstr>
      <vt:lpstr>WHAT SETS US APART?</vt:lpstr>
      <vt:lpstr>WHAT DO WE DO?</vt:lpstr>
      <vt:lpstr>HOW DO WE DO IT?</vt:lpstr>
      <vt:lpstr>02</vt:lpstr>
      <vt:lpstr>JUPITER</vt:lpstr>
      <vt:lpstr>—SOMEONE FAMOUS</vt:lpstr>
      <vt:lpstr>Values</vt:lpstr>
      <vt:lpstr>A picture is worth a thousand words</vt:lpstr>
      <vt:lpstr>Project I</vt:lpstr>
      <vt:lpstr>Skills</vt:lpstr>
      <vt:lpstr>VENUS</vt:lpstr>
      <vt:lpstr>A PICTURE IS WORTH A THOUSAND WORDS</vt:lpstr>
      <vt:lpstr>AWARDS</vt:lpstr>
      <vt:lpstr>Presentación de PowerPoint</vt:lpstr>
      <vt:lpstr>EMILY DOE</vt:lpstr>
      <vt:lpstr>85%</vt:lpstr>
      <vt:lpstr>Client satisfaction</vt:lpstr>
      <vt:lpstr>THANKS!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slidesppt.net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dia de la juventud</dc:title>
  <dc:creator>Grym</dc:creator>
  <cp:lastModifiedBy>i201701069 (Sucasaca Mamani, Jean Carlo)</cp:lastModifiedBy>
  <cp:revision>53</cp:revision>
  <dcterms:modified xsi:type="dcterms:W3CDTF">2023-04-28T09:04:12Z</dcterms:modified>
  <cp:category>slidesppt.net</cp:category>
</cp:coreProperties>
</file>